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ink/ink3.xml" ContentType="application/inkml+xml"/>
  <Override PartName="/ppt/notesSlides/notesSlide2.xml" ContentType="application/vnd.openxmlformats-officedocument.presentationml.notesSlide+xml"/>
  <Override PartName="/ppt/ink/ink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5.xml" ContentType="application/inkml+xml"/>
  <Override PartName="/ppt/notesSlides/notesSlide5.xml" ContentType="application/vnd.openxmlformats-officedocument.presentationml.notesSlide+xml"/>
  <Override PartName="/ppt/ink/ink6.xml" ContentType="application/inkml+xml"/>
  <Override PartName="/ppt/ink/ink7.xml" ContentType="application/inkml+xml"/>
  <Override PartName="/ppt/notesSlides/notesSlide6.xml" ContentType="application/vnd.openxmlformats-officedocument.presentationml.notesSlide+xml"/>
  <Override PartName="/ppt/ink/ink8.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9.xml" ContentType="application/inkml+xml"/>
  <Override PartName="/ppt/ink/ink10.xml" ContentType="application/inkml+xml"/>
  <Override PartName="/ppt/notesSlides/notesSlide11.xml" ContentType="application/vnd.openxmlformats-officedocument.presentationml.notesSlide+xml"/>
  <Override PartName="/ppt/ink/ink11.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notesSlides/notesSlide15.xml" ContentType="application/vnd.openxmlformats-officedocument.presentationml.notesSlide+xml"/>
  <Override PartName="/ppt/ink/ink15.xml" ContentType="application/inkml+xml"/>
  <Override PartName="/ppt/ink/ink16.xml" ContentType="application/inkml+xml"/>
  <Override PartName="/ppt/notesSlides/notesSlide16.xml" ContentType="application/vnd.openxmlformats-officedocument.presentationml.notesSlide+xml"/>
  <Override PartName="/ppt/ink/ink17.xml" ContentType="application/inkml+xml"/>
  <Override PartName="/ppt/ink/ink18.xml" ContentType="application/inkml+xml"/>
  <Override PartName="/ppt/notesSlides/notesSlide17.xml" ContentType="application/vnd.openxmlformats-officedocument.presentationml.notesSlide+xml"/>
  <Override PartName="/ppt/ink/ink19.xml" ContentType="application/inkml+xml"/>
  <Override PartName="/ppt/ink/ink20.xml" ContentType="application/inkml+xml"/>
  <Override PartName="/ppt/notesSlides/notesSlide18.xml" ContentType="application/vnd.openxmlformats-officedocument.presentationml.notesSlide+xml"/>
  <Override PartName="/ppt/ink/ink21.xml" ContentType="application/inkml+xml"/>
  <Override PartName="/ppt/ink/ink22.xml" ContentType="application/inkml+xml"/>
  <Override PartName="/ppt/notesSlides/notesSlide19.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notesSlides/notesSlide20.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notesSlides/notesSlide23.xml" ContentType="application/vnd.openxmlformats-officedocument.presentationml.notesSlide+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61.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62.xml" ContentType="application/inkml+xml"/>
  <Override PartName="/ppt/notesSlides/notesSlide30.xml" ContentType="application/vnd.openxmlformats-officedocument.presentationml.notesSlide+xml"/>
  <Override PartName="/ppt/ink/ink63.xml" ContentType="application/inkml+xml"/>
  <Override PartName="/ppt/ink/ink64.xml" ContentType="application/inkml+xml"/>
  <Override PartName="/ppt/notesSlides/notesSlide31.xml" ContentType="application/vnd.openxmlformats-officedocument.presentationml.notesSlide+xml"/>
  <Override PartName="/ppt/ink/ink65.xml" ContentType="application/inkml+xml"/>
  <Override PartName="/ppt/notesSlides/notesSlide32.xml" ContentType="application/vnd.openxmlformats-officedocument.presentationml.notesSlide+xml"/>
  <Override PartName="/ppt/ink/ink66.xml" ContentType="application/inkml+xml"/>
  <Override PartName="/ppt/ink/ink67.xml" ContentType="application/inkml+xml"/>
  <Override PartName="/ppt/ink/ink68.xml" ContentType="application/inkml+xml"/>
  <Override PartName="/ppt/ink/ink69.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70.xml" ContentType="application/inkml+xml"/>
  <Override PartName="/ppt/notesSlides/notesSlide36.xml" ContentType="application/vnd.openxmlformats-officedocument.presentationml.notesSlide+xml"/>
  <Override PartName="/ppt/ink/ink71.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72.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95"/>
  </p:notesMasterIdLst>
  <p:sldIdLst>
    <p:sldId id="546" r:id="rId5"/>
    <p:sldId id="582" r:id="rId6"/>
    <p:sldId id="583" r:id="rId7"/>
    <p:sldId id="840" r:id="rId8"/>
    <p:sldId id="584" r:id="rId9"/>
    <p:sldId id="585" r:id="rId10"/>
    <p:sldId id="586" r:id="rId11"/>
    <p:sldId id="883" r:id="rId12"/>
    <p:sldId id="634" r:id="rId13"/>
    <p:sldId id="587" r:id="rId14"/>
    <p:sldId id="884" r:id="rId15"/>
    <p:sldId id="628" r:id="rId16"/>
    <p:sldId id="588" r:id="rId17"/>
    <p:sldId id="627" r:id="rId18"/>
    <p:sldId id="589" r:id="rId19"/>
    <p:sldId id="599" r:id="rId20"/>
    <p:sldId id="590" r:id="rId21"/>
    <p:sldId id="591" r:id="rId22"/>
    <p:sldId id="592" r:id="rId23"/>
    <p:sldId id="625" r:id="rId24"/>
    <p:sldId id="626" r:id="rId25"/>
    <p:sldId id="593" r:id="rId26"/>
    <p:sldId id="594" r:id="rId27"/>
    <p:sldId id="596" r:id="rId28"/>
    <p:sldId id="598" r:id="rId29"/>
    <p:sldId id="885" r:id="rId30"/>
    <p:sldId id="886" r:id="rId31"/>
    <p:sldId id="887" r:id="rId32"/>
    <p:sldId id="888" r:id="rId33"/>
    <p:sldId id="889" r:id="rId34"/>
    <p:sldId id="890" r:id="rId35"/>
    <p:sldId id="891" r:id="rId36"/>
    <p:sldId id="892" r:id="rId37"/>
    <p:sldId id="893" r:id="rId38"/>
    <p:sldId id="620" r:id="rId39"/>
    <p:sldId id="621" r:id="rId40"/>
    <p:sldId id="622" r:id="rId41"/>
    <p:sldId id="674" r:id="rId42"/>
    <p:sldId id="636" r:id="rId43"/>
    <p:sldId id="623" r:id="rId44"/>
    <p:sldId id="624" r:id="rId45"/>
    <p:sldId id="643" r:id="rId46"/>
    <p:sldId id="644" r:id="rId47"/>
    <p:sldId id="645" r:id="rId48"/>
    <p:sldId id="635" r:id="rId49"/>
    <p:sldId id="646" r:id="rId50"/>
    <p:sldId id="647" r:id="rId51"/>
    <p:sldId id="675" r:id="rId52"/>
    <p:sldId id="597" r:id="rId53"/>
    <p:sldId id="665" r:id="rId54"/>
    <p:sldId id="666" r:id="rId55"/>
    <p:sldId id="601" r:id="rId56"/>
    <p:sldId id="602" r:id="rId57"/>
    <p:sldId id="603" r:id="rId58"/>
    <p:sldId id="604" r:id="rId59"/>
    <p:sldId id="256" r:id="rId60"/>
    <p:sldId id="257" r:id="rId61"/>
    <p:sldId id="258" r:id="rId62"/>
    <p:sldId id="259" r:id="rId63"/>
    <p:sldId id="260" r:id="rId64"/>
    <p:sldId id="261" r:id="rId65"/>
    <p:sldId id="262" r:id="rId66"/>
    <p:sldId id="263" r:id="rId67"/>
    <p:sldId id="264" r:id="rId68"/>
    <p:sldId id="265" r:id="rId69"/>
    <p:sldId id="266" r:id="rId70"/>
    <p:sldId id="267" r:id="rId71"/>
    <p:sldId id="268" r:id="rId72"/>
    <p:sldId id="269" r:id="rId73"/>
    <p:sldId id="270" r:id="rId74"/>
    <p:sldId id="271" r:id="rId75"/>
    <p:sldId id="272" r:id="rId76"/>
    <p:sldId id="273" r:id="rId77"/>
    <p:sldId id="274" r:id="rId78"/>
    <p:sldId id="275" r:id="rId79"/>
    <p:sldId id="276" r:id="rId80"/>
    <p:sldId id="277" r:id="rId81"/>
    <p:sldId id="278" r:id="rId82"/>
    <p:sldId id="279" r:id="rId83"/>
    <p:sldId id="280" r:id="rId84"/>
    <p:sldId id="281" r:id="rId85"/>
    <p:sldId id="282" r:id="rId86"/>
    <p:sldId id="283" r:id="rId87"/>
    <p:sldId id="284" r:id="rId88"/>
    <p:sldId id="285" r:id="rId89"/>
    <p:sldId id="286" r:id="rId90"/>
    <p:sldId id="287" r:id="rId91"/>
    <p:sldId id="288" r:id="rId92"/>
    <p:sldId id="894" r:id="rId93"/>
    <p:sldId id="895" r:id="rId94"/>
    <p:sldId id="896" r:id="rId95"/>
    <p:sldId id="897" r:id="rId96"/>
    <p:sldId id="898" r:id="rId97"/>
    <p:sldId id="899" r:id="rId98"/>
    <p:sldId id="784" r:id="rId99"/>
    <p:sldId id="783" r:id="rId100"/>
    <p:sldId id="695" r:id="rId101"/>
    <p:sldId id="900" r:id="rId102"/>
    <p:sldId id="901" r:id="rId103"/>
    <p:sldId id="902" r:id="rId104"/>
    <p:sldId id="903" r:id="rId105"/>
    <p:sldId id="904" r:id="rId106"/>
    <p:sldId id="905" r:id="rId107"/>
    <p:sldId id="906" r:id="rId108"/>
    <p:sldId id="907" r:id="rId109"/>
    <p:sldId id="908" r:id="rId110"/>
    <p:sldId id="909" r:id="rId111"/>
    <p:sldId id="910" r:id="rId112"/>
    <p:sldId id="911" r:id="rId113"/>
    <p:sldId id="912" r:id="rId114"/>
    <p:sldId id="913" r:id="rId115"/>
    <p:sldId id="914" r:id="rId116"/>
    <p:sldId id="915" r:id="rId117"/>
    <p:sldId id="916" r:id="rId118"/>
    <p:sldId id="917" r:id="rId119"/>
    <p:sldId id="918" r:id="rId120"/>
    <p:sldId id="919" r:id="rId121"/>
    <p:sldId id="920" r:id="rId122"/>
    <p:sldId id="921" r:id="rId123"/>
    <p:sldId id="922" r:id="rId124"/>
    <p:sldId id="923" r:id="rId125"/>
    <p:sldId id="924" r:id="rId126"/>
    <p:sldId id="925" r:id="rId127"/>
    <p:sldId id="926" r:id="rId128"/>
    <p:sldId id="927" r:id="rId129"/>
    <p:sldId id="928" r:id="rId130"/>
    <p:sldId id="929" r:id="rId131"/>
    <p:sldId id="930" r:id="rId132"/>
    <p:sldId id="931" r:id="rId133"/>
    <p:sldId id="932" r:id="rId134"/>
    <p:sldId id="291" r:id="rId135"/>
    <p:sldId id="293" r:id="rId136"/>
    <p:sldId id="292" r:id="rId137"/>
    <p:sldId id="933" r:id="rId138"/>
    <p:sldId id="934" r:id="rId139"/>
    <p:sldId id="935" r:id="rId140"/>
    <p:sldId id="936" r:id="rId141"/>
    <p:sldId id="937" r:id="rId142"/>
    <p:sldId id="295" r:id="rId143"/>
    <p:sldId id="938" r:id="rId144"/>
    <p:sldId id="939" r:id="rId145"/>
    <p:sldId id="294" r:id="rId146"/>
    <p:sldId id="940" r:id="rId147"/>
    <p:sldId id="941" r:id="rId148"/>
    <p:sldId id="942" r:id="rId149"/>
    <p:sldId id="943" r:id="rId150"/>
    <p:sldId id="944" r:id="rId151"/>
    <p:sldId id="945" r:id="rId152"/>
    <p:sldId id="946" r:id="rId153"/>
    <p:sldId id="947" r:id="rId154"/>
    <p:sldId id="289" r:id="rId155"/>
    <p:sldId id="948" r:id="rId156"/>
    <p:sldId id="949" r:id="rId157"/>
    <p:sldId id="950" r:id="rId158"/>
    <p:sldId id="951" r:id="rId159"/>
    <p:sldId id="952" r:id="rId160"/>
    <p:sldId id="953" r:id="rId161"/>
    <p:sldId id="954" r:id="rId162"/>
    <p:sldId id="955" r:id="rId163"/>
    <p:sldId id="956" r:id="rId164"/>
    <p:sldId id="957" r:id="rId165"/>
    <p:sldId id="958" r:id="rId166"/>
    <p:sldId id="959" r:id="rId167"/>
    <p:sldId id="960" r:id="rId168"/>
    <p:sldId id="961" r:id="rId169"/>
    <p:sldId id="962" r:id="rId170"/>
    <p:sldId id="963" r:id="rId171"/>
    <p:sldId id="964" r:id="rId172"/>
    <p:sldId id="965" r:id="rId173"/>
    <p:sldId id="966" r:id="rId174"/>
    <p:sldId id="967" r:id="rId175"/>
    <p:sldId id="968" r:id="rId176"/>
    <p:sldId id="969" r:id="rId177"/>
    <p:sldId id="970" r:id="rId178"/>
    <p:sldId id="971" r:id="rId179"/>
    <p:sldId id="972" r:id="rId180"/>
    <p:sldId id="973" r:id="rId181"/>
    <p:sldId id="974" r:id="rId182"/>
    <p:sldId id="975" r:id="rId183"/>
    <p:sldId id="976" r:id="rId184"/>
    <p:sldId id="977" r:id="rId185"/>
    <p:sldId id="978" r:id="rId186"/>
    <p:sldId id="979" r:id="rId187"/>
    <p:sldId id="980" r:id="rId188"/>
    <p:sldId id="981" r:id="rId189"/>
    <p:sldId id="982" r:id="rId190"/>
    <p:sldId id="290" r:id="rId191"/>
    <p:sldId id="983" r:id="rId192"/>
    <p:sldId id="984" r:id="rId193"/>
    <p:sldId id="985" r:id="rId1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A0C049-B052-45F1-918B-0881C9EDF7C9}" v="5" dt="2025-12-16T23:10:25.7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200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notesMaster" Target="notesMasters/notesMaster1.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presProps" Target="presProps.xml"/><Relationship Id="rId200" Type="http://schemas.microsoft.com/office/2016/11/relationships/changesInfo" Target="changesInfos/changesInfo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viewProps" Target="viewProps.xml"/><Relationship Id="rId201" Type="http://schemas.microsoft.com/office/2015/10/relationships/revisionInfo" Target="revisionInfo.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theme" Target="theme/theme1.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fentzis Georgios" userId="0fad1e94-8729-4dd9-a94a-3efaf92f008a" providerId="ADAL" clId="{3CFF4B7D-55FB-4E45-A4D6-93D3A9418B71}"/>
    <pc:docChg chg="addSld delSld modSld delMainMaster">
      <pc:chgData name="Kafentzis Georgios" userId="0fad1e94-8729-4dd9-a94a-3efaf92f008a" providerId="ADAL" clId="{3CFF4B7D-55FB-4E45-A4D6-93D3A9418B71}" dt="2025-12-16T23:10:25.704" v="5"/>
      <pc:docMkLst>
        <pc:docMk/>
      </pc:docMkLst>
      <pc:sldChg chg="add">
        <pc:chgData name="Kafentzis Georgios" userId="0fad1e94-8729-4dd9-a94a-3efaf92f008a" providerId="ADAL" clId="{3CFF4B7D-55FB-4E45-A4D6-93D3A9418B71}" dt="2025-12-16T23:09:34.899" v="2"/>
        <pc:sldMkLst>
          <pc:docMk/>
          <pc:sldMk cId="199370679" sldId="256"/>
        </pc:sldMkLst>
      </pc:sldChg>
      <pc:sldChg chg="add">
        <pc:chgData name="Kafentzis Georgios" userId="0fad1e94-8729-4dd9-a94a-3efaf92f008a" providerId="ADAL" clId="{3CFF4B7D-55FB-4E45-A4D6-93D3A9418B71}" dt="2025-12-16T23:09:34.899" v="2"/>
        <pc:sldMkLst>
          <pc:docMk/>
          <pc:sldMk cId="3989076206" sldId="257"/>
        </pc:sldMkLst>
      </pc:sldChg>
      <pc:sldChg chg="add">
        <pc:chgData name="Kafentzis Georgios" userId="0fad1e94-8729-4dd9-a94a-3efaf92f008a" providerId="ADAL" clId="{3CFF4B7D-55FB-4E45-A4D6-93D3A9418B71}" dt="2025-12-16T23:09:34.899" v="2"/>
        <pc:sldMkLst>
          <pc:docMk/>
          <pc:sldMk cId="768208773" sldId="258"/>
        </pc:sldMkLst>
      </pc:sldChg>
      <pc:sldChg chg="add">
        <pc:chgData name="Kafentzis Georgios" userId="0fad1e94-8729-4dd9-a94a-3efaf92f008a" providerId="ADAL" clId="{3CFF4B7D-55FB-4E45-A4D6-93D3A9418B71}" dt="2025-12-16T23:09:34.899" v="2"/>
        <pc:sldMkLst>
          <pc:docMk/>
          <pc:sldMk cId="2094971885" sldId="259"/>
        </pc:sldMkLst>
      </pc:sldChg>
      <pc:sldChg chg="add">
        <pc:chgData name="Kafentzis Georgios" userId="0fad1e94-8729-4dd9-a94a-3efaf92f008a" providerId="ADAL" clId="{3CFF4B7D-55FB-4E45-A4D6-93D3A9418B71}" dt="2025-12-16T23:09:34.899" v="2"/>
        <pc:sldMkLst>
          <pc:docMk/>
          <pc:sldMk cId="2329868771" sldId="260"/>
        </pc:sldMkLst>
      </pc:sldChg>
      <pc:sldChg chg="add">
        <pc:chgData name="Kafentzis Georgios" userId="0fad1e94-8729-4dd9-a94a-3efaf92f008a" providerId="ADAL" clId="{3CFF4B7D-55FB-4E45-A4D6-93D3A9418B71}" dt="2025-12-16T23:09:34.899" v="2"/>
        <pc:sldMkLst>
          <pc:docMk/>
          <pc:sldMk cId="736636683" sldId="261"/>
        </pc:sldMkLst>
      </pc:sldChg>
      <pc:sldChg chg="add">
        <pc:chgData name="Kafentzis Georgios" userId="0fad1e94-8729-4dd9-a94a-3efaf92f008a" providerId="ADAL" clId="{3CFF4B7D-55FB-4E45-A4D6-93D3A9418B71}" dt="2025-12-16T23:09:34.899" v="2"/>
        <pc:sldMkLst>
          <pc:docMk/>
          <pc:sldMk cId="851474156" sldId="262"/>
        </pc:sldMkLst>
      </pc:sldChg>
      <pc:sldChg chg="add">
        <pc:chgData name="Kafentzis Georgios" userId="0fad1e94-8729-4dd9-a94a-3efaf92f008a" providerId="ADAL" clId="{3CFF4B7D-55FB-4E45-A4D6-93D3A9418B71}" dt="2025-12-16T23:09:34.899" v="2"/>
        <pc:sldMkLst>
          <pc:docMk/>
          <pc:sldMk cId="1196612674" sldId="263"/>
        </pc:sldMkLst>
      </pc:sldChg>
      <pc:sldChg chg="add">
        <pc:chgData name="Kafentzis Georgios" userId="0fad1e94-8729-4dd9-a94a-3efaf92f008a" providerId="ADAL" clId="{3CFF4B7D-55FB-4E45-A4D6-93D3A9418B71}" dt="2025-12-16T23:09:34.899" v="2"/>
        <pc:sldMkLst>
          <pc:docMk/>
          <pc:sldMk cId="2680456831" sldId="264"/>
        </pc:sldMkLst>
      </pc:sldChg>
      <pc:sldChg chg="add">
        <pc:chgData name="Kafentzis Georgios" userId="0fad1e94-8729-4dd9-a94a-3efaf92f008a" providerId="ADAL" clId="{3CFF4B7D-55FB-4E45-A4D6-93D3A9418B71}" dt="2025-12-16T23:09:34.899" v="2"/>
        <pc:sldMkLst>
          <pc:docMk/>
          <pc:sldMk cId="2740244903" sldId="265"/>
        </pc:sldMkLst>
      </pc:sldChg>
      <pc:sldChg chg="add">
        <pc:chgData name="Kafentzis Georgios" userId="0fad1e94-8729-4dd9-a94a-3efaf92f008a" providerId="ADAL" clId="{3CFF4B7D-55FB-4E45-A4D6-93D3A9418B71}" dt="2025-12-16T23:09:34.899" v="2"/>
        <pc:sldMkLst>
          <pc:docMk/>
          <pc:sldMk cId="3223262447" sldId="266"/>
        </pc:sldMkLst>
      </pc:sldChg>
      <pc:sldChg chg="add">
        <pc:chgData name="Kafentzis Georgios" userId="0fad1e94-8729-4dd9-a94a-3efaf92f008a" providerId="ADAL" clId="{3CFF4B7D-55FB-4E45-A4D6-93D3A9418B71}" dt="2025-12-16T23:09:34.899" v="2"/>
        <pc:sldMkLst>
          <pc:docMk/>
          <pc:sldMk cId="679892464" sldId="267"/>
        </pc:sldMkLst>
      </pc:sldChg>
      <pc:sldChg chg="add">
        <pc:chgData name="Kafentzis Georgios" userId="0fad1e94-8729-4dd9-a94a-3efaf92f008a" providerId="ADAL" clId="{3CFF4B7D-55FB-4E45-A4D6-93D3A9418B71}" dt="2025-12-16T23:09:34.899" v="2"/>
        <pc:sldMkLst>
          <pc:docMk/>
          <pc:sldMk cId="1454818198" sldId="268"/>
        </pc:sldMkLst>
      </pc:sldChg>
      <pc:sldChg chg="add">
        <pc:chgData name="Kafentzis Georgios" userId="0fad1e94-8729-4dd9-a94a-3efaf92f008a" providerId="ADAL" clId="{3CFF4B7D-55FB-4E45-A4D6-93D3A9418B71}" dt="2025-12-16T23:09:34.899" v="2"/>
        <pc:sldMkLst>
          <pc:docMk/>
          <pc:sldMk cId="1237296813" sldId="269"/>
        </pc:sldMkLst>
      </pc:sldChg>
      <pc:sldChg chg="add">
        <pc:chgData name="Kafentzis Georgios" userId="0fad1e94-8729-4dd9-a94a-3efaf92f008a" providerId="ADAL" clId="{3CFF4B7D-55FB-4E45-A4D6-93D3A9418B71}" dt="2025-12-16T23:09:34.899" v="2"/>
        <pc:sldMkLst>
          <pc:docMk/>
          <pc:sldMk cId="657912064" sldId="270"/>
        </pc:sldMkLst>
      </pc:sldChg>
      <pc:sldChg chg="add">
        <pc:chgData name="Kafentzis Georgios" userId="0fad1e94-8729-4dd9-a94a-3efaf92f008a" providerId="ADAL" clId="{3CFF4B7D-55FB-4E45-A4D6-93D3A9418B71}" dt="2025-12-16T23:09:34.899" v="2"/>
        <pc:sldMkLst>
          <pc:docMk/>
          <pc:sldMk cId="71953729" sldId="271"/>
        </pc:sldMkLst>
      </pc:sldChg>
      <pc:sldChg chg="add">
        <pc:chgData name="Kafentzis Georgios" userId="0fad1e94-8729-4dd9-a94a-3efaf92f008a" providerId="ADAL" clId="{3CFF4B7D-55FB-4E45-A4D6-93D3A9418B71}" dt="2025-12-16T23:09:34.899" v="2"/>
        <pc:sldMkLst>
          <pc:docMk/>
          <pc:sldMk cId="1667037586" sldId="272"/>
        </pc:sldMkLst>
      </pc:sldChg>
      <pc:sldChg chg="add">
        <pc:chgData name="Kafentzis Georgios" userId="0fad1e94-8729-4dd9-a94a-3efaf92f008a" providerId="ADAL" clId="{3CFF4B7D-55FB-4E45-A4D6-93D3A9418B71}" dt="2025-12-16T23:09:34.899" v="2"/>
        <pc:sldMkLst>
          <pc:docMk/>
          <pc:sldMk cId="1973562190" sldId="273"/>
        </pc:sldMkLst>
      </pc:sldChg>
      <pc:sldChg chg="add">
        <pc:chgData name="Kafentzis Georgios" userId="0fad1e94-8729-4dd9-a94a-3efaf92f008a" providerId="ADAL" clId="{3CFF4B7D-55FB-4E45-A4D6-93D3A9418B71}" dt="2025-12-16T23:09:34.899" v="2"/>
        <pc:sldMkLst>
          <pc:docMk/>
          <pc:sldMk cId="91026238" sldId="274"/>
        </pc:sldMkLst>
      </pc:sldChg>
      <pc:sldChg chg="add">
        <pc:chgData name="Kafentzis Georgios" userId="0fad1e94-8729-4dd9-a94a-3efaf92f008a" providerId="ADAL" clId="{3CFF4B7D-55FB-4E45-A4D6-93D3A9418B71}" dt="2025-12-16T23:09:34.899" v="2"/>
        <pc:sldMkLst>
          <pc:docMk/>
          <pc:sldMk cId="2456050025" sldId="275"/>
        </pc:sldMkLst>
      </pc:sldChg>
      <pc:sldChg chg="add">
        <pc:chgData name="Kafentzis Georgios" userId="0fad1e94-8729-4dd9-a94a-3efaf92f008a" providerId="ADAL" clId="{3CFF4B7D-55FB-4E45-A4D6-93D3A9418B71}" dt="2025-12-16T23:09:34.899" v="2"/>
        <pc:sldMkLst>
          <pc:docMk/>
          <pc:sldMk cId="4237929415" sldId="276"/>
        </pc:sldMkLst>
      </pc:sldChg>
      <pc:sldChg chg="add">
        <pc:chgData name="Kafentzis Georgios" userId="0fad1e94-8729-4dd9-a94a-3efaf92f008a" providerId="ADAL" clId="{3CFF4B7D-55FB-4E45-A4D6-93D3A9418B71}" dt="2025-12-16T23:09:34.899" v="2"/>
        <pc:sldMkLst>
          <pc:docMk/>
          <pc:sldMk cId="2536398002" sldId="277"/>
        </pc:sldMkLst>
      </pc:sldChg>
      <pc:sldChg chg="add">
        <pc:chgData name="Kafentzis Georgios" userId="0fad1e94-8729-4dd9-a94a-3efaf92f008a" providerId="ADAL" clId="{3CFF4B7D-55FB-4E45-A4D6-93D3A9418B71}" dt="2025-12-16T23:09:34.899" v="2"/>
        <pc:sldMkLst>
          <pc:docMk/>
          <pc:sldMk cId="1097380827" sldId="278"/>
        </pc:sldMkLst>
      </pc:sldChg>
      <pc:sldChg chg="add">
        <pc:chgData name="Kafentzis Georgios" userId="0fad1e94-8729-4dd9-a94a-3efaf92f008a" providerId="ADAL" clId="{3CFF4B7D-55FB-4E45-A4D6-93D3A9418B71}" dt="2025-12-16T23:09:34.899" v="2"/>
        <pc:sldMkLst>
          <pc:docMk/>
          <pc:sldMk cId="965545722" sldId="279"/>
        </pc:sldMkLst>
      </pc:sldChg>
      <pc:sldChg chg="add">
        <pc:chgData name="Kafentzis Georgios" userId="0fad1e94-8729-4dd9-a94a-3efaf92f008a" providerId="ADAL" clId="{3CFF4B7D-55FB-4E45-A4D6-93D3A9418B71}" dt="2025-12-16T23:09:34.899" v="2"/>
        <pc:sldMkLst>
          <pc:docMk/>
          <pc:sldMk cId="3665298293" sldId="280"/>
        </pc:sldMkLst>
      </pc:sldChg>
      <pc:sldChg chg="add">
        <pc:chgData name="Kafentzis Georgios" userId="0fad1e94-8729-4dd9-a94a-3efaf92f008a" providerId="ADAL" clId="{3CFF4B7D-55FB-4E45-A4D6-93D3A9418B71}" dt="2025-12-16T23:09:34.899" v="2"/>
        <pc:sldMkLst>
          <pc:docMk/>
          <pc:sldMk cId="63962835" sldId="281"/>
        </pc:sldMkLst>
      </pc:sldChg>
      <pc:sldChg chg="add">
        <pc:chgData name="Kafentzis Georgios" userId="0fad1e94-8729-4dd9-a94a-3efaf92f008a" providerId="ADAL" clId="{3CFF4B7D-55FB-4E45-A4D6-93D3A9418B71}" dt="2025-12-16T23:09:34.899" v="2"/>
        <pc:sldMkLst>
          <pc:docMk/>
          <pc:sldMk cId="2994407767" sldId="282"/>
        </pc:sldMkLst>
      </pc:sldChg>
      <pc:sldChg chg="add">
        <pc:chgData name="Kafentzis Georgios" userId="0fad1e94-8729-4dd9-a94a-3efaf92f008a" providerId="ADAL" clId="{3CFF4B7D-55FB-4E45-A4D6-93D3A9418B71}" dt="2025-12-16T23:09:34.899" v="2"/>
        <pc:sldMkLst>
          <pc:docMk/>
          <pc:sldMk cId="2091568593" sldId="283"/>
        </pc:sldMkLst>
      </pc:sldChg>
      <pc:sldChg chg="add">
        <pc:chgData name="Kafentzis Georgios" userId="0fad1e94-8729-4dd9-a94a-3efaf92f008a" providerId="ADAL" clId="{3CFF4B7D-55FB-4E45-A4D6-93D3A9418B71}" dt="2025-12-16T23:09:34.899" v="2"/>
        <pc:sldMkLst>
          <pc:docMk/>
          <pc:sldMk cId="3480149816" sldId="284"/>
        </pc:sldMkLst>
      </pc:sldChg>
      <pc:sldChg chg="add">
        <pc:chgData name="Kafentzis Georgios" userId="0fad1e94-8729-4dd9-a94a-3efaf92f008a" providerId="ADAL" clId="{3CFF4B7D-55FB-4E45-A4D6-93D3A9418B71}" dt="2025-12-16T23:09:34.899" v="2"/>
        <pc:sldMkLst>
          <pc:docMk/>
          <pc:sldMk cId="498757749" sldId="285"/>
        </pc:sldMkLst>
      </pc:sldChg>
      <pc:sldChg chg="add">
        <pc:chgData name="Kafentzis Georgios" userId="0fad1e94-8729-4dd9-a94a-3efaf92f008a" providerId="ADAL" clId="{3CFF4B7D-55FB-4E45-A4D6-93D3A9418B71}" dt="2025-12-16T23:09:34.899" v="2"/>
        <pc:sldMkLst>
          <pc:docMk/>
          <pc:sldMk cId="3896983957" sldId="286"/>
        </pc:sldMkLst>
      </pc:sldChg>
      <pc:sldChg chg="add">
        <pc:chgData name="Kafentzis Georgios" userId="0fad1e94-8729-4dd9-a94a-3efaf92f008a" providerId="ADAL" clId="{3CFF4B7D-55FB-4E45-A4D6-93D3A9418B71}" dt="2025-12-16T23:09:34.899" v="2"/>
        <pc:sldMkLst>
          <pc:docMk/>
          <pc:sldMk cId="3613753716" sldId="287"/>
        </pc:sldMkLst>
      </pc:sldChg>
      <pc:sldChg chg="add">
        <pc:chgData name="Kafentzis Georgios" userId="0fad1e94-8729-4dd9-a94a-3efaf92f008a" providerId="ADAL" clId="{3CFF4B7D-55FB-4E45-A4D6-93D3A9418B71}" dt="2025-12-16T23:09:34.899" v="2"/>
        <pc:sldMkLst>
          <pc:docMk/>
          <pc:sldMk cId="2113375332" sldId="288"/>
        </pc:sldMkLst>
      </pc:sldChg>
      <pc:sldChg chg="add">
        <pc:chgData name="Kafentzis Georgios" userId="0fad1e94-8729-4dd9-a94a-3efaf92f008a" providerId="ADAL" clId="{3CFF4B7D-55FB-4E45-A4D6-93D3A9418B71}" dt="2025-12-16T23:10:10.257" v="4"/>
        <pc:sldMkLst>
          <pc:docMk/>
          <pc:sldMk cId="1202226755" sldId="289"/>
        </pc:sldMkLst>
      </pc:sldChg>
      <pc:sldChg chg="add">
        <pc:chgData name="Kafentzis Georgios" userId="0fad1e94-8729-4dd9-a94a-3efaf92f008a" providerId="ADAL" clId="{3CFF4B7D-55FB-4E45-A4D6-93D3A9418B71}" dt="2025-12-16T23:10:25.704" v="5"/>
        <pc:sldMkLst>
          <pc:docMk/>
          <pc:sldMk cId="3905845895" sldId="290"/>
        </pc:sldMkLst>
      </pc:sldChg>
      <pc:sldChg chg="add">
        <pc:chgData name="Kafentzis Georgios" userId="0fad1e94-8729-4dd9-a94a-3efaf92f008a" providerId="ADAL" clId="{3CFF4B7D-55FB-4E45-A4D6-93D3A9418B71}" dt="2025-12-16T23:10:10.257" v="4"/>
        <pc:sldMkLst>
          <pc:docMk/>
          <pc:sldMk cId="347293251" sldId="291"/>
        </pc:sldMkLst>
      </pc:sldChg>
      <pc:sldChg chg="add">
        <pc:chgData name="Kafentzis Georgios" userId="0fad1e94-8729-4dd9-a94a-3efaf92f008a" providerId="ADAL" clId="{3CFF4B7D-55FB-4E45-A4D6-93D3A9418B71}" dt="2025-12-16T23:10:10.257" v="4"/>
        <pc:sldMkLst>
          <pc:docMk/>
          <pc:sldMk cId="1198217777" sldId="292"/>
        </pc:sldMkLst>
      </pc:sldChg>
      <pc:sldChg chg="add">
        <pc:chgData name="Kafentzis Georgios" userId="0fad1e94-8729-4dd9-a94a-3efaf92f008a" providerId="ADAL" clId="{3CFF4B7D-55FB-4E45-A4D6-93D3A9418B71}" dt="2025-12-16T23:10:10.257" v="4"/>
        <pc:sldMkLst>
          <pc:docMk/>
          <pc:sldMk cId="1282054054" sldId="293"/>
        </pc:sldMkLst>
      </pc:sldChg>
      <pc:sldChg chg="add">
        <pc:chgData name="Kafentzis Georgios" userId="0fad1e94-8729-4dd9-a94a-3efaf92f008a" providerId="ADAL" clId="{3CFF4B7D-55FB-4E45-A4D6-93D3A9418B71}" dt="2025-12-16T23:10:10.257" v="4"/>
        <pc:sldMkLst>
          <pc:docMk/>
          <pc:sldMk cId="1595750455" sldId="294"/>
        </pc:sldMkLst>
      </pc:sldChg>
      <pc:sldChg chg="add">
        <pc:chgData name="Kafentzis Georgios" userId="0fad1e94-8729-4dd9-a94a-3efaf92f008a" providerId="ADAL" clId="{3CFF4B7D-55FB-4E45-A4D6-93D3A9418B71}" dt="2025-12-16T23:10:10.257" v="4"/>
        <pc:sldMkLst>
          <pc:docMk/>
          <pc:sldMk cId="3578448662" sldId="295"/>
        </pc:sldMkLst>
      </pc:sldChg>
      <pc:sldChg chg="del">
        <pc:chgData name="Kafentzis Georgios" userId="0fad1e94-8729-4dd9-a94a-3efaf92f008a" providerId="ADAL" clId="{3CFF4B7D-55FB-4E45-A4D6-93D3A9418B71}" dt="2025-12-16T23:08:52.098" v="0" actId="47"/>
        <pc:sldMkLst>
          <pc:docMk/>
          <pc:sldMk cId="21046113" sldId="501"/>
        </pc:sldMkLst>
      </pc:sldChg>
      <pc:sldChg chg="add">
        <pc:chgData name="Kafentzis Georgios" userId="0fad1e94-8729-4dd9-a94a-3efaf92f008a" providerId="ADAL" clId="{3CFF4B7D-55FB-4E45-A4D6-93D3A9418B71}" dt="2025-12-16T23:09:15.530" v="1"/>
        <pc:sldMkLst>
          <pc:docMk/>
          <pc:sldMk cId="2577897850" sldId="597"/>
        </pc:sldMkLst>
      </pc:sldChg>
      <pc:sldChg chg="add">
        <pc:chgData name="Kafentzis Georgios" userId="0fad1e94-8729-4dd9-a94a-3efaf92f008a" providerId="ADAL" clId="{3CFF4B7D-55FB-4E45-A4D6-93D3A9418B71}" dt="2025-12-16T23:09:15.530" v="1"/>
        <pc:sldMkLst>
          <pc:docMk/>
          <pc:sldMk cId="2796763997" sldId="601"/>
        </pc:sldMkLst>
      </pc:sldChg>
      <pc:sldChg chg="add">
        <pc:chgData name="Kafentzis Georgios" userId="0fad1e94-8729-4dd9-a94a-3efaf92f008a" providerId="ADAL" clId="{3CFF4B7D-55FB-4E45-A4D6-93D3A9418B71}" dt="2025-12-16T23:09:15.530" v="1"/>
        <pc:sldMkLst>
          <pc:docMk/>
          <pc:sldMk cId="2446786302" sldId="602"/>
        </pc:sldMkLst>
      </pc:sldChg>
      <pc:sldChg chg="add">
        <pc:chgData name="Kafentzis Georgios" userId="0fad1e94-8729-4dd9-a94a-3efaf92f008a" providerId="ADAL" clId="{3CFF4B7D-55FB-4E45-A4D6-93D3A9418B71}" dt="2025-12-16T23:09:15.530" v="1"/>
        <pc:sldMkLst>
          <pc:docMk/>
          <pc:sldMk cId="3516347401" sldId="603"/>
        </pc:sldMkLst>
      </pc:sldChg>
      <pc:sldChg chg="add">
        <pc:chgData name="Kafentzis Georgios" userId="0fad1e94-8729-4dd9-a94a-3efaf92f008a" providerId="ADAL" clId="{3CFF4B7D-55FB-4E45-A4D6-93D3A9418B71}" dt="2025-12-16T23:09:15.530" v="1"/>
        <pc:sldMkLst>
          <pc:docMk/>
          <pc:sldMk cId="2239845357" sldId="604"/>
        </pc:sldMkLst>
      </pc:sldChg>
      <pc:sldChg chg="add">
        <pc:chgData name="Kafentzis Georgios" userId="0fad1e94-8729-4dd9-a94a-3efaf92f008a" providerId="ADAL" clId="{3CFF4B7D-55FB-4E45-A4D6-93D3A9418B71}" dt="2025-12-16T23:09:15.530" v="1"/>
        <pc:sldMkLst>
          <pc:docMk/>
          <pc:sldMk cId="1362052690" sldId="620"/>
        </pc:sldMkLst>
      </pc:sldChg>
      <pc:sldChg chg="add">
        <pc:chgData name="Kafentzis Georgios" userId="0fad1e94-8729-4dd9-a94a-3efaf92f008a" providerId="ADAL" clId="{3CFF4B7D-55FB-4E45-A4D6-93D3A9418B71}" dt="2025-12-16T23:09:15.530" v="1"/>
        <pc:sldMkLst>
          <pc:docMk/>
          <pc:sldMk cId="258463774" sldId="621"/>
        </pc:sldMkLst>
      </pc:sldChg>
      <pc:sldChg chg="add">
        <pc:chgData name="Kafentzis Georgios" userId="0fad1e94-8729-4dd9-a94a-3efaf92f008a" providerId="ADAL" clId="{3CFF4B7D-55FB-4E45-A4D6-93D3A9418B71}" dt="2025-12-16T23:09:15.530" v="1"/>
        <pc:sldMkLst>
          <pc:docMk/>
          <pc:sldMk cId="596645598" sldId="622"/>
        </pc:sldMkLst>
      </pc:sldChg>
      <pc:sldChg chg="add">
        <pc:chgData name="Kafentzis Georgios" userId="0fad1e94-8729-4dd9-a94a-3efaf92f008a" providerId="ADAL" clId="{3CFF4B7D-55FB-4E45-A4D6-93D3A9418B71}" dt="2025-12-16T23:09:15.530" v="1"/>
        <pc:sldMkLst>
          <pc:docMk/>
          <pc:sldMk cId="2523064672" sldId="623"/>
        </pc:sldMkLst>
      </pc:sldChg>
      <pc:sldChg chg="add">
        <pc:chgData name="Kafentzis Georgios" userId="0fad1e94-8729-4dd9-a94a-3efaf92f008a" providerId="ADAL" clId="{3CFF4B7D-55FB-4E45-A4D6-93D3A9418B71}" dt="2025-12-16T23:09:15.530" v="1"/>
        <pc:sldMkLst>
          <pc:docMk/>
          <pc:sldMk cId="3810900077" sldId="624"/>
        </pc:sldMkLst>
      </pc:sldChg>
      <pc:sldChg chg="add">
        <pc:chgData name="Kafentzis Georgios" userId="0fad1e94-8729-4dd9-a94a-3efaf92f008a" providerId="ADAL" clId="{3CFF4B7D-55FB-4E45-A4D6-93D3A9418B71}" dt="2025-12-16T23:09:15.530" v="1"/>
        <pc:sldMkLst>
          <pc:docMk/>
          <pc:sldMk cId="776513750" sldId="635"/>
        </pc:sldMkLst>
      </pc:sldChg>
      <pc:sldChg chg="add">
        <pc:chgData name="Kafentzis Georgios" userId="0fad1e94-8729-4dd9-a94a-3efaf92f008a" providerId="ADAL" clId="{3CFF4B7D-55FB-4E45-A4D6-93D3A9418B71}" dt="2025-12-16T23:09:15.530" v="1"/>
        <pc:sldMkLst>
          <pc:docMk/>
          <pc:sldMk cId="3150484919" sldId="636"/>
        </pc:sldMkLst>
      </pc:sldChg>
      <pc:sldChg chg="add">
        <pc:chgData name="Kafentzis Georgios" userId="0fad1e94-8729-4dd9-a94a-3efaf92f008a" providerId="ADAL" clId="{3CFF4B7D-55FB-4E45-A4D6-93D3A9418B71}" dt="2025-12-16T23:09:15.530" v="1"/>
        <pc:sldMkLst>
          <pc:docMk/>
          <pc:sldMk cId="1014909453" sldId="643"/>
        </pc:sldMkLst>
      </pc:sldChg>
      <pc:sldChg chg="add">
        <pc:chgData name="Kafentzis Georgios" userId="0fad1e94-8729-4dd9-a94a-3efaf92f008a" providerId="ADAL" clId="{3CFF4B7D-55FB-4E45-A4D6-93D3A9418B71}" dt="2025-12-16T23:09:15.530" v="1"/>
        <pc:sldMkLst>
          <pc:docMk/>
          <pc:sldMk cId="2185930993" sldId="644"/>
        </pc:sldMkLst>
      </pc:sldChg>
      <pc:sldChg chg="add">
        <pc:chgData name="Kafentzis Georgios" userId="0fad1e94-8729-4dd9-a94a-3efaf92f008a" providerId="ADAL" clId="{3CFF4B7D-55FB-4E45-A4D6-93D3A9418B71}" dt="2025-12-16T23:09:15.530" v="1"/>
        <pc:sldMkLst>
          <pc:docMk/>
          <pc:sldMk cId="3736444415" sldId="645"/>
        </pc:sldMkLst>
      </pc:sldChg>
      <pc:sldChg chg="add">
        <pc:chgData name="Kafentzis Georgios" userId="0fad1e94-8729-4dd9-a94a-3efaf92f008a" providerId="ADAL" clId="{3CFF4B7D-55FB-4E45-A4D6-93D3A9418B71}" dt="2025-12-16T23:09:15.530" v="1"/>
        <pc:sldMkLst>
          <pc:docMk/>
          <pc:sldMk cId="2122757264" sldId="646"/>
        </pc:sldMkLst>
      </pc:sldChg>
      <pc:sldChg chg="add">
        <pc:chgData name="Kafentzis Georgios" userId="0fad1e94-8729-4dd9-a94a-3efaf92f008a" providerId="ADAL" clId="{3CFF4B7D-55FB-4E45-A4D6-93D3A9418B71}" dt="2025-12-16T23:09:15.530" v="1"/>
        <pc:sldMkLst>
          <pc:docMk/>
          <pc:sldMk cId="305432778" sldId="647"/>
        </pc:sldMkLst>
      </pc:sldChg>
      <pc:sldChg chg="add">
        <pc:chgData name="Kafentzis Georgios" userId="0fad1e94-8729-4dd9-a94a-3efaf92f008a" providerId="ADAL" clId="{3CFF4B7D-55FB-4E45-A4D6-93D3A9418B71}" dt="2025-12-16T23:09:15.530" v="1"/>
        <pc:sldMkLst>
          <pc:docMk/>
          <pc:sldMk cId="3744206951" sldId="665"/>
        </pc:sldMkLst>
      </pc:sldChg>
      <pc:sldChg chg="add">
        <pc:chgData name="Kafentzis Georgios" userId="0fad1e94-8729-4dd9-a94a-3efaf92f008a" providerId="ADAL" clId="{3CFF4B7D-55FB-4E45-A4D6-93D3A9418B71}" dt="2025-12-16T23:09:15.530" v="1"/>
        <pc:sldMkLst>
          <pc:docMk/>
          <pc:sldMk cId="3860952938" sldId="666"/>
        </pc:sldMkLst>
      </pc:sldChg>
      <pc:sldChg chg="add">
        <pc:chgData name="Kafentzis Georgios" userId="0fad1e94-8729-4dd9-a94a-3efaf92f008a" providerId="ADAL" clId="{3CFF4B7D-55FB-4E45-A4D6-93D3A9418B71}" dt="2025-12-16T23:09:15.530" v="1"/>
        <pc:sldMkLst>
          <pc:docMk/>
          <pc:sldMk cId="2389396218" sldId="674"/>
        </pc:sldMkLst>
      </pc:sldChg>
      <pc:sldChg chg="add">
        <pc:chgData name="Kafentzis Georgios" userId="0fad1e94-8729-4dd9-a94a-3efaf92f008a" providerId="ADAL" clId="{3CFF4B7D-55FB-4E45-A4D6-93D3A9418B71}" dt="2025-12-16T23:09:15.530" v="1"/>
        <pc:sldMkLst>
          <pc:docMk/>
          <pc:sldMk cId="2998350051" sldId="675"/>
        </pc:sldMkLst>
      </pc:sldChg>
      <pc:sldChg chg="add">
        <pc:chgData name="Kafentzis Georgios" userId="0fad1e94-8729-4dd9-a94a-3efaf92f008a" providerId="ADAL" clId="{3CFF4B7D-55FB-4E45-A4D6-93D3A9418B71}" dt="2025-12-16T23:09:51.129" v="3"/>
        <pc:sldMkLst>
          <pc:docMk/>
          <pc:sldMk cId="2643968587" sldId="695"/>
        </pc:sldMkLst>
      </pc:sldChg>
      <pc:sldChg chg="add">
        <pc:chgData name="Kafentzis Georgios" userId="0fad1e94-8729-4dd9-a94a-3efaf92f008a" providerId="ADAL" clId="{3CFF4B7D-55FB-4E45-A4D6-93D3A9418B71}" dt="2025-12-16T23:09:51.129" v="3"/>
        <pc:sldMkLst>
          <pc:docMk/>
          <pc:sldMk cId="3080591761" sldId="783"/>
        </pc:sldMkLst>
      </pc:sldChg>
      <pc:sldChg chg="add">
        <pc:chgData name="Kafentzis Georgios" userId="0fad1e94-8729-4dd9-a94a-3efaf92f008a" providerId="ADAL" clId="{3CFF4B7D-55FB-4E45-A4D6-93D3A9418B71}" dt="2025-12-16T23:09:51.129" v="3"/>
        <pc:sldMkLst>
          <pc:docMk/>
          <pc:sldMk cId="580027926" sldId="784"/>
        </pc:sldMkLst>
      </pc:sldChg>
      <pc:sldChg chg="add">
        <pc:chgData name="Kafentzis Georgios" userId="0fad1e94-8729-4dd9-a94a-3efaf92f008a" providerId="ADAL" clId="{3CFF4B7D-55FB-4E45-A4D6-93D3A9418B71}" dt="2025-12-16T23:09:51.129" v="3"/>
        <pc:sldMkLst>
          <pc:docMk/>
          <pc:sldMk cId="3892553251" sldId="894"/>
        </pc:sldMkLst>
      </pc:sldChg>
      <pc:sldChg chg="add">
        <pc:chgData name="Kafentzis Georgios" userId="0fad1e94-8729-4dd9-a94a-3efaf92f008a" providerId="ADAL" clId="{3CFF4B7D-55FB-4E45-A4D6-93D3A9418B71}" dt="2025-12-16T23:09:51.129" v="3"/>
        <pc:sldMkLst>
          <pc:docMk/>
          <pc:sldMk cId="1591184322" sldId="895"/>
        </pc:sldMkLst>
      </pc:sldChg>
      <pc:sldChg chg="add">
        <pc:chgData name="Kafentzis Georgios" userId="0fad1e94-8729-4dd9-a94a-3efaf92f008a" providerId="ADAL" clId="{3CFF4B7D-55FB-4E45-A4D6-93D3A9418B71}" dt="2025-12-16T23:09:51.129" v="3"/>
        <pc:sldMkLst>
          <pc:docMk/>
          <pc:sldMk cId="1608486774" sldId="896"/>
        </pc:sldMkLst>
      </pc:sldChg>
      <pc:sldChg chg="add">
        <pc:chgData name="Kafentzis Georgios" userId="0fad1e94-8729-4dd9-a94a-3efaf92f008a" providerId="ADAL" clId="{3CFF4B7D-55FB-4E45-A4D6-93D3A9418B71}" dt="2025-12-16T23:09:51.129" v="3"/>
        <pc:sldMkLst>
          <pc:docMk/>
          <pc:sldMk cId="2966851322" sldId="897"/>
        </pc:sldMkLst>
      </pc:sldChg>
      <pc:sldChg chg="add">
        <pc:chgData name="Kafentzis Georgios" userId="0fad1e94-8729-4dd9-a94a-3efaf92f008a" providerId="ADAL" clId="{3CFF4B7D-55FB-4E45-A4D6-93D3A9418B71}" dt="2025-12-16T23:09:51.129" v="3"/>
        <pc:sldMkLst>
          <pc:docMk/>
          <pc:sldMk cId="3739645768" sldId="898"/>
        </pc:sldMkLst>
      </pc:sldChg>
      <pc:sldChg chg="add">
        <pc:chgData name="Kafentzis Georgios" userId="0fad1e94-8729-4dd9-a94a-3efaf92f008a" providerId="ADAL" clId="{3CFF4B7D-55FB-4E45-A4D6-93D3A9418B71}" dt="2025-12-16T23:09:51.129" v="3"/>
        <pc:sldMkLst>
          <pc:docMk/>
          <pc:sldMk cId="3036223377" sldId="899"/>
        </pc:sldMkLst>
      </pc:sldChg>
      <pc:sldChg chg="add">
        <pc:chgData name="Kafentzis Georgios" userId="0fad1e94-8729-4dd9-a94a-3efaf92f008a" providerId="ADAL" clId="{3CFF4B7D-55FB-4E45-A4D6-93D3A9418B71}" dt="2025-12-16T23:09:51.129" v="3"/>
        <pc:sldMkLst>
          <pc:docMk/>
          <pc:sldMk cId="1888060084" sldId="900"/>
        </pc:sldMkLst>
      </pc:sldChg>
      <pc:sldChg chg="add">
        <pc:chgData name="Kafentzis Georgios" userId="0fad1e94-8729-4dd9-a94a-3efaf92f008a" providerId="ADAL" clId="{3CFF4B7D-55FB-4E45-A4D6-93D3A9418B71}" dt="2025-12-16T23:09:51.129" v="3"/>
        <pc:sldMkLst>
          <pc:docMk/>
          <pc:sldMk cId="3034890860" sldId="901"/>
        </pc:sldMkLst>
      </pc:sldChg>
      <pc:sldChg chg="add">
        <pc:chgData name="Kafentzis Georgios" userId="0fad1e94-8729-4dd9-a94a-3efaf92f008a" providerId="ADAL" clId="{3CFF4B7D-55FB-4E45-A4D6-93D3A9418B71}" dt="2025-12-16T23:09:51.129" v="3"/>
        <pc:sldMkLst>
          <pc:docMk/>
          <pc:sldMk cId="2824686614" sldId="902"/>
        </pc:sldMkLst>
      </pc:sldChg>
      <pc:sldChg chg="add">
        <pc:chgData name="Kafentzis Georgios" userId="0fad1e94-8729-4dd9-a94a-3efaf92f008a" providerId="ADAL" clId="{3CFF4B7D-55FB-4E45-A4D6-93D3A9418B71}" dt="2025-12-16T23:09:51.129" v="3"/>
        <pc:sldMkLst>
          <pc:docMk/>
          <pc:sldMk cId="3282238960" sldId="903"/>
        </pc:sldMkLst>
      </pc:sldChg>
      <pc:sldChg chg="add">
        <pc:chgData name="Kafentzis Georgios" userId="0fad1e94-8729-4dd9-a94a-3efaf92f008a" providerId="ADAL" clId="{3CFF4B7D-55FB-4E45-A4D6-93D3A9418B71}" dt="2025-12-16T23:09:51.129" v="3"/>
        <pc:sldMkLst>
          <pc:docMk/>
          <pc:sldMk cId="3094754625" sldId="904"/>
        </pc:sldMkLst>
      </pc:sldChg>
      <pc:sldChg chg="add">
        <pc:chgData name="Kafentzis Georgios" userId="0fad1e94-8729-4dd9-a94a-3efaf92f008a" providerId="ADAL" clId="{3CFF4B7D-55FB-4E45-A4D6-93D3A9418B71}" dt="2025-12-16T23:09:51.129" v="3"/>
        <pc:sldMkLst>
          <pc:docMk/>
          <pc:sldMk cId="388234777" sldId="905"/>
        </pc:sldMkLst>
      </pc:sldChg>
      <pc:sldChg chg="add">
        <pc:chgData name="Kafentzis Georgios" userId="0fad1e94-8729-4dd9-a94a-3efaf92f008a" providerId="ADAL" clId="{3CFF4B7D-55FB-4E45-A4D6-93D3A9418B71}" dt="2025-12-16T23:09:51.129" v="3"/>
        <pc:sldMkLst>
          <pc:docMk/>
          <pc:sldMk cId="1569412453" sldId="906"/>
        </pc:sldMkLst>
      </pc:sldChg>
      <pc:sldChg chg="add">
        <pc:chgData name="Kafentzis Georgios" userId="0fad1e94-8729-4dd9-a94a-3efaf92f008a" providerId="ADAL" clId="{3CFF4B7D-55FB-4E45-A4D6-93D3A9418B71}" dt="2025-12-16T23:09:51.129" v="3"/>
        <pc:sldMkLst>
          <pc:docMk/>
          <pc:sldMk cId="2105594808" sldId="907"/>
        </pc:sldMkLst>
      </pc:sldChg>
      <pc:sldChg chg="add">
        <pc:chgData name="Kafentzis Georgios" userId="0fad1e94-8729-4dd9-a94a-3efaf92f008a" providerId="ADAL" clId="{3CFF4B7D-55FB-4E45-A4D6-93D3A9418B71}" dt="2025-12-16T23:09:51.129" v="3"/>
        <pc:sldMkLst>
          <pc:docMk/>
          <pc:sldMk cId="3305718260" sldId="908"/>
        </pc:sldMkLst>
      </pc:sldChg>
      <pc:sldChg chg="add">
        <pc:chgData name="Kafentzis Georgios" userId="0fad1e94-8729-4dd9-a94a-3efaf92f008a" providerId="ADAL" clId="{3CFF4B7D-55FB-4E45-A4D6-93D3A9418B71}" dt="2025-12-16T23:09:51.129" v="3"/>
        <pc:sldMkLst>
          <pc:docMk/>
          <pc:sldMk cId="2747021045" sldId="909"/>
        </pc:sldMkLst>
      </pc:sldChg>
      <pc:sldChg chg="add">
        <pc:chgData name="Kafentzis Georgios" userId="0fad1e94-8729-4dd9-a94a-3efaf92f008a" providerId="ADAL" clId="{3CFF4B7D-55FB-4E45-A4D6-93D3A9418B71}" dt="2025-12-16T23:09:51.129" v="3"/>
        <pc:sldMkLst>
          <pc:docMk/>
          <pc:sldMk cId="1933125827" sldId="910"/>
        </pc:sldMkLst>
      </pc:sldChg>
      <pc:sldChg chg="add">
        <pc:chgData name="Kafentzis Georgios" userId="0fad1e94-8729-4dd9-a94a-3efaf92f008a" providerId="ADAL" clId="{3CFF4B7D-55FB-4E45-A4D6-93D3A9418B71}" dt="2025-12-16T23:09:51.129" v="3"/>
        <pc:sldMkLst>
          <pc:docMk/>
          <pc:sldMk cId="3563582246" sldId="911"/>
        </pc:sldMkLst>
      </pc:sldChg>
      <pc:sldChg chg="add">
        <pc:chgData name="Kafentzis Georgios" userId="0fad1e94-8729-4dd9-a94a-3efaf92f008a" providerId="ADAL" clId="{3CFF4B7D-55FB-4E45-A4D6-93D3A9418B71}" dt="2025-12-16T23:09:51.129" v="3"/>
        <pc:sldMkLst>
          <pc:docMk/>
          <pc:sldMk cId="4189355220" sldId="912"/>
        </pc:sldMkLst>
      </pc:sldChg>
      <pc:sldChg chg="add">
        <pc:chgData name="Kafentzis Georgios" userId="0fad1e94-8729-4dd9-a94a-3efaf92f008a" providerId="ADAL" clId="{3CFF4B7D-55FB-4E45-A4D6-93D3A9418B71}" dt="2025-12-16T23:09:51.129" v="3"/>
        <pc:sldMkLst>
          <pc:docMk/>
          <pc:sldMk cId="2459723009" sldId="913"/>
        </pc:sldMkLst>
      </pc:sldChg>
      <pc:sldChg chg="add">
        <pc:chgData name="Kafentzis Georgios" userId="0fad1e94-8729-4dd9-a94a-3efaf92f008a" providerId="ADAL" clId="{3CFF4B7D-55FB-4E45-A4D6-93D3A9418B71}" dt="2025-12-16T23:09:51.129" v="3"/>
        <pc:sldMkLst>
          <pc:docMk/>
          <pc:sldMk cId="631561165" sldId="914"/>
        </pc:sldMkLst>
      </pc:sldChg>
      <pc:sldChg chg="add">
        <pc:chgData name="Kafentzis Georgios" userId="0fad1e94-8729-4dd9-a94a-3efaf92f008a" providerId="ADAL" clId="{3CFF4B7D-55FB-4E45-A4D6-93D3A9418B71}" dt="2025-12-16T23:09:51.129" v="3"/>
        <pc:sldMkLst>
          <pc:docMk/>
          <pc:sldMk cId="3312976556" sldId="915"/>
        </pc:sldMkLst>
      </pc:sldChg>
      <pc:sldChg chg="add">
        <pc:chgData name="Kafentzis Georgios" userId="0fad1e94-8729-4dd9-a94a-3efaf92f008a" providerId="ADAL" clId="{3CFF4B7D-55FB-4E45-A4D6-93D3A9418B71}" dt="2025-12-16T23:10:10.257" v="4"/>
        <pc:sldMkLst>
          <pc:docMk/>
          <pc:sldMk cId="1965919275" sldId="916"/>
        </pc:sldMkLst>
      </pc:sldChg>
      <pc:sldChg chg="add">
        <pc:chgData name="Kafentzis Georgios" userId="0fad1e94-8729-4dd9-a94a-3efaf92f008a" providerId="ADAL" clId="{3CFF4B7D-55FB-4E45-A4D6-93D3A9418B71}" dt="2025-12-16T23:10:10.257" v="4"/>
        <pc:sldMkLst>
          <pc:docMk/>
          <pc:sldMk cId="812940294" sldId="917"/>
        </pc:sldMkLst>
      </pc:sldChg>
      <pc:sldChg chg="add">
        <pc:chgData name="Kafentzis Georgios" userId="0fad1e94-8729-4dd9-a94a-3efaf92f008a" providerId="ADAL" clId="{3CFF4B7D-55FB-4E45-A4D6-93D3A9418B71}" dt="2025-12-16T23:10:10.257" v="4"/>
        <pc:sldMkLst>
          <pc:docMk/>
          <pc:sldMk cId="1128992410" sldId="918"/>
        </pc:sldMkLst>
      </pc:sldChg>
      <pc:sldChg chg="add">
        <pc:chgData name="Kafentzis Georgios" userId="0fad1e94-8729-4dd9-a94a-3efaf92f008a" providerId="ADAL" clId="{3CFF4B7D-55FB-4E45-A4D6-93D3A9418B71}" dt="2025-12-16T23:10:10.257" v="4"/>
        <pc:sldMkLst>
          <pc:docMk/>
          <pc:sldMk cId="3328967974" sldId="919"/>
        </pc:sldMkLst>
      </pc:sldChg>
      <pc:sldChg chg="add">
        <pc:chgData name="Kafentzis Georgios" userId="0fad1e94-8729-4dd9-a94a-3efaf92f008a" providerId="ADAL" clId="{3CFF4B7D-55FB-4E45-A4D6-93D3A9418B71}" dt="2025-12-16T23:10:10.257" v="4"/>
        <pc:sldMkLst>
          <pc:docMk/>
          <pc:sldMk cId="1148797527" sldId="920"/>
        </pc:sldMkLst>
      </pc:sldChg>
      <pc:sldChg chg="add">
        <pc:chgData name="Kafentzis Georgios" userId="0fad1e94-8729-4dd9-a94a-3efaf92f008a" providerId="ADAL" clId="{3CFF4B7D-55FB-4E45-A4D6-93D3A9418B71}" dt="2025-12-16T23:10:10.257" v="4"/>
        <pc:sldMkLst>
          <pc:docMk/>
          <pc:sldMk cId="2769498659" sldId="921"/>
        </pc:sldMkLst>
      </pc:sldChg>
      <pc:sldChg chg="add">
        <pc:chgData name="Kafentzis Georgios" userId="0fad1e94-8729-4dd9-a94a-3efaf92f008a" providerId="ADAL" clId="{3CFF4B7D-55FB-4E45-A4D6-93D3A9418B71}" dt="2025-12-16T23:10:10.257" v="4"/>
        <pc:sldMkLst>
          <pc:docMk/>
          <pc:sldMk cId="4095540532" sldId="922"/>
        </pc:sldMkLst>
      </pc:sldChg>
      <pc:sldChg chg="add">
        <pc:chgData name="Kafentzis Georgios" userId="0fad1e94-8729-4dd9-a94a-3efaf92f008a" providerId="ADAL" clId="{3CFF4B7D-55FB-4E45-A4D6-93D3A9418B71}" dt="2025-12-16T23:10:10.257" v="4"/>
        <pc:sldMkLst>
          <pc:docMk/>
          <pc:sldMk cId="1346403040" sldId="923"/>
        </pc:sldMkLst>
      </pc:sldChg>
      <pc:sldChg chg="add">
        <pc:chgData name="Kafentzis Georgios" userId="0fad1e94-8729-4dd9-a94a-3efaf92f008a" providerId="ADAL" clId="{3CFF4B7D-55FB-4E45-A4D6-93D3A9418B71}" dt="2025-12-16T23:10:10.257" v="4"/>
        <pc:sldMkLst>
          <pc:docMk/>
          <pc:sldMk cId="1831090059" sldId="924"/>
        </pc:sldMkLst>
      </pc:sldChg>
      <pc:sldChg chg="add">
        <pc:chgData name="Kafentzis Georgios" userId="0fad1e94-8729-4dd9-a94a-3efaf92f008a" providerId="ADAL" clId="{3CFF4B7D-55FB-4E45-A4D6-93D3A9418B71}" dt="2025-12-16T23:10:10.257" v="4"/>
        <pc:sldMkLst>
          <pc:docMk/>
          <pc:sldMk cId="4090204388" sldId="925"/>
        </pc:sldMkLst>
      </pc:sldChg>
      <pc:sldChg chg="add">
        <pc:chgData name="Kafentzis Georgios" userId="0fad1e94-8729-4dd9-a94a-3efaf92f008a" providerId="ADAL" clId="{3CFF4B7D-55FB-4E45-A4D6-93D3A9418B71}" dt="2025-12-16T23:10:10.257" v="4"/>
        <pc:sldMkLst>
          <pc:docMk/>
          <pc:sldMk cId="2747379961" sldId="926"/>
        </pc:sldMkLst>
      </pc:sldChg>
      <pc:sldChg chg="add">
        <pc:chgData name="Kafentzis Georgios" userId="0fad1e94-8729-4dd9-a94a-3efaf92f008a" providerId="ADAL" clId="{3CFF4B7D-55FB-4E45-A4D6-93D3A9418B71}" dt="2025-12-16T23:10:10.257" v="4"/>
        <pc:sldMkLst>
          <pc:docMk/>
          <pc:sldMk cId="4247132249" sldId="927"/>
        </pc:sldMkLst>
      </pc:sldChg>
      <pc:sldChg chg="add">
        <pc:chgData name="Kafentzis Georgios" userId="0fad1e94-8729-4dd9-a94a-3efaf92f008a" providerId="ADAL" clId="{3CFF4B7D-55FB-4E45-A4D6-93D3A9418B71}" dt="2025-12-16T23:10:10.257" v="4"/>
        <pc:sldMkLst>
          <pc:docMk/>
          <pc:sldMk cId="3576058887" sldId="928"/>
        </pc:sldMkLst>
      </pc:sldChg>
      <pc:sldChg chg="add">
        <pc:chgData name="Kafentzis Georgios" userId="0fad1e94-8729-4dd9-a94a-3efaf92f008a" providerId="ADAL" clId="{3CFF4B7D-55FB-4E45-A4D6-93D3A9418B71}" dt="2025-12-16T23:10:10.257" v="4"/>
        <pc:sldMkLst>
          <pc:docMk/>
          <pc:sldMk cId="716639032" sldId="929"/>
        </pc:sldMkLst>
      </pc:sldChg>
      <pc:sldChg chg="add">
        <pc:chgData name="Kafentzis Georgios" userId="0fad1e94-8729-4dd9-a94a-3efaf92f008a" providerId="ADAL" clId="{3CFF4B7D-55FB-4E45-A4D6-93D3A9418B71}" dt="2025-12-16T23:10:10.257" v="4"/>
        <pc:sldMkLst>
          <pc:docMk/>
          <pc:sldMk cId="1467118447" sldId="930"/>
        </pc:sldMkLst>
      </pc:sldChg>
      <pc:sldChg chg="add">
        <pc:chgData name="Kafentzis Georgios" userId="0fad1e94-8729-4dd9-a94a-3efaf92f008a" providerId="ADAL" clId="{3CFF4B7D-55FB-4E45-A4D6-93D3A9418B71}" dt="2025-12-16T23:10:10.257" v="4"/>
        <pc:sldMkLst>
          <pc:docMk/>
          <pc:sldMk cId="998913046" sldId="931"/>
        </pc:sldMkLst>
      </pc:sldChg>
      <pc:sldChg chg="add">
        <pc:chgData name="Kafentzis Georgios" userId="0fad1e94-8729-4dd9-a94a-3efaf92f008a" providerId="ADAL" clId="{3CFF4B7D-55FB-4E45-A4D6-93D3A9418B71}" dt="2025-12-16T23:10:10.257" v="4"/>
        <pc:sldMkLst>
          <pc:docMk/>
          <pc:sldMk cId="1248276171" sldId="932"/>
        </pc:sldMkLst>
      </pc:sldChg>
      <pc:sldChg chg="add">
        <pc:chgData name="Kafentzis Georgios" userId="0fad1e94-8729-4dd9-a94a-3efaf92f008a" providerId="ADAL" clId="{3CFF4B7D-55FB-4E45-A4D6-93D3A9418B71}" dt="2025-12-16T23:10:10.257" v="4"/>
        <pc:sldMkLst>
          <pc:docMk/>
          <pc:sldMk cId="2100375454" sldId="933"/>
        </pc:sldMkLst>
      </pc:sldChg>
      <pc:sldChg chg="add">
        <pc:chgData name="Kafentzis Georgios" userId="0fad1e94-8729-4dd9-a94a-3efaf92f008a" providerId="ADAL" clId="{3CFF4B7D-55FB-4E45-A4D6-93D3A9418B71}" dt="2025-12-16T23:10:10.257" v="4"/>
        <pc:sldMkLst>
          <pc:docMk/>
          <pc:sldMk cId="1922437751" sldId="934"/>
        </pc:sldMkLst>
      </pc:sldChg>
      <pc:sldChg chg="add">
        <pc:chgData name="Kafentzis Georgios" userId="0fad1e94-8729-4dd9-a94a-3efaf92f008a" providerId="ADAL" clId="{3CFF4B7D-55FB-4E45-A4D6-93D3A9418B71}" dt="2025-12-16T23:10:10.257" v="4"/>
        <pc:sldMkLst>
          <pc:docMk/>
          <pc:sldMk cId="1850286867" sldId="935"/>
        </pc:sldMkLst>
      </pc:sldChg>
      <pc:sldChg chg="add">
        <pc:chgData name="Kafentzis Georgios" userId="0fad1e94-8729-4dd9-a94a-3efaf92f008a" providerId="ADAL" clId="{3CFF4B7D-55FB-4E45-A4D6-93D3A9418B71}" dt="2025-12-16T23:10:10.257" v="4"/>
        <pc:sldMkLst>
          <pc:docMk/>
          <pc:sldMk cId="4042081139" sldId="936"/>
        </pc:sldMkLst>
      </pc:sldChg>
      <pc:sldChg chg="add">
        <pc:chgData name="Kafentzis Georgios" userId="0fad1e94-8729-4dd9-a94a-3efaf92f008a" providerId="ADAL" clId="{3CFF4B7D-55FB-4E45-A4D6-93D3A9418B71}" dt="2025-12-16T23:10:10.257" v="4"/>
        <pc:sldMkLst>
          <pc:docMk/>
          <pc:sldMk cId="1834923463" sldId="937"/>
        </pc:sldMkLst>
      </pc:sldChg>
      <pc:sldChg chg="add">
        <pc:chgData name="Kafentzis Georgios" userId="0fad1e94-8729-4dd9-a94a-3efaf92f008a" providerId="ADAL" clId="{3CFF4B7D-55FB-4E45-A4D6-93D3A9418B71}" dt="2025-12-16T23:10:10.257" v="4"/>
        <pc:sldMkLst>
          <pc:docMk/>
          <pc:sldMk cId="92139692" sldId="938"/>
        </pc:sldMkLst>
      </pc:sldChg>
      <pc:sldChg chg="add">
        <pc:chgData name="Kafentzis Georgios" userId="0fad1e94-8729-4dd9-a94a-3efaf92f008a" providerId="ADAL" clId="{3CFF4B7D-55FB-4E45-A4D6-93D3A9418B71}" dt="2025-12-16T23:10:10.257" v="4"/>
        <pc:sldMkLst>
          <pc:docMk/>
          <pc:sldMk cId="3897431947" sldId="939"/>
        </pc:sldMkLst>
      </pc:sldChg>
      <pc:sldChg chg="add">
        <pc:chgData name="Kafentzis Georgios" userId="0fad1e94-8729-4dd9-a94a-3efaf92f008a" providerId="ADAL" clId="{3CFF4B7D-55FB-4E45-A4D6-93D3A9418B71}" dt="2025-12-16T23:10:10.257" v="4"/>
        <pc:sldMkLst>
          <pc:docMk/>
          <pc:sldMk cId="1525785118" sldId="940"/>
        </pc:sldMkLst>
      </pc:sldChg>
      <pc:sldChg chg="add">
        <pc:chgData name="Kafentzis Georgios" userId="0fad1e94-8729-4dd9-a94a-3efaf92f008a" providerId="ADAL" clId="{3CFF4B7D-55FB-4E45-A4D6-93D3A9418B71}" dt="2025-12-16T23:10:10.257" v="4"/>
        <pc:sldMkLst>
          <pc:docMk/>
          <pc:sldMk cId="173549955" sldId="941"/>
        </pc:sldMkLst>
      </pc:sldChg>
      <pc:sldChg chg="add">
        <pc:chgData name="Kafentzis Georgios" userId="0fad1e94-8729-4dd9-a94a-3efaf92f008a" providerId="ADAL" clId="{3CFF4B7D-55FB-4E45-A4D6-93D3A9418B71}" dt="2025-12-16T23:10:10.257" v="4"/>
        <pc:sldMkLst>
          <pc:docMk/>
          <pc:sldMk cId="3361394016" sldId="942"/>
        </pc:sldMkLst>
      </pc:sldChg>
      <pc:sldChg chg="add">
        <pc:chgData name="Kafentzis Georgios" userId="0fad1e94-8729-4dd9-a94a-3efaf92f008a" providerId="ADAL" clId="{3CFF4B7D-55FB-4E45-A4D6-93D3A9418B71}" dt="2025-12-16T23:10:10.257" v="4"/>
        <pc:sldMkLst>
          <pc:docMk/>
          <pc:sldMk cId="342519899" sldId="943"/>
        </pc:sldMkLst>
      </pc:sldChg>
      <pc:sldChg chg="add">
        <pc:chgData name="Kafentzis Georgios" userId="0fad1e94-8729-4dd9-a94a-3efaf92f008a" providerId="ADAL" clId="{3CFF4B7D-55FB-4E45-A4D6-93D3A9418B71}" dt="2025-12-16T23:10:10.257" v="4"/>
        <pc:sldMkLst>
          <pc:docMk/>
          <pc:sldMk cId="3353481566" sldId="944"/>
        </pc:sldMkLst>
      </pc:sldChg>
      <pc:sldChg chg="add">
        <pc:chgData name="Kafentzis Georgios" userId="0fad1e94-8729-4dd9-a94a-3efaf92f008a" providerId="ADAL" clId="{3CFF4B7D-55FB-4E45-A4D6-93D3A9418B71}" dt="2025-12-16T23:10:10.257" v="4"/>
        <pc:sldMkLst>
          <pc:docMk/>
          <pc:sldMk cId="1858149612" sldId="945"/>
        </pc:sldMkLst>
      </pc:sldChg>
      <pc:sldChg chg="add">
        <pc:chgData name="Kafentzis Georgios" userId="0fad1e94-8729-4dd9-a94a-3efaf92f008a" providerId="ADAL" clId="{3CFF4B7D-55FB-4E45-A4D6-93D3A9418B71}" dt="2025-12-16T23:10:10.257" v="4"/>
        <pc:sldMkLst>
          <pc:docMk/>
          <pc:sldMk cId="432689426" sldId="946"/>
        </pc:sldMkLst>
      </pc:sldChg>
      <pc:sldChg chg="add">
        <pc:chgData name="Kafentzis Georgios" userId="0fad1e94-8729-4dd9-a94a-3efaf92f008a" providerId="ADAL" clId="{3CFF4B7D-55FB-4E45-A4D6-93D3A9418B71}" dt="2025-12-16T23:10:10.257" v="4"/>
        <pc:sldMkLst>
          <pc:docMk/>
          <pc:sldMk cId="3205630265" sldId="947"/>
        </pc:sldMkLst>
      </pc:sldChg>
      <pc:sldChg chg="add">
        <pc:chgData name="Kafentzis Georgios" userId="0fad1e94-8729-4dd9-a94a-3efaf92f008a" providerId="ADAL" clId="{3CFF4B7D-55FB-4E45-A4D6-93D3A9418B71}" dt="2025-12-16T23:10:25.704" v="5"/>
        <pc:sldMkLst>
          <pc:docMk/>
          <pc:sldMk cId="2058755150" sldId="948"/>
        </pc:sldMkLst>
      </pc:sldChg>
      <pc:sldChg chg="add">
        <pc:chgData name="Kafentzis Georgios" userId="0fad1e94-8729-4dd9-a94a-3efaf92f008a" providerId="ADAL" clId="{3CFF4B7D-55FB-4E45-A4D6-93D3A9418B71}" dt="2025-12-16T23:10:25.704" v="5"/>
        <pc:sldMkLst>
          <pc:docMk/>
          <pc:sldMk cId="2017073013" sldId="949"/>
        </pc:sldMkLst>
      </pc:sldChg>
      <pc:sldChg chg="add">
        <pc:chgData name="Kafentzis Georgios" userId="0fad1e94-8729-4dd9-a94a-3efaf92f008a" providerId="ADAL" clId="{3CFF4B7D-55FB-4E45-A4D6-93D3A9418B71}" dt="2025-12-16T23:10:25.704" v="5"/>
        <pc:sldMkLst>
          <pc:docMk/>
          <pc:sldMk cId="3083313152" sldId="950"/>
        </pc:sldMkLst>
      </pc:sldChg>
      <pc:sldChg chg="add">
        <pc:chgData name="Kafentzis Georgios" userId="0fad1e94-8729-4dd9-a94a-3efaf92f008a" providerId="ADAL" clId="{3CFF4B7D-55FB-4E45-A4D6-93D3A9418B71}" dt="2025-12-16T23:10:25.704" v="5"/>
        <pc:sldMkLst>
          <pc:docMk/>
          <pc:sldMk cId="3202450885" sldId="951"/>
        </pc:sldMkLst>
      </pc:sldChg>
      <pc:sldChg chg="add">
        <pc:chgData name="Kafentzis Georgios" userId="0fad1e94-8729-4dd9-a94a-3efaf92f008a" providerId="ADAL" clId="{3CFF4B7D-55FB-4E45-A4D6-93D3A9418B71}" dt="2025-12-16T23:10:25.704" v="5"/>
        <pc:sldMkLst>
          <pc:docMk/>
          <pc:sldMk cId="1559290616" sldId="952"/>
        </pc:sldMkLst>
      </pc:sldChg>
      <pc:sldChg chg="add">
        <pc:chgData name="Kafentzis Georgios" userId="0fad1e94-8729-4dd9-a94a-3efaf92f008a" providerId="ADAL" clId="{3CFF4B7D-55FB-4E45-A4D6-93D3A9418B71}" dt="2025-12-16T23:10:25.704" v="5"/>
        <pc:sldMkLst>
          <pc:docMk/>
          <pc:sldMk cId="3351152807" sldId="953"/>
        </pc:sldMkLst>
      </pc:sldChg>
      <pc:sldChg chg="add">
        <pc:chgData name="Kafentzis Georgios" userId="0fad1e94-8729-4dd9-a94a-3efaf92f008a" providerId="ADAL" clId="{3CFF4B7D-55FB-4E45-A4D6-93D3A9418B71}" dt="2025-12-16T23:10:25.704" v="5"/>
        <pc:sldMkLst>
          <pc:docMk/>
          <pc:sldMk cId="3763897423" sldId="954"/>
        </pc:sldMkLst>
      </pc:sldChg>
      <pc:sldChg chg="add">
        <pc:chgData name="Kafentzis Georgios" userId="0fad1e94-8729-4dd9-a94a-3efaf92f008a" providerId="ADAL" clId="{3CFF4B7D-55FB-4E45-A4D6-93D3A9418B71}" dt="2025-12-16T23:10:25.704" v="5"/>
        <pc:sldMkLst>
          <pc:docMk/>
          <pc:sldMk cId="2083543311" sldId="955"/>
        </pc:sldMkLst>
      </pc:sldChg>
      <pc:sldChg chg="add">
        <pc:chgData name="Kafentzis Georgios" userId="0fad1e94-8729-4dd9-a94a-3efaf92f008a" providerId="ADAL" clId="{3CFF4B7D-55FB-4E45-A4D6-93D3A9418B71}" dt="2025-12-16T23:10:25.704" v="5"/>
        <pc:sldMkLst>
          <pc:docMk/>
          <pc:sldMk cId="3508432098" sldId="956"/>
        </pc:sldMkLst>
      </pc:sldChg>
      <pc:sldChg chg="add">
        <pc:chgData name="Kafentzis Georgios" userId="0fad1e94-8729-4dd9-a94a-3efaf92f008a" providerId="ADAL" clId="{3CFF4B7D-55FB-4E45-A4D6-93D3A9418B71}" dt="2025-12-16T23:10:25.704" v="5"/>
        <pc:sldMkLst>
          <pc:docMk/>
          <pc:sldMk cId="3949859535" sldId="957"/>
        </pc:sldMkLst>
      </pc:sldChg>
      <pc:sldChg chg="add">
        <pc:chgData name="Kafentzis Georgios" userId="0fad1e94-8729-4dd9-a94a-3efaf92f008a" providerId="ADAL" clId="{3CFF4B7D-55FB-4E45-A4D6-93D3A9418B71}" dt="2025-12-16T23:10:25.704" v="5"/>
        <pc:sldMkLst>
          <pc:docMk/>
          <pc:sldMk cId="3016585361" sldId="958"/>
        </pc:sldMkLst>
      </pc:sldChg>
      <pc:sldChg chg="add">
        <pc:chgData name="Kafentzis Georgios" userId="0fad1e94-8729-4dd9-a94a-3efaf92f008a" providerId="ADAL" clId="{3CFF4B7D-55FB-4E45-A4D6-93D3A9418B71}" dt="2025-12-16T23:10:25.704" v="5"/>
        <pc:sldMkLst>
          <pc:docMk/>
          <pc:sldMk cId="2601007590" sldId="959"/>
        </pc:sldMkLst>
      </pc:sldChg>
      <pc:sldChg chg="add">
        <pc:chgData name="Kafentzis Georgios" userId="0fad1e94-8729-4dd9-a94a-3efaf92f008a" providerId="ADAL" clId="{3CFF4B7D-55FB-4E45-A4D6-93D3A9418B71}" dt="2025-12-16T23:10:25.704" v="5"/>
        <pc:sldMkLst>
          <pc:docMk/>
          <pc:sldMk cId="415008965" sldId="960"/>
        </pc:sldMkLst>
      </pc:sldChg>
      <pc:sldChg chg="add">
        <pc:chgData name="Kafentzis Georgios" userId="0fad1e94-8729-4dd9-a94a-3efaf92f008a" providerId="ADAL" clId="{3CFF4B7D-55FB-4E45-A4D6-93D3A9418B71}" dt="2025-12-16T23:10:25.704" v="5"/>
        <pc:sldMkLst>
          <pc:docMk/>
          <pc:sldMk cId="2032972240" sldId="961"/>
        </pc:sldMkLst>
      </pc:sldChg>
      <pc:sldChg chg="add">
        <pc:chgData name="Kafentzis Georgios" userId="0fad1e94-8729-4dd9-a94a-3efaf92f008a" providerId="ADAL" clId="{3CFF4B7D-55FB-4E45-A4D6-93D3A9418B71}" dt="2025-12-16T23:10:25.704" v="5"/>
        <pc:sldMkLst>
          <pc:docMk/>
          <pc:sldMk cId="616157687" sldId="962"/>
        </pc:sldMkLst>
      </pc:sldChg>
      <pc:sldChg chg="add">
        <pc:chgData name="Kafentzis Georgios" userId="0fad1e94-8729-4dd9-a94a-3efaf92f008a" providerId="ADAL" clId="{3CFF4B7D-55FB-4E45-A4D6-93D3A9418B71}" dt="2025-12-16T23:10:25.704" v="5"/>
        <pc:sldMkLst>
          <pc:docMk/>
          <pc:sldMk cId="3095557459" sldId="963"/>
        </pc:sldMkLst>
      </pc:sldChg>
      <pc:sldChg chg="add">
        <pc:chgData name="Kafentzis Georgios" userId="0fad1e94-8729-4dd9-a94a-3efaf92f008a" providerId="ADAL" clId="{3CFF4B7D-55FB-4E45-A4D6-93D3A9418B71}" dt="2025-12-16T23:10:25.704" v="5"/>
        <pc:sldMkLst>
          <pc:docMk/>
          <pc:sldMk cId="96518219" sldId="964"/>
        </pc:sldMkLst>
      </pc:sldChg>
      <pc:sldChg chg="add">
        <pc:chgData name="Kafentzis Georgios" userId="0fad1e94-8729-4dd9-a94a-3efaf92f008a" providerId="ADAL" clId="{3CFF4B7D-55FB-4E45-A4D6-93D3A9418B71}" dt="2025-12-16T23:10:25.704" v="5"/>
        <pc:sldMkLst>
          <pc:docMk/>
          <pc:sldMk cId="3558961137" sldId="965"/>
        </pc:sldMkLst>
      </pc:sldChg>
      <pc:sldChg chg="add">
        <pc:chgData name="Kafentzis Georgios" userId="0fad1e94-8729-4dd9-a94a-3efaf92f008a" providerId="ADAL" clId="{3CFF4B7D-55FB-4E45-A4D6-93D3A9418B71}" dt="2025-12-16T23:10:25.704" v="5"/>
        <pc:sldMkLst>
          <pc:docMk/>
          <pc:sldMk cId="2192922641" sldId="966"/>
        </pc:sldMkLst>
      </pc:sldChg>
      <pc:sldChg chg="add">
        <pc:chgData name="Kafentzis Georgios" userId="0fad1e94-8729-4dd9-a94a-3efaf92f008a" providerId="ADAL" clId="{3CFF4B7D-55FB-4E45-A4D6-93D3A9418B71}" dt="2025-12-16T23:10:25.704" v="5"/>
        <pc:sldMkLst>
          <pc:docMk/>
          <pc:sldMk cId="1751162813" sldId="967"/>
        </pc:sldMkLst>
      </pc:sldChg>
      <pc:sldChg chg="add">
        <pc:chgData name="Kafentzis Georgios" userId="0fad1e94-8729-4dd9-a94a-3efaf92f008a" providerId="ADAL" clId="{3CFF4B7D-55FB-4E45-A4D6-93D3A9418B71}" dt="2025-12-16T23:10:25.704" v="5"/>
        <pc:sldMkLst>
          <pc:docMk/>
          <pc:sldMk cId="999438903" sldId="968"/>
        </pc:sldMkLst>
      </pc:sldChg>
      <pc:sldChg chg="add">
        <pc:chgData name="Kafentzis Georgios" userId="0fad1e94-8729-4dd9-a94a-3efaf92f008a" providerId="ADAL" clId="{3CFF4B7D-55FB-4E45-A4D6-93D3A9418B71}" dt="2025-12-16T23:10:25.704" v="5"/>
        <pc:sldMkLst>
          <pc:docMk/>
          <pc:sldMk cId="1273410113" sldId="969"/>
        </pc:sldMkLst>
      </pc:sldChg>
      <pc:sldChg chg="add">
        <pc:chgData name="Kafentzis Georgios" userId="0fad1e94-8729-4dd9-a94a-3efaf92f008a" providerId="ADAL" clId="{3CFF4B7D-55FB-4E45-A4D6-93D3A9418B71}" dt="2025-12-16T23:10:25.704" v="5"/>
        <pc:sldMkLst>
          <pc:docMk/>
          <pc:sldMk cId="121501933" sldId="970"/>
        </pc:sldMkLst>
      </pc:sldChg>
      <pc:sldChg chg="add">
        <pc:chgData name="Kafentzis Georgios" userId="0fad1e94-8729-4dd9-a94a-3efaf92f008a" providerId="ADAL" clId="{3CFF4B7D-55FB-4E45-A4D6-93D3A9418B71}" dt="2025-12-16T23:10:25.704" v="5"/>
        <pc:sldMkLst>
          <pc:docMk/>
          <pc:sldMk cId="2739826001" sldId="971"/>
        </pc:sldMkLst>
      </pc:sldChg>
      <pc:sldChg chg="add">
        <pc:chgData name="Kafentzis Georgios" userId="0fad1e94-8729-4dd9-a94a-3efaf92f008a" providerId="ADAL" clId="{3CFF4B7D-55FB-4E45-A4D6-93D3A9418B71}" dt="2025-12-16T23:10:25.704" v="5"/>
        <pc:sldMkLst>
          <pc:docMk/>
          <pc:sldMk cId="2413458781" sldId="972"/>
        </pc:sldMkLst>
      </pc:sldChg>
      <pc:sldChg chg="add">
        <pc:chgData name="Kafentzis Georgios" userId="0fad1e94-8729-4dd9-a94a-3efaf92f008a" providerId="ADAL" clId="{3CFF4B7D-55FB-4E45-A4D6-93D3A9418B71}" dt="2025-12-16T23:10:25.704" v="5"/>
        <pc:sldMkLst>
          <pc:docMk/>
          <pc:sldMk cId="2647651948" sldId="973"/>
        </pc:sldMkLst>
      </pc:sldChg>
      <pc:sldChg chg="add">
        <pc:chgData name="Kafentzis Georgios" userId="0fad1e94-8729-4dd9-a94a-3efaf92f008a" providerId="ADAL" clId="{3CFF4B7D-55FB-4E45-A4D6-93D3A9418B71}" dt="2025-12-16T23:10:25.704" v="5"/>
        <pc:sldMkLst>
          <pc:docMk/>
          <pc:sldMk cId="3623957295" sldId="974"/>
        </pc:sldMkLst>
      </pc:sldChg>
      <pc:sldChg chg="add">
        <pc:chgData name="Kafentzis Georgios" userId="0fad1e94-8729-4dd9-a94a-3efaf92f008a" providerId="ADAL" clId="{3CFF4B7D-55FB-4E45-A4D6-93D3A9418B71}" dt="2025-12-16T23:10:25.704" v="5"/>
        <pc:sldMkLst>
          <pc:docMk/>
          <pc:sldMk cId="2202389665" sldId="975"/>
        </pc:sldMkLst>
      </pc:sldChg>
      <pc:sldChg chg="add">
        <pc:chgData name="Kafentzis Georgios" userId="0fad1e94-8729-4dd9-a94a-3efaf92f008a" providerId="ADAL" clId="{3CFF4B7D-55FB-4E45-A4D6-93D3A9418B71}" dt="2025-12-16T23:10:25.704" v="5"/>
        <pc:sldMkLst>
          <pc:docMk/>
          <pc:sldMk cId="2161332205" sldId="976"/>
        </pc:sldMkLst>
      </pc:sldChg>
      <pc:sldChg chg="add">
        <pc:chgData name="Kafentzis Georgios" userId="0fad1e94-8729-4dd9-a94a-3efaf92f008a" providerId="ADAL" clId="{3CFF4B7D-55FB-4E45-A4D6-93D3A9418B71}" dt="2025-12-16T23:10:25.704" v="5"/>
        <pc:sldMkLst>
          <pc:docMk/>
          <pc:sldMk cId="2439083461" sldId="977"/>
        </pc:sldMkLst>
      </pc:sldChg>
      <pc:sldChg chg="add">
        <pc:chgData name="Kafentzis Georgios" userId="0fad1e94-8729-4dd9-a94a-3efaf92f008a" providerId="ADAL" clId="{3CFF4B7D-55FB-4E45-A4D6-93D3A9418B71}" dt="2025-12-16T23:10:25.704" v="5"/>
        <pc:sldMkLst>
          <pc:docMk/>
          <pc:sldMk cId="1466158894" sldId="978"/>
        </pc:sldMkLst>
      </pc:sldChg>
      <pc:sldChg chg="add">
        <pc:chgData name="Kafentzis Georgios" userId="0fad1e94-8729-4dd9-a94a-3efaf92f008a" providerId="ADAL" clId="{3CFF4B7D-55FB-4E45-A4D6-93D3A9418B71}" dt="2025-12-16T23:10:25.704" v="5"/>
        <pc:sldMkLst>
          <pc:docMk/>
          <pc:sldMk cId="2675753875" sldId="979"/>
        </pc:sldMkLst>
      </pc:sldChg>
      <pc:sldChg chg="add">
        <pc:chgData name="Kafentzis Georgios" userId="0fad1e94-8729-4dd9-a94a-3efaf92f008a" providerId="ADAL" clId="{3CFF4B7D-55FB-4E45-A4D6-93D3A9418B71}" dt="2025-12-16T23:10:25.704" v="5"/>
        <pc:sldMkLst>
          <pc:docMk/>
          <pc:sldMk cId="714216037" sldId="980"/>
        </pc:sldMkLst>
      </pc:sldChg>
      <pc:sldChg chg="add">
        <pc:chgData name="Kafentzis Georgios" userId="0fad1e94-8729-4dd9-a94a-3efaf92f008a" providerId="ADAL" clId="{3CFF4B7D-55FB-4E45-A4D6-93D3A9418B71}" dt="2025-12-16T23:10:25.704" v="5"/>
        <pc:sldMkLst>
          <pc:docMk/>
          <pc:sldMk cId="1113170214" sldId="981"/>
        </pc:sldMkLst>
      </pc:sldChg>
      <pc:sldChg chg="add">
        <pc:chgData name="Kafentzis Georgios" userId="0fad1e94-8729-4dd9-a94a-3efaf92f008a" providerId="ADAL" clId="{3CFF4B7D-55FB-4E45-A4D6-93D3A9418B71}" dt="2025-12-16T23:10:25.704" v="5"/>
        <pc:sldMkLst>
          <pc:docMk/>
          <pc:sldMk cId="2561059796" sldId="982"/>
        </pc:sldMkLst>
      </pc:sldChg>
      <pc:sldChg chg="add">
        <pc:chgData name="Kafentzis Georgios" userId="0fad1e94-8729-4dd9-a94a-3efaf92f008a" providerId="ADAL" clId="{3CFF4B7D-55FB-4E45-A4D6-93D3A9418B71}" dt="2025-12-16T23:10:25.704" v="5"/>
        <pc:sldMkLst>
          <pc:docMk/>
          <pc:sldMk cId="2995748630" sldId="983"/>
        </pc:sldMkLst>
      </pc:sldChg>
      <pc:sldChg chg="add">
        <pc:chgData name="Kafentzis Georgios" userId="0fad1e94-8729-4dd9-a94a-3efaf92f008a" providerId="ADAL" clId="{3CFF4B7D-55FB-4E45-A4D6-93D3A9418B71}" dt="2025-12-16T23:10:25.704" v="5"/>
        <pc:sldMkLst>
          <pc:docMk/>
          <pc:sldMk cId="3202477682" sldId="984"/>
        </pc:sldMkLst>
      </pc:sldChg>
      <pc:sldChg chg="add">
        <pc:chgData name="Kafentzis Georgios" userId="0fad1e94-8729-4dd9-a94a-3efaf92f008a" providerId="ADAL" clId="{3CFF4B7D-55FB-4E45-A4D6-93D3A9418B71}" dt="2025-12-16T23:10:25.704" v="5"/>
        <pc:sldMkLst>
          <pc:docMk/>
          <pc:sldMk cId="2803168249" sldId="985"/>
        </pc:sldMkLst>
      </pc:sldChg>
      <pc:sldMasterChg chg="del delSldLayout">
        <pc:chgData name="Kafentzis Georgios" userId="0fad1e94-8729-4dd9-a94a-3efaf92f008a" providerId="ADAL" clId="{3CFF4B7D-55FB-4E45-A4D6-93D3A9418B71}" dt="2025-12-16T23:08:52.098" v="0" actId="47"/>
        <pc:sldMasterMkLst>
          <pc:docMk/>
          <pc:sldMasterMk cId="2301307402" sldId="2147483672"/>
        </pc:sldMasterMkLst>
        <pc:sldLayoutChg chg="del">
          <pc:chgData name="Kafentzis Georgios" userId="0fad1e94-8729-4dd9-a94a-3efaf92f008a" providerId="ADAL" clId="{3CFF4B7D-55FB-4E45-A4D6-93D3A9418B71}" dt="2025-12-16T23:08:52.098" v="0" actId="47"/>
          <pc:sldLayoutMkLst>
            <pc:docMk/>
            <pc:sldMasterMk cId="2301307402" sldId="2147483672"/>
            <pc:sldLayoutMk cId="757663400" sldId="2147483673"/>
          </pc:sldLayoutMkLst>
        </pc:sldLayoutChg>
        <pc:sldLayoutChg chg="del">
          <pc:chgData name="Kafentzis Georgios" userId="0fad1e94-8729-4dd9-a94a-3efaf92f008a" providerId="ADAL" clId="{3CFF4B7D-55FB-4E45-A4D6-93D3A9418B71}" dt="2025-12-16T23:08:52.098" v="0" actId="47"/>
          <pc:sldLayoutMkLst>
            <pc:docMk/>
            <pc:sldMasterMk cId="2301307402" sldId="2147483672"/>
            <pc:sldLayoutMk cId="3019437246" sldId="2147483674"/>
          </pc:sldLayoutMkLst>
        </pc:sldLayoutChg>
        <pc:sldLayoutChg chg="del">
          <pc:chgData name="Kafentzis Georgios" userId="0fad1e94-8729-4dd9-a94a-3efaf92f008a" providerId="ADAL" clId="{3CFF4B7D-55FB-4E45-A4D6-93D3A9418B71}" dt="2025-12-16T23:08:52.098" v="0" actId="47"/>
          <pc:sldLayoutMkLst>
            <pc:docMk/>
            <pc:sldMasterMk cId="2301307402" sldId="2147483672"/>
            <pc:sldLayoutMk cId="1229535533" sldId="2147483675"/>
          </pc:sldLayoutMkLst>
        </pc:sldLayoutChg>
        <pc:sldLayoutChg chg="del">
          <pc:chgData name="Kafentzis Georgios" userId="0fad1e94-8729-4dd9-a94a-3efaf92f008a" providerId="ADAL" clId="{3CFF4B7D-55FB-4E45-A4D6-93D3A9418B71}" dt="2025-12-16T23:08:52.098" v="0" actId="47"/>
          <pc:sldLayoutMkLst>
            <pc:docMk/>
            <pc:sldMasterMk cId="2301307402" sldId="2147483672"/>
            <pc:sldLayoutMk cId="1645588467" sldId="2147483676"/>
          </pc:sldLayoutMkLst>
        </pc:sldLayoutChg>
        <pc:sldLayoutChg chg="del">
          <pc:chgData name="Kafentzis Georgios" userId="0fad1e94-8729-4dd9-a94a-3efaf92f008a" providerId="ADAL" clId="{3CFF4B7D-55FB-4E45-A4D6-93D3A9418B71}" dt="2025-12-16T23:08:52.098" v="0" actId="47"/>
          <pc:sldLayoutMkLst>
            <pc:docMk/>
            <pc:sldMasterMk cId="2301307402" sldId="2147483672"/>
            <pc:sldLayoutMk cId="1579863526" sldId="2147483677"/>
          </pc:sldLayoutMkLst>
        </pc:sldLayoutChg>
        <pc:sldLayoutChg chg="del">
          <pc:chgData name="Kafentzis Georgios" userId="0fad1e94-8729-4dd9-a94a-3efaf92f008a" providerId="ADAL" clId="{3CFF4B7D-55FB-4E45-A4D6-93D3A9418B71}" dt="2025-12-16T23:08:52.098" v="0" actId="47"/>
          <pc:sldLayoutMkLst>
            <pc:docMk/>
            <pc:sldMasterMk cId="2301307402" sldId="2147483672"/>
            <pc:sldLayoutMk cId="2395615314" sldId="2147483678"/>
          </pc:sldLayoutMkLst>
        </pc:sldLayoutChg>
        <pc:sldLayoutChg chg="del">
          <pc:chgData name="Kafentzis Georgios" userId="0fad1e94-8729-4dd9-a94a-3efaf92f008a" providerId="ADAL" clId="{3CFF4B7D-55FB-4E45-A4D6-93D3A9418B71}" dt="2025-12-16T23:08:52.098" v="0" actId="47"/>
          <pc:sldLayoutMkLst>
            <pc:docMk/>
            <pc:sldMasterMk cId="2301307402" sldId="2147483672"/>
            <pc:sldLayoutMk cId="1817365718" sldId="2147483679"/>
          </pc:sldLayoutMkLst>
        </pc:sldLayoutChg>
        <pc:sldLayoutChg chg="del">
          <pc:chgData name="Kafentzis Georgios" userId="0fad1e94-8729-4dd9-a94a-3efaf92f008a" providerId="ADAL" clId="{3CFF4B7D-55FB-4E45-A4D6-93D3A9418B71}" dt="2025-12-16T23:08:52.098" v="0" actId="47"/>
          <pc:sldLayoutMkLst>
            <pc:docMk/>
            <pc:sldMasterMk cId="2301307402" sldId="2147483672"/>
            <pc:sldLayoutMk cId="3703267416" sldId="2147483680"/>
          </pc:sldLayoutMkLst>
        </pc:sldLayoutChg>
        <pc:sldLayoutChg chg="del">
          <pc:chgData name="Kafentzis Georgios" userId="0fad1e94-8729-4dd9-a94a-3efaf92f008a" providerId="ADAL" clId="{3CFF4B7D-55FB-4E45-A4D6-93D3A9418B71}" dt="2025-12-16T23:08:52.098" v="0" actId="47"/>
          <pc:sldLayoutMkLst>
            <pc:docMk/>
            <pc:sldMasterMk cId="2301307402" sldId="2147483672"/>
            <pc:sldLayoutMk cId="3662578519" sldId="2147483681"/>
          </pc:sldLayoutMkLst>
        </pc:sldLayoutChg>
        <pc:sldLayoutChg chg="del">
          <pc:chgData name="Kafentzis Georgios" userId="0fad1e94-8729-4dd9-a94a-3efaf92f008a" providerId="ADAL" clId="{3CFF4B7D-55FB-4E45-A4D6-93D3A9418B71}" dt="2025-12-16T23:08:52.098" v="0" actId="47"/>
          <pc:sldLayoutMkLst>
            <pc:docMk/>
            <pc:sldMasterMk cId="2301307402" sldId="2147483672"/>
            <pc:sldLayoutMk cId="1862569002" sldId="2147483682"/>
          </pc:sldLayoutMkLst>
        </pc:sldLayoutChg>
        <pc:sldLayoutChg chg="del">
          <pc:chgData name="Kafentzis Georgios" userId="0fad1e94-8729-4dd9-a94a-3efaf92f008a" providerId="ADAL" clId="{3CFF4B7D-55FB-4E45-A4D6-93D3A9418B71}" dt="2025-12-16T23:08:52.098" v="0" actId="47"/>
          <pc:sldLayoutMkLst>
            <pc:docMk/>
            <pc:sldMasterMk cId="2301307402" sldId="2147483672"/>
            <pc:sldLayoutMk cId="1181273854" sldId="2147483683"/>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1-21T08:36:19.945"/>
    </inkml:context>
    <inkml:brush xml:id="br0">
      <inkml:brushProperty name="width" value="0.05292" units="cm"/>
      <inkml:brushProperty name="height" value="0.05292" units="cm"/>
    </inkml:brush>
  </inkml:definitions>
  <inkml:trace contextRef="#ctx0" brushRef="#br0">15672 15712 25 0,'-9'12'20'0,"9"-12"-1"16,0 0 0-16,0 0-2 16,0 0-2-16,0 0-3 0,0 0-3 15,0 0-2-15,0 0 0 16,-9-6-3-16,9 6-1 16,0 0 0-16,0 0-1 15,0 0-1-15,0 0 0 31,-11-6 0-31,11 6 0 0,0 0 0 16,0 0-1-16,0 0 0 16,0 0 0-16,0 0 1 15,0 0-1-15,0 0 0 16,11-3 1-16,0-4 0 16,3-5 0-16,9-4 0 15,8-4 1-15,8-7 0 0,6-3 0 16,4-4 0-16,3 4 0 15,-2 1 0-15,-1 2-1 16,-11 7 1-16,-4 1-1 16,-12 7 0-16,-6 6 1 0,-7 1-1 15,-9 5 0 1,0 0 0 0,0 0 0-16,8-12 0 15,-8 12 0-15,0 0 0 0,0 0-1 16,-11 0 0-16,1 3 1 15,-3 6-1-15,-2 2 0 16,-4 7 0-16,-2-1 0 16,-7 4 0-16,1 1 0 15,-1-3 0-15,-3 2 1 0,2-2-1 16,-5 0 0-16,0 0 0 16,3-3 0-16,0 0-1 15,3 0 2-15,0 0-2 16,4-3 1-16,4-1 0 15,4-4 0-15,7-1 0 16,9-7 0-16,0 0 0 0,0 0 0 16,9-8 0-16,4-3 0 15,7-4 0-15,3 0 1 16,7-3-1-16,3-2 0 0,4-1 1 16,3-2-1-1,1-4 0-15,5 1 0 16,-1 0 1-1,-3 1-1-15,-3 0 0 16,-7 6 1-16,-6 2-1 0,-5 8 0 16,-9 2 1-16,-12 7-1 15,0 0 0-15,0 0 1 16,-15 12-1-16,2-2 0 16,-5 1 0-16,0 4 0 15,-4 1 0-15,-3 0 0 0,-3 6 0 16,0 3 0-16,-6 2 0 15,3 1 0-15,-10 1 0 16,4 0 0-16,-2-1-1 16,4 0 1-16,4-5 0 15,2-8-1-15,7-1 1 16,5-4 0 0,8-5 0-16,9-5 0 15,-11 0 0-15,11 0 0 16,0 0 0-16,0 0 0 15,0 0 0-15,0-7 0 16,0 7 0-16,0 0 0 16,0 0 0-16,0 0 0 0,19-18 0 15,-1 4-1-15,9-8 2 0,10-5-1 16,9-8 0-16,10-2 0 16,2 0 0-16,-3 4 0 15,-7 6 1-15,-8 5-2 16,-14 18-7-16,-26 4-33 15,-7 13 1-15,-11-2 0 16,-8-8-1 0</inkml:trace>
  <inkml:trace contextRef="#ctx0" brushRef="#br0" timeOffset="1302.23">16008 15329 45 0,'-19'3'19'15,"9"-3"-1"-15,10 0-3 16,-14 8-3 0,14-8-3-16,-11 5 0 15,11-5-2-15,0 0 0 16,0 0-2-16,0 0 1 0,0 0-1 16,0 0-1-16,23 7-1 15,-6-7 0-15,7 0-1 16,4-2 0-16,5 2-1 15,-1-5 1-15,1 5-1 0,-7-5 0 16,-2 1 0-16,-5 0 0 16,-7 4 0-16,-12 0 1 15,0 0-1-15,0 0 0 16,-12 0 0-16,-7 0 0 16,-2 5-1-16,-7-2 0 15,0-3 0-15,-3 3 0 0,0-3 0 16,3 0 0-16,3 0 0 15,6 3-1-15,8-3 1 16,11 0-1-16,-13 0 1 16,13 0 0-16,18 4-1 15,-2-4 1-15,5 4 1 16,7-4-1 0,1-4 1-16,4 0-1 15,-2 0 0-15,-5 2 1 0,-2-2-1 16,-6-1 0-1,-4 1 0-15,-4 4 0 0,-10 0 0 16,0 0 0-16,0 0 0 16,0 0 0-16,0 0 0 15,0 0-1-15,0 0 1 0,0 0 0 16,0 0 0-16,0 0 0 16,0 0 0-16,0 0-1 15,0 0 1-15,0 0 0 16,0 0 0-16,0 0 0 15,0 0 0-15,0 0 0 16,2 14 0 0,-2-14 0-16,-4 20 0 15,-1-7 0-15,-2 6 1 16,0 3-1-16,-3 4 0 16,-1 0 0-16,-1-1 0 15,0-1 0-15,2-3 0 16,1-3 0-16,2-5 0 0,7-13 1 15,0 0-1-15,0 0 1 16,0 0-1-16,13-15 0 16,-3 2 0-16,1-2 1 15,-1-2-1-15,2 1 0 0,-2 3 0 16,-1 0 0-16,0 0 0 16,-3 3 1-16,-6 10 0 15,7-14-1-15,-7 14 1 0,0 0 0 16,0 0 1-16,-11 16 0 15,3-3-1-15,-2 2 1 16,1-1-3-16,3 6-11 16,6-6-27-16,0-14-1 15,0 0 0-15,0 0-1 32</inkml:trace>
  <inkml:trace contextRef="#ctx0" brushRef="#br0" timeOffset="2534.48">16175 16000 14 0,'0'0'32'15,"0"0"-3"-15,0 0-5 16,-6-11-5-16,6 11-3 16,0 0-4-16,4 11-2 15,-4 0-3-15,6 5-2 16,-6 4-2-16,7 8 1 16,-2 1-1-16,0 3-1 0,-3-3 0 15,3 1 0-15,-1-5-2 16,2-3 2-16,-6-7 0 15,3-2 0-15,-3-13 1 16,0 0 0-16,0 0 0 16,0-10-1-16,-6-6 1 0,6-3-1 15,0-4-1-15,0-5 0 0,0 2-1 16,9-3 0-16,0 4 1 16,4 3-2-16,3 3 2 15,5 4-1-15,1 7 0 16,0 5 0-16,2 3-1 15,-2 0 0-15,-2 7-6 32,-9-7-21-32,-11 0-12 0,18 4-1 15,-18-4 0-15</inkml:trace>
  <inkml:trace contextRef="#ctx0" brushRef="#br0" timeOffset="3953.3">16375 16370 29 0,'9'0'24'0,"-4"-9"-3"16,5-1-3-16,2 0-1 16,-5-2-2-16,5 5-2 15,-9-7-3-15,-3 14-2 16,9-10-1-16,-9 10-2 16,0 0 0-16,4 12-1 0,-4-12-3 15,0 12 1-15,0-12-1 16,3 19 1-16,-3-9-1 15,3 1 1-15,-3 0 0 16,0 8-1-16,0-1 1 16,0-2 0-16,0 3-1 0,0-4-2 31,0-1-4-31,0-14-10 0,0 0-23 16,11 6-2-1,-6-17 2-15,3 4-2 0</inkml:trace>
  <inkml:trace contextRef="#ctx0" brushRef="#br0" timeOffset="4607.46">16622 16419 17 0,'0'0'19'16,"0"0"0"-16,-7-13-2 15,7 0-1-15,7 0-1 16,1 2-2-16,-1-8-1 16,6 10-1-16,-8-5 0 0,10 7-3 15,-15 7 0-15,18-4-2 16,-18 4-3-16,15 15 1 15,-12-3-2-15,3 6 0 16,-6 3-1-16,0 3-1 16,-6-4-1-16,-6 2 0 15,0-1-1 1,-4-4 0-16,0-1 0 16,-3-7 1-16,1-2-1 15,2-2 1-15,1-5 0 16,15 0 0-16,-10-5 1 15,10 5 0-15,7-10 0 16,2 5 0-16,4 1 1 16,5 1 0-16,-2 3 0 0,3 9 1 15,-1-3-1-15,-2 3 1 16,2-1-1-16,-6 1 0 16,1-3-1-16,-1-6-3 15,0 0-22-15,-2-3-13 0,-10-10 1 16,0 4-1-16</inkml:trace>
  <inkml:trace contextRef="#ctx0" brushRef="#br0" timeOffset="103853.75">16155 15830 21 0,'0'0'27'0,"-10"0"-2"16,10 0-5-16,0 0-2 31,0 0-4-31,0 0-1 0,18 0-3 16,4 3-2-16,-1-6-2 15,10 3 0-15,4-3-2 16,2 3-2-16,0 0-3 16,-5 0-3-16,1 6-5 15,-8-1-10-15,-6-3-14 16,2 6-5-16,-21-8 2 0,22 11 3 15</inkml:trace>
  <inkml:trace contextRef="#ctx0" brushRef="#br0" timeOffset="104302.73">16455 15796 22 0,'-9'-9'27'0,"9"9"-6"16,0 0-4-1,12 0-6-15,-2 0-4 16,1 5-3-16,6-3-1 16,-2 1 0-16,3 4 0 15,-3-3-1-15,1 1 0 0,-6 2 1 16,-10-7 1-1,9 13 1-15,-15-3 1 0,-6-1 0 16,0 5 0-16,-7-1 1 16,2 2-2-16,0-1-9 0,0 3-26 15,3-10-4-15,14-7-2 16,0 0 0-16</inkml:trace>
  <inkml:trace contextRef="#ctx0" brushRef="#br0" timeOffset="105503.08">7426 15790 16 0,'-11'-3'24'0,"11"3"0"15,-7-4-1-15,7 4-4 16,0 0-2-16,0 0-3 0,0 0-3 15,-11-7-3-15,11 7 0 16,0 0-2-16,14 0-1 16,-5-3-2-16,9 3 0 15,4-5 0-15,9 2-1 16,0-4 0-16,6 4-1 16,0-2 0-1,-3 1-2-15,-3 4-3 16,-9 0-5-16,-1 0-5 15,-11 0-11-15,-10 0-12 0,13 0-2 16,-13 0 1-16</inkml:trace>
  <inkml:trace contextRef="#ctx0" brushRef="#br0" timeOffset="106118.86">7677 15687 39 0,'0'0'26'16,"0"0"-3"-16,0 0-6 15,0 0-3-15,0 0-3 16,0 0-4-16,0 0-2 31,16 11-2-31,-5-4-2 0,3 0 0 16,1 0-1-16,1 1 1 15,-2-4-1-15,0 1 1 16,-5-5 1-16,-9 0 1 16,9 5 0-16,-9-5 0 15,0 0 1-15,-12 15 0 16,2-7 0-16,0 3-1 0,-2-2 0 16,-1 1-2-16,5 0-4 15,-1-7-11-15,-4-6-23 16,13 3 0-16,-3-21-1 15,6 2 0-15</inkml:trace>
</inkml:ink>
</file>

<file path=ppt/ink/ink1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09:55:58.076"/>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C000"/>
    </inkml:brush>
  </inkml:definitions>
  <inkml:trace contextRef="#ctx0" brushRef="#br0">7308 11596 593 0,'-2'-5'301'0,"-9"-5"-91"0,-3 2-38 15,-2 3-51-15,-3-2-22 0,3 7-34 0,-1 3-13 16,3-1-26-16,1 7-11 16,1-2-13-1,2 0-3-15,7 5-4 0,6-2 1 31,8 4 4-31,3-2 4 0,6-1 11 0,3-1 2 16,2-4 7-16,1-4 4 16,-6-6 12-16,-3-1 27 15,-9-6 24 1,-6-2 19-16,-3 0 5 16,-7-1-21-16,-10 2-24 15,-2 5-24-15,-7 3-26 16,1 4-11-16,4 3-12 15,3 1-6-15,4 4-7 16,5 2-1-16,3 1-2 16,6 2 4-16,4 1 2 15,4-2 1-15,5 0 5 16,1-3-1-16,2-7 8 31,-9-2 2-31,2 1 5 0,25-1 3 0,0-5 7 0,-8-6 4 16,-16-5 6-16,-6 1 15 15,-8-3 11-15,1 4-3 16,-11 5-3-16,-6-3-13 16,-3 6-20-16,2 2-4 15,5 4-9-15,5 1-4 0,0 6-6 16,3 3-3 0,2 2-4-16,3 2-3 0,6 2 6 15,1 0 3-15,9-2 7 16,-1-1 1-16,7-6 3 15,4-2 1-15,3-2 1 16,2-4 1-16,-5-4 1 16,-4-4 2-16,-3-3 6 15,-6 2 4-15,-5-5 17 16,-3 1 5-16,-8 1 6 16,-3-1 3-16,-8 5-15 15,-5 0-1-15,0 4-11 16,1 4-8-16,3 0-9 0,6 3-8 15,5 0-7-15,3 3-1 16,5 2 23-16,1 0-93 16,6 2-287-16</inkml:trace>
  <inkml:trace contextRef="#ctx0" brushRef="#br0" timeOffset="1751.48">11117 15151 364 0,'0'-2'252'0,"0"-3"-14"16,-2 0-44-16,1 4-18 16,0 0-34-16,0 0-14 15,-2 1-36-15,-12-3-20 16,-29 3-34-16,33 3-16 16,-2 7-28-16,5 2-10 15,1 3-13-15,2 3-3 16,8 7 5-16,3-1 4 0,8 0 11 15,4-5 4 1,5-8 9-16,4-5 4 16,-2-9 10-16,-3-4 10 0,-7-7 41 15,-1-1 20-15,-7-6 35 16,-1 0 14-16,-8-1-12 16,0 1-10-16,-6 5-31 15,-7 0-19-15,0 8-26 16,-7 1-12-16,0 6-17 15,2 1-8-15,2 5-13 16,2 1-5-16,3 6-3 16,4 1 0-16,2 0 5 15,2 2 2-15,8 2 0 0,1-1 0 16,5-1 3-16,4 1 1 16,-1-3 7-16,2-3 3 15,4-5 3-15,-1-5 3 16,1-6 7-16,-2-4 3 15,-2-4 5-15,-6-1 3 16,-6 0 16-16,-2-2 4 16,-12 5 5-16,1 1-2 15,-6 7-24-15,-5 1-7 0,2 5-13 16,-1 0-4-16,5 4-3 16,4 1-2-16,4-2-3 15,4 2-2-15,6-3-1 16,4-1 2-16,7 0 4 15,1-2 5 1,-3-1 5-16,1-4 2 0,-5 0 3 16,-2-4-6-16,0-2-217 15</inkml:trace>
  <inkml:trace contextRef="#ctx0" brushRef="#br0" timeOffset="3766.67">15793 11782 170 0,'1'-3'177'16,"3"-3"32"-16,-2-2 5 15,-1 0 2-15,-1 2-23 16,-2 0-13-16,-7 3-39 15,-3 0-27-15,-2 2-51 0,-3 1-23 16,3 6-33-16,-1 1-11 16,6 6-13-16,2 2-3 15,8 3-2-15,4 1 4 16,6-2 6-16,5-2 6 16,5-6 6-16,2-2 1 15,0-7 11-15,2 0 11 16,-9-7 30-16,1-3 17 0,-6-3 29 15,-7-2 4-15,-5 1 2 16,-7-4-7-16,-9 2-23 16,-2 4-13-16,-3 3-31 15,-1 2-13-15,3 6-17 16,3 0-6-16,2 4-13 16,2 2-3-1,4 5-4-15,0 1 0 0,8 0 1 16,2 5-1-16,7-2 6 15,4 0 5-15,5-4 9 16,3-1 4-16,3-5 4 16,0-4 2-16,-1-6 9 15,-5-2 10-15,-2-8 18 16,-3 2 5-16,-7-3 17 16,-4-2 3-16,-9 8-3 15,-4 0-3-15,-7 7-25 0,-1 4-14 16,0 2-20-16,1 6-4 15,5 1-4-15,4 0 0 16,5-1 0-16,3-5 0 16,3-3 1-16,4-2 0 15,-5 1-73-15,0 0-82 16</inkml:trace>
  <inkml:trace contextRef="#ctx0" brushRef="#br0" timeOffset="5906.57">17911 16782 149 0,'1'-3'162'15,"0"-4"86"-15,-1 1 0 16,-3 2-27-16,-6-1-29 16,-4 2-52-16,0-1-22 0,-6 2-36 15,0 1-16-15,4 4-37 0,-1 5-17 16,4 5-23-16,5 1-7 15,6 3-4-15,2 3 3 16,7-3 6-16,5 2 4 16,7-7 9-16,3 1 6 15,3-3 10-15,-4-6 7 0,-4-5 27 32,-6-7 14-32,-1-5 29 0,-6 3 12 15,-5-5 6-15,0 2-2 16,-11-6-23-16,-1-2-16 15,-5 3-33-15,-4 0-15 16,0 7-20 0,2 6-6-16,5 7-18 15,0 5-5-15,6 5-5 16,1 2 1-16,5 4 6 16,3 1 6-16,6-2 8 15,2 1 4-15,5-3 7 0,0-5 2 16,0-4 4-16,2-3 2 15,-1-5 4-15,0-4 2 16,1-3 1-16,-6-9 0 16,-4-2 2-16,-2 0 0 0,-7-1 13 15,0 5 5-15,-4 4 1 16,-3 1-2-16,-4 8-19 16,-3 2-8-16,2 4-9 15,2 4-2-15,0 1-4 16,5 4-3-16,3-1 0 15,5-4 3-15,11 1 8 16,-1-2 5-16,5-2 9 16,-1 0 2-16,-2-4 0 15,-2 0 3-15,-6-3-2 16,0-4-7-16,-6-8-175 16</inkml:trace>
  <inkml:trace contextRef="#ctx0" brushRef="#br0" timeOffset="8964.15">11116 15571 381 0,'0'-4'230'0,"4"-5"-2"15,-2 2-3-15,-1 2-16 16,0 1-13-16,0 5-45 16,-1-1-23-16,0 0-42 0,0 3-20 15,0 25-24-15,-3 33-10 16,-3-17-17-16,0 1-6 16,3 4-3-16,2-3-2 15,3-11 1-15,4-6-42 16,0-11-159-16,-2-4-176 15</inkml:trace>
  <inkml:trace contextRef="#ctx0" brushRef="#br0" timeOffset="9410.49">11075 15560 754 0,'11'-8'335'0,"13"-7"-142"16,7 2-50-16,5 5-45 0,-1 7-20 15,2 9-44-15,-3 6-12 16,-9 8-10-16,-12 3-4 15,-13 7-2-15,-10 4 2 16,-15 2 4-16,1 1 2 0,-6-8 3 16,1-5 2-16,2-15-1 15,5 4-1-15,5-12-5 16,3-5-10-16,13-4-10 16,7-8 8-16,16 5 22 15,2 4 15-15,12 6 19 16,-8 7-2-16,4 9-4 15,0 2-4-15,-7-1 1 16,3 0-5 0,-11-8-8-16,-2-2-5 0,-2-6-11 15,-4 0-6-15,-2-4-128 16,1 4-104 0</inkml:trace>
  <inkml:trace contextRef="#ctx0" brushRef="#br0" timeOffset="12329.26">6624 11824 704 0,'-3'-4'364'15,"-1"1"-92"1,-1 0-49-16,4 3-70 0,0 0-34 0,0 0-50 16,-2 24-19-16,1 43-23 15,6-26-7-15,0 5-11 16,3 2-2-16,-1-7-2 16,3-5-2-16,-1-11-59 15,-2-5-78-15,-1-11-373 16</inkml:trace>
  <inkml:trace contextRef="#ctx0" brushRef="#br0" timeOffset="12793.2">6493 11862 317 0,'0'-2'205'0,"0"-5"31"15,6-1-54-15,6-6-27 16,5 1-12-16,11 5-37 16,3 3-14-16,13 11-33 0,6 6-9 15,8 10-16-15,0 0-12 16,-11 8-1-16,-10-1 0 15,-22 1 7-15,-6-1 2 16,-10-5 2-16,-7-4 2 16,-1 2-3-16,-12 0 0 15,-10-3-3-15,-3 3-7 0,-2-8-21 16,4-4-25 0,17 0-91-16,3-6-80 0</inkml:trace>
  <inkml:trace contextRef="#ctx0" brushRef="#br0" timeOffset="15002.94">18308 16896 357 0,'4'-3'216'0,"2"-4"-1"0,-1 1-9 16,-1 0-22-16,-3 4-17 16,2 4-56-16,-3-2-19 15,0 0-34-15,0 9-15 16,-3 18-6-16,-7 36-10 15,-4-19-14-15,0 4-3 16,3-4-28-16,-3-3-53 16,7-17-139-1</inkml:trace>
  <inkml:trace contextRef="#ctx0" brushRef="#br0" timeOffset="15380.06">18256 16867 544 0,'10'-13'324'15,"9"-10"-34"-15,9 7-119 0,5 4-30 16,2 7-55 0,5 7-37-16,-3 11-24 15,-6 2 1-15,-9 9-9 16,-13 2 2-16,-15 2 0 15,-5 2 1-15,-10-3-1 0,-2-3 0 16,-3-12 4-16,-2-2-4 0,1-8-10 16,5 1-6-16,8-2-15 15,12-1-9 1,9 1-1-16,8 1 3 0,11 3 13 16,2 4 12-1,2 7 17-15,1 3 2 0,-3 5 8 16,-3-5-2-16,-6-3-4 15,-4-8-1-15,-1-6-10 16,0-2-8 0,3-5-97-16,0 2-166 15</inkml:trace>
  <inkml:trace contextRef="#ctx0" brushRef="#br0" timeOffset="18279.32">16400 11723 525 0,'-1'-4'308'16,"-4"-3"-39"0,3 7-101-16,-1 0-31 15,1 8-60 1,0 5-29-16,2 11-25 0,0 11 2 0,-3 10-2 15,3 8-2-15,1 0-9 16,0-2-2-16,1-6 1 16,1-8 0-16,0-9-17 15,-1-10-50-15,1-12-255 16</inkml:trace>
  <inkml:trace contextRef="#ctx0" brushRef="#br0" timeOffset="18646.23">16252 11783 587 0,'5'-6'287'0,"8"-10"-79"15,5 1-28-15,13-2-37 16,6 1-18-16,14 5-49 16,1 5-23-16,-1 6-27 15,3 9-11-15,-8 9-7 16,-2 8-1-16,-9 8 3 16,-10 7-1-16,-18 4-1 0,-8 5 1 15,-18-4-2-15,-8 1 1 16,-7-4 5-16,-4-6 3 15,-2-8 8-15,1-8 0 16,-5-15-5-16,8-7-6 16,8-8-14-16,6-2-5 0,13 1-18 15,3 4-41-15,5 4-263 16</inkml:trace>
  <inkml:trace contextRef="#ctx0" brushRef="#br1" timeOffset="27597.65">7337 10751 513 0,'0'-3'351'0,"0"1"-8"15,0-1-79-15,0 1-26 16,0 1-47-16,0 0-23 16,0 0-54-16,0 0-21 15,0 0-32-15,0 0-12 16,0-1-5-16,0 2 0 15,0 0 5-15,0 0 1 16,0 0-1-16,0 0-3 16,0 0-12-16,0 0-5 15,0 0-11-15,0 0-5 16,0 0-4-16,0 8-2 0,1 6-1 16,4 29-1-16,-7-29 1 15,2 0 0-15,0 0-1 16,0 2 0-16,0-4 0 15,0 4 0-15,0-2-1 16,-2-2 0-16,1 3 0 16,-1-2 0-16,0 1 0 15,2 0 0-15,0-3-1 16,4 6 0-16,-3-3 0 16,-1 2 0-16,-1 1 1 15,-4-7 0-15,3 3 1 16,0 2-2-16,2 6 1 0,-1 2-1 15,1 7-1-15,2-3-1 16,0-2 2-16,0-2-1 16,-2-3 0-16,2 0 2 15,-1-3 0-15,5 0 2 16,-5-4 3-16,-1-2 0 16,-4-1 2-1,-2-1 2-15,2 4 3 0,-1-3 1 16,5 3-1-16,0 2-2 0,-1-3-4 15,1-1-2-15,0 0 0 16,-2-6 0-16,1 0-1 16,1-3 0-16,0-2-1 15,0 0 0-15,0 0 0 16,0 0 1-16,-1 15 0 16,-5 25 0-16,3-29 1 15,1-3 0-15,0-8 1 16,5 4 2-16,-14-13-1 15,11 8-2-15,-4-4-100 16,-12-16-115-16</inkml:trace>
  <inkml:trace contextRef="#ctx0" brushRef="#br1" timeOffset="28483.02">7355 10712 165 0,'0'-2'126'0,"1"-1"40"0,2-1-8 16,-3 3 18-16,0 0 12 0,0 0 22 15,0 0 10-15,0 0 1 16,0-2-10-16,0 2-28 16,0 0-23-16,0 0-53 15,-1 0-24-15,-1-1-41 16,1 2-10-16,0 0-10 15,-6 11-3-15,-29 35-1 16,21-28-2 0,-3 1-3-16,0 3 0 0,-1-4-7 15,1-1 1-15,3-1-3 16,1-1 0-16,4-3 0 16,4 0-1-16,2-6 2 15,3-1-2-15,1-4 1 16,1 0 1-16,-1-2 3 0,0 0 2 15,0 1 1-15,14-14-1 16,35-41-4 0,-28 28-2-16,4-1 0 15,-6 1-1-15,-3 7 2 16,-3 6-2-16,-6 5 0 16,1 3 0-16,-3 4-1 15,-2-1 0-15,-2 2-1 0,-1 0 1 16,0 0 0-16,0 1-1 0,0 0 0 31,0 0 0-31,0 0-1 16,0 0 0-16,4 0 0 15,-1 1 2-15,2 1 5 16,-3 17 2-16,33 35 3 16,-21-25 0-16,-2-1 3 0,0-3 2 15,-1-9 1-15,-3-4 2 16,1-8 2-16,0-4 1 15,-5-1 3-15,-1-5-4 16,-2-3-74-16,2 0-45 16</inkml:trace>
  <inkml:trace contextRef="#ctx0" brushRef="#br1" timeOffset="29163.51">7817 10621 887 0,'-1'-3'441'0,"-3"-3"-137"16,3 5-43-16,0 1-82 0,0 0-40 15,0 0-67-15,-1 0-20 16,-1 16-26-16,-5 36 0 16,11-24 4-16,0 6 6 0,-4 7 8 15,5 1-1-15,-4-1-1 31,0-4-5-31,1-12-13 16,-1-2-1-16,3-7-12 0,-2-1-3 16,-1-6 1-16,1-1-3 15,-1-7-15-15,1-4-37 16,1-4-142-16,-2 6-109 0</inkml:trace>
  <inkml:trace contextRef="#ctx0" brushRef="#br1" timeOffset="29398.72">7796 10616 680 0,'10'-4'424'0,"3"-4"-19"0,10-6-216 15,3 2-46-15,3 0-61 16,3 3-20-16,2 6-31 16,-2-3-10-16,-3 5-14 15,-2-1 4-15,-6 4-147 16,-5 3-145-16</inkml:trace>
  <inkml:trace contextRef="#ctx0" brushRef="#br1" timeOffset="29704.32">7796 10935 558 0,'0'0'356'16,"2"0"30"-16,10 3-133 0,8-2-86 16,5 0-16-16,5 1-40 15,1-6-17-15,1 1-34 16,-2-2-15-16,0 2-23 16,-5 1-8-16,-7-1-3 15,-3-2-34-15,-7-2-170 16,0-2-365-16</inkml:trace>
  <inkml:trace contextRef="#ctx0" brushRef="#br1" timeOffset="29922.26">7789 10775 1122 0,'0'-1'484'0,"5"-3"-261"0,11 2-73 16,9 0-65-16,3-3-3 0,9 3-9 15,-1-2-11-15,-2 0-28 16,0-2-11-16,-8-3 27 16,-1-3-127-16</inkml:trace>
  <inkml:trace contextRef="#ctx0" brushRef="#br1" timeOffset="30663.44">7777 10399 552 0,'-6'1'371'0,"-5"3"15"16,6-4-185-16,2 0-46 16,6-1-66-16,-3 1-24 15,1-2-29-15,24 0-2 16,35-6-1-16,-32 0-3 16,6 3-9-16,0 2-3 0,2 1-7 15,-2 1-3-15,-6 1-3 16,-1-3-1-16,-10 1-6 15,-4-2-8-15,-5-1-64 16,-5-1-10-16,-1-6 6 16,-2 1 11-1,-5-2 65-15,-3 0 13 16,-5 3 6-16,1 1 0 0,4 6 9 16,1-1 5-16,6 4 4 15,1 0-3-15,4 2-7 16,-4-2-5-16,0 0-3 15,3 1 7-15,6 5 26 16,1 2 11 0,17 34 26-16,-28-26 6 15,-4 0-10-15,-5 0-10 0,-1-2-29 16,-2-3-13 0,2-6-14-16,5-4-66 15</inkml:trace>
  <inkml:trace contextRef="#ctx0" brushRef="#br1" timeOffset="31155.65">8232 10868 659 0,'-1'-4'444'0,"-1"0"-29"15,-2 6-148-15,3-2-50 16,0 0-102-16,0 0-37 15,-2 13-36-15,-8 36-13 16,12-27-10-16,3 1-5 0,-1-2-5 16,3-1-3-16,-6-3-3 15,2-2-17-15,1 0-186 16,-5-8-82-16</inkml:trace>
  <inkml:trace contextRef="#ctx0" brushRef="#br1" timeOffset="31503.92">8139 10935 574 0,'3'-5'290'0,"6"-2"-70"0,3 2-38 16,10 1-29-16,7-2-13 15,7 3-24-15,1-6-11 16,-1 3-26-16,-3 2-13 0,-9 4-18 16,-2 6 3-16,-8 5 4 15,-6 3 1-15,-4 6-3 16,-2 3-11-16,-14 0-15 16,-1 4-3-1,-10-1-5-15,-5-2 3 0,-1 1 3 0,-9-9-1 16,-6-9-6-16,5-5-7 15,7-6-10-15,8-3-9 16,14-4-37-16,4 1-56 16,9-1-163-16</inkml:trace>
  <inkml:trace contextRef="#ctx0" brushRef="#br1" timeOffset="32367.74">7243 11877 434 0,'2'0'324'0,"0"0"11"0,-1 2-84 16,-2-2-29-16,0 0-45 16,0 0-29-16,-1 0-39 15,1 3-21-15,-3 11-50 16,-11 32-11-16,11-24-17 15,3-4-4-15,0 4 1 16,-1 1-62-16,0 2-245 16</inkml:trace>
  <inkml:trace contextRef="#ctx0" brushRef="#br1" timeOffset="32740">7215 12293 900 0,'0'2'434'16,"-2"2"-146"0,2 3-57-16,-2 6-83 15,-5 2-25-15,1 7-61 0,-1-1-14 16,3 2-23-16,3 3-12 0,-1-5-5 15,1-5-3-15,1-2-77 16,0-3-137-16</inkml:trace>
  <inkml:trace contextRef="#ctx0" brushRef="#br1" timeOffset="33103.18">7179 12688 916 0,'0'0'483'0,"0"0"-153"0,-3 3-142 16,2-3-51-16,0 0-72 16,-1 8-19-16,-4 12-24 15,-8 31-5-15,8-28-9 16,2 0-1-16,2-3-3 15,0-4-2-15,2-2-83 16,0-4-81-16</inkml:trace>
  <inkml:trace contextRef="#ctx0" brushRef="#br1" timeOffset="33436.75">7136 13082 648 0,'1'2'360'15,"0"-2"-69"-15,-1 7-79 16,0-7-26-16,0 0-35 16,0 0-32-16,-1 8-42 15,1 14-20-15,-3 23-31 16,-1-28-8-16,-1-2-11 16,-1-6-36-16,2 1-148 15,2 0-215-15</inkml:trace>
  <inkml:trace contextRef="#ctx0" brushRef="#br1" timeOffset="33781.04">7071 13493 1089 0,'0'-2'476'0,"-2"2"-233"15,2 4-48-15,-1-4-77 16,0 0-24-16,0 7-50 0,0 4-12 15,-1 32-14-15,2-30-6 16,0-3-5-16,0 3-4 16,-4-6-51-16,2 3-57 15,-2 0-179-15,2 0-298 16</inkml:trace>
  <inkml:trace contextRef="#ctx0" brushRef="#br1" timeOffset="34052.68">7053 13865 681 0,'-1'-1'452'16,"-2"-2"31"-16,3 0-153 0,0 3-121 16,0 0-50-16,0 0-65 0,-1 0-32 15,1 0-29-15,-1 9-9 16,0 1-16-16,0 31-2 16,0-35-119-16,1 2-98 15</inkml:trace>
  <inkml:trace contextRef="#ctx0" brushRef="#br1" timeOffset="34387.61">7013 14326 624 0,'0'0'339'0,"-3"0"-53"32,0 1-38-32,2-1-61 15,-1 0-24-15,1 0-49 0,0 3-20 16,-1 7-30-16,1 2-16 15,-2 27-23-15,6-29-8 16,-4-5-7-16,-2 2-2 16,1-2-6-16,2-4-48 15,2 7-132-15,1-5-102 16</inkml:trace>
  <inkml:trace contextRef="#ctx0" brushRef="#br1" timeOffset="34594.8">6979 14648 714 0,'-2'7'381'16,"-3"3"-99"-16,5 4-125 16,-3-4-42-16,-1 0-49 15,4 1-17-15,-1-3-21 16,5 0-4-16,-2-3-11 15,-2-3-6-15,4-2-129 0</inkml:trace>
  <inkml:trace contextRef="#ctx0" brushRef="#br1" timeOffset="36974.71">7373 15007 774 0,'3'4'341'0,"1"-4"-154"16,6 3-30 0,13-4-25-16,9 6-8 0,20 3-18 15,7 0-11-15,7 4-29 0,-8-7-12 16,-13 1-26-16,-7 1-6 15,-19-3-57-15,1 2-129 0</inkml:trace>
  <inkml:trace contextRef="#ctx0" brushRef="#br1" timeOffset="37374.67">8148 15098 844 0,'3'-1'375'0,"7"-1"-184"15,5 2-23-15,14 4-36 16,5 2-17-16,7 0-12 15,-6 3-12-15,-2 0-30 16,-2-2-12-16,-3 1-27 16,-1 0-31-16</inkml:trace>
  <inkml:trace contextRef="#ctx0" brushRef="#br1" timeOffset="43328.25">8746 15153 430 0,'0'0'246'16,"1"0"3"-16,5 0-43 15,-6 0-31-15,11 1-19 16,49 10-45-16,-22-7-10 16,3-3-35-16,3 6-8 15,-4-1-17-15,-1-3-3 16,-5 0-176-16</inkml:trace>
  <inkml:trace contextRef="#ctx0" brushRef="#br1" timeOffset="43787.7">9394 15233 618 0,'-1'-1'354'0,"2"-3"-32"16,9 3-87-1,16-1-54-15,10-1-29 16,16 5-41-16,4 0-24 0,-2 6-40 16,-7-1-10-16,-11 3-15 15,-10-1-2 1,-3-5-66-16,-2-2-63 16</inkml:trace>
  <inkml:trace contextRef="#ctx0" brushRef="#br1" timeOffset="44265.21">10142 15258 733 0,'11'2'402'15,"2"-1"-103"-15,14 3-99 16,4 2-24-16,1 1-69 16,10 0-30-16,1-7-35 15,-3-2 22-15,5-6-190 16</inkml:trace>
  <inkml:trace contextRef="#ctx0" brushRef="#br1" timeOffset="44576.31">10541 15281 717 0,'5'2'372'0,"10"-2"-63"16,7 0-102-16,14-3-45 16,3 2-1-16,0 2-36 0,-4-1-27 15,-2 3-55-15,-2-2-3 16</inkml:trace>
  <inkml:trace contextRef="#ctx0" brushRef="#br1" timeOffset="45686.42">11137 15227 515 0,'-4'0'247'0,"-7"-1"-85"0,9-1-26 16,-2-4 1-1,4 1-16-15,4 1-17 16,2 1-24-16,3 3-4 0,-5 0-12 16,-2 0-3-16,-4 0-9 15,1 0-1-15,0 0 0 16,1 0-5-16,0 0 5 16,0 0 0-16,0 0-6 15,9 1-5-15,21 4-18 16,36 0-7-16,5-2-4 0,16 2 2 15,25 4-2-15,17 2 2 16,5 6-1-16,-1 0-2 16,-17-5 3-16,-15-1-1 15,-23-10-1-15,-7-1 2 16,-11-3-2 0,-3-7 1-16,-18 0-28 0,-10 1-67 0,-19 2-285 15</inkml:trace>
  <inkml:trace contextRef="#ctx0" brushRef="#br1" timeOffset="46222.03">12317 15139 692 0,'-4'-2'350'16,"-3"0"-96"-16,3-2-93 16,7 8-81-16,6 3-22 15,12 5-18 1,9 7 7-16,11-1 9 15,3 3 3-15,0 0-10 16,-2-5-4-16,-10 0-9 0,-8-4-7 16,-15-5 5-16,-1-3 3 15,-9-1 4-15,1 0 8 16,-8 2 0-16,-3-1 3 16,-11 5 10-16,-9-1-5 15,-4 7 0-15,1 0-7 16,4 3-19-16,5 2-7 15,13-5-11-15,6 1-71 0</inkml:trace>
  <inkml:trace contextRef="#ctx0" brushRef="#br1" timeOffset="46643.01">12810 15345 767 0,'-2'-8'404'15,"1"-5"-84"-15,0 5-111 0,1 19-109 16,3 12-46-16,2 21-64 15,2 8 12-15,-2 9 11 16,-1 0 5-16,-2-3-1 0,-2-1 0 16,-2-10 1-16,1-5 0 15,-3-18-41-15,4-9-84 16</inkml:trace>
  <inkml:trace contextRef="#ctx0" brushRef="#br1" timeOffset="46836.56">12833 15362 933 0,'8'-4'374'0,"15"-2"-238"0,10 1-36 16,7 7-41-16,7 6-21 0,4 1-27 15,-5 6-2 1,-5-3-99-16,-2 0-199 0</inkml:trace>
  <inkml:trace contextRef="#ctx0" brushRef="#br1" timeOffset="47089.6">12784 15817 883 0,'5'3'389'0,"12"0"-187"16,7 1-20-16,20 0-43 16,4-4-37-16,6 4-60 15,-2-4-9-15,-9-1-13 16,-9 0-10-16,-10-5-152 15,-7-2-131-15</inkml:trace>
  <inkml:trace contextRef="#ctx0" brushRef="#br1" timeOffset="47270.95">12825 15596 830 0,'6'-2'390'16,"14"1"-124"-16,6 1-108 16,14 2-63-16,6 3-18 0,-4-1-36 15,1 3 0-15,-11-1-164 16</inkml:trace>
  <inkml:trace contextRef="#ctx0" brushRef="#br1" timeOffset="47533.21">13152 15790 657 0,'2'2'311'15,"2"8"-82"-15,-1 1-132 0,-1 12-49 16,5 3 6-16,-3 3-15 16,3 7-11-16,-6-6-11 15,-4 1 1-15,0-8-31 16,0-1-48-16</inkml:trace>
  <inkml:trace contextRef="#ctx0" brushRef="#br1" timeOffset="47818.37">13170 15767 796 0,'7'-11'419'15,"13"-7"-117"-15,6 7-90 0,4 11-102 16,3 5-38-16,-7 8-37 0,-4 6-13 16,-14 3-18-1,-8 0-2-15,-11 1 1 0,-8-1 0 16,-6-3 4-16,3 0 1 15,4-8 1-15,2-4 0 16,14-1-9-16,0-7-2 0,11 1-1 16,9 3 4-16,5-1 22 15,4 8 2-15,1 2 0 16,-6-2-2-16,-7 2-9 16,-3-7 1-16,-8 0 4 15,-1-4 13-15,1-1-260 16</inkml:trace>
  <inkml:trace contextRef="#ctx0" brushRef="#br1" timeOffset="48678.2">12855 15128 634 0,'-1'0'354'0,"1"-2"-73"16,5 2-122-16,-5 0-22 15,13 0-25-15,55 3-3 16,-13 0-18-16,4 1-11 16,-12-4-35-16,-1 2-16 15,-10-2-11-15,-5-2-1 16,-1 1 2-16,-8-5 0 0,-12-1-19 15,-5 2-15-15,-12 1-30 16,-9 1-8-16,-7 0 11 16,-4-3 11-16,3 0 21 15,3 2 7-15,3-3 5 16,7 4 1-16,3-1-2 16,5-3-4-16,8 5-14 15,0-4-2-15,11 5 4 16,2 3 7-16,4 4 12 15,6 4 4-15,6 3 8 16,1 4 0-16,-4 3 4 16,-7-2 3-16,-16 0 17 15,-8-4 18-15,-15-9 29 16,-7 7 1 0,-11 3-20-16,-2-1-20 0,4 11-68 15,-4-4-32-15</inkml:trace>
  <inkml:trace contextRef="#ctx0" brushRef="#br1" timeOffset="51096.01">15716 12003 536 0,'0'0'291'0,"-1"-3"-56"15,0-1-30-15,-1 4-66 16,1 0-31-16,0 0-43 0,0 5-12 16,-2 11-3-16,-12 34-4 15,4-23-16-15,1 6-6 16,2 5-18-16,-1-1 2 15,1 1-126-15,5-2-199 16</inkml:trace>
  <inkml:trace contextRef="#ctx0" brushRef="#br1" timeOffset="51472.63">15594 12548 749 0,'-2'3'349'16,"-1"5"-146"-16,-3 3-42 16,-1 7-57-16,-1 4-24 15,2 8-34-15,-2 0-12 16,0 4-18-16,2-3-6 15,0-3 15-15,0-3-62 0,-1-7-211 16</inkml:trace>
  <inkml:trace contextRef="#ctx0" brushRef="#br1" timeOffset="51842.96">15372 13159 870 0,'0'-1'372'0,"0"1"-203"15,2 3-41-15,-2-3-46 16,0 0-9-16,0 7-18 16,-1 11-14-16,-12 38-23 15,3-25-7-15,-6 5-6 16,-1-3 15-16,5 0-117 15,0-4-87-15</inkml:trace>
  <inkml:trace contextRef="#ctx0" brushRef="#br1" timeOffset="52156.64">15186 13745 986 0,'-3'3'412'15,"-2"6"-251"-15,2 3-41 0,-3 5-69 16,-3 1-20-16,1 4-22 16,-5-4-4-16,4 3-1 15,7 3-24-15,-4 3-105 16,3 3-94-16</inkml:trace>
  <inkml:trace contextRef="#ctx0" brushRef="#br1" timeOffset="52425.96">15050 14253 333 0,'-3'6'230'15,"-2"5"8"-15,-2 3-76 16,0 3-9-16,-6 7-18 16,1 4-9-16,-4 5-17 15,-3 8-9-15,4-1-35 16,-1 0-19-16,7-8-23 16,2-8-50-16</inkml:trace>
  <inkml:trace contextRef="#ctx0" brushRef="#br1" timeOffset="53293.49">15782 11834 626 0,'0'-3'368'16,"0"-3"-46"-16,0 3-110 15,0 1-23-15,-2 1-34 16,1 1-17-16,0 0-35 16,0 0-12-16,0 0-27 0,0 0-9 15,1 0-12-15,-1 0-6 16,-1 6 1-16,1 8-2 15,-7 36-2-15,-1-26-1 16,-4 11-4-16,-3 6-2 16,-7 19-6-16,-1 8 2 15,-2 20-3-15,0 2-4 16,6 2-2-16,2 3-6 0,-2-8 1 16,-1 0 1-16,2-12 4 15,4-11 4-15,1-15-1 16,3-12 7-16,2-15 1 15,-2-8 3-15,-1-11 1 16,1 0-4-16,1 1-10 16,4 0-6-16,2 1-9 15,3 3-3-15,1-1-3 16,1 0-2-16,4-3-36 16,0-4-46-16,5-13-155 15</inkml:trace>
  <inkml:trace contextRef="#ctx0" brushRef="#br1" timeOffset="53833.81">15350 12696 867 0,'-1'-4'458'15,"-4"-3"-130"-15,4 4-117 0,1 0-48 0,-2 4-66 16,2-1-20 0,0 0-39-16,1 10-2 0,5 19-1 15,4 33-7-15,-3-23-2 16,-1 0-5-16,3-3-4 15,0-7 4-15,2-9 3 32,0-2 6-32,4-10 11 0,1-6 5 0,5-3 15 15,0-5 5 1,5-5-5-16,3-2-3 0,6-8-15 16,5-3-9-1,3-9-8-15,0 1-5 16,-2-5-10-16,-2 4 0 15,-10 5-86-15,-6 7-89 0</inkml:trace>
  <inkml:trace contextRef="#ctx0" brushRef="#br1" timeOffset="54389.83">14524 12443 909 0,'-1'-6'452'0,"-3"2"-147"0,4 8-101 16,0-4-96-16,0 8-35 15,0 21-39-15,5 62-7 16,-2-32-14-16,2 5-2 16,-3-9-3-16,-1-7 8 15,0-15-96-15,-1-11-107 16</inkml:trace>
  <inkml:trace contextRef="#ctx0" brushRef="#br1" timeOffset="54580.7">14448 12454 921 0,'9'-7'418'16,"9"-6"-191"-16,17 1-127 16,6-1-27-16,15 1-42 15,-1-1-13-15,3 6-3 16,1 2-12-16,-8 2-188 15</inkml:trace>
  <inkml:trace contextRef="#ctx0" brushRef="#br1" timeOffset="54813.66">14475 12867 952 0,'1'0'452'0,"2"-6"-150"15,9 4-137-15,16-4-73 16,0-2-21-16,13 0-31 16,2-1-12-16,-1 5 6 15,-2 3-55-15,-10-2-198 16</inkml:trace>
  <inkml:trace contextRef="#ctx0" brushRef="#br1" timeOffset="54987.39">14505 12689 935 0,'3'-2'457'0,"1"-2"-84"15,18 0-327 1,7-5-37-16,10 0-8 0,5-1-31 16</inkml:trace>
  <inkml:trace contextRef="#ctx0" brushRef="#br1" timeOffset="55329.13">14836 12764 846 0,'0'0'397'16,"0"1"-166"-16,3 3-69 0,-3-4-80 15,0 0-16-15,4 19-18 16,6 36-15-16,-10-26-14 16,-3-2-4-16,-6 17-94 31,0 0-125-31</inkml:trace>
  <inkml:trace contextRef="#ctx0" brushRef="#br1" timeOffset="55525.53">14804 12788 644 0,'7'-8'375'0,"14"-8"-44"15,3 1-99-15,9 7-109 16,3 4-29-16,5 11-44 15,-8 7-14-15,-5 8-13 16,-8 4-4-16,-20 1 4 16,0 6 1-16,-28-5 7 15,-9 3 1-15,-15-8-29 16,-7-7-63-16,7-9-273 0</inkml:trace>
  <inkml:trace contextRef="#ctx0" brushRef="#br1" timeOffset="56202.03">14482 12275 998 0,'7'-4'388'0,"14"-1"-252"15,4-4-31-15,18-4-13 16,10-3-11-16,12-1-31 16,7 1-13-16,2 3-19 15,-11 2-3-15,-13 5-55 16,-8 1-24-16,-24 2-73 16,-6 1-30-16,-18-2-5 15,-7 2-4-15,-10-6 54 16,-8-3 28-16,0-2 60 15,0-5 42-15,12 7 73 0,7 2 19 16,11 0 35-16,4 2 0 16,11-2-44-16,4 2-11 15,10 9-9-15,-1 6 4 16,-5 8 38-16,-4 4 12 16,-18 8 29-16,-6 4-2 15,-16 3-36-15,-7-5-17 16,1-5-29-16,-1-6-90 0</inkml:trace>
  <inkml:trace contextRef="#ctx0" brushRef="#br1" timeOffset="57535.09">15104 15129 563 0,'-2'-5'368'15,"-5"-2"8"-15,6 1-112 0,2 6-121 16,1 5-45-16,-2-5-59 15,0 1-12-15,25 24 7 16,36 30-1-16,-24-24-2 16,4 1-5-16,3-7-11 15,0-4-4-15,3-5-41 16,2-2-141-16</inkml:trace>
  <inkml:trace contextRef="#ctx0" brushRef="#br1" timeOffset="58041.08">15645 15537 873 0,'0'0'402'0,"0"1"-194"16,3 0-47-1,-3-1-66-15,0 0-15 16,18 13-2-16,43 43-12 16,-17-25-19-16,3 2-9 15,7-3-17-15,-4-2-7 16,-3-5-59-16,-6-8-136 16</inkml:trace>
  <inkml:trace contextRef="#ctx0" brushRef="#br1" timeOffset="58493.71">16196 15915 815 0,'-4'-1'445'0,"0"-2"-126"16,4 5-129-16,0-2-51 15,0 0-58-15,2 2-8 16,27 20-16-16,39 26-9 15,-16-23-16-15,1 5-9 0,2 0-11 16,-12 0 32-16,-13-3-216 16</inkml:trace>
  <inkml:trace contextRef="#ctx0" brushRef="#br1" timeOffset="58951.66">16716 16244 1062 0,'3'1'435'0,"6"5"-242"15,7 3-65-15,11 1-31 16,6 6-4-16,16 8-31 16,-1 2-7-16,0-2-24 15,-6 2-13-15,-9-3-74 16,-4-1-127-16</inkml:trace>
  <inkml:trace contextRef="#ctx0" brushRef="#br1" timeOffset="59334.54">17284 16590 943 0,'5'0'422'0,"12"5"-164"0,7-1-95 16,14 8-27-16,3 6-25 15,-2 0-46-15,0 6-16 16,-7-3-27-16,3-2 0 0</inkml:trace>
  <inkml:trace contextRef="#ctx0" brushRef="#br1" timeOffset="61792.24">16722 16208 602 0,'-5'-1'344'0,"-3"-2"-42"0,0 0-30 0,3 3-45 31,1 0-32-31,4 2-37 16,0-2-16-16,0 0-45 15,0 0-9-15,0 0-28 16,0 0-6-16,14 6 0 15,41 29 0-15,-21-17-5 16,5 6-7-16,10 3-11 16,1 4-5-16,1 3-8 15,4-3-4-15,4 9-4 16,2 2-2-16,10 2-1 16,0 5-1-16,-9-14-1 15,-2 4 0-15,-15-5 0 16,-5-3 1-16,6 3 2 15,-3-2 1-15,4-4 3 0,4 0 2 16,-2-5 0-16,-2-2-1 16,-2-1-4-16,-10-5-3 15,-12-7-6-15,-6-1-2 16,-15-11-51-16,-9-4-53 16,-14-5-385-16</inkml:trace>
  <inkml:trace contextRef="#ctx0" brushRef="#br1" timeOffset="62568.39">16768 16185 810 0,'-6'-3'410'0,"-9"-3"-103"15,3-2-65-15,-1 2-43 16,3-1-19-16,4 4-31 16,-1 3-17-16,6 4-45 0,0 2-20 15,2 4-36-15,4 1-6 16,0 9-5-16,2 9-1 16,0 10 1-16,1 10-2 15,0-2-3-15,-3-6-4 16,2-5-5-16,-4-11-1 15,1-5-1-15,-1-4 1 0,-3-13 0 16,1 1 0-16,-1-6-1 16,-1 0 0-16,0 1-2 15,0-3 0-15,-7-23-1 16,-10-33 1 0,8 24-1-16,0-2 0 0,-4-8 3 15,1 6 0-15,4 13 3 16,2 3 1-16,4 16 7 15,-1 4 2-15,3 4 2 16,2 0 0 0,-1 0-5-16,2 0-1 0,28 11-3 15,42 12-4-15,-15-19 2 16,4-4-5-16,-3-12-2 0,-6 1 1 16,-16 0-2-1,-7 7 2 1,-9 1-26-16,-5 2 312 0</inkml:trace>
  <inkml:trace contextRef="#ctx0" brushRef="#br1" timeOffset="63901.3">17001 15399 1069 0,'-2'-1'529'15,"0"-3"-198"-15,-1 8-154 0,2-4-51 16,-1 12-75-1,-11 55-27-15,11-8-15 16,2 13 0-16,3 4-2 16,7-3-1-16,-2-18 3 0,-1-15-34 15,-4-17-154-15,8-4-152 16</inkml:trace>
  <inkml:trace contextRef="#ctx0" brushRef="#br1" timeOffset="64438.75">17045 15468 791 0,'3'-4'420'0,"1"-2"-93"15,4 1-115-15,15-1-96 0,4 2-20 16,19-1-37-16,9-2-16 16,7 1-24-16,3 0-25 15,-8 4-210-15</inkml:trace>
  <inkml:trace contextRef="#ctx0" brushRef="#br1" timeOffset="64781.88">17074 15826 1066 0,'-1'0'467'15,"1"2"-245"-15,3 0-44 0,-3-2-48 0,12 0-26 16,50 4-28-16,-19 0-14 16,4-6-30-1,-1-3-10-15,1-1-25 16,-6-6-92-16</inkml:trace>
  <inkml:trace contextRef="#ctx0" brushRef="#br1" timeOffset="65010.34">17003 15680 1284 0,'2'0'480'15,"14"-3"-333"-15,9-2-36 16,23-4-26-16,4-1-12 16,10-2-50-16,-3 1 41 0,-4-2-290 15</inkml:trace>
  <inkml:trace contextRef="#ctx0" brushRef="#br1" timeOffset="65414.33">17509 15800 1147 0,'-1'3'495'0,"-1"3"-270"0,1 4-55 16,-1 7-92-16,2 2-22 16,-2 9-34-16,-1-4-7 0,3 5-8 15,-2-5 12-15,4-2-144 16,0-3-134-16</inkml:trace>
  <inkml:trace contextRef="#ctx0" brushRef="#br1" timeOffset="65757.97">17505 15809 1062 0,'2'-9'460'0,"12"-4"-236"16,-1 1-71-16,12 6-65 0,6 6-25 0,-3 6-31 15,-2 2-7-15,-13 7-2 16,-4 7 0-16,-11 2-2 15,-7 6-1-15,-9-4-6 16,-1-2-16-16,-6-5-11 16,2-9-8-16,2-5-9 15,1-5 10-15,13-5-5 16,3 2-2-16,10-3 13 16,8 4 6-1,1-1 18-15,7 3 15 0,3 0 1 16,3 2-1-1,2 7-1-15,-2 4-4 0,-4-2-4 32,-2 0-1-32,-7-3-6 0,-4-4 35 0,-5-1-132 15</inkml:trace>
  <inkml:trace contextRef="#ctx0" brushRef="#br1" timeOffset="66313.39">17015 15153 1100 0,'1'0'452'16,"1"1"-285"-16,6 0-46 15,8-3-54-15,11 0-11 16,20-3-11-16,10-2-4 0,14 5-11 16,-2 1-10-16,-7 1-17 15,-6 6-66-15,-22-2-221 16</inkml:trace>
  <inkml:trace contextRef="#ctx0" brushRef="#br1" timeOffset="66664.53">17284 14996 1046 0,'-1'-4'458'15,"1"1"-263"1,5 0-45-16,-5 3-85 16,10 1-29-16,56 17-15 0,-25-3-4 0,0 0-3 15,0 7-3-15,-10 0-2 16,-9-1-1-16,-7 4 0 15,-9-6 1-15,-7 5 8 16,-11-4 5-16,-6 4 8 16,-9 0 0-1,-8 1-5 1,1-1-4-16,-2-1-13 16,4 0-1-16</inkml:trace>
</inkml:ink>
</file>

<file path=ppt/ink/ink1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10:34:03.112"/>
    </inkml:context>
    <inkml:brush xml:id="br0">
      <inkml:brushProperty name="width" value="0.05292" units="cm"/>
      <inkml:brushProperty name="height" value="0.05292" units="cm"/>
      <inkml:brushProperty name="color" value="#FF0000"/>
    </inkml:brush>
  </inkml:definitions>
  <inkml:trace contextRef="#ctx0" brushRef="#br0">7877 10691 272 0,'3'3'164'16,"-3"-2"-18"-16,0 3-67 0,0-4-26 16,-1 0-27-16,1 0-10 15,0 0 30-15,0 0 19 0,0 0 41 16,0-2 22-16,0 1 12 15,0 0-1-15,-1 0-7 16,0 0-11-16,0 0-28 16,-1 1-13-16,1 0-23 15,-3 0-12-15,-9 2-25 16,-29 11-9-16,36-5-15 16,1 0-8-16,6 3-6 15,5 4 2-15,7 0 2 16,-2 1 4-16,3-3 5 15,1-2 3-15,-1-8 3 16,2-3 4-16,-2-7 6 0,-7-3 4 16,-2-6 20-1,-1-4 19-15,-9 2 38 0,1 0 16 16,-6 7 6-16,-3 1-12 16,-1 5-35-16,-1 1-18 15,-4 4-31 1,2 6-10-16,7 4-13 0,-2 4-4 15,7-2 0 1,2 3 0-16,4-1 3 0,3-1 0 0,1 2 0 16,5-7 2-1,5-2 1-15,0-3 0 16,1-6 3-16,1-4 1 0,-4-7 3 16,-2-3 1-16,-3 2 4 15,-1-1 3-15,-10 3 13 16,-3 5 14-16,-10 1 10 15,-5 5 0-15,0 6-11 16,-1 2-15-16,7 4-16 16,0-1-6-16,10-1-8 15,0-2-7-15,10-2-92 0,10 0-122 16</inkml:trace>
  <inkml:trace contextRef="#ctx0" brushRef="#br0" timeOffset="433.53">8044 10942 1028 0,'-1'0'530'16,"-3"-1"-193"-16,3 10-152 16,0 5-59-16,1 13-76 15,2 11-11-15,1 24-10 16,-1-1-6-16,1 9-9 16,1-3-4-16,2-16-3 15,0-3-1-15,3-25 4 16,0-3-64-16,1-18-187 0,-1-5-208 15</inkml:trace>
  <inkml:trace contextRef="#ctx0" brushRef="#br0" timeOffset="868.66">8007 10996 597 0,'0'-2'354'0,"1"-4"-12"0,3-2-96 16,7 0-85-16,8-1-29 15,8-2-51-15,9 4-22 16,16 4-24-16,3 3-10 16,2 8-15-16,-4 9-2 15,-26 10 5-15,-12-1 6 16,-24 17 22-1,-17-3 9-15,-25 1 12 0,-11-4-2 16,-1-19-20-16,5-9-11 16,15-11-39-16,14-4-24 15,13-5-69-15,6 3-53 16,11-2-292-16</inkml:trace>
  <inkml:trace contextRef="#ctx0" brushRef="#br0" timeOffset="2671.32">8658 14976 470 0,'0'-1'276'0,"-3"-3"-16"16,-1 0-44-16,3 2-51 15,0 1-20-15,0 0-38 16,0 1-21-16,-6 0-24 16,-2 1-6-16,-22 14-22 15,26-10-7-15,2-2-19 16,0 4-7-16,-4 2-1 15,6 4-3-15,1 2-2 16,-1-5-1-16,3-1 1 16,1-6 3-16,10-3 5 15,6 0 2-15,3-5 1 16,3 0 2-16,-8-6 2 16,-3 1 2-16,-5 1 35 15,-4-2 16-15,-7 1 30 16,-7 0 10-16,-6 1-19 15,-4 0-16-15,0 5-31 16,-1 2-16-16,4 1-17 16,2 1-6-16,4 6-6 15,4 0-2-15,1 5 0 16,1 2 2-16,4-4 0 0,0 2 0 16,4-4 1-1,1 1-1-15,4-3 3 0,5 1 2 16,4-5 3-16,4-1 0 15,0-2 3-15,-3-6 1 16,-6-4 2-16,-2 1 1 16,-5-2 5-16,-6 1 4 15,-9 1 3-15,-3 2 2 16,-10 2 2-16,-1 4-3 16,0 3-6-16,3 2-6 0,5 6-12 15,5 1-3-15,4 4-3 0,-1 0 1 16,7 2 1-16,0-2 1 15,6-1 0-15,1-3 1 16,2-7 2-16,5 1 2 16,3-3 3-16,3 0 2 15,-4 1 3-15,-2-2 3 16,-10-9 5-16,-1 0 2 16,-6-1 1-16,-5-2-2 15,-2 9-6-15,0-1-20 16,1 1-222-1</inkml:trace>
  <inkml:trace contextRef="#ctx0" brushRef="#br0" timeOffset="4496.96">8874 14326 550 0,'-2'-6'346'0,"-2"-5"14"16,1 3-77-16,-1 3-64 15,3 1-30-15,0 5-71 16,1-1-30-16,0 0-53 0,2 15-20 15,16 53-15-15,-10-23 0 16,0 13 3-16,3 2 1 16,-4-1 1-16,1-2 1 15,-2-15-2-15,1-10 9 16,-2-16-145-16,3-5-91 16</inkml:trace>
  <inkml:trace contextRef="#ctx0" brushRef="#br0" timeOffset="4948.87">9298 14327 792 0,'1'0'377'0,"-4"0"-159"16,-4 2-37-16,6-2-53 0,0 0-33 15,-20 17-28-15,-37 35-6 0,17-25-20 16,2-5-9-16,-2 6-16 16,1 2-4-16,3-5-5 31,1-1-2-31,9-10-4 0,7-4-1 0,12 0-1 31,2-3 3-31,12 3 5 0,5-4 3 16,11 5 0-1,11 2 2-15,8 4-3 16,5 5 1-16,4 2 0 16,-2 0-2-16,-9-3 3 15,-7-5 0-15,-9-4-1 0,-1-1-1 0,-7-5-2 16,-3-3 0-1,-5-3 2-15,-2-1-1 16,-3-1-53-16,6 1-86 16</inkml:trace>
  <inkml:trace contextRef="#ctx0" brushRef="#br0" timeOffset="6913.22">3696 14872 320 0,'-1'0'187'0,"-1"-1"-14"16,1-3-20-16,0 4-22 15,0 0-9-15,-1 0-17 16,1 0-5-16,0 0-19 16,0 0-14-16,0 0-23 15,0 0-14-15,-5 3-18 16,0-1-6-16,1-1-6 16,2 7-4-16,-3-1-2 15,-16 29 1-15,29-29 4 16,-1 0 1-16,4-2 4 15,2-5 2-15,4-2 2 0,1-4 2 16,-1 1 34-16,-2 1 16 16,-6-2 25-16,-15 1 23 47,4 2 10-47,2 2-1 0,0 0-26 0,0 0-22 0,-17-5-45 15,-41-7-18-15,43 15-5 16,5 6-4-16,5 1-3 0,4-1-1 15,-1 2 0-15,6-4 0 16,-1 1 3-16,5 0 0 16,3 3 2-16,1-3 1 15,5-4 0-15,0-1 1 16,1-3 1-16,-2-3 1 16,-2-2 2-16,-6-3 4 15,-3 1 1-15,-5-3 5 16,-6 1 2-16,-6 2 1 15,-5-2-1-15,-5 4 13 16,1 3-1-16,2 2-4 16,1 3-3-16,5 5-22 15,2 0-4-15,4 5-4 16,8 1 1-16,5 1 2 16,7-1 3-16,6-6 1 15,-2-4 1-15,-3-4 37 0,1-1-117 16</inkml:trace>
  <inkml:trace contextRef="#ctx0" brushRef="#br0" timeOffset="10150.13">3972 15073 865 0,'0'-2'403'0,"0"4"-172"0,-2 0-44 15,2-2-82-15,0 5-36 16,1 24-52-16,6 45-5 16,-7-21-4-16,-1 1-1 15,-1-2 2-15,-1-4-1 16,-2-14-2-16,2-7-1 16,-2-11-87-16,1-2-97 0</inkml:trace>
  <inkml:trace contextRef="#ctx0" brushRef="#br0" timeOffset="10596.3">3947 15104 683 0,'11'-14'388'16,"9"-11"-105"-16,6 5-106 0,3 4-39 15,9 13-86-15,8 9-22 16,-2 9-7 0,-5 5 3-16,-18 9 9 0,-5 3-1 15,-15 7-3-15,-1 5-3 16,-9-3-12-16,-7-4 2 15,-13-11 5-15,-3-7-2 16,-2-15-4-16,3-2-17 16,11-4-27-16,3-5-10 15,15-1-14 1,2 0 2-16,8-2 9 16,11 6 4-16,7 8 14 0,8 6 10 15,2 9 13-15,-4 3 10 16,-2 1 18-1,-3-1 4-15,-4-5 5 16,4 1-3-16,-2-11-13 0,2-6-2 16,-4-3-6-16,-1-9-83 15</inkml:trace>
  <inkml:trace contextRef="#ctx0" brushRef="#br0" timeOffset="12491.34">17580 11028 183 0,'2'-3'154'16,"4"-1"58"-16,-1 0 8 15,-3-2-1-15,0 0-10 16,-1 1-29-16,-2-5-12 16,-3 5-26-16,2 0-16 15,-9 0-34 1,-1 5-16-16,0 4-35 0,-3 2-15 0,3 3-20 16,-2 2-7-16,2 3-8 15,2-2 0 1,5 4 0-16,5-2 2 0,1-2 1 15,6 0 2-15,8-6 1 16,0-3 2-16,5-6-2 16,-1-2 3-16,-6-3 4 15,3-1 4-15,-7 1 14 16,0-2 19-16,-8 3 15 0,-1 1 11 16,-6 0 5-16,-7-3-14 15,-1 6-14-15,-2 1-14 0,-3 2-16 16,3 5-5-1,-1 1-10-15,0 1-4 16,10 5-3-16,-1 3 0 16,9 1-2-16,4 1 2 0,6-3 0 31,4-1 2-31,4-9 5 0,-1-1 1 16,1-7 4-16,1-8 1 15,-7-6 5 1,-7-7 5-16,-3 5 30 0,-7 2 7 15,-7 2 14-15,6 8-4 16,-10 1-28 0,2 2-8-16,3 5-21 0,2 4-6 15,2-2-12-15,6 1-53 16,3 7-308-16</inkml:trace>
  <inkml:trace contextRef="#ctx0" brushRef="#br0" timeOffset="12898.36">17685 10443 844 0,'-2'-4'449'0,"-3"2"-136"15,2 3-117-15,2-1-55 16,0 0-80-16,0 19-30 16,-1 43-22-16,7-23-2 0,4 11-2 15,-1-2 1-15,0 0-2 16,3-3 1-16,-3-11 0 16,0-8 35-16,0-11-246 15</inkml:trace>
  <inkml:trace contextRef="#ctx0" brushRef="#br0" timeOffset="13249.63">17606 10399 624 0,'4'-7'366'0,"4"-6"-50"15,10 1-125-15,8-1-33 16,12 6-68-16,10 4-31 16,8 8-36-16,-2 6-4 15,-9 4-3 1,-10 4 3-16,-20 4 25 0,-6 2 13 15,-16 5 20-15,-15-4 4 16,-15-3-21-16,-5-3-11 16,-9-11-23-16,5 1-10 15,10-5-57-15,7-2-70 0,17-2-236 16</inkml:trace>
  <inkml:trace contextRef="#ctx0" brushRef="#br0" timeOffset="14817.53">21904 12376 400 0,'-1'-2'193'0,"1"-1"-59"0,0 1-16 0,0 2-10 16,0 0-5 0,-2 0-10-16,1-1-1 15,0 0-19-15,0 1-8 16,-1 0-23-16,-3 0-12 16,2 1-14-16,0-1-6 0,1 14-11 15,-26 30-1-15,39-29 1 16,-4-4 1-16,10-3 3 15,-2-2 0-15,-4-5 3 16,4-2 35-16,-11-7 34 0,3-2 17 31,-5-4 34-31,-2 1-15 0,-2-3 4 0,-5 2-4 16,-5 1-22-16,-4 2-14 16,-1 5-41-16,0 4-11 0,-1 5-19 15,7 5-5-15,2 7-4 16,-1 1-1-16,9 1 1 15,0-2 1-15,6-2-1 16,3-3 0-16,3-1 1 31,5 0 1-31,2-7 3 0,-3 4 0 16,1-5 2 0,-6-2 1-16,-3-8 1 15,0-3 1-15,-6-5 6 16,1-1 3-16,-7 1 5 15,-5-1 9-15,-8 5 6 16,-4 1-2-16,1 6-4 16,1 5-12-16,3 5-16 0,2 4-2 15,11 3-5-15,0 3 1 16,10-5 1-16,5 1 2 16,6-2 3-16,1 0 0 15,0-1 1-15,-2-2 2 16,-2-5 0-16,-5-2 1 15,-3-10-27-15,2 3-96 0</inkml:trace>
  <inkml:trace contextRef="#ctx0" brushRef="#br0" timeOffset="15326.52">21816 11667 894 0,'1'-1'433'0,"-2"-3"-156"15,1 3-53-15,0 1-103 16,-1 0-42-16,2 19-56 16,7 48-11-16,-2-16 2 15,1 6-1-15,-3 1-1 16,2-3-1-16,0-15-4 0,1-7 0 15,0-14-24 1,-1-5-73-16,-3-11-303 0</inkml:trace>
  <inkml:trace contextRef="#ctx0" brushRef="#br0" timeOffset="15737.01">22099 11676 924 0,'-2'-2'407'31,"1"2"-192"-31,-1 1-68 0,1-1-52 0,0 0-13 16,-6 10-29-16,-31 40-7 31,9-28-20-31,-3 1-8 0,0 4-10 0,4 0-3 15,6-1-2-15,3-5 0 0,4-6-2 16,5-5-2-16,10-1-4 16,13 4-4-16,6-7 0 15,5 1 4-15,10 0 4 16,-2-4 1-16,14 9 3 16,-1 3-1-16,-10-1 1 15,-6-1 2-15,-16-4 21 16,0-1 20-16,-7 1 7 15,-5 1 2-15,0-2-16 32,-3-5-19-32,1 1-5 15,-2-4-1-15,2 0-44 16,0-2-104-16</inkml:trace>
  <inkml:trace contextRef="#ctx0" brushRef="#br0" timeOffset="17367.43">16637 14669 357 0,'-1'0'238'0,"-6"-5"23"16,4 2-62-16,1 2-55 16,-3-3-19-16,4 4-33 15,0-1-13-15,-1 0-23 16,1 0-10-16,0 1-24 16,-1 0-8-16,1 0-11 0,-4 7-4 31,-3 6-6-31,-7 29-1 15,22-33-1-15,2-3 3 16,6-5 6-16,2-2 5 0,-2-7 1 16,-1 0 31-1,-6-5 34-15,-2 2 19 0,-6-1 36 16,0 3-16-16,-8 0-13 0,-2 2-12 16,-5-1-27-1,1 2-11-15,0 3-26 16,1 3-9-16,2 4-12 15,-1 3-5-15,4 7-1 16,1-2-1-16,4 4 0 16,1-1 1-16,6 1 1 15,5 0 1-15,1-5 4 16,2-2-3-16,0-5 5 16,-5-4 1-16,10-3 1 15,-5-2 4-15,-3-6-4 16,0 0 1-16,-7-3 3 15,-2-1 2-15,-3 4 33 16,-3-3 6-16,-5 6 5 0,-1 6-3 16,-3 4-33-16,-1 5-9 15,7 4-25-15,-1 0-81 0</inkml:trace>
  <inkml:trace contextRef="#ctx0" brushRef="#br0" timeOffset="25535.84">16820 14963 428 0,'-2'-3'332'0,"0"-2"20"16,1-1-83-16,1 5-37 0,-1 1-83 31,0 0-45-31,1 2-53 0,0 28-15 16,0 51-2-16,-2-22 3 15,1 8-9-15,1 0-1 16,0-10-13-16,0-6-2 16,3-19-34-16,1-9-52 15,1-18-119-15,1-7-138 16</inkml:trace>
  <inkml:trace contextRef="#ctx0" brushRef="#br0" timeOffset="26034.07">16813 14987 622 0,'2'-3'353'0,"7"-9"-28"15,2-4-102-15,14 7-86 0,11 5-37 16,9 10-61-16,4 8-13 16,-6 5-6-16,-12-3-3 15,-16 2-1-15,-4 5 0 16,-15 4 3-16,-4 5 1 16,-18-2 2-16,-7-1 3 15,-10-8-3-15,1-6-2 16,11-7-10-1,7-2-10-15,15 0-12 0,9-2-6 16,15 3 0-16,12 0 2 16,17 4 20-16,1 4 8 15,-3 8 13-15,-7 5 9 0,-12-2 6 16,-2 0-2 0,-9-10 1-16,4-5-4 0,-4-8-51 15,-2-6-81-15</inkml:trace>
</inkml:ink>
</file>

<file path=ppt/ink/ink1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3T09:26:00.346"/>
    </inkml:context>
    <inkml:brush xml:id="br0">
      <inkml:brushProperty name="width" value="0.05292" units="cm"/>
      <inkml:brushProperty name="height" value="0.05292" units="cm"/>
    </inkml:brush>
  </inkml:definitions>
  <inkml:trace contextRef="#ctx0" brushRef="#br0">19586 17780 28 0,'7'-2'15'16,"3"2"-2"-16,6-1-12 15</inkml:trace>
  <inkml:trace contextRef="#ctx0" brushRef="#br0" timeOffset="174378.11">13850 10118 143 0,'-45'-21'46'0,"-56"-21"-66"15</inkml:trace>
</inkml:ink>
</file>

<file path=ppt/ink/ink1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30T10:35:30.654"/>
    </inkml:context>
    <inkml:brush xml:id="br0">
      <inkml:brushProperty name="width" value="0.05292" units="cm"/>
      <inkml:brushProperty name="height" value="0.05292" units="cm"/>
      <inkml:brushProperty name="color" value="#FF0000"/>
    </inkml:brush>
  </inkml:definitions>
  <inkml:trace contextRef="#ctx0" brushRef="#br0">20320 14573 278 0,'-2'0'181'0,"-1"-1"6"0,1 1 1 15,1 0-21-15,-1 0-10 16,1 0-22-16,0 0-8 16,0 0-25-16,0 0-10 15,0 0-27-15,0 1-12 16,-1 19-26-16,4 32-11 15,6-21-15-15,3 4-3 16,9-5-6-16,2-6-2 16,3-15-3-16,-1-6-2 0,-2-13 2 15,0-7 4-15,-8-11 7 16,2-2 3-16,-1-1 6 16,-6 5 3-16,-2 5 5 15,-6 1 3-15,-7 9 5 16,0 3 8-16,-3 2 14 15,4 5 3-15,-3-2 12 16,5 4-4-16,5 12-19 16,-6 2-10-16,5 20-21 15,2 4-7-15,1 16 0 16,5 11 1-16,-4 7 7 16,-3 3 3-16,-6-6 8 15,-2-8 2-15,-9-16 7 16,-5-13 22-16,-4-28-6 15,-8-13-10-15,-5-26-17 0,0-7-40 16,1-4-143-16,2 2-137 16</inkml:trace>
</inkml:ink>
</file>

<file path=ppt/ink/ink1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1T07:49:03.318"/>
    </inkml:context>
    <inkml:brush xml:id="br0">
      <inkml:brushProperty name="width" value="0.05292" units="cm"/>
      <inkml:brushProperty name="height" value="0.05292" units="cm"/>
      <inkml:brushProperty name="color" value="#FF0000"/>
    </inkml:brush>
  </inkml:definitions>
  <inkml:trace contextRef="#ctx0" brushRef="#br0">21482 9168 417 0,'-3'-7'248'0,"-5"-4"-6"16,6 2-28-16,-4 2-32 0,4 5-17 16,2 0-44-16,-5 0-21 15,5 2-33-15,-1 0-12 16,0 0-23-16,1 0-10 15,0 0-18 1,0 0-6-16,0 2-6 0,1 15 5 0,2 38 5 16,-1-23 2-1,4 8 5-15,-1 2-3 0,-2 1 0 16,-3-5-1-16,-4-10 3 16,2-8 3-16,2-11 2 15,0-7-16-15,0-11-107 16,5-8-117-16</inkml:trace>
  <inkml:trace contextRef="#ctx0" brushRef="#br0" timeOffset="494.86">21468 9079 677 0,'-6'0'345'15,"-2"-1"-99"-15,0 1-48 16,5 0-60-16,3-1-19 16,0 1-33-16,0 0-15 15,0 0-28-15,0 0-13 16,0-2-17-16,11-1-5 16,49-5-5-16,-22 8-3 15,7 7-1-15,-2 0-1 0,-5 7-1 16,-5 2 1-16,-16 2-7 15,-7 1 0-15,-17 0 9 16,-12 0 5-16,-14-2 19 16,-4-2 4-16,-3-7 2 15,3-5 2-15,7-3-3 16,7-3-2-16,12 2-13 16,3 0-6-16,8 1-17 15,-1 3-6-15,-5 3-160 16,-2 3-163-16</inkml:trace>
</inkml:ink>
</file>

<file path=ppt/ink/ink1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30T10:35:34.233"/>
    </inkml:context>
    <inkml:brush xml:id="br0">
      <inkml:brushProperty name="width" value="0.05292" units="cm"/>
      <inkml:brushProperty name="height" value="0.05292" units="cm"/>
      <inkml:brushProperty name="color" value="#FF0000"/>
    </inkml:brush>
  </inkml:definitions>
  <inkml:trace contextRef="#ctx0" brushRef="#br0">19149 9783 535 0,'-1'1'295'0,"-2"4"-69"0,1 5-99 16,0 1-32-16,-1 5-33 15,2 1-12-15,3 5-20 16,-1-1-7-16,7 0-17 16,3-2-4-16,1-7 2 15,5-3 3-15,4-8 4 16,1-2 1-16,4-13 1 16,-2-4-2-16,-4-10 2 15,-2-5-1-15,-7-3 3 16,-2-1 0-16,-8 8 5 15,-2 3 1-15,-8 9 0 16,5 8 5-16,2 14-8 16,0 10-5-16,6 25-8 15,4 9-8-15,7 17 0 16,2 8 3-16,-2-1 8 16,0 4 19-16,-9-10 33 15,-4-2 8-15,-9-14 23 16,-6-9-1-16,-16-16-17 0,-5-12-4 15,-6-14-24-15,-2-7-20 16,11-10-28-16,5-6-7 16,14-6-208-16</inkml:trace>
</inkml:ink>
</file>

<file path=ppt/ink/ink1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1T07:52:31.489"/>
    </inkml:context>
    <inkml:brush xml:id="br0">
      <inkml:brushProperty name="width" value="0.05292" units="cm"/>
      <inkml:brushProperty name="height" value="0.05292" units="cm"/>
      <inkml:brushProperty name="color" value="#FF0000"/>
    </inkml:brush>
    <inkml:context xml:id="ctx1">
      <inkml:inkSource xml:id="inkSrc8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2-01T07:54:40.752"/>
    </inkml:context>
  </inkml:definitions>
  <inkml:trace contextRef="#ctx0" brushRef="#br0">20927 5430 614 0,'0'-5'358'16,"0"1"-40"0,4-1-25-16,-5 4-71 15,1 1-43-15,-2 0-80 0,1 0-34 16,0 0-44-16,-4 27-8 16,-6 45-3-16,6-22 1 15,4 13-3-15,-1-1-4 16,2 1-1-16,0-7 0 15,1-13-1-15,7-5 2 16,-6-20-34-16,3-3-67 16,-3-11-180-16,-4-13-239 15</inkml:trace>
  <inkml:trace contextRef="#ctx0" brushRef="#br0" timeOffset="529.78">20859 5489 515 0,'-7'-7'353'16,"4"1"4"-1,3 6-151-15,0-1-40 16,0 1-61-16,0-1-24 0,4 0-25 16,16-4-6-16,32-15-5 15,-21 11 0-15,9 2-12 16,9 6-4-16,6 7-13 16,0 7-3-16,-13 4 0 15,-10 1 0-15,-13 0 4 16,-10-2 3-16,-16 0 3 15,-14 1 3-15,-19 5-3 16,-10 0-3-16,-7-2-4 16,4-4-5-16,11-8-35 15,10 0-25-15,13-1-47 16,4 1-43-16,7 1-170 16</inkml:trace>
  <inkml:trace contextRef="#ctx0" brushRef="#br0" timeOffset="3269.39">1931 7343 708 0,'7'-12'377'0,"4"-5"-115"16,-8 8-89-16,-6 3-32 15,2 24-71-15,-2 15-24 16,1 25-24-16,3 18-3 15,-10 6-5-15,1 4-3 0,-3-3-2 16,1-5 0-16,7-11 0 16,3-12 0-16,4-18-35 15,3-7-79-15,2-17-311 16</inkml:trace>
  <inkml:trace contextRef="#ctx0" brushRef="#br0" timeOffset="3505.91">1823 7377 933 0,'10'-1'373'0,"4"-1"-232"16,24 4-73-1,6-1 2-15,14-1-15 0,4 0-9 16,7-3-21 0,7-3-13-16,-3 3-101 0,2 1-108 15</inkml:trace>
  <inkml:trace contextRef="#ctx0" brushRef="#br0" timeOffset="3775.36">1870 7951 579 0,'4'3'277'0,"12"5"-81"0,13 1-42 15,16-6-16-15,5 0-22 16,13-3-39 0,-1-3-23-16,-1 1-30 15,0 2-5-15,-8-5-85 0,-3 2-104 16</inkml:trace>
  <inkml:trace contextRef="#ctx0" brushRef="#br0" timeOffset="3990.44">1894 7712 820 0,'5'-4'355'15,"17"2"-173"-15,13-2-73 16,15 1-41-16,13 2-4 0,7-5-17 0,-3-1-11 31,4 1-20-31,-8-3-35 0,-7 6-310 0</inkml:trace>
  <inkml:trace contextRef="#ctx0" brushRef="#br0" timeOffset="4333.71">2547 7860 736 0,'1'-2'391'16,"-1"2"-101"-16,2 2-119 16,-3-2-111-16,0 0-25 15,-2 28-21-15,-2 34-4 16,6-24 0-16,6 1-2 0,-3-4-2 16,-3-5 3-16,2-7 0 15,-3-5 0-15,3-1-75 16,-2-7-74-16,-1-4-267 15</inkml:trace>
  <inkml:trace contextRef="#ctx0" brushRef="#br0" timeOffset="4559.76">2485 7901 719 0,'12'-12'343'15,"6"-9"-146"-15,11 6-78 16,5 3-26-16,8 12-41 16,1 2-13-16,-9 13-12 15,-6 5 1-15,-25 4 0 16,-8 3 0-16,-12 3 2 16,-12-3-3-16,-2-5-7 15,1-4-19-15,5-9-205 0</inkml:trace>
  <inkml:trace contextRef="#ctx0" brushRef="#br0" timeOffset="5290.96">1914 7148 740 0,'-1'0'304'16,"3"1"-190"-16,7 4-37 16,17 0-29-16,11 1 3 0,15-5 12 15,10-1-1-15,10 0-14 16,6 0-14-16,6 3-19 15,-1 1-6-15,-16-2-2 0,-10 2-1 0,-14-2-4 32,-11-2-19-32,-7 0-62 15,-10 0-12-15,-13-4-17 16,-6-1 14-16,-9-5 66 16,-7-2 17-16,0-3 27 15,2-1 9-15,8 1 7 16,1 3 4-16,7 6 10 15,4 0-6-15,5 8-11 16,7 2-7-16,2 5-9 16,2 6 9-16,-5 2 16 15,-1 1 5-15,-6 6 5 0,-9-1-2 16,-3 0-6 0,-8 0-5-16,0-5-13 0,2-4-51 15</inkml:trace>
  <inkml:trace contextRef="#ctx0" brushRef="#br0" timeOffset="5707.84">3168 7578 649 0,'4'0'312'16,"2"-3"-76"-1,19 6-178-15,7 0-25 16,16 1 0-16,5-2-2 16,-2-1-5-16,-1 0-4 15,-10 0-10-15,-2 3-5 0,-6-2-131 16,0-1-183-1</inkml:trace>
  <inkml:trace contextRef="#ctx0" brushRef="#br0" timeOffset="5961.72">3206 7775 674 0,'10'0'286'15,"15"0"-140"-15,10 0-8 0,10-1 5 16,5 0-13-16,-4-2-34 16,-2 1-28-1,-8 1-31 1,-5 1-10-16,-6 3-10 15,-1-5-2-15,-6 2-129 16</inkml:trace>
  <inkml:trace contextRef="#ctx0" brushRef="#br0" timeOffset="6462.83">4162 7311 832 0,'0'0'334'0,"0"3"-214"16,0 8-67-16,0 22-43 15,0 9 4-15,-2 21 20 16,-2 8 6-16,-2 11 16 16,1 3 1-16,1-2-16 15,2-7-6-15,4-17-16 16,2-9-2-16,-1-19-46 15,0-12-98-15</inkml:trace>
  <inkml:trace contextRef="#ctx0" brushRef="#br0" timeOffset="6676.03">4133 7347 808 0,'18'-7'356'0,"12"-5"-160"15,16 6-142-15,8 5-25 16,6 3-19-16,3 6-4 16,-4 2 10-16,1 1-94 0</inkml:trace>
  <inkml:trace contextRef="#ctx0" brushRef="#br0" timeOffset="6960.14">4027 7977 769 0,'7'3'322'15,"17"4"-172"1,6 5 3-16,19-3-29 0,8 1-25 16,7-1-50-1,-1-2-18-15,-10-1-16 0,-7-4-4 16,-10 0-155-16,-10-5-225 0</inkml:trace>
  <inkml:trace contextRef="#ctx0" brushRef="#br0" timeOffset="7167.52">4139 7756 728 0,'14'-2'314'0,"24"-2"-171"15,12 1-48-15,15 2-45 16,6 1-21-16,-2 0-32 16,-5 0-128-16</inkml:trace>
  <inkml:trace contextRef="#ctx0" brushRef="#br0" timeOffset="7482.19">4631 8041 615 0,'0'0'343'16,"0"0"-13"-16,2 0-152 0,-2-1-78 15,0 0-20 1,9-6-44-16,35-37-15 16,-21 18-8-16,0-1 0 15,-6 5 0-15,1 5 7 16,-9 12 6-16,-5 5 2 0,-4 13 0 16,1 6-9-1,0 15-11-15,1 6-5 16,2 3 1-16,1 1-4 0,4-8 2 15,-2-5 2-15,1-7-124 16,-1-7-152-16</inkml:trace>
  <inkml:trace contextRef="#ctx0" brushRef="#br0" timeOffset="8112.29">4216 7122 699 0,'6'-1'272'0,"14"-1"-173"0,9-3-32 0,17 3 2 32,10 2 2-32,2 1-12 15,2 4-9-15,-1-3-20 16,-6-2-11-16,-7 2-5 15,-4-2-1-15,-14-2-2 16,-5 0-2-16,-8-5-16 16,-7-5-3-16,-8-1-3 15,-1-4 3-15,-6 0 10 16,0 8-1-16,4 1-2 16,2 5-4-16,4 8 1 15,3 1 1-15,6 11 5 0,1 2 5 16,-1 3 17-16,-5-1 10 15,-9 1 13-15,-3 3 1 16,-7-6-11-16,-2-2-52 16</inkml:trace>
  <inkml:trace contextRef="#ctx0" brushRef="#br0" timeOffset="8605.95">5419 7463 848 0,'-2'-11'415'16,"-3"-4"-179"-16,3 15-137 15,-2 8-39-15,6 26-68 16,3 6-3-16,4 18 10 16,2 4 1-16,-6 4 5 15,0-3-1-15,-5-10 4 16,2-5 0-16,2-16-9 15,-2-10-45-15,-3-17-136 16,-3-7-153-16</inkml:trace>
  <inkml:trace contextRef="#ctx0" brushRef="#br0" timeOffset="8787.51">5176 7685 716 0,'-2'-1'372'16,"0"-4"-126"-1,8 4-105-15,-6 0-35 16,10 0-32-16,61-6-2 0,-10 5-5 16,9 0-7-1,3-2-27-15,3 3-14 16,-1-5-89-16,3 0-171 0</inkml:trace>
  <inkml:trace contextRef="#ctx0" brushRef="#br0" timeOffset="9189">6202 7300 757 0,'-5'-1'389'16,"-7"2"-117"-16,7 13-153 15,-3 18-108-15,3 10-9 16,4 20 2-16,-3 2 6 16,-1 6 4-16,2 7-5 15,-4 2 5-15,1 2-5 16,4-8-1-16,-5-12 3 16,5-16-3-16,-1-13 2 15,4-11-51-15,0-7-80 16</inkml:trace>
  <inkml:trace contextRef="#ctx0" brushRef="#br0" timeOffset="9384.28">6029 7471 723 0,'10'-6'346'16,"9"-8"-142"-16,16 5-107 15,15-3-30-15,22 8-40 16,5 4-7-16,1 1-10 0,-4 2-3 16,-5 4-114-16,-2-2-131 15</inkml:trace>
  <inkml:trace contextRef="#ctx0" brushRef="#br0" timeOffset="9655.81">6066 8032 578 0,'0'2'271'0,"4"3"-101"15,9 1-23 1,13-3-37-16,12 1-17 0,14 1-28 16,2-2-18-16,3 0-20 15,-5-2-5-15,-5-3-14 16,-2-1-98-16</inkml:trace>
  <inkml:trace contextRef="#ctx0" brushRef="#br0" timeOffset="9894.71">6098 7785 833 0,'7'-2'353'15,"12"-4"-189"-15,15 2-69 16,18 1-40-16,10 2-11 16,8 1-14-16,-4 0-10 15,1 4-59-15,-5-2-122 16</inkml:trace>
  <inkml:trace contextRef="#ctx0" brushRef="#br0" timeOffset="10248.64">6640 7980 839 0,'0'-1'357'0,"3"-6"-188"0,6 0-48 15,11-2-49-15,6 1-12 16,10 3-19-16,2 4-10 16,-5 6-7-16,-7 3 1 15,-12 4 3-15,-8 3 2 16,-14 2 0-16,-10 3-4 16,-12 6-10-1,-3 0-4-15,4 1-6 0,7-2-2 16,16-8-7-16,6 0-4 15,15-8-5-15,7-1-2 16,11-5 3-16,5-3 0 16,0-2-50-16,0-1-105 0</inkml:trace>
  <inkml:trace contextRef="#ctx0" brushRef="#br0" timeOffset="10941.05">6179 7126 434 0,'0'-4'278'0,"-4"1"4"0,12 1-196 16,4 2-30-16,15 1-22 15,10 2 6-15,16 4 22 16,3-2-5-16,10 1-17 15,6 0-12-15,4-1-18 16,4 3-2-16,-10-4 0 16,-10-2 1-16,-26 0 2 15,-5-3 0-15,-21 0 6 16,-5-5-5-16,-6-4-4 16,-10 1 0-16,-6-8-5 15,-2 0 3-15,-1 3-4 16,7 4-6-16,6 5-12 15,6 5-11-15,6 4-6 0,4 0 4 0,12 8 7 32,4 3 11-32,5 1 12 15,1 4 6-15,-10-3 39 16,-8-1 16-16,-10-3 50 0,-3 1 11 16,-9-5-24-16,-2 0-14 15,-9-2-35-15,-2-1-95 16</inkml:trace>
  <inkml:trace contextRef="#ctx0" brushRef="#br0" timeOffset="51527.26">1931 9240 183 0,'0'-3'126'0,"-1"-9"11"16,-1 3-18-16,-4-4-37 16,3-2-9-16,-1 0-4 15,3-2 12-15,3 0 30 16,3 1 14-16,2 3 24 16,-2 1-7-16,-2 12-50 15,-1 3-30-15,2 13-60 16,0 13-12-16,-1 12 6 15,-3 12 6-15,-1 14 7 0,-2 3-1 16,1-3 0 0,0-9 2-16,-1-11 0 15,2-9 0-15,1-11 1 16,4-6-42-16,1-10-162 16</inkml:trace>
  <inkml:trace contextRef="#ctx0" brushRef="#br0" timeOffset="51787.76">1818 9172 752 0,'12'1'284'0,"21"-1"-193"16,19 0-5-16,20-4-8 15,7-4-13-15,9 2-34 16,-5 0-9-16,-5 4-30 0,-9 2-69 0</inkml:trace>
  <inkml:trace contextRef="#ctx0" brushRef="#br0" timeOffset="52091.14">1936 9656 345 0,'2'4'225'15,"6"2"42"-15,6-4-33 0,10-1-33 16,9 0-23-16,7-2-73 16,5 0-34-16,5-3-34 15,4 0-16-15,-2 0-12 16,1 2 7-16,-7-1-147 15,-5 0-145-15</inkml:trace>
  <inkml:trace contextRef="#ctx0" brushRef="#br0" timeOffset="52318.43">1823 9513 755 0,'-2'-3'332'15,"2"2"-169"-15,12 0-81 16,24-2-50-16,14 7-10 16,20-5 4-16,3 2-7 15,3-1-7-15,-5-4 21 16,0 2-234-16</inkml:trace>
  <inkml:trace contextRef="#ctx0" brushRef="#br0" timeOffset="52724">2429 9766 553 0,'6'-4'277'0,"7"-7"-79"15,3-1-47-15,-2-1-42 16,0-4-9-16,-4 2-2 16,-4 2 2-16,-4 2 1 15,2 3-18-15,-3 7-40 0,2 0-26 16,-3 8-30-16,0-7-2 0,1 6 1 16,6 24 10-1,8 35 4-15,-12-24 3 16,0-1 1-16,3-4 1 15,-2-9 1-15,1-6 10 0,-2-9-177 16</inkml:trace>
  <inkml:trace contextRef="#ctx0" brushRef="#br0" timeOffset="53092.29">2790 9474 776 0,'0'0'331'15,"4"-2"-187"-15,7 2-51 16,22 1-53-16,2-1-9 16,11 0-9-16,-2 0-4 15,-5-2-5-15,-4 4-2 16,-8-2 1-16,-6-3-35 0,-1 3-108 15,-4-3-118-15</inkml:trace>
  <inkml:trace contextRef="#ctx0" brushRef="#br0" timeOffset="53410.93">2829 9608 541 0,'4'0'278'0,"3"0"-70"15,12-3-63 1,9 1-11-16,12-1-20 0,5 1-17 15,-4-1-38-15,-2 1-9 16,-10 2-16-16,-5-1-3 16,-7 1 21-16,-5-1 1 15,-6 0-2-15,-2 2-6 0,-3-1-132 16,-1 0-275 0</inkml:trace>
  <inkml:trace contextRef="#ctx0" brushRef="#br0" timeOffset="57691.19">3597 9077 609 0,'-1'-4'394'0,"-1"-4"-7"15,0 7-219-15,2 1-52 16,0 8-76-16,2 12-18 16,4 18-9-16,-4 12 4 15,4 31 1-15,1 9-2 16,-2 4-4-16,5-2-3 0,1-23-1 16,-2-12-6-1,3-16-109-15,-2-6-63 0,-4-14-217 16</inkml:trace>
  <inkml:trace contextRef="#ctx0" brushRef="#br0" timeOffset="57967.22">3854 9410 832 0,'-4'3'348'0,"-12"4"-204"16,-6 6-44-16,-8 3-49 15,-3 2-14-15,6 7-19 0,5-6-7 16,8 1-3-16,7-4 1 16,9-1 7-16,8-1 3 15,9-2 2-15,7 1 0 16,8-3-6-1,5 0-1-15,8-3-127 16</inkml:trace>
  <inkml:trace contextRef="#ctx0" brushRef="#br0" timeOffset="58362.05">3988 9690 462 0,'7'2'213'0,"8"0"-75"16,1-2-44-16,11 0-30 0,1-2-9 15,4-2-17 1,-2-3-5-16,-10-5 1 15,-5 1 5-15,-8-4 16 16,-4 3 9-16,-10 2 4 16,-8-1-6-16,-12 10-25 15,-3 0-14-15,0 7-17 16,6 5 0-16,7 5 3 16,2 4 3-16,9 5 9 15,2 1 5-15,8 1 11 16,7 5 6-16,13-4 4 15,2-1-1-15,11-9-7 16,-1-4-6-16,-2-10-5 0,1-7-48 16</inkml:trace>
  <inkml:trace contextRef="#ctx0" brushRef="#br0" timeOffset="58971.28">4693 9573 593 0,'-9'0'285'0,"-1"4"-120"16,10 6-60-16,24-6-55 0,19 1-18 16,34 6-6-16,13-11 2 15,42 4 10 1,14 2 5-16,13-5-3 15,9-1 1-15,-12-4-19 0,-15-5-80 16</inkml:trace>
  <inkml:trace contextRef="#ctx0" brushRef="#br0" timeOffset="59430.68">4946 8745 739 0,'2'-4'370'16,"-6"-2"-133"-16,3 9-148 15,1-3-44-15,-1 16-48 16,9 61-6-16,-5-8 13 16,1 7 8-16,2-2 0 15,-6-5-1-15,5-10-2 16,-5-6-3-16,-2-8 3 16,2-6-1-16,0-10-33 15,0-7-92-15</inkml:trace>
  <inkml:trace contextRef="#ctx0" brushRef="#br0" timeOffset="59981.9">5402 9077 434 0,'-2'-7'298'0,"0"-8"14"15,-6-2-153-15,-1 4-31 16,-9 0-53-1,-2 3-22-15,-6 5-37 16,-1 3-13-16,-3 4-19 16,1 8-4-16,5 5-5 15,4 3 0-15,10 4 9 16,4-1 6-16,9-1 15 0,8-3 6 16,8-5 6-16,4-5 2 15,7-8 3-15,3-2 1 0,-3-8-1 16,0-3 0-1,-10-3-1-15,-2-4 4 16,-9 9 3-16,-7 0-2 16,-2 6-10-16,-4 5-7 0,-2 3-9 15,4 8-5 1,-2 5 2-16,3 4 0 0,3 3 0 16,2 0 2-16,3 5 2 15,1 2 1-15,-3-1 3 16,6-4-2-16,-8-3 0 15,3-3-1-15,0-2-55 0,-7-1-113 16</inkml:trace>
  <inkml:trace contextRef="#ctx0" brushRef="#br0" timeOffset="60280.97">5504 9326 607 0,'0'0'270'0,"7"-3"-132"0,1-1-12 16,7-8-44-16,5-2-19 15,-1-4-19-15,2-1 13 16,-6-1 19-16,-1-2 15 15,-6 6 27-15,-3 2-3 16,-4 10-21-16,-1 4-25 16,-5 7-51-16,2 6-18 0,0 8-13 15,1 4 4-15,3 7-27 16,4 3-83-16</inkml:trace>
  <inkml:trace contextRef="#ctx0" brushRef="#br0" timeOffset="60585.3">5818 8759 679 0,'0'-5'437'16,"1"-4"6"-16,1 9-311 16,-2 6-56-16,5 21-76 15,-2 10-11-15,5 24 9 16,-3 7 2-16,0 8 7 0,-1 0 0 16,-4-6-2-16,4 1 0 15,-2-10-1-15,-2-6 0 16,6-12 2-16,-2-10 0 15,1-13-145-15</inkml:trace>
  <inkml:trace contextRef="#ctx0" brushRef="#br0" timeOffset="61282.98">4907 10037 789 0,'5'0'328'0,"4"4"-202"16,6 11-56-16,6 11-51 0,-3 5 0 16,3 10 9-1,-6 1 4-15,-10-2 1 0,0-2-6 16,-5-9-3 0,-6-8 0-16,1-12 13 15,1-8 15-15,-5-8 24 0,3-6 4 16,0-14-7-1,4-4-20-15,5-8-41 16,9-3-13-16,11 3-11 0,6 6 4 16,11 6 11-16,3 9 6 0,-2 8-3 15,-3 6-4 1,-9 5 13-16,-2 4-78 16</inkml:trace>
  <inkml:trace contextRef="#ctx0" brushRef="#br0" timeOffset="61827.5">5459 9926 706 0,'4'-7'314'16,"-1"-13"-133"-16,7 0-46 16,9 3-34-16,2 0-12 15,10 12-32-15,-1 6-17 16,-3 9-25-16,-4 6-5 0,-9 7-6 15,-11 2 4-15,-14 5 3 16,-7 1 1-16,-10 0-1 16,3-1-4-16,4-5-5 15,4-3-3-15,8-7-5 16,2-6 0-16,9-3 2 16,6-5 4-16,12-1 7 15,4 0 0-15,5-2-1 16,3 2-2-16,1-2-87 15</inkml:trace>
  <inkml:trace contextRef="#ctx0" brushRef="#br0" timeOffset="62814.18">5796 9638 156 0,'-1'0'125'15,"1"-2"18"-15,-2-1-40 16,1 2-54-1,1 0-18-15,0 0-18 16,0 0-6-16,0 1 3 16,0-1 8-16,0-1 20 15,0 1 12-15,0 0 4 16,0 0-7-16,0 0-12 16,0 1-8-16,0 0-5 0,13 0-1 15,39 2-6-15,-28-3-5 16,0-4-7-16,3 1-1 15,-5 5 2-15,-2 0 12 16,-7 1 36-16,-6 0 18 16,-5-1 33-16,1-1-1 15,-3 0-24-15,0-1-17 0,0-1-33 16,0 1-11 0,0 0-15-16,0 0-12 0,-1 0-67 15,1 0-49-15</inkml:trace>
  <inkml:trace contextRef="#ctx0" brushRef="#br0" timeOffset="67203.86">5132 10474 291 0,'4'0'184'15,"4"-6"-16"1,9-3-44-16,-1-7-10 0,2-5-13 0,3 1-5 31,-1-2 1-31,-1 2 3 16,-4 6 3-16,-3 2-2 0,-8 8-18 0,-1 3-15 31,-1 2-27-31,-2-1-12 16,0 0-15-16,0 0-3 0,1 14-4 0,4 33-1 0,-2-25-2 31,-1 2-1-31,3 4 0 16,0-3 2-16,2-7 1 15,1-3 0-15,1-7 1 16,-2-2-3-16,-4-3-338 15</inkml:trace>
  <inkml:trace contextRef="#ctx0" brushRef="#br0" timeOffset="89115.15">16897 15765 826 0,'-1'-2'374'16,"1"-2"-181"-16,0 2-54 15,0 2-75-15,0 0-28 16,2 30-27-16,5 45 2 0,-7-15 3 31,0 0 3-31,-2-6 0 0,-3-5-2 16,1-12-2-1,1-7-1-15,3-10-1 0,0-3-3 16,6-14-76-16,1-6-72 16</inkml:trace>
  <inkml:trace contextRef="#ctx0" brushRef="#br0" timeOffset="89415.44">16824 15839 613 0,'11'0'311'15,"4"1"-88"-15,17 2-84 0,9-3-4 16,11 1-44 0,2-1-27-16,2-1-26 15,-4-3-12-15,-11 1-9 0,-3 0-1 0,-22 3-18 32,-8 3-60-32</inkml:trace>
  <inkml:trace contextRef="#ctx0" brushRef="#br0" timeOffset="89962.52">17271 15501 696 0,'2'-2'338'0,"6"2"-84"15,7 0-110 1,20 5-55-16,12 3-11 0,14 5-32 16,-3-2-15-16,-3-6-18 15,-6-4-1-15,-11-5-2 16,1 1-11-16,-9 1-191 15</inkml:trace>
  <inkml:trace contextRef="#ctx0" brushRef="#br0" timeOffset="90490.98">17730 15546 617 0,'-2'-1'305'0,"-3"5"-113"16,2 2-85-16,-2 13-80 16,2 9-13-16,1 12-5 15,-1 13-4-15,1 15-3 16,-3 8 0-16,-3-1 3 16,-1-6 1-16,0-10 0 15,1-9 1-15,1-3 43 16,3-3 10-16,0-11 13 15,4-3 5-15,3-16-37 16,-2-5-6-16,6-9-16 0,1-5-69 0</inkml:trace>
  <inkml:trace contextRef="#ctx0" brushRef="#br0" timeOffset="98176.38">1998 11063 680 0,'4'-4'329'16,"-1"-1"-138"0,4 2-69-16,5 11-92 15,-4 9-21-15,3 11-6 0,1 8 8 0,-11 6 13 16,9-2 1 0,-6 2-1-16,-3-7-3 0,1-8-4 15,-5-9 3 1,-2-10 62-16,5-7 17 15,-1-10 18-15,0-6 1 16,2-12-66-16,0-8-19 16,12-7-27-16,2 0-7 15,12 5-6-15,7 5-8 16,4 12 2-16,3 9 1 0,-6 9 4 16,-2 2-34-16,-11 4-167 15</inkml:trace>
  <inkml:trace contextRef="#ctx0" brushRef="#br0" timeOffset="98502.88">2265 11466 579 0,'3'-1'279'0,"6"-6"-102"15,-1-4-14-15,5-2-37 16,2-5-24-16,-1-3-24 0,0 1-3 16,-2 7-3-1,-6 4-5-15,-2 9-31 0,-3 5-14 16,0 10-22-16,0 3-7 15,0 11 3-15,4 4 3 0,1-2 1 16,0 1 0-16,3-8 2 16,-1-2-24-16,-3-8-201 15</inkml:trace>
  <inkml:trace contextRef="#ctx0" brushRef="#br0" timeOffset="98777.53">2803 11190 961 0,'7'0'356'0,"14"0"-268"16,4 0-38-16,10 0-19 0,3-1-7 15,-4-4-13-15,0 2-11 16,-1 0-198-16</inkml:trace>
  <inkml:trace contextRef="#ctx0" brushRef="#br0" timeOffset="99000.67">2859 11322 426 0,'4'0'272'0,"11"1"64"0,7-1-144 16,7 0-30-1,3 0-25-15,-4 0-62 16,-2 3-25-16,-3 0-28 16,-3 0-5-16,2-1-135 15</inkml:trace>
  <inkml:trace contextRef="#ctx0" brushRef="#br0" timeOffset="100378.03">3525 11239 522 0,'0'14'223'0,"2"13"-65"16,8 23-158-1,6 11 11-15,4 11 7 16,-1-4-2-16,-3-13 0 16,-3-12 11-16,2-19 46 15,0-10 27-15,-4-15 68 16,0-7 10-16,0-20-16 16,-2-9-15-16,-2-26-59 15,-4-17-24-15,1-21-33 0,-1-6-13 16,1 10-18-16,3 15-2 15,0 28-3-15,-1 8-1 16,3 12 3-16,-6 5 3 16,-1 1-2-16,3 1 1 15,-3 3-1-15,4 1-1 16,1 8-1-16,-2 2-3 16,-2 7-7-16,-2 4-8 15,-1 2-6-15,0 0 2 16,0 0 7-16,0 0 8 0,0 0 5 15,1 0 0-15,23 8-4 16,36 1 0-16,-12-11-1 16,9 0-1-16,31-4 3 15,16-1 1-15,23-5 3 16,13 2 1-16,5 1 3 16,-3 1 1-16,-9 4 0 15,-9-1 2-15,-12 6-1 16,-7 0 0-16,-12 1-1 0,-11 3 0 15,-15-3-25-15,-6 3-3 0,-10-1-14 16,-4 2 1 0,-10-1 19-1,-8-2 2-15,-13-2 12 16,-7 0 1-16,-9-1 4 0,-1 0 3 16,-5-1 2-1,5 0 2-15,0 0 2 16,0 0-2-16,0 0 0 15,0 0-3-15,0-1-2 0,-1 1-2 16,1 0-8-16,0 0 0 16,0 0 1-16,0 0 0 0,0 0 5 15,-1-1 0-15,1 2-3 16,0 0 0 0,0 0-3-16,2 10-1 15,4 15 4-15,9 38 0 0,-9-21 6 16,3 4 4-16,-1-3 6 15,0-6 1-15,-1-12 2 16,-1-4 1-16,-2-8 4 16,-1-6 2-16,0-3 3 0,-1-3 9 15</inkml:trace>
  <inkml:trace contextRef="#ctx0" brushRef="#br0" timeOffset="103990.71">4047 11297 441 0,'0'-2'262'0,"-1"-5"-49"16,0 8-100-16,1-1-34 0,-2 0-57 15,0 16-16-15,-5 46-2 16,3-24 3-16,7-1 4 16,2-3 4-16,7-12 7 15,10-5 7 1,8-16 16-16,1-6 12 16,2-10 23-16,-9-9 6 0,-8-5 3 15,-3-3-5-15,-11-5-20 16,-1 6-13-16,-4 9-25 15,-5 8-14-15,3 18-20 16,-1 12-5-16,2 21-3 16,1 10 3-16,7 16 6 15,5 3 2-15,3 0 2 16,-1-3 3-16,-1-6-1 16,-6-3 1-16,-4-9 0 15,-4-6 6-15,-11-11 18 16,-4-12 9-16,-12-16 10 15,-6-8-3-15,5-19-39 16,4-7-42-16,15-11-133 16,3-2-123-16</inkml:trace>
  <inkml:trace contextRef="#ctx0" brushRef="#br0" timeOffset="104350.02">4280 11047 424 0,'4'-7'214'16,"10"-4"-35"-16,5-3-38 15,8 8-26 1,3 5-11-16,-5 4-33 16,-5 10-5-16,-7 4-3 15,-8 4 1-15,-13 5-10 16,-5 2-10-16,-10 2-21 16,5-4-9-16,13-6-9 15,4-4-3-15,13-5-2 16,6-1 0-16,10 0 0 15,1 1 0-15,5 0-87 16,4-2-103-16</inkml:trace>
  <inkml:trace contextRef="#ctx0" brushRef="#br0" timeOffset="104591.04">4713 11254 734 0,'0'0'340'0,"3"1"-159"15,-1 3-42-15,-2-4-60 16,0 0-22-16,8 30-19 16,6 34-9-16,-10-20-15 15,-1 0-4-15,-2-7-7 16,1-5 2-16,0-8-94 15,1-7-63-15,-4-6-245 16</inkml:trace>
  <inkml:trace contextRef="#ctx0" brushRef="#br0" timeOffset="104733.57">4574 11489 625 0,'6'-5'328'16,"7"-1"-84"-16,20-3-142 15,5-3-39-15,22 1-41 16,1 0-10-16,-1 4-44 0,-5 4-142 16</inkml:trace>
  <inkml:trace contextRef="#ctx0" brushRef="#br0" timeOffset="105219.3">5267 11509 573 0,'5'-1'276'16,"5"-7"-108"-16,-1-3-44 0,-1 1-6 16,0-5 12-16,-2-2-3 15,-6-2 1-15,-3-3-5 16,-8-2-33-1,-2 4-16-15,-5 5-27 16,-6 3-13-16,-4 9-25 16,-4 1-8-16,-4 10-9 15,2 7-4-15,9 13 0 16,5 4 1-16,17 5-1 16,5-2 4-16,12-7 4 0,6-4 0 15,9-12 4 1,1-2 1-16,4-10 7 0,-2-7 3 0,-5-8 7 15,-3-6 1 1,-9-8 0-16,-2 0-1 16,-9 1-3-16,-2 0-3 15,-2 13-9-15,-2 3-8 16,2 14-10-16,2 4-3 16,2 12 3-16,3 1 5 0,5 6 4 15,3 0 2-15,1-1 0 16,0-4 3-16,4-5-106 15,-5-4-77-15</inkml:trace>
  <inkml:trace contextRef="#ctx0" brushRef="#br0" timeOffset="105648.32">5377 11071 342 0,'-2'-5'224'0,"-4"-3"15"16,4 0-39-16,3 2-36 15,5 1-19-15,5-5-25 0,4 1-16 16,6-1-33-16,1 0-9 16,1 7-28-16,-2 3-10 15,-4 6-8-15,-3 4-3 16,-6 6-3-16,-8 2-3 16,-8 7-5-16,-6 3-2 15,-3-3 1-15,3 1 1 16,6-8 1-16,3-4 0 0,5-6-1 15,3 0 1-15,5-5 3 16,0 1 3-16,8-3 2 16,4-1 1-16,1 0-1 0,6-2-1 15,-3-4-26 1,-1-1-89-16</inkml:trace>
  <inkml:trace contextRef="#ctx0" brushRef="#br0" timeOffset="111881.61">6577 9007 464 0,'18'-13'237'0,"19"-13"-84"16,1 12-59-1,0 19-65-15,-3 13-21 16,-3 26 4-16,-8 9 1 0,-10 26 10 0,-9 12 5 31,-7 15-9-31,1 4-3 16,-3-6-6-16,4-9-1 0,5-18-2 16,1-4 1-16,3-19 4 15,0-14 3-15,2-23 20 16,-7-15 15-16,-4-21 7 15,-2-10-3-15,-5-3-23 16,0 6-18-16,4 20-35 16,-1 14-8-16,-8 30 0 15,-5 14 2-15,-1 28 21 16,1 12 5-16,7 26 1 16,5 13 0-16,5 7 1 15,0-2 2-15,8 6 1 16,4-10-1-16,6-4 2 15,-3-1 1-15,0-27 1 16,1-3 1-16,-13-24 2 16,0-14 0-16,-6-29-31 15,-9-10-34-15</inkml:trace>
  <inkml:trace contextRef="#ctx0" brushRef="#br0" timeOffset="112265.89">7190 9783 639 0,'4'1'300'0,"11"-1"-94"0,12 0-65 16,19 2-47-16,5-4-11 15,11 0-35 1,2-1-18-16,-6-2-15 16,-3 0-5-16,-13 5-60 15,-10 0-48-15,-11 3-138 0,-6 1-119 0</inkml:trace>
  <inkml:trace contextRef="#ctx0" brushRef="#br0" timeOffset="112588.54">7386 9873 509 0,'0'0'245'0,"9"5"-67"16,2-2-42-16,10 2-37 15,9-2-5-15,6-5-35 0,5-1-16 16,0-7-26-16,-4 1-6 15,-5-4-34 1,-7 0-20-16,-9-4-13 16,-5-1 1-16,-7-3 32 15,0 2 16-15,-1 5 16 16,2 2 12-16,3 10 23 16,1 2 8-16,4 10 1 15,0 3-7-15,0 9-9 16,-8 3-1-16,-5 3-2 0,-9 0-1 0,-5-9-226 31</inkml:trace>
  <inkml:trace contextRef="#ctx0" brushRef="#br0" timeOffset="113153.22">8457 9328 604 0,'-2'0'339'0,"-3"6"-51"0,-2 16-188 16,1 26-110-1,-4 13 3-15,-1 20 17 16,2 2 1-16,0 0-1 15,4-5 0-15,5-11 1 16,1-12 1-16,-1-25 4 0,2-10 12 16,-6-24 16-16,3-8 0 15,-3-22-7-15,-2-13-17 0,0-23-25 16,-6-12-4 0,2-9-2-16,-1-6 2 0,6 11 4 15,5 11-2 1,3 23 21-16,8 17 10 15,0 20 1-15,3 5-3 0,16 12-19 16,4 3-6-16,15 6-3 16,18 3 1-16,17-5-1 15,1-2-1-15,18-6-58 16,-7-2-86-16</inkml:trace>
  <inkml:trace contextRef="#ctx0" brushRef="#br0" timeOffset="113396.72">8499 9867 664 0,'6'4'305'15,"7"-1"-121"1,16 1-101-16,10-2-10 16,16-3-35-16,7 0-16 15,-4-3-58-15,-7-3-116 16</inkml:trace>
  <inkml:trace contextRef="#ctx0" brushRef="#br0" timeOffset="113579.31">8414 9659 930 0,'14'-4'352'16,"22"1"-263"-1,10-4-29-15,22 3-30 16,4 4-11-16,1 2-44 15,-6 6-94-15</inkml:trace>
  <inkml:trace contextRef="#ctx0" brushRef="#br0" timeOffset="113872.99">8920 9856 566 0,'2'-6'278'0,"6"-2"-80"16,4-3-118-16,3-4-20 15,2 2-8-15,-2 0 7 16,-4 5 6-16,-2 3-4 16,-6 9-11-16,1 6-13 15,-4 13-17-15,1 5-2 0,0 15-3 16,0 1-2-16,2-3-4 15,-1-1-1-15,5-11-2 16,0-2-1-16,2-12-52 16,0-3-94-16</inkml:trace>
  <inkml:trace contextRef="#ctx0" brushRef="#br0" timeOffset="114148.62">9352 9643 739 0,'14'1'278'16,"22"3"-212"-16,4 0-17 16,3-1-25-16,1-2-6 15,-8 2-12-15,-6-1-31 16,-6 0-159-16</inkml:trace>
  <inkml:trace contextRef="#ctx0" brushRef="#br0" timeOffset="114326.99">9386 9744 564 0,'0'1'313'0,"6"3"-33"16,7-2-42-16,10-1-53 16,10 1-20-16,3-2-58 15,3 0-28-15,-7-1-43 0,-3-2-14 16,-8 1-110-16,-8-1-364 15</inkml:trace>
  <inkml:trace contextRef="#ctx0" brushRef="#br0" timeOffset="115190.12">10135 9269 861 0,'0'0'323'0,"3"12"-237"15,-1 9-51-15,-2 30-39 0,-1 10 14 16,-4 13 9 0,-2 7 2-16,-3-6-2 15,2-1-3-15,4-12-3 16,4-8-1-16,6-23-2 0,6-8-4 0,3-22-35 0,1-11-38 31,2-17-72-31,-1-4-23 16,2-6 10-16,4 3 35 15,-5 6 92-15,-2 2 78 16,-10 11 84-16,-13 7 18 16,-9 10 12-16,-8 6-46 0,-9 6-53 15,4 0-17-15,6-1-35 16,7 0-10-16,14-2-6 16,8-2-3-16,13 0 3 15,7 1 0-15,2-2 3 16,3-1 1-16,-1 0-1 15,-4 0 0-15,6-2 0 16,-4-1 1-16,1-4 3 16,2-3 1-16,-5-5 3 15,-1-3 1-15,-4-4 1 16,-2-1 0-16,-8 0 6 16,-6 1 3-16,-10 3 4 15,-7 0 1-15,-9 6-7 16,-3 2-4-16,-1 8-9 15,-3 2-5-15,7 9-7 16,2 3-4-16,7 7 0 0,8 5 2 16,7 4 4-16,12-2 3 15,13 0 10-15,6-7 6 16,1-5 10-16,9-4 2 16,-2-8 0-16,-1-6-3 15,0-8 3-15,-12-4-76 16</inkml:trace>
  <inkml:trace contextRef="#ctx0" brushRef="#br0" timeOffset="115791.93">11146 9760 702 0,'-1'0'282'15,"3"2"-168"-15,13 2-18 16,23 2-22-16,13-2-1 15,34-1-8 1,24-1 8-16,28-2-1 16,16 0-2-16,16-4-14 15,-9 0-23-15,-3-3-19 16,-20-3-3-16,-45 5-15 16,-19 4-63-16,-47 4-226 15</inkml:trace>
  <inkml:trace contextRef="#ctx0" brushRef="#br0" timeOffset="116224.51">11326 8994 749 0,'0'-3'319'0,"5"1"-196"16,-5 3-43-16,-1-1-54 16,-1 10-22-16,-2 22-2 15,-11 66 4-15,8-28 5 16,0 4 1-16,6-2-5 0,1-5 0 15,10-11-44-15,4-12-129 16</inkml:trace>
  <inkml:trace contextRef="#ctx0" brushRef="#br0" timeOffset="116781.38">11757 9225 527 0,'3'-3'291'0,"-2"-5"-54"16,-1 0-41-16,-3 0-71 15,-1-2-30-15,-5-1-48 16,-2-1-15-16,-5 1-27 0,-5 2-11 16,-2 7-30-16,-3 2-6 15,-1 10-6-15,3 1 3 16,6 5 17-16,1 5 7 15,13 0 13-15,6 0 3 16,14-4 5-16,7-3 4 16,8-9 3-16,3-3 4 15,-8-6 6-15,-1-6 4 16,-9-2 8-16,-2 0 15 16,-6-1 17-16,-5 2 1 0,-3 6-12 15,-6 1-20-15,1 8-28 16,-1 4-5-16,1 7-4 15,1 3 1-15,1 10 1 16,1 3 0-16,2 8 3 16,3 4 1-16,-3-4 1 15,2 0 1-15,-2-10 0 16,0-4 9-16,4-5-165 16</inkml:trace>
  <inkml:trace contextRef="#ctx0" brushRef="#br0" timeOffset="117102.48">11889 9487 539 0,'1'-2'300'16,"6"-6"-47"-16,1 2-78 15,6-7-71-15,1-2-19 0,0 0-28 0,0-3-6 32,-4 4 2-32,0 1 3 15,-6 6 3-15,-1 5-3 16,-4 1-24-16,0 2-12 16,0-1-14-16,0 0-6 0,0 6-1 15,2 14 0-15,7 34 1 16,-6-28 2-16,-1-4 0 15,-1-1 0-15,-1-2-120 16,1-6-123-16</inkml:trace>
  <inkml:trace contextRef="#ctx0" brushRef="#br0" timeOffset="117435.29">12267 9057 957 0,'-2'-1'376'15,"-2"2"-271"-15,-1 2-44 16,5-3-48-16,0 0-11 15,2 19 1-15,8 36 2 16,-5-21 1-16,0 5 1 16,2 6 1-16,-3 1 0 0,2 2 1 15,-5 3 0 1,-1-8-3-16,1-4 1 16,-2-10-1-16,1-6 0 15,3-2-88-15,-2-4-200 0</inkml:trace>
  <inkml:trace contextRef="#ctx0" brushRef="#br0" timeOffset="119402.12">11493 10530 404 0,'3'-4'232'15,"-1"-9"-27"-15,-4 0-26 16,-2-3-38-16,-4-5-19 16,-3 3-20-16,-4-2-14 15,-7 7-32-15,-3 4-19 0,-1 9-37 0,1 7-8 16,-2 10-8-1,4 3 1-15,6 8 5 0,4-3 4 16,8 2 5 0,7-1 2-16,9-5 3 15,8-4 0-15,8-10 3 16,5-6 1-16,3-5 5 16,-4-8 1-16,-5-5 6 15,-10-4 0-15,-5-9 2 16,-2 4 0-16,-6 4-11 15,-3 5-8-15,-6 14-17 16,-3 4-3-16,1 14 0 16,2-1 4-16,7 7 9 15,5 3 0-15,7-8 4 16,4 2 16-16,2-6-180 16</inkml:trace>
  <inkml:trace contextRef="#ctx0" brushRef="#br0" timeOffset="119726.38">11477 10131 483 0,'2'0'278'0,"11"0"-22"15,3 3-79-15,8 5-64 16,6 2-18-16,0 4-36 16,-7 2-15-16,-8-2-19 15,-6-1-4-15,-12 0-2 16,-7 1 1-16,-7 0-5 16,-1-1-2-16,6-4-6 15,5-1-6-15,11-1-6 16,9 0-6-16,10-2-24 15,4-1-38-15,4 2-115 16,-3 0-208-16</inkml:trace>
  <inkml:trace contextRef="#ctx0" brushRef="#br0" timeOffset="119952.5">11888 10338 704 0,'-3'0'356'16,"0"0"-98"-16,0 10-187 15,0 7-38 1,1 11-28-16,1 7 5 0,-1 6-3 16,2 2-2-16,0-7-2 15,0-3-1-15,2-10-24 16,1-3-53-16</inkml:trace>
  <inkml:trace contextRef="#ctx0" brushRef="#br0" timeOffset="120112.33">11761 10527 674 0,'10'1'305'16,"7"4"-113"-16,16-4-147 0,4 2-14 15,5 2-18-15,3-3-4 0,-2 6-107 16,-3-7-102-16</inkml:trace>
  <inkml:trace contextRef="#ctx0" brushRef="#br0" timeOffset="120490.71">12147 10497 432 0,'1'-9'258'0,"5"-3"0"16,1 2-54-1,-6 6-59-15,1 4-36 0,-2 4-59 16,-1-4-27-16,1 1-26 16,0 20 6-16,4 29 0 15,1-28-1-15,6-8 2 16,0 1 2-16,2-9 5 16,1-5 5-16,4-7 17 15,-6-5 10-15,4-4 10 16,-3-7 4-16,-8 5-10 15,5-3-13-15,-9 8-22 16,2 8-11-16,-1 10-11 16,2 10 1-16,3 10 3 0,1 8 1 15,0 6 3-15,3 5 0 0,-5 1 0 16,-1 0 1 0,-12-5-1-1,-6-7 8-15,-14-10 19 16,-6-5 6-16,0-13 9 15,-2-5-7-15,4-11-21 0,3-5-37 0,5-6-111 32,6-4-128-32</inkml:trace>
  <inkml:trace contextRef="#ctx0" brushRef="#br0" timeOffset="120954.65">12290 10218 325 0,'-2'-4'247'0,"-1"-4"47"16,2 0-78-16,5 1-85 16,3-1-23-16,4 1-29 15,5 4-20-15,6 4-17 0,-1 4-8 16,-6 6-17-16,-4 3-2 15,-11 4 0-15,-3 3-2 16,-9 2-3-16,-3 0-2 16,4-3-2-16,2-2-2 15,6-8-2-15,7-3 1 16,7-5-1-16,8-2 2 16,7 1 0-16,1-2 0 0,4 1-1 15,-5 1-2 1,-7-1-33-16,-4 0-95 15</inkml:trace>
  <inkml:trace contextRef="#ctx1" brushRef="#br0">9107 19044 0</inkml:trace>
  <inkml:trace contextRef="#ctx0" brushRef="#br0" timeOffset="129638.55">1753 12634 817 0,'-1'-1'362'16,"-1"-2"-196"0,2 14-123-16,4 10-25 15,3 27-30-15,0 17 10 16,2 21 11-16,-1 2-2 0,-2-6 2 15,0-9 2-15,-2-22 0 16,1-6 2 0,-2-16 6-16,-1-9 2 0,-2-16-49 15,0-6-84-15</inkml:trace>
  <inkml:trace contextRef="#ctx0" brushRef="#br0" timeOffset="129815.15">1739 12679 457 0,'10'-4'276'0,"18"-3"21"16,15 0-186-16,27 2-78 0,5 3-10 15,12 3-12-15,-1 4-42 16</inkml:trace>
  <inkml:trace contextRef="#ctx0" brushRef="#br0" timeOffset="130088.26">1752 13256 1107 0,'4'0'409'0,"18"0"-307"16,15 0-41-16,28 2-17 0,6 0-6 16,2-1-18-16,-4-1-1 15,-16 0-3 1,-4-3 8-16,-7-6-150 15,-12-2-145-15</inkml:trace>
  <inkml:trace contextRef="#ctx0" brushRef="#br0" timeOffset="130268.49">1833 13023 998 0,'8'-3'381'0,"7"0"-224"16,28 3-177-16,10 3-23 15,20 2 38-15,5 1-83 0</inkml:trace>
  <inkml:trace contextRef="#ctx0" brushRef="#br0" timeOffset="130575.5">2419 13175 896 0,'7'-7'370'0,"13"-3"-200"16,3 3-94-16,3 6-51 15,3 6-3-15,-12 10-12 16,-5 4 0-16,-11 6 6 16,-11 2 4-16,-5 6 4 15,-4 2-1-15,0-1-4 16,6-1-4-16,5-15-7 16,5-3 0-16,12-10 1 15,6-3-2-15,3-2-2 16,4-1-3-16,1-5 10 0,0 4-65 15</inkml:trace>
  <inkml:trace contextRef="#ctx0" brushRef="#br0" timeOffset="130824.03">2831 13054 740 0,'3'-1'354'0,"13"-3"-104"16,11 1-167-16,17 1-67 16,2-1-5-16,3 3-4 15,-3 0 1-15,-6 0-82 16,-2 0-111-16</inkml:trace>
  <inkml:trace contextRef="#ctx0" brushRef="#br0" timeOffset="131002.29">2895 13140 821 0,'0'3'415'16,"4"-1"-115"-16,11-2-124 0,13 1-83 15,6-1-16 1,5 0-18-16,-1 0-17 0,0 2-20 16,-2-2-1-16</inkml:trace>
  <inkml:trace contextRef="#ctx0" brushRef="#br0" timeOffset="131558.73">3548 12677 980 0,'0'-2'439'0,"-4"-4"-238"15,3 8-71-15,0-2-101 16,-3 17-31-16,-2 69-20 16,7-14 9-16,3 11 13 15,6 2 0-15,0-8 3 16,0-9 1-16,2-16 0 16,-3-5-11-16,-1-18-91 15,-2-12-56-15,-3-13-131 16</inkml:trace>
  <inkml:trace contextRef="#ctx0" brushRef="#br0" timeOffset="131724.15">3731 13075 814 0,'-10'3'341'16,"-16"2"-194"-16,-3 4-35 16,1 1-41-16,2 0-25 15,10 1-39-15,6 1-16 0,10-4-21 16,10 0-3-1,11-1-3-15,5-6-33 16,14 0-173-16</inkml:trace>
  <inkml:trace contextRef="#ctx0" brushRef="#br0" timeOffset="132034.84">3860 13180 525 0,'-1'2'317'15,"-4"1"-14"-15,4 0-182 0,1-3-36 16,0 0-40-1,6 2-12-15,24 8-7 16,31 5-2-16,-33-17 3 16,1-4 5-16,-8-9 1 0,0 1 1 15,-3-1 2-15,-7-1 2 16,-11 8 13-16,-3-1-1 16,-14 4-15-16,-4 2-6 15,-4 6-24 1,-1 5-5-16,2 6-2 15,5 6-3-15,2 2-5 0,4 1-1 16,12 1-1-16,3 1 4 16,17 3 7-16,5-1 2 15,2-7 9-15,10 1 2 16,-1-13 1-16,1-3-1 0,0-10-72 16</inkml:trace>
  <inkml:trace contextRef="#ctx0" brushRef="#br0" timeOffset="132633.43">4654 13249 670 0,'10'4'230'16,"8"2"-149"-16,43 1-95 15,18 1 19-15,49-6 48 16,23-2 23-16,25-6 24 15,17-3 4-15,4-1-21 16,0 0-23-16,-22-2-38 16,-22 2-4-16,-47 2-2 15,-28 2-36-15</inkml:trace>
  <inkml:trace contextRef="#ctx0" brushRef="#br0" timeOffset="133064.47">4878 12287 686 0,'1'-7'336'16,"2"-8"-111"-16,-1 5-57 15,1 5-85 1,0 5-31-16,-1 10-45 16,1 12-12-16,-3 26-1 15,0 16 7-15,-1 24 8 16,-3 7 1-16,-2-2 1 0,-1-5-2 16,4-11 0-1,-2-13 0-15,5-16-1 0,3-13-15 16,3-17-269-16</inkml:trace>
  <inkml:trace contextRef="#ctx0" brushRef="#br0" timeOffset="133622.66">5423 12690 557 0,'0'-7'305'0,"2"-11"-64"16,-1 2-38-16,-5 0-63 16,-3-2-22-16,-5 3-44 0,-9-1-22 15,-9 7-37-15,0 8-20 16,-5 6-17 0,0 10 1-16,10 2 1 0,6 5 3 15,13 3 1-15,8-3 0 16,8-1 6-16,3-7 2 15,9-9 8-15,6-4 2 16,0-9 11-16,-1-5 4 0,-4-4 7 16,-4-2 0-16,-8 3-3 15,-4-1-2-15,-2 10-9 16,-5 3-7-16,-5 11-7 16,2 8-3-16,-6 10 0 15,3 6 3-15,0 9 1 16,1 4 0-16,9 2 2 15,-2 0 1-15,6-4 0 16,-1-9 2-16,-3-9-17 16,1-8-49-16,0-5-269 15</inkml:trace>
  <inkml:trace contextRef="#ctx0" brushRef="#br0" timeOffset="133950.14">5489 12833 782 0,'4'-5'336'16,"7"-5"-169"-16,8 2-51 15,7 6-46-15,2 2-24 16,-2 7-34-16,-3 4-5 0,-12 2 3 15,-7 6 3 1,-11 3 3-16,-5 1-1 16,-6 2-5-16,3 2-2 15,5-5-5-15,4-4-1 0,9-9 1 16,1-4 0-16,10-2 4 16,4-3 0-16,4-4-1 15,6-3 2-15,3-3-105 16,1 0-148-16</inkml:trace>
  <inkml:trace contextRef="#ctx0" brushRef="#br0" timeOffset="134285.66">5925 12414 996 0,'0'-8'462'0,"-1"-7"-211"16,1 12-127-16,-1 7-46 15,1 19-66-15,1 11-21 0,0 18-1 16,0 4 4-1,0 14 5-15,0 5 1 0,5 7 1 16,-1 3 1-16,-3-12 1 16,2-12 2-16,-2-20 0 15,2-10 1-15,0-15 17 16,3-2-49-16,-1-10-428 0</inkml:trace>
  <inkml:trace contextRef="#ctx0" brushRef="#br0" timeOffset="134838.63">5106 13712 504 0,'-2'-4'304'0,"1"-3"4"16,1 2-152-16,7 11-90 16,3 7-21-16,5 11-28 15,3 8 5-15,-2 8 10 16,-3 0 1-16,-6-6-7 15,0-5-5-15,-3-14-3 16,-2-5 8-16,-2-10 59 16,-2-8 13-16,-1-14 10 15,2-9-4-15,1-15-55 16,8-3-16-16,13 1-18 0,4 6-4 16,15 13-9-1,-1 7-1-15,-1 14-1 16,2 4-5-16,-3 8-35 0,-3 2-50 15,-2 2-157-15</inkml:trace>
  <inkml:trace contextRef="#ctx0" brushRef="#br0" timeOffset="135215.47">5365 13990 853 0,'0'-7'370'15,"7"-4"-172"-15,6 0-72 16,6 7-53 0,4 2-18-16,-2 6-36 15,-3 9-8-15,-1 3-4 16,0 7 1-16,-12 0 6 15,-4-2 4-15,-12 1 6 16,-6-4 0-16,-3 2-5 16,0-3-4-16,4-8-5 15,1-2-1-15,8-6-4 16,2-1-6-16,7-1-8 0,5 1-2 16,4 0 0-16,7 1 5 15,0 5 5-15,3 0 1 16,3 2 1-1,-2-1-9-15,8-3-302 0</inkml:trace>
  <inkml:trace contextRef="#ctx0" brushRef="#br0" timeOffset="135782.95">5751 13590 700 0,'-2'-9'319'16,"-4"-6"-127"-16,9 2-98 31,4 2-4-31,9 1 10 0,2 3-9 16,6 6-23-16,0 0-20 15,-1 5-34-15,-3 3-3 16,-9 2-1-16,-5 6 2 16,-8 1 0-16,-4 0-1 15,-8 6-4-15,0-4-3 16,2 1-4-16,1-1 0 16,8-6-3-16,3 0-2 0,5-5 0 15,5 0 0-15,7-3 2 16,-1-3 3-16,7 2 2 15,1-1 2-15,-3 0 1 16,-1 0 2-16,-6-2 7 16,-5-2 7-16,-5 0 6 15,-1-1-3-15,-3 3-8 16,0 0-53-16,-1 0-192 16</inkml:trace>
  <inkml:trace contextRef="#ctx0" brushRef="#br0" timeOffset="143007.75">1740 14581 629 0,'-1'-1'310'0,"1"0"-110"16,-1 1-63-16,1 0-72 15,0 0-25-15,1 30-25 0,7 46 3 16,-1-26 1-16,0 2-2 16,0-10-4-1,-2-5-2-15,-1-15 2 0,-2-9 9 16,-2-13 22-16,0-11 5 16,0-20 5-16,0-8-5 15,4-12-17 1,5-3-4-16,9 7-2 15,4 7 0-15,12 13-11 16,-2 9-6-16,5 16-9 16,-5 4-8-16,-5 10-13 15,-4 8-56-15,-7 2-329 16</inkml:trace>
  <inkml:trace contextRef="#ctx0" brushRef="#br0" timeOffset="143373.52">1950 15024 701 0,'0'-8'286'15,"9"-10"-156"-15,4-3-36 16,12 8-9-16,2 1-4 0,-3 9-20 15,-2 7-19-15,-5 11-27 16,-5 7-3-16,-6 8 9 16,-6-2 6-16,-13 2 4 15,1 1-1-15,-9-3-12 16,5-1-8-16,5-10-9 16,0-9-14-16,11-10-23 15,1-7-7-15,10-4-5 16,0 0 13-16,6 3 31 15,3 4 6-15,0 8 12 16,1 5-1-16,-1 1-8 16,-3 3-1-16,2-4-92 0</inkml:trace>
  <inkml:trace contextRef="#ctx0" brushRef="#br0" timeOffset="143634.25">2525 14776 737 0,'14'1'294'0,"7"2"-190"0,13-3-44 15,5-3-2-15,6 0-22 16,4-3-11-16,-1 4-10 16,1 0-45-16,-12 0-193 15</inkml:trace>
  <inkml:trace contextRef="#ctx0" brushRef="#br0" timeOffset="143803.99">2579 14878 867 0,'6'4'334'0,"10"2"-216"31,8 1-10-31,13-1-7 16,4-3-17-16,4-3-40 0,1-1-14 15,-5-1-233-15</inkml:trace>
  <inkml:trace contextRef="#ctx0" brushRef="#br0" timeOffset="144361.07">3458 14625 854 0,'-1'-4'312'16,"1"4"-275"-16,4 8-34 15,9 22-14-15,2 14-1 16,2 25 28-16,2 10 13 15,-7 3 13-15,0-3 0 16,-1-23-5-16,-5-15-8 16,0-19 18-16,-1-9 36 15,-5-13 51-15,1-10 7 0,1-19-20 16,-2-11-33-16,-2-32-46 16,2-14-7-16,1-20-12 15,-1-6-7-15,7 3-17 16,-1 6-8-16,4 24-3 15,3 12 1-15,-3 35-1 16,-3 14-21-16,-4 15-188 16</inkml:trace>
  <inkml:trace contextRef="#ctx0" brushRef="#br0" timeOffset="144730.84">3597 14270 469 0,'8'0'184'16,"18"0"-86"-16,11 1-34 15,27 4 39-15,18 1 22 16,39 4 0-16,24 0-3 0,35 2-26 16,21 1-24-16,24-6-29 15,3-5-10-15,-2-7-13 16,-13-6-1-16,-25-3-3 15,-19 0-2-15,-41 7 0 16,-17 9-54-16</inkml:trace>
  <inkml:trace contextRef="#ctx0" brushRef="#br0" timeOffset="145167.76">5939 14345 819 0,'-3'1'356'0,"2"7"-178"0,1 14-93 15,-1 14-65 1,2 9-1-16,2 8-6 16,1-3-1-16,0-7-109 0</inkml:trace>
  <inkml:trace contextRef="#ctx0" brushRef="#br0" timeOffset="145933.21">3883 14599 713 0,'3'6'254'16,"-3"3"-188"-16,2 14-56 15,0 7 10-15,-2 11 8 16,0 10-3-16,-2 12-7 16,0 2-1-16,-3-4-4 15,1-9-1-15,3-21-1 0,-3-8 4 16,1-15 13-16,3-2 29 16,2-11 15-1,2-7-1-15,8-9-18 16,3-8-33-16,8 1-9 15,1 3-3-15,5 11 0 16,-3 7 0-16,0 13-9 16,-1 10-2-16,-11 4 3 15,-5 1 4-15,-10 4 8 0,-14-5 2 16,-8-1 2 0,-3 1 0-16,-4-12-29 0,5-1-49 15,4-10-207 1</inkml:trace>
  <inkml:trace contextRef="#ctx0" brushRef="#br0" timeOffset="146317.83">4154 14638 582 0,'5'-7'309'16,"5"-2"-81"-16,6 1-94 15,-1 2-21-15,16 5-43 16,-1 1-18-16,-4 8-22 15,0 3-6-15,-22 7-6 16,-5 2-2-16,-12 5-1 16,-1 1-1-16,1-3-7 15,5-4-3-15,8-7-6 16,7-4-1-16,13-8-2 16,7 0 2-16,10-5 3 15,7 0 0-15,-5 2-47 0,-5 3-88 16</inkml:trace>
  <inkml:trace contextRef="#ctx0" brushRef="#br0" timeOffset="146659.31">4680 14796 578 0,'1'-5'380'15,"0"-4"36"-15,0 3-174 16,2 6-120-1,-2 1-44-15,-1-1-58 16,1 10-13-16,2 20-2 0,7 61 0 16,-8-36-1-16,1-5-2 15,0-10 3-15,1-8-43 0,2-11-123 16,-3-4-75-16</inkml:trace>
  <inkml:trace contextRef="#ctx0" brushRef="#br0" timeOffset="146819.63">4539 14957 617 0,'-4'-1'379'0,"1"-1"-3"15,3-3-164 1,0 4-108-16,11 0-41 0,62-6-49 0,-17 5-4 16,12-1-5-16,-1 1-5 31,-5-1-160-31</inkml:trace>
  <inkml:trace contextRef="#ctx0" brushRef="#br0" timeOffset="147275.74">5159 14903 786 0,'0'-2'370'16,"-2"-2"-135"-16,3 6-166 31,-1-2-26-31,0 0-32 16,0 0-4-16,12 9 0 0,32 33-1 16,-29-36 2-16,2-1 4 15,0-9 6-15,2-5 5 0,-3-6 6 16,-5-2 1-16,-3-4 4 0,-4 3 2 15,-4 1-1 1,0 7-9 0,-5 8-27-16,3 5-11 15,-2 17-12-15,2 8 1 16,3 13 15-16,4 4 2 16,3 5 2-16,5 1 2 0,-1 5 1 15,-4 1 16-15,-9 1 16 16,-9-6 13-16,-18-5 25 15,-4-6-6-15,-10-11-4 0,-1-6-8 16,-1-22-14-16,3-8-15 16,11-20-53-1,10-10-33-15,19-15-90 16,7-1-65-16</inkml:trace>
  <inkml:trace contextRef="#ctx0" brushRef="#br0" timeOffset="147844.73">5541 14678 492 0,'-8'-9'326'16,"-7"-5"-6"-16,6-2-148 15,2 2-39-15,8 3-56 16,5 0-19-16,10 6-24 0,5-1-6 16,5 6-14-16,5 4-4 15,-3 6-5-15,-3 4-1 16,-13 2 4-16,-9 0 3 15,-15 1 5 1,-8 2 0-16,-5-2-2 16,2-2-4-16,6-4-4 0,4-3-3 15,11-3-7-15,2 0-1 16,9-3 0-16,2 0 3 16,5 3 3-16,5-1 4 0,7 2 0 15,4 2-1 1,-3-1 1-16,-2-3-2 15,-4 0-44-15,-6-3-102 0</inkml:trace>
  <inkml:trace contextRef="#ctx0" brushRef="#br0" timeOffset="150899.54">6856 12268 358 0,'7'0'157'0,"10"7"-47"0,-8 16-14 16,-8 33-15-16,1 16 3 16,-1 27-28-16,4 7-18 15,2 21-13-15,0 4-4 16,3-4-7-16,9-3-1 0,12-26-5 15,6-10 2 1,4-23 4-16,-3-15 2 16,-10-22 5-16,-9-11 5 0,-13-11 11 15,-6 1-2-15,-14 6-14 16,-3 6-13-16,-6 26-20 16,-1 15-4-16,7 40 4 15,4 21 5-15,7 21 3 16,6 9 3-16,6 3 1 15,-2-10 0-15,1-12 3 16,0 3-1-16,-5-14 5 16,1-10 1-16,-1-20 2 15,-4-25 1-15,3-31 9 16,1-11-21-16</inkml:trace>
  <inkml:trace contextRef="#ctx0" brushRef="#br0" timeOffset="151347.71">7421 13427 460 0,'10'2'227'16,"14"-2"-34"-16,14 0-94 15,21 0-14 1,6-2-18-16,7 2-33 0,-6-3-10 15,-12 3-46-15,-8 0-45 16</inkml:trace>
  <inkml:trace contextRef="#ctx0" brushRef="#br0" timeOffset="151693.48">7471 13582 657 0,'16'-5'298'0,"12"-2"-127"16,24 0-79-1,9 2-5-15,8 4-31 0,-3-4-14 16,-16 3-20-16,-8 1-3 16,-19-8-63-1,-4 4-58-15,-14-10-123 16,-5-7-49-16,-6-6 59 15,-6-3 71-15,1-2 145 16,3 3 75-16,8 11 48 16,3 8 6-16,2 12 13 15,8 7-14-15,4 13-30 16,4 7-8-16,2 8-21 16,-8 0 12-16,-15-3 18 15,-3-5-6-15,-16-5-18 16,1-3-50-16</inkml:trace>
  <inkml:trace contextRef="#ctx0" brushRef="#br0" timeOffset="152223.47">8638 12878 629 0,'-2'-10'360'16,"0"-7"-20"-16,1 11-198 15,0 22-98-15,1 20-29 16,3 32-24-16,3 15 8 16,0 22 13-16,-2 5 3 0,0-9-2 15,-2-10-2 1,3-26-3-16,-1-18-1 0,1-21-52 15,0-6-86-15</inkml:trace>
  <inkml:trace contextRef="#ctx0" brushRef="#br0" timeOffset="152391.98">8628 13038 887 0,'23'-6'341'16,"32"-4"-247"0,3 3-43-16,13-1-29 15,1 3-10-15,13 5-37 16,4 2-99-16</inkml:trace>
  <inkml:trace contextRef="#ctx0" brushRef="#br0" timeOffset="152641.16">8745 13640 749 0,'15'1'308'0,"22"3"-191"16,5 2-8-16,11-2-41 16,4-2-18-16,1-3-23 15,3-5-37-15</inkml:trace>
  <inkml:trace contextRef="#ctx0" brushRef="#br0" timeOffset="152838.02">8598 13287 949 0,'7'1'357'15,"16"1"-261"-15,14 2-45 16,24 0-18-16,9 1-1 15,16-3-7-15,3-3-11 0</inkml:trace>
  <inkml:trace contextRef="#ctx0" brushRef="#br0" timeOffset="153416.53">9193 13597 564 0,'8'-8'377'15,"6"-5"20"-15,10 6-230 16,3 4-32 0,1 9-74-16,-1 4-25 15,-9 10-17-15,-9-1-1 16,-9 4 1-16,-7 3 1 0,-9 2-2 16,-3-1-3-16,-4-3-7 0,-2-4-5 15,5-13-5 1,2-4-2-16,6-9-3 15,9-2-4-15,5-3-3 16,6 0 7-16,10 2 13 16,0 5 7-16,0 4 8 15,3 6-7-15,-5 7-9 16,-2 4-2-16,3 2 0 16,-2-4-36-16</inkml:trace>
  <inkml:trace contextRef="#ctx0" brushRef="#br0" timeOffset="153670.68">9678 13417 782 0,'9'-2'342'0,"14"-2"-167"16,7 1-39-16,8 1-50 15,4-1-27-15,7 3-41 16,-2 1-8-16,2 3-72 16,-10 0-68-16</inkml:trace>
  <inkml:trace contextRef="#ctx0" brushRef="#br0" timeOffset="153871.46">9703 13560 817 0,'9'0'394'0,"6"0"-106"16,14 3-169-16,1 1-12 15,8 1-32-15,3 0-21 16,0 1-33-16,-1-4-6 16,-4-2-122-16</inkml:trace>
  <inkml:trace contextRef="#ctx0" brushRef="#br0" timeOffset="154669.41">10489 13064 848 0,'-2'-9'405'16,"-3"-6"-162"-16,3 7-86 15,0 8-102-15,-1 14-33 16,2 17-29-16,-1 9-3 16,1 28 7-16,0 13 2 15,1 9 0-15,1 1 1 16,4-18 1-16,5-17-1 0,5-27-12 16,1-12-20-1,5-17-19-15,0-9-8 0,5-12 11 16,-1-5 19-16,-3-5 23 15,-1 1 7-15,-12 5 4 16,-3 6 3-16,-6 12-2 16,-6 5-6-16,-7 6-3 15,0 8-4-15,-6-2-1 16,1 3 4-16,4-3 1 16,3-1-2-16,9 5-5 15,4-3 3-15,13-1 8 0,7-1 8 0,11-3 9 16,0 2-2-1,4-2-5 1,-4 0-3-16,-1-6 0 16,1-3 0-16,-3-6 3 15,6-1 0-15,-5-4 3 16,-7-1 3-16,-9 0 9 0,-9-4 6 16,-15 6 2-1,-8-1-3-15,-9 6-15 16,-6 3-10-16,0 9-12 0,5 5-5 15,5 9-3-15,10 4 1 16,10 6 6-16,4-1 5 16,13 1 5-16,4-2 6 15,12-5 5-15,7-2 5 16,5-5 5-16,-1-5-1 16,-7-9 4-16,-4-5-14 0</inkml:trace>
  <inkml:trace contextRef="#ctx0" brushRef="#br0" timeOffset="155493.11">11430 13540 533 0,'0'0'261'0,"0"3"-5"0,32 1-221 0,22 0-3 16,34-1 49 0,26 0 18-16,39 1 6 15,12 2 0-15,35-4-33 16,-2-2-18-16,-9-1-29 15,-8-4-8-15,-41 0-5 16,-24 5-1-16,-47 0-18 16,-18 2-65-16</inkml:trace>
  <inkml:trace contextRef="#ctx0" brushRef="#br0" timeOffset="155985.79">11743 12536 408 0,'4'-16'253'16,"-1"-20"4"-16,0 4-28 16,0 8-43-1,1 9-15-15,0 13-71 16,-3 10-36-16,-1 24-56 0,-1 13-17 16,1 34 6-1,-1 13 4-15,3 23 5 0,-2 1 0 0,2-15 0 31,-2-11 1-31,-3-29-1 0,3-12-1 16,-1-15-62-16,2-9-82 16</inkml:trace>
  <inkml:trace contextRef="#ctx0" brushRef="#br0" timeOffset="156549.82">12224 12890 603 0,'0'-8'302'0,"-6"-7"-92"32,4 7-38-32,0 1-59 0,-12-25-22 0,-10 4-49 15,-4 5-18-15,-2 21-26 16,-3 6-12-16,2 14-11 15,2 5 0-15,10 9-1 16,10 4 2-16,15 3 12 0,7-6 5 16,11-5 7-16,6-7 2 15,1-11 7-15,-1-7 2 16,-5-8 6-16,-5-5 1 16,-6-11 1-16,-2 0-2 15,-5 0 1-15,-3 2-1 16,-3 11-11-16,-1 4-6 15,-5 10-14-15,5 9-2 0,-4 10 6 16,2 4 5-16,0 1 5 16,0 0 0-16,5-1 1 15,-2 2 1-15,4 5 0 16,0-3 0-16,-4-3-1 16,0-2-12-16,1-7-234 15</inkml:trace>
  <inkml:trace contextRef="#ctx0" brushRef="#br0" timeOffset="156873.48">12365 13104 692 0,'11'-4'371'0,"6"-1"-99"16,4 0-120-16,2 0-36 16,1 5-58-16,-5 5-20 15,-4 5-23-15,-6 4-4 16,-13 4-1-16,-8 1 2 16,-12 4 2-16,-1 0-1 0,3-2-5 15,3-2-4-15,15-5-5 16,4-2 0-16,12-7 1 15,6 1 0-15,7-7 4 16,4 1 1-16,4-7-87 16,1 0-98-16</inkml:trace>
  <inkml:trace contextRef="#ctx0" brushRef="#br0" timeOffset="157203.78">12712 12655 722 0,'1'-9'365'0,"-1"-7"-92"16,3 4-69-1,-1 9-92-15,-5 5-33 0,2 16-55 16,1 12-21 0,0 25 1-16,6 16 0 15,-3 17-1-15,1 5 0 16,2-6 1-16,-3-8-1 16,3-17 1-16,1-6 0 15,0-17-2-15,2-7 2 0,0-15-58 16,-4-6-57-16</inkml:trace>
  <inkml:trace contextRef="#ctx0" brushRef="#br0" timeOffset="159973.64">11901 14040 659 0,'-1'0'338'16,"-3"4"-68"-16,-3 16-194 15,-1 4-40-15,0 19-16 16,2 5-3-16,5 5-3 16,1 6 0-16,3-9-5 15,2-9 0-15,-4-12 1 16,1-10 3-16,-2-13 16 15,1-6 5-15,0-14 3 16,5-4-2-16,6-10-19 16,4-1-13-16,10 6-13 15,6 5-3-15,1 11 1 16,0 7 5-16,-6 13 5 16,-6 5 1-16,-16 10 4 15,-7 1 3-15,-17 2 5 0,-10-2-2 16,-10-6-2-1,-2-5-2-15,4-10-55 0,8-4-75 16</inkml:trace>
  <inkml:trace contextRef="#ctx0" brushRef="#br0" timeOffset="160346.48">12138 14060 491 0,'-1'-3'270'16,"3"-10"-46"-16,7 2-72 15,13 0-44 1,0-4-7-16,9 0-6 0,1 6-14 16,2 8-30-1,-1 7-13-15,-13 5-22 16,-10 7-1-16,-19 6 1 0,-10-1 2 16,-6 3-3-1,3 0-5-15,11-8-10 16,7 3-7-16,18-5-7 0,8-6-10 15,10-1-49 1,3-1-59-16</inkml:trace>
  <inkml:trace contextRef="#ctx0" brushRef="#br0" timeOffset="160570.33">12550 14202 810 0,'-1'6'323'16,"-2"10"-204"-16,2 7-45 15,-2 12-21 1,1 6-12-16,0 8-19 0,-1-3-6 16,3-4-8-1,0-8-1-15,4-13-35 16,-1-3-61-16</inkml:trace>
  <inkml:trace contextRef="#ctx0" brushRef="#br0" timeOffset="160738.46">12369 14413 729 0,'7'0'350'15,"14"0"-134"-15,6 1-61 16,13 0-68-16,6-2-32 15,6 1-32-15,1-3-10 0,-8-3-41 16,-1 1-80 0</inkml:trace>
  <inkml:trace contextRef="#ctx0" brushRef="#br0" timeOffset="161125.71">12814 14308 913 0,'2'0'386'0,"-2"0"-246"16,1 3-43-16,-1-3-71 15,0 0-16-15,3 17-4 16,45 32 0-16,-27-31-2 16,1-3 0-16,7-11 3 15,-1-5 4-15,-2-12 9 16,-1-5 3-16,-15-3 5 15,-1-1 1-15,-8 5-4 16,2 6-6-16,-6 6-24 16,1 6-7-16,0 11-9 15,-2 4 0-15,4 13 13 16,0 5 1-16,5 15 2 0,-1 0 1 16,0 3 2-16,-4-4 0 15,-8-1 26-15,-5-5 22 16,-19-5 30-16,-5-2 6 15,-9-15-16-15,-3-6-18 16,13-13-39-16,4-3-47 16,14-16-141-16,9-7-197 15</inkml:trace>
  <inkml:trace contextRef="#ctx0" brushRef="#br0" timeOffset="161519.59">13047 14065 587 0,'-3'-3'317'16,"2"-4"-74"-16,2 0-70 16,9-3-68-1,8 5-21-15,5-1-25 0,0 2-11 16,1 11-17-16,-7 1-12 0,-9 3-3 16,-2 4 6-1,-13-1 6-15,-6 2 0 16,-5 6-4-16,-2 0-8 15,5-4-11-15,7-2-3 0,16-7 1 16,9-4 1 0,15-5 2-16,1 0 0 15,4-2-1-15,-2-1 4 0,-8 1-95 16</inkml:trace>
  <inkml:trace contextRef="#ctx0" brushRef="#br0" timeOffset="204037.7">21473 2564 939 0,'-2'-3'391'16,"-3"-4"-217"-16,5 7-108 15,-4 2-19-15,1 14-27 0,-2 11-11 16,-1 26-4-16,5 20 7 15,0 45-2-15,0 18-2 16,1 33-2 0,0 1-2-16,0-9 0 0,0-8-1 15,-2-30 2 1,-3-16 16-16,1-35-138 0,2-16-135 16</inkml:trace>
  <inkml:trace contextRef="#ctx0" brushRef="#br0" timeOffset="204650.42">21366 4000 738 0,'12'3'340'16,"11"3"-53"-16,28-2-236 15,18 5 12-15,44-1 11 16,11-3-4-16,22-4-30 16,7-3-11-16,-11-12-14 15,-5-6-16-15,-18-6-120 16,-18-4-97-16</inkml:trace>
  <inkml:trace contextRef="#ctx0" brushRef="#br0" timeOffset="204937.75">22467 3931 1157 0,'10'-4'443'16,"10"-7"-332"-16,8 11-34 0,21 18-48 16,-7-2-6-1,-3 8 3-15,-4 5 3 0,-22-3 8 16,-11 4-1-16,-21 3-7 16,-9-7 1-16,-15 2-152 15,-3-4-196-15</inkml:trace>
  <inkml:trace contextRef="#ctx0" brushRef="#br0" timeOffset="205429.04">21481 2617 851 0,'-6'-1'306'0,"-13"5"-229"15,-1 11-28-15,-7 11-8 16,-5 4-2-16,-3 2-25 16,2-3-7-16,11-7-2 0,6-6-2 15,12-11 9 1,7-5 15-16,8-14 23 15,5-7 14-15,5-10 11 16,-1-5-10-16,-1 2-9 0,-1 5-5 16,-5 10-12-1,-1 5-5-15,-1 16-22 16,1 8-10-16,10 20-8 0,8 11-3 0,16 12 57 31,9 3-167-31</inkml:trace>
  <inkml:trace contextRef="#ctx0" brushRef="#br0" timeOffset="205830.72">23007 3700 1063 0,'-1'10'367'16,"1"22"-325"-16,-1 11-38 16,2 21-1-1,5 10 1-15,-2-2-2 16,1-7 4-16,-2-10-18 0,1-14-56 15</inkml:trace>
  <inkml:trace contextRef="#ctx0" brushRef="#br0" timeOffset="205988.98">22909 3930 973 0,'3'-2'419'0,"11"-2"-225"16,7 4-60-16,16 2-68 15,8 2-24-15,6 0-26 16,-1-3-5-16,-6-4-133 16</inkml:trace>
  <inkml:trace contextRef="#ctx0" brushRef="#br0" timeOffset="206528.98">21898 2356 974 0,'0'0'398'0,"0"6"-240"15,1 9-98-15,0 13-52 16,4 9-3-16,-3 7 1 0,-2 2 2 16,5 1-1-16,-5-3-1 15,1-12-32-15,-1-5-56 16,-5-17-242-16</inkml:trace>
  <inkml:trace contextRef="#ctx0" brushRef="#br0" timeOffset="206688.52">21717 2589 572 0,'7'-4'326'16,"17"-1"-25"-16,7-2-114 0,20-1-26 15,3 2-22-15,-1 1-33 16,-2 0-20 0,-15 5-44-16,-5 0-14 0,-15 5-65 15,-8 2-110-15</inkml:trace>
  <inkml:trace contextRef="#ctx0" brushRef="#br0" timeOffset="-199986.83">1662 16508 476 0,'4'0'283'0,"9"-9"3"16,3-11-55-16,9-24-46 15,5-9-26-15,7-23-54 16,0-9-19-16,-1-5-26 16,0-3-17-16,-9 10-19 15,-4 10-2-15,-9 20 14 16,-8 15 7-16,-8 23-9 16,-3 13-19-16,-3 17-32 0,2 11-11 15,2 25-1-15,5 9 8 16,14 15 8-1,6 3 0-15,11 3 7 16,-1-4 4-16,2-12 3 0,0-11 6 16,-2-22-7-16,1-12-26 15,-11-23-84-15,-5-8-68 16</inkml:trace>
  <inkml:trace contextRef="#ctx0" brushRef="#br0" timeOffset="-199835.56">1790 16122 578 0,'4'1'316'16,"4"6"-74"-16,14-1-102 15,9-1-26-15,14 3-57 16,4-1-15-16,-6 0-143 16</inkml:trace>
  <inkml:trace contextRef="#ctx0" brushRef="#br0" timeOffset="-199690.63">1635 16229 1105 0,'-1'0'417'16,"-3"1"-331"-16,4 3-84 0,0-4-35 16,25 9-20-16,59 16-220 15</inkml:trace>
  <inkml:trace contextRef="#ctx0" brushRef="#br0" timeOffset="-199394.61">2275 16358 918 0,'0'4'460'0,"0"1"-133"0,3 2-173 16,4-3-22 0,9 1-64-16,8-1-27 0,3-5-23 15,2 0 0-15,-6-10 6 16,-2-1 1-16,-6-7 8 15,-6-5-1-15,-9-2-2 16,-5 0-2-16,-11 8-14 16,-3 6-9-16,-10 10-7 15,-3 4-4-15,0 12-2 16,5 1 1-16,9 10-6 16,9 7-2-16,9 10 1 15,4 4 3-15,7 4 5 16,3-2 3-16,1-6-23 0,4-3-42 0,1-12-144 15,4-1-123 1</inkml:trace>
  <inkml:trace contextRef="#ctx0" brushRef="#br0" timeOffset="-199099.97">2888 16238 995 0,'0'0'439'16,"-5"2"-229"-16,-5 7-51 0,-9 11-88 16,-8 4-22-16,-3 10-26 15,-2-3-10-15,2-6-1 0,2-5-13 32,3-17-34-32,4-3-5 15,5-10-11-15,4-1 11 16,6-3 34-16,-3-1 19 15,11 7 30-15,0 1 7 16,11 7 10-16,5 6-11 0,7 4-20 16,5 4-3-16,0 2-8 15,2 0-1-15,-7-1 0 16,-2-5-3-16,-3 1-190 16</inkml:trace>
  <inkml:trace contextRef="#ctx0" brushRef="#br0" timeOffset="-198565.25">4337 16629 1047 0,'-1'0'454'0,"-2"2"-256"16,-2 11-90-16,4 28-80 0,0 16-12 16,1 27 2-1,5 7 4-15,-4-2 0 16,0-7-3-16,1-20-4 0,-3-10 2 16,-4-20-19-16,1-10-49 15,-3-14-154-15</inkml:trace>
  <inkml:trace contextRef="#ctx0" brushRef="#br0" timeOffset="-198380.31">4205 16629 1022 0,'7'-8'424'16,"10"-6"-246"-16,31 7-124 15,18 1-28-15,20 4-25 16,5 3-1-16,-6 2-39 0,-7 2-97 16</inkml:trace>
  <inkml:trace contextRef="#ctx0" brushRef="#br0" timeOffset="-198114.16">4310 17202 888 0,'16'3'431'0,"14"2"-183"15,15-3-92-15,7-1-34 16,3-1-71-16,-3 0-25 16,-4 2-17-16,-5-2-43 15,-10-3-281-15</inkml:trace>
  <inkml:trace contextRef="#ctx0" brushRef="#br0" timeOffset="-197935.87">4298 17013 1217 0,'7'0'411'0,"25"4"-387"0,12 1-24 16,23-4 7-1,10-1-1-15,-1-8-271 0</inkml:trace>
  <inkml:trace contextRef="#ctx0" brushRef="#br0" timeOffset="-197636.04">4774 17226 755 0,'0'-2'327'0,"3"-10"-150"16,2-2-68-16,5-4-16 15,0-4-4-15,4 5 5 16,-3 0 1-16,-4 6-2 16,-1 8-14-16,-4 3-33 15,0 10-12-15,1 7-20 16,-1 8-7-16,2 11-6 15,0 4 0-15,-4 7 2 0,0-1 0 16,0-3-32-16,3-8-70 16</inkml:trace>
  <inkml:trace contextRef="#ctx0" brushRef="#br0" timeOffset="-197370.16">4996 17283 1104 0,'3'3'461'15,"10"7"-269"-15,2 7-71 0,15 8-54 0,3 5-27 31,2 1-24-31,-3-2-3 16,-10-4-1-16,-5-5 8 16,-5-5-99-16,-2 0-75 0</inkml:trace>
  <inkml:trace contextRef="#ctx0" brushRef="#br0" timeOffset="-197204.32">5268 17286 1085 0,'-14'4'502'16,"-10"5"-221"-16,-7 7-154 16,-3 6-44-16,-3 7-50 15,0 1-12-15,4 0-14 16,5-3-32-16,8-6-177 16,6-4-327-16</inkml:trace>
  <inkml:trace contextRef="#ctx0" brushRef="#br0" timeOffset="-196827">5599 16916 1020 0,'2'-1'460'0,"6"0"-209"16,19-2-139-16,11-1-39 16,17 4-35-16,4-2-13 15,-3 0-7-15,-5 4-6 16,-18-2-59 0,-4 1-55-16,-14 3-217 0</inkml:trace>
  <inkml:trace contextRef="#ctx0" brushRef="#br0" timeOffset="-196606.38">5621 17044 671 0,'-3'0'394'16,"3"1"8"-16,11-1-194 0,17 0-83 15,11 0-4-15,14-3-36 16,3 3-25-16,-6 0-35 16,-7 0-9-16,-11 0-99 15,-5 0-97-15</inkml:trace>
  <inkml:trace contextRef="#ctx0" brushRef="#br0" timeOffset="-186237.17">6433 16525 749 0,'-3'-2'392'0,"-1"-4"-94"16,2 7-95-16,1-1-92 15,0 11-28-15,1 20-36 16,2 83-5-16,6-21-6 0,-3 6-7 15,1-5-14 1,-2-2-5-16,-2-18-4 16,4-10 2-16,0-17 4 0,2-14-67 15,-1-23-110-15,-1-9-85 0</inkml:trace>
  <inkml:trace contextRef="#ctx0" brushRef="#br0" timeOffset="-186040.22">6425 16600 1083 0,'6'-6'425'0,"14"-6"-291"16,15 2-64-16,25 4-43 15,14 1-13-15,13 8-8 16,-8 3-43-16,-15 7-251 15</inkml:trace>
  <inkml:trace contextRef="#ctx0" brushRef="#br0" timeOffset="-185806.28">6496 17182 977 0,'12'5'410'15,"15"2"-253"-15,20-5-59 16,12 2-17 0,11-2-43-16,-2-2-15 15,-11 0-83-15,-9-6-114 0</inkml:trace>
  <inkml:trace contextRef="#ctx0" brushRef="#br0" timeOffset="-185610.97">6437 16955 1125 0,'0'0'448'0,"8"4"-271"0,10 0-123 16,25 2-48 0,9-2 1-16,19-6 6 15,8-2-120-15</inkml:trace>
  <inkml:trace contextRef="#ctx0" brushRef="#br0" timeOffset="-185314.9">6986 17198 567 0,'4'-6'304'16,"5"-7"-87"-16,3-7-102 15,2-2-22-15,-4 0-1 16,-1 4 4-16,-3 8 6 15,1 5 8-15,-2 12-40 16,-1 7-13-16,1 15-5 16,-3 8-3-16,-1 6-10 0,-1 3-5 15,1-2-9-15,-1-6-4 16,3-9-9-16,1-7-3 16,2-12-6-16,2-3-89 15</inkml:trace>
  <inkml:trace contextRef="#ctx0" brushRef="#br0" timeOffset="-183847.05">7718 16909 736 0,'-14'-6'384'16,"-10"-1"-117"-16,-10 7-98 16,-6 2-28-16,-1 11-59 15,2 7-24-15,10 10-34 16,6 5-10-16,15 6-15 15,11 3-3-15,16 3 0 16,8-1 2-16,11-5 1 16,4-7 1-16,2-12 0 15,-2-12-31-15,-2-11-125 0,-2-9-156 16</inkml:trace>
  <inkml:trace contextRef="#ctx0" brushRef="#br0" timeOffset="-183527.29">7944 17065 890 0,'2'-4'120'16,"-2"1"-34"-16,0-4 93 16,-1 6-16-16,0 0-39 15,-1-1-13 1,-10-3-29-16,-36-10-21 15,22 20-34-15,-1 8-17 0,6 4-18 16,1 7-6-16,18 7 0 16,4-1 3-16,20 1 5 15,6-11 1-15,4-7 4 16,4-7 4-16,-2-12 9 16,-6-7 10-16,-11-8 52 0,-9-2 14 15,-15-6 2-15,-3 0-9 16,-7 2-86-16,-2 4-75 15,8 11-370 1</inkml:trace>
  <inkml:trace contextRef="#ctx0" brushRef="#br0" timeOffset="-183039.08">8363 16985 684 0,'-4'-7'371'16,"-2"-2"-85"-16,-7 1-116 15,-5 0-29-15,-4 8-54 16,-2 0-24-16,4 8-43 15,4 1-12-15,8 6-11 16,6 5-2-16,13 6 0 16,10 4 2-16,5 1 3 15,-1-1 2-15,-9 0 4 16,-9 0 12-16,-11-2 37 16,-7-1 15-16,-15-12 15 15,-5-4-7-15,-5-17-39 0,1-6-39 16,12-11-123-16,5-4-75 15</inkml:trace>
  <inkml:trace contextRef="#ctx0" brushRef="#br0" timeOffset="-182328.88">8854 16994 682 0,'-9'-8'370'0,"-7"-5"-103"16,-6 3-79-16,-7-1-26 15,-10 6-53-15,-1 3-31 0,-5 11-55 16,6 8-20 0,11 13-24-16,6 3 2 15,14 5 7-15,7 4 0 0,9-1 2 16,9 2 0-16,11-7-2 15,3-9-2-15,8-13-6 16,0-10 0-16,-3-11 6 16,-8-7 9-16,-13-10 12 15,-5-3 9-15,-10-5 8 16,-6 4-1-16,-4 8 2 16,-7 7 4-16,-1 13-7 15,3 11-3-15,-1 14-10 16,6 11-8-16,5 9-1 0,1 5-2 15,5 9 1-15,3-2 1 16,1-3 1-16,5-6 3 16,-3-7 8-1,-1-8 4-15,2-6 8 16,-2-5-1-16,1-13-6 16,-4-6-17-16,2-8-151 0</inkml:trace>
  <inkml:trace contextRef="#ctx0" brushRef="#br0" timeOffset="-181715.39">9256 17288 913 0,'2'5'360'0,"8"5"-239"16,-4 3-6-16,2 6-9 16,-6 1-3-16,-6 3-10 15,-1 0-19-15,-16 2-30 16,-2-6-12-16,-10-4-214 16</inkml:trace>
  <inkml:trace contextRef="#ctx0" brushRef="#br0" timeOffset="-148413.68">10101 16908 656 0,'-4'-2'347'0,"-7"-5"-96"0,-4 3-42 0,-12 9-84 32,-4 4-34-32,-4 10-48 15,4 0-22-15,9 7-22 0,6-1-7 0,15 3-4 32,6 3 4-32,14-6 5 15,11 2-4-15,12-4 1 0,3-7-4 16,5-5-69-1,-2-5-69-15</inkml:trace>
  <inkml:trace contextRef="#ctx0" brushRef="#br0" timeOffset="-148079.78">10449 16994 610 0,'-6'-5'362'16,"-4"-8"-52"-16,-4 3-128 15,-1 2-22-15,-1 5-60 0,-3 1-27 16,-3 4-39 0,0 5-20-16,1 5-27 15,0 6-9-15,7 5-11 16,5 0 1-16,3 6 7 15,7 1 7-15,8-5 18 16,6 2 6-16,6-13 16 16,4-4 6-16,1-9 9 15,-3-3 4-15,-5-5-3 16,-6-3-3-16,-6-3-8 16,-2-2-15-16,-1-7-203 15</inkml:trace>
  <inkml:trace contextRef="#ctx0" brushRef="#br0" timeOffset="-147603.32">10820 16970 596 0,'-7'-6'355'0,"-8"-3"-15"16,-1 1-183-16,1-1-27 16,-3 5-56-1,1 4-30-15,1 6-42 16,1 3-9-16,6 5-8 0,6 4-2 0,13 0 10 31,5 3 3-31,5 1 6 16,-1 3 6-16,-5 5 26 15,-1 1 14-15,-9 4 31 0,-6-3 8 0,-6-8-11 16,-7-6-6-16,-5-16-27 16,-2-7-47-1,-1-13-181-15,3-3-302 16</inkml:trace>
  <inkml:trace contextRef="#ctx0" brushRef="#br0" timeOffset="-147019.95">11256 16976 560 0,'-1'-5'280'15,"-2"-4"-74"-15,-4-1-17 16,-3-4-19-16,-4 0-10 15,-8 3-27-15,-1 1-23 16,-9 10-54-16,-1 4-31 16,1 11-46-16,1 8-11 15,12 9-8-15,6 0 3 16,13 8 6-16,8 0 6 16,15-2 5-16,5 4 4 15,8-11 4-15,2-7-1 0,-6-13 7 16,-1-7 2-16,-13-9 10 15,-6-5 8-15,-6-9 10 16,-6-1 5-16,-4-2 8 16,-4 3 2-16,0 12-14 15,1 7-16-15,1 17-23 16,5 9-7-16,-2 13-1 16,2 9 10-16,2 3 8 15,1 2 1-15,3 0 5 16,2-3 3-16,-5-8 1 15,3-2 2-15,-2-4 11 16,0-6-83-16</inkml:trace>
  <inkml:trace contextRef="#ctx0" brushRef="#br0" timeOffset="-146578.63">11710 16940 1105 0,'10'4'410'16,"17"1"-313"-16,2 4-8 15,6-3-41-15,4-1-7 16,-3-5-28-16,2 0-41 16,-4 0-248-16</inkml:trace>
  <inkml:trace contextRef="#ctx0" brushRef="#br0" timeOffset="-146360.26">11713 17091 914 0,'3'-1'431'0,"7"0"-134"0,5-4-113 15,19 5-37-15,7-1-31 16,6 1-59 0,2 4-14-16,-12-1-1 15,-4 7-106-15</inkml:trace>
  <inkml:trace contextRef="#ctx0" brushRef="#br0" timeOffset="-145859.59">12201 17059 1024 0,'6'6'408'0,"5"1"-216"0,37 1-138 15,14 3-1-15,60-5-2 16,19 1-8-16,24-1-22 16,10-6-3-16,-34-5-6 15,-8-4-21-15,-29-10-207 16</inkml:trace>
  <inkml:trace contextRef="#ctx0" brushRef="#br0" timeOffset="-145149.31">12775 16733 410 0,'4'-6'270'0,"3"-11"11"16,2-1-51-16,0-7-58 15,-3 0-22-15,-3 0-25 16,-4 1-2-16,-7 5-23 15,-1 1-16-15,-7 6-40 16,-3 0-17-16,-1 11-27 16,-4 4-13-16,-3 9-13 15,3 9-4-15,-2 9-2 0,10 5 0 16,13 10 5-16,5 0 2 16,14-1 10-16,3-6 6 15,6-12 3-15,1-10-1 16,2-16 1-1,0-7 0-15,-4-14 6 0,-2-7 3 16,-8-9 7-16,-4-1 2 16,-8 3 3-16,-2 5 0 15,-4 14 6-15,-2 6-2 16,-2 15-7-16,-1 7-4 0,5 9-8 16,-3 6-1-16,7 3 6 15,5-1 4-15,8 1 4 16,7-3-1-16,10-5-6 15,0-6-1-15,13-13-147 16</inkml:trace>
  <inkml:trace contextRef="#ctx0" brushRef="#br0" timeOffset="-144580.27">12446 17385 754 0,'1'13'313'15,"1"4"-146"-15,5 13-138 16,4 8 4-16,1 4-10 16,0 2-3-16,-2-5-5 15,-3-7 2-15,-1-11 3 16,-4-7 25-16,-2-14 50 15,-2-10 12-15,-1-18 8 16,2-6-19-16,6-13-28 16,6 3-2-16,12 6-1 15,4 3-3-15,6 17-27 0,0 4-13 16,0 16-15-16,0 4-39 16,-3 7-211-16</inkml:trace>
  <inkml:trace contextRef="#ctx0" brushRef="#br0" timeOffset="-144060.05">12714 17782 496 0,'0'-2'266'16,"5"-5"-41"-16,3-4-45 0,8-6-33 15,-4-1-16 1,4-7-27 0,0 2-12-16,-5 4-4 15,4 3 3-15,-9 5-2 0,0 2-4 0,-6 3-17 16,1 4-15-16,-2-2-22 16,1 4-12-1,-1 0-16-15,1 0-4 16,0 2-6-16,0 21 2 15,1 40 4-15,1-28 1 16,2 6 0-16,0-2 2 0,4-4 1 16,-1-3 1-1,1-9 4-15,-3-3 2 0,2-11 8 16,-3-3 3-16,0-6 3 0,-1-4-2 31,0-4-7-31,-1-1-51 0</inkml:trace>
  <inkml:trace contextRef="#ctx0" brushRef="#br0" timeOffset="-163550.19">7270 7716 791 0,'6'0'315'0,"15"-1"-191"0,7 0-75 16,12 1-26 0,5 0-5-16,3 2-8 0,-2-1 2 15,0-2-145-15</inkml:trace>
  <inkml:trace contextRef="#ctx0" brushRef="#br0" timeOffset="-163350.19">7320 7828 763 0,'8'1'343'15,"8"3"-123"-15,12-1-123 16,6 2 4-16,9 0-16 16,-3-2-23-16,-3-1-25 15,-1-2-28-15</inkml:trace>
  <inkml:trace contextRef="#ctx0" brushRef="#br0" timeOffset="-162570.2">8272 7046 500 0,'-15'4'329'15,"-12"3"4"-15,-16 18-199 16,-7 12-36-16,-6 32-64 16,4 19-17-16,10 28-14 15,15 16-1-15,28 9 1 16,12-3 3-16,25-16 0 16,7-16 1-16,15-32-2 15,6-12-13-15</inkml:trace>
  <inkml:trace contextRef="#ctx0" brushRef="#br0" timeOffset="-162000.19">8479 7444 745 0,'-2'6'319'15,"-5"12"-156"1,3 16-88-16,-5 15-47 16,3 11-3-16,2 17-8 15,6-3-5-15,2-5-6 16,1-12 2-16,2-24 2 15,-3-12 3-15,-1-20 36 0,1-5 17 16,-3-23 20-16,-1-7 5 16,-4-23-23-1,-7-10-8-15,-6-11-15 16,0 1-6-16,2 15-8 0,0 8 3 16,13 24 0-16,2 10 0 15,2 6-15-15,6 6-17 0,15 8-14 16,6 0-4-1,19 0 1-15,16 0-24 16,15-5-80-16,3-3-44 0,7-7-229 16</inkml:trace>
  <inkml:trace contextRef="#ctx0" brushRef="#br0" timeOffset="-161770.19">8442 7921 921 0,'13'5'364'15,"13"0"-230"-15,19-4-79 16,12-1 2-16,9-3-17 15,-2 1-9-15,-15 0-15 16,-10 2-26-16,-19-2-283 0</inkml:trace>
  <inkml:trace contextRef="#ctx0" brushRef="#br0" timeOffset="-161600.19">8491 7755 843 0,'8'-1'361'16,"18"0"-153"-16,11-2-173 0,22 0-37 15,6 2-15-15</inkml:trace>
  <inkml:trace contextRef="#ctx0" brushRef="#br0" timeOffset="-161300.19">8912 7958 593 0,'0'-6'299'16,"5"-6"-78"-16,4-2-97 15,0-6-58-15,6 2-3 16,-3-2 9-16,-3 5 7 16,-6 7 10-16,-2 4-6 15,-1 7-27-15,-1 5-12 16,2 13-22-16,1 7-10 16,0 8-7-16,1 4-4 15,0-2-57-15,0-1-84 16</inkml:trace>
  <inkml:trace contextRef="#ctx0" brushRef="#br0" timeOffset="-161070.2">9108 7943 1208 0,'2'1'456'0,"9"4"-338"0,5 0-62 16,9 7-42-16,5 4-3 15,1 1-6-15,-1 2-2 16,-6 1 6-16,-5-3-50 16,-3-1-168-1</inkml:trace>
  <inkml:trace contextRef="#ctx0" brushRef="#br0" timeOffset="-160910.19">9345 7913 1205 0,'-12'7'491'16,"-15"12"-323"-16,-3 1-49 0,-5 6-79 15,2 1-20-15,2 0-21 16,6-4-69-1</inkml:trace>
  <inkml:trace contextRef="#ctx0" brushRef="#br0" timeOffset="-160300.19">8411 7172 890 0,'4'3'337'15,"10"1"-240"1,14 2-30-16,14-3-11 0,12-2-12 16,23 0-24-1,1 2-5-15,-3-3-7 16,-8-1-2-16,-21-3 0 16,-9 0-12-16,-14 0-60 0,-6-1-16 15,-13 2-7 1,-4-2 12-16,-6-2 64 15,-1 1 19-15,-2 1 16 16,3 0 6-16,5 5 0 16,2 0 1-16,-1 0-7 15,0 0-2-15,10 1 15 16,5 16 10-16,26 31 28 16,-34-28 13-16,-10-4 6 15,-1-1-9-15,-6-6-65 0,0-2-83 16</inkml:trace>
  <inkml:trace contextRef="#ctx0" brushRef="#br0" timeOffset="-159840.19">9697 7491 780 0,'0'1'360'16,"0"1"-164"-1,1 8-118-15,2 5-40 16,6 18-28-16,0 11 1 16,0 9-2-16,-3 6-1 0,-1-4-1 15,0-6-19-15,-1-17-217 16</inkml:trace>
  <inkml:trace contextRef="#ctx0" brushRef="#br0" timeOffset="-159680.19">9566 7641 874 0,'12'5'330'0,"25"1"-235"16,15-1-10-16,14-5-24 16,4-1-12-16,2-3-20 15,-2-6-101-15</inkml:trace>
  <inkml:trace contextRef="#ctx0" brushRef="#br0" timeOffset="-159160.19">10260 7300 959 0,'-10'13'364'31,"-3"11"-239"-31,5 27-111 0,8 9-14 0,5 17 3 16,2 1-1-16,4 1 2 15,-4-5 1 1,3-18 2-16,-1-15 3 16,-3-21 13-16,-1-12 31 15,-5-18 34 1,-2-15 5-16,-5-23-6 15,-2-12-27-15,-7-9-32 16,-6 1-8-16,5 7-13 16,3 9-8-16,14 14-8 15,2 9 1-15,8 12 1 16,3 6-1-16,10 8-3 0,9-1-2 0,19 0-1 16,8-3 1-1,17-1-6-15,7 0-65 16,0 0-154-16,-2 1-141 15</inkml:trace>
  <inkml:trace contextRef="#ctx0" brushRef="#br0" timeOffset="-158940.19">10322 7867 1093 0,'0'0'400'0,"9"1"-314"15,10-1-47-15,20 1-38 16,9 1 8-16,19-2-5 16,2 0 0-16,-6-2-115 15,-8-2-110-15</inkml:trace>
  <inkml:trace contextRef="#ctx0" brushRef="#br0" timeOffset="-158780.19">10340 7739 1103 0,'6'-2'387'16,"16"2"-335"-16,9-1-42 0,29 0-11 15,12-1 1-15,8 0-99 16</inkml:trace>
  <inkml:trace contextRef="#ctx0" brushRef="#br0" timeOffset="-157950.19">10849 7737 756 0,'9'-5'334'0,"9"1"-165"16,3 4-71-16,1 9-59 16,-6 6-7-16,-11 9 3 15,-6 8 2-15,-20 9 1 16,-6 4-8-16,0-5-15 15,6-7-11-15,16-11-26 16,5-8-14-16,17-8-8 0,4-3 3 16,9 1 24-16,9-1 11 15,-5-1 7 1,-2 1 2-16,-6-2-46 16,-6-1-149-16</inkml:trace>
  <inkml:trace contextRef="#ctx0" brushRef="#br0" timeOffset="-157780.19">11091 7882 1001 0,'5'4'393'16,"10"8"-253"0,6 3-80-16,9 4-25 15,3 4-3-15,-6-2-7 16,-6-4-6-16,-4-1-30 15,-3-3-68-15</inkml:trace>
  <inkml:trace contextRef="#ctx0" brushRef="#br0" timeOffset="-157620.19">11287 7888 1059 0,'-5'3'473'0,"-4"4"-223"16,-4 5-102-16,-3 3-97 15,-2 2-17-15,-6 4-22 16,-1 0-6-16,3 2-27 16,-1-5-75-16</inkml:trace>
  <inkml:trace contextRef="#ctx0" brushRef="#br0" timeOffset="-157060.19">10267 7213 642 0,'10'0'296'16,"17"2"-92"-16,7 0-132 16,26 3-38-1,7-1-6-15,15-2-11 16,-5-2-6-16,-16 0-3 0,-8-2 0 0,-25 1-26 16,-6-2-61-1,-8 0-178-15</inkml:trace>
  <inkml:trace contextRef="#ctx0" brushRef="#br0" timeOffset="-156900.2">10773 7163 317 0,'-4'-4'250'16,"-3"-1"8"0,7 1-80-16,3 2-32 0,4 2-60 15,-7 0-24 1,0 0-19-16,5 3 5 16,8 6 22-16,24 36 13 0,-37-28 22 15,0-2-3-15,-5-5-17 16,1-1-13-16,-2-3-69 15,-2 0-95-15</inkml:trace>
  <inkml:trace contextRef="#ctx0" brushRef="#br0" timeOffset="-156370.19">11530 7155 813 0,'13'7'360'16,"12"6"-104"-16,17 25-227 0,7 17-9 16,-10 24 23-16,-7 12 13 0,-32 14 4 31,-11 1-1-31,-10-3-18 15,-5-7-13-15,8-26-25 16,4-14-41-16,6-26-122 16,4-10-109-16</inkml:trace>
  <inkml:trace contextRef="#ctx0" brushRef="#br0" timeOffset="-156010.19">12088 7468 1325 0,'0'0'487'0,"1"5"-393"16,3 6-58-16,2 14-44 15,0 7 3-15,6 13 3 16,-2 4 2-16,-3 3 0 15,-2 1 3-15,-4-12-106 16,-1-9-67-16</inkml:trace>
  <inkml:trace contextRef="#ctx0" brushRef="#br0" timeOffset="-155830.19">11930 7615 1066 0,'6'0'441'0,"16"0"-230"16,12-3-118 0,25 2-35-16,5-2-1 0,-1 0-12 15,-6-1-12-15,-15 0 3 16,-5 1-83-16</inkml:trace>
  <inkml:trace contextRef="#ctx0" brushRef="#br0" timeOffset="-155360.19">12759 7056 900 0,'-14'8'358'16,"-18"20"-250"-1,-1 14-39-15,-4 28-54 16,0 19-8-16,14 19 0 15,10 7 0-15,21-1 4 16,12-7 2-16,13-15-1 0,-3-10-1 0,6-27-2 31,4-12-72-31</inkml:trace>
  <inkml:trace contextRef="#ctx0" brushRef="#br0" timeOffset="-154790.19">13028 7397 611 0,'-1'-1'374'0,"-2"3"-43"0,-1 11-193 16,0 11-121 0,1 12-22-16,-2 10 6 15,2 4 4-15,-2 7 3 16,0-5 0-16,3-10 3 0,-1-10 3 16,2-19 18-16,-2-6 34 0,-1-14 27 15,1-6 3-15,-2-13-15 16,-7-7-35-1,7-13-25 1,-4-5-5-16,2-9 1 0,8-1-1 16,-1 6 6-16,4 3 2 15,1 17 11-15,0 9 1 16,4 12-20-16,3 3-11 0,8 7-23 16,7-1-4-16,17 4-1 15,5 0-45-15,8-3-68 16,4 1-47-16</inkml:trace>
  <inkml:trace contextRef="#ctx0" brushRef="#br0" timeOffset="-154530.2">13016 7795 938 0,'3'0'379'31,"1"0"-206"-31,19 0-132 0,8 1-33 16,15 2 9-1,5 2 0-15,0-3-5 0,0-1-5 16,-4-4-55-16,-2-4-80 15</inkml:trace>
  <inkml:trace contextRef="#ctx0" brushRef="#br0" timeOffset="-154350.19">13058 7587 1091 0,'14'0'402'16,"9"2"-291"-16,14-3-107 16,7 1-2-16,10 1-2 15,2-1-35-15</inkml:trace>
  <inkml:trace contextRef="#ctx0" brushRef="#br0" timeOffset="-154050.19">13446 7767 912 0,'4'-9'362'0,"3"-10"-233"16,4-3-47-1,5-2-22-15,2 0 10 16,-3 1 18-16,-3 6 4 0,-4 7-4 16,-3 3-17-1,-4 7-31-15,-1 2-11 0,0 10-20 16,0 8-2-16,4 7-3 16,-1 5-1-16,2 5 13 15,-1-6-62-15,2-4-241 16</inkml:trace>
  <inkml:trace contextRef="#ctx0" brushRef="#br0" timeOffset="-153640.19">13658 7740 930 0,'2'0'351'16,"-1"5"-261"-16,3 1-65 15,4 5-34 1,-1-2 11-16,5 1 16 0,-2-5 7 0,-3-5 6 31,5-3 5-31,-3-7 5 0,-1-2 3 16,3-2 8-16,-7-1 4 15,-3 4-3-15,-1 2-8 16,0 6-35-16,0 7-13 0,1 13-13 16,4 7 5-1,2 15 9-15,1 10 0 16,-2 4 3-16,-2 1 0 0,-7-7 14 16,-8-8 13-16,-5-6 17 15,-2-8 7-15,-11-10 9 16,4-5-5-16,-7-18-62 15,-2-8-69-15,10-7-128 0</inkml:trace>
  <inkml:trace contextRef="#ctx0" brushRef="#br0" timeOffset="-153050.19">13032 7087 642 0,'13'2'260'0,"22"4"-173"16,-2-4 1-16,25 3-21 16,4-1-16-16,7-1-18 15,13 5-7-15,-12-8-11 16,-10 1-3-16,-17 1 1 16,-15-1-18-16,-18-1-56 15,-5-1-6-15,-7-6-3 0,-2-3 20 16,-5-3 83-16,1-1 22 0,-1 0 28 15,5 3 8 1,3 7-5 0,1 1-15-16,4 5-32 0,-4-2-14 15,0 0-20-15,3 13 2 0,35 40 13 16,-33-28 4 0,-5 0 3-16,-2-5-5 15,-4-5-79-15,2-5-288 16</inkml:trace>
  <inkml:trace contextRef="#ctx0" brushRef="#br0" timeOffset="-152630.2">14174 7365 933 0,'0'0'397'16,"1"4"-241"-16,3 12-84 15,2 12-84-15,3 13-3 16,5 7 19-16,-7-3 4 15,1 5 3-15,-3-7 2 0,-5-4-102 16,3-4-159-16</inkml:trace>
  <inkml:trace contextRef="#ctx0" brushRef="#br0" timeOffset="-152470.19">14088 7540 1252 0,'4'0'447'0,"14"0"-375"16,5 0-42-16,19 1-21 16,11-1-1-16,11 0-4 15,9-5 0-15,-4 0-122 16,-3-6-187-16</inkml:trace>
  <inkml:trace contextRef="#ctx0" brushRef="#br0" timeOffset="-151950.19">14761 7226 916 0,'-7'9'376'0,"-7"4"-198"16,5 29-137-16,2 11-36 15,7 18 0 1,3 3 0-16,6-3-1 16,1-7 2-16,-1-18 4 0,0-7 1 15,-2-22 25 1,-1-11 41-16,-2-14 31 16,-4-13 7-16,0-12-16 15,-7-7-38-15,-8-17-28 0,0-4-5 0,-5-19-10 16,-1-3-9-1,13 12-14-15,1 10-8 16,11 31-2-16,6 9 2 0,4 14-4 16,9 3 0-1,12 4-5-15,14 2-2 16,18 1-39-16,8 2-51 16,5 1-179-16</inkml:trace>
  <inkml:trace contextRef="#ctx0" brushRef="#br0" timeOffset="-151700.19">14794 7676 780 0,'8'3'320'0,"15"4"-188"16,8-1-53-16,20-3-35 15,4-1-13-15,4-6-18 0,-2-1-3 0,-10-3-91 32,-11-1-188-32</inkml:trace>
  <inkml:trace contextRef="#ctx0" brushRef="#br0" timeOffset="-151510.19">14772 7529 1001 0,'10'0'391'0,"19"0"-243"16,12-2-83-16,20 2-30 15,6 2-5-15,-2 1-17 16,-2 0-43-16</inkml:trace>
  <inkml:trace contextRef="#ctx0" brushRef="#br0" timeOffset="-151020.19">15211 7584 699 0,'12'-5'343'16,"5"-3"-118"-16,12 2-106 15,3 3-21-15,5 6-42 16,-1 4-16-16,-12 6 3 16,-8-1 3-16,-18 6-2 15,-8 5-4-15,-12 3-15 16,-3 3-8-16,3-6-9 0,7-1-8 16,10-9-26-1,5-5-15-15,14-4-9 0,6-2 1 16,13-2 20-1,3 0-17-15,6-4-261 16</inkml:trace>
  <inkml:trace contextRef="#ctx0" brushRef="#br0" timeOffset="-150510.19">15584 7637 594 0,'-3'0'274'0,"-1"1"-86"16,4 7-172-1,0-2-25-15,0 9-5 16,1-2 8-16,-1 2 19 16,5 3 9-16,5-7 7 15,0 1-2-15,10-8 5 16,-4-4 9-16,0-8 15 15,-1-4 7-15,-6-5 22 16,-1 0 11-16,-5 2 14 16,-1 3 4-16,-2 6-34 0,0 3-37 15,-3 12-44-15,3 8-17 16,2 14-8-16,4 12 12 0,10 13 7 16,-5 4 1-1,-3-2 6-15,-8-4 0 16,-16-20 5-16,-3-5 7 15,-7-10 11-15,0-8-15 16,-4-11-90-16,-6-4-43 16</inkml:trace>
  <inkml:trace contextRef="#ctx0" brushRef="#br0" timeOffset="-149620.19">14781 7029 662 0,'5'1'274'16,"14"-1"-124"-16,8 6-126 0,26-5-10 15,15 0 13-15,12 0 15 16,3-3-8 0,-8 1-6-16,-7 0-8 0,-12-3-9 15,-4 2-1 1,-20-3-47-16,-8 2-42 0,-17-2-15 15,-7-3-5-15,-9-1 55 16,-7-4 49-16,-6 1 48 16,-1 0 15-16,3 1 19 15,5 4 1-15,10 3-34 16,2 3-22-16,7 5-25 16,3 4-7-16,5 5 1 15,7 6 10-15,3-1 2 16,0 1 5-16,-7 0 17 0,-7-2 31 15,-15 1 35-15,-9-2-1 16,-11-3-12 0,-2 2-100-16</inkml:trace>
  <inkml:trace contextRef="#ctx0" brushRef="#br0" timeOffset="-149030.19">15834 7032 725 0,'17'11'343'0,"15"10"-77"0,24 20-190 15,4 17-6 1,-4 22-2-16,-7 8-4 16,-27 8-5-16,-14-6-3 0,-18-4-3 15,-6-6-4-15,-8-8-18 0,-1-6-9 16,3-19-38-1,3-6-71-15</inkml:trace>
  <inkml:trace contextRef="#ctx0" brushRef="#br0" timeOffset="-106470.19">15431 11998 665 0,'-2'3'284'15,"-1"7"-145"-15,-2 2-97 0,0 4-21 32,2 9-16-32,0 0-3 15,0 1-2-15,2 6 2 0,-1-6-139 16</inkml:trace>
  <inkml:trace contextRef="#ctx0" brushRef="#br0" timeOffset="-106250.19">15543 12043 721 0,'0'0'320'0,"0"1"-162"15,0 1-49-15,-1-2-58 16,0 0-14-16,0 8-17 15,0 13-6-15,-4 32-8 16,5-26-3-16,0-2 1 0,-1-2-38 16,1-4-288-16</inkml:trace>
  <inkml:trace contextRef="#ctx0" brushRef="#br0" timeOffset="-105140.19">14530 12338 503 0,'-17'17'304'0,"-14"12"5"16,-2 20-208-16,2 7-24 16,9 11-39-16,8 6-12 15,14 3-20-15,14 3-5 16,14-3-3-16,5-5-1 15,12-16-22-15,1-10-56 16</inkml:trace>
  <inkml:trace contextRef="#ctx0" brushRef="#br0" timeOffset="-104450.19">14841 12774 319 0,'-2'-1'243'16,"0"-3"16"-16,-3-3-85 16,-1-3-25-16,-3-3-45 15,-1-1-15-15,-3 2-20 16,-1-1-7-16,-2 6-17 0,-2 5-13 15,-4 5-25-15,1 9-11 0,4 9-14 32,2 0-2-32,9 8-1 15,5-1-1-15,4-4 3 16,2 1 2-16,5-8 4 16,4-5 4-16,7-9 4 15,4-6 2-15,2-9 5 16,-3-3 3-16,-5-4 5 15,-4 0 1-15,-7 4 2 16,-3 4 1-16,-5 12-8 16,-2 7 0-16,-2 13-5 15,0 3-2-15,4 4-1 16,4 0-2-16,12-10-16 0,4-5-57 16</inkml:trace>
  <inkml:trace contextRef="#ctx0" brushRef="#br0" timeOffset="-104050.19">14810 12525 678 0,'-1'-3'312'15,"0"-5"-123"-15,3-2-40 16,10 2-51-16,4-4-17 16,10 0-34-16,4 1-13 15,6 8-18-15,-4 1-6 16,-9 11-8-1,-5 8 0-15,-17 5 6 16,-5 3 2-16,-8 4 2 0,-2-2-1 0,3-10-4 31,4-2-3-31,7-9-4 0,4-3-3 16,10-4-2-16,4 1-1 16,6-2-20-16,3-4-31 0,-1 6-146 15,-4-3-189 1</inkml:trace>
  <inkml:trace contextRef="#ctx0" brushRef="#br0" timeOffset="-103760.19">15189 12618 639 0,'0'1'311'0,"-1"5"-127"0,0 3-51 16,-4 7-73 0,3 9-18-16,4 8-11 15,0 5-10-15,1 1-13 16,-1-4 0-16,-2-6-3 15,2-5-1-15,2-8-37 16,0-2-43-16,-2-6-272 0</inkml:trace>
  <inkml:trace contextRef="#ctx0" brushRef="#br0" timeOffset="-103560.19">15079 12806 808 0,'4'1'316'0,"8"2"-205"15,-4-2-36-15,13-1-31 16,-3-1-7-16,6-1-20 16,7 0-7-16,2 1-119 15</inkml:trace>
  <inkml:trace contextRef="#ctx0" brushRef="#br0" timeOffset="-103070.19">15383 12706 580 0,'-2'-3'341'15,"-3"2"-38"-15,2 0-123 0,3 1-104 16,0 0-30 0,0 2-29-16,1 17-3 0,9 33-3 15,2-31-4-15,7-6-5 16,4-5 1-1,2-9 4-15,0-7 2 16,-2-8 4-16,-2-2 1 0,-6-4 0 16,-1 0-1-16,-7-1 2 15,-3 0-1-15,-4 9-5 16,0 1-6-16,1 11-15 16,0 6-4-16,3 9 1 15,-2 9 3-15,1 13 9 16,1 5 1-16,5 6-1 0,-2 4-1 15,2-6 3 1,-2 1 1-16,-7-10 7 16,-3-8 5-16,-10-2 14 15,-6-8 5-15,-16-8 8 16,-1 0-1-16,-5-13-35 16,3-7-39-16,9-6-171 15</inkml:trace>
  <inkml:trace contextRef="#ctx0" brushRef="#br0" timeOffset="-102650.19">15629 12559 802 0,'-3'-2'360'0,"1"-1"-165"0,2-5-43 16,3 2-63-16,2-2-20 15,4 0-35 1,6 1-9-16,6 4-11 15,1 3-8-15,1 8-7 16,-3 7-1-16,-15 2 3 0,-5 6 2 0,-11 0 5 16,-5 3 0-1,1-4 0 1,3-2-1-16,10-9-7 0,1-5-2 16,6-5-6-1,5-2-1-15,6-2 1 16,5-1 1-16,6 3-52 0,3 1-46 15,0 0-268-15</inkml:trace>
  <inkml:trace contextRef="#ctx0" brushRef="#br0" timeOffset="-102380.19">15862 12510 866 0,'3'-5'383'16,"3"1"-187"-16,9 9-124 15,3 3-41-15,8 13-27 16,2 7-2-16,-5 9 2 16,-4 10 2-16,-17 12 4 15,-6 1 1-15,-15 0 1 16,-4-6 0-16,-2-11 1 15,0-9 1-15,6-10 1 16,0-9-31-16,7-14-303 16</inkml:trace>
  <inkml:trace contextRef="#ctx0" brushRef="#br0" timeOffset="-101860.19">16250 12503 436 0,'0'-2'262'16,"-1"-8"-27"-16,1 5-39 0,1-15-38 16,1-4-14-1,3-5-24 1,0-1-11-16,-1 10-32 16,0 4-7-16,-4 12-29 0,1 4-17 15,-1 9-20-15,0 7-14 16,2 12 4-16,-1 4 5 15,0 1 1-15,-1-3 0 16,-1-7-25-16,0-5-36 0,0-7-135 16,1 0-262-16</inkml:trace>
  <inkml:trace contextRef="#ctx0" brushRef="#br0" timeOffset="-101620.19">16477 12362 869 0,'0'1'386'0,"0"1"-175"15,-2 8-135-15,1 3-28 16,-7 12-11 0,-3 5 1-16,-8 6-6 15,-6 4-9-15,-6 2-8 16,-1-2-3-16,2-1-5 0,4-3-2 0,11-6 0 31,5-5-42-31,9-12-159 16,2-4-178-16</inkml:trace>
  <inkml:trace contextRef="#ctx0" brushRef="#br0" timeOffset="-101200.19">16446 12706 743 0,'2'-7'319'0,"6"-6"-159"16,5-1-40-16,8 3-33 15,-4 0-2-15,4 5-21 16,-4 1-13-16,-4 7-21 16,2 5-11-16,-11 5 3 15,-1 5 0-15,-10 5 1 16,-4 2-2-16,-2 6-9 16,-6-2-4-16,5-4-5 15,2-4-3-15,2-9-15 16,9-2-5-16,5-8-1 15,6-1 3-15,7-3 21 16,3-3 7-16,0 4 15 0,0 2 5 16,-2 1 8-1,-7 2 3-15,-2 0-8 0,-2-2-3 16,-7-1-34-16,4 0-124 16</inkml:trace>
  <inkml:trace contextRef="#ctx0" brushRef="#br0" timeOffset="-100250.19">20795 12533 857 0,'1'-4'402'16,"0"-1"-186"-16,1 3-83 0,-2 2-93 15,0 0-25 1,8 17-10-16,28 36 0 0,-19-27-2 15,2-2 0-15,-9-2-116 16,-5-2-121-16</inkml:trace>
  <inkml:trace contextRef="#ctx0" brushRef="#br0" timeOffset="-100070.19">20928 12540 893 0,'-2'0'424'16,"1"1"-182"0,8 9-111-16,-3 1-96 15,3 1-20-15,3 9-4 16,-7-2-3-16,7 7-6 0,-4 5 11 16,0-5-158-16</inkml:trace>
  <inkml:trace contextRef="#ctx0" brushRef="#br0" timeOffset="-99460.19">21006 12971 768 0,'-7'-1'339'0,"-9"1"-154"15,-4 8-24-15,-5 13-48 16,-3 7-25-16,-3 10-47 15,1 6-19-15,17 15-14 16,7 4-5-16,18 11-4 0,14 0-3 16,4-16-4-16,6-3-3 15,8-19-83-15,-1-11-84 16</inkml:trace>
  <inkml:trace contextRef="#ctx0" brushRef="#br0" timeOffset="-99070.19">21136 13138 931 0,'-1'0'361'15,"1"0"-254"-15,0 5-46 16,0-5-35-16,1 15-1 15,7 53 2-15,-5-22-4 16,0 2-7-16,-2 0-3 0,-1-7-4 16,0-9-2-1,-1-14-4-15,0-5-2 16,-2-15-1-16,3-5-6 0,1-11-7 0,5-5-2 16,10 0-3-1,4 2 1-15,3 12 1 0,1 3 2 16,2 12 5-1,-5 4 7-15,-4 7 22 16,-6 3 10-16,-18 3 5 16,-7 1-1-16,-10-3-12 15,-2-3-3-15,-1-12-19 16,2-5-28-16,9-11-116 16,2-4-84-16</inkml:trace>
  <inkml:trace contextRef="#ctx0" brushRef="#br0" timeOffset="-98720.19">21327 13032 695 0,'1'-3'291'0,"6"1"-162"15,6-1-26-15,5 5-29 16,7 4-15-16,-2 2-29 16,-7 4 2-16,-6 1-3 15,-7 6 0-15,-8 5 0 16,-5-2-5-16,-5 0-12 15,0-4-3-15,9-6-9 16,6-5-2-16,10-7-5 16,5 0 0-16,2-4-15 15,7 3-44-15,2 2-232 16</inkml:trace>
  <inkml:trace contextRef="#ctx0" brushRef="#br0" timeOffset="-98500.2">21624 13229 1104 0,'-2'0'435'0,"2"2"-302"16,0 8-57-1,3 6-63-15,-1 6-5 16,1 11-4-16,0 1-2 0,-2 4-2 15,1-1 2-15,1-10-75 16,-1-5-29 0,0-9-196-16</inkml:trace>
  <inkml:trace contextRef="#ctx0" brushRef="#br0" timeOffset="-98330.19">21534 13358 826 0,'7'0'354'16,"11"3"-164"0,7 0-99-16,13 2-24 15,2-2-16-15,1 2-24 16,2-1-11-16,-9 1-118 0</inkml:trace>
  <inkml:trace contextRef="#ctx0" brushRef="#br0" timeOffset="-97780.19">21905 13281 639 0,'-4'-5'344'16,"-1"-1"-78"-1,5 4-112-15,-7 10-93 16,3 6-31-16,5 8-26 16,2 1 0-16,7 3 1 15,2-3 2-15,-3-6 0 16,1-6 3-16,4-11 10 16,0-4 3-16,1-12 5 15,-1-3 3-15,-4-5-6 16,-4-1-4-16,-4 6-5 15,-2 4-5-15,-2 13-11 0,1 9-4 16,1 16-4-16,0 9-3 16,7 18 5-16,1 3 0 15,-3 2 0-15,1-1 2 16,-8-6 3-16,-8-1 1 16,-5-8 6-16,-5-5 3 15,1-14 11-15,0-7 6 16,-1-15-22-16,-3-10-16 15,0-14-119-15,0-7-67 0</inkml:trace>
  <inkml:trace contextRef="#ctx0" brushRef="#br0" timeOffset="-97350.19">22064 13113 518 0,'0'-4'288'0,"2"-3"-57"0,7 2-84 16,1-2-20 0,7 3-32-16,3 1-18 15,1 5-31-15,3 4-12 16,-9 3-8-16,-6 5 3 16,-10 1 0-16,-7 2-4 0,-7 3-7 15,3-2-5-15,4-3-7 16,2-6-3-16,7-9-3 15,6-2 0-15,8-1 2 16,6-2 0-16,4 4 0 16,1 1-2-16,-2 2-2 15,1 4-9-15,-1 0-240 16</inkml:trace>
  <inkml:trace contextRef="#ctx0" brushRef="#br0" timeOffset="-97030.19">22390 13090 832 0,'7'7'369'16,"3"5"-157"-1,5 18-135-15,0 8 0 16,-2 21-7-16,-6 4-1 16,-10 8-16-16,-7 0-11 0,-7-13-20 15,-3-7-8 1,-3-19-10-16,3-7-36 0,-1-14-147 15</inkml:trace>
  <inkml:trace contextRef="#ctx0" brushRef="#br0" timeOffset="-96530.19">22676 13047 605 0,'2'-2'293'0,"2"-9"-82"15,0 0-34-15,2-8-31 16,0-6-5-16,0 0-27 16,-3 0-16-16,-3 9-26 15,0 7-10-15,0 9-43 16,-2 6-11-16,2 15-20 16,0 3-7-16,1 8 13 15,5-2 2-15,2-3-6 16,1-2-49-16,0-8-121 15,-1 1-101-15</inkml:trace>
  <inkml:trace contextRef="#ctx0" brushRef="#br0" timeOffset="-96350.19">22612 13184 705 0,'17'-4'343'15,"12"-4"-130"1,13 6-119-16,0 1-30 16,4 5-43-16,-5 3-8 15,-11-2-55-15,-5 3-94 0</inkml:trace>
  <inkml:trace contextRef="#ctx0" brushRef="#br0" timeOffset="-95970.19">22680 13268 521 0,'-2'-2'306'16,"4"-4"-35"-16,2-1-89 0,11 2-70 15,7-1-26 1,5 4-29-16,1 3-15 16,-3 7-24-16,-5 4-4 0,-13 7 4 15,-6 2 3 1,-11 3 1-16,-10 2-1 16,-4-3-7-16,-2-2-11 15,6-7-25-15,2-8-5 0,10-4-4 16,5-3-1-1,8-3 28-15,5 2 11 16,10 0 15-16,2 0 9 0,7 2-1 16,-1 0-7-16,-3 3-9 15,-1 2-4 1,-10-2-4-16,-4-2-6 0</inkml:trace>
</inkml:ink>
</file>

<file path=ppt/ink/ink1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12:24:21.307"/>
    </inkml:context>
    <inkml:brush xml:id="br0">
      <inkml:brushProperty name="width" value="0.05292" units="cm"/>
      <inkml:brushProperty name="height" value="0.05292" units="cm"/>
      <inkml:brushProperty name="color" value="#FF0000"/>
    </inkml:brush>
  </inkml:definitions>
  <inkml:trace contextRef="#ctx0" brushRef="#br0">19149 9783 535 0,'-1'1'295'0,"-2"4"-69"0,1 5-99 16,0 1-32-16,-1 5-33 15,2 1-12-15,3 5-20 16,-1-1-7-16,7 0-17 16,3-2-4-16,1-7 2 15,5-3 3-15,4-8 4 16,1-2 1-16,4-13 1 16,-2-4-2-16,-4-10 2 15,-2-5-1-15,-7-3 3 16,-2-1 0-16,-8 8 5 15,-2 3 1-15,-8 9 0 16,5 8 5-16,2 14-8 16,0 10-5-16,6 25-8 15,4 9-8-15,7 17 0 16,2 8 3-16,-2-1 8 16,0 4 19-16,-9-10 33 15,-4-2 8-15,-9-14 23 16,-6-9-1-16,-16-16-17 0,-5-12-4 15,-6-14-24-15,-2-7-20 16,11-10-28-16,5-6-7 16,14-6-208-16</inkml:trace>
</inkml:ink>
</file>

<file path=ppt/ink/ink18.xml><?xml version="1.0" encoding="utf-8"?>
<inkml:ink xmlns:inkml="http://www.w3.org/2003/InkML">
  <inkml:definitions>
    <inkml:context xml:id="ctx0">
      <inkml:inkSource xml:id="inkSrc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5-12-01T07:57:39.637"/>
    </inkml:context>
    <inkml:brush xml:id="br0">
      <inkml:brushProperty name="width" value="0.05292" units="cm"/>
      <inkml:brushProperty name="height" value="0.05292" units="cm"/>
      <inkml:brushProperty name="color" value="#FF0000"/>
    </inkml:brush>
    <inkml:context xml:id="ctx1">
      <inkml:inkSource xml:id="inkSrc1">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1" timeString="2025-12-01T07:57:40.208"/>
    </inkml:context>
  </inkml:definitions>
  <inkml:trace contextRef="#ctx0" brushRef="#br0">4257 9038 0</inkml:trace>
  <inkml:trace contextRef="#ctx1" brushRef="#br0">2164 7223 815 0,'-15'-6'383'0,"-14"-4"-167"16,2 5-72-16,1 15-112 15,-2 9-32-15,0 21-41 0,3 14-10 16,18 11 9-1,11 9 8-15,20-5 12 0,9-10-2 16,15-17-7-16,5-15 0 16,5-28 29-16,8-14 40 15,-6-22 111-15,-6-7 43 16,-13-4 47-16,-24-3-5 16,-28 2-55-16,-18 2-32 15,-18 7-66-15,-2 5-35 0,1 10-46 16,7 6-25-16,7 11-122 15,10 3-85-15</inkml:trace>
  <inkml:trace contextRef="#ctx1" brushRef="#br0" timeOffset="154.98">1969 7042 751 0,'-2'-3'435'0,"-2"-5"-42"16,5 6-211-16,4 2-143 16,8 0-30-16,7 8-191 15</inkml:trace>
  <inkml:trace contextRef="#ctx1" brushRef="#br0" timeOffset="423.23">2545 7369 1126 0,'0'2'482'15,"-1"7"-248"-15,-1 14-161 16,2 10-39-16,6 19-25 15,-16 7-3-15,19 25-6 16,-3 3-2-16,-2 1 4 16,18-4 2-16,-16-28 54 15,1-9-122-15,-1-17-228 16</inkml:trace>
  <inkml:trace contextRef="#ctx1" brushRef="#br0" timeOffset="581.94">2651 7624 1384 0,'2'-5'514'0,"6"-5"-406"0,7 3-59 16,6 5-17-16,7 3-103 15</inkml:trace>
  <inkml:trace contextRef="#ctx1" brushRef="#br0" timeOffset="1088.14">2927 7374 953 0,'-10'2'408'15,"-7"7"-196"-15,2 15-163 0,-1 5-24 16,13 8-24 0,5-2-3-16,15-5-4 0,6 0 3 15,8-12 5 1,1-4 6-16,-5-12 22 16,-3-9 15-16,-6-10 20 0,-3-4 3 15,-5-5-18 1,-3-1-17-16,-2 3-18 15,-1 2-4-15,-5 10-8 16,1 3-4-16,-6 15-13 16,-2 2-4-16,4 11 0 15,1 1 4-15,4 1 8 16,3 2-1-16,9-7 1 0,2-2-1 0,6-7-1 16,-1-8 0-1,-5-8 5-15,-2-8 4 16,-1-7 12-16,3 6 2 15,6-3-4-15,2 5-4 16,1 6-7-16,3 2-2 16,3 11 3-16,1 4 4 15,4 8 18-15,-3 0 20 0,-12 3 37 16,-6 2 23-16,-14 0 20 16,-5 2-14-16,-11-4-28 15,-7-5-26-15,-6-11 113 16</inkml:trace>
  <inkml:trace contextRef="#ctx1" brushRef="#br0" timeOffset="1617.44">4652 7478 678 0,'-6'-7'386'0,"-9"-4"-29"16,-2-4-87-16,-7 8-92 16,-1 5-35-16,-5 7-85 0,0 8-26 15,2 8-34-15,1 5-18 16,14 4-4-16,1 1 0 16,17 0 7-1,8 2 2-15,15-5 3 16,8-5-1-16,11-6-51 0,4-5-77 15,0-10-295-15</inkml:trace>
  <inkml:trace contextRef="#ctx1" brushRef="#br0" timeOffset="1870.61">4916 7604 367 0,'4'-10'325'16,"-3"-13"103"-16,-5 2-66 16,-3 4-89-16,-11-2-46 0,-4 4-89 15,-2 3-41 1,-7 5-60-16,2 6-27 15,2 8-30-15,5 3-8 16,4 8-11-16,2 3 3 0,10 6 7 16,4 0 6-16,11 0 9 15,11-4 2-15,15-9 5 16,6-8 2-16,7-15 1 16,-5-4 4-16,-13-10 6 0,-9 1 7 15,-18-5 8-15,-3 3-20 16,-16 5-122-16,-3 4-136 15</inkml:trace>
  <inkml:trace contextRef="#ctx1" brushRef="#br0" timeOffset="2112.93">4996 7481 938 0,'2'-3'451'0,"7"-7"-199"16,10 6-89 0,14 6-103-16,9 3-37 15,-1 11-4-15,-2 3 8 16,-24 4 16-16,-7 4 17 16,-12 1 18-16,-12-2-3 15,-9-3-13-15,-3-2-10 16,-1-7-158-16,3-5-83 0</inkml:trace>
  <inkml:trace contextRef="#ctx1" brushRef="#br0" timeOffset="2575.65">5594 7506 630 0,'-1'-9'328'0,"-5"-8"-66"0,-3-2-25 15,-4 2-37-15,-5 3-31 16,-3 6-65-1,-3 8-34-15,-3 8-59 0,3 5-16 16,1 10-25-16,9 5-5 16,7 4 7-16,6 1 6 15,13 1 13-15,3-5 4 16,5-10 0-16,6-1-3 0,-2-15-1 16,-2-3-1-1,-1-12 8-15,-4-3 6 0,-9-3 14 16,-3 2 6-16,-7 5 0 15,-2 7-8-15,-5 10-15 16,-1 10-3-16,1 16-6 16,1 8 2-16,9 16 2 15,0 5-1-15,4 3 2 16,0 2 3-16,-4-6 1 16,3-7 1-16,6-8-125 15</inkml:trace>
  <inkml:trace contextRef="#ctx1" brushRef="#br0" timeOffset="2994.82">5970 7461 773 0,'10'0'369'0,"24"-1"-135"0,8 1-54 0,18 0-78 31,6 0-25-31,-3 0-44 16,-6-2-10-16,-19 2-44 15,-25-12-74-15,-2 12-319 0</inkml:trace>
  <inkml:trace contextRef="#ctx1" brushRef="#br0" timeOffset="3175.26">6014 7582 977 0,'14'2'441'16,"26"3"-204"-16,0-4-48 16,13 3-79-16,3-3-32 15,-14 3-48-15,1-1-10 16</inkml:trace>
  <inkml:trace contextRef="#ctx1" brushRef="#br0" timeOffset="3771.06">6772 7541 993 0,'36'2'317'16,"24"3"-330"-16,51 2 3 16,35 0 47-16,28-4 61 15,39 5 18-15,10-7-2 16,-5-1-26-16,2-3-56 0,-36-11-18 15,-14 6-8-15,-27 0-2 0,-47 7-138 16,-20 3-201-16</inkml:trace>
  <inkml:trace contextRef="#ctx1" brushRef="#br0" timeOffset="4385.56">7764 7193 379 0,'14'-3'260'15,"6"-1"-3"-15,6-5-57 0,-2-2-12 16,-7-8-27 0,4-2-15-16,-10-2-13 0,-5-3-3 15,-6 5-5-15,-8-3-1 16,-9 7-28-16,-8 0-26 16,-12 12-52-16,-7 6-27 15,-3 9-35-15,4 6-3 16,13 7 3-16,10 5 7 15,16 2 17-15,8 2 3 16,18-5 4-16,6-5 2 0,12-8 3 16,1-6 3-16,-5-10 5 15,4-4 2-15,-15-5 5 16,-3-3 0-16,-6 0 0 16,-7 4-1-16,-8 6-3 15,2 4-2-15,0 13-4 16,1 2-2-16,12 8-3 15,2 1 0-15,5-3 2 16,3-4-128-16</inkml:trace>
  <inkml:trace contextRef="#ctx1" brushRef="#br0" timeOffset="4999.62">6747 8052 947 0,'6'17'307'15,"16"30"-307"-15,5 13-12 0,6 24 19 31,1 0 5-31,-11-9 4 16,-6-11 2-16,-5-33 13 0,-6-7 47 16,-2-18 55-16,-1-6 22 15,-4-21 13-15,2-10-35 16,-1-30-42-16,3-17-21 0,6-22-29 0,-2-9-9 16,4-1-19-16,-2 10-2 31,-2 20-1-31,-1 17-2 0,-6 32-19 15,-2 14-68-15</inkml:trace>
  <inkml:trace contextRef="#ctx1" brushRef="#br0" timeOffset="5602.7">6984 7869 613 0,'2'-5'286'16,"-1"-7"-95"-16,24 0-100 15,12-1-15-15,34 1-13 16,24 3-4-16,34 8-7 16,19 2 6-16,20 8-1 15,6 3-7-15,11-1-24 16,-13-3-8-16,-21-8-7 16,-12-3 0-16,-33-9-1 15,-9 2-1-15,-30 3-2 16,-17 5 0-16,-31 5-3 15,-10 2 5-15,-7-2 8 16,-5 1 4-16,2-3 7 0,0-1-2 16,-1 0-10-1,1 0-6-15,0 0-16 16,1 0-6-16,0 0-5 16,0 0-6-16,-1 14 1 15,-7 43-1-15,3-14 0 0,-3 1 9 16,0 1-196-16</inkml:trace>
  <inkml:trace contextRef="#ctx1" brushRef="#br0" timeOffset="6437.93">7398 8342 765 0,'0'-10'353'0,"-2"-17"-142"15,3 1-20-15,-3-3-26 16,-4 0-21-16,-3 10-46 16,-12 1-28-16,-7 14-65 15,-5 6-22-15,-4 16-33 16,3 10-7-16,9 14 11 15,10 4 8-15,15 3 19 16,10-4 9-16,17-9 3 0,10-11 1 16,7-17-2-16,-1-6 0 15,-10-19 9 1,-8-2 9-16,-12-14 19 0,2-3 4 16,-9-4 12-16,-5 1 1 15,-1 12-8-15,-6 5 0 16,0 16-21-16,1 6-13 15,-2 10-14-15,0 6-9 0,3 9 2 16,3 1 4-16,12 5 6 16,1-1 2-16,11-2 3 15,2-4-1-15,5-8-128 16,-1-7-162-16</inkml:trace>
  <inkml:trace contextRef="#ctx1" brushRef="#br0" timeOffset="6751.42">7467 7980 884 0,'4'-6'420'15,"4"-3"-167"-15,7 9-145 0,6 1-44 16,5 6-39 0,0 2-6-16,-6 6-3 0,-7 0 2 15,-13 4-1-15,-9 0-1 16,-5-1-5-16,1-1-2 0,8-4-6 16,5-4-5-16,13-3-8 15,4-3-2-15,15-1-3 16,5 0 18-1,6 1-175-15,2 2-280 16</inkml:trace>
  <inkml:trace contextRef="#ctx1" brushRef="#br0" timeOffset="6948.61">7863 8150 458 0,'0'3'296'0,"3"9"-8"0,-3 3-69 16,8 13-86 0,-3 7-34-16,-5 10-45 15,2 3-19-15,-2-1-22 16,0-3-4-16,5-14 42 16,3-2-111-16,0-11-257 15</inkml:trace>
  <inkml:trace contextRef="#ctx1" brushRef="#br0" timeOffset="7098.14">7774 8334 699 0,'8'5'352'0,"4"0"-70"16,13 2-213-16,5 0-13 15,7-3-33-15,7 2-11 16,-2-5-65-16,5-1-98 0</inkml:trace>
  <inkml:trace contextRef="#ctx1" brushRef="#br0" timeOffset="7545.56">8242 8199 1042 0,'-1'1'411'0,"1"7"-274"16,-5 3-69-16,2 6-57 15,3 8 2-15,0 8 1 16,5 2-1-16,6 2-5 16,-2-4-2-16,11-11-6 15,-2-9-1-15,-1-13 8 16,3-8 5-16,-7-14 13 0,-2-2 4 15,1-7 4-15,-9-1 2 16,3 5-10 0,0 7-5-16,-1 13-18 0,-1 7-7 15,1 16-4-15,2 5-1 16,0 17 3-16,8 4 1 16,-3 4 3-16,2 6 1 0,-8-7 3 15,-5 0 2 1,-11-1 10-16,-9-6 9 15,1 2 21-15,-4-6 3 0,1-8-3 16,2-4-6-16,0-13-30 16,1-5-52-16,8-20-178 15,9-10-201-15</inkml:trace>
  <inkml:trace contextRef="#ctx1" brushRef="#br0" timeOffset="7919.65">8446 8115 596 0,'1'-6'326'16,"6"-5"-49"-16,4-1-49 16,7 5-66-16,5-1-29 15,6 1-58-15,0 6-26 0,-6 0-24 16,-5 2-3-16,-13 10-2 16,-10 0-2-1,-7 10-5-15,-4 5-6 0,4 1-6 16,7-3-1-16,10-7-3 15,0-5-2-15,18-9 1 16,9 1 2-16,3-3 2 16,6-2 3-16,-14 1 1 15,-6-1-32-15</inkml:trace>
  <inkml:trace contextRef="#ctx1" brushRef="#br0" timeOffset="8450.88">9401 7386 1101 0,'9'10'403'0,"6"17"-302"15,-1 8-44-15,-8 10 3 16,-6 1-7-16,-8-6 38 16,-3-5-144-16</inkml:trace>
  <inkml:trace contextRef="#ctx1" brushRef="#br0" timeOffset="9152.57">9961 7145 961 0,'8'-1'402'15,"5"0"-213"-15,5 14-141 0,1 8-28 16,-10 10-9 0,-4 3 3-16,-13 8-1 0,-6-1-1 15,-4-3 1-15,2-4 0 16,8-18 3 0,2-6-3-16,6-10-13 0,4-3-6 15,5-8-8 1,5-2 0-16,6-7 18 15,-3-1 6-15,4-1 1 0,0-1 0 0,0 3-3 16,1 0 4-16,-9 3 10 31,-5 4 6-31,-8 6 0 16,0 5-11-16,-4 8-19 0,0 6-9 0,0 9-7 16,4 2 3-1,11 5 6-15,6-1 3 16,7-7 0-16,4-5 5 15,0-10 3-15,-2-7 4 16,-5-8 7-16,-4-5 0 16,-4-10 3-16,-4-4-2 0,-1-1-3 0,4 2 0 15,-9 7 18 1,1 8 7-16,-2 9 16 16,-2 3-2-16,-1 7-29 15,0-6-6-15,-1 0-17 16,-1 18 1-16,-4 36 3 15,7-29 1-15,1-1 1 16,4-1-2-16,5-7-23 16,2-3-193-16</inkml:trace>
  <inkml:trace contextRef="#ctx1" brushRef="#br0" timeOffset="9693">11253 7196 750 0,'-8'-11'442'15,"-4"-5"-61"-15,-7 3-196 16,0 4-48-16,-2 9-89 15,-2 1-28-15,6 7-36 16,0 1-13-16,9 4-5 16,7 3 1-16,6-1 9 15,8 1 4-15,4-6 7 16,5-2 1-16,1-4 4 16,-8-4 6-16,-5 0 12 15,-4-1 5-15,-11 1-9 16,-2 4-6-16,-16 7-12 0,-3 3-4 15,-3 5 3-15,6 1 0 16,14 4-10 0,5-1 0-16,13-3 3 0,9-3 4 15,5-7 13-15,1 2 2 16,-1-5 1-16,-2 2-24 16,-8-7-249-16</inkml:trace>
  <inkml:trace contextRef="#ctx1" brushRef="#br0" timeOffset="9829.65">11237 6864 1165 0,'-5'-2'464'0,"-5"-2"-313"0,3 4-122 16,7 6-100-16,9 5-75 15</inkml:trace>
  <inkml:trace contextRef="#ctx1" brushRef="#br0" timeOffset="10174.55">11330 7192 888 0,'8'4'330'16,"5"2"-245"-16,14 0-51 0,8-2 0 16,5-6-5-1,-2-5-2-15,-6-3-4 0,-8 1 2 16,-13 3 9-16,-5 0 16 16,-11 5 3-16,-5 2 1 15,-12 8-2-15,-5 7-18 16,0 7-13-16,2 6-7 15,13 7-16-15,6 3-4 16,13 2-2-16,10-6-1 0,12-9-2 16,4-8 0-16,8-12-30 15,-3-5-49-15,-4-8-263 16</inkml:trace>
  <inkml:trace contextRef="#ctx1" brushRef="#br0" timeOffset="10471.41">11862 7212 721 0,'-1'-5'357'0,"-6"-3"-124"0,1 2-47 16,-10 6-72-16,-2 6-35 15,2 5-55 1,-6 3-17-16,10 8-29 0,3 2-7 15,4 8-1-15,9-1 6 16,9 2 12-16,0-3 3 16,5-12 10-16,0-3 4 15,-8-10 21-15,0-5 31 16,-10-6 39-16,-4-3 9 0,-8-4-15 16,-5 0-33-16,-3 0-92 15,1-1-88 1</inkml:trace>
  <inkml:trace contextRef="#ctx1" brushRef="#br0" timeOffset="10769.17">12040 7232 623 0,'2'-2'337'15,"5"-2"-87"-15,-1 4-84 16,-1 7-93-16,0 2-20 16,-5 3-15-16,-5 4-7 15,-4 6-8 1,-2 4-5-16,2 4-5 16,3 4-4-16,7-4-5 15,2-5-2-15,11-3 31 0,6-5 5 16,2-7 12-16,2-7 7 15,-7-4-12-15,-3-7-1 16,-6-5-31-16,-6-5-62 16</inkml:trace>
  <inkml:trace contextRef="#ctx1" brushRef="#br0" timeOffset="12724.22">1927 9015 996 0,'-1'-3'442'0,"-3"2"-250"31,3 7-98-31,1-6-94 0,0 30-16 16,5 73 15-16,0-21 2 15,2 18 6-15,-1-3 2 16,-6-14-1-16,-2-11 5 16,-3-24 0-16,-2-5 0 15,0-14-28-15,0-7-59 16,6-14-234-16</inkml:trace>
  <inkml:trace contextRef="#ctx1" brushRef="#br0" timeOffset="12934.81">1877 9037 669 0,'16'-1'314'16,"14"0"-77"-16,26 2-180 16,9 0-6-16,20 0-8 15,-1-1-9-15,-1-2-16 16,-4 1-25-16,-15 0-232 16</inkml:trace>
  <inkml:trace contextRef="#ctx1" brushRef="#br0" timeOffset="13200.64">1978 9766 859 0,'10'2'365'16,"13"2"-198"-16,10 0-65 16,11 0 4-16,10-2-44 15,2-3-23-15,-4-3-22 16,-6 0-3-16,-14-2-109 16,-6 1-144-16</inkml:trace>
  <inkml:trace contextRef="#ctx1" brushRef="#br0" timeOffset="13409.32">1999 9542 1050 0,'10'-1'431'0,"9"-1"-224"15,16 0-163-15,5-2-21 16,14 3-8-16,2 1-6 16,-2-2-112-16,-2-1-340 15</inkml:trace>
  <inkml:trace contextRef="#ctx1" brushRef="#br0" timeOffset="13684.15">2440 9757 644 0,'3'-5'375'0,"5"-5"-17"16,3-4-213-16,1-5-93 15,6 0-7-15,-3 2 10 16,-4 2 2-16,1 5 5 15,-10 5-10-15,-1 6-30 16,1 7-7-16,-3 11-13 16,5 8 0-16,-4 6 3 15,1 2-1-15,4 3 28 16,-3-2-85-16,4-3-228 16</inkml:trace>
  <inkml:trace contextRef="#ctx1" brushRef="#br0" timeOffset="13910.16">2629 9839 1221 0,'2'0'480'0,"6"2"-324"15,4 6-80-15,13 9-57 16,5 3-5-16,7 5-5 15,1 3 1-15,-5-4-3 16,-3 4 0-16,-8-10-41 16,-4-5-53-16,-8-6-185 15</inkml:trace>
  <inkml:trace contextRef="#ctx1" brushRef="#br0" timeOffset="14033.67">2908 9856 1057 0,'-19'11'485'0,"-22"1"-219"16,2 16-155-16,-3 4-42 16,1-1-50-16,12 6-47 15</inkml:trace>
  <inkml:trace contextRef="#ctx1" brushRef="#br0" timeOffset="14474.6">3288 9481 853 0,'4'-1'367'0,"10"1"-181"15,9 1-79-15,20 0-59 16,9 5-8-16,3-6-17 16,-1 2-8-16,-9-2 18 0,-7-3-77 15,-9 1-141-15,-8-3-162 16</inkml:trace>
  <inkml:trace contextRef="#ctx1" brushRef="#br0" timeOffset="14653.67">3361 9624 599 0,'6'-1'365'0,"17"0"5"16,4 1-135-16,15-4-75 15,-1 4-35-15,0-3-58 16,-1 2-23-16,-5 0-46 16,-2 1-88-16</inkml:trace>
  <inkml:trace contextRef="#ctx1" brushRef="#br0" timeOffset="15374.85">4241 9079 787 0,'1'-12'452'15,"-1"-7"-78"-15,0 12-196 16,4 6-52 0,-7 23-94-16,-2 9-31 15,6 24-9-15,-5 23 5 16,12 19 7-16,-2 4 4 0,-3-5 2 16,9-17-1-1,-7-27 2-15,-1-13-1 0,0-20 1 16,0-10 11-1,-4-23 3-15,-1-11-2 16,-5-19-3-16,-1-13-11 0,-3-24-7 16,-1-11 2-16,3-6-4 15,4 7-3-15,3 24-3 16,1 18 7-16,1 31 2 16,1 6-3-16,16 12-7 0,9 7-9 0,19-4-1 15,11 5 5 1,7-2-1-16,12-3-65 15,13-2-240 1</inkml:trace>
  <inkml:trace contextRef="#ctx1" brushRef="#br0" timeOffset="15636.5">4390 9737 985 0,'15'-1'407'16,"19"-2"-242"-16,4 3-70 0,3 2-58 15,6 0-12 1,-2 4-17-16,2-4-126 0</inkml:trace>
  <inkml:trace contextRef="#ctx1" brushRef="#br0" timeOffset="15836.17">4366 9488 1118 0,'8'-2'428'0,"13"-1"-315"16,9 0-66-16,16 1-39 0,6-3-8 16,6 2-82-1,-1-1-346-15</inkml:trace>
  <inkml:trace contextRef="#ctx1" brushRef="#br0" timeOffset="16164.52">4826 9757 772 0,'1'-3'390'15,"4"-5"-107"-15,1-2-106 0,4-4-88 16,4-5-22-16,0 0-21 16,-2-1-4-16,2 8-1 15,-7 4-1-15,-1 8-18 16,0 1-6-16,-3 9-6 0,3 5-1 16,-1 11 3-16,-2 6-1 15,-1 8-2-15,3 2-1 16,0-5 2-16,0-2-1 15,-3-13 2 1,1-3 1-16,0-10 0 16,0-7 2-16,1-2 6 15,0-4-48-15</inkml:trace>
  <inkml:trace contextRef="#ctx1" brushRef="#br0" timeOffset="16893.35">5362 9636 1028 0,'-2'0'459'0,"2"1"-212"16,0 0-55-16,0-1-83 0,0 0-34 15,0 0-56 1,0 0 25-16,0 0-204 0</inkml:trace>
  <inkml:trace contextRef="#ctx1" brushRef="#br0" timeOffset="17546.67">5836 9686 1126 0,'1'-3'399'16,"21"-5"-321"-16,21 2-97 16,53 4-41-16,33 1 31 15,49 1 34-15,39 3 20 0,36 4 24 16,11 0 4-16,20-4-5 15,-15-1-16 1,-18-6-16-16,-21-4-3 16,-65 0-2-16,-27 2 0 0,-60 4-79 15,-26 2-105-15</inkml:trace>
  <inkml:trace contextRef="#ctx1" brushRef="#br0" timeOffset="18118.68">7024 9275 270 0,'10'1'206'0,"8"-1"48"16,2-2-28-1,-6-11-37-15,-3-2-22 16,-5-7-31-16,-6-1-13 0,-10 0-18 0,-8-1-15 16,-13 5-43-1,-3 4-18-15,-1 12-42 16,-1 4-18-16,8 15-17 16,0 7 4-16,8 13 15 15,9 3 8-15,11 6 15 16,8 1 2-16,9-10-1 15,6-6 0-15,7-19 3 16,5-6 3-16,4-14 9 16,0-7 5-16,-2-11 4 15,-9-4-1-15,-7 3-4 16,-5 8-1-16,-16 10 11 16,2 6 4-16,-4 6 0 15,-4 6-1-15,7 10-20 16,-2 3-6-16,9 5-4 15,6 3-1-15,5-1-179 0</inkml:trace>
  <inkml:trace contextRef="#ctx1" brushRef="#br0" timeOffset="18967.91">5961 10209 880 0,'2'8'318'0,"6"22"-256"15,5 14-36-15,6 27 14 16,2 6 0 0,1-1 7-16,-1-7 2 15,-5-21-9-15,-1-11-9 16,-5-21 5-16,-1-10 14 16,-3-20 13-16,-1-12 1 0,-5-16-10 15,-5-12-18 1,-7-24-13-16,-5-15-3 0,4-15-10 15,-1 0-6-15,14 18-11 16,2 13-9-16,12 29-1 0,3 12 0 16,2 16-3-1,1 10 2-15,0 4-1 16,2 2 3-16,4 0 9 16,3-2 1-16,12 4 0 15,-1-1 1-15,15-1-5 16,11 4-1-16,20 4 1 15,22 5-1-15,20 9 5 16,9 2 3-16,12-3 2 0,-3 0 1 0,-5-8 2 16,-11-6 2-16,-17-5 2 15,-13-5 1 1,-24-1 0-16,-14 0 1 16,-27 2-1-1,-7 1 1-15,-12 3-1 0,-5 0 0 16,2 1 1-16,-5 1 1 0,-3 0 17 15,1-2 4 1,-8 2-7-16,2 0-3 16,-1 0-19-16,0 0-4 15,0 0 0-15,1 23-1 16,2 41-1-16,1-22 1 0,-1 1 3 16,0-1 7-16,5-5-184 0,5-4-272 15</inkml:trace>
  <inkml:trace contextRef="#ctx1" brushRef="#br0" timeOffset="19571.66">6526 10571 454 0,'4'-3'237'0,"7"-6"-50"15,-2 0-17-15,-3-8-20 16,-6-5-6-16,-6-1-19 15,-6-2-13-15,-11 1-22 16,-1 5-17-16,-6 9-39 16,0 5-19-16,4 15-32 15,-3 5-12-15,6 9-1 16,5 7 7-16,15 2 7 16,5 1 8-16,14-7 3 15,5-7 1-15,4-7 3 16,0-11 1-16,-2-4 9 15,0-6 2-15,-5-8 5 0,3 0 1 16,-5-4-7-16,-3 3-2 16,-5 8-8-16,-2 5-7 15,-1 10 2-15,0 3 0 16,1 9 3 0,3 1 2-16,6-4-115 0</inkml:trace>
  <inkml:trace contextRef="#ctx1" brushRef="#br0" timeOffset="19866.75">6500 10126 762 0,'7'-10'380'16,"2"-5"-150"-16,12 10-86 15,7 0-33-15,3 9-57 16,6 6-18-16,-10 3-14 16,-6 8 0-16,-16 6 0 15,-11 2 0-15,-9 2-4 0,-2-2-3 16,11-5-12 0,7-7-4-16,19-8-5 0,7-3-1 0,10-2-21 31,5-1-62-31,2 5-119 15,-4 1-185-15</inkml:trace>
  <inkml:trace contextRef="#ctx1" brushRef="#br0" timeOffset="20029.62">6954 10294 733 0,'-1'-5'389'16,"-2"1"-104"-16,-1 6-70 15,3-2-83-15,-1 23-42 16,2 50-48-16,6-23-2 0,2 1-16 15,-5-4-5 1,4-7-6-16,0-8-6 16,2-7-35-16,5-5-55 0</inkml:trace>
  <inkml:trace contextRef="#ctx1" brushRef="#br0" timeOffset="20186.78">6894 10525 942 0,'10'-3'413'16,"6"2"-207"-16,13-1-117 15,4 1-26-15,13 2-37 16,1-1 15-16,2 0-183 16</inkml:trace>
  <inkml:trace contextRef="#ctx1" brushRef="#br0" timeOffset="20612.99">7269 10401 854 0,'-2'7'364'0,"-4"3"-183"0,6 11-113 15,6 3-21 1,7 2-17-16,4 0-6 0,4-5-7 16,-2-7-1-16,-3-8 5 15,3-4 4-15,-7-14 4 16,1 0 3-16,1-7-7 16,-6-4-6-16,0-3-5 15,-3 0-3-15,-5 6-3 16,2 7-10-16,-2 15 2 15,-1 7 0-15,0 16-1 16,-2 4 8-16,5 9-3 16,3 7-4-16,5 9-6 0,-1 3 20 15,0 7 7-15,-6-3 4 16,-7-8 32-16,-7-8-14 16,-5-11 4-16,-7-7-1 0,-2-14-18 15,1-10-34 1,-6-14-136-1,3-9-150-15</inkml:trace>
  <inkml:trace contextRef="#ctx1" brushRef="#br0" timeOffset="21023.56">7472 10181 913 0,'0'-2'436'0,"-3"-3"-161"16,3 3-58-16,0 1-90 15,0-1-28-15,8 1-50 16,16-2-14-16,37-2-20 16,-25 5-3-16,1 1-4 15,-3 6-3-15,-12 3 0 16,-7 2 0-16,-18 7 7 16,-9 3 3-16,-10 3 1 15,-3 0-1-15,10-3-8 16,4-2-5-16,15-6-2 15,5-4-4-15,11-7 4 0,6-1-1 16,10-4 19-16,-1-1-73 16,-1-3-125-16</inkml:trace>
  <inkml:trace contextRef="#ctx1" brushRef="#br0" timeOffset="29324.22">8852 9598 858 0,'1'0'323'0,"11"1"-217"16,6-1-39-16,18-3-15 15,10 0-8-15,6 0-29 16,2-2-6-16,-8 5-29 16,-5 0-56-16,-14 3-242 15</inkml:trace>
  <inkml:trace contextRef="#ctx1" brushRef="#br0" timeOffset="29526.31">8915 9744 591 0,'7'-3'354'16,"14"1"-1"-16,8 2-123 15,10 0-80-15,-1 3-37 16,-2-2-59-16,-3 1-17 0,-5-1-138 16</inkml:trace>
  <inkml:trace contextRef="#ctx1" brushRef="#br0" timeOffset="30525.7">9620 9222 856 0,'2'-4'351'16,"3"1"-213"-16,1 2-50 16,-6 1-44-16,0 0-4 0,8 23-10 15,8 44 0-15,-15-10-5 16,-1 7-4-16,-1 4-5 15,1-5-2-15,4-9-6 16,4-5-2-16,4-11-46 16,-2-5-36-16,5-12-43 15,-4-8-11-15,0-13 13 16,0-7 22-16,-1-12 40 16,6-4 13-16,-3-6 37 15,5-1 30-15,-3 3 50 16,-7 3 33-16,-3 11 53 15,-5 6-17-15,-16 9-43 16,-4 10-32-16,-13 7-58 16,0 1-3-16,5 2-5 15,6-1-2-15,18-4-3 0,5-2-1 16,16-2 2 0,4-4 1-16,8-6 0 0,2-2 1 15,4-1-28-15,0 0-39 16,-3 0-64-16,0 3-16 0,-8-3 21 15,-5 0 38-15,-10 0 67 16,-2 0 22 0,-6 0 38-16,-1-1 12 15,0 1 26-15,0 0 4 16,0 0-20-16,0 0-11 0,12-2-26 16,35 1-8-16,-21-3-7 15,1-4-2-15,1-3 1 16,-1 1 1-16,-8-3 8 15,-7-2 3-15,-8 4 5 16,-4-1 16-16,-13 4-4 16,1 5-5-16,-10 5-13 15,-4 1-22-15,0 12-12 16,-2 4-2-16,4 4 2 16,3 7 5-16,7 1 5 15,7 1 3-15,13 4 2 16,10-4 9-16,14-3 16 15,9-2 6-15,12-10 8 16,-1-4-6-16,0-7-15 0,-5-6 4 16,-8-15-91-1</inkml:trace>
  <inkml:trace contextRef="#ctx1" brushRef="#br0" timeOffset="31147.43">10683 9729 804 0,'8'1'264'0,"25"2"-226"16,23-1-38-16,42 2 42 16,31 2 41-16,40 1 30 15,23 0 26-15,21 0-12 16,6 1-30-16,-5-5-41 15,-14-3-30-15,-25-2-11 16,-26-5-1-16,-49 3-11 16,-20 0-69-16</inkml:trace>
  <inkml:trace contextRef="#ctx1" brushRef="#br0" timeOffset="31874.1">11222 9297 334 0,'6'-7'225'16,"1"-4"-3"-1,0-1-48-15,-9-3-2 0,-10-3-23 16,-2 1-17 0,-11-1-46-16,0 4-23 15,-5 6-48-15,-3 3-18 16,2 11-27-16,-1 4-6 16,7 10-8-16,3 4-2 15,10 5 11-15,6 2 7 16,13-3 20-16,8-2 9 15,12-7 12-15,5-5 1 0,4-13 0 16,1-2 0-16,-4-11 2 16,-6-2-1-16,-7-1 3 15,-6 1-2-15,-8 4 21 16,-4 4-3-16,-2 7-3 16,4 7 1-16,-1 10-24 15,6 5-1-15,-1 3-2 16,1 1-1-16,7-8-2 15,0-6-38-15,8-12-195 0</inkml:trace>
  <inkml:trace contextRef="#ctx1" brushRef="#br0" timeOffset="32166.81">11434 8718 1011 0,'-1'0'408'16,"-1"3"-273"-16,2 11-62 16,1 24-58-16,5 14-4 15,5 27 9-15,1 7 1 16,1 11-3-16,-3 0-5 0,2-4-3 15,-1-5 0-15,1-18 3 16,1-12 2-16,-7-24-1 16,-1-5 0-16,-5-16-64 15,-1-2-64-15</inkml:trace>
  <inkml:trace contextRef="#ctx1" brushRef="#br0" timeOffset="32710.5">11878 9223 545 0,'4'-4'308'15,"-1"-7"-61"-15,-3-1-52 16,-1-1-15-16,-7-2-20 16,-7-2-16-1,-7 2-49-15,-3 0-24 0,-4 5-51 16,1 4-20-16,2 6-31 15,3 7-7-15,1 8 6 16,5 4 7-16,11 5 17 16,6 0 3-16,11-1 5 15,5-2 2-15,10-7 1 16,-1-4 1-16,-1-5 1 16,5-6 0-16,-8-6 4 15,-3-5-1-15,-5-4-1 0,-4 0 2 16,-2 4-3-16,-2 3-1 15,-5 8-9-15,0 2-6 16,-1 12-1 0,-4 5 3-16,0 10 7 15,2 5 1-15,3 8 2 0,1 1-1 16,3 2 0 0,-1 0 0-16,-2-7 0 0,2-4-7 15,-1-8-201-15</inkml:trace>
  <inkml:trace contextRef="#ctx1" brushRef="#br0" timeOffset="33027.54">12009 9515 566 0,'2'-5'325'16,"3"-8"-17"0,-2 5-93-16,2-6-56 15,2 1-18-15,-1 1-34 0,3 3-16 16,-1 3-25 0,-4 3-11-16,-2 1-21 15,2 2-6-15,-4 0-10 16,0 0-3-16,1 10-7 15,1 13-1-15,6 33-2 16,-4-26-2-16,2-7-19 16,-2-2-54-16,3-7-180 15</inkml:trace>
  <inkml:trace contextRef="#ctx1" brushRef="#br0" timeOffset="33383.97">12276 8825 724 0,'-3'-4'390'0,"-2"-2"-104"16,3 5-116-16,2 10-120 15,5 9-34-15,1 19-21 16,0 11 1-16,4 14 5 16,2 6 2-16,-1 7 2 15,3 1-2-15,-1 2-1 16,-7-1 1-16,-2-14 3 16,-3-6 1-16,-1-16-1 15,-1-10 1-15,2-7-1 16,2-9 1-16,1-7 1 15,0-1 2-15,0-8-93 16,1-1-145-16</inkml:trace>
  <inkml:trace contextRef="#ctx1" brushRef="#br0" timeOffset="34071">10871 10037 703 0,'-13'4'324'0,"-16"14"-132"0,-4 7-74 15,-8 15-69 1,9 14-13-16,8 32-19 16,11 12-4-16,22 12-3 15,4-2 0-15,16-24-3 16,4-8 0-16,18-19-1 16,2-12 1-16,8-22-147 0</inkml:trace>
  <inkml:trace contextRef="#ctx1" brushRef="#br0" timeOffset="34580.86">11207 10594 460 0,'3'-6'266'0,"0"-6"-23"16,-4-3-47-16,-2-2-46 15,-6-4-10-15,-4-2-18 16,-4 3-16-16,-8-1-40 15,-6 5-17-15,-5 9-44 16,1 7-16-16,2 14-14 16,6 8-1-16,9 5 11 15,7 7 6-15,13-6 8 16,10 1 1-16,14-6 3 16,9-7 4-16,8-9 3 15,5-7 0-15,-6-4 0 16,-7-7 1-16,-13-5 2 15,-9 0 0-15,-7-2 0 0,-6 0-1 16,-3 9-11-16,-3 5-4 16,-3 10-8-16,1 6-1 0,8 9 4 15,0 3 2 1,10 0 2-16,6 2-1 16,4-5-54-16,5-4-58 15,4-11-240-15</inkml:trace>
  <inkml:trace contextRef="#ctx1" brushRef="#br0" timeOffset="34894.49">11157 10100 804 0,'5'-2'366'15,"8"-4"-177"1,6 4-51-16,12 3-65 16,1 3-11-16,6 5-13 0,0 2-8 15,-9 7-26-15,-8 2-4 16,-21 5-3-16,-12 1 1 16,-10 5 4-16,-1-1-1 0,5-3-2 15,5-7-1 1,16-6-8-16,10-3 0 15,15-7-1-15,5 1 0 16,1-2-47-16,1 3-99 16</inkml:trace>
  <inkml:trace contextRef="#ctx1" brushRef="#br0" timeOffset="35081.16">11554 10353 412 0,'2'4'270'0,"-1"7"17"16,-1 6-61-16,0 12-52 0,0 4-28 16,-1 9-51-1,1 0-28-15,4 1-40 16,2-1-10-16,3-4-9 16,2-5-1-16,-1-9-105 15,1-5-62-15</inkml:trace>
  <inkml:trace contextRef="#ctx1" brushRef="#br0" timeOffset="35254.44">11501 10569 829 0,'18'-1'323'0,"19"1"-235"16,6 1-32-1,0 2 0-15,-3 5-111 0</inkml:trace>
  <inkml:trace contextRef="#ctx1" brushRef="#br0" timeOffset="35736.54">11833 10493 709 0,'0'0'353'0,"-3"0"-135"16,2 2-49-16,0-2-88 15,-1 0-36-15,1 18-27 16,6 33-1-16,12-25 2 16,2-4-1-16,8-5-1 0,1-4-1 15,1-12 1-15,-4-3 2 16,-3-11 4-16,-2-5 0 16,-8-5 0-16,1 0 0 15,-8-1 10 1,-4 2 4-16,-2 11-12 0,-4 4-6 15,-1 15-21-15,3 10-10 16,-1 11 3-16,4 6 3 16,3 15 3-16,1 4-2 0,-4 11 2 15,-4 5 1-15,-12-2 6 16,-4-6 8-16,-7-16 12 16,-3-12 6-16,-3-19 2 15,-2-7-2-15,4-12-20 16,6-8-55-16,15-14-301 15</inkml:trace>
  <inkml:trace contextRef="#ctx1" brushRef="#br0" timeOffset="36061.86">11983 10222 812 0,'8'-5'397'15,"6"-8"-147"1,9 2-99-16,6 1-33 16,1 8-54-16,0 2-24 15,-8 6-21-15,-12 3-5 16,-9 5-1-16,-11 2-1 0,-12 7-1 15,1 2 0-15,2-2-3 16,8-1-2-16,19-6-2 16,10-2-1-1,14-7-2-15,3-1 1 16,-2-4-89-16,-2-1-71 0</inkml:trace>
  <inkml:trace contextRef="#ctx1" brushRef="#br0" timeOffset="36380.95">12371 10052 688 0,'4'0'389'0,"12"2"-112"0,4 12-76 15,12 19-70-15,5 11-43 16,-3 27-7-16,-4 10-6 16,-17 12-32-16,-9-2-12 15,-18-12-13-15,-11-10-5 16,-12-6-2-16,-5-7 1 15,5-7 2-15,7-8-8 16,11-18-196-16</inkml:trace>
  <inkml:trace contextRef="#ctx1" brushRef="#br0" timeOffset="37018.96">12753 10053 675 0,'-1'-2'307'0,"1"-3"-135"16,7 2-33-16,6-5-44 15,5 1-14-15,11 2-25 0,0 0-15 16,2 5-21-16,-7 5-3 15,-10 1-2-15,-10 2 0 16,-17 3-3-16,-6 2 0 16,-6 1-2-1,4-1-3-15,11-3-7 16,4-3-2-16,17-1-5 16,6-1 0-16,7-1 6 0,6-1 1 0,-2 5 4 31,-4 0 0-31,-13 6 5 15,-11 2 9-15,-20-1 8 0,-7 4 0 16,-7-4-4-16,6-2-12 16,12-3-211-16</inkml:trace>
  <inkml:trace contextRef="#ctx1" brushRef="#br0" timeOffset="37231.76">12737 10339 860 0,'16'0'403'15,"25"0"-162"-15,6 0-45 16,12 0-82 0,-2 0-36-16,-2 0-51 0,-7-1-22 15,-13 1-159 1,-9 0-154-16</inkml:trace>
  <inkml:trace contextRef="#ctx1" brushRef="#br0" timeOffset="37573.01">12759 10556 628 0,'7'-4'370'15,"11"-6"7"-15,6-1-177 16,9 1-52-16,4 2-27 16,2 5-45-16,-2 1-17 15,-13 9-33-15,-7 1-5 16,-28 7-7-16,-5 6-4 0,-14 1 1 16,-7 1 1-16,14-1-1 15,-1-4-2-15,14-3-3 16,9 0-1-16,12-5 2 15,5-3 2-15,11-2 0 16,9 1 0-16,5 1-3 16,4 0 0-16,-3-4-1 15,-5-1-1-15,-9-6-25 16,-6-2-27-16,-10 2-119 16,-2 1-374-16</inkml:trace>
  <inkml:trace contextRef="#ctx1" brushRef="#br0" timeOffset="88369.8">1802 11231 1158 0,'0'-1'465'0,"0"2"-334"16,1 12-59-16,6 25-72 15,6 20-15-15,3 22 15 16,-2 8 3-16,-2 6 4 16,-8-6 2-16,-3-10-1 15,4-5 3-15,-3-23 0 16,-1-10 1-16,4-16-84 15,-5-9-68-15</inkml:trace>
  <inkml:trace contextRef="#ctx1" brushRef="#br0" timeOffset="88698.63">1817 11315 582 0,'11'-1'343'0,"20"-1"18"16,13 1-216-16,16 0-84 15,5 1-10-15,3 0-26 16,-1 1-11-16,-5 0-12 16,-4 0-45-16,-13 1-230 0</inkml:trace>
  <inkml:trace contextRef="#ctx1" brushRef="#br0" timeOffset="88959.03">1870 11954 877 0,'16'5'354'16,"11"3"-209"-1,19 2-93-15,4-1-4 16,3 1-18-16,0-3-9 0,-1-6-5 16,-2-1 10-1,2-10-192-15</inkml:trace>
  <inkml:trace contextRef="#ctx1" brushRef="#br0" timeOffset="89165.97">1909 11711 913 0,'4'-2'453'0,"10"-3"-149"15,11 1-174 1,17 6-118 0,1-1-12-16,15 2 0 15,2 3-3-15,-1 0-289 0</inkml:trace>
  <inkml:trace contextRef="#ctx1" brushRef="#br0" timeOffset="89538.76">2444 11916 649 0,'4'-9'399'16,"2"-8"-55"-16,-1 4-99 16,-3 4-35-16,-1 4-75 15,0 5-40-15,0 6-64 16,-1-6-18-16,0 3-23 15,7 25-4-15,10 36 10 16,-6-25 1-16,-1-6 5 16,0-1 12-16,-2-8-128 15,0-7-131-15</inkml:trace>
  <inkml:trace contextRef="#ctx1" brushRef="#br0" timeOffset="90047.16">2662 11969 1017 0,'-3'0'436'0,"-4"5"-250"0,1 4-81 16,3 8-81-16,5 3-14 16,8-3-6-16,8 3-1 15,6-6 0 1,0-2 2-16,-1-8 8 16,-4-8 7-16,-3-3 34 15,-2-9 11-15,-3 1 12 16,-1 1-1-16,-4 1-27 15,-3 3-10-15,-3 6-28 0,0 4-11 16,0 4-15-16,0-4-5 16,0 7 5-16,5 22 4 0,13 45 3 15,-10-25 3 1,-5 9 2-16,-4 0-1 16,-14-3 4-16,-7-5 3 15,-7-10 4-15,-5-4 8 0,-2-14 8 16,-2-11 1-1,8-11 10-15,6-6-5 0,8-17-18 16,9-2-13-16,4-6-35 16,1-3-26-16,4 8-96 15,4 5-101-15</inkml:trace>
  <inkml:trace contextRef="#ctx1" brushRef="#br0" timeOffset="90602.66">3293 11703 1098 0,'11'0'400'0,"19"0"-326"0,14 0-30 16,12 0-15 0,0-1-10-16,-3-1-8 15,-6 2 5-15,-16 0-87 16,-3 2-76-16</inkml:trace>
  <inkml:trace contextRef="#ctx1" brushRef="#br0" timeOffset="90780.41">3314 11850 644 0,'7'4'332'16,"16"2"-68"-16,10-2-40 15,19-2-35-15,2 0-36 0,3-1-65 16,-5 0-25-16,-14-1-10 16,-4 1-78-16</inkml:trace>
  <inkml:trace contextRef="#ctx1" brushRef="#br0" timeOffset="91244.34">4237 11440 980 0,'1'-2'436'16,"-5"-1"-223"-16,12 14-136 15,2 12-43-15,3 22-23 16,9 11 11-16,-10 25 10 16,-1 13-2-16,-4 9-6 15,-4-8-6-15,-1-20-6 16,3-14 3-16,-3-31-106 15,1-9-98-15</inkml:trace>
  <inkml:trace contextRef="#ctx1" brushRef="#br0" timeOffset="91424.68">4244 11468 1009 0,'15'-4'392'16,"30"-4"-272"-16,14 2-62 16,15 2-36-16,5-2-9 15,-6 4 1-15,4 2-54 16</inkml:trace>
  <inkml:trace contextRef="#ctx1" brushRef="#br0" timeOffset="91657.42">4401 12091 1038 0,'16'-1'440'15,"14"1"-272"-15,14-1-73 16,4-1-27-16,3-1-45 16,-4 3-6-16,-17 0-45 0,4-1-118 15</inkml:trace>
  <inkml:trace contextRef="#ctx1" brushRef="#br0" timeOffset="91875.21">4326 11796 1199 0,'18'-6'467'16,"13"-4"-300"-16,16 2-127 15,6 1-12-15,5 2-13 16,2 3 14-16,-5 2-173 15,-5 0-214-15</inkml:trace>
  <inkml:trace contextRef="#ctx1" brushRef="#br0" timeOffset="92202.66">4750 12056 848 0,'6'-5'387'15,"8"-5"-178"1,2-3-43-16,1-2-66 0,2 1-25 16,-3-2-25-16,-4 7-5 15,-5 4-10-15,-2 2-4 16,-2 7-18-16,1 4-4 0,-1 11-1 0,4 5 1 31,-6 6 5-31,5 3 0 16,-1 4-4-16,-1 1-1 15,2-2-2-15,0-4 1 16,0-7-1-16,-2-7 0 0,-1-10-7 16,0-4-75-16</inkml:trace>
  <inkml:trace contextRef="#ctx1" brushRef="#br0" timeOffset="96854.89">5382 11847 864 0,'0'-2'439'0,"-1"-2"-119"0,-2 3-109 16,2 1-116-1,1 0-35-15,-1 0-48 0,1 0-31 16,0 0-161-16</inkml:trace>
  <inkml:trace contextRef="#ctx1" brushRef="#br0" timeOffset="97236.18">5940 11669 682 0,'-15'-10'373'0,"-8"-4"-98"16,-8 4-128-1,-3 5-44-15,1 11-81 16,3 3-28-16,13 10-31 15,9 2-2-15,21 6 4 16,14 1 10-16,17 0 17 16,3 4 8-16,-3 0 11 0,-4-1 5 0,-17-4 22 15,-8-4 15-15,-15-5 41 16,-11-3 7-16,-14-5-10 16,-2-4-11-1,-6-14-58-15,5-7-47 16,6-8-175-16,4 0-165 15</inkml:trace>
  <inkml:trace contextRef="#ctx1" brushRef="#br0" timeOffset="97419.01">6121 11677 921 0,'-5'5'398'15,"-2"7"-178"-15,-1 13-165 0,3 11-18 16,1 12-22 0,3 3-6-16,3 1-47 15,3-11-96-15</inkml:trace>
  <inkml:trace contextRef="#ctx1" brushRef="#br0" timeOffset="97568.39">6130 11458 1225 0,'-1'-3'460'0,"-4"-3"-363"16,5 5-76-16,0 1-105 0,0 0-105 16</inkml:trace>
  <inkml:trace contextRef="#ctx1" brushRef="#br0" timeOffset="97866.41">6279 11642 877 0,'8'9'341'0,"10"20"-241"16,3 3-22-16,-6 7-35 16,-1 2-5-16,-6-1-9 15,-6-6-1-15,2-8-1 16,0-5 0-16,-5-17 17 15,2-4 17-15,1-12 13 16,-1-12-2-16,7-8-25 16,2-5-21-16,7 2-26 15,3 2 0-15,4 14 9 16,0 6 5-16,-2 14 9 16,-3 11 0-16,-5 14-13 15,-5 10-3-15,-6 11-4 16,-2 2 1-16,2-3-95 15,3-11-131-15</inkml:trace>
  <inkml:trace contextRef="#ctx1" brushRef="#br0" timeOffset="98511.35">7046 11757 640 0,'-2'-8'366'0,"-3"-6"-67"15,-7-1-106-15,-6-2-32 16,-9 2-53-16,-1 1-31 16,-2 7-51-16,2 7-25 0,-2 13-33 15,0 7-7 1,4 10 0-16,3 5 3 15,18 10 7 1,8-1 5-16,17 0 10 16,7-4 7-16,8-12 13 0,-1-8 5 0,4-14 7 15,-6-6 4 1,-11-13 9-16,-2-5 5 16,-14-9 3-16,-4-1-3 15,-7 0 5-15,-4 5-6 0,0 15-27 16,2 8-13-16,-1 19-29 15,2 10-4-15,-2 15 12 16,8 6 8 0,5 3 6-16,3 0 4 0,6 1 4 15,-4-2 4-15,3-5 4 16,-2-5 3-16,-1-14 2 16,-1-2 18-16,-1-11 17 15,-2-4 6-15,-2-5 9 0,0-4-12 16,-3-2-2-1,-1-1-5-15,-1 0-44 16,1 0-78-16</inkml:trace>
  <inkml:trace contextRef="#ctx1" brushRef="#br0" timeOffset="101586.8">7808 11956 483 0,'0'0'254'16,"5"5"-47"-1,1 4-60-15,3 12-39 16,3 8-13-16,-12 8-30 16,-5 1-13-16,-10-7-12 15,-4-5-68-15</inkml:trace>
  <inkml:trace contextRef="#ctx1" brushRef="#br0" timeOffset="101989.56">8491 11646 651 0,'-14'-3'293'0,"-18"-4"-150"16,2 7-56-16,7 6-77 15,3 5-16-15,14 10-16 16,1-3-1-16,13 5 10 16,7 2 14-16,9-1 35 15,7 2 14-15,0 1 16 0,-4 1 0 16,-14-3 2 0,-10 0 13-16,-19 0 7 15,-7-4-2-15,-8-1-20 16,0-7-22-16,10-10-74 15,5-5-74-15</inkml:trace>
  <inkml:trace contextRef="#ctx1" brushRef="#br0" timeOffset="102159.81">8639 11733 566 0,'3'-3'312'0,"5"0"-58"16,0 3-71-16,-2 8-79 15,0 8-28-15,1 13-37 16,0 8-13-16,0 9-14 16,0 1 7-16,-3 1-212 15</inkml:trace>
  <inkml:trace contextRef="#ctx1" brushRef="#br0" timeOffset="102319.52">8691 11509 947 0,'0'-6'413'15,"2"-2"-226"1,1 4-95-16,4 2-77 16,1 7-74-16</inkml:trace>
  <inkml:trace contextRef="#ctx1" brushRef="#br0" timeOffset="102588.61">8801 11748 653 0,'4'14'309'15,"3"17"-119"-15,-2 3-47 0,-3 0-57 16,-1-2-8-16,-1-9-6 16,1-3-4-16,-1-12 13 15,1-6 16-15,5-14-7 16,-2-6-6-16,6-10-30 15,7-4-28-15,7 1-12 16,5 2 0-16,7 10 16 16,-4 8 6-16,-8 12 1 15,-4 11-1-15,-7 16-16 0,-3 4-5 16,-4 8-6 0,-3 1 0-16,3-6-114 15,2-5-142-15</inkml:trace>
  <inkml:trace contextRef="#ctx1" brushRef="#br0" timeOffset="103087.77">9488 11788 670 0,'2'-8'331'0,"-2"-12"-91"16,-4 3-32-16,-11 2-55 15,-6 4-27-15,-10 6-70 16,-1 6-24-16,-1 10-30 15,3 5-13-15,7 9-6 16,2 3 2-16,10 7 1 16,6 3 1-16,9 2 7 15,9-5-1-15,7-10 0 16,9-5-1-16,1-14 1 16,3-5 6-16,-3-5 11 15,-11-10 9-15,-4-5 14 16,-4 1 8-16,-10 2 10 15,0 4-7-15,-3 16-22 16,-5 11-12-16,1 12-22 16,-1 9 0-16,6 15 5 0,1 0 2 15,7 15 1-15,3 5 3 16,3-1 1-16,1-1 1 16,1-17-25-16,1-10-65 15,-3-22-278-15</inkml:trace>
  <inkml:trace contextRef="#ctx1" brushRef="#br0" timeOffset="103381.32">9830 11773 694 0,'12'0'333'16,"8"2"-123"-16,17-2-107 15,7 3-19-15,9-2-44 16,-1-1-16-16,-5 2-18 15,-4 0-40-15,-16 5-149 16,-7 0-183-16</inkml:trace>
  <inkml:trace contextRef="#ctx1" brushRef="#br0" timeOffset="103593.12">9872 11939 774 0,'5'0'362'0,"18"4"-151"16,5 0-32-16,12 0-45 15,7 1-26-15,-4-3-30 16,-4 1-23-16,-5 0-25 16,-11-4-10-16,-8 1-87 15,-6-2-221-15</inkml:trace>
  <inkml:trace contextRef="#ctx1" brushRef="#br0" timeOffset="104238.31">10683 11986 953 0,'1'0'341'16,"16"2"-262"-1,12-2-89-15,45-4 5 16,26-1 25-16,41-5 68 0,28 0 24 16,23 2 9-16,0-2-12 15,2 8-53-15,-14 6-22 16,-45 1-20-16,-24 0 2 16,-46-2 5-16,-25-1 0 15,-17 1-2-15,-9 0 0 16,-11-1-56-16,-2-1-62 15</inkml:trace>
  <inkml:trace contextRef="#ctx0" brushRef="#br0" timeOffset="108764.55">17666 19044 0,'0'0'0,"0"0"0,0 0 0,0 0 0</inkml:trace>
  <inkml:trace contextRef="#ctx1" brushRef="#br0" timeOffset="108750.79">11378 11338 483 0,'-2'-2'266'15,"-4"-2"-46"1,1 2-60-16,-2 5-73 0,3 2-23 15,1 14-38 1,1 5-8-16,2 13-6 16,5 1-4-16,7-2-3 15,3-2-1-15,12-13 0 0,4-2 2 16,1-16 8 0,1-6 6-16,-5-10 34 0,-2-8 16 15,-10-5 34-15,-4-1 9 16,-9-2-13-16,-3 2-14 15,-3 9-39-15,0 6-20 16,3 12-29-16,4 10-8 16,3 10-5-16,-1 7 3 15,8 9 6-15,1 1 4 0,-3 4-4 16,-4 0 2-16,-8-2 1 16,-13-2 3-16,-12-6 12 15,-7-3 4-15,-15-15 9 16,5-4 1-16,6-15-3 15,6-9-33-15,21-5-163 16</inkml:trace>
  <inkml:trace contextRef="#ctx1" brushRef="#br0" timeOffset="109300.6">11395 12232 707 0,'1'-1'325'0,"3"2"-149"15,-4 1-44-15,0-2-64 16,0 1-17-16,5 29-14 16,7 33-8-16,-8-26-8 15,0-1-3-15,-1-8-3 16,-2-4-1-16,-1-11 2 16,0-7 38-16,-1-13 27 15,-1-7 7-15,2-14 3 0,4-6-34 16,6-8-32-16,5 1-8 15,9 8-8-15,2 7-4 16,4 14-2-16,1 9-3 16,-1 11-3-16,-1 6-2 15,-5 11-94-15,-3 1-115 16</inkml:trace>
  <inkml:trace contextRef="#ctx1" brushRef="#br0" timeOffset="109694.92">11589 12595 202 0,'3'2'165'15,"4"3"51"-15,1 0-11 16,0-5-19-16,2-2-5 16,1-3-24-16,0-1-15 15,0-6-28 1,2 2-13-16,-4 1-21 16,-1 1-7-16,-4 3-23 0,-4 5-10 15,1 2-19 1,-1-2-6-16,0 0-8 15,0 0 0-15,2 13-2 0,8 39 0 16,-7-23-2-16,2 1 0 16,0 0 0-16,4-5 1 15,-4-5 1-15,1-6 0 0,-2-8 3 16,-4-1 2 0,0-3-195-16</inkml:trace>
  <inkml:trace contextRef="#ctx1" brushRef="#br0" timeOffset="110594.17">16832 15761 998 0,'0'1'419'0,"0"5"-246"0,-3 3-45 15,-2 14-65-15,1 9-16 16,-1 14-18-16,1 6-9 0,2 3-3 16,-1-2-2-1,0-11-7-15,1-5-1 16,1-12-3-16,1-6 1 0,0-11 6 16,0-3 8-16,0-15-82 15,1 3-73-15</inkml:trace>
  <inkml:trace contextRef="#ctx1" brushRef="#br0" timeOffset="110909.97">16816 15793 780 0,'-2'0'404'0,"1"0"-107"16,1 0-123-16,0 0-88 0,9 1-23 16,22 3-14-16,62 10-6 15,-34-10-12-15,1 1-4 16,-9-3-10-16,-4-1-3 0,-12-1 6 15,-10 0 3 1,-12-1 2-16,-5 0-2 0,-7-1-8 16,-2 3-40-1</inkml:trace>
  <inkml:trace contextRef="#ctx1" brushRef="#br0" timeOffset="114203.32">12624 11875 622 0,'5'1'299'0,"8"2"-86"0,5 2-58 16,11-1-32-1,9 2-17-15,5-1-44 16,4-2-22-16,-1-3-27 16,-3 0-56-16,-4-7-250 0</inkml:trace>
  <inkml:trace contextRef="#ctx1" brushRef="#br0" timeOffset="114417.05">12698 12056 636 0,'13'-2'373'15,"16"-1"-4"-15,7-3-174 16,11 3-90-16,-4 0-29 0,-2 7-48 16,-2 0 3-1,-7 3-204-15</inkml:trace>
  <inkml:trace contextRef="#ctx1" brushRef="#br0" timeOffset="114982.95">13337 12009 1174 0,'0'-1'375'0,"18"0"-388"15,19-3-20-15,47 1 19 16,22 0 36-16,55-4 43 0,22 1 16 16,30-2 1-16,12 0-20 15,-3-4-34 1,-5 2-13-16,-36-3-107 0,-21-2-96 0</inkml:trace>
  <inkml:trace contextRef="#ctx1" brushRef="#br0" timeOffset="115554.51">14041 11405 673 0,'1'0'289'0,"-1"3"-130"0,1 13-98 31,3 6-23-31,2 9-4 16,5 2-7-16,8-4-12 15,-2-5-1-15,7-8 6 0,-3-5 10 16,1-10 21-16,-5-6 7 16,-1-15 6-16,3-2-6 0,-9-13-15 15,0-2 2-15,-5 7 0 16,-5 1-1-16,1 14-13 16,1 13-16-1,-2 17-18-15,4 12-9 16,3 19 4-16,3 4 2 15,5 6 4-15,0-1 1 0,-8-4 3 16,-7-5 3-16,-14-13 5 16,-6-3 3-16,-13-18 10 15,-2-9 3-15,-2-14-64 16,2-9-86-16</inkml:trace>
  <inkml:trace contextRef="#ctx1" brushRef="#br0" timeOffset="116427.63">13372 12429 454 0,'0'-1'237'0,"-2"-3"-53"0,0 4-112 16,1 0-22-16,0 0-22 15,-1 0-4-15,1 0 13 16,0 0 9-16,1 0 19 15,0 0 5-15,5 19-14 16,13 40-13-16,-7-10-21 16,2 12-7-16,8 19-6 15,3 5 0-15,-1-3-1 16,3-12 2-16,-7-26 1 16,-3-14 26-16,-3-25 64 15,-4-12 12-15,-2-25 9 16,-1-16-21-16,-6-23-61 15,-1-10-11-15,-1-23-9 16,-2-14-4-16,5-3-11 16,3 10-5-16,0 38-11 15,0 31-26-15,-3 42-63 0,1 19-86 16</inkml:trace>
  <inkml:trace contextRef="#ctx1" brushRef="#br0" timeOffset="116998.45">13585 12227 589 0,'0'0'255'15,"7"0"-144"-15,5-2-17 16,17 3-32 0,9-1-12-16,30 0 11 0,19 0 0 15,34-2 14-15,15-2 1 16,18 3-20-16,4 0-10 16,-18 2-23-16,-12 2-6 0,-35-3-5 15,-16 0 0-15,-18-3 0 16,-11-4 2-16,-11-3-2 15,-2-2 1 1,-10-1-3-16,-6 0-5 0,-10 6-7 16,-9 4-10-16,-6 5-7 15,-3 4 0-15,-1 3 5 16,3 0 6-16,5-1 6 16,2 0-1-16,0 4 0 15,-1 3 0-15,-1 10-2 16,0 9 0-16,4 12 0 15,1 3 0-15,0 7-90 0</inkml:trace>
  <inkml:trace contextRef="#ctx1" brushRef="#br0" timeOffset="117660.11">13873 12826 538 0,'2'-7'294'16,"3"-2"-68"-16,-1-4-94 0,-3-2-27 16,-2-2-28-1,-3-2-10-15,-12 0-15 16,-2 2-9-16,-13 9-26 16,0 1-17-16,2 11-21 15,0 5-10-15,12 11-8 16,-1 5 2-16,12 11 5 15,5 3 9-15,9 1 15 0,11-4 8 16,4-12 16-16,6-10 11 16,0-13 17-16,0-4 12 15,-3-14 5-15,-4-8-4 16,-7-6-11-16,-3-5-9 16,-8 3-17-16,-4 4-5 15,-2 11-8-15,-2 5-7 16,-1 12-16-16,4 6-2 0,1 7-1 15,4 9 3-15,9 5 13 16,3 4 1-16,3 3 1 16,0-3-40-16,-1-11-197 15</inkml:trace>
  <inkml:trace contextRef="#ctx1" brushRef="#br0" timeOffset="117939.11">13811 12514 527 0,'12'-10'291'16,"9"-6"-82"-16,14 5-51 16,0 2-9-16,2 12-50 15,-5 6-19-15,-15 5-26 16,-13 4-14-16,-16 6-14 0,-15-3-5 15,-2 6-9-15,5-2-3 16,9-9-7-16,13-1-2 16,16-9-2-16,10-3-1 0,17 1 1 15,5-2-4 1,0 5-83-16,-6 3-85 16</inkml:trace>
  <inkml:trace contextRef="#ctx1" brushRef="#br0" timeOffset="118136.9">14223 12670 879 0,'0'-2'446'0,"0"1"-154"16,0 2-108-16,0-1-107 0,0 8-34 16,0 22-21-16,6 47-5 15,-6-30-6 1,0-1-3-16,1-5 14 15,-1-6-59-15,1-16-129 16,4-3-125-16</inkml:trace>
  <inkml:trace contextRef="#ctx1" brushRef="#br0" timeOffset="118628.27">14122 12838 740 0,'7'3'359'16,"5"0"-110"-1,15-2-142-15,6-1-6 16,11-2-30-16,1-2-18 16,4-2-17-16,-1-4-4 0,-13-5-10 15,-7-2 0 1,-10 0 3-16,-7-3-2 16,-6 2-2-16,-5 0-3 0,-4 6-8 15,0 4-7-15,-2 7-15 16,1 3-3-16,1 8 0 0,1 6 2 15,3 7 9-15,4 4 1 16,2 2 2 0,3 1 1-16,6-6 0 15,1-4 4-15,7-12 5 16,-3-10 5-16,-4-9 6 16,-1-5 3-16,-5-8 4 15,2-1 3-15,4 1-5 0,-6 2-2 16,1 13-14-16,-3 4-9 15,-6 13-6-15,3 9 0 0,-1 17 0 32,4 10 3-32,3 16 1 0,1-2 1 15,-1 2 1 1,-8-7 2-16,-9-11 1 0,-6-1 3 16,-10-15 9-1,0-5 4-15,-6-15 6 0,-3-5 1 16,-1-15-18-16,-2-9-31 15,13-8-127-15,6-4-130 16</inkml:trace>
  <inkml:trace contextRef="#ctx1" brushRef="#br0" timeOffset="119033.17">14568 12480 510 0,'2'-4'248'0,"5"-4"-63"0,7-2-24 16,10 4-23-1,0 2-9-15,9 1-29 16,-2 3-17-16,-6 6-21 16,-4 0-9-16,-22 9-4 15,-12 2-3-15,-13 8-13 16,-4 2-3-16,9-4-15 0,1-2-7 16,20-7 0-16,6-4 0 15,16-4-1-15,13-4 2 16,6-2 4-16,6 1 1 15,-3-1-2-15,-4-1 0 16,-12-1 1-16,-5-3-1 16,-12 3-26-16,-4-1-99 15</inkml:trace>
  <inkml:trace contextRef="#ctx1" brushRef="#br0" timeOffset="123184.31">2099 13349 643 0,'-2'9'309'0,"-13"14"-104"16,-1 12-60-16,-9 6-38 16,-10 1-28-16,0-4-39 15,-5-6-5-15,1-13-35 0,5-9-20 16,11-13-31 0,3-10-12-16,10-12 4 15,6-3 14-15,6-6 45 0,1 2 27 16,135 188 299 62,-69-146-321-78,0-2-108 0,-76 2-173 0</inkml:trace>
  <inkml:trace contextRef="#ctx1" brushRef="#br0" timeOffset="123318.72">1931 13230 871 0,'3'3'323'16,"2"2"-184"-16,12 10-139 16,3 4-122-16</inkml:trace>
  <inkml:trace contextRef="#ctx1" brushRef="#br0" timeOffset="123604.51">2206 13546 854 0,'4'7'365'15,"9"5"-191"-15,6-2-42 16,2-4-49-16,2-3-13 16,3-5-23-16,-2-5-8 15,3-5-11-15,-3-4 0 16,-6-2 0-16,-4-6-1 0,-14-2 5 15,-5 1-3-15,-15 5-13 16,-8 9-7-16,-3 11-16 16,0 10-6-16,9 16-5 15,5 6 1-15,11 8 3 16,6 5 3-16,7 2 4 16,7 0 0-16,4-2-25 15,4-3-6-15,3-7-69 16,2-8-37-16</inkml:trace>
  <inkml:trace contextRef="#ctx1" brushRef="#br0" timeOffset="123877.5">2795 13459 805 0,'-9'4'396'16,"-14"18"-116"-16,-3 7-79 15,-6-3-90-15,1 3-28 16,5-8-49-16,5-12-9 16,2-6-49-16,6-3-23 0,0-12-36 15,1 0-13 1,10-3 37-16,2-1 24 16,8 4 45-16,8 4 12 0,2 6 19 15,5 8 6-15,6 16-6 16,-1 1 0-1,2 9-14-15,-5 0-6 0,-7-6-23 16</inkml:trace>
  <inkml:trace contextRef="#ctx1" brushRef="#br0" timeOffset="124487.79">1835 14648 1042 0,'-2'0'432'0,"-1"3"-234"16,3 25-152-16,5 15-29 15,1 37-3-15,3 8 2 16,1 7 0-16,-1 0 2 16,0-12-6-16,-4-14 4 15,-2-17-1-15,-1-12 9 16,-5-33-177-16,4 1-131 15</inkml:trace>
  <inkml:trace contextRef="#ctx1" brushRef="#br0" timeOffset="124643.29">1795 14775 1047 0,'4'-4'419'0,"11"-8"-264"16,11-2-92-16,28 2-56 15,12 1-7-15,7 11-4 16,4 5 2-16,-5 10-96 16</inkml:trace>
  <inkml:trace contextRef="#ctx1" brushRef="#br0" timeOffset="124875.19">1938 15331 1081 0,'18'2'409'16,"14"4"-273"-1,6 1-121-15,14 1-1 0,4-2-4 16,-4-4-1-1,-1-2 25-15,-14-1-79 16</inkml:trace>
  <inkml:trace contextRef="#ctx1" brushRef="#br0" timeOffset="125047.46">1919 15135 985 0,'3'-6'430'16,"9"-1"-151"-16,19 0-256 16,6 1-23-16,13 3-6 0,7 2 7 15,4 1-312-15</inkml:trace>
  <inkml:trace contextRef="#ctx1" brushRef="#br0" timeOffset="125308.59">2384 15360 986 0,'3'-5'395'16,"1"-6"-253"-16,4-4-58 0,1-4-38 15,1 2-7 1,-2 3 12-16,-1 6 6 15,-1 6-6-15,-1 4-5 16,-3 13-22-16,-1 6-8 0,1 14 4 16,0 5 1-16,5-6-6 15,-4 0-4-15,1-8 4 16,0-7-90-16</inkml:trace>
  <inkml:trace contextRef="#ctx1" brushRef="#br0" timeOffset="125700.62">2556 15368 892 0,'0'6'385'0,"0"5"-121"16,5 7-252-16,2 4-10 15,7-1 4-15,6-1 1 16,7-9 0-16,-2-5 4 16,1-8 12-16,-3-9 4 15,-8-6 10-15,-2-5 4 16,-4-2-4-16,-5 1 3 16,-3 6-7-16,-1 3-10 15,0 14-33-15,0 6-10 16,3 13-6-16,0 8 1 0,3 8 22 15,1 3 2-15,1 6 0 16,-4 3 6-16,-4 5 19 16,-5 0 18-16,-14-7 19 15,-4-2 3-15,-8-14-4 16,-2-9-12-16,1-16-45 16,4-12-91-16</inkml:trace>
  <inkml:trace contextRef="#ctx1" brushRef="#br0" timeOffset="126107.34">3194 15045 920 0,'9'-1'401'15,"8"0"-159"-15,19 1-193 16,9 1-15-16,13 1-13 16,-2 2-3-16,-10 2-5 0,-7 0-2 15,-14-2-59-15,-3-1-84 16</inkml:trace>
  <inkml:trace contextRef="#ctx1" brushRef="#br0" timeOffset="126316.36">3265 15148 738 0,'4'4'356'0,"3"0"-103"16,13 4-141-16,13 1 8 16,9-3-8-16,6 3-9 15,-6-6-31-15,-4-3-14 0,-15-4-31 16,-4-1-31 0</inkml:trace>
  <inkml:trace contextRef="#ctx1" brushRef="#br0" timeOffset="126883.48">4069 14661 1016 0,'-5'-1'433'15,"-1"0"-223"-15,3 25-151 16,-5 16-30-16,9 41-19 16,0 15 1-16,0 10 0 0,4 0 1 15,-5-23-1 1,0-9-2-16,1-23 2 15,3-12-22-15,3-23-132 16,-2-15-257-16</inkml:trace>
  <inkml:trace contextRef="#ctx1" brushRef="#br0" timeOffset="127063.25">3986 14780 869 0,'10'-13'362'16,"26"-17"-201"-16,7 0-68 0,28 2-41 16,11 5-15-16,6 17-26 15,-5 6-2 1,-14 11-108-16,-11 10-179 16</inkml:trace>
  <inkml:trace contextRef="#ctx1" brushRef="#br0" timeOffset="127289.56">4103 15270 1085 0,'4'2'407'0,"9"0"-275"16,8 2-94-16,21 2-18 15,9-2 5 1,7 2-8-16,5 0-4 16,-15-1-32-1,-3 1-158-15</inkml:trace>
  <inkml:trace contextRef="#ctx1" brushRef="#br0" timeOffset="127484.02">4017 15023 1011 0,'0'-7'450'16,"5"-6"-144"-16,20 4-272 16,19 5-24-16,23 1-8 15,4 6-3-15,5 4-31 16,-6 2-121-16</inkml:trace>
  <inkml:trace contextRef="#ctx1" brushRef="#br0" timeOffset="127798.44">4550 15348 740 0,'3'-3'313'15,"9"-8"-147"-15,1-1-40 16,2-8-25-16,2 0-5 0,-4 3-24 16,-1 0-6-16,-5 8-1 15,-3 3-18 1,0 14-24-16,-3 6-5 15,0 13-9-15,3 9 2 16,0 8 0-16,2 2 0 0,0-2-1 16,-2-6-2-1,0-13 0-15,-1-4 4 0,-2-9-154 16</inkml:trace>
  <inkml:trace contextRef="#ctx1" brushRef="#br0" timeOffset="128182.73">5056 15241 1065 0,'0'0'448'0,"3"2"-224"0,2-1-92 16,-5-1-42-1,0 0-17-15,0 0-36 16,0 0-13-16</inkml:trace>
  <inkml:trace contextRef="#ctx1" brushRef="#br0" timeOffset="128785.43">5500 15195 1145 0,'1'0'400'16,"21"1"-290"-16,14 4-142 16,56 0-29-16,26 2 48 15,60-2 28-15,21-2 22 16,31-2 21-16,7 1 3 15,-2-4-13-15,-6-1-19 16,-44-3-19-16,-16 3-1 16,-48 3 5-16,-23 7-71 15</inkml:trace>
  <inkml:trace contextRef="#ctx1" brushRef="#br0" timeOffset="129688.21">6282 14535 569 0,'0'-8'320'15,"-1"-6"-53"-15,2 5-92 16,2 3-30-16,-2 10-66 16,0 5-29-16,0 11-44 15,3 5 0-15,2 6 7 16,4-2-2-16,6 2-3 15,1-4-1-15,3-9 5 16,5-4 2-16,-5-14 10 16,0-8 3-16,-3-9 3 15,-8-6 2-15,-5-6-2 16,1 1-2-16,-4 5-5 16,0 2-4-16,-1 13-19 0,-1 4-9 15,0 9-7 1,2 13-2-16,5 7 7 15,3 12 5-15,10 8 2 0,-4 2 1 16,-4 4 3 0,-7-4 6-16,-18-10 20 15,-8-5 7-15,-8-12 12 16,-2-14 3-16,-1-18-28 0,2-5-52 16,0-10-225-16</inkml:trace>
  <inkml:trace contextRef="#ctx1" brushRef="#br0" timeOffset="130666.5">5446 15628 938 0,'4'6'326'16,"4"18"-272"-16,7 11-40 0,10 32 13 15,3 12 3-15,2 9-10 16,-3 1-2-16,-11-19-2 16,-3-12 0-16,-6-18 1 15,-2-11 2-15,-2-18 19 16,-1-8 17-16,-2-24 7 0,-3-13-1 16,-1-21-16-1,-3-16-14-15,3-33 12 16,4-9 7-16,8-4 9 0,10 9 5 15,1 31 0-15,-4 17 0 0,-9 26-17 32,-6 14-19-32,-2 16-109 15,-1 7-115-15</inkml:trace>
  <inkml:trace contextRef="#ctx1" brushRef="#br0" timeOffset="131295.08">5669 15511 694 0,'3'0'279'0,"14"-5"-181"0,10 3-15 16,30-3-12-16,8 2 5 16,39 3 13-1,25 3-1-15,33 4-21 16,27 3-16-16,18 2-34 0,0 0-6 15,-14-10-4 1,-20-2 1-16,-37-6 1 0,-22-4-1 16,-24 2-8-16,-7 1-21 0,-17 0-20 15,-13 3 0-15,-29 2 10 16,-11 1 25-16,-20 2 22 16,-6 2 4-16,-3 2-1 15,5 0-2 1,3-4-4-16,5 0 2 15,3 1-4-15,0-1-4 16,0-1-12-16,0 0-3 0,0 0-1 16,0 0 2-16,0 13 7 15,-4 44-9-15</inkml:trace>
  <inkml:trace contextRef="#ctx1" brushRef="#br0" timeOffset="131900.15">5950 16123 436 0,'4'-5'262'16,"-2"-3"-48"-16,2-2-70 0,-2-5-18 16,-7-2-29-1,-2-3-7-15,-4-2-1 16,-3 6-13-16,-6 6-36 15,-2 5-20-15,-4 14-35 0,-2 5-9 16,5 10-5-16,6 4 0 16,10 3 7-1,8 1 7-15,13-6 3 0,6-3 7 0,5-15 12 32,3-8 6-32,-1-7 17 15,-6-8 3-15,-5-1-5 0,-4 1-4 16,-4 5-8-16,1 8-4 15,-1 9-5-15,-2 8-1 16,0 10-4-16,-1 7 0 16,2-4-49-16,1-5-82 15</inkml:trace>
  <inkml:trace contextRef="#ctx1" brushRef="#br0" timeOffset="132184.84">6006 15717 1049 0,'5'-7'412'0,"17"-7"-288"16,9 4-39-16,6 11-44 15,7 7-5-15,-8 12-7 16,-10 4-1-16,-14 9 0 15,-12 3-1-15,-14 2-3 16,-1 0-4-16,5-10-11 16,4-6-8-16,16-10-16 15,8-3-6-15,12-6-18 16,4 0-31-16,7-1-279 16</inkml:trace>
  <inkml:trace contextRef="#ctx1" brushRef="#br0" timeOffset="132354.79">6503 15917 879 0,'1'1'398'16,"0"3"-207"-16,-1 7-48 15,-1 7-68-15,-2 4-25 0,8 11-12 16,0-1-8 0,-1 0-15-16,2 2-6 15,-6-5-5-15,3 2 8 0,2-9-130 16,-2-4-325-16</inkml:trace>
  <inkml:trace contextRef="#ctx1" brushRef="#br0" timeOffset="132513.76">6438 16111 1065 0,'-2'-4'417'0,"4"-7"-266"0,9 8-112 16,19 3-39-16,9 1 1 15,8 3-2-15,3-4-21 16,-1-2-218-16</inkml:trace>
  <inkml:trace contextRef="#ctx1" brushRef="#br0" timeOffset="132897">6897 16029 559 0,'1'-10'365'15,"0"-5"-6"-15,1-1-92 16,0 8-97-16,-2 3-45 15,1 5-64-15,-1 6-17 16,0-6-34-16,2 12-4 0,8 43 5 16,-4-27-3-16,1-9-2 15,-3-6-2-15,5-5 3 16,1-7 5 0,-2-4 7-16,3-7 5 0,-5-5 0 15,0-3-3-15,3-3-8 16,0 3-5-16,-1-1-9 15,1 6-5-15,-2 10-10 16,1 9-2-16,1 12 2 16,0 10 4-16,3 10 6 15,-3 4 4-15,-4 12 1 0,-2 1 1 16,-8 5 4-16,-6-1 3 16,-6-10 5-16,-5-2 4 15,1-21 2 1,-1-3 4-16,3-16 2 15,1-8-1-15,0-12-22 16,6-10-21-16,-4-19-63 16,3-9-80-16</inkml:trace>
  <inkml:trace contextRef="#ctx1" brushRef="#br0" timeOffset="133316.44">7227 15862 736 0,'0'-8'342'16,"3"-6"-137"-16,9 1-106 16,6-4-5-16,8 6 4 15,-5 2 3-15,1 9-15 16,-7 8-16-16,-3 8-23 16,-2 2-6-16,-8 7-3 15,1 3-4-15,-14-2-9 16,3-1-3-16,-5-5-9 15,3-4-5-15,6-6-7 0,-1-1-5 0,6 0-5 32,4-3-1-32,5 5 4 0,5-3 4 15,3 1 2-15,1-1 0 16,2-3-4-16,-1-4 2 16</inkml:trace>
  <inkml:trace contextRef="#ctx1" brushRef="#br0" timeOffset="133741.52">8020 15123 718 0,'2'-1'300'16,"10"2"-143"-16,6-1-52 0,18 0-23 16,8 0-12-16,14 0-35 15,0 0-16 1,-12 1-23-16,-2 4-68 15,-21-5-289-15</inkml:trace>
  <inkml:trace contextRef="#ctx1" brushRef="#br0" timeOffset="133916.16">8074 15247 766 0,'13'2'402'15,"8"-1"-110"-15,21 1-119 16,8-2-22-16,7 3-62 16,-3 0-25-16,-10-2-15 15,-10 1-76-15</inkml:trace>
  <inkml:trace contextRef="#ctx1" brushRef="#br0" timeOffset="134712.46">8829 14571 1017 0,'-1'-1'424'16,"-1"0"-250"-16,-1 22-111 16,2 13-41-16,3 40-21 15,4 17 0-15,0 14 0 16,5-2 2-16,0-23-1 16,2-13-3-16,5-27-13 15,-2-13-6-15,0-21-1 0,0-9-14 16,-5-16-7-16,0-4-2 15,2-7-15-15,-2-3 1 16,3 6 11-16,0 3 5 16,-5 9 50-16,-3 5 26 15,-9 13 9-15,-9 2-2 16,-10 7-29-16,-3 2-11 16,1 0 5-16,3 0 0 15,9-5-1-15,5 0-1 16,12-1 7-16,5 0 7 0,12 5 10 15,7-1 2-15,3 2-8 16,7 0-6-16,1-1-10 16,-1-4-1-16,0-7 3 15,5-6-1-15,-6-12 4 16,-3-6 1-16,-8-4 8 16,-10 0 6-16,-9 6 20 15,-5 4 16-15,-9 6 2 16,-9 7-7-16,-8 3-21 15,-3 6-18-15,-2 6-14 16,6 3-4-16,8 4-4 16,9 4-2-16,14 8 1 15,5 5 3-15,9-1 9 16,4 3 5-16,1-9 8 16,2-5 2-16,2-11-4 0,2-11-3 15,4-14-84-15</inkml:trace>
  <inkml:trace contextRef="#ctx1" brushRef="#br0" timeOffset="135372.57">9876 15217 835 0,'24'0'299'0,"44"-3"-206"0,29 0-41 0,38-4 40 16,20 2 28-1,25 3-6-15,8 2-19 16,13 1-36 0,-13-1-25-16,-19 1-19 15,-13 2-1-15,-42 0 0 16,-15 3 0-16,-32 1 7 15,-15-3-50-15,-14-4-297 16</inkml:trace>
  <inkml:trace contextRef="#ctx1" brushRef="#br0" timeOffset="136136.38">10041 14624 414 0,'0'-6'273'16,"0"-2"49"-16,0 4-123 0,0 5-81 15,-1 6-27 1,1 5-60-16,-3 5-16 16,3 7-7-16,5 5-1 0,8 2-1 15,3-4-1-15,9-6 2 16,2-7 3-16,-1-14 9 16,-1-1 5-16,-6-14 6 15,-4-5 2-15,-5-5-8 16,1-5-3-16,-7 3-6 15,2 4-6-15,-3 10-14 16,0 4-13-16,2 13-11 0,1 4 1 16,3 14 9-16,2 6 8 15,-2 13 7-15,3 9 1 16,-8 6 5-16,-4 1 8 16,-8-6 14-16,-11-6 5 15,-16-13 6 1,-3-7-5-16,-9-16 4 0,3-3-7 0,6-19-65 15,6-8-58-15,14-11-223 32</inkml:trace>
  <inkml:trace contextRef="#ctx1" brushRef="#br0" timeOffset="136489.39">10495 14214 728 0,'0'-6'373'0,"0"-3"-91"0,1 4-72 15,-2 13-91 1,0 8-35-16,0 22-53 16,1 17-6-16,4 25 0 15,5 6-3-15,3 2-9 16,3-3-2-16,-1-17-2 16,0-2 0-16,-5-15 5 15,-2-7-1-15,-1-14 0 16,-5-12-20-16,-1-15-114 0,-1-7-308 0</inkml:trace>
  <inkml:trace contextRef="#ctx1" brushRef="#br0" timeOffset="137076.19">10969 14591 656 0,'-1'-6'310'0,"-5"-2"-123"0,-1-4-25 16,-7 2-44-16,-4-5-17 16,-7 1-31-1,0 3-16-15,-3 5-41 16,3 6-15-16,2 9-17 0,5 4-9 15,6 5 1-15,2 2 2 16,8 1 1-16,2 0 2 16,12-4 4-16,5-4 4 15,7-8 9-15,9-6 5 16,-2-7 11-16,-1-4 5 16,-7-3 6-16,-8 0 7 15,-9 4 17-15,-3 0 7 16,-5 9-4-16,-4 9-7 0,-1 3-22 15,-2 5-11-15,4 10-5 16,4 0-4-16,2 11 0 16,6 9 0-16,1 7 0 15,-1 2 4-15,-1-7 1 16,-3-7 0-16,-1-13 1 16,1-9 1-16,2-11-144 15</inkml:trace>
  <inkml:trace contextRef="#ctx1" brushRef="#br0" timeOffset="137314.23">11138 14776 679 0,'5'-4'418'0,"-1"-4"-10"0,0 6-240 15,2 6-41 1,-5 10-56-16,1 5-17 16,2 13-14-16,-3 2-4 15,1 4-15-15,0-3-9 16,1-9-20-16,-2-8-67 0</inkml:trace>
  <inkml:trace contextRef="#ctx1" brushRef="#br0" timeOffset="137628.41">11316 14319 875 0,'0'-6'429'0,"-1"-3"-130"16,1 3-98-16,-2 9-94 16,2 10-26-16,7 18-39 0,-2 13-6 0,2 16 2 31,1 3-5-31,0 9-13 16,1-1-5-16,4 0-5 0,-2-1-1 15,2-12 0-15,-1-9 0 16,-2-15 0-16,-3-13-2 15,-2-10-39-15,0-7-64 16</inkml:trace>
  <inkml:trace contextRef="#ctx1" brushRef="#br0" timeOffset="138250.03">10004 15495 1617 0,'-31'21'27'16,"-3"14"-7"-16,-19 27 31 16,21 22-38-1,10 12-2-15,30 7-7 16,12-6-4-16,26-20-6 15,14-18-2-15,8-22-57 0,0-11-63 16</inkml:trace>
  <inkml:trace contextRef="#ctx1" brushRef="#br0" timeOffset="138691.67">10372 16031 451 0,'2'-7'290'16,"2"-1"12"-16,2-5-163 16,1-3-12-16,-3-3-1 15,-4-5-4-15,-6-3-9 16,-5 0-11-16,-7 3-30 15,-4 4-13-15,-4 12-33 16,-4 6-14-16,4 11-26 16,0 7-4-16,7 11 3 0,5 3 0 15,11 1 4 1,9 2 4-16,11-6 2 16,4-7 5-16,3-8 8 15,-1-12 7-15,-3-7 11 16,-3-3 1-16,-4-9 1 15,-1 0-5-15,-5-1-6 0,-2 4-5 16,-3 9-15 0,-2 7-3-16,0 13-6 0,2 7-1 15,2 7 5-15,3 2 0 16,14-5-33-16,4-2-69 16</inkml:trace>
  <inkml:trace contextRef="#ctx1" brushRef="#br0" timeOffset="138963.6">10344 15616 668 0,'13'-13'356'16,"6"-12"-80"-16,13 5-104 15,4 5-12-15,3 12-47 16,1 7-27-16,-13 13-30 16,-5 5-8-16,-22 7-10 15,-10 1-2-15,-11 2-9 16,-1 1-5-16,11-6-18 16,11-2-8-16,17-12-28 15,11-2-24-15,12-5-94 0,4-2-34 16</inkml:trace>
  <inkml:trace contextRef="#ctx1" brushRef="#br0" timeOffset="139162.11">10768 15772 725 0,'-1'-2'396'0,"-1"-3"-86"16,-2 8-117-1,3-3-84-15,1 8-40 16,2 22-30-16,9 53-3 0,-5-37-9 15,-3 2-5-15,-2-13-6 16,0-9-4 0,2-6-20-16,1-7-50 0,-2-7-278 15</inkml:trace>
  <inkml:trace contextRef="#ctx1" brushRef="#br0" timeOffset="139321.78">10701 15988 1077 0,'3'-5'480'16,"6"-3"-215"-16,6 0-126 16,12 2-67-16,9 5-28 15,16 5-29-15,1 2-7 16,8 2-114-16,1-3-178 16</inkml:trace>
  <inkml:trace contextRef="#ctx1" brushRef="#br0" timeOffset="139819.04">11124 15776 841 0,'-2'9'343'16,"-4"15"-198"0,3 6-60-16,3 7 1 15,3-1-14-15,8-3-12 16,4-6-8-16,3-11-10 15,-1-7-5-15,3-17-4 16,-3-5 3-16,-1-13 0 16,-2-5-3-16,-7-8-4 15,0-1-4-15,-5 10-15 16,1 6-6-16,-1 17-22 16,0 6-3-16,-2 22 1 0,-1 10 3 15,2 21 13-15,-1 10 1 16,5 3 0-16,0 0 1 15,-3-1 2-15,1-2 2 16,-10-8 6-16,-4-2 3 16,-5-10 4-16,-4-7 2 15,-1-15 0-15,1-8 3 16,-6-21-47-16,6-11-59 16,3-16-268-16</inkml:trace>
  <inkml:trace contextRef="#ctx1" brushRef="#br0" timeOffset="140158.92">11229 15601 712 0,'6'-7'336'0,"7"-8"-109"0,2-1-15 16,8 4-47-16,0 2-27 15,4 9-60-15,5 5-23 16,-10 4-13 0,-5 3-6-16,-17 4-3 15,-9 1-1-15,-12 6-7 0,-2 1-5 16,7-1-14-16,5-1-7 15,15-6-12-15,10-1-4 16,11-4-3-16,5-6-1 16,3 2-58-16,1 1-60 15,-3 0-204-15</inkml:trace>
  <inkml:trace contextRef="#ctx1" brushRef="#br0" timeOffset="140398.25">11659 15478 1047 0,'6'0'465'15,"4"2"-220"-15,-1 18-133 0,7 14-24 16,0 20-11-16,2 12-3 16,-3 16-9-1,-8 1-8-15,-8 0-23 0,-7-12-8 16,-7-16-3-1,-6-11-2-15,-5-18 0 16,-2-6-25-16,-3-9-160 0,7-8-427 16</inkml:trace>
  <inkml:trace contextRef="#ctx1" brushRef="#br0" timeOffset="140952.46">11906 15447 441 0,'5'-4'289'0,"10"-6"31"16,1 2-88-16,7 1-68 15,3 4-37-15,1 9-61 0,1 3-21 16,-12 1-14-16,-7 1-1 16,-15-2-5-16,-5 0-2 15,-6 2-4-15,1-1-7 16,8-5-18-16,5-1-15 15,7-4-14-15,8 2-1 16,8 1 12-16,4 1 11 16,-2 2 17-16,-3 2 9 15,-11 5 22-15,-9-2 6 16,-17 6 3-16,-9-6-9 0,-7-2-60 16,-1 3-102-16</inkml:trace>
  <inkml:trace contextRef="#ctx1" brushRef="#br0" timeOffset="141147.57">11839 15641 856 0,'13'0'415'0,"8"0"-153"15,21-1-127 1,10 1-19-16,12 3-54 15,-1 0-17-15,-11-2-28 0,-7-1 8 16,-19-3-134 0,-8 0-99-16</inkml:trace>
  <inkml:trace contextRef="#ctx1" brushRef="#br0" timeOffset="141535.47">11961 15804 943 0,'10'-4'417'16,"7"-1"-208"-16,9 2-94 16,4 2-12-16,3 3-35 15,0 7-17-15,-11 3-15 16,-5 2-7-16,-12 2-6 15,-9-2 0-15,-13 4 1 0,-7 3-2 16,-7 0-8 0,0-1-5-16,12-7-6 15,7-3-4-15,13-5-9 16,7-3-3-16,11 0 2 16,8-2 5-16,7 0 8 15,1-3 2-15,-4 3 0 16,-4 0 0-16,-10 1 1 0,-5 3 4 0,-7-3 14 31,-1 1 5-31,-3 1-1 16,-1-3 7-16,0 0-126 0,0 0 40 15</inkml:trace>
  <inkml:trace contextRef="#ctx1" brushRef="#br0" timeOffset="-12180.26">20904 5420 729 0,'2'0'383'16,"0"-2"-115"-16,-2 7-134 15,0-5-38-15,0 12-41 16,0 50-2-16,1-18-6 15,-2 1-6-15,-1-3-7 16,2 1-4-16,-1-6-9 16,1-7-6-16,0-13-25 15,-3-3-50-15,1-13-132 16,0-4-155-16</inkml:trace>
  <inkml:trace contextRef="#ctx1" brushRef="#br0" timeOffset="-11858.8">20814 5409 982 0,'1'-4'408'0,"9"-6"-240"16,9 0-49-16,18 3-50 16,6 0-7-16,11 6-16 15,0 2-9 1,-5 10-14-16,-7 2-3 0,-18 9 4 16,-12 1 2-16,-20 4 0 15,-9 2-1-15,-16-2-10 16,-5 0-3-16,1-7-46 15,5-7-42-15,11-5-131 16,6-8-166-16</inkml:trace>
  <inkml:trace contextRef="#ctx1" brushRef="#br0" timeOffset="-11084.6">21388 2293 647 0,'-1'-3'357'0,"1"0"-81"16,0 21-172-16,6 42-92 16,4 19-20-16,4 47 11 15,2 22 2 1,-6 18 5-16,-7 7 2 0,-11-5 2 15,-5-21 0-15,-3-32-2 16,5-19-2-16,4-39-87 16,4-17-120-16</inkml:trace>
  <inkml:trace contextRef="#ctx1" brushRef="#br0" timeOffset="-10754.07">21385 2413 762 0,'-8'-5'336'0,"-14"-4"-160"0,-6 17-121 31,-6 6-30-31,-8 14-25 16,5 3-4-16,10-5 0 0,5-3 1 0,16-8 14 15,7-7 7 1,18-14 11-16,6-7 1 16,15-15-8-16,8-6-5 15,-5-2-7-15,1-3-1 16,-12 6-3-16,-10 7 0 16,-6 13 6-16,-9 11 6 15,-5 16 9-15,-1 12-3 16,-1 15-9-16,8 7-8 0,17 4-33 15,11 0-104-15</inkml:trace>
  <inkml:trace contextRef="#ctx1" brushRef="#br0" timeOffset="-10100.17">21346 3628 903 0,'11'0'314'0,"22"-1"-261"16,15 1-58-16,38-1 1 15,25-3 4-15,38 4 24 16,13 0 1-16,14 0 3 16,-14 3 6-16,-19-3-20 15,-17 0 1-15,-37 1 3 0,-18 2 2 16,-36 2-44 0,-17-1-25-16,-24-4-58 0,-8-4-33 15,-13-8 22-15,-7-5 26 16,-3-8 61-1,-3-4 43-15,6-2 43 16,6 2 15-16,8 14 10 0,10 1-10 16,10 14-27-1,1 0-20-15,14 7-23 16,8 8-6-16,10 2-1 0,8 6 0 16,-3 2 40-16,-9-2 28 15,-18 1 24-15,-11-1 12 0,-23 0-23 16,-7-1-20-16,-3-1-17 15,2-6-31 1,12-7-143-16,9-4-271 16</inkml:trace>
  <inkml:trace contextRef="#ctx1" brushRef="#br0" timeOffset="-9881.76">23106 3400 1269 0,'-3'-4'490'0,"-3"4"-375"15,2 8-68 1,2 20-54-16,2 8-13 16,6 6 12-1,3 9 3-15,4 5 7 16,-3 1 1-16,-3-1 17 0,-2-10-76 15,-5-18-204-15</inkml:trace>
  <inkml:trace contextRef="#ctx1" brushRef="#br0" timeOffset="-9722.86">22952 3580 976 0,'7'2'393'0,"12"-2"-215"16,11 1-78-1,15 4-31-15,7-3-11 0,6 1-35 16,-3 1 0 0,-9-4-132-16</inkml:trace>
  <inkml:trace contextRef="#ctx1" brushRef="#br0" timeOffset="-9274.19">21760 2189 692 0,'-2'-1'369'0,"0"3"-115"16,1 9-137-16,2 16-118 15,1 7-14-15,8 12 14 16,1 4 2-16,-2-7 5 16,3 0 3-16,-5-14 8 15,-5-11-23-15,-3-8-159 16</inkml:trace>
  <inkml:trace contextRef="#ctx1" brushRef="#br0" timeOffset="-9105.67">21624 2340 467 0,'10'5'314'16,"6"-4"8"-16,22 5-117 16,11-2-7-16,10 0-41 15,3-1-18-15,-8-1-41 16,-10-2-16-16,-13-3-29 15,-5 1-15-15,-14 0-16 0,-2-1-65 16,-11 3-284-16</inkml:trace>
</inkml:ink>
</file>

<file path=ppt/ink/ink1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29T12:02:56.192"/>
    </inkml:context>
    <inkml:brush xml:id="br0">
      <inkml:brushProperty name="width" value="0.05292" units="cm"/>
      <inkml:brushProperty name="height" value="0.05292" units="cm"/>
      <inkml:brushProperty name="color" value="#FF0000"/>
    </inkml:brush>
  </inkml:definitions>
  <inkml:trace contextRef="#ctx0" brushRef="#br0">19149 9783 535 0,'-1'1'295'0,"-2"4"-69"0,1 5-99 16,0 1-32-16,-1 5-33 15,2 1-12-15,3 5-20 16,-1-1-7-16,7 0-17 16,3-2-4-16,1-7 2 15,5-3 3-15,4-8 4 16,1-2 1-16,4-13 1 16,-2-4-2-16,-4-10 2 15,-2-5-1-15,-7-3 3 16,-2-1 0-16,-8 8 5 15,-2 3 1-15,-8 9 0 16,5 8 5-16,2 14-8 16,0 10-5-16,6 25-8 15,4 9-8-15,7 17 0 16,2 8 3-16,-2-1 8 16,0 4 19-16,-9-10 33 15,-4-2 8-15,-9-14 23 16,-6-9-1-16,-16-16-17 0,-5-12-4 15,-6-14-24-15,-2-7-20 16,11-10-28-16,5-6-7 16,14-6-208-16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1T09:39:32.603"/>
    </inkml:context>
    <inkml:brush xml:id="br0">
      <inkml:brushProperty name="width" value="0.05292" units="cm"/>
      <inkml:brushProperty name="height" value="0.05292" units="cm"/>
    </inkml:brush>
  </inkml:definitions>
  <inkml:trace contextRef="#ctx0" brushRef="#br0">6704 17258 129 0,'0'0'168'16,"0"0"35"-16,0 2 7 15,0-2-28-15,0-2-68 16,0 2-28-16,0-1-20 16,0 0 0-16,-1 0-7 15,0 0 3-15,0 0-25 16,0 0-9-16,-1-1-10 15,1 1-5-15,0 0-8 16,0 1-4-16,0 0 0 16,0 0 1-16,0 0 1 15,1 0 0-15,-2 0 6 16,2 0 4-16,0 0 6 16,0 0 1-16,0 0-2 15,-1 0-5-15,1 0-7 0,-1 0-4 16,1 0-2-1,0 0-30-15</inkml:trace>
  <inkml:trace contextRef="#ctx0" brushRef="#br0" timeOffset="923.14">9898 15103 1403 0,'-3'-2'106'0</inkml:trace>
</inkml:ink>
</file>

<file path=ppt/ink/ink2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1T08:00:30.556"/>
    </inkml:context>
    <inkml:brush xml:id="br0">
      <inkml:brushProperty name="width" value="0.05292" units="cm"/>
      <inkml:brushProperty name="height" value="0.05292" units="cm"/>
      <inkml:brushProperty name="color" value="#FF0000"/>
    </inkml:brush>
    <inkml:context xml:id="ctx1">
      <inkml:inkSource xml:id="inkSrc95">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2-01T08:01:28.678"/>
    </inkml:context>
  </inkml:definitions>
  <inkml:trace contextRef="#ctx0" brushRef="#br0">2169 7204 439 0,'-12'-7'322'16,"-7"-5"11"-16,-12 4-95 15,-1 8-40-15,-6 8-72 0,-2 9-33 16,-4 19-62 0,2 9-14-16,12 13-23 15,10 8-6-15,25 2-3 16,14-8 3-16,19-11 1 15,10-13 4-15,8-24 6 16,5-12 4-16,-4-22 53 16,-5-11 33-16,-17-13 60 15,-14-10 27-15,-21-12-23 0,-11-3-28 16,-22 2-54-16,-4 6-32 16,-3 23-35-16,-3 11-13 15,10 19-125-15,2 10-100 16</inkml:trace>
  <inkml:trace contextRef="#ctx0" brushRef="#br0" timeOffset="161.58">1697 7077 994 0,'3'-2'423'16,"7"-1"-237"-1,3 3-102-15,13 7-76 16,2 4-4-16,6 15-198 16</inkml:trace>
  <inkml:trace contextRef="#ctx0" brushRef="#br0" timeOffset="432.8">2330 7345 1245 0,'6'-2'469'16,"6"2"-355"-16,3 10-67 15,2 21-44-15,0 12 5 16,-1 12 3-16,-1 6 0 15,-2 11-2-15,-4-1-4 0,-4-2-1 16,-1-3 0 0,0-14-53-16,0-9-80 15</inkml:trace>
  <inkml:trace contextRef="#ctx0" brushRef="#br0" timeOffset="604.58">2421 7566 1093 0,'-4'-3'497'0,"-1"-2"-246"15,5-3-112-15,24 2-107 16,9-1-30-16,13-1-11 16,2 1-16-16,-3 1-223 15</inkml:trace>
  <inkml:trace contextRef="#ctx0" brushRef="#br0" timeOffset="851.75">2843 7463 550 0,'4'-5'329'15,"-1"-4"-37"-15,-5 1-64 16,-2-3-8 0,-11 2-36-16,-3 1-27 15,-3 2-58-15,-5 3-28 16,0 7-40-16,3 7-16 0,4 5-20 15,4 2-10-15,12 5-7 16,10 2 1-16,13-6 7 16,5-3 6-16,-4-4 10 15,6-11 3-15,0-1 0 16,-3 0 2-16,10-9-77 16,-11 2-96-16</inkml:trace>
  <inkml:trace contextRef="#ctx0" brushRef="#br0" timeOffset="983.44">2966 7397 742 0,'0'-1'441'16,"1"-2"-57"0,-1 2-86-16,0 1-130 15,0 0-51-15,0 0-61 0,5 20-17 16,16 33-24-16,-16-32 11 16,4-2-185-16,3-3-215 0</inkml:trace>
  <inkml:trace contextRef="#ctx0" brushRef="#br0" timeOffset="1290.3">3338 7407 738 0,'7'6'314'0,"5"10"-147"15,-3 0-9-15,-9 4-16 16,-5 4-12-1,-16 1-47-15,-3 1-20 16,-6 0-32-16,-2-6-6 16,3-12-8-16,5-3-15 0,5-10-14 15,4-3-8-15,5-13-3 16,4 3 16-16,6-5 44 16,1-5 25-16,12 14 11 15,1 1-4-15,9 16-31 16,5 13-21-16,0 5-11 0,3 3-1 0,-1 6 0 31,-2-5 1-31,-1 2-88 16</inkml:trace>
  <inkml:trace contextRef="#ctx0" brushRef="#br0" timeOffset="1872.31">4367 7404 677 0,'-3'4'335'16,"-10"12"-103"-16,-3 5-46 16,-17 6-55-16,-1 3-37 0,-5-3-53 15,-1 0-11 1,7-10-9-16,-2-6 0 15,9-11-3-15,7-6-5 16,6-11-13-16,5 2-10 16,8-3 7-16,8-4 9 15,12 7 19-15,8 2 9 16,11 11-6-16,-3 8-9 0,1 13-11 16,1 8-2-16,-10 7 0 0,-1 1 28 15,-6 2-216-15</inkml:trace>
  <inkml:trace contextRef="#ctx0" brushRef="#br0" timeOffset="2200.06">4473 7409 1135 0,'9'-1'445'15,"4"4"-299"-15,5 8-69 16,-1 9-44-1,-4 5-3-15,-9 5-4 0,-4-3-3 16,-6 3-6 0,-3-4-6-16,2-6-6 15,2-3-14-15,1-17-24 16,5-3-5-16,6-12-3 0,2-4 14 16,2-6 27-16,0-4 10 15,-4 5 24-15,1 2 8 16,-2 14 7-16,-6 4-6 15,-2 11-25-15,-7 8-9 0,0 1-13 16,6 6-2-16,6 0 6 16,7-5-44-16,10 1-152 15,7-6-104 1</inkml:trace>
  <inkml:trace contextRef="#ctx0" brushRef="#br0" timeOffset="2489.92">4767 7603 530 0,'6'0'383'0,"7"-2"2"0,-3 4-142 15,2 3-59-15,4-2-83 16,0-2-27-16,6-1-39 16,0-1-12-16,0-5-8 0,0-2 0 15,-10-7 4 1,-7-9 2-16,2-1 0 16,-2 1 2-16,-7 1 6 15,4 8 0-15,-17 4-6 16,2 4-7-16,-9 11-16 15,1 5-9-15,0 7 0 16,0 3-2-16,10 6 0 16,3 1 0-16,10 7 3 15,5 4 1-15,9 3 2 0,2 0 2 16,-1 2 1-16,0-4 2 0,-7-8-61 16,0-2-63-1,-3-10-218-15</inkml:trace>
  <inkml:trace contextRef="#ctx0" brushRef="#br0" timeOffset="2672.19">5170 7452 955 0,'0'-3'516'15,"0"-4"-34"-15,-1 11-357 16,1 7-45-16,0 11-28 15,2 8-15-15,1 2-12 16,10 4 44-16,-7-2-619 16</inkml:trace>
  <inkml:trace contextRef="#ctx0" brushRef="#br0" timeOffset="3079.66">5399 7185 1036 0,'0'5'391'16,"0"15"-288"-1,0 17-77-15,6 33-38 0,-4 11 7 16,5 11 10-16,1-1 1 0,-4-16 0 16,-1-8 17-1,1-21-125-15,-4-14-100 16</inkml:trace>
  <inkml:trace contextRef="#ctx0" brushRef="#br0" timeOffset="3363.46">5348 7162 851 0,'20'-15'422'16,"19"-11"-181"-16,-2 11-68 15,-7 18-108-15,-8 8-39 16,-13 8-15-16,-8 2 1 16,-11 9 3-16,-5 0 1 15,-2-1-2-15,4-6-3 16,10-13-32-16,7-8-11 15,11-7-9-15,9-1-4 16,14 2 23-16,2 4 5 16,6 13 7-16,-8 3 6 0,-19 11 7 15,-6 1 9-15,-28 5 11 16,-9 4 1-16,-13-3-2 16,-7-4 4-16,10-14-97 15,5-9-112-15</inkml:trace>
  <inkml:trace contextRef="#ctx0" brushRef="#br0" timeOffset="3817.64">5875 7398 768 0,'-5'-5'402'16,"-6"0"-106"-16,0 3-78 16,0 7-108-16,2 8-40 15,-1 4-50-15,3 4-19 16,7 2-4-16,1 3-3 16,12-1-3-16,2-6-1 15,4-7 3-15,1-9 5 0,-1-6 8 16,-7-4 8-16,3-5 6 15,-4-7 1-15,-5 1 4 16,2 0 1-16,-9 1 4 16,1 9-2-16,-1 10-15 15,-6 7-9-15,5 11-12 16,2 3-3-16,2-6 4 16,5 0 2-16,6-6 1 15,-1-9 2-15,4-2 6 0,6 0 13 16,-2-6 28-16,-2-1 5 15,-4-3 6-15,-6 1-9 16,-1-4-25-16,0 3-6 16,0 2-153-16,-6-10-293 15</inkml:trace>
  <inkml:trace contextRef="#ctx0" brushRef="#br0" timeOffset="3935.6">5981 7145 1184 0,'-5'-2'582'0,"-1"-5"-222"31,0 3-132-31,0 2-170 0,8 2-42 16,3 5-53-16,0 4-76 0</inkml:trace>
  <inkml:trace contextRef="#ctx0" brushRef="#br0" timeOffset="4350.67">6429 7392 570 0,'3'-2'283'15,"1"-7"-95"-15,-4 2-80 16,0 1-7-16,-6-2 17 16,-2 3 9-16,1 2-1 15,-3-2-16-15,-4 5-49 0,0 4-19 16,2 1-23-16,2 6-7 15,10 5-7-15,5 5-2 16,4 6-4-16,7 0 1 16,-6 2 7-16,-5-7 13 15,-9-5 26-15,-7-2 4 16,-8-8 2-16,-1 2-1 16,-1-10-106-16,4-3-110 0</inkml:trace>
  <inkml:trace contextRef="#ctx0" brushRef="#br0" timeOffset="4652.66">6710 7597 427 0,'5'3'277'0,"4"4"-31"15,-3-2-68-15,-2 2-20 16,-4 7-16-16,-6 1 6 16,-6 4-9-1,-3 2-16-15,-7-1-44 0,0-1-24 16,0-4-34-16,0-6-2 15,8-4-85-15,3-5-117 16</inkml:trace>
  <inkml:trace contextRef="#ctx0" brushRef="#br0" timeOffset="7094.14">1922 8555 847 0,'0'12'329'15,"2"9"-186"-15,8 32-126 0,-2 16-1 16,1 28 5-16,-1 3-2 16,-1-7-6-16,0-6-3 15,1-27-1 1,-2-8-2-16,-2-20-55 16,3-12-150-16</inkml:trace>
  <inkml:trace contextRef="#ctx0" brushRef="#br0" timeOffset="7266.8">1838 8658 1028 0,'12'-5'383'0,"27"-3"-293"16,13-2-30-16,18 3-22 15,7 1-9-15,2 3-17 16,0 3 51-16,1 1-434 15</inkml:trace>
  <inkml:trace contextRef="#ctx0" brushRef="#br0" timeOffset="7487.98">1994 9308 980 0,'15'-6'413'0,"28"-8"-240"0,13 1-57 16,13 7-71-16,-14 1-12 16,6 12-37-1,-6 0-131-15</inkml:trace>
  <inkml:trace contextRef="#ctx0" brushRef="#br0" timeOffset="7680.73">2012 8973 897 0,'14'-3'357'0,"15"2"-224"16,12-1-87-16,23 2-32 16,-2 2-6-16,14-2-81 15</inkml:trace>
  <inkml:trace contextRef="#ctx0" brushRef="#br0" timeOffset="8028.73">2476 9222 1133 0,'5'-7'415'16,"8"-3"-327"-16,7 1-46 15,3 8-23-15,-5 5-6 0,-2 10-8 16,-8 4 1-16,-10 10 8 16,-1 6-1-16,-16 7-2 15,-4 1-5 1,-2-4-9-16,-1-8-6 0,14-11-13 16,4-9-12-16,12-10-2 15,7 1 10-15,9-3 20 16,1 0 12-16,7 1 7 15,2-2-5-15,-1 4-117 16</inkml:trace>
  <inkml:trace contextRef="#ctx0" brushRef="#br0" timeOffset="8283.05">2708 9379 942 0,'11'5'375'16,"5"7"-223"-1,2 7-97-15,9 2-7 16,-1 2-11-16,-1 0-10 15,2-3-25-15,-7 1-74 16</inkml:trace>
  <inkml:trace contextRef="#ctx0" brushRef="#br0" timeOffset="8428.47">2960 9411 1051 0,'-18'11'510'16,"-10"7"-160"-16,-9 1-225 15,-5 5-49-15,4 5-48 16,4-1-11-16,12-1-165 16,6-8-195-16</inkml:trace>
  <inkml:trace contextRef="#ctx0" brushRef="#br0" timeOffset="8833.85">3268 8995 933 0,'13'-4'387'16,"9"4"-203"-16,23 0-143 0,9-2-15 16,-4 5-16-16,-5 0 9 15,-14 2-136 1,-9-2-205-16</inkml:trace>
  <inkml:trace contextRef="#ctx0" brushRef="#br0" timeOffset="9028.25">3268 9101 1027 0,'5'2'422'16,"13"2"-215"-1,17 1-126-15,11 0 0 16,6-2-10-16,-6 3-15 0,-13-1-23 15,-9-1 29-15</inkml:trace>
  <inkml:trace contextRef="#ctx0" brushRef="#br0" timeOffset="9443.65">4048 8568 1229 0,'-2'6'452'0,"-1"17"-343"15,2 17-72-15,1 32-27 0,4 17 5 31,0 15-4-31,-2-1 1 0,-4-13 3 16,-3-13 1-16,-1-20-1 16,4-11 1-16,2-23-54 15,2-14-70-15</inkml:trace>
  <inkml:trace contextRef="#ctx0" brushRef="#br0" timeOffset="9627.94">4003 8627 848 0,'6'-7'412'0,"10"-7"-149"15,11-2-113-15,17 3-98 32,10 5-20-32,14 6-19 15,4 2-4-15,2 10-72 16,2 5-228-16</inkml:trace>
  <inkml:trace contextRef="#ctx0" brushRef="#br0" timeOffset="9866.57">4040 9263 1119 0,'20'1'442'15,"16"2"-278"-15,23-1-96 16,9 2-10-16,5-2-17 16,-10 2-12-16,-12 1-24 15,-14-4-106-15</inkml:trace>
  <inkml:trace contextRef="#ctx0" brushRef="#br0" timeOffset="10076.61">4055 9013 1138 0,'7'-1'440'0,"17"0"-300"16,15 1-87-16,20 4-37 16,11 3-5-1,4 1-19-15,-3 0-102 16</inkml:trace>
  <inkml:trace contextRef="#ctx0" brushRef="#br0" timeOffset="10563.61">4526 9282 948 0,'7'-8'408'16,"8"-7"-210"0,10 5-111-1,2 2-22-15,6 10-30 0,-3 3-12 16,-6 10-9-16,-9 6-1 15,-7 7 5-15,-8 1 2 0,-11 2-2 0,0-4-1 32,-13-2-16-32,-3-6-20 15,0-7-18-15,0-7-4 0,7-6-2 16,5 1 16-16,12-3 5 16,-1-1-7-16,10 0 21 15,6 1 10-15,4 3 26 16,9 4 17-16,3 11 5 15,-2 0-1-15,4 3 8 16,-1-2 0-16,1-4-9 16,-3-5-7-16,-4-6-14 15,-6-1-46-15</inkml:trace>
  <inkml:trace contextRef="#ctx0" brushRef="#br0" timeOffset="16608.77">5381 9055 889 0,'-8'-6'389'16,"-14"-1"-195"-16,-4 1-41 0,-8 7-66 15,-1 6-25-15,-3 8-49 16,5 4-17-16,7 7-15 16,8 2 0-16,18 4 10 15,13 7 3-15,7-9 1 16,10-2 0-16,6-10-25 16,0-7-48-16</inkml:trace>
  <inkml:trace contextRef="#ctx0" brushRef="#br0" timeOffset="16965.77">5690 9157 633 0,'1'-6'340'0,"-3"-4"-69"16,2-1-72 0,1 1-49-1,-6 1-12-15,-6 0-17 0,-10-4 7 16,-11 2-27-16,-4-3-19 0,4 3-48 16,-1 10-32-1,9 7-32-15,4 10-6 16,10 14 5-16,9 4 12 15,10 4 1-15,7-1 3 16,13-11 4-16,3-5 0 0,10-15 3 16,1-6 4-16,-9-13 12 15,-4-7 10-15,-20-7 11 16,-10-2-21-16,-17 5-187 16</inkml:trace>
  <inkml:trace contextRef="#ctx0" brushRef="#br0" timeOffset="17471.92">5995 9086 863 0,'-9'-8'409'0,"-12"-7"-168"16,4 1-50-16,4 3-91 16,3 5-40-16,5 10-40 15,8 7-22-15,6 12-14 16,6 5 9-16,7 7 5 15,-5 1 2-15,-2 2 9 16,-6-2 13-16,-12-8 45 16,-6-2 13-16,-15-11 16 15,-1-8-6-15,-1-17-37 16,1-8-22-16,12-10-126 16,2 2-96-16</inkml:trace>
  <inkml:trace contextRef="#ctx0" brushRef="#br0" timeOffset="17997.75">6325 9113 732 0,'-7'-4'425'0,"-7"-2"-72"16,-4 5-183-16,-3 1-53 15,0 7-89-15,4 2-28 16,-4 13-19 0,11 1-4-16,10 9 7 15,4 1 5-15,28-6 1 0,-1-3-1 16,11-15 3 0,4-9 4-16,-2-19 16 0,0-9 17 0,-10-13 46 15,-6-5 15 1,-11-11 6-16,-16-6-4 15,-16-14-56-15,-12-9-10 16,-16 7-8-16,-11 10-2 16,-10 32 8-16,-5 24-12 0,12 28-21 15,18 9-15-15,33 14-7 16,19 3-2 0,35 0 2-16,14 1 4 0,15-7 15 15,2 0-61-15,0-5-445 16</inkml:trace>
  <inkml:trace contextRef="#ctx0" brushRef="#br0" timeOffset="18311.4">6922 9323 1096 0,'6'9'522'15,"0"4"-109"-15,-9 17-311 0,-1 8-9 16,-18 1-21-16,-1 3-35 31</inkml:trace>
  <inkml:trace contextRef="#ctx0" brushRef="#br0" timeOffset="18968.57">7756 9079 527 0,'-3'-7'396'0,"-5"-7"23"0,-8 4-159 16,-9 2-53-1,-16 8-97 1,-1 3-36-16,-4 11-58 0,4 3-10 15,13 10-14 1,11 4-2-16,18 2 3 16,8 2 2-16,20-5 3 15,10-1-2-15,9-9-6 16,5-5-21-16,7-7-128 0,-9-5-333 0</inkml:trace>
  <inkml:trace contextRef="#ctx0" brushRef="#br0" timeOffset="19242.52">8036 9154 785 0,'-7'-9'372'0,"-8"-10"-134"16,-4 1-54-16,-4 4-58 15,-1 5-25-15,-2 5-54 16,0 5-18-16,2 14-31 15,-2 5-5-15,11 10 5 16,4 6 5-16,15-4 6 16,11-1 3-16,9-10 5 15,4-6 4-15,6-15 13 16,3-3 7-16,-9-10 4 16,-5-6-1-16,-16 1-13 15,-10-1-49-15,-6 7-168 0</inkml:trace>
  <inkml:trace contextRef="#ctx0" brushRef="#br0" timeOffset="19559.29">8138 9075 928 0,'10'4'388'0,"18"7"-222"15,9 8-44-15,5 10-48 16,-3 4 0-16,-17 5 14 15,-17-4 5-15,-23-7 9 16,-8-3-13-16,-17-17-28 0,-1-7-31 16,10-15-208-1</inkml:trace>
  <inkml:trace contextRef="#ctx0" brushRef="#br0" timeOffset="19985.91">8475 9062 1229 0,'-11'1'482'0,"-16"3"-340"0,10 12-68 31,5 10-64-31,6 4-10 0,18 9 0 16,3-1 0-16,18-6-2 15,7-6 0-15,3-21-1 16,4-8 4-16,-6-20 18 0,-2-9 14 0,-9-13 19 16,-9-5 3-16,-12-9-23 31,-11-4-22-31,-24-19-20 15,-10-4-2-15,-19 8 21 16,-3 16 12-16,-3 40-4 16,4 18-8-16,16 21-22 15,14 9-8-15,26 14 0 16,15 1 0-16,31 4 5 16,8-1 0-16,33-10-59 0,3-2-81 0</inkml:trace>
  <inkml:trace contextRef="#ctx0" brushRef="#br0" timeOffset="20426.04">9012 9071 830 0,'7'1'386'15,"7"-1"-168"-15,17 0-63 16,18 1-71-16,1-1-30 15,13 5-33 1,-17-2-7-16,-8 1-56 0,-11-2-77 16,-10 0-252-16</inkml:trace>
  <inkml:trace contextRef="#ctx0" brushRef="#br0" timeOffset="20632.79">9020 9194 837 0,'6'1'410'15,"7"4"-124"-15,16-2-95 16,10 3-18-16,15 0-27 16,-2 0-31-16,-7-1-57 15,-5-1-20-15,-12-4-87 0,2-1-90 16</inkml:trace>
  <inkml:trace contextRef="#ctx0" brushRef="#br0" timeOffset="21226.78">9644 9259 718 0,'30'2'287'0,"17"0"-151"16,42-3-106-16,24-2 12 15,37-4 29-15,21 0 8 0,25 5 4 16,-7 2-5-16,-22 4-34 16,-17 0-16-16,-51-1 20 15,-18 1 16-15,-39-3 16 16,-14 1 2-16,-22-4-40 16,-6-3-83-16</inkml:trace>
  <inkml:trace contextRef="#ctx0" brushRef="#br0" timeOffset="22485.35">17262 15820 522 0,'-2'-4'295'0,"2"-2"-55"16,1 1-81 0,-1 4-74-16,25 1-25 15,64 1-8-15,-14 0 9 16,15 1-9-16,-1 2-4 15,-11 0-18-15,-12 2-6 0,-30 0 14 16,-12-1 7-16,-23 4 9 16,-8 1 0-16,-9 0-11 15,-5 0-6-15,0-2-6 16,5-3-4-16,6-5-3 16,5-1-2-16,3-2-10 15,0 2-9-15,2 1-14 16,0 0-6-16,1 27 0 15,4 45 5-15,-5-23 6 16,-4 0 4-16,2-4 4 16,-1-10 3-16,6-7-9 15,3-6 44-15,4-13 38 16,1-3 17-16,0-9 28 16,-2-3-43-16,-2 0-38 0,-4-1-24 15</inkml:trace>
  <inkml:trace contextRef="#ctx0" brushRef="#br0" timeOffset="27680.04">10239 8529 270 0,'0'-10'226'16,"2"-12"39"0,1-6-41-16,1 0-7 0,1 2-16 15,-3 7-18-15,-1 14-65 16,3 5-36 0,-2 21-63-16,-1 12-24 0,0 19-12 15,-1 8 5 1,-1 13 7-16,-2 3 4 0,0 2 5 15,3-1 2 1,-2-23 3-16,7-12 1 0,3-20 1 0,-5-17 4 16,5-12 11-1,-1-11 0-15,5-18 0 16,3-1-7-16,3 2-22 16,4 6-9-16,6 21-14 0,2 8-3 15,0 19 5 1,-6 4 3-16,-17 7 15 0,-11 3 4 15,-22-1 7 1,-10-1 5-16,-4-7 0 16,3-6-12-16,16-10-241 15</inkml:trace>
  <inkml:trace contextRef="#ctx0" brushRef="#br0" timeOffset="28261.17">10125 9532 813 0,'3'-9'428'0,"4"-5"-149"16,5 10-130-1,2 8-46-15,3 18-82 16,1 7-20-16,-2 11 6 0,-5 1 0 0,-8 1 4 31,-3-2 1-31,-2-14 0 0,0-6 0 16,2-16 29-16,0-11 3 0,2-16 4 15,6-9-1-15,2-12-30 16,3-1-3 0,4 6-2-16,3 10-6 15,3 14-9-15,0 9-12 0,2 14-82 16,0 6-101-16</inkml:trace>
  <inkml:trace contextRef="#ctx0" brushRef="#br0" timeOffset="28561.96">10361 9814 951 0,'2'-8'408'15,"0"-6"-205"-15,15 2-124 16,0-1-22-16,7 6-21 16,5 4-12-16,1 6-14 15,-9 4-6-15,-3 7 9 16,-12-1 12-16,-13 12 16 16,-2 5 2-16,-17 6-8 0,5 3-11 15,-2-11-13-15,5-5-3 16,14-12-6-16,3-4 0 15,9-5 3-15,6-3 1 16,6 1 0-16,7-3-1 16,6 3-4-16,1 0 0 15,-2 0-234-15</inkml:trace>
  <inkml:trace contextRef="#ctx0" brushRef="#br0" timeOffset="28983.11">11497 9138 499 0,'15'-6'307'0,"8"-2"-21"16,26 3-116-16,3 4-34 15,6 3-61-15,0 3-33 0,-11 2-26 16,-8 0-14-16,-12-1-84 16,-9 0-84-16</inkml:trace>
  <inkml:trace contextRef="#ctx0" brushRef="#br0" timeOffset="29162.37">11539 9249 691 0,'4'3'364'0,"14"4"-54"16,11-4-65-16,17-3-63 15,7 0-39-15,1 0-81 16,-3 0-22-16,-7 5-103 15,-6-3-414-15</inkml:trace>
  <inkml:trace contextRef="#ctx0" brushRef="#br0" timeOffset="29691.81">12270 9213 792 0,'-9'0'350'16,"0"2"-190"-16,9 1-81 15,40 2-49-15,25 0-5 16,49-7 21-16,27-2 18 15,43-4 10-15,10-4-1 16,21-4-10-16,2-1-19 16,-15-5-20-16,-12 3-49 15,-49 3-142-15,-33 7-197 0</inkml:trace>
  <inkml:trace contextRef="#ctx0" brushRef="#br0" timeOffset="30212.59">12909 8429 779 0,'1'-7'306'16,"0"-5"-201"-16,0 10-48 0,-1 15-24 15,0 11-16 1,0 20-23-16,-1 5 9 15,0 15 9-15,-1 1-2 16,1-4 2-16,1 0 0 16,0-16 1-16,2-7 2 0,0-17 15 15,3-9 22-15,5-20 41 16,-4-10 5-16,16-15-11 16,3-3-25-16,8 3-41 15,7 5-11-15,-4 19-15 16,-1 9-10-16,-3 15-4 0,-9 7 2 15,-10 9 16-15,-9 0 9 16,-16 6 9 0,-10-5 3-16,-18-9-2 15,-7-3 0-15,-4-17-18 0,8-3-41 16,18-7-212 0</inkml:trace>
  <inkml:trace contextRef="#ctx0" brushRef="#br0" timeOffset="30886.33">12260 9699 645 0,'-2'-2'357'16,"-1"-3"-93"-16,2 5-129 0,1 0-103 16,5 17-34-1,26 73 0-15,-9-16 6 16,1 6 10-16,-2-8 3 15,-6-24-1-15,0-16 3 0,-5-18 12 16,2-6 31-16,-6-17 41 16,1-11 11-16,-2-22 15 15,-5-16-17-15,-1-29-35 16,-4-13-11-16,2-7-34 16,-1 8-18-16,5 32-18 15,-1 19-10-15,2 30-8 16,0 11-60-16,2 14-269 15</inkml:trace>
  <inkml:trace contextRef="#ctx0" brushRef="#br0" timeOffset="31376.56">12379 9527 755 0,'0'-2'322'0,"10"-6"-182"16,9 0-40-16,25-3-40 15,20 3 3-15,37 0 20 16,22-1 10-16,45-4-10 16,20-2-15-16,20-2-31 15,-2-1-17-15,-30 5-6 16,-24 0 1-16,-47 10-1 16,-18 4 1-16,-44 3-3 15,-11 2-2-15,-21-3 4 16,-5-2 5-16,-4-2 8 15,-3-3-2-15,0 3-12 0,0 0-10 0,0 1-10 16,-1 0-2-16,1 0 1 16,0 0-1-1,-2 0-6-15,1 0-2 16,-10 24-1-16,-3 34 2 16,18-19 5-1,5 5 3-15,0-3 90 0,4 1-153 0</inkml:trace>
  <inkml:trace contextRef="#ctx0" brushRef="#br0" timeOffset="32109.65">12627 9752 622 0,'-3'-1'296'16,"3"0"-105"-16,0 5-154 0,0-4-34 15,0 0-24 1,1 10 8-16,3 18 16 0,6 37 9 16,-9-18 7-1,-1 3 0-15,-1-4-5 16,-7-8-2-16,2-9 5 16,2-10 3-16,1-10 13 15,3-6 15-15,5-10 8 0,3-7-1 0,8-4-19 16,5-2-20-1,2 1-17-15,2 5-2 0,2 10-12 16,0 9-1-16,-2 13-2 16,-4 7 1-1,-18 3 18 1,-6 0 8-16,-23-3 11 0,-6-2 2 16,-10-9-27-16,3-4-58 15</inkml:trace>
  <inkml:trace contextRef="#ctx0" brushRef="#br0" timeOffset="32503.05">12824 9676 719 0,'11'-6'341'0,"18"0"-132"0,4 2-39 16,4 8-71-1,-3 3-30-15,-16 5-34 16,-10 3-9-16,-26 6-2 16,-9 4 2-16,-6-1-9 15,2-1-3-15,17-9-10 16,9-2-3-16,19-4-4 0,14-2 2 16,17-6 2-16,7-2 3 15,0 1-12-15,-5 2-46 0,-13 5-199 16</inkml:trace>
  <inkml:trace contextRef="#ctx0" brushRef="#br0" timeOffset="32725.79">13247 9822 1135 0,'-1'0'477'15,"1"3"-295"-15,0 9-74 16,0 18-99 0,1 7-7-16,2 12 1 15,0-2 1-15,1-4 2 16,1-4-31-16,-2-14-132 16,1-3-96-16</inkml:trace>
  <inkml:trace contextRef="#ctx0" brushRef="#br0" timeOffset="32879.75">13084 10046 845 0,'12'-2'433'0,"7"-3"-121"16,12-3-153-16,13 2-44 16,8-2-59-16,6-1-24 15,-1 3-26-15,-5-1-58 16,-7 3-330-16</inkml:trace>
  <inkml:trace contextRef="#ctx0" brushRef="#br0" timeOffset="33356.88">13492 9909 961 0,'-3'0'439'0,"-3"2"-218"0,3 10-98 16,3 10-104-16,7 4-15 15,9 1 4-15,4 0 3 16,7-8 3-16,0-4 3 16,-3-8 7-16,-5-7 6 15,-3-12 11-15,1-2 0 0,-9-9-5 16,3 3-6-16,-7 3-8 16,-5 4-7-16,3 13-19 15,-2 8-4 1,3 12-7-16,1 11 1 15,3 12 11-15,0 7 2 0,-10 0 2 16,0-2 2-16,-18-4 5 16,-5-8 3-16,-8-10 2 15,-7-7 5-15,-3-17 3 16,0-9-5-16,13-14-76 16,8-6-81-16,19-10-332 15</inkml:trace>
  <inkml:trace contextRef="#ctx0" brushRef="#br0" timeOffset="33696.64">13711 9626 1040 0,'4'-6'442'16,"9"-8"-244"-16,6 0-63 15,12 9-74-15,2 3-18 16,-3 7-29-16,-6 6-1 0,-23 10-2 16,-9 3 1-1,-21 9 2-15,-4 2-2 16,0-6-3-16,11-3-2 0,20-11-4 15,15-7 2-15,20-6 1 16,8-5 1-16,10-1 1 16,-2 0-4-16,-10 8-38 0,-6 3 118 15</inkml:trace>
  <inkml:trace contextRef="#ctx0" brushRef="#br0" timeOffset="38711.82">1756 10913 781 0,'6'7'341'0,"10"1"-154"15,-1-10-28-15,12-18-13 16,1-13-18-16,5-23-43 16,6-5-18-16,-20-25-31 15,9 4-11-15,-8-11-1 16,-13-3-1-16,4 21-7 16,-14 2 16-16,-5 36-10 15,4 22-7-15,1 30-9 16,-2 21-18-16,5 33-4 0,6 15 5 15,15 16 7-15,6 0 1 16,11-6 3 0,3-6 0-16,0-19 2 15,4-15 0-15,-4-24-94 16,-10-13-76-16,-15-20-315 16</inkml:trace>
  <inkml:trace contextRef="#ctx0" brushRef="#br0" timeOffset="38883.69">1815 10647 720 0,'6'1'400'0,"9"2"8"0,20 4-320 16,17 2-18-1,9 1-31-15,-1-3 12 16,-3 0-268-16</inkml:trace>
  <inkml:trace contextRef="#ctx0" brushRef="#br0" timeOffset="39023.35">1786 10608 1162 0,'0'2'380'16,"6"8"-357"-1,15 4-49-15,29 7-219 16</inkml:trace>
  <inkml:trace contextRef="#ctx0" brushRef="#br0" timeOffset="39306.13">2436 10845 1167 0,'6'1'481'0,"7"4"-236"15,10-2-206-15,6 2-9 16,2-5-11-16,-5-1-4 16,-5-11 3-16,-5-3 5 15,-12-12-24-15,-4-5-9 16,-15 0-9-16,-7 3-11 16,-5 17 29-16,1 9 9 0,-1 18-1 15,4 11 4 1,8 13-11-16,11 7-3 15,12 7-1-15,9 1 1 0,8-2 3 16,-4-9 0-16,2-9-91 16,1-4-180-16</inkml:trace>
  <inkml:trace contextRef="#ctx0" brushRef="#br0" timeOffset="39569.41">3031 10717 1034 0,'-1'8'465'0,"-5"11"-214"16,-8 7-65-16,-11 9-59 15,-5 0-37-15,-6-5-40 16,1-7-21-16,2-12-43 16,5-9-32-16,7-11-41 15,8-7-9-15,6-6 24 0,10-2 43 16,11 5 62-16,3 5 15 15,10 14 22-15,0 8-6 16,2 20-19-16,-2 6-3 16,-2 6-15-16,-4 0-6 0,-1-11-7 15,-4-7 2-15</inkml:trace>
  <inkml:trace contextRef="#ctx0" brushRef="#br0" timeOffset="40144.72">4508 10682 1078 0,'-3'19'383'15,"-4"39"-309"1,3 22-56-16,10 26-2 0,2 8 1 16,0-2-6-1,6-11 0-15,-3-23 0 16,2-18 10-16,1-31-148 15,-7-14-176-15</inkml:trace>
  <inkml:trace contextRef="#ctx0" brushRef="#br0" timeOffset="40312.38">4442 10774 836 0,'14'-6'400'0,"12"0"-119"15,21-2-173-15,10-2-24 16,26-1-37-16,11 1-22 16,3 2-41-16,0 5-100 15</inkml:trace>
  <inkml:trace contextRef="#ctx0" brushRef="#br0" timeOffset="40533.49">4541 11424 1276 0,'13'-1'445'0,"28"-2"-382"16,-2 1-17-16,37 1-8 15,8 1-4-15,-3-4 27 0,4-1-128 16</inkml:trace>
  <inkml:trace contextRef="#ctx0" brushRef="#br0" timeOffset="40714.84">4522 11167 1306 0,'17'-1'452'0,"28"-4"-410"15,20 6-31-15,26 1-5 16,6 2-56-16</inkml:trace>
  <inkml:trace contextRef="#ctx0" brushRef="#br0" timeOffset="41062.68">5006 11478 1231 0,'4'-5'477'15,"14"-4"-328"-15,9 1-74 16,9 8-41-16,7 2-11 16,-8 14-10-16,-8 2-2 15,-21 7-1-15,-9 2 2 16,-20-4 1-16,-7 2 0 0,-6-6 2 16,4-6-1-16,10-6-4 15,9-4-10-15,14-3-8 16,5-2-4-16,11 0-1 15,2 0 9 1,6 3 4-16,5 4-1 16,0 5-1-16,2 4-19 0,-1 1-187 15</inkml:trace>
  <inkml:trace contextRef="#ctx0" brushRef="#br0" timeOffset="41249.98">5406 11558 1504 0,'9'3'542'15,"7"4"-446"-15,4 7-52 16,9 12-25 0,-1 3-6-16,0 6-11 15,0-2-55-15,-9-6-231 0,-4-6-161 16</inkml:trace>
  <inkml:trace contextRef="#ctx0" brushRef="#br0" timeOffset="41402.31">5623 11626 976 0,'-7'0'517'16,"-14"6"-153"-16,-2 4-136 15,-2 7-140-15,-5 1-35 16,1 2-21-16,4 2-4 0,4-2-29 15,7-3-76 1</inkml:trace>
  <inkml:trace contextRef="#ctx0" brushRef="#br0" timeOffset="41853.33">6006 11156 603 0,'11'3'352'16,"9"0"-12"-16,18-2-242 15,10 0-22-15,10-1-51 16,0 2-9-16,-10-1-77 16,-9 3-87-16</inkml:trace>
  <inkml:trace contextRef="#ctx0" brushRef="#br0" timeOffset="42038.01">6032 11276 720 0,'1'0'382'16,"10"3"-69"-16,8-1-86 15,19-1-73-15,13 4-31 16,7-2-54-16,0 2-17 15,-8 0-30-15,-11-1-6 0,-9-1-147 16</inkml:trace>
  <inkml:trace contextRef="#ctx0" brushRef="#br0" timeOffset="43058.2">6888 10749 929 0,'3'-2'423'16,"-1"-3"-191"-1,2 23-151-15,0 16-31 16,-1 32-37-16,2 11-2 15,1 12 0-15,1-1-1 16,-2-19-2-16,-2-6-1 16,1-18-4-16,-2-16-26 0,0-17-55 15,4-14-22-15,0-16-22 16,-2-9 11-16,6-9 45 16,-2-4 22-16,3 7 29 15,5 4 27-15,-2 12 48 16,-2 6 12-16,-10 7 24 15,-2 4-2-15,-6 9-34 16,-5 0-8-16,2 5-29 16,-1 3-8-16,3 0-13 15,7 2-2-15,10 2-1 16,3-5-3-16,20 0 5 16,6 0 1-16,11-8 0 15,7-3-1-15,-1-5 2 0,-8-6 2 16,-17-8 7-16,-9-2 2 15,-14-5 4 1,-3-2 4-16,-12-1 1 0,-7 3 0 16,-20 5-4-1,-1 6-7-15,-7 12-15 16,3 6-6-16,14 14-8 0,5 5 3 16,15 5 7-16,9 1 3 15,17 3 8-15,11 0 3 16,13-1 35-16,3-1 3 15,-3-10 7-15,-4-9 3 16,-13-10-28-16,0-5 0 16,-3-10-21-16,1-4 14 15</inkml:trace>
  <inkml:trace contextRef="#ctx0" brushRef="#br0" timeOffset="43848.36">7924 11307 616 0,'-5'0'266'0,"4"4"-113"0,12 3-77 15,37 3-34-15,20-1 8 16,45-4 32-16,20-2-2 15,37-3 8-15,9 0-1 16,16 2-39-16,7 2-17 16,-30-6-17-1,-9 0 1-15,-49-1-3 16,-33 1-3-16,-40 10-85 16,-19 0-62-16</inkml:trace>
  <inkml:trace contextRef="#ctx0" brushRef="#br0" timeOffset="44311.38">8302 10445 674 0,'0'-3'331'0,"0"-3"-104"16,-1 1-47-16,0 5-80 15,0 0-37-15,0 30-56 0,2 50-2 16,6-17 6-16,5 9 1 15,0 2 2 1,-1 4-1-16,-4-14 0 0,-7-6 0 16,0-19 1-16,-2-10-69 15</inkml:trace>
  <inkml:trace contextRef="#ctx0" brushRef="#br0" timeOffset="44792.86">8715 10830 486 0,'2'-6'280'0,"3"-9"-30"0,-1-2-23 16,-1-5-45-16,-3-2-16 16,-3 1-32-16,-4 0-15 15,-6 7-48 1,-6 2-26-16,-11 9-38 0,-1 5-19 16,-2 9-9-16,2 9 2 15,11 2 6 1,6 5 3-16,13 2 5 0,2-1 3 15,14-4 2-15,2-3 1 16,11-10 2-16,1-5 2 16,-1-8 0-16,0-5 0 0,-8-6 1 15,0 1-1 1,-11 4-2-16,-2 3-2 0,-7 8-2 16,-3 8-1-16,2 11-1 15,0 7 3-15,5 12 1 16,-1 2 2-16,5 5 1 15,-1-5-2-15,1-10-2 16,5-5-20-16,-2-11-161 16</inkml:trace>
  <inkml:trace contextRef="#ctx0" brushRef="#br0" timeOffset="45094.46">8875 10953 697 0,'9'-5'342'15,"6"-8"-99"-15,5 4-36 16,2 5-43 0,-3 3-24-16,-2 7-49 15,-6 7-20-15,-11 6-29 0,-8 2-11 0,-13 3-14 16,-4 1-1-1,-5-5-5-15,5 2-3 0,10-7-5 16,7-2-4 0,10-6-6-16,11-1 0 15,13-1 0-15,7 0 7 16,10-2-47-16,-1-2-49 0,-1-1-216 16</inkml:trace>
  <inkml:trace contextRef="#ctx0" brushRef="#br0" timeOffset="45405.79">9267 10520 902 0,'1'-6'441'16,"-1"-4"-162"-16,0 6-83 16,-1 16-109-16,1 7-34 15,1 22-44-15,3 12 4 16,1 17 3-16,4 13-4 16,2 6 0-16,-1-6-3 15,2-16-1-15,-4-14 1 16,-2-21 2-16,0-4 0 15,-6-14 0-15,-2-4-11 16,1-7-91-16</inkml:trace>
  <inkml:trace contextRef="#ctx0" brushRef="#br0" timeOffset="46094.6">7984 11582 984 0,'-15'0'397'15,"-21"4"-239"-15,0 7-36 16,3 20-51-16,1 8-20 15,8 27-42-15,7 12-4 16,20 7-2-16,8 0 0 16,19-14 1-16,1-9 0 15,12-17-1-15,4-5 0 16,6-16-57-16,5-8-64 16</inkml:trace>
  <inkml:trace contextRef="#ctx0" brushRef="#br0" timeOffset="47202.05">8374 11652 464 0,'5'-11'268'16,"5"-13"9"-16,5 5-34 15,10 11-61-15,3 5-13 16,3 10-62-16,0 8-23 16,-9 6-16-16,-12 1-17 15,-16 8-23 1,-10-2-6-16,-9 1-6 0,0-2-2 15,8-12-7-15,9-3-9 16,18-10-10-16,10-2-2 16,14 0 0-16,7-2 7 0,5 4-41 15,0 6-113-15,1 7-261 16</inkml:trace>
  <inkml:trace contextRef="#ctx0" brushRef="#br0" timeOffset="47411.36">8829 11846 1039 0,'-2'12'428'16,"-6"10"-238"-16,9 20-127 15,1 6-15-15,0 2-19 16,3 2-7-16,-2-10-10 0,4-2 22 15,-3-9-152-15,4-9-80 16</inkml:trace>
  <inkml:trace contextRef="#ctx0" brushRef="#br0" timeOffset="47591.56">8691 12060 707 0,'3'0'379'15,"14"0"-81"-15,6 0-126 16,16 1-76-16,3-2-41 0,5 1-35 16,2 1-10-1,-4-2-48-15,-3 2-61 16,-6-1-180-16,-4 0-110 0</inkml:trace>
  <inkml:trace contextRef="#ctx0" brushRef="#br0" timeOffset="47922.18">9158 11993 593 0,'1'-4'327'15,"1"-8"-47"-15,-1 4-38 16,1 6-72-16,1 1-37 16,0 5-68-1,-3-4-29-15,0 0-27 16,6 9-3-16,2 4 0 16,34 29-1-16,-30-37 1 15,1 1 0-15,-6-6 4 16,1-4 3-16,-6-6 2 15,1-2 1-15,0 4-9 16,-1 0-8-16,1 8-10 0,0 3-4 16,-2 9 2-16,3 5 4 15,3 10 2-15,2 8 2 0,1 10 0 16,-2 2-1-16,-3 6 1 16,-7 0 18-1,-13-2 35-15,-5-5 11 16,-17-14 17-16,0-6-17 0,1-19-28 15,5-5-8 1,13-10-63-16,5-10-63 0,17-12-275 16</inkml:trace>
  <inkml:trace contextRef="#ctx0" brushRef="#br0" timeOffset="48310.92">9296 11732 674 0,'3'-5'345'15,"8"-7"-75"-15,3 2-34 16,6 0-57 0,5-1-31-16,2 8-66 0,-3 1-27 15,-6 7-30-15,-7 8-10 16,-19 8-10-16,-8 4-2 16,-9 10 1-16,-3-1 0 15,10 0-4-15,9-3 0 16,18-12-1-16,7-4-2 0,16-5 4 15,4-7 1 1,2-3 0-16,-1-3 2 16,-9-5-84-16,-7 0-62 0</inkml:trace>
  <inkml:trace contextRef="#ctx0" brushRef="#br0" timeOffset="48593.18">9601 11680 908 0,'6'-6'402'0,"9"-7"-183"16,4 8-36-16,6 8-65 15,4 11-22-15,0 18-47 16,-4 11-10-16,-9 21-12 15,-9 4-3-15,-15 4-10 16,-6-6-4-16,-14-11-1 16,1-6-1-16,-1-6 1 0,0-3 1 15,11-11-1-15,3-6-1 16,9-12-47-16,2-4-58 16</inkml:trace>
  <inkml:trace contextRef="#ctx0" brushRef="#br0" timeOffset="49234.73">9960 11433 807 0,'0'-5'445'0,"1"-2"-79"0,3 5-65 15,-1-2-97-15,-3 4-45 16,0 0-74 0,0 0-31-16,0 0-39 0,0 0-29 0</inkml:trace>
  <inkml:trace contextRef="#ctx0" brushRef="#br0" timeOffset="49805.84">10395 11377 934 0,'-6'-4'368'16,"2"-1"-261"-16,9 4-49 0,28 1-35 16,24 3-5-16,36-1 13 15,23-2 24-15,43 0 25 16,11-4 3-16,16 2-7 15,5 0-31-15,-33-3-28 16,-17-2-8-16,-43-1-111 16,-25-1-191-16</inkml:trace>
  <inkml:trace contextRef="#ctx0" brushRef="#br0" timeOffset="50297.74">10880 10666 867 0,'1'-1'348'0,"4"3"-232"15,-2 7-36 1,1 14-57-16,-1 8-4 16,1 17-7-16,-2 8 1 0,-2 1-2 15,-5-2-1 1,1-11 0-16,1-9 1 0,3-16 2 15,4-4 0-15,-1-13 10 16,3-7 5-16,4-12-2 16,7-9-3-16,10-6-18 15,7-3-9-15,6 11 13 16,3 8 6-16,-1 21 24 16,-4 9 6-16,-17 12-12 15,-11 4-4-15,-20 0-8 16,-15-1-1-16,-17-6 0 15,-7-5-1-15,-2-11-15 16,5-1-45-16,16-8-137 0,8-6-231 0</inkml:trace>
  <inkml:trace contextRef="#ctx0" brushRef="#br0" timeOffset="51169.57">10204 11928 788 0,'4'15'319'16,"2"13"-170"-1,5 21-124-15,3 8 10 16,3 9 0-16,-2-4-1 0,1-3-3 15,2-9-6 1,-7-21 31-16,1-10 18 16,-4-19 48-16,-5-12 6 15,5-21-30-15,-4-8-17 0,3-19-47 16,-3-9-8-16,-4-18-11 0,0-6-6 16,1 3-9-1,1 10-5-15,0 32-7 0,-2 16 0 16,0 22-10-16,-1 6-3 15,1 5 1-15,8 2 0 0,7 2 7 16,8-2 0-16,23-3-6 16,12-3-5-1,30-7-14 1,25-3 0-16,37 1 9 16,16-3 5-16,19 6 23 0,-5 1 4 15,-31 6 2 1,-12 2 2-16,-40 0 1 15,-16 1 2-15,-16-3-1 16,-10-3 0-16,-15-2 0 16,-5 0-2-16,-13 4-1 0,-8 2-2 15,-10 2-4-15,-4 3 2 16,-7 0 6-16,-2-1 4 16,2 4 2-16,2 4-4 15,5 7-7-15,2 10-3 16,5 14-1-16,-1 13 2 0,3 8 3 15,-1-4 0 1,0-11 44-16,0-13-68 16</inkml:trace>
  <inkml:trace contextRef="#ctx0" brushRef="#br0" timeOffset="51951.34">10485 11930 801 0,'0'-2'368'0,"2"2"-180"15,4 8-51-15,3 22-92 31,6 9-14-31,4 12-12 16,0 3-3-16,-5 1-3 0,-6-3-1 16,-8-8 0-16,-3-10 1 0,-1-15 5 15,-2-9 4-15,3-17-3 32,3-7-7-32,7-16-20 0,9-5-12 0,14 2-12 15,2 6 4-15,7 13 5 16,-2 9 7-16,-10 11 20 15,-4 6 9-15,-15 11 10 16,-8 1 3-16,-16 2-8 16,-9 2-5-16,-10-7-13 15,-6-9-28-15,7-10-133 16</inkml:trace>
  <inkml:trace contextRef="#ctx0" brushRef="#br0" timeOffset="52295.66">10797 11873 834 0,'9'0'386'0,"6"-1"-152"0,8 2-103 16,4 5-18-16,-5 5-36 15,-3 4-26 1,-15 4-28-16,-9 3-7 16,-18 3-6-16,-6-2 0 15,6 1-3-15,6-7-3 0,24-6-8 16,14 0-2-1,18-12-4-15,8 1 2 0,5-2-61 16,-1-1-51-16,-10 6-251 16</inkml:trace>
  <inkml:trace contextRef="#ctx0" brushRef="#br0" timeOffset="52478.68">11176 12064 1106 0,'0'4'436'0,"1"17"-270"0,4 9-33 16,1 11-40-16,-2 7-17 0,-1-2-45 15,-2-1-14 1,0-9 24-16,1-6-82 0,2-14-187 16</inkml:trace>
  <inkml:trace contextRef="#ctx0" brushRef="#br0" timeOffset="52956.94">11067 12276 823 0,'9'-4'402'0,"16"-3"-143"0,9 0-109 16,10 2-81-16,-3-1-32 31,3 1-26-31,0 0-3 0,-5 0-87 16,1 1-45-16,-11 0-43 15,-5 2-2-15,-11-4 85 16,0 0 48-16,-3-4 70 16,2-5 32-16,-2 0 49 15,-1 2 24-15,-1 4 19 16,-4 5-26-16,-2 7-51 16,0 1-25-16,-2-4-45 15,0 0-3-15,5 9-1 16,-4 4-1-16,41 25 1 15,-31-33 1-15,-2-8 3 0,2-2 2 16,-4-9 1 0,1-2-1-16,-1-2-3 15,-2 2-6-15,5 8-8 16,-6 4-5-16,3 12-5 16,2 9 2-16,2 19 3 15,-1 6 3-15,-5 10 4 0,-1 7 1 16,-3 2 8-16,-2-1 5 15,-1-9 17-15,-13-11 8 16,-14-13 6-16,-4-5-2 16,-12-14-9-16,1-8-7 15,8-11-44-15,9-9-59 16,16-10-161-16,12-3-255 16</inkml:trace>
  <inkml:trace contextRef="#ctx0" brushRef="#br0" timeOffset="53356">11659 11878 537 0,'7'-3'268'15,"9"-4"-51"-15,0 2-12 16,9 5-16-16,-1 2-12 16,1 5-60-16,-2 4-26 15,-11 5-39-15,-8-1-12 16,-14 4-1-16,-8-1-2 15,-4 1 1-15,0 4-9 16,11-7-19-16,8-4-2 16,11-2-4-16,12-6 0 0,15-2 3 15,7 3-1-15,2-6-2 16,-3 4-1-16,-15-1-59 16,-9 3-62-16</inkml:trace>
  <inkml:trace contextRef="#ctx1" brushRef="#br0">17856 15905 0</inkml:trace>
  <inkml:trace contextRef="#ctx0" brushRef="#br0" timeOffset="58425.14">12418 11327 670 0,'3'-1'298'15,"10"-4"-123"1,10 2-51-16,19-3-54 15,5-1-11-15,2-6-31 16,-2 8-1-16,-12 3-122 0,-6 2-117 0</inkml:trace>
  <inkml:trace contextRef="#ctx0" brushRef="#br0" timeOffset="58600.76">12491 11435 940 0,'18'0'392'0,"23"3"-225"16,9-2-49-16,1 1-60 0,-4 0-18 16,-1-2-80-16</inkml:trace>
  <inkml:trace contextRef="#ctx0" brushRef="#br0" timeOffset="59809.96">1763 13147 848 0,'0'1'367'0,"7"2"-185"16,3-3-75-16,28-1-59 15,12-2-15-15,13 0-22 16,5 3-5-16,-11 4-58 16,-10 2-71-16,-13 8-240 15</inkml:trace>
  <inkml:trace contextRef="#ctx0" brushRef="#br0" timeOffset="59982.65">1785 13268 779 0,'1'4'341'16,"10"2"-159"-16,12 1-39 15,23-2-25-15,8-2-15 16,5-2-41-16,-2-1-8 16,-8-3-22-16,-2 1-87 15</inkml:trace>
  <inkml:trace contextRef="#ctx0" brushRef="#br0" timeOffset="60693.07">2606 12758 850 0,'-2'-3'370'0,"-1"3"-218"16,2 14-71-16,6 25-81 0,3 19-9 0,6 16 9 31,4 6 2-31,-5 1 1 0,2-8 0 16,-6-5 2-1,-4-9 2-15,-2-14 0 16,-2-9-1-16,0-15-9 15,-1-7-10-15,0-15-6 16,1-8-10-16,8-17-1 16,2-7-33-16,11-7-10 15,2-3 9-15,-1 9 17 16,-1 7 67-16,-10 11 58 16,-7 9 6-16,-13 9-6 15,-7 5-26-15,-9 8-38 16,-2 0-5-16,4 5-3 0,2-2-7 15,12 0-6-15,5 3 2 16,10-4 6-16,10 3 8 16,14-3 6-16,9 0-3 15,8-6-28-15,5-2-78 16</inkml:trace>
  <inkml:trace contextRef="#ctx0" brushRef="#br0" timeOffset="61040.25">3010 13389 865 0,'0'0'350'0,"7"5"-202"16,1 0-63-16,4 0-38 15,9 0-7-15,1-4-17 0,3-2-4 16,3-7-2-16,-5-4 2 15,-9-5 10-15,-4 1 2 16,-11-1 3-16,-6 3-7 16,-14 7-17-1,-7 5-9-15,-4 12-11 0,-1 6 0 16,7 12 1 0,6 2 1-16,7 1 8 15,12 2 2-15,8-3 11 0,11-1 5 16,12-5 10-16,0-8 0 15,14-2-5-15,0-7-4 16,1-3-87-16,0-4-372 0</inkml:trace>
  <inkml:trace contextRef="#ctx0" brushRef="#br0" timeOffset="61689.43">3621 13437 1045 0,'9'-1'396'0,"22"-3"-270"16,9-1-100-16,42 3-13 0,18-1 31 15,47 2 36-15,21-1 15 16,33 2-1-16,21 2-26 15,9 0-32 1,4 2-13-16,-23-1-11 16,-21-3-1-16,-39-3-26 0,-30 1-83 0</inkml:trace>
  <inkml:trace contextRef="#ctx0" brushRef="#br0" timeOffset="62726.76">3933 12582 685 0,'1'2'287'0,"-1"0"-177"16,0 2-48-1,0-4-45-15,1 10 5 0,4 20 20 16,4 53-2-16,-9-27-2 15,0 2-4 1,-6 2-10-16,5-3-5 16,1-14-5-16,0-11 2 0,0-18 0 15,3-6 4-15,0-11 24 16,3-6 3-16,6-9-6 16,1-1-3-16,2-8-31 15,4 6-4-15,1 8 1 16,5 5-1-16,3 16 4 0,-5 9-1 15,-7 8-1-15,-9 8 1 16,-13-2 0 0,-10-5 2-16,-10-2 3 15,-5-5 2-15,2-11-33 16,2-6-29-16,7-3-88 16,7-6-64-16,4-1-148 15</inkml:trace>
  <inkml:trace contextRef="#ctx0" brushRef="#br0" timeOffset="63081.61">4321 12416 856 0,'0'-3'428'16,"0"1"-180"0,1 4-85-16,-1-2-108 15,5 28-24-15,12 58 17 16,-5-19 8-16,-2 22-2 15,-2 5-11-15,-1 7-24 16,-2-8-6-16,-5-23 0 0,4-13 2 16,-2-23 2-16,2-5-38 15,2-9-162-15,-1-8-193 16</inkml:trace>
  <inkml:trace contextRef="#ctx0" brushRef="#br0" timeOffset="63591.78">4722 12859 504 0,'12'-7'309'16,"5"-4"-48"-16,-2-1-34 15,-5-1-13-15,-8 0-44 16,-1 1-22-16,-7-2-51 16,-3 2-25-16,-13-2-38 15,-2 0-21-15,-5 8-33 16,-1 5-12-16,6 8-10 15,1 7 0-15,8 5 12 16,8 4 8-16,13 0 11 16,6-1 8-16,14-7 3 15,0-3 1-15,3-12 3 16,2-5 1-16,-4-6 5 16,-4-3 1-16,-9-1 1 0,-5 2 0 15,-7 6-9-15,-1 6-3 16,-3 12-7-16,-3 8-2 15,1 13 3-15,0 8 3 16,9 6-1-16,1 1 3 16,3-6 2-16,2-5 3 15,-1-13 7-15,-1-7-34 16,-2-6-116-16,-4-3-192 0</inkml:trace>
  <inkml:trace contextRef="#ctx0" brushRef="#br0" timeOffset="63889.73">4925 13004 805 0,'3'-4'377'0,"1"-3"-134"15,6 1-138 1,7 0-30-16,-1 6-21 15,2 0-11-15,2 12-20 0,-8-2-2 16,-6 5-4-16,-6 0 5 0,-9-1 7 16,1 4 0-1,-3-3-5-15,-1 2-7 16,7-6-10 0,4-3-2-16,11-3-2 0,5-1-2 15,10-2-6-15,3 0-15 16,3 0-92-16,3-1-95 15</inkml:trace>
  <inkml:trace contextRef="#ctx0" brushRef="#br0" timeOffset="64249.41">5367 12534 1108 0,'0'-8'468'16,"-1"-4"-277"-16,1 7-55 0,-3 3-87 16,-1 5-28-1,3-3-30 1,0 0-5-16,-3 30 4 15,1 47 1-15,11-12 3 16,-1 7 2-16,4 16 1 16,-3-6 2-16,-3-10 2 15,2-11 2-15,-6-19 2 16,-1-6 0-16,1-12 2 0,-2-3-2 16,-4-11 6-16,5-2 3 15,-1-9-30-15,1-1-71 0</inkml:trace>
  <inkml:trace contextRef="#ctx0" brushRef="#br0" timeOffset="64848.17">3865 13700 641 0,'-18'-6'371'15,"-12"-3"-32"-15,-8 18-198 16,-5 13-46-16,1 26-50 15,2 13-17-15,14 21-23 16,13 6-2-16,14 3-2 0,13-5 1 16,16-6 0-16,5-8-1 15,18-17-3-15,5-10-11 16,2-25-133-16,2-8-91 16</inkml:trace>
  <inkml:trace contextRef="#ctx0" brushRef="#br0" timeOffset="65197.57">4173 14285 600 0,'-4'-10'287'0,"-2"-12"-105"0,-1-5-34 16,-1 2-23-16,-3 1-9 0,0 3-8 16,-5 1-7-1,-6 7-31-15,4 2-16 16,-6 8-36-16,1 3-11 15,3 9-23-15,-3 7-12 16,8 8 4-16,4 5 3 0,9 6 15 16,8-3 9-16,9-1 4 15,8-3 1-15,6-15 2 16,2-5 1-16,0-14 3 16,0-6 0-16,-6-5 3 0,-8-6 2 15,-7 3-6 1,-6 3-1-16,-4 8-4 0,-1 7-7 15,-4 7-2 1,4 5-4-16,3 6-3 16,4 0 3-16,7 3 4 15,2 0-19-15,6-9-169 16</inkml:trace>
  <inkml:trace contextRef="#ctx0" brushRef="#br0" timeOffset="65673.78">3960 13824 716 0,'3'1'286'16,"1"4"-169"-16,1 5-29 15,-5 9 10-15,1 8-9 16,-2 15-17-1,-6 0-6-15,0 9-26 0,0-1-9 16,6-2-3-16,2-1-87 16</inkml:trace>
  <inkml:trace contextRef="#ctx0" brushRef="#br0" timeOffset="66186.09">4197 13791 600 0,'2'-13'335'0,"4"-9"-60"0,10 2-123 16,6 1-21-16,4 7-52 15,4 4-18 1,-2 14-34-16,-4 7-14 16,-11 9-2-16,-11 4 1 15,-16 10 3-15,-6 2 1 16,-6 2 0-16,3-4-5 0,15-10-6 15,9-6-4-15,26-13 0 16,7-6 1-16,16-3 5 16,-5-5-53-16,-8 2-197 15</inkml:trace>
  <inkml:trace contextRef="#ctx0" brushRef="#br0" timeOffset="66441.38">4649 14013 1090 0,'0'-2'460'15,"0"6"-268"-15,2 4-80 16,5 16-84-16,2 7-6 15,-1 10-6-15,0 9-2 16,-4-1-6-16,-4 3 6 16,0-11-91-16,0-9-71 15,0-15-277-15</inkml:trace>
  <inkml:trace contextRef="#ctx0" brushRef="#br0" timeOffset="66602.71">4525 14192 805 0,'6'0'429'16,"8"1"-84"-16,16 0-195 15,7 0-26-15,11-2-58 16,6-2-23-16,-1 0 4 16,-2 1-80-16</inkml:trace>
  <inkml:trace contextRef="#ctx0" brushRef="#br0" timeOffset="67084.88">4997 14089 985 0,'-2'5'387'0,"-3"10"-256"16,3 2-61-16,0 8-35 15,7 4-3-15,8 1-7 16,5 1-2-16,9-9-2 0,2-8-1 15,1-13 5 1,-3-8 3-16,-5-12 4 16,-6-7 1-16,-7-1-2 15,-2-3 4-15,-4 7 12 16,-3 3 0-16,0 11-23 16,-3 11-16-16,0 14-24 0,2 10-6 15,3 17 10-15,-1 7 7 16,3 15 1-16,-3 5-1 15,-8-4 0-15,-5-1-1 16,-9-13 4 0,-5-10 3-16,-5-9 12 0,2-9 4 15,4-12-9-15,2-6-53 16,8-16-318-16</inkml:trace>
  <inkml:trace contextRef="#ctx0" brushRef="#br0" timeOffset="67438.67">5068 13822 917 0,'4'-11'428'0,"8"-6"-174"16,7 2-54-16,10 6-75 15,1 8-30-15,1 5-49 16,-3 4-11-16,-12 9-18 16,-8-2-2-16,-19 8 1 15,-5 2-1-15,-3 1 1 16,0 0-4-16,15-7-10 15,4-2-3-15,16-11-9 16,10 0-2-16,15-1-11 16,4-1-26-16,1 6-129 0,-3-1-73 0</inkml:trace>
  <inkml:trace contextRef="#ctx0" brushRef="#br0" timeOffset="67683.37">5483 13643 1044 0,'6'7'422'16,"3"9"-219"-16,5 29-132 16,2 17 3-16,2 26 10 15,-1 5-5-15,-7 0-31 16,-7-7-14-16,-13-12-16 15,-5-4-6-15,-7-9 0 16,4-10 0-16,3-13 4 16,0-13-19-16,6-17-182 15</inkml:trace>
  <inkml:trace contextRef="#ctx0" brushRef="#br0" timeOffset="68291.54">5725 13619 867 0,'5'-6'372'16,"8"-2"-205"-16,5 2-37 15,5 2-57 1,4 5-24-16,-3 0-33 15,-6 1-7-15,-8 4-7 0,-8 1 2 16,-9 1 5-16,-4 2 4 16,-7-3 4-16,2 0-1 15,7-3-18-15,9-2-10 0,13-2-7 16,4-1 0 0,9 3 11-16,1 5 6 15,-6 5 4-15,-4 4 5 0,-12 3 18 16,-9-1 6-16,-13 1 4 15,-4 0-2-15,-9-9-86 16,6-1-69-16</inkml:trace>
  <inkml:trace contextRef="#ctx0" brushRef="#br0" timeOffset="68489.22">5699 13866 892 0,'10'1'385'0,"17"2"-205"0,7 2-32 15,11-4-61-15,0-1-25 16,-3-1-38 0,2-4-28-16,-9 1-154 0,1-1-176 15</inkml:trace>
  <inkml:trace contextRef="#ctx0" brushRef="#br0" timeOffset="68786.93">5781 14050 967 0,'3'-2'438'0,"12"-2"-197"16,4 1-81-16,6 2-67 15,0 1-23-15,-2 5-25 16,-4 5-12-16,-9 0-13 16,-5 2-4-16,-9 0-4 15,-7 0-1-15,-10-1 1 16,3 3-2-16,-1-1-6 16,8-1-3-16,12 2-2 15,8-3-1-15,10-6 2 16,2 1 1-16,6-3 1 15,2-1-1-15,1-4-42 16,1-4-65-16</inkml:trace>
  <inkml:trace contextRef="#ctx0" brushRef="#br0" timeOffset="69191.47">6301 13442 801 0,'-3'0'467'15,"0"6"-64"-15,1-2-87 16,1-4-114-1,-1 0-47-15,1 0-61 16,0 0-31-16,0 0-40 0,1 0-10 16,0 0-50-16,0 0-71 15</inkml:trace>
  <inkml:trace contextRef="#ctx0" brushRef="#br0" timeOffset="78967.82">7290 13079 689 0,'-10'-5'418'15,"-9"-9"-15"1,-7 2-203-16,-6 1-32 16,-3-2-52-16,-2 3-30 15,0 6-53-15,0 4-27 16,6 17-36-16,3 11-9 16,9 11 4-16,8 13 7 0,11 5 12 15,9 1 3 1,25-1 4-16,6-7 4 15,16-17 9-15,2-13 3 0,-5-19 7 16,-3-9 4-16,-14-18 24 16,-9-7 7-16,-16-14 3 15,-12-4-19-15,-11-1-96 16,-7 2-63-16,-10 8-198 16</inkml:trace>
  <inkml:trace contextRef="#ctx0" brushRef="#br0" timeOffset="79095.75">6998 12826 1184 0,'-1'-1'487'0,"1"1"-326"0,0 0-75 0,0 0-70 16,0 0-94-16</inkml:trace>
  <inkml:trace contextRef="#ctx0" brushRef="#br0" timeOffset="79365.1">7526 13167 821 0,'0'1'389'15,"1"4"-148"-15,1 12-93 16,-1 6-30-16,4 19-30 16,0 11-18-16,0 18-35 15,-1 5-10-15,0 1-13 16,-1-6-3-16,5-17 17 16,3-7-67-16,0-17-182 15,3-10-138-15</inkml:trace>
  <inkml:trace contextRef="#ctx0" brushRef="#br0" timeOffset="79505.57">7539 13415 1019 0,'-2'-5'468'16,"2"-3"-234"-16,5 0-104 15,18 2-105-15,11 4-27 16,10 4-54-16,0 6-82 15</inkml:trace>
  <inkml:trace contextRef="#ctx0" brushRef="#br0" timeOffset="79774.36">8012 13273 733 0,'-11'-6'475'16,"-6"-3"5"-16,-6 4-292 15,-1 4-58-15,-3 4-86 16,3 2-24-16,0 7-29 16,6 6-7-16,10 8-4 15,7 5-2-15,9 6 10 16,6-7 6-16,14-2 3 16,3-4 3-16,10-14 3 15,4-2 3-15,-8-12 7 0,-4-7 5 16,-15-11-6-16,-4-7-32 15,-14-9-124-15,-4-3-208 16</inkml:trace>
  <inkml:trace contextRef="#ctx0" brushRef="#br0" timeOffset="80071.47">8300 13294 1106 0,'0'-3'500'0,"1"0"-255"16,2 6-97-16,-3-3-97 15,0 8-25-15,3 22-10 16,5 40-3-16,-5-31-5 16,-3 0-3-16,4-6-42 15,-5-7-78-15</inkml:trace>
  <inkml:trace contextRef="#ctx0" brushRef="#br0" timeOffset="80380.19">8597 13279 671 0,'-3'3'417'16,"-4"9"20"0,-2 4-222-16,-7 10-115 0,-2 4-26 15,-9 1-39-15,-1 1-16 16,-2-12-17-16,5 0-25 15,-1-14-30-15,3-6-4 16,12-9 5-16,-6-10 22 16,14-5 29-16,4-3 10 15,4 2 31-15,6 4 11 0,5 13 9 16,3 8-7-16,3 15-26 16,0 6-9-16,-3 9-9 15,3 2-2-15,-2 4-83 16,1-3-431-16</inkml:trace>
  <inkml:trace contextRef="#ctx0" brushRef="#br0" timeOffset="80537.2">8882 13554 1386 0,'2'7'547'16,"-2"15"-361"-16,0 2-51 15,-3 3-70 1,-4 3-15-16,-2-6-73 0,1 1 455 16</inkml:trace>
  <inkml:trace contextRef="#ctx0" brushRef="#br0" timeOffset="81304.58">9735 13129 994 0,'-2'1'419'0,"-2"6"-220"0,2 25-131 15,-3 17-14-15,2 31-3 16,1 11-2-1,2 2-4-15,3-7-18 0,2-22-16 16,1-11-1-16,-1-21-49 16,1-10-80-16,-1-15-276 15</inkml:trace>
  <inkml:trace contextRef="#ctx0" brushRef="#br0" timeOffset="81498.29">9573 13144 946 0,'9'-12'409'15,"22"-11"-216"1,12 6-76-16,17 8-75 16,10 5-17-16,13 9-17 0,2 4-3 15,-1 5-41-15,-8 1-96 16</inkml:trace>
  <inkml:trace contextRef="#ctx0" brushRef="#br0" timeOffset="81758.72">9660 13685 1162 0,'12'1'432'0,"17"0"-299"0,12 1-48 0,13 5-16 32,10 1-7-32,3 5-39 15,-3-2-8-15,-4-3-77 16,-8-2-115-16</inkml:trace>
  <inkml:trace contextRef="#ctx0" brushRef="#br0" timeOffset="81942.69">9762 13468 1046 0,'15'2'422'0,"5"-2"-232"16,25 9-152-16,10 1-14 15,9 3-4-15,10 6-41 0</inkml:trace>
  <inkml:trace contextRef="#ctx0" brushRef="#br0" timeOffset="82659.53">10180 13603 562 0,'9'-12'352'0,"9"-7"-23"15,0 0-110-15,3 8-38 0,-2 11-80 16,0 5-45 0,-3 16-42-1,-6 3-1-15,-6 4 6 16,-4 2 1-16,-6 1-2 16,0-1-4-16,4-9-8 15,2-5-4-15,8-10-1 0,8-4 1 16,12-2 2-16,2-1 0 15,2 1 6-15,0 2-41 16,-7 4-295-16</inkml:trace>
  <inkml:trace contextRef="#ctx0" brushRef="#br0" timeOffset="83088.67">10494 13702 1027 0,'1'-5'418'0,"1"-3"-277"16,1 5-43-16,2 8-56 16,2 7-22-16,5 9-16 15,0-1 5-15,3 4 1 16,2-3-2-16,1-8-1 15,2 0 3-15,-2-14 8 0,-2-9 4 16,-3-5 11 0,-5-2 11-16,-2-2 9 15,-1 0 0-15,-1 8-16 0,2 3-21 16,2 12-25-16,-3 11-8 16,1 19 1-1,-1 7 3-15,1 18 6 0,-1 4 2 16,2 0-2-16,-4-9 1 15,-8-9 3-15,-8-4 3 16,-11-11 13-16,-5 0 4 0,-11-15 7 16,-4-7 0-16,7-12-19 15,5-9-28-15,15-12-92 16,11-5-79-16</inkml:trace>
  <inkml:trace contextRef="#ctx0" brushRef="#br0" timeOffset="83486.88">10962 13457 799 0,'8'-3'412'0,"6"-3"-86"16,18 2-213-16,9 1-37 15,11 3-39-15,0 4-14 0,-10 2-14 16,-8-2-1-16,-13 0-45 16,-2-1-62-16,-7-3-297 15</inkml:trace>
  <inkml:trace contextRef="#ctx0" brushRef="#br0" timeOffset="83712.14">11011 13562 496 0,'-3'4'345'0,"1"0"45"0,2-2-141 15,0-2-98 1,5 0-18-16,25 2-27 0,52 6-18 16,-31 1-27-16,-7-4-13 15,-17-1-24-15,-1 0-6 16,-17-4-52-16,1 0-18 16</inkml:trace>
  <inkml:trace contextRef="#ctx0" brushRef="#br0" timeOffset="84273.98">11625 13519 564 0,'3'-2'332'0,"8"0"-14"16,6 2-99-16,13 0-61 15,7 4-18-15,17-2-45 16,5-2-18-16,-3-2-43 15,-3-2-6-15,-22 4-139 16</inkml:trace>
  <inkml:trace contextRef="#ctx0" brushRef="#br0" timeOffset="84699.29">12157 13060 899 0,'0'-1'378'0,"3"1"-245"0,-1 4-46 16,-2-4-64-16,2 22-13 15,7 60 10 1,-4-14-7-16,-1 20-3 16,-1-1-2-16,2-10-5 15,3-11-21-15,0-24-83 0,4-12-56 16,3-17-168-16</inkml:trace>
  <inkml:trace contextRef="#ctx0" brushRef="#br0" timeOffset="84893.19">12352 13421 479 0,'-3'4'290'16,"-10"5"-24"-16,-5 4-55 15,-7 7-81-15,0-4-27 16,7 2-45-16,-1-5-17 0,15 2-31 16,0-7-9-16,11 0-5 15,14 1-3-15,12-3 4 16,9 6 18-16,6-1-193 15</inkml:trace>
  <inkml:trace contextRef="#ctx0" brushRef="#br0" timeOffset="85249.12">12500 13584 813 0,'4'4'360'15,"6"3"-170"-15,5 0-60 16,8-1-48-16,1-1-22 16,3-1-30-1,0-4-4-15,-6-3-5 16,-2-3 1-16,-9-5 5 0,-2-1 0 0,-8 2 3 31,-4-3 1-31,-7 4-6 16,-4 2-5-16,-11 1-16 0,-1 6-5 15,-6 9-9-15,0 0-1 16,6 7-1-16,3-2 0 0,12 5 1 0,8 4 3 31,16 3 8-31,11 1 5 16,11 0 9-16,3-2 0 16,1-4 4-16,0-4-2 0,-8-11 0 15,-4-6 0-15,-3-8-90 16</inkml:trace>
  <inkml:trace contextRef="#ctx0" brushRef="#br0" timeOffset="92382.48">21648 2746 977 0,'-6'17'335'0,"-3"43"-288"16,-3 26-55-16,3 46 4 15,4 24 6-15,5 12 2 16,4 2 2-16,4-12 7 16,0-21-1-16,2-30 3 15,0-23 34-15,5-28-147 16,2-15-247-16</inkml:trace>
  <inkml:trace contextRef="#ctx0" brushRef="#br0" timeOffset="92621.95">21549 4035 1126 0,'-3'0'433'16,"4"5"-303"-16,17 0-90 16,39-1-34-16,28-1 21 15,49-2 22-15,24-4-2 0,30-6 5 16,11 1-17-16,3-6-12 16,-4 2 20-16,-36 5-179 15,-28-1-94-15</inkml:trace>
  <inkml:trace contextRef="#ctx0" brushRef="#br0" timeOffset="92868.71">22888 3974 873 0,'18'6'365'16,"28"9"-183"-16,-1 4-53 15,-4 10-39-15,-9 1-9 16,-26 2-29-16,-9 3-7 0,-24 2-9 16,-5 1-4-16,-8-5-115 15</inkml:trace>
  <inkml:trace contextRef="#ctx0" brushRef="#br0" timeOffset="93370.72">21587 2821 428 0,'-18'4'195'0,"-14"8"-69"0,0 6-18 16,6 8-51-16,8 1-10 16,10-3-36-16,8-6-5 15,6-10 46-15,6-8 15 16,8-19 13-16,2-11 4 15,3-18-11-15,-2-1 1 16,-2 2 8-16,-5 4 12 0,-4 16-7 16,-4 8-10-1,-2 15-34-15,3 8-21 16,8 19-31-16,8 6-8 0,12 13 13 16,3 2 3-16,6-3-159 15,0-7-226-15</inkml:trace>
  <inkml:trace contextRef="#ctx0" brushRef="#br0" timeOffset="93536.25">22119 2476 825 0,'3'7'324'0,"2"15"-202"15,2 9-91-15,6 18-27 0,3 3 3 16,-1 1 1-1,-1-1 2-15,-6-12-40 16,-6-6-62-16</inkml:trace>
  <inkml:trace contextRef="#ctx0" brushRef="#br0" timeOffset="93659.96">21964 2674 533 0,'10'-4'357'15,"14"-1"47"-15,10 3-191 16,21 3-94-16,10 4-33 15,16 2-50-15,2 1-13 0,7 0-211 16</inkml:trace>
  <inkml:trace contextRef="#ctx0" brushRef="#br0" timeOffset="94096.46">23437 3937 957 0,'-1'-8'427'16,"-1"-9"-218"-16,2 11-105 31,0 22-83-31,1 9-22 16,2 19-9-16,1 5 5 15,5 3 5-15,-5-3 4 0,1-11-56 16,1-6-60-16,-8-17-159 16</inkml:trace>
  <inkml:trace contextRef="#ctx0" brushRef="#br0" timeOffset="94205.96">23311 4117 469 0,'0'-5'264'0,"8"-5"-9"16,7 2-43-16,14 4-37 16,9 4-12-16,14 5-47 15,5 2-26-15,3 0-36 16,-6-5-16-16,-17 2-121 16</inkml:trace>
  <inkml:trace contextRef="#ctx0" brushRef="#br0" timeOffset="98081.07">13189 13558 481 0,'-18'3'229'0,"-12"3"-80"0,12-1-10 15,36-4-1 1,20 0-2-16,45-5-6 0,34-4 1 15,56 3-11-15,33-3-22 16,31 8-12-16,10 1-5 16,-14 0-26-16,-24 1-6 15,-40-3-29-15,-37-5-27 16,-53-3-494-16</inkml:trace>
  <inkml:trace contextRef="#ctx0" brushRef="#br0" timeOffset="98780.25">13316 13010 666 0,'-1'-1'286'15,"1"-2"-133"-15,1 7-82 0,-1-4-12 16,1 8-1-16,6 15-2 16,15 33-27-1,-7-31-9-15,2-8-4 16,2-3 1-16,-1-12 10 16,2-3 7-16,-2-13 11 15,3-2 2-15,-1-7 16 16,-3-6 0-16,-5 2-9 15,-1 1-8-15,-5 8-34 0,-2 8-16 16,-1 14-9-16,3 10-2 16,6 16 5-16,4 7 5 0,4 9 3 15,-4 2 1 1,-16 1 1-16,-4 3 5 16,-22-10 5-16,-8-5 1 15,-7-10 8-15,-5-15 4 0,2-19-34 16,5-7-29-1,12-16-100-15,11-3-138 0</inkml:trace>
  <inkml:trace contextRef="#ctx0" brushRef="#br0" timeOffset="99132.44">13768 12540 654 0,'1'-3'352'0,"0"-1"-91"0,-1 4-49 16,0 0-86-16,0 3-38 16,0 27-38-1,4 61-2-15,1-12-10 0,2 10-6 16,1 5-13-16,4-7-5 16,-1-19-3-16,2-11-2 15,0-15-1-15,0-7-20 16,-2-10-157-16,1-9-132 0</inkml:trace>
  <inkml:trace contextRef="#ctx0" brushRef="#br0" timeOffset="100186.98">14286 12987 393 0,'1'-9'231'16,"0"-11"-15"-16,-1-2-31 16,-4 0-17-16,-6 1-14 0,-10 3-34 15,-2 6-24-15,-9 8-64 16,4 8-22-16,-3 8-22 16,6 6-5-16,4 8-2 15,3 3 1-15,9 3 3 16,3-2-1-16,13-8 8 0,5-7 2 15,12-9 6 1,2-4 4-16,-2-7 6 16,-1-1 1-16,-5-11 1 15,-3 0 0-15,-2 3-2 16,-6 5-6-16,-3 9 16 16,-5 1 10-16,0 13 7 15,-1 2 7-15,1 6-18 0,3 6-10 16,2 5-5-16,3 1-1 15,-1 3 2-15,0-3 0 0,0-5 0 16,0-3-2 0,0-13-17-16,-2-1-62 15</inkml:trace>
  <inkml:trace contextRef="#ctx0" brushRef="#br0" timeOffset="100621.22">14410 13163 500 0,'2'-3'341'0,"5"-6"33"16,5 2-129-16,7-1-87 16,4 2-31-16,4 1-46 15,4 4-23-15,-4 4-33 16,-4 2-8-16,-13 6-3 15,-9 1 2-15,-12 5 1 16,-8 0-1-16,-5 4-1 0,-3-2-6 16,11-2-6-16,5 0-3 15,11-8-1-15,10 1 0 16,11-5 1-16,5-2 3 16,3 0-3-16,2-2 4 0,-3 1-99 15,-5-1-106 1</inkml:trace>
  <inkml:trace contextRef="#ctx0" brushRef="#br0" timeOffset="101025.49">14772 12652 699 0,'0'-6'345'15,"-2"-5"-100"-15,2 6-56 0,0 2-79 16,-1 6-27 0,-1-3-46-16,2 1-15 15,2 29 2-15,7 56 0 16,2-8-1-16,2 6-5 0,1 3-4 16,-3-5-2-1,0-17-2-15,-3-10 1 16,-4-15 1-16,0-8 0 0,-3-14-15 15,-1-5-71-15</inkml:trace>
  <inkml:trace contextRef="#ctx0" brushRef="#br0" timeOffset="101681.72">13465 13746 615 0,'-12'-2'334'16,"-17"19"-60"15,16-9-80-31,-1 0-75 0,-47 44-26 0,3 30-46 0,3 11-16 16,45-9-16-16,12 0-9 15,7 0-2-15,8-1 1 16,12-13-4-16,7-14 2 16,14-26 22-16,9-12-85 0</inkml:trace>
  <inkml:trace contextRef="#ctx0" brushRef="#br0" timeOffset="102044.89">13577 13955 814 0,'0'-2'369'15,"0"0"-182"1,0 9-61-16,0-7-72 16,0 22-13-16,3 50-3 15,0-23-10-15,-1 7-10 16,2 0-5-16,-1-7-8 0,-2-3 3 15,4-16 0-15,-3-8 2 0,1-17 13 16,0-6 3-16,1-16-3 16,5-2-5-16,8-2-18 15,3-1-11 1,11 14-11-16,-2 6 2 16,1 6 3-16,-3 11 8 15,-16 4 20-15,-6 4 10 16,-20 7 7-16,-10-1 0 15,-2-3-6-15,-6-6-5 16,4-16-37-16,3-2-48 0,8-8-181 16</inkml:trace>
  <inkml:trace contextRef="#ctx0" brushRef="#br0" timeOffset="102403.64">13801 13904 822 0,'8'-7'373'0,"9"-8"-180"15,3 4-37-15,8 7-57 0,0 4-30 0,-6 10-30 32,-5 4-6-32,-17 10-6 15,-8 6-2-15,-13 4-2 0,-1-3-6 16,7-7-11-16,5-6-4 0,13-4-3 16,9-3 0-1,8-5 1-15,6-1 3 16,2-4-1-16,4 2 0 15,2-1-79-15,0-2-90 16</inkml:trace>
  <inkml:trace contextRef="#ctx0" brushRef="#br0" timeOffset="102645.11">14173 14121 949 0,'0'4'381'0,"-4"5"-234"15,3 6-58-15,-4 13-38 16,5 3-7-16,-1 13-19 16,1 5-5-16,5-1-9 15,-4-3-4-15,2-11-16 16,-1-10-36-16,4-10-117 0,-4-7-118 15</inkml:trace>
  <inkml:trace contextRef="#ctx0" brushRef="#br0" timeOffset="102794.05">14050 14324 560 0,'6'-3'372'15,"2"-4"9"1,15 0-186-16,4-2-45 0,3 2-66 15,2 1-22-15,3 2-11 16,-2 2-82-16</inkml:trace>
  <inkml:trace contextRef="#ctx0" brushRef="#br0" timeOffset="103272.48">14409 14127 749 0,'2'0'391'16,"-2"-1"-111"-16,0 8-97 15,-1-7-94 1,0 6-31-16,0 19-24 0,2 30-7 16,8-29-11-16,4-3-3 15,6-8-1-15,3-4 0 0,3-13 4 16,0-8 3-16,-6-9 4 16,-2-4 1-16,-10-2 3 15,-3 1-3-15,-2 3-11 16,-2 6-7-1,2 11-14-15,1 8-4 0,-1 12-2 16,4 8 3-16,0 14 7 0,2 10-1 16,-3 12 3-1,1 2-1-15,1 1 1 16,-7-6 3-16,-5-12 7 0,-12-8 4 16,-11-14 6-16,-7-5 0 15,-2-12 1-15,3-5 5 16,8-9-91-16,8-4-95 15</inkml:trace>
  <inkml:trace contextRef="#ctx0" brushRef="#br0" timeOffset="103638.75">14509 13884 678 0,'0'-2'383'0,"0"-5"-67"15,13 0-172-15,5-1-37 0,12 1-49 16,3 2-6-16,2 5-18 15,-9 1-6-15,-9 4-10 16,-2 5-1-16,-16 5 1 0,-2 6 0 16,-10 2-2-1,-6 0-1-15,8-4-10 16,0-4-3-16,12-1-4 16,8-2-4-16,6-3-1 15,5-3 0-15,1-6-61 16,6 0-60-16,-2 0-273 15</inkml:trace>
  <inkml:trace contextRef="#ctx0" brushRef="#br0" timeOffset="103881.9">14831 13732 811 0,'6'-2'401'15,"5"2"-144"-15,5 8-70 16,11 20-87-16,0 15-19 16,6 26-1-16,-2 11-7 15,-9 5-21-15,-5 4-6 0,-15-5-30 16,-9 4 0-16,-12-5-3 16,-8-2-1-16,-6-16 1 15,2-11 0-15,5-20-62 16,5-12-91-16</inkml:trace>
  <inkml:trace contextRef="#ctx0" brushRef="#br0" timeOffset="104499.76">15082 13698 618 0,'2'-2'320'0,"5"-4"-81"16,6 2-34-16,6 0-65 15,0 2-30-15,8 2-54 16,-3-1-13-16,-3 1-20 16,-3 2-9-16,-16 4-1 15,-9 3 0-15,-13-1-3 16,-8 1 3-16,6-2-7 15,4-1-8-15,11-2-39 0,9 0-6 0,10 3-2 32,6 0 5-32,7 7 36 15,0 0 5-15,-4 4 10 0,-8 2 5 16,-14-3 12-16,-8 1 2 16,-14-4-2-16,0-5 18 15,7-4-134-15,3-3-187 16</inkml:trace>
  <inkml:trace contextRef="#ctx0" brushRef="#br0" timeOffset="104681.5">15060 13990 784 0,'5'0'403'0,"17"1"-93"16,3-1-109-16,13-1-82 15,13 1-32-15,2-1-48 16,1 3-18-16,-5 3-51 16,-8-3-69-16,-14 0-303 15</inkml:trace>
  <inkml:trace contextRef="#ctx0" brushRef="#br0" timeOffset="105006.88">15177 14117 934 0,'1'-2'415'16,"7"-7"-179"-16,6 5-68 15,13 5-61-15,1 1-16 16,0 6-38-16,-4-2-13 15,-15 2-13-15,-7 5-5 16,-13 4-5-16,-9 7-2 0,-6 1-4 16,0-3-3-16,12-3-6 15,5-3-2-15,14-4-3 16,9-4-1-16,12-2 0 16,7-3 2-16,7-2 1 15,0-1 5-15,-3 0-111 16,-4-3-164-16</inkml:trace>
  <inkml:trace contextRef="#ctx0" brushRef="#br0" timeOffset="105396.31">15518 13575 1086 0,'0'0'498'15,"2"3"-217"1,-1-1-45-16,-2-2-88 16,0 0-35-16,0 0-58 15,0 0-21-15,0 0-72 16,-1 0-210-16</inkml:trace>
  <inkml:trace contextRef="#ctx0" brushRef="#br0" timeOffset="131188.49">1707 16167 518 0,'11'-10'302'0,"6"-8"-64"15,12-21-57 1,4-5-19-16,-1-21-42 15,-1-8-17-15,-5-13-25 16,-5-6-8-16,-13 7 5 16,-5 6 17-16,-9 31 27 15,-5 15 14-15,3 26-34 16,-3 11-34-16,3 17-49 16,4 12-25-16,9 25-3 15,12 14 5-15,21 20 2 16,7-1 2-16,8-7 3 0,-3-8 1 15,-9-23-1 1,-3-7-25-16,-10-23-68 16,-4-9-48-16,-13-14-122 0,-9-7-235 15</inkml:trace>
  <inkml:trace contextRef="#ctx0" brushRef="#br0" timeOffset="131311.41">1966 15945 454 0,'15'3'203'16,"20"6"-82"-16,1-2-38 15</inkml:trace>
  <inkml:trace contextRef="#ctx0" brushRef="#br0" timeOffset="131466.44">1571 15840 1262 0,'-3'3'460'0,"3"0"-363"15,9 6-81-15,17 9-37 16,8 0 6-16,22 5-139 16</inkml:trace>
  <inkml:trace contextRef="#ctx0" brushRef="#br0" timeOffset="131717.92">2175 16029 733 0,'11'5'416'0,"6"1"-45"16,15 1-204-1,6-5-20-15,7-2-65 0,1-2-31 0,-8-9-20 16,-4 2-3 0,-13-9 3-16,-5-4-2 15,-18-2 6-15,-7-1-2 16,-16 5-27-16,-8 5-11 0,0 15-44 15,-1 8-10-15,11 17 10 16,7 4 10-16,13 6 26 16,3 3 10-16,12 0 1 15,7 2 1-15,11 1 1 16,5-1-16-16,8-9-169 16</inkml:trace>
  <inkml:trace contextRef="#ctx0" brushRef="#br0" timeOffset="131968.45">2922 15913 1031 0,'-3'10'507'0,"0"12"-162"16,-16 6-144 0,-7 3 1-16,-10-1-77 0,-4-7-39 15,3-8-48-15,5-7-10 16,8-14-65-1,5 0-23-15,10-12-28 16,3 3-9-16,11 4 48 16,5-1 17-16,10 12 28 0,5 5 9 15,7 16 12-15,3 4 1 16,6 13-6-16,1 2-3 16</inkml:trace>
  <inkml:trace contextRef="#ctx0" brushRef="#br0" timeOffset="132506.49">3781 15882 750 0,'0'1'364'0,"1"1"-77"15,16 3-230-15,10 3-29 16,20 0-8-16,5-2-1 16,3-3-1-16,-5-3-2 15,-15-1-1-15,-8 0 1 0,-18-1 16 16,-10-1 10-16,-16 0 9 15,-6 1 2-15,-13 4-9 16,1 5-11-16,-2 9-17 16,2 2-3-16,7 9-12 15,7-2-2-15,18 1 1 16,10-1-2-16,19-5 1 16,11 4 0-16,7-6 1 15,-1 1 0-15,2-3-33 16,-2-9-92-16</inkml:trace>
  <inkml:trace contextRef="#ctx0" brushRef="#br0" timeOffset="133091.4">4490 15918 899 0,'-13'-1'455'0,"-18"-1"-112"15,-10 0-114-15,-5 2-99 16,4 0-37-16,9 4-67 15,9 2-30-15,16 6-27 0,7-1-3 16,17 6 3-16,9-5 9 16,11 1 9-16,2 1 1 15,-5-7-5-15,-3 0-7 16,-13-3 1-16,-10-4 4 16,-8 5 13-16,-10-2 9 15,-13 0 7-15,-3 1-1 16,-5-1-1-16,5 2-6 0,12 2-15 15,8 1-8-15,12 7-6 16,9-1 3-16,9 1 9 16,5 4 39-16,2-8-147 15,-4 3-51-15,0-8-174 16,-10-7-94-16,-7-12 146 16,-3-6 76-16,-11-8 276 15,3-8 114-15,-1-10 109 16,0-7-2-16,6-10-55 15,5 7-24-15,7 14-77 16,2 16-18-16,9 27-30 16,0 13-23-16,7 20-16 15,3 6-4-15,0 11-9 0,3 0-6 16,-6-2-2-16,2-3 0 0,-6-14 2 31,-4-5 1-31,-11-19 10 0,-4-6 7 16,-10-17 5-16,-5-8 0 15,-10-6-13-15,-4 4-9 16,-7 12-14-16,-6 9 1 0,-2 18 3 16,-5 7-1-1,4 12 2-15,7 0-4 16,18-6-112-16,8-9-77 0</inkml:trace>
  <inkml:trace contextRef="#ctx0" brushRef="#br0" timeOffset="133261.69">4982 15925 1283 0,'0'0'541'0,"1"0"-328"16,-1 6-59-16,0-6-64 16,2 14-27-16,10 44-18 15,-4-28-10-15,2-2-7 16,-2-1-51-16,5-3-530 15</inkml:trace>
  <inkml:trace contextRef="#ctx0" brushRef="#br0" timeOffset="133764.45">5165 15881 956 0,'-3'-6'504'0,"-2"-2"-131"16,4 8-161-16,7 22-122 15,3 9-48-15,4 14-34 16,-2 1 2-16,-4-4-1 16,1-7-1-16,-3-13-1 15,2-3-7-15,-3-19-23 16,1-7-13-16,2-13-9 15,2-10 2-15,8-4 14 16,5-1 8-16,11 4 7 16,-1 5 5-16,-3 14 7 0,-9 5 2 15,-7 13 10-15,-8 4 4 16,-4 5 2-16,-1 2-1 16,-4-2-8-16,4 0-3 15,5-3-7-15,4-1-7 16,8-3-117-16,0-2-85 15</inkml:trace>
  <inkml:trace contextRef="#ctx0" brushRef="#br0" timeOffset="134048.67">5817 15929 963 0,'2'6'415'0,"-2"11"-186"15,-4 5-46-15,-8 9-49 16,-7-1-17-16,-6-1-60 15,-3-1-17-15,-3-9-18 16,0-3-5-16,1-10-18 16,2-8-14-16,8-14-19 15,5-1-11-15,10-5 1 16,4 2 15-16,11 6 29 16,5 5 13-16,11 10 24 0,1 9-1 0,6 11-10 31,1 2-6-31,1 8-9 0,3-1-3 0,-7-2 23 31,-3-3-63-31,-9-12-231 16,-7-8-157-16</inkml:trace>
  <inkml:trace contextRef="#ctx0" brushRef="#br0" timeOffset="134230.73">5668 15530 1158 0,'-5'-2'607'16,"-3"-3"-154"0,5 7-274-16,2 3-56 15,6 15-85-15,5 6-19 0,6 11-10 16,4 6-3-16,-3-3-32 16,-2-4 177-16</inkml:trace>
  <inkml:trace contextRef="#ctx0" brushRef="#br0" timeOffset="69392.8">11788 13828 672 0,'3'2'255'16,"0"15"-157"-16,6 17-57 0,2 31 11 16,-4 17 22-16,-7 36-1 15,-10 14 6 1,-20 23-12-16,-6 10-13 0,-22-5-10 16,-3-15-12-16,2-24-14 15,4-18-3-15,20-39-4 16,10-15-14-16,13-38-143 15</inkml:trace>
  <inkml:trace contextRef="#ctx0" brushRef="#br0" timeOffset="69957.28">11723 13938 260 0,'-10'4'173'15,"-10"5"16"-15,1 4-74 16,4 3-35-1,0 1-8-15,6-1-16 16,1-6-9-16,8-5-2 0,5-5 6 16,6-11 18-1,4-2 11-15,7-11 3 16,1-3-12-16,-2-5-14 0,-2-3-7 16,-2 5-11-1,-7 2 7-15,-1 7 14 16,-7 8 18-16,1 11 17 15,-1 5-9-15,-3 13-25 16,2 3-20-16,5 8-25 0,2 3-3 16,15 3-6-16,4-4-2 0,8-3-21 15,6-1-95 1</inkml:trace>
  <inkml:trace contextRef="#ctx0" brushRef="#br0" timeOffset="70659.49">9485 15579 731 0,'1'2'270'15,"12"-2"-163"1,10 1-40-16,28-2 3 0,14-2 17 0,19-1-20 16,4-1-16-16,-4 3-17 15,-10-1-7-15,-14 2-8 31,-8-2 12-31,-18 2-107 0,-8 1-80 16</inkml:trace>
  <inkml:trace contextRef="#ctx0" brushRef="#br0" timeOffset="70848.82">9906 15612 514 0,'-1'4'261'0,"-3"8"-60"16,4 8-30-16,-4 13-23 16,4 7-29-16,-2 2-52 15,2 0-20-15,5-11-30 16,1-6-14-16,5-13-137 16,3-9-201-16</inkml:trace>
  <inkml:trace contextRef="#ctx0" brushRef="#br0" timeOffset="71264.36">10234 15763 351 0,'0'-4'257'16,"3"-5"8"-16,-8 3-54 16,-5 0-17-16,-9 0-33 15,-8 3-29-15,-2 3-44 16,3 4-25-16,6 11-52 15,5 1-14-15,10 5-18 16,5 4-2-16,15 0 7 16,8-2 5-16,12-5 7 15,5-10 3-15,-1-8 5 16,-5-7 4-16,-15-9 37 16,-6-2 16-16,-13-5 47 15,-6-2 7-15,-12 6-33 0,-9 3-17 16,-9 8-65-16,4 3-87 15</inkml:trace>
  <inkml:trace contextRef="#ctx0" brushRef="#br0" timeOffset="71775.88">10970 15574 559 0,'0'0'279'0,"0"2"-91"16,1 6-59-16,0 12-37 15,0 12-2-15,0 24-3 16,-1 9-14-16,0 13-31 0,0-3-15 16,-1-10-13-16,1-9-2 15,-1-21 0-15,1-10 0 16,0-16-31-16,1-6-58 15,2-12-217-15</inkml:trace>
  <inkml:trace contextRef="#ctx0" brushRef="#br0" timeOffset="71931.67">10881 15644 553 0,'1'-2'276'0,"6"-5"-79"16,13 4-94-16,17-4-66 15,13 2-11-15,22 4-12 16,1 0-7-16,-3 7 0 16,-8 1-32-16</inkml:trace>
  <inkml:trace contextRef="#ctx0" brushRef="#br0" timeOffset="72190.01">10921 16076 853 0,'9'5'338'0,"4"0"-201"0,25-3-70 16,11 1 8-16,15-3-14 15,2 1-18-15,-12 3-16 16,-9 2-6-16,-21-2-86 16,-4-1-108-1</inkml:trace>
  <inkml:trace contextRef="#ctx0" brushRef="#br0" timeOffset="72358.53">10966 15913 794 0,'5'0'342'15,"15"-3"-163"-15,11 1-125 16,24 0-39 0,10 2-7-16,0-1-53 15</inkml:trace>
  <inkml:trace contextRef="#ctx0" brushRef="#br0" timeOffset="72727.05">11256 16025 900 0,'0'-7'379'0,"2"-6"-206"16,10 1-50-16,14 1-56 0,8 3-20 15,4 6-37 1,-3 2-1-16,-9 10 9 0,-8 10 8 16,-14 4 14-1,-7 5 3-15,-11 0-7 16,-4-3-6-16,-2 0-12 15,1-6-5-15,6-7-5 16,2-6-2-16,7-4-11 16,3-1-4-16,6-1-1 15,-5-1-1-15,1 0 9 16,21 0 2-16,28 4 0 0,-27 1-21 16,3 1-186-1</inkml:trace>
  <inkml:trace contextRef="#ctx0" brushRef="#br0" timeOffset="73085.39">11622 16130 663 0,'-3'0'378'0,"-2"0"-59"0,2 2-161 31,3-2-110-31,0 0-27 16,0 0-14-16,14 7-3 15,36 10 4-15,-31-20 4 16,-4-10 4-16,1 0 3 16,-8-6 1-16,1-1 0 0,-9 5 14 15,-1 1 7-15,1 11-5 16,-3 3-3-16,2 13-21 16,-2 3-10-16,4 13-5 15,4 5-1-15,0 15-2 16,3 8 1-16,-3 11 4 15,-3 1 13-15,-1-4 12 16,-9-5 3-16,-17-16 10 16,-1-10-8-16,-18-17-7 15,0-12-37-15,2-20-88 16,1-12-74-16</inkml:trace>
  <inkml:trace contextRef="#ctx0" brushRef="#br0" timeOffset="73655.05">10955 15443 701 0,'-1'-1'323'15,"0"-5"-147"-15,3 2-47 16,-2 3-50 0,15 0-22-16,63 2-14 15,-18 5 1-15,5-3-9 0,-1 3-4 0,-11-4-10 32,-10-2-4-32,-10-1-1 0,-5-4 8 15,-12-2-33 1,-7-5-5-16,-10-6-5 15,-3 0-7-15,-7-1 27 16,2 3 1-16,3 9-7 0,3 3-6 0,5 9 0 16,3 3 2-1,8 8 5-15,0 4 4 16,5-1 0-16,2 5 0 16,-6 1 3-16,-5-2 9 0,-11-4 21 15,-6-4 4 1,-7-5 0-16,1-6-8 0,5 2-80 15,3-3-129-15</inkml:trace>
  <inkml:trace contextRef="#ctx0" brushRef="#br0" timeOffset="74153.88">12139 15624 510 0,'3'-1'308'0,"0"-9"-23"16,1 10-98-16,-4 11-85 15,0 4-36-15,1 15-45 16,-1 4-2-16,2 3-10 15,-2-2-34-15,2-8-232 16</inkml:trace>
  <inkml:trace contextRef="#ctx0" brushRef="#br0" timeOffset="74299">12250 15652 862 0,'1'0'363'16,"1"7"-197"-16,-2 3-37 0,-2 12-60 15,1 4-14 1,-2 4-38-16,3 2-76 16</inkml:trace>
  <inkml:trace contextRef="#ctx0" brushRef="#br0" timeOffset="74678.3">12480 15812 615 0,'0'-2'349'0,"0"2"-59"16,8 9-167-16,0 3-36 15,3 15-36-15,-3 4 1 16,-7 5-16-16,-1 4-9 15,-6-4-15-15,-1-4-25 16,1-8-92-16,2-5-55 16,4-16-164-16</inkml:trace>
  <inkml:trace contextRef="#ctx0" brushRef="#br0" timeOffset="74881.25">12589 15955 392 0,'10'-9'237'0,"7"-8"-14"0,-4 5-21 15,-9 7-51 1,-4 3-27-16,-5 3-42 15,-8-1-27-15,-7 4-27 16,1 2-4-16,2 1-8 16,3 5-7-16,9 1-6 15,2 1 0-15,10 1-3 16,8 3 2-16,12-6-1 16,4 1 1-16,6-3 2 15,-3-3-22-15,-3-7-123 16,-1-2-98-16</inkml:trace>
  <inkml:trace contextRef="#ctx0" brushRef="#br0" timeOffset="75151.25">12912 15961 556 0,'2'-6'333'0,"-2"-5"-64"16,0 2-81-16,-4-4-21 15,-5 4-38-15,-4-1-10 0,-6-2-21 16,-3 6-22-1,-1 5-36-15,-2 4-23 16,8 8-27-16,5 5-11 0,2 6-9 16,10 3 4-16,8 4 8 15,5-3 5-15,11-6 9 16,-1-2 2-16,3-8 3 16,0-4 3-16,0-6 0 15,-3-11-6-15,-3-7-93 16,-2-3-68-16,-6-3-151 15,-1-1-112-15</inkml:trace>
  <inkml:trace contextRef="#ctx0" brushRef="#br0" timeOffset="75304.73">13010 15914 415 0,'4'-6'298'16,"3"0"-2"-16,-3 0-63 0,2 2-40 15,0 8-53-15,0 4-28 16,1 11-39-1,0 4-4-15,-1 7-31 16,1-1-10-16,1-3-33 0,1-6-78 16</inkml:trace>
  <inkml:trace contextRef="#ctx0" brushRef="#br0" timeOffset="75784.49">13148 15839 820 0,'1'4'320'31,"2"0"-184"-31,17 3-103 16,6 0-8-16,11-2 10 0,2-3-5 15,4-4-6-15,-1-4-3 16,-9-3-4-16,-6 0 0 16,-17 2 2-16,-5 3 0 15,-10 4-6-15,-3 4-3 16,-9 1-9-16,-2 7-1 16,-2 4 12-16,1 5 1 0,8 3 0 15,5 3-3 1,9-2-12-16,8-2-1 0,12-5-8 0,1-4-48 15,6-6-153 1</inkml:trace>
  <inkml:trace contextRef="#ctx0" brushRef="#br0" timeOffset="76039.66">13726 15930 437 0,'6'4'323'15,"2"-4"32"-15,-9 14-138 0,-7-1-19 0,-8 6-84 31,-10 4-40-31,-6-7-41 16,-1-1-9-16,-5-15-30 16,5-6-20-16,8-8-33 0,8 0-7 15,12 1 11-15,5-1 9 16,11 2 25 0,2 2 11-16,8 7 26 15,2 3 15-15,1 11 16 16,1 6-3-16,-6 8-12 0,1 3-10 15,-7 1-5-15,-1-1-64 16,2-3-339-16</inkml:trace>
  <inkml:trace contextRef="#ctx0" brushRef="#br0" timeOffset="76188.16">13636 15603 1222 0,'0'0'506'0,"-2"0"-314"16,-4 3-106-16,6-3-84 16,0 0-44-16</inkml:trace>
  <inkml:trace contextRef="#ctx0" brushRef="#br0" timeOffset="76609.04">13767 15687 531 0,'7'-17'287'0,"4"-26"-65"16,0 3-18-16,4 6-48 15,-5 8-28-15,-3 14-47 16,-1 5-17-16,-6 11-24 16,-3 3-4-16,2 14-7 15,1 6 1-15,5 17-12 16,5 4-9-16,6 14-4 15,2 7-2-15,0 4 1 16,-4 2 0-16,-6-3 1 16,-5-5 1-16,-11-7 2 15,-4-6-1-15,-8-15 6 16,-1-11-12-16,1-28-54 16,2-14-63-16,7-23-196 15</inkml:trace>
  <inkml:trace contextRef="#ctx0" brushRef="#br0" timeOffset="77126.15">14115 15823 658 0,'-7'-7'373'0,"-11"-4"-50"15,3 1-112 1,0 10-107-16,2 7-41 16,9 5-56-16,4 4-11 0,7 2-6 15,9 0 2 1,10-1 5-16,-3-4 3 16,-1-5 2-16,-5-4 2 0,-13-4 8 15,-1-2 4-15,-5 0-1 16,1 1-2-16,-1 0-11 15,1 1-5-15,-11 2-5 16,-36 20-3-16,37-5 0 16,3 0 1-16,9 4-1 15,5-4 2-15,9-2 4 0,0-1 0 16,2-7 5-16,2 0 1 16,-4-7 3-16,3-8 1 15,-3-6-1-15,-1-7-1 16,-2-1-3-1,2-1-1-15,-4-2 1 16,-1 5 1-16,-3 8 2 0,-2 4 1 16,-6 11 17-1,-2 6 6-15,0 10 5 16,-5 0-1-16,9 4-15 16,0 2-9-16,4-5-7 0,5 5 0 0,3-7-70 15,2-2-78-15</inkml:trace>
  <inkml:trace contextRef="#ctx0" brushRef="#br0" timeOffset="77327.72">14423 15601 790 0,'-3'-5'460'15,"-4"-1"-54"-15,2 6-197 16,0 9-142-16,1 6-39 16,2 11-50-1,2 3-67-15</inkml:trace>
  <inkml:trace contextRef="#ctx0" brushRef="#br0" timeOffset="77487.57">14535 15584 1213 0,'-5'0'569'0,"-1"3"-241"15,-3 9-191 1,2 6-57-16,2 8-60 0,3 7-8 16,3 1-51-16,5 0-88 15</inkml:trace>
  <inkml:trace contextRef="#ctx0" brushRef="#br0" timeOffset="78246.51">9756 16728 901 0,'0'15'353'16,"-7"10"-215"0,2 20-86-16,3 5-4 0,1 0-14 15,4-5-15-15,4-18-4 16,-2-6 1-16,-2-16 13 16,0-9 1-16,-8-14-7 15,4-10-3-15,1-14-19 16,0 0-2-16,9 0-2 15,2 7 0-15,-2 9 5 16,2 5-1-16,7 13-2 16,-3 8-3-16,10 6-4 15,0 6 3-15,-2 8 4 16,-1 6 1-16,-8 12 0 0,-4 2 2 16,-1 4 2-1,-3-5-29-15,4-9-232 16</inkml:trace>
  <inkml:trace contextRef="#ctx0" brushRef="#br0" timeOffset="78539.61">10098 16913 725 0,'5'4'331'0,"2"7"-157"0,8 4-72 16,3-3-23-1,10 1-24-15,-2-4-9 16,3-8-8-16,-5-2 1 15,-7-9 9-15,-2-5 2 16,-10-9 3-16,-3-3-4 0,-7-6-14 16,-11-2-4-16,-2 3-11 15,-2 3-2-15,-6 14-5 16,6 6-5-16,-5 14-8 16,5 16-5-16,7 13-8 15,7 11 1-15,11 10 3 16,4 1 3-16,9 4 2 15,3-3 1-15,0-5-64 16,1-5-69-16</inkml:trace>
  <inkml:trace contextRef="#ctx0" brushRef="#br0" timeOffset="78905.02">10623 16894 662 0,'-7'-7'344'15,"-10"-7"-82"-15,-5-1-46 16,-5 5-61-16,1 2-33 16,0 8-56-16,3 2-23 0,8 10-35 15,3 2-13-15,9 4-14 16,4 3-1-16,9-2 6 15,5-1 4-15,8-10 9 16,3-5 1-16,7-10 2 16,2-2 1-16,3-8-2 15,4-3-1-15,-4 5 0 16,-6 3 0-16,-10 12 26 0,-8 4 19 16,-14 12 43-1,-2 4 11-15,-12 8-14 16,-6-4-18-16,-1 0-46 0,-1-4-67 15,5-11-287-15</inkml:trace>
  <inkml:trace contextRef="#ctx0" brushRef="#br0" timeOffset="79348.88">11084 16863 718 0,'15'-3'360'16,"9"-3"-82"-16,18 2-181 16,2-1-21-16,0 0-33 15,0 1-15-15,-11 1-10 16,-5 1 0-16,-11-1 2 0,-6 2-18 16,-16-2-31-16,-5 1-24 15,-7 0-19 1,-6 2 16-16,0 2 24 15,2 2 15-15,2 8 17 16,3 3 4-16,12 15 13 16,-1 0 3-16,10 2-5 15,5 5-6-15,5-10-7 16,7 0 1-16,7-7-118 16,2-8-250-16</inkml:trace>
  <inkml:trace contextRef="#ctx0" brushRef="#br0" timeOffset="79604.84">11757 16923 686 0,'-3'9'397'0,"-3"8"-77"15,-11 5-129-15,-6 3-46 16,-11-4-69-16,-5-2-23 0,0-10-21 16,-3-8-6-16,9-6-16 15,4-7-19-15,11-8-24 16,4 0-5-16,12-1-4 15,4 0 13-15,11 7 21 16,5 7 8-16,7 9 27 16,4 9 6-16,3 11 7 15,-3 2-3-15,2 5-18 16,-3 1-1-16,-6-3-81 16,-1-4-173-16</inkml:trace>
  <inkml:trace contextRef="#ctx0" brushRef="#br0" timeOffset="80157.63">12036 16783 910 0,'10'0'356'0,"11"9"-228"16,2 8-60-16,-1 12-27 16,-2 8-3-16,-12 2-8 15,-5 0-3-15,-7-3-5 0,-6-6 0 16,1-13-25 0,-2-7-11-16,4-12-14 15,2-7-9-15,5-7 11 16,7 0 5-16,7-8 8 15,2 1 3-15,4-2 6 16,1-1 0-16,-5 0 3 16,0 4 2-16,-9 3 3 0,-4 4 4 15,-3 12-4-15,-3 6 1 16,-1 15 1-16,-3 5-2 16,5 3 1-16,3 2-4 15,7-3-3-15,7-2-1 16,15-3 1-16,3-3 2 15,9-5-92-15,4-5-74 16</inkml:trace>
  <inkml:trace contextRef="#ctx0" brushRef="#br0" timeOffset="80395.56">12669 16868 620 0,'5'-2'338'16,"5"4"-43"0,-9 7-34-16,-17 14-83 15,-7 6-33-15,-14 0-76 0,-1-1-28 16,6-6-24-1,2-8-15-15,8-14-42 16,5-6-27-16,4-14-34 16,5-8 7-16,10-3 30 15,4 0 24-15,10 3 35 16,4 7 7-16,2 15 9 16,2 8 4-16,1 17 1 15,2 9 2-15,0 8-2 0,0 1 0 16,-4-3-13-16,-5-5-57 0</inkml:trace>
  <inkml:trace contextRef="#ctx0" brushRef="#br0" timeOffset="80563.7">12497 16591 936 0,'-1'-2'470'15,"0"0"-139"-15,2 2-178 16,-1 0-114-16,3 2-17 0,22 14-75 16,31 36-212-16</inkml:trace>
  <inkml:trace contextRef="#ctx0" brushRef="#br0" timeOffset="81378.38">12868 16866 650 0,'9'-9'338'0,"6"-6"-103"16,10-2-132-16,7 4-31 16,2 2-41-16,0 3-5 15,-4 7-6-15,-8-3-5 16,-4 6-7-16,-9 4 2 15,-12 3 0-15,-2 4-2 16,-13 2-15-16,0 0-6 0,0 2-4 16,0 4-1-16,9 6 8 15,2 1 1-15,7 5-2 16,7-2 2-16,7-5 5 16,3-3 1-16,8-8 5 15,4-7 0-15,2-12 1 16,1-9-1-16,-7-11-4 15,-4-7 0-15,-7-1 1 16,-1-1 3-16,-3 4 23 16,-5 8 14-16,-4 7 25 15,-6 6 4-15,-4 9-15 16,-1 8-14-16,3 12-27 16,3 1-8-16,3 2-6 0,1-2-1 15,4-3-1-15,2-2 2 16,6-13 2-16,1 0 2 15,2-12 4-15,1-6 1 16,-3-4 3-16,-1-4-1 16,-3 2 1-16,-3 1-1 15,-1 5 1-15,-3 5-1 16,-5 9-2-16,2 9 1 0,-1 9-4 16,3 4-2-16,5 3-2 15,2-2-2 1,8-2 0-16,1-4 2 0,6-9 2 15,0-3 3-15,0-9 33 16,-2-10 35-16,-1-2 38 16,-2-4 15-16,-7-3-7 15,-6 3-17-15,-5 3-18 16,-5 4-15-16,-5 6-22 16,1 5-20-16,0 3-23 15,1-1-4-15,1 0-72 0,2 0-78 16</inkml:trace>
  <inkml:trace contextRef="#ctx0" brushRef="#br0" timeOffset="115233.1">1703 17000 600 0,'-6'11'222'0,"-3"15"-172"16,6 3-11-16,5 5-20 0,8 3-6 15,11 1-5-15,4-3 4 16,10-13 24-16,1-8 24 16,-2-19 38-16,0-5 18 15,-10-18 27-15,-4-5-3 16,-12-9-18 0,-9-7-12-16,-17-6-36 0,-11-8-6 15,-11-5-3 1,-1 5-5-16,3 14 4 0,2 17-13 15,4 31-37 1,4 11-9-16,1 19-23 0,13 9-4 16,14 3 5-16,9 3 0 0,22-5-2 15,3-4-6 1,22-8-52-16,4-10-44 16,11-11-136-16,4-3-96 0</inkml:trace>
  <inkml:trace contextRef="#ctx0" brushRef="#br0" timeOffset="115475.86">2363 16981 610 0,'0'3'306'0,"1"10"-82"15,-2 5-19-15,-10 5-35 16,-5 5-16-16,-10 5-29 16,-4-2-17-16,-8-2-38 15,-2-7-12-15,3-11-37 0,-1-10-18 0,10-13-24 31,3-3-15-31,7-3-10 16,6-2-1-16,8 9 4 16,5 3 2-16,12 10 13 15,0 2 9-15,12 9 15 16,1 4 7-16,8 9 2 16,6 4-1-16,0-3-73 0</inkml:trace>
  <inkml:trace contextRef="#ctx0" brushRef="#br0" timeOffset="116046.1">3281 16922 823 0,'-13'-3'417'0,"-12"-2"-152"15,-5 1-113-15,-1 4-39 16,4 4-89-16,4 5-29 16,12 6-28-16,2 0-5 15,11 1-2-15,6-1 2 16,10-5 7-16,6 1 4 15,3-7 11-15,-1-1 4 0,-5-1 11 16,-6-2 6 0,-13 0 23-16,-3 2 3 15,-13 3-1-15,-6 5-3 0,-3 8-7 16,0-2-1-16,6 7-3 16,4-1-2-1,12-3-14-15,6 8-5 0,12-6 2 16,6-4-2-16,5-3 5 15,-3-13 0-15,2-5-7 16,-6-6-39-16,-3-8-376 0</inkml:trace>
  <inkml:trace contextRef="#ctx0" brushRef="#br0" timeOffset="116180.21">3171 16709 1008 0,'-5'-6'441'0,"-1"-1"-226"15,3 3-96-15,1 6-108 16,3 3-25-16,-1-5-103 16,0 0-92-16</inkml:trace>
  <inkml:trace contextRef="#ctx0" brushRef="#br0" timeOffset="116316.53">3452 16984 504 0,'17'17'273'16,"21"27"-27"-16,-4 5-50 15,-5 14-55-15,1 6-32 0,-3 4-66 16,0-4-17 0,-8-21-5-16,-4-10-83 15</inkml:trace>
  <inkml:trace contextRef="#ctx0" brushRef="#br0" timeOffset="116494.91">3692 16978 723 0,'-7'0'450'15,"-8"0"6"-15,0 5-221 16,-2 6-124-16,0 6-29 16,-2 3-29-16,-4 7-6 15,2 17-11 1,-4 5-8-16,-2 16-15 16,-3 2-3-16,-11-2-139 15,2-5-111-15</inkml:trace>
  <inkml:trace contextRef="#ctx0" brushRef="#br0" timeOffset="117209.58">4071 17082 759 0,'-7'-13'414'0,"-7"-6"-70"15,-5-7-75-15,-4 3-83 16,0 6-40-16,-7 1-72 16,3 12-34-16,-2 10-46 15,-1 2-16-15,12 15-11 16,2-2-1-16,13 9 14 16,5-1 3-16,14-5 2 15,5-1 1-15,7-10-5 0,3-6 1 16,-4-11 9-16,-2-4 4 15,-6-10 10 1,-5 0 3-16,-5-1 1 0,-5-3-1 16,-1 8 1-1,-3 3-2-15,-3 8-13 16,3 8-5-16,-2 9-6 0,3 8-1 16,0 5 9-16,4 0 1 15,9-2-1-15,-1-7 0 0,11-8 1 16,0-8 3-16,0-9 8 15,2-3 5 1,-8-15 7-16,-2-3 2 16,-4-6 0-16,-4-6 1 15,-1 3-4-15,0 1-3 0,-3 10 11 16,-1 6 0-16,0 19-4 16,-3 6 2-16,1 19-13 15,3 7-3-15,-3 14 3 16,6 9-2-16,-2 17-2 0,5 6-2 15,-1 4 2-15,-3-4 1 16,3-11-3-16,-1-10 1 16,3-11 3-1,3-7 14-15,-1-20-143 16,0-4-31-16</inkml:trace>
  <inkml:trace contextRef="#ctx0" brushRef="#br0" timeOffset="117378.53">4297 17136 1058 0,'2'0'429'16,"10"-2"-276"-16,8 2-60 16,14 6-65-16,4-3-12 15,1 5-37-15,-3-2-89 0</inkml:trace>
  <inkml:trace contextRef="#ctx0" brushRef="#br0" timeOffset="117994.42">4822 16926 475 0,'-2'-5'315'16,"-6"-9"36"-16,-3 2-107 15,-10-2-66-15,-4 3-35 16,-4 6-63-16,0 3-26 16,5 7-45-16,2 3-15 15,8 3-26-15,6 4-7 16,9 1-6-16,7 3 4 15,11 2 16-15,5-6 8 16,6-2 13-16,1-1 3 16,-4-9 2-16,-5 0 5 0,-10-3 14 15,-7-1 8-15,-11-3 0 16,-9 2-3-16,-14 2-3 16,-4 2-6-16,-3 6-6 15,5 0-3-15,11 5-10 16,8 2-5-16,10 1 5 15,7 4 5-15,11 0 6 16,5-2 3-16,11-2 4 16,2-4-2-16,3-7 10 15,2 0 4-15,-5-5 4 16,-2-3 0-16,-5-2-6 16,-8-6-5-16,-9 0-4 15,-1-2-3-15,-9 3-105 0</inkml:trace>
  <inkml:trace contextRef="#ctx0" brushRef="#br0" timeOffset="-177873.39">20948 5293 661 0,'-1'-1'399'16,"-2"-2"-71"-16,-5 9-161 15,5 9-54-15,-4 17-86 16,7 13-21-16,1 15 9 16,0 3 3-16,7 0 2 15,-8-4 1-15,3-11-3 0,-1-6-2 16,-4-17 0-16,2-8 1 16,-1-13-32-16,-2-7-36 15,4-10-219-15</inkml:trace>
  <inkml:trace contextRef="#ctx0" brushRef="#br0" timeOffset="-177385.37">20832 5377 529 0,'4'-3'352'0,"4"-4"17"16,8-3-168-16,6 0-29 15,11 1-42-15,6 5-25 0,14 9-45 16,3 6-17-1,0 10-23-15,-8 2-1 16,-21 0 7-16,-17 0 4 16,-23 0 5-16,-14-1 1 15,-21 1-11-15,0 3-5 0,3-11-9 16,7-4-33-16,18-8-59 16,8-2-44-16,9-2-198 0</inkml:trace>
  <inkml:trace contextRef="#ctx0" brushRef="#br0" timeOffset="-127908.53">8142 11659 633 0,'-2'2'300'16,"-5"3"-103"-16,3 9-120 0,2 5-25 16,3 16-21-16,-1 5-5 15,5 11-7-15,-1 5 1 16,2-4-4 0,3-1-3-16,-1-7-2 0,0-7-1 15,-2-8 2-15,-2-8 3 16,-4-12 27-16,-2-6 24 15,0-8 10-15,-2-5 0 16,-1-4-21-16,0-4-25 16,5-3-20-16,5-2-10 0,11 2-20 15,7 4-6-15,7 9 2 16,2 0 3-16,-2 7 11 16,-2 4 2-16,-10 1 2 15,0 12 2-15,-9 1 7 16,-8-1 10-16,-5 4 23 15,-8-3 10-15,-9 4 6 16,-4-2-7-16,2 1-20 16,1-4-12-16,6-4-12 15,3-2-12-15,4-10-124 16,2-5-146-16</inkml:trace>
</inkml:ink>
</file>

<file path=ppt/ink/ink2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12:24:26.225"/>
    </inkml:context>
    <inkml:brush xml:id="br0">
      <inkml:brushProperty name="width" value="0.05292" units="cm"/>
      <inkml:brushProperty name="height" value="0.05292" units="cm"/>
      <inkml:brushProperty name="color" value="#FF0000"/>
    </inkml:brush>
  </inkml:definitions>
  <inkml:trace contextRef="#ctx0" brushRef="#br0">19149 9783 535 0,'-1'1'295'0,"-2"4"-69"0,1 5-99 16,0 1-32-16,-1 5-33 15,2 1-12-15,3 5-20 16,-1-1-7-16,7 0-17 16,3-2-4-16,1-7 2 15,5-3 3-15,4-8 4 16,1-2 1-16,4-13 1 16,-2-4-2-16,-4-10 2 15,-2-5-1-15,-7-3 3 16,-2-1 0-16,-8 8 5 15,-2 3 1-15,-8 9 0 16,5 8 5-16,2 14-8 16,0 10-5-16,6 25-8 15,4 9-8-15,7 17 0 16,2 8 3-16,-2-1 8 16,0 4 19-16,-9-10 33 15,-4-2 8-15,-9-14 23 16,-6-9-1-16,-16-16-17 0,-5-12-4 15,-6-14-24-15,-2-7-20 16,11-10-28-16,5-6-7 16,14-6-208-16</inkml:trace>
</inkml:ink>
</file>

<file path=ppt/ink/ink2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1T08:02:48.415"/>
    </inkml:context>
    <inkml:brush xml:id="br0">
      <inkml:brushProperty name="width" value="0.05292" units="cm"/>
      <inkml:brushProperty name="height" value="0.05292" units="cm"/>
      <inkml:brushProperty name="color" value="#FF0000"/>
    </inkml:brush>
    <inkml:context xml:id="ctx1">
      <inkml:inkSource xml:id="inkSrc3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2-01T08:03:05.741"/>
    </inkml:context>
  </inkml:definitions>
  <inkml:trace contextRef="#ctx0" brushRef="#br0">1731 7571 971 0,'0'1'404'0,"1"9"-235"0,2 16-57 16,3 33-65-16,3 14-4 16,1 29-17-16,-3-2-3 0,1-9-6 15,-1-9-2-15,-1-23 5 16,4-10-58 0,-2-19-139-16,-3-9-201 0</inkml:trace>
  <inkml:trace contextRef="#ctx0" brushRef="#br0" timeOffset="175.29">1694 7585 1079 0,'7'-7'430'0,"22"-9"-292"16,11 4-67-1,36 9-57-15,14 4-8 0,10 6-3 0,9 2 93 32</inkml:trace>
  <inkml:trace contextRef="#ctx0" brushRef="#br0" timeOffset="433.59">1813 8258 1180 0,'1'-5'499'15,"5"0"-270"-15,21 2-159 16,17 3-32-16,23 1-25 15,6 2-1-15,-4 1-2 16,-8 1-10-16,-7-4-270 16</inkml:trace>
  <inkml:trace contextRef="#ctx0" brushRef="#br0" timeOffset="615.03">1839 8070 1352 0,'13'-5'474'15,"26"0"-416"-15,15-1-50 16,13 5-11-16,6 3 3 0,-6 5-227 16</inkml:trace>
  <inkml:trace contextRef="#ctx0" brushRef="#br0" timeOffset="874.49">2359 8136 1007 0,'0'0'453'16,"-1"2"-184"-16,7 17-203 15,2 9-44-15,1 16-17 0,1 8 1 16,-7 2 0 0,-1 2 4-16,-2-10-67 0,-3-8-75 15</inkml:trace>
  <inkml:trace contextRef="#ctx0" brushRef="#br0" timeOffset="1059.25">2326 8142 895 0,'23'-6'413'16,"16"-6"-158"-16,10 12-161 16,-1 5-22-16,-12 12 21 15,-13 5 10-15,-19 7 27 16,-8 3 1-16,-23 2-42 15,-5-1-17-15,-5-10-79 16,1-7-101-16</inkml:trace>
  <inkml:trace contextRef="#ctx0" brushRef="#br0" timeOffset="1627.17">1749 7351 1095 0,'9'2'418'0,"9"-1"-265"15,16 0-139-15,17 2-3 16,15-5 0-16,4 1-2 16,3-6 24-16,-8-2-127 0</inkml:trace>
  <inkml:trace contextRef="#ctx0" brushRef="#br0" timeOffset="1780.79">2213 7201 761 0,'-3'-1'395'0,"2"0"-136"15,4 5-96-15,-3-4-103 16,2 13-26-16,47 53 5 16,-29-26 18-16,-10 4 16 15,-3-5 3-15,-12-9-7 16,-5-2-21-16,-4-15-120 15</inkml:trace>
  <inkml:trace contextRef="#ctx0" brushRef="#br0" timeOffset="2416.98">3032 7901 704 0,'0'0'349'0,"4"0"-130"16,10 1-112-16,3 0-42 0,19 2-44 15,6 1-8-15,10 0-5 16,8 3-5-16,-7-3-110 15,-4-2-151-15</inkml:trace>
  <inkml:trace contextRef="#ctx0" brushRef="#br0" timeOffset="2749.85">3039 8082 630 0,'1'1'321'16,"1"-1"-102"-1,1-4-38-15,-3 3-68 0,1 0-22 16,29-2-29-16,47-2-9 16,-29 1-13-16,4 4-10 15,-6 0-6-15,-6-2-3 0,-9 2-4 16,-10 0-1-16,-11 0-45 16,-3 4-81-1</inkml:trace>
  <inkml:trace contextRef="#ctx0" brushRef="#br0" timeOffset="5718.52">3831 7456 1160 0,'-1'5'434'0,"-2"17"-331"16,2 7-70-16,5 30-37 15,4 14-1-15,10 21 6 16,-3 4 1-16,-3-8 4 15,2-8 1-15,-6-26 2 16,-4-8-1-16,1-18 1 16,-4-7 9-16,-1-11-78 15,3-5-41-15,-9-9-184 16</inkml:trace>
  <inkml:trace contextRef="#ctx0" brushRef="#br0" timeOffset="5904.36">4065 7932 622 0,'-4'-1'362'15,"-9"3"-42"-15,-7 6-63 16,-11 12-122-16,-4 4-31 16,-2 3-63-1,3 1-17-15,14-6-24 16,11-1-2-16,23-7-2 0,10-6 2 16,13-4 7-1,5-3 2-15,1-3-2 16,-1 2 17-16,2 1-176 0,-6-2-168 15</inkml:trace>
  <inkml:trace contextRef="#ctx0" brushRef="#br0" timeOffset="6237.54">4199 8142 955 0,'2'1'408'0,"8"-1"-216"16,0 0-97-16,14-3-65 16,4-2-6-16,0-6-6 0,3 1-3 15,-9-2-2-15,-3 0 2 16,-13 0 10 0,-6 2 5-16,-16 3 1 15,-7 0-3-15,-8 9-15 16,-1 5-9-16,9 12-7 15,3 6-4-15,9 8 0 16,7 5 1-16,6 2 3 16,-2-2 3-16,27-8 1 15,8-4 3-15,17-11 1 0,8-6 0 16,-13-7 7-16,-6-6-107 16</inkml:trace>
  <inkml:trace contextRef="#ctx0" brushRef="#br0" timeOffset="9062.37">5431 8056 737 0,'-14'0'336'15,"-1"-3"-183"-15,15-2-52 16,46 2-66 0,32-1-17-16,57 9 9 15,29 1 9-15,52 6 31 16,18 1 13-16,22-6 2 0,5 1-12 15,-13-8-33-15,-12-5-16 16,-39 2-15-16,-23-4-96 0</inkml:trace>
  <inkml:trace contextRef="#ctx0" brushRef="#br0" timeOffset="9809.95">5842 7619 519 0,'5'-7'264'0,"4"-9"-62"16,-1 1-11-16,-8 0-16 15,-2-3-14-15,-10 3-36 16,-2-2-24-16,-10 6-57 16,-4 5-28-16,-6 9-45 15,-2 9-13-15,0 8-7 16,3 8 1-16,10 7 14 16,7 1 7-16,16 3 14 15,8-2 9-15,14-10 8 16,5-8 3-16,12-13 3 15,4-7 2-15,1-13 3 0,5-3-2 16,-20-11 4-16,-6-4 3 16,-10 1 5-16,-15 1 6 15,-2 11 0-15,0 8-8 16,-7 10-23 0,3 2-9-16,4 10-14 0,-1 4 5 15,5 5 14-15,9 2 0 16,2 2 8-16,5-1 3 15,8 0 0-15,-2-1 2 0,1-7-32 16,3 1-91-16</inkml:trace>
  <inkml:trace contextRef="#ctx0" brushRef="#br0" timeOffset="10159.59">6160 7126 739 0,'-1'-5'457'0,"-4"-4"-31"16,0 2-173 0,1 16-172-16,1 10-53 15,6 26-53-15,4 18 2 16,2 31 15-16,-4 5 5 0,4 2 6 16,1-6 2-16,1-19 4 15,4-7-2 1,-11-13-55-16,-1-9-68 15,-1-15-203-15</inkml:trace>
  <inkml:trace contextRef="#ctx0" brushRef="#br0" timeOffset="10668.07">6629 7569 502 0,'3'-8'278'16,"1"-6"-33"-16,-4-1-16 15,-3 1-31-15,-5-1-21 16,-11-2-51-16,-3 2-29 16,-8 3-59-16,0 2-27 15,2 10-38-15,1 7-13 16,11 3-8-16,2 7-1 0,7-1 16 16,6 6 6-1,6 0 18-15,4-3 10 16,8-3 9-16,3-6 1 0,4-6 2 15,5-4 0 1,-2-5-1-16,0-3 3 0,-7-6 2 16,-9 1 1-16,-5 3 5 15,-4 0-5-15,-3 7-8 16,0 3-10-16,-3 7-13 16,1 7-4-16,2 7 2 15,1 4 5-15,7 4 8 16,1 3 1-16,0 2 1 15,0-1 1-15,-7 1-89 0,6-4-142 16</inkml:trace>
  <inkml:trace contextRef="#ctx0" brushRef="#br0" timeOffset="10874.63">6814 7642 1150 0,'0'0'458'0,"1"4"-321"16,-1 7-71-1,5 15-73-15,0 5-5 16,-2 9 12-16,4 2 1 0,-6-3 49 16,2-2-112-1</inkml:trace>
  <inkml:trace contextRef="#ctx0" brushRef="#br0" timeOffset="11201.36">7018 7167 911 0,'0'-7'475'0,"0"-9"-145"15,2 8-92-15,-2 12-159 16,1 5-55-16,5 28-54 0,0 10-3 16,4 34 22-1,3 11 5-15,-3 6 7 16,1-2 4-16,-3-16 4 0,-5-8 1 15,-1-16 1-15,-2-7 1 16,0-18 0-16,0-5 4 16,-1-14-100-16,1-4-74 15</inkml:trace>
  <inkml:trace contextRef="#ctx0" brushRef="#br0" timeOffset="11960.8">5709 8272 820 0,'-9'1'390'16,"-14"0"-154"-16,-3 15-108 15,-2 7-32 1,-1 22-51-16,5 8-18 15,10 12-23-15,8 2-2 16,11 3 0-16,8 2 1 16,7-4 0-16,7-2 0 15,3-11-30-15,7-9-71 16</inkml:trace>
  <inkml:trace contextRef="#ctx0" brushRef="#br0" timeOffset="12452.11">6061 8771 479 0,'2'-6'267'16,"1"-5"-43"-16,-3-5-18 16,-4-4-27-1,-6-2-25-15,-4-1-25 16,-1 0-13-16,-5 7-38 0,1 0-19 0,-4 15-48 16,0 3-18-1,-3 14-29-15,2 7 1 16,9 6 10-16,6 4 7 15,11 1 18-15,9-3 2 16,8-7 4-16,3-5 3 16,9-14 0-16,-2-5 2 0,0-15 0 15,-3-3 1-15,-8-6 2 16,-5-2 0-16,-9 3 1 16,-3 1-4-16,-8 7-8 15,1 5-8-15,-3 10-22 16,1 3-3-16,3 11-2 15,5 4 5-15,5 5 16 16,5-2 2-16,11 3 4 0,0 0 20 16,4-6-149-1,0 1-187-15</inkml:trace>
  <inkml:trace contextRef="#ctx0" brushRef="#br0" timeOffset="12754.67">6032 8340 836 0,'4'-4'381'0,"4"-3"-193"15,7 4-60-15,10 8-86 16,5 4-20-1,-6 7-11-15,3 0-4 16,-11 7-11-16,-15 1 0 16,-1 6 0-16,-10 0 3 0,-7-4 9 15,11-2 0-15,3-9-5 16,7-4-2-16,18-4-5 16,5-3-2-16,11-3-98 0,7 1-80 15</inkml:trace>
  <inkml:trace contextRef="#ctx0" brushRef="#br0" timeOffset="12957.5">6458 8514 995 0,'-3'0'423'0,"4"8"-248"15,-1 0-64-15,0 11-81 16,3 6-4-16,-1 8-3 15,-1 4-6-15,0 8-9 16,0-6-1-16,-1-3 1 16,3-5-40-16,1-12-142 0,1-2-280 15</inkml:trace>
  <inkml:trace contextRef="#ctx0" brushRef="#br0" timeOffset="13125.44">6323 8702 938 0,'4'0'389'16,"4"-1"-199"-16,14 2-130 15,6-1-26-15,11 1-7 16,6 0-6-16,4-1-13 16,-1 0-5-16,1-1-219 15</inkml:trace>
  <inkml:trace contextRef="#ctx0" brushRef="#br0" timeOffset="13592.72">6700 8602 628 0,'1'1'360'16,"0"-2"-77"-16,1 4-122 15,-2-3-44-15,0 0-55 16,0 0-16 0,6 10-7-16,27 40-1 15,-12-30-9-15,1-4-4 16,1-7-5-16,0-7-3 0,0-8 0 15,-3-5 0-15,-6-9-1 16,-4 0 1-16,-10-6 0 16,-2 5 1-16,2 9-8 15,-1 3-8 1,-3 9-14-16,1 10-5 0,-2 12-1 16,1 10 4-16,7 19 7 0,-1 5 1 15,1 12 1 1,7 5 1-16,-2-3 2 15,-1-3 0-15,-5-14 9 16,-10-9 10-16,-11-11 18 16,-4-6 6-16,-12-12 5 15,-3-6-5-15,1-15-38 16,2-5-50-16,5-11-279 0</inkml:trace>
  <inkml:trace contextRef="#ctx0" brushRef="#br0" timeOffset="14037.7">6920 8402 620 0,'0'-5'316'0,"1"-5"-84"16,2 0-68-16,14 1-73 15,2-3-18-15,12 4-29 16,2 3-9-16,-9 5-7 16,-1 1-1-16,-15 11 7 15,-9 3 5-15,-15 10 2 16,-6 4-2-16,-1 1-10 16,2-3-5-16,16-7-8 15,6-5 0-15,16-8-2 0,9-1-1 16,9-9-2-16,3 0-4 15,0 2-58-15,-4 0-65 16</inkml:trace>
  <inkml:trace contextRef="#ctx0" brushRef="#br0" timeOffset="14256.76">7322 8327 953 0,'3'4'431'0,"2"13"-175"16,9 8-124-16,2 21-76 16,5 9 1-16,-4 8-8 15,-4 5-9-15,-11 1-16 16,-4 5-7-16,-14-5-6 16,-4-7-1-16,-3-19 16 15,-4-10-49-15</inkml:trace>
  <inkml:trace contextRef="#ctx0" brushRef="#br0" timeOffset="14846.27">7544 8251 653 0,'2'-5'363'0,"4"-3"-66"15,7 0-145 1,5 1-41-16,7 3-58 16,4 0-26-16,-3 4-19 0,-1 3-5 15,-15 4-3 1,-9 1 0-16,-16 4 3 16,-4 2 5-16,-3 2 3 15,3-2-4-15,15 0-11 0,5-1-4 16,14-1-3-16,3 2 3 15,8-1 7-15,-1 1 1 0,-4 2 2 16,-9-2 1 0,-12 1 6-16,-11-2 1 15,-19-4-13-15,-5 0-35 0,0-6-172 16</inkml:trace>
  <inkml:trace contextRef="#ctx0" brushRef="#br0" timeOffset="15027.59">7545 8532 519 0,'15'2'285'16,"25"-1"-70"-16,8-1-113 15,4-4-34-15,0 2-42 16,-11 1-1-16,-11 3-152 15</inkml:trace>
  <inkml:trace contextRef="#ctx0" brushRef="#br0" timeOffset="15337.63">7613 8662 789 0,'12'-3'396'16,"9"0"-119"-16,8 0-157 16,0 7-35-16,-5 2-44 15,-6 4-16-15,-12 3-18 16,-7 1-2-16,-12 3 1 16,-3-2 2-16,-1 2 5 15,3-5-4-15,12-4-1 16,5-3 0-16,16-5 2 15,5 2 1-15,13 0-1 16,-1-2-4-16,-2 2-3 16,-6 1 0-16,-9-3 0 15,0 1-21-15,-6-2-196 0</inkml:trace>
  <inkml:trace contextRef="#ctx1" brushRef="#br0">10098 10041 0</inkml:trace>
  <inkml:trace contextRef="#ctx0" brushRef="#br0" timeOffset="17722.16">8299 7699 507 0,'2'0'283'16,"4"6"-50"-16,-2 6-86 15,-1 22-85-15,2 13-12 0,-2 18-18 16,0 3-6 0,4-4-6-16,-5-10-1 15,-2-16-43-15,5-8-65 0,-8-14-215 16</inkml:trace>
  <inkml:trace contextRef="#ctx0" brushRef="#br0" timeOffset="17900.44">8120 7988 583 0,'-1'1'327'15,"-5"3"-51"-15,19 0-89 16,12 2-19-16,25-1-7 16,8-3-11-16,4-1-54 15,2-2-25-15,-7-5-77 16,3-1-69-16</inkml:trace>
  <inkml:trace contextRef="#ctx0" brushRef="#br0" timeOffset="18483.03">8983 8102 1171 0,'14'-2'399'16,"35"-4"-361"-16,25-1-32 0,44-2 46 15,28 7 23-15,33 2 20 16,14 0-9-16,28 10-36 16,-2-4-18-16,-1-3-19 0,-11 1-2 15,-45-8 3 1,-11 0-52-16,-46-3-170 16</inkml:trace>
  <inkml:trace contextRef="#ctx0" brushRef="#br0" timeOffset="19067.82">9167 7239 672 0,'1'2'259'16,"1"4"-132"-16,-2 16-127 16,0 9 4-16,-3 20 27 15,-2 5 5-15,-1 6-4 16,2-6-10-16,4-12-3 15,1-8 0-15,4-16 6 16,-1-3 5-16,2-13 39 16,0-4 20-16,4-9 18 15,0-8 9-15,8-4-28 16,3 0-21-16,0 2-26 16,4 2-17-16,-2 10-24 15,0 7-12-15,-3 11-12 0,1 13-1 16,-10 6-3-16,-9 4 3 15,-11 3 10-15,-5-5 4 16,-13-3-3-16,2-8-18 16,-11-13-76-16,-1-7-81 0</inkml:trace>
  <inkml:trace contextRef="#ctx0" brushRef="#br0" timeOffset="19441.91">9660 7134 744 0,'1'0'336'16,"1"6"-160"-16,1 6-70 0,0 22-70 16,2 14 7-1,1 29 7-15,4 10-2 16,-2 6-14-16,4 0-10 15,-2-14-8-15,-4-6-2 16,-1-13 8-16,-4-13-28 0,0-17-189 16</inkml:trace>
  <inkml:trace contextRef="#ctx0" brushRef="#br0" timeOffset="19991.21">10066 7640 220 0,'7'-5'184'0,"7"-8"57"16,0 1-6-16,-4 1 1 15,-2-2-10-15,-6 4-28 16,0 1-26-16,-11-5-67 0,-3-1-26 0,-9 4-44 31,-7-5-20-31,0 7-31 0,-1 3-13 0,-1 4-19 16,3 5-5-1,6 11-3-15,3 4 4 16,10 4 14-16,7 5 4 16,7-9 16-16,9 2 2 0,8-9 10 15,2-6 6 1,5-6 11-16,-2-6 6 0,-4-8 5 16,-2-4 0-1,-7 0-1-15,-4-1-1 0,-7 8-7 16,-2 2-6-16,-3 9-15 15,-3 3-7-15,-3 11-2 16,1 3 6-16,1 10 15 16,4 4 6-16,5 5 3 15,4 2-1-15,5-3-2 16,0-2-1-16,3-7-92 16,-3-4-86-16</inkml:trace>
  <inkml:trace contextRef="#ctx0" brushRef="#br0" timeOffset="20344.98">10261 7718 851 0,'2'-2'379'0,"-1"-2"-175"16,7-2-61-16,0 0-78 15,5 1-18-15,9 3-35 16,-2 2-3-16,2 6-4 16,-5 3-3-16,-11 3-7 15,-6 3-3-15,-14 6 0 16,-8 1 3-16,3 1 9 15,1-4 5-15,8-6-1 0,10-3-5 16,3-4-4-16,7-4-4 16,16-2 1-16,4-1 4 15,6-3-105-15,4 3-60 16</inkml:trace>
  <inkml:trace contextRef="#ctx0" brushRef="#br0" timeOffset="20700.19">10637 7224 817 0,'1'-9'383'16,"3"-9"-133"0,-4 7-27-16,-1 10-93 15,0 6-47-15,-2 18-91 0,0 12-24 16,0 27 8-16,2 14 10 16,1 12 11-1,1 3 3-15,6-9 3 16,-1-7 4-16,2-13 4 15,1-9 1-15,0-14 1 16,-3-9 0-16,1-12 0 16,-4-8-28-16,-5-7-117 15</inkml:trace>
  <inkml:trace contextRef="#ctx0" brushRef="#br0" timeOffset="22250.55">9066 8289 818 0,'-2'0'368'0,"-7"4"-175"15,-6 6-48-15,-8 19-62 16,-9 13-20-16,1 22-33 0,2 8-9 16,11 11-11-16,15 4-9 15,20 3 1-15,12-5 2 16,16-14-24-16,2-14-35 16,2-22-38-16,-3-8-56 15</inkml:trace>
  <inkml:trace contextRef="#ctx0" brushRef="#br0" timeOffset="22690.47">9247 8483 652 0,'0'2'325'0,"-1"7"-101"15,1 10-100 1,4 11-87-16,4 8-4 16,3 9-6-16,0 3-4 0,-4-2-5 15,-4-3 1-15,-3-10 5 16,-1-7 3-16,-2-14 9 15,-2-5 22-15,3-14 12 16,2-7-5-16,2-9-21 16,5-5-31-16,10-1-31 15,0 2-5-15,9 8 1 16,-1 5 4-16,1 12 10 16,0 7 1-16,-9 8 7 15,-1 2 0-15,-14 10 3 16,-6-2 4-16,-12 3 2 15,-10 1 2-15,-6-11 0 16,4-3-37-16,-2-7-116 16,4-3-123-16</inkml:trace>
  <inkml:trace contextRef="#ctx0" brushRef="#br0" timeOffset="23055.94">9438 8373 783 0,'-1'-4'360'0,"3"-7"-159"15,4 4-54-15,12 6-65 16,7 1-21-16,-3 5-26 16,12 3-6-16,-9 3-13 15,-6 4-4-15,-8 7-6 16,-19 4 1-16,-16 0 1 16,-2 1 4-16,7-7-2 15,6-3-4-15,17-9-9 0,6-3-5 16,14-1 0-16,6-1 1 15,8 2-41 1,1 2-68-16,1 2-319 16</inkml:trace>
  <inkml:trace contextRef="#ctx0" brushRef="#br0" timeOffset="23231.62">9837 8572 741 0,'2'-2'351'15,"-1"2"-141"-15,3 6-43 0,-4-6-72 16,0 12-22 0,6 55-34-16,-7-27-16 0,-3 3-11 15,3-1 14-15,-3-6-85 16,5-7-98-16</inkml:trace>
  <inkml:trace contextRef="#ctx0" brushRef="#br0" timeOffset="23396.27">9731 8731 747 0,'8'1'377'0,"5"1"-59"16,11 0-205 0,5 0-24-16,12-2-22 15,1-3-21-15,5 1-25 16,-1 0-98-16</inkml:trace>
  <inkml:trace contextRef="#ctx0" brushRef="#br0" timeOffset="23992.39">10116 8633 849 0,'0'-3'350'0,"2"3"-241"15,0 5-59-15,-2-5-67 16,0 0-8-16,11 23 18 15,20 32 13-15,-9-29 17 16,2-6 6-16,1-7 7 16,2-7 4-16,-4-7 10 15,-4-11 5-15,-1-6 7 16,-3-4-2-16,-11-6-10 16,-1 4-10-16,-10 8-12 15,1 4-18-15,2 17-44 16,1 9-10-16,5 17-19 15,-2 10 8-15,7 23 30 0,2 5 9 16,-6 1 15-16,-2-2 5 16,-10-16 38-16,-9-8 10 15,-9-9 30-15,-3-10 5 16,-13-10-15-16,-3-12 1 16,2-13-110-16,0-13-140 15</inkml:trace>
  <inkml:trace contextRef="#ctx0" brushRef="#br0" timeOffset="24343.38">10276 8406 817 0,'1'-4'359'16,"6"-5"-189"-16,4 1-45 15,8 3-67 1,4 3-13-16,-1 5-14 0,-3 7-9 16,-7 0-12-1,-6 4-2-15,-10 5-2 16,-6 1 0-16,-2 1 1 0,0 1 0 15,4-11-6-15,8 1-2 16,10-7-5-16,10-2 0 16,17-1 2-16,4-2 4 0,6 0-97 15,-2 0-67-15</inkml:trace>
  <inkml:trace contextRef="#ctx0" brushRef="#br0" timeOffset="24597.67">10667 8286 1030 0,'2'-4'476'16,"0"-2"-206"-16,9 20-179 0,4 14-48 15,3 24-32-15,7 14 2 16,-4 12 4-16,-3 1-5 15,-17 3-5 1,-7 1-2-16,-22-4-1 16,-3-7 0-16,-7-15 2 15,1-16-31-15,12-22-169 16,2-9-97-16</inkml:trace>
  <inkml:trace contextRef="#ctx0" brushRef="#br0" timeOffset="25046.75">10900 8258 846 0,'8'-6'412'16,"7"-3"-157"-16,3 2-135 15,2 2-46-15,-2 5-48 16,-2 0-9-16,-5 0-14 15,-7 5-7-15,-8 4-10 16,-9 2 1-16,-6 5 4 16,2-2 5-16,7-3 2 0,8 0-5 15,10-5-3-15,7 1-2 16,10-1 2-16,3 5 4 16,-3 1 3-1,-3 2-1-15,-16 5 8 0,-9-2 5 16,-16 2 5-16,-5 2 21 15,-2-5-140-15,4-2-252 16</inkml:trace>
  <inkml:trace contextRef="#ctx0" brushRef="#br0" timeOffset="25246.68">10932 8550 526 0,'4'3'339'16,"3"2"-24"-16,11-2-97 15,6-3-33-15,9-1-75 16,5-2-33-16,2 1-48 16,-2 2-27-16,-10 3-187 0</inkml:trace>
  <inkml:trace contextRef="#ctx0" brushRef="#br0" timeOffset="25513.09">10986 8679 533 0,'5'-4'359'0,"-3"-4"26"16,18 0-196-1,4 5-116-15,1-1-29 16,7 5-25-16,-17 5-7 16,-10 5-6-16,-8 1-3 15,-14 6-1-15,0 1-1 0,2 1 1 16,4-4-2-16,12-3 13 16,4-1 6-16,13-3 7 15,6-2 5-15,9-4-17 0,2-8-53 16</inkml:trace>
  <inkml:trace contextRef="#ctx0" brushRef="#br0" timeOffset="26666.08">12191 8007 995 0,'0'4'388'16,"-3"9"-264"-1,1 8-56-15,-4 10-41 16,-1 5-4-16,1 3-12 16,3 2-4-16,6-5-6 15,5-4-1-15,7-9 3 0,2-6 3 16,6-9 6-16,2-7 2 15,8-2-39-15,0-4-71 16</inkml:trace>
  <inkml:trace contextRef="#ctx0" brushRef="#br0" timeOffset="26899.61">12148 7815 1189 0,'4'-1'460'16,"4"1"-329"-1,0 0-61-15,3 0-46 16,2 1-58-16</inkml:trace>
  <inkml:trace contextRef="#ctx0" brushRef="#br0" timeOffset="27511.37">11911 7482 843 0,'0'0'384'0,"9"0"-178"16,5 4-84-16,20 2-84 15,11 1 2-15,16 3 8 16,5-3-7-16,7-2-5 16,-5 0-8-16,-5-3-10 15,-4-3-2-15,-15-8-66 16,-6 0-22-16,-20-6-56 16,-7-1-36-16,-21-3 48 0,-7-2 32 15,-8-2 71-15,-1 4 41 16,11 7 42-16,5 3-3 15,11 10-24-15,6 4-4 16,8 8-16-16,7 8-2 16,4 6 21-16,0 0 4 0,-8 0 23 15,-9-3 24 1,-19-3 35-16,-11 2 3 16,-13 0-26-16,-5-1-31 0,1 2-13 15,4-3-103-15</inkml:trace>
  <inkml:trace contextRef="#ctx0" brushRef="#br0" timeOffset="30938.82">3061 9550 1104 0,'1'0'465'0,"-2"3"-301"16,1 5-62-16,-2 17-81 0,2 13-22 15,5 21 0 1,0 12 2-16,1 3 2 0,0-5 1 15,-2-12 1 1,2-12-30-16,-1-16-126 16,-2-6-105-16</inkml:trace>
  <inkml:trace contextRef="#ctx0" brushRef="#br0" timeOffset="31132.59">2884 9845 518 0,'2'0'276'0,"9"3"-19"15,11 3-113-15,15 2-43 0,11 0-1 16,13 1-27-16,3-1-20 16,3-1-17-16,0-1 53 15</inkml:trace>
  <inkml:trace contextRef="#ctx0" brushRef="#br0" timeOffset="31649.1">4010 9596 678 0,'1'15'247'16,"-1"28"-202"-16,4 17 21 0,-1 31 11 15,2 8-3-15,-1 2-6 16,0-8-24-16,-2-22-22 16,2-11-4-16,-2-18-46 15,5-8-20-15,-5-16-91 16,-2-10-61-16</inkml:trace>
  <inkml:trace contextRef="#ctx0" brushRef="#br0" timeOffset="31814.67">4174 10096 658 0,'3'-1'327'0,"-2"-1"-102"16,-4 2-62-16,2 0-61 31,0 0-9-31,-1 0-41 0,1 0-10 0,-1 3-29 15,-29 27-15-15,-28 35-5 0,43-29-2 16,40-22-21-16,8-4-43 16</inkml:trace>
  <inkml:trace contextRef="#ctx0" brushRef="#br0" timeOffset="32143.27">4393 10251 557 0,'7'1'296'16,"4"2"-78"-16,7-2-86 15,3 0-23-15,0-3-41 16,2-3-14-16,-7-4-22 0,-1-3-1 16,-5 0 3-1,-7-1 3-15,-3 3-8 16,-8-2-8-16,-10 10-22 15,-4 2-10-15,-6 9-7 16,-3 6 3-16,4 7 11 16,5 6 2-16,9 3 9 15,8 1 6-15,13 0 22 0,7-1 10 16,8-6 12-16,7-1-1 16,1-6-12-16,1-8-9 0,5-10 5 15,1-7-64 1</inkml:trace>
  <inkml:trace contextRef="#ctx0" brushRef="#br0" timeOffset="33376.38">5604 10341 953 0,'13'-2'353'0,"36"-4"-250"0,28 0-56 15,60 1 25 1,34 3 16-16,42 4 16 0,29 5-9 16,21 4-32-16,3 2-17 15,4-6-22-15,-25-5-6 16,-43-11-3-16,-27-6-11 16,-58 0-144-16,-26 2-89 15</inkml:trace>
  <inkml:trace contextRef="#ctx0" brushRef="#br0" timeOffset="36131.89">5776 9733 697 0,'-4'0'313'15,"-4"4"-146"1,-1 5-73-16,5 12-61 0,2 7-12 0,6 8-12 31,12 2-4-31,13-6 2 16,6-3-2-16,6-20 2 0,-5-8 3 0,-5-16 11 15,-4-7 6-15,-14-8 27 16,-3-3 7-16,-10 2 8 16,0 4 4-1,0 13-18-15,0 8-16 16,-2 12-22-16,-2 12-14 15,6 14-13-15,4 9 3 16,7 14 4-16,2-4 1 0,-6 0 1 16,-6-6-1-1,-8-7 2-15,-13-6 2 16,-15-12 9-16,-3-2 4 0,-14-19 13 16,7-6-28-16,7-11-138 15,9-9-209-15</inkml:trace>
  <inkml:trace contextRef="#ctx0" brushRef="#br0" timeOffset="36524.61">6262 9372 631 0,'0'1'336'0,"-3"7"-91"16,1 14-83 0,-2 18-87-16,3 12 1 15,4 26 6-15,1 3-9 16,2 17-24-16,0 5-12 16,-4-17-15-16,3-10-2 0,0-27-4 15,2-14-4-15,10-14-71 16,-2-6-59-16</inkml:trace>
  <inkml:trace contextRef="#ctx0" brushRef="#br0" timeOffset="37071.07">6664 9824 564 0,'7'-7'305'0,"4"-7"-53"16,0 1-45-16,-6 2-55 0,-2 1-20 15,-2 1-42-15,-1 1-13 32,-5 0-26-32,-10-3-11 0,-1 0-20 15,-5 0-12-15,-6 4-20 16,3 3-12-16,-9 9-12 16,1 8 3-16,8 6 10 15,7 5 7-15,11 9 10 16,8-1 2-16,13-1-1 15,7-3 1-15,11-12 1 16,7-7 0-16,-1-11-9 16,-3-9-16-16,-10-6-3 15,-4-3 1-15,-8 1 16 16,-6-2 20-16,-8 7 43 16,-2 5 8-16,-8 9-3 0,1 8-3 15,2 12-34-15,1 7-8 16,6 13-1-1,2 2 0-15,4 6-2 0,1-6-2 16,4-3-2-16,-3-3 6 16,1-12-119-16,4-1-180 15</inkml:trace>
  <inkml:trace contextRef="#ctx0" brushRef="#br0" timeOffset="37400.42">6906 10003 747 0,'2'-4'328'0,"5"-8"-150"0,-1 1-22 16,1 0-19-16,4 3-13 16,-5 3-23-16,-1 3-13 15,-3 6-21 1,-3 4-7-16,1 10-21 16,0 5-4-16,-3 4-15 15,3 1-5-15,4-5-7 16,3-4-34-16,9-7-500 15</inkml:trace>
  <inkml:trace contextRef="#ctx0" brushRef="#br0" timeOffset="37798.99">7229 9436 638 0,'-2'-4'360'16,"-2"-2"-67"-1,1 6-82-15,-1 13-113 16,5 19-39-16,4 13-36 16,1 15 4-16,6 24 12 0,-6 2 1 15,2 16-7-15,-2-9-3 16,0-20-10-16,1-19-2 15,-2-24-3-15,3-6 12 16,-6-10-187-16</inkml:trace>
  <inkml:trace contextRef="#ctx0" brushRef="#br0" timeOffset="38454.89">5964 10555 488 0,'-7'1'284'16,"-14"10"10"-16,-5 8-116 16,-14 22-65-1,-5 10-19-15,3 19-51 16,8 13-9-16,22 4-10 0,14-1-4 15,28-12-5 1,12-11-3-16,14-12-3 16,5-9 1-16,3-15-23 15,-1-7-83-15</inkml:trace>
  <inkml:trace contextRef="#ctx0" brushRef="#br0" timeOffset="40447.96">6335 11072 439 0,'8'-2'229'0,"7"-7"-52"16,-1-4-16-16,-1-1-12 16,0-3-3-16,-9 0 4 0,1-2 2 15,-5 5-18-15,-7-1-14 16,-12 4-39-16,-8 3-23 16,-14 5-36-16,-2 6-13 15,2 9-11-15,6 2-4 16,11 10-2-16,9 2-1 15,13-1-2-15,6 5-3 16,11-9-3-16,7-5-2 16,8-3 3-16,2-10 3 0,4-8 5 15,-3-4-13-15,-10-11-1 16,-2-5 5 0,-10 5 6-16,-4-2 16 15,-4 10 10-15,-5 5 5 0,0 10 0 16,-1 7-1-16,4 5-6 15,3 6-11-15,7-5-3 16,5 2 19-16,6-3-167 16,2-1-158-16</inkml:trace>
  <inkml:trace contextRef="#ctx0" brushRef="#br0" timeOffset="40730.77">6428 10669 703 0,'1'-12'359'0,"4"-5"-119"32,5 3-48-32,4 11-94 15,1 3-35-15,4 5-39 16,1 9-6-16,-12 1-5 0,-4 5 2 15,-9 5-1-15,-7-1 3 16,5-1-4-16,7-4-7 0,15-8-6 16,12-3-3-1,12-2 2-15,2 1 1 16,4 5-69-16,-4 1-76 16</inkml:trace>
  <inkml:trace contextRef="#ctx0" brushRef="#br0" timeOffset="40934.61">6843 10844 835 0,'-5'2'472'16,"3"5"-80"0,-8 13-242-1,6 10-62-15,3 12-53 16,2 3-1-16,8 1-13 15,-1-4-8-15,4-4-58 16,0-3-84-16,0-14-287 16</inkml:trace>
  <inkml:trace contextRef="#ctx0" brushRef="#br0" timeOffset="41086.99">6695 11083 640 0,'16'-4'348'0,"12"-3"-22"0,17-1-262 16,3-1-26-16,2 4-30 15,-2 3-76-15</inkml:trace>
  <inkml:trace contextRef="#ctx0" brushRef="#br0" timeOffset="41531.4">7112 10950 728 0,'-2'-2'367'15,"-1"-1"-124"-15,-2 6-77 0,4-3-88 16,0 5-32-16,0 18-26 16,14 29-3-1,6-33-4-15,4-5-1 16,6-6 4-16,-5-1-2 16,6-14 2-16,0-4 2 15,-4-5 0-15,-9-7 3 0,-5 1 0 16,-5-2-2-1,-7 4-6-15,4 10-10 0,-4 16-4 16,4 11-1 0,1 17 0-16,2 5 3 15,3 14-1-15,-2 6 0 0,-6 7 0 16,-2 0 0-16,-15-4 5 16,-11-9 6-16,-12-18 9 15,-6-3 0-15,-4-21 2 0,4-8-6 16,7-14-111-16,7-16-221 15</inkml:trace>
  <inkml:trace contextRef="#ctx0" brushRef="#br0" timeOffset="41914.39">7321 10672 805 0,'2'-5'390'0,"2"-5"-134"0,12 1-123 0,1-1-33 16,14 3-37-1,3 2-19 1,-5 6-19-16,1 3-4 16,-20 7 6-16,-10 2 0 0,-17 8-4 15,-8 4-1-15,-1-1-13 0,3 1-4 0,13-6-4 32,5-6-6-32,13-9-7 15,10 0-4-15,9-5 2 16,11-2-30-16,2 3-77 15,2 1-54-15</inkml:trace>
  <inkml:trace contextRef="#ctx0" brushRef="#br0" timeOffset="42126.53">7698 10563 882 0,'9'3'376'0,"11"12"-176"0,6 8-56 16,1 23-32-16,1 14-3 16,-10 20-23-16,-3 6-22 15,-15-5-26-15,-8-9-7 16,-14-14-12-16,-9-8 3 16,-7-13-2-16,-3-7-3 0,7-19-173 15</inkml:trace>
  <inkml:trace contextRef="#ctx0" brushRef="#br0" timeOffset="42769.3">7957 10581 585 0,'4'-6'275'0,"6"-5"-107"15,8-3-25-15,3 0-33 0,7 5-18 16,2 5-26 0,-1 4-11-16,-12 3-16 15,-6 4-3-15,-18 5-6 16,-9 3-3-16,-9 3-9 15,1-3-5-15,9-5-13 16,6-2-8-16,17-5-6 16,6 0-1-16,11-2 4 15,6 1 5-15,-1 6 6 16,-2 0 0-16,-14 4 1 0,-11 2 2 16,-17 1 1-16,-7 1 6 0,-8-1-81 15,0-2-79 1</inkml:trace>
  <inkml:trace contextRef="#ctx0" brushRef="#br0" timeOffset="42934.2">7953 10804 1009 0,'8'0'421'15,"13"0"-228"-15,10 1-56 0,17-1-49 16,5-4-25-16,5-3-43 15,-4 2-6-15,-18 1-158 16,-7 3-340-16</inkml:trace>
  <inkml:trace contextRef="#ctx0" brushRef="#br0" timeOffset="43188.28">8055 10955 846 0,'11'-4'377'0,"16"-2"-170"16,5 5-51-16,-4 1-45 15,-1 6-21-15,-14 4-35 0,-6 10-11 16,-20-4-19 0,-9 1-5-16,-5 3-6 15,0-6-5-15,15 4-6 0,12-2 0 16,14-6 0-16,9-5 1 15,13-5 0-15,4 0 3 16,5 0 17-16,-6-2-69 0</inkml:trace>
  <inkml:trace contextRef="#ctx0" brushRef="#br0" timeOffset="43773.22">8657 10324 1073 0,'8'-1'406'0,"15"-2"-263"15,15-1-26-15,17-3-13 16,7 1 0-16,5 3-41 0,-5 2-18 16,-16 2-24-1,-12 2-7-15,-18 3-130 0,-8 1-330 16</inkml:trace>
  <inkml:trace contextRef="#ctx0" brushRef="#br0" timeOffset="44460.97">9699 10327 1050 0,'35'-2'362'0,"65"-3"-332"16,36 1-5-16,49-2 45 15,42 4 24-15,52 4 20 16,14 4-11-16,24 4-47 15,-8 2-24-15,-26-10-18 0,-17-4-2 0,-49-11 17 32,-31-7-53-32,-67 1-89 15,-30 0-59-15</inkml:trace>
  <inkml:trace contextRef="#ctx1" brushRef="#br0" timeOffset="28412.01">16349 19044 0</inkml:trace>
  <inkml:trace contextRef="#ctx0" brushRef="#br0" timeOffset="46381.52">10068 9768 505 0,'0'-2'307'16,"0"-2"-68"-16,-1 8-126 16,0-4-42-16,-1 10-62 15,-4 20 2-15,-1 46 9 0,14-31-2 16,4-11 0-1,7-7 1-15,8-14 9 16,5-5 13-16,3-15 20 16,-4-8 3-16,-7-12 1 15,-5-8-1-15,-6-5-12 16,-3-4-6-16,0 9-11 16,-3 6-14-16,-1 19-21 15,-3 9-6-15,3 19-8 16,2 11-3-16,4 21 6 15,-1 5 4-15,3 6 1 16,-6-2 1-16,-7-14-2 16,-3-5 1-16,-18-12 8 15,-5-5 7-15,-9-11 13 16,-7-8 4-16,1-10 1 0,2-7-4 16,11-5-46-16,13 3-53 15,22 0-232-15</inkml:trace>
  <inkml:trace contextRef="#ctx0" brushRef="#br0" timeOffset="46714.34">10571 9452 485 0,'2'-13'349'0,"4"-12"71"15,0 13-162-15,-2 17-113 16,2 17-47-16,0 21-68 15,0 11 5-15,2 20 12 16,-1 7-4-16,-4 11-8 0,2 1-9 16,-2-14-5-16,1-14-2 15,5-27-13-15,2-10-57 16</inkml:trace>
  <inkml:trace contextRef="#ctx0" brushRef="#br0" timeOffset="47264.92">11068 9802 295 0,'4'-5'262'0,"3"-2"31"16,-1-1-55-16,-1 1-26 16,-5-2-56-16,-4-4-19 15,-10-2-31 1,-7-1-17-16,-8 0-38 0,-2 6-22 15,-5 7-42 1,1 4-17-16,2 14-6 16,5 4 1-16,13 6 18 0,6 6 6 15,11 2 8 1,9-2 4-16,11-6 3 0,10-8 3 16,4-12 3-16,-3-4 0 15,-2-10 3-15,-5-5 1 16,-5-5-1-16,-2-1 3 15,-13 2 1-15,-5 4 1 16,-4 7-7-16,-3 4-8 0,-1 15-9 16,0 5-8-16,4 14 5 15,3 9 3-15,6 1 1 0,3 3 6 16,2-4 1 0,-1-6 1-16,-1-8 3 15,1-5 22-15,-2-8-144 16</inkml:trace>
  <inkml:trace contextRef="#ctx0" brushRef="#br0" timeOffset="47582.17">11243 9979 728 0,'1'-4'369'0,"5"-8"-110"0,4 4-66 15,12 0-84-15,1 1-30 16,3 7-44-16,-2 1-9 16,-8 12-18-16,-8 2-4 15,-14 6 2-15,-10-1 2 16,-10 6 3-16,0-3 4 15,10-4-5-15,4-1-3 16,12-7 0-16,6-4-1 16,18-6 1-16,8-1 0 0,9-8-53 15,2-1-84-15</inkml:trace>
  <inkml:trace contextRef="#ctx0" brushRef="#br0" timeOffset="47946.42">11635 9386 831 0,'4'-2'414'16,"-2"4"-177"-16,2 11-67 15,0 28-121-15,-1 7-20 16,7 24 8-16,-1 3-3 0,-5 9-4 16,5 4-4-16,-4-3-11 15,1-9-5-15,2-23 2 16,-4-12-2-16,-2-17 0 15,-2-5 3-15,1-8 0 16,-1-4 11-16,-1-7-47 16,3-3-56-16</inkml:trace>
  <inkml:trace contextRef="#ctx0" brushRef="#br0" timeOffset="48624.95">10112 10546 774 0,'-16'0'383'0,"-15"-5"-127"16,-12 22-144-16,-2 11-31 16,-1 26-36-16,12 25-8 15,5 6-8-15,24 11-10 16,27-7-5-16,9-12 0 16,31-16-4-16,-5-20 16 15,1-17-135-15</inkml:trace>
  <inkml:trace contextRef="#ctx0" brushRef="#br0" timeOffset="49356.96">10256 10680 1052 0,'4'-2'449'15,"-4"0"-288"1,2 8-55-16,-2-6-87 15,2 30-20-15,10 64 1 16,-5-33 0-16,-5-1 1 16,3-4 1-16,-2-15 2 15,-5-9 2-15,3-14 3 0,1-7 5 0,-2-17 6 16,4-3-1-16,2-13-4 16,-1-6-11-1,13 5-10-15,8-2-4 16,10 11 0-16,9 13 1 15,-1 10 3-15,-6 6-1 0,-15 12-3 16,-13-3-1 0,-21 2 5-16,-11 3 6 0,-18-8 9 0,1 0 7 15,0-12 9-15,8-3-30 16,8-9-134 0,10-1-127-16</inkml:trace>
  <inkml:trace contextRef="#ctx0" brushRef="#br0" timeOffset="49712.54">10526 10589 901 0,'3'-1'376'15,"12"-6"-226"1,5 6-29-16,15 2-47 0,4 4-12 16,-2 4-15-16,-5 2-5 15,-20 6-12-15,-10 2-2 16,-17 8-3-16,-8-1-1 15,-3 3-5-15,3-6-5 16,12-6-8-16,7-3-1 16,21-8-5-16,3-6-1 15,22-1-94-15,-1-2-76 0</inkml:trace>
  <inkml:trace contextRef="#ctx0" brushRef="#br0" timeOffset="49929.18">11010 10780 445 0,'0'0'310'16,"5"-3"-6"-16,-3 11-108 16,-1 11-44-16,4 13-44 15,-5 9-15-15,1 11-35 16,-1-3-16-16,1-6-24 15,2-5-7-15,1-13-13 16,1-5-67-16,-3-7-314 0</inkml:trace>
  <inkml:trace contextRef="#ctx0" brushRef="#br0" timeOffset="50068.95">10871 11006 793 0,'8'0'418'0,"15"-3"-65"15,10-2-169 1,19-2-85-16,5 1-24 0,0 1-41 16,-4 4-15-16,-9 3-129 15</inkml:trace>
  <inkml:trace contextRef="#ctx0" brushRef="#br0" timeOffset="50596">11326 10899 957 0,'-2'4'394'16,"-7"-1"-201"-16,4 14-160 16,2 5-28-1,4 4-2-15,8 1 1 0,9-4 4 16,3-5 4-16,7-10 6 15,3-6 4 1,1-10 5-16,-1-5 0 0,-6-6 2 16,-4-4-6-16,-7-4-1 15,-3 3-2-15,-6 7-10 16,-1 6-6-16,-2 21-12 16,3 10-4-16,3 16-2 15,3 7 4-15,0 10 4 0,-3 4-1 16,-8 6-1-1,-8-2 4-15,-12-6 6 0,-9-9 12 0,-9-12 20 32,-2-7 3-32,-4-14 6 15,3-10-7-15,6-13-17 16,3-12-47-16,16-14-209 16</inkml:trace>
  <inkml:trace contextRef="#ctx0" brushRef="#br0" timeOffset="50945.55">11517 10631 794 0,'6'-3'389'16,"6"0"-141"-16,11 1-112 16,6 2-30-16,5 5-45 15,-7 2-15-15,-9 9-32 16,-7-1-8-16,-19 5-2 16,-3 4 0-16,-11-3 6 15,3 0 1-15,9-8-2 16,8-2 0-16,21-7-1 15,8-1 0-15,15-3 0 16,3-5-3-16,4 3 1 16,1 1 6-16,-10 2-176 15</inkml:trace>
  <inkml:trace contextRef="#ctx0" brushRef="#br0" timeOffset="51423.26">11991 10602 1030 0,'20'8'426'0,"18"14"-236"0,12 8-35 0,-10 19-30 16,-6 7-13-16,-20 8-35 31,-11 5-15-31,-15-5-4 0,-14-10-8 16,-19-13-8-16,-6-8-6 15,-2-11-57-15,6-4-90 0</inkml:trace>
  <inkml:trace contextRef="#ctx0" brushRef="#br0" timeOffset="52062.98">12301 10542 728 0,'3'-5'352'16,"1"-1"-125"-16,10 0-95 15,7-3-33-15,10 4-29 16,4-1-13-16,4 7-29 15,-6 1-4-15,-12 3-7 16,-7 4 2-16,-21 0 7 16,-10 4 1-16,-11 0-1 15,-1-5-4-15,8 2-14 16,8-2-6-16,14 2-5 0,9-1-5 16,14-2 2-16,6 1 3 15,6 0 3 1,-4 1 0-16,-9 3-4 15,-8-2-3-15,-22 1 2 0,-10 1 0 16,-16 0-39 0,-5-2-37-16</inkml:trace>
  <inkml:trace contextRef="#ctx0" brushRef="#br0" timeOffset="52232.56">12323 10790 996 0,'8'0'456'0,"6"1"-171"0,21-1-187 16,11 0-39-16,16 0-28 15,5-4-11 1,-8 4-78-16,-11-2-83 0</inkml:trace>
  <inkml:trace contextRef="#ctx0" brushRef="#br0" timeOffset="52530.4">12458 10956 1055 0,'9'-4'448'0,"15"0"-250"15,3 1-60-15,2 7-78 16,-6 3-20-16,-11 1-34 0,-8 4-6 16,-21 5-7-1,-7 1 2-15,-10 3 7 16,2 1 0-16,15-4 0 0,9-5 0 16,21 0 2-16,13-8 1 15,16-2 1-15,9 1-3 16,0-5-35-16,-4 0-64 15</inkml:trace>
  <inkml:trace contextRef="#ctx0" brushRef="#br0" timeOffset="53458.38">13915 10131 1020 0,'2'-3'550'0,"3"-4"-122"15,-1 4-141-15,-4 1-150 16,0 2-47-16,-1 0-56 16,1 0-19-16,0 0-99 15,0 0-115-15</inkml:trace>
  <inkml:trace contextRef="#ctx0" brushRef="#br0" timeOffset="53701.63">13963 10327 783 0,'-4'13'374'0,"0"19"-113"16,3 14-136-16,2 16-50 16,4 3-7-16,8 14-61 15,-3 3 94 1,-3 2-4-16,-4-5-4 0,-13-20 44 15,-5-17-98-15,-10-26-4 16,-5-13 6-16,-3-22-66 16,2-11-57-16,9-20-223 15</inkml:trace>
  <inkml:trace contextRef="#ctx0" brushRef="#br0" timeOffset="54211.99">13721 9753 743 0,'0'0'327'0,"0"1"-133"16,18 3-117-16,13 2-30 15,28-4-5-15,18 0-6 0,20-2-18 16,1 0-3-16,-8 1-5 15,-9-1-1 1,-25-2 3-16,-10-3 2 0,-27-3 1 16,-16 0-6-16,-20-5-11 0,-10 0-2 15,-7-4-2 1,0 2 6-16,14 5 7 16,7 1-14-16,15 8-19 15,6 1-1-15,10 10 11 16,5 6 17-16,5 13 43 15,2 6 11-15,-12 11 37 16,-12 4 34-16,-24-1 41 16,-12 0 8-16,-8-16-28 15,0-6-36-15,10-17-83 16</inkml:trace>
  <inkml:trace contextRef="#ctx0" brushRef="#br0" timeOffset="69660.52">16881 15982 74 0,'1'-3'50'0,"1"-12"10"16,0-5 7-16,1-3 67 15,-1-3 48-15,0 3 69 16,1 3 18-16,-2 7-6 15,-1 5-22-15,0 7-68 16,-3 7-42-16,0 17-80 16,0 13-28-16,1 17-17 15,2 8-2-15,3 1-2 16,0-4 0-16,2-12 1 16,2-13 1-16,3-18-30 0,0-14-22 15,2-15-72 1,-5-10-41-16,-6-9-106 15,0 1-76-15</inkml:trace>
  <inkml:trace contextRef="#ctx0" brushRef="#br0" timeOffset="69838.49">16855 15912 335 0,'-3'-8'212'0,"-3"-6"26"15,3 1-24-15,10 9-38 0,7-1-11 0,21 2-53 16,8 3-25-1,16 2-26-15,2 0-17 16,1-2-15-16,-1-2-4 16,-11-7 6-16,-3 1-55 0,-15-2-400 15</inkml:trace>
  <inkml:trace contextRef="#ctx0" brushRef="#br0" timeOffset="70309.97">17248 15613 735 0,'5'0'302'16,"9"0"-150"-16,8 1-23 0,18-1-10 16,12 0-11-16,13 5-41 15,1 2-16-15,-3 2-22 16,-6 4-8-16,-5-4-11 15,-3-1-3-15,-10-3-37 16,-5-2-44-16,-8 1-167 16</inkml:trace>
  <inkml:trace contextRef="#ctx0" brushRef="#br0" timeOffset="70680.76">17809 15716 452 0,'-1'1'254'0,"-3"4"-22"15,2 4-102 1,1 10-39-16,-1 7-6 0,1 19-14 16,0 8-9-16,-2 16-29 15,-3 4-11 1,1-5-12-16,0-3-2 0,5-12-2 16,2-9 0-16,4-11 8 15,3-9 15-15,0-17 22 0,-1-6 9 16,1-16-5-16,-1-7-14 15,-5-6-110 1,-3 3-358-16</inkml:trace>
  <inkml:trace contextRef="#ctx0" brushRef="#br0" timeOffset="73186.66">21384 2644 747 0,'-5'4'264'0,"-1"30"-202"16,3 26-51-16,6 48-38 15,10 22 18-15,5 41 38 16,2 9 11-16,-8 13 25 15,-2 1 4-15,-3-33-38 16,0-14-114-16,3-47-175 16</inkml:trace>
  <inkml:trace contextRef="#ctx0" brushRef="#br0" timeOffset="73542.6">21323 2714 811 0,'-14'17'281'15,"-14"23"-245"-15,4 14-36 16,4 10-7-16,8-4 7 15,13-14 0-15,6-16-2 0,15-22 1 16,3-10 6-16,6-27 18 0,4-8 14 16,-11-27 26-1,-8-11 4-15,-16-4 5 16,-5 8-12-16,-3 28-12 16,4 17-17-16,5 31-45 15,4 17 0-15,10 28-15 16,12 12 4-16,19 11 27 15,11-2-1-15,19-10-208 16</inkml:trace>
  <inkml:trace contextRef="#ctx0" brushRef="#br0" timeOffset="74013.89">21440 4196 942 0,'0'-1'343'0,"9"0"-262"0,12 1-64 16,29 1-19-16,26 4 9 15,43 3 5 1,18 1-4-16,32 4-6 16,4-2 0-16,-4-4-7 0,-1 0-40 15,-24-10-140-15,-16-1-90 16</inkml:trace>
  <inkml:trace contextRef="#ctx0" brushRef="#br0" timeOffset="74216.26">22571 4005 315 0,'15'2'160'15,"29"10"-33"-15,10 3-54 0,17 11-16 16,-3 1 25-16,-15 2 37 15,-12 2 13-15,-39 3 71 16,-9 11-8-16,-29 10-39 16,-11 1-18-16,-6-9-115 15,3-5-113-15</inkml:trace>
  <inkml:trace contextRef="#ctx0" brushRef="#br0" timeOffset="74505.67">23279 4125 669 0,'2'0'372'16,"3"7"-49"-16,0 12-197 0,0 21-114 0,-2 13-3 15,-2 9 5-15,1 4-2 32,-4-8-25-32,2-7-76 15,-8-20-238-15</inkml:trace>
  <inkml:trace contextRef="#ctx0" brushRef="#br0" timeOffset="74629.95">23113 4282 686 0,'9'6'363'0,"18"9"-85"16,7 4-130-16,17 8-88 16,2-3-27-16,4-9-19 15,-6-5 2-15</inkml:trace>
  <inkml:trace contextRef="#ctx0" brushRef="#br0" timeOffset="75143.28">21737 2358 879 0,'3'4'320'16,"7"16"-250"-16,3 13-56 16,5 15-10-16,2 7-2 15,-3 5 5-15,-2-1-25 0</inkml:trace>
  <inkml:trace contextRef="#ctx0" brushRef="#br0" timeOffset="75294.48">21604 2549 906 0,'15'3'405'15,"26"2"-184"-15,9 2-84 0,16-1-51 0,1-3-28 16,-14-4-15-16,0-4-57 15</inkml:trace>
  <inkml:trace contextRef="#ctx0" brushRef="#br0" timeOffset="-89706.43">4905 7047 864 0,'-2'-1'356'15,"2"5"-227"-15,0 14-36 16,0 34-43-16,3 20-18 16,6 36-13-16,5 35-2 0,5 47-8 15,2 21-1-15,-6 43-2 16,-3-17 1-16,-7-17 1 16,1-6 1-16,-6-53 1 15,0-18 1-15,0-40 1 16,-8-31 1-16,5-35-75 15,-2-18-197-15</inkml:trace>
  <inkml:trace contextRef="#ctx0" brushRef="#br0" timeOffset="-89285.6">4910 7122 967 0,'7'-5'427'0,"7"-7"-203"15,15-1-133 1,11 1-23-16,21 3-42 16,7 4-16-16,9 6-52 15,-5 3-117-15</inkml:trace>
  <inkml:trace contextRef="#ctx0" brushRef="#br0" timeOffset="-88762.26">4970 9412 908 0,'6'0'381'0,"6"-2"-196"16,12-6-91-16,9-4-8 15,18-1-27-15,1 4-21 16,1 0-17-16,-4 1-8 16</inkml:trace>
  <inkml:trace contextRef="#ctx0" brushRef="#br0" timeOffset="-87844.72">11233 6953 792 0,'14'1'317'16,"10"0"-185"-16,23 2-103 16,7-2-4-1,15 1-9-15,5 4 2 0,-1 0 17 16,-14-5-42-16</inkml:trace>
  <inkml:trace contextRef="#ctx0" brushRef="#br0" timeOffset="-87430.5">11596 7006 554 0,'-2'-1'326'0,"-1"2"-16"16,3 11-214-16,3 7-35 16,3 28-38-16,3 8-5 15,-4 29-11-15,3 9-4 16,-4 35-1-16,-4 21-1 16,-4 11 3-16,0 18 0 0,3-10-1 15,2-11 0-15,11-11-1 16,5-13 1-16,-2-31 0 15,1-6 2-15,-7-26 4 16,-1-19 5-16,-1-27-51 16,-7-15-76-16</inkml:trace>
  <inkml:trace contextRef="#ctx0" brushRef="#br0" timeOffset="-86765.7">11689 8783 332 0,'-1'-4'235'16,"1"1"-4"-16,-2-1-89 15,2 4-29-15,0 0-37 0,0 0-8 31,1 4-5-31,4 23-3 16,3 45-22-16,-10-32-10 16,5 9-16-16,5-6-4 0,-2-8-4 15,2-4-18-15,-8-15-80 16,-3-4-55-16</inkml:trace>
  <inkml:trace contextRef="#ctx0" brushRef="#br0" timeOffset="-86427.97">11383 9105 677 0,'0'0'334'0,"-7"2"-122"16,7-4-111-16,0 1-30 16,0 0-32-16,14-1-3 0,52-4 1 15,-22 0 1 1,6 2-11-16,-3 2-8 15,-2 4-1-15,-9 2 2 0,-11 5 2 16,-5 2 3-16,-13-2-89 16,-5 3-264-16</inkml:trace>
  <inkml:trace contextRef="#ctx0" brushRef="#br0" timeOffset="-81156.46">5164 9572 651 0,'-1'0'316'16,"-4"3"-122"-16,5 8-116 16,3 14-34-16,8 30-33 15,2 17 3-15,10 44 3 16,1 28 3-16,-9 36-1 15,1 25-4-15,-15 17-3 0,-1-11 0 16,3-22 0 0,0-23 1-16,6-48 1 15,4-30 2-15,1-55-119 16</inkml:trace>
  <inkml:trace contextRef="#ctx0" brushRef="#br0" timeOffset="-80681.95">5189 9610 686 0,'4'-1'326'15,"0"-5"-109"1,11 2-106-16,10 1-17 15,18-1-40-15,9 3-25 16,9 1-19-16,-3 0 0 16,-9 1-94-16</inkml:trace>
  <inkml:trace contextRef="#ctx0" brushRef="#br0" timeOffset="-80152.56">5267 11413 703 0,'18'-3'310'15,"14"-2"-155"-15,18-2-42 16,3-1 0-16,1 1-28 16,-4 5-17-16,-10 1-30 15,-4 0-8-15,-10-3-106 16</inkml:trace>
  <inkml:trace contextRef="#ctx1" brushRef="#br0" timeOffset="-96898.44">22314 15691 0</inkml:trace>
  <inkml:trace contextRef="#ctx0" brushRef="#br0" timeOffset="-79110.86">13174 9256 593 0,'-1'0'257'16,"-4"11"-137"-16,4 10-56 15,10 32-45-15,3 19-1 0,11 42 0 16,4 21-4-1,-7 31-2-15,0 19 0 16,-9 4 3-16,-4 3 2 16,0-7 16-16,0-19 14 15,2-19 22-15,-1-13 11 0,-1-26-10 16,1-11-12-16,1-30-23 16,0-18-8-16,-6-31-67 15,0-13-165-15</inkml:trace>
  <inkml:trace contextRef="#ctx0" brushRef="#br0" timeOffset="-78570.43">12809 9268 761 0,'3'-5'325'0,"6"0"-154"15,8 1-43-15,17 1-48 16,10 7-15-16,17 5-42 15,2 2-10-15,-3 0-54 0,-5-5-157 16</inkml:trace>
  <inkml:trace contextRef="#ctx0" brushRef="#br0" timeOffset="-77916.45">12982 11333 576 0,'-3'-1'334'0,"-1"-3"-75"15,4 4-97 1,0 0-35-16,0-1-49 15,15 1-23-15,58-2-7 16,-21-2-6-16,12 4-21 16,-7-1-4-16,-9 2 7 0,-9 5-57 15</inkml:trace>
  <inkml:trace contextRef="#ctx0" brushRef="#br0" timeOffset="116320.19">20888 5357 495 0,'2'0'314'0,"1"-1"-24"0,-3 4-122 15,-2-3-37-15,1 0-60 0,0 23-27 16,3 49-23 0,3-21-6-16,-3 3-6 15,-2-2 0-15,2-6 0 16,-2-8 0-16,1-7-3 0,2-5-2 15,-2-9-60 1,3-4-87-16</inkml:trace>
  <inkml:trace contextRef="#ctx0" brushRef="#br0" timeOffset="116803.57">20814 5439 317 0,'6'-4'212'16,"-1"-3"18"-16,10-3-69 15,2 0-4-15,7 1-3 16,10-1-12-16,4 8-45 16,5 4-24-16,8 9-32 0,-6 9-7 15,-14-3-5-15,-9 6 4 16,-25-2 6-16,-12-2 2 16,-20 3-7-1,-9-3-5-15,-1-2-9 16,3-5-7-16,11-6-62 15,4-7-45-15,9-4-113 16,4 1-68-16</inkml:trace>
  <inkml:trace contextRef="#ctx0" brushRef="#br0" timeOffset="174041.22">2633 12616 686 0,'6'0'269'16,"16"-1"-179"-16,9 0-33 16,23 2-14-16,6 1-20 15,7 5-19-15,-4-4-1 16,-15 2-3-16,-9-3-47 15,-13-2-244-15</inkml:trace>
  <inkml:trace contextRef="#ctx0" brushRef="#br0" timeOffset="174220.25">2711 12718 413 0,'-7'3'254'0,"-1"0"-31"16,10 2-71-16,22-1-73 15,11 3-14-15,19 1-5 16,3-1-17-16,-3 0-19 16,-2-1-7-16,-19-3-12 15,-6-1-267-15</inkml:trace>
  <inkml:trace contextRef="#ctx0" brushRef="#br0" timeOffset="174927.91">3753 12270 918 0,'0'3'382'0,"0"3"-202"15,1 31-141-15,-1 14-36 16,1 31-8-16,2 11-2 16,-1 10 4-16,1-1 2 15,1-11 5 1,-1-5 5-16,2-30 3 0,-2-13 0 15,2-21-21-15,-5-17-25 16,0-8-239-16</inkml:trace>
  <inkml:trace contextRef="#ctx0" brushRef="#br0" timeOffset="175133.94">3658 12468 485 0,'0'-9'338'0,"4"-8"38"16,5 3-154-16,19 5-112 15,11 4-43-15,30 6-50 16,8 4-6-16,13 2-6 16,-2-3-2-16,-18-2-59 15,-2 0-62-15</inkml:trace>
  <inkml:trace contextRef="#ctx0" brushRef="#br0" timeOffset="175468.39">3756 12999 520 0,'17'3'295'16,"8"5"-19"-16,20 2-175 0,6 0-18 16,3-2-35-1,1-1-10-15,-8-4-23 16,1-2 4-16,-7-6-229 15</inkml:trace>
  <inkml:trace contextRef="#ctx0" brushRef="#br0" timeOffset="175633.03">3843 12769 578 0,'22'-1'312'15,"11"-2"-22"-15,16 0-223 16,4 0-15 0,3 2-24-16,2-3-4 15,-6 3-35-15,-2 2-153 16</inkml:trace>
  <inkml:trace contextRef="#ctx0" brushRef="#br0" timeOffset="176335.25">4322 12881 626 0,'-1'0'338'15,"-2"7"-79"1,2 7-120-16,-2 12-99 0,1 7-20 15,3 3-12-15,0 2-3 16,3-2-3-16,-1-1 5 16,2-6-114-16,-4-6-117 15</inkml:trace>
  <inkml:trace contextRef="#ctx0" brushRef="#br0" timeOffset="176545.93">4234 12918 702 0,'9'-10'384'16,"8"-10"-97"-16,17 7-160 15,12 6-37-15,6 12-65 16,-4 6-12-16,-8 9-7 16,-14 2 3-16,-19 6 20 15,-8-4 7-15,-16-1 9 16,-1 0-1-16,-10-10-36 15,-2-8-61-15,-1-6-367 0</inkml:trace>
  <inkml:trace contextRef="#ctx0" brushRef="#br0" timeOffset="176854.44">4538 13108 1028 0,'5'5'411'0,"8"3"-257"15,6 1-57-15,14 12-55 16,0 4-7-16,-2 9-24 16,-2 0-3-16,-11-2-2 15,-1-5 2-15,-4-12-113 16,-1-4-112-16</inkml:trace>
  <inkml:trace contextRef="#ctx0" brushRef="#br0" timeOffset="177028.69">4805 13102 686 0,'-12'7'415'0,"-16"11"-19"0,-4-1-179 16,0 7-118-16,-3 1-36 16,2 4-37-16,-3 0-10 15,7 1-21-15,9 0-60 16,2-8-416-16</inkml:trace>
  <inkml:trace contextRef="#ctx0" brushRef="#br0" timeOffset="177941.44">5133 12891 1081 0,'0'0'469'0,"-2"0"-243"15,2 2-70-15,-2-2-84 16,2 0-25-16,0 0-35 31,0 0-34-31,0 0-229 0</inkml:trace>
  <inkml:trace contextRef="#ctx0" brushRef="#br0" timeOffset="178203.1">5455 12709 1121 0,'0'0'428'16,"0"7"-313"-16,4 6-60 16,0 13-48-16,0 9 1 15,-1 12 0-15,-1 9 1 0,-1-6-2 16,12-1 0-1,-5-17 0-15,3-9 1 16,2-9-2-16,-7-8-5 0,9-6-35 16,-1-6-65-16</inkml:trace>
  <inkml:trace contextRef="#ctx0" brushRef="#br0" timeOffset="178422.09">5381 12573 1032 0,'0'-1'482'0,"1"-2"-175"16,1 3-223-16,-2 0-43 15,0-2-36-15,3 2-34 0,13 0-283 16</inkml:trace>
  <inkml:trace contextRef="#ctx0" brushRef="#br0" timeOffset="178832.09">5211 12341 803 0,'10'0'293'16,"17"0"-216"-16,16 3-51 15,12 0 16 1,2 1-3-16,1-2-9 15,-2 1-6-15,-4 2-15 16,0-3-4-16,-11-2-20 0,-5-1-18 16,-12-1-37-16,-7-3-10 15,-6-2 16-15,-8-2 20 0,-4-6 49 16,-2 0 34-16,-2 4 43 31,1 3 20-31,2 4 24 16,2 2-22-16,1 2-39 0,-1 0-23 15,0 0-31-15,0 0 6 0,4 14 11 16,6 41 2 0,-17-28-5-16,-3-2-3 0,-3-3-109 15</inkml:trace>
  <inkml:trace contextRef="#ctx0" brushRef="#br0" timeOffset="179235.87">6405 12588 946 0,'6'4'452'0,"5"5"-164"0,-11 5-202 15,-1 8-53 1,1 20-33-16,4 10 1 16,5 17-2-16,5 3 0 15,-2-3 1-15,-2-10 1 16,-2-19-93-16,-8-9-71 0</inkml:trace>
  <inkml:trace contextRef="#ctx0" brushRef="#br0" timeOffset="179414.65">6220 12851 881 0,'5'0'394'0,"12"-1"-163"16,15 2-124-16,19-1-47 15,2 2-5-15,7 1-10 16,-6 0-10-16,-2 1-47 15,0-4-109-15</inkml:trace>
  <inkml:trace contextRef="#ctx0" brushRef="#br0" timeOffset="179801.05">7215 12339 963 0,'-2'-2'399'0,"2"4"-281"16,1 12-56-16,6 26-51 0,2 13-22 0,5 25 27 16,0 7 8-1,-7 5 2 1,-3 4-1-16,-6-12-11 15,-3-9-3-15,4-25-44 0,-2-12-60 16</inkml:trace>
  <inkml:trace contextRef="#ctx0" brushRef="#br0" timeOffset="179992.76">7197 12418 960 0,'33'-7'369'16,"17"-4"-250"-16,14 1-67 15,9 1-8-15,-5 4-10 16,1 3-8-16,-2 5-53 16,-6 3-90-16</inkml:trace>
  <inkml:trace contextRef="#ctx0" brushRef="#br0" timeOffset="180238.69">7359 13011 662 0,'10'3'309'0,"10"-1"-95"16,15 1-173-16,5 0-17 15,4-3-15-15,1 2 0 16,-4-2-43-16,1 0-173 16</inkml:trace>
  <inkml:trace contextRef="#ctx0" brushRef="#br0" timeOffset="180453.28">7277 12769 879 0,'0'0'379'0,"12"0"-180"16,12 1-109-16,19 3-54 15,6-4 10-15,13 0-4 0,1 0-6 16,0-3-16-16,-3 1 6 16,-15-4-244-16</inkml:trace>
  <inkml:trace contextRef="#ctx0" brushRef="#br0" timeOffset="180882.61">7826 12905 594 0,'-2'-2'371'0,"-2"4"-47"15,4 6-177-15,-2 15-127 16,7 7-32-16,5 10 7 16,-5 0 1-16,1-4 4 15,-2 4-19-15,-4-10-209 16</inkml:trace>
  <inkml:trace contextRef="#ctx0" brushRef="#br0" timeOffset="181077.63">7859 12906 719 0,'5'-9'386'0,"19"-1"-72"16,-1 5-149-1,11 13-101-15,0 7-11 0,-15 6 6 16,-5 3 1-16,-27-2 1 15,-9 3-6-15,-8-3-24 16,-5-4-33-16,9-7-133 16,3-5-350-16</inkml:trace>
  <inkml:trace contextRef="#ctx0" brushRef="#br0" timeOffset="181556.03">8120 13129 964 0,'9'4'360'0,"10"7"-282"0,0 3-21 16,-1 2-29-1,-6-1-10-15,0 0-18 0,-4-3-59 16</inkml:trace>
  <inkml:trace contextRef="#ctx0" brushRef="#br0" timeOffset="181742.6">8337 13094 1184 0,'-5'4'491'15,"-5"6"-290"-15,-3 9-65 16,-4 14-79-16,-7 3-10 16,-4 10-24-16,-2 3-7 15,3-2-10-15,7-6-5 16,6-10-32-16,8-11-46 0,5-12-137 16,2-5-124-16</inkml:trace>
  <inkml:trace contextRef="#ctx0" brushRef="#br0" timeOffset="182270.11">8880 12657 1154 0,'-5'-3'523'15,"3"-5"-238"-15,2 7-98 16,2 1-103-16,2 2-38 16,-4-2-45-1,0 0 1-15,0 0-189 16,0 0-127-16</inkml:trace>
  <inkml:trace contextRef="#ctx0" brushRef="#br0" timeOffset="182558.09">8875 12819 1089 0,'-2'1'435'16,"2"14"-281"-16,-2 8-72 0,6 25-69 16,3 10-2-16,0 7-8 15,-1 6-2-15,-10 9 27 16,-2 3 11-16,-6 0 8 0,-5-11 2 16,-4-18-22-16,-5-9-4 15,-6-18 5 1,-4-8 6-16,5-13-6 15,1-9-27-15,11-18-74 16,4-8-68-16</inkml:trace>
  <inkml:trace contextRef="#ctx0" brushRef="#br0" timeOffset="183186.61">8615 12313 716 0,'0'-2'350'16,"4"0"-112"-16,24 1-138 16,8-2-45-16,21 4-19 15,5 2-2-15,10 4 4 16,-1 0-2-16,1 1-7 16,-4 0-6-16,-16-7-10 15,-10-1 9-15,-16-4-92 0,-11-4-39 16,-11-4-106-16,-7-2-61 15,-15-4 69-15,-2 1 46 16,-8-2 155-16,4 3 76 16,6 6 59-16,7 1 11 15,8 8-30-15,5 2-15 0,11 10-28 16,3-1-16-16,10 10-14 16,0 4 11-1,-7 7 32-15,-5 3 19 16,-16 3 37-16,-11-6-7 0,-14-4-28 15,-7-1-19-15,-2-9-50 16,2 1-97-16</inkml:trace>
</inkml:ink>
</file>

<file path=ppt/ink/ink2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12:24:32.139"/>
    </inkml:context>
    <inkml:brush xml:id="br0">
      <inkml:brushProperty name="width" value="0.05292" units="cm"/>
      <inkml:brushProperty name="height" value="0.05292" units="cm"/>
      <inkml:brushProperty name="color" value="#FF0000"/>
    </inkml:brush>
  </inkml:definitions>
  <inkml:trace contextRef="#ctx0" brushRef="#br0">19149 9783 535 0,'-1'1'295'0,"-2"4"-69"0,1 5-99 16,0 1-32-16,-1 5-33 15,2 1-12-15,3 5-20 16,-1-1-7-16,7 0-17 16,3-2-4-16,1-7 2 15,5-3 3-15,4-8 4 16,1-2 1-16,4-13 1 16,-2-4-2-16,-4-10 2 15,-2-5-1-15,-7-3 3 16,-2-1 0-16,-8 8 5 15,-2 3 1-15,-8 9 0 16,5 8 5-16,2 14-8 16,0 10-5-16,6 25-8 15,4 9-8-15,7 17 0 16,2 8 3-16,-2-1 8 16,0 4 19-16,-9-10 33 15,-4-2 8-15,-9-14 23 16,-6-9-1-16,-16-16-17 0,-5-12-4 15,-6-14-24-15,-2-7-20 16,11-10-28-16,5-6-7 16,14-6-208-16</inkml:trace>
</inkml:ink>
</file>

<file path=ppt/ink/ink2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1T08:16:33.979"/>
    </inkml:context>
    <inkml:brush xml:id="br0">
      <inkml:brushProperty name="width" value="0.05292" units="cm"/>
      <inkml:brushProperty name="height" value="0.05292" units="cm"/>
      <inkml:brushProperty name="color" value="#FF0000"/>
    </inkml:brush>
    <inkml:context xml:id="ctx1">
      <inkml:inkSource xml:id="inkSrc155">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2-01T08:29:07.029"/>
    </inkml:context>
  </inkml:definitions>
  <inkml:trace contextRef="#ctx0" brushRef="#br0">1820 7175 840 0,'-2'3'369'15,"0"5"-172"1,1 16-136-16,0 15-27 16,1 26-23-16,0 7-4 0,3 11-2 15,3-6-3-15,1-14 4 16,1-9 1-1,-1-14 3-15,-1-6 1 0,-2-17-57 16,0-3-56-16,-3-12-168 16</inkml:trace>
  <inkml:trace contextRef="#ctx0" brushRef="#br0" timeOffset="370.21">1722 7260 713 0,'6'-12'325'0,"16"-14"-130"15,5-1-43-15,27 4-56 16,11 7-24-16,4 8-42 0,6 9-15 16,-21 10-5-16,-16 6 0 15,-21 7 4 1,-14 2 1-16,-18 7 0 15,-7 2-1-15,-3 0-1 16,2-3-2-16,7-14-4 0,6-7-11 16,9-10-14-1,8 0-6-15,12-1 0 0,10 5 7 16,10 9 8-16,3 3 4 16,-5 11 4-16,-11-3 5 0,-25 0 7 15,-10 7 3 1,-25 1-3-16,-10-2 1 0,-5-2-8 15,2-9-39-15,6-15-87 16,6-3-58-16,17-8-178 16</inkml:trace>
  <inkml:trace contextRef="#ctx0" brushRef="#br0" timeOffset="774.35">2391 7627 472 0,'15'2'287'0,"15"-1"-10"15,5-1-102-15,-4-4-64 16,-6-2-22-16,-4-2-27 0,-2 0-10 15,-4-6-16-15,0 1-1 16,-8-5 3-16,-9-5 2 16,-9-1-1-16,-13-4 1 15,-6 4-11-15,-5 3-7 16,0 15-22-16,2 7-9 16,7 14-9-16,6 10 1 15,10 6 6-15,10 5 2 0,6 7 6 16,8 2 2-16,2 6 5 15,2 6 3-15,-6 1 0 16,-1-3 0-16,-3-6-1 16,-2-8-1-16,-2-11-37 15,-4-7-96-15</inkml:trace>
  <inkml:trace contextRef="#ctx0" brushRef="#br0" timeOffset="1147.6">2615 7558 582 0,'5'-8'322'16,"6"-10"-66"-16,4 3-75 16,2 8-79-1,3 4-35-15,-3 10-32 0,2 8-1 16,-5 8 1-16,-3 4 4 15,-5-2 0-15,-5-5-4 16,3-7-11-16,-4-5-4 16,3-7 5-16,6-3 4 0,-2-15 0 15,0-5-2-15,6-8-14 16,-3 1-8-16,10 3-13 16,4 2-6-16,-3 17-3 15,-1 5 2-15,-3 10 11 16,-4 13 5-16,-2 3 8 15,-3 5 2-15,-4 2-2 16,1-2-2-16,0-3-1 16,0-2 0-16,0-4-62 15,0-4-79-15</inkml:trace>
  <inkml:trace contextRef="#ctx0" brushRef="#br0" timeOffset="1308.25">2778 7242 952 0,'-4'-8'529'16,"-2"-6"-48"-16,3 6-350 31,3 3-61-31,5 5-67 16,0 2-28-16,15 8-233 15</inkml:trace>
  <inkml:trace contextRef="#ctx0" brushRef="#br0" timeOffset="1716.98">3092 7449 713 0,'3'-1'328'16,"0"-1"-133"-16,9 6-95 15,-2 5-23-15,3 8-9 16,-3 3-9-16,-5-3-8 16,0 2-6-16,-5-5-15 15,-2-3-5-15,2-3 4 16,-3-2 6-16,3-12 0 16,0-2-5-16,7-7-18 15,2-2-12-15,8 1-8 16,4-3 0-16,2 4 1 15,-2-1 3-15,-8 6 7 16,-4 2 4-16,-9 6 8 16,-3 4 0-16,-5 3-1 15,-4 5-2-15,-5 0-6 16,2 6-4-16,4 5-3 0,6 1-4 16,9 5-1-16,6-6 1 15,10-1 0-15,-4 1 8 16,13-9-115-16,5 2-100 15</inkml:trace>
  <inkml:trace contextRef="#ctx0" brushRef="#br0" timeOffset="2001.08">3655 7497 453 0,'1'-1'303'0,"0"0"25"16,-2 5-71-16,0-4-97 15,0 0-21-15,-3 17-53 16,-46 28-8-16,25-27-14 15,1-2-17-15,-2-3-15 16,3-3-7-16,1-9-6 16,0-3-6-16,1-8-21 15,7-5-6-15,7-2-16 16,6-1 0-16,14-2 2 16,4 2 9-16,3 3 15 15,2 5 3-15,1 11 11 0,-5 6-3 16,-1 11 0-1,3 2 1-15,-8 6 2 16,5-4-3-16,-1 0-44 16,-1-1-95-16</inkml:trace>
  <inkml:trace contextRef="#ctx0" brushRef="#br0" timeOffset="2245.2">3804 7403 1024 0,'-2'2'453'16,"1"6"-196"-16,1 12-164 15,3 5-28-15,6 14-18 16,2 5-5-16,4 8-16 16,0 3-4-16,-2 6-6 0,-5-1-3 15,0-3-2-15,1-4-2 16,3-12-1-16,3-9-1 15,0-12-123-15,-2-7-123 16</inkml:trace>
  <inkml:trace contextRef="#ctx0" brushRef="#br0" timeOffset="2421.94">3846 7625 687 0,'0'-3'366'16,"10"-4"-80"-16,6 2-159 0,12 5-92 16,8 1-22-1,2 2-13-15,5-2 4 16,7-1-101-16,1-4-185 0</inkml:trace>
  <inkml:trace contextRef="#ctx0" brushRef="#br0" timeOffset="2784.42">4397 7381 656 0,'-15'-7'362'15,"-12"-6"-81"1,-2 5-110 0,-1 3-44-16,3 5-65 15,6 5-33-15,7 2-41 16,6 2-7-16,11 4-3 15,10 1 4-15,9 3 11 16,4-2 2-16,2-9 6 0,-4 1 3 16,-7-5 5-16,-3 3 0 15,-12-1-15 1,-5-4-2-16,-15 0-7 16,-7-1 5-16,-2 6 17 15,-1 0 2-15,8 7 7 16,3-1 0-16,8 4 7 15,5 4 10-15,4-3 8 16,7 2 4-16,13-3 0 0,4-1-4 16,11-3-6-16,-2-6-4 15,-2-3-8-15,3-5 23 16,-8-7-241-16</inkml:trace>
  <inkml:trace contextRef="#ctx0" brushRef="#br0" timeOffset="3358.79">5578 7539 414 0,'2'-8'264'0,"1"-4"17"15,-3-3-49-15,-4-3-32 16,-5 3-12-16,-6-5-22 15,-2 0-21-15,-5 5-55 16,-1 0-27-16,0 12-51 16,-1 9-12-16,4 9-14 15,2 5 2-15,7 9 2 16,4-1 0-16,10 0 6 16,7-3 2-16,8-7 3 15,5 2 1-15,0-12 4 16,-1 0 0-16,1-9 6 15,-6-9-16-15,-2-8-146 0,-2-6-189 16</inkml:trace>
  <inkml:trace contextRef="#ctx0" brushRef="#br0" timeOffset="3471.51">5497 7232 800 0,'-2'-4'389'15,"-5"-5"-155"-15,4 3-91 16,3 4-123-16,0 0-83 15</inkml:trace>
  <inkml:trace contextRef="#ctx0" brushRef="#br0" timeOffset="3973.78">5720 7389 1031 0,'-3'1'439'0,"-2"3"-252"15,6 0-64-15,-1-4-68 16,0 0-25-16,21 5-22 16,37 5-1-16,-20-12-3 0,-2-2 1 15,-6-3 2 1,-3-1 1-16,-14 2 4 16,-1 1 2-16,-7-1 2 0,-3 4-2 15,-10 2-4 1,-1 9-2-16,-5 9-6 15,-7 1 0-15,3 8-2 16,-5 2-2-16,3-1-2 16,8 3-1-16,12-6 2 15,6-3 1-15,9-6 3 16,5-3 2-16,2-8 7 16,0-6 1-16,3-6 4 0,-3-7 2 15,2-4 1-15,1-3 0 16,0-6 0-16,-7 1 2 15,-6 0 4-15,-6 4-4 16,-10 6 16-16,-2 7-3 16,-2 9-9-16,-3 1 0 15,5 13-22-15,-1 2-1 16,7 7 1-16,6 4 0 16,4 1 2-16,3-2 0 0,-1-4 1 15,2-3 2-15,-1-8 0 16,-2-1 1-16,-1-8-20 15,-1-2-71-15</inkml:trace>
  <inkml:trace contextRef="#ctx0" brushRef="#br0" timeOffset="8098.91">2812 8694 699 0,'-1'-5'366'0,"-1"-4"-103"16,-2 2-53-16,5 12-118 15,4 10-40-15,7 26-46 0,1 20-8 16,1 25 13-16,-5 6 5 16,-3-6 2-16,-1-6-2 15,-4-14-2-15,0-10 1 16,0-12-36-1,0-13-60-15,2-20-184 0</inkml:trace>
  <inkml:trace contextRef="#ctx0" brushRef="#br0" timeOffset="8331.99">2712 8688 667 0,'19'-3'301'15,"6"-4"-112"-15,37 3-143 16,13 2-6-16,15 0-22 16,9 0-3-16,-10 1-7 15,-4 1-1-15,-13 5-62 0,-11-1-111 16</inkml:trace>
  <inkml:trace contextRef="#ctx0" brushRef="#br0" timeOffset="8574.94">2911 9192 710 0,'11'3'304'0,"7"3"-145"15,16-4-80-15,5 2 1 16,8-4-25-16,4-1-16 16,-1-2-23-16,-2 0-6 15,-2 1-38-15,-3-1-115 16</inkml:trace>
  <inkml:trace contextRef="#ctx0" brushRef="#br0" timeOffset="8783.29">3015 9065 858 0,'12'-1'319'0,"20"-4"-239"16,5 3-55-16,18 2-14 15,-1 0-3-15,4 5-2 16,3 0-24-16</inkml:trace>
  <inkml:trace contextRef="#ctx0" brushRef="#br0" timeOffset="9089.43">3481 9147 653 0,'-2'-4'358'0,"0"4"-94"16,1 2-91-16,1-2-110 15,0 1-35-15,5 29-24 16,4 34 3-16,-5-21 0 16,-3-3 0-16,3-4 1 0,0-4 0 15,-2-14-19-15,3-3-42 16,-11-14-256-16</inkml:trace>
  <inkml:trace contextRef="#ctx0" brushRef="#br0" timeOffset="9258.54">3423 9125 561 0,'7'-4'329'0,"13"-2"-40"16,3 6-131-1,8 4-83-15,-1 5-6 16,-7 8-4-16,-3-1-1 15,-14 4-11-15,-3 2-2 0,-8 0-2 16,-4-2-4 0,-11-7-34-16,-3-7-70 15</inkml:trace>
  <inkml:trace contextRef="#ctx0" brushRef="#br0" timeOffset="9925.92">2806 8437 570 0,'-1'0'327'15,"-1"0"-25"-15,11 2-212 16,11-1-33-16,22 1-24 15,10-2 2-15,14 0-8 16,9 2-7-16,-2-1-5 16,-7 1-3-16,-2 0-1 15,-11 0 1-15,-15-5 2 16,-3-1 0-16,-17-6-9 16,-4-1-8-16,-11-8-10 15,-3 1 0-15,-8-4 5 16,-2 0 6-16,-2 11 3 15,7-1 1-15,1 11-2 16,6 2-2-16,13 5-3 16,2 5-2-16,1 7 8 15,-3 4 12-15,-10 3 19 16,-2 6 7-16,-8 0 0 16,0-5-7-16,-2-5-14 0,-3-3-6 15</inkml:trace>
  <inkml:trace contextRef="#ctx0" brushRef="#br0" timeOffset="10418.96">3915 8900 734 0,'5'0'334'0,"2"4"-122"0,9-2-134 15,8-1-28-15,10 3-10 16,6-3-7-16,6 1-17 0,-1-1-4 16,-3 1-4-16,-5-2-3 15,-9 3-50 1,-3-4-83-16</inkml:trace>
  <inkml:trace contextRef="#ctx0" brushRef="#br0" timeOffset="10687.41">3960 9051 475 0,'3'0'240'0,"4"1"-41"16,2-1-73-16,8 1-41 16,6 1 4-16,12-1-7 0,4 0-14 15,4-1-20-15,-1 2-6 16,-2-3-17-16,-7 1-6 16,-10-2-6-16,-7-3-29 15</inkml:trace>
  <inkml:trace contextRef="#ctx0" brushRef="#br0" timeOffset="19957.44">4663 8551 609 0,'-2'-5'362'15,"-1"-3"-56"-15,3 8-154 16,0 9-44-16,3 24-75 16,2 15-25-16,3 27 0 15,-1 13 0-15,0 7 2 0,-1-7 0 16,-2-17-3-16,2-7 0 16,-3-24 1-1,1-6-14-15,-3-15-90 16,0-7-68-16</inkml:trace>
  <inkml:trace contextRef="#ctx0" brushRef="#br0" timeOffset="20176.4">4796 8996 565 0,'-20'9'263'16,"-15"8"-93"-16,0 2-35 15,8 2-33-15,9-1-11 16,11 2-35-16,11-2-3 16,13-6-9-16,11-5-6 15,18-5-7-15,0-1-6 16,11-3-18-16,-7 0-47 16,-10-7-264-16</inkml:trace>
  <inkml:trace contextRef="#ctx0" brushRef="#br0" timeOffset="20487.23">5014 9140 1262 0,'4'0'37'0,"0"0"-5"0,9 1 37 31,5-1-17-31,10-5-12 16,4 0-10-16,1-7-11 0,-5 0-2 15,-8 0-2-15,-3-2-1 16,-10 4 0-16,-3 1-2 0,-11 0-8 31,-12 4-4-31,-8 5-10 16,-6 4-3-16,-4 7 1 0,7 7-3 16,10 3-6-16,5 3 7 15,14 6 10-15,3-2 4 16,14 1 12-16,8-5-2 0,12-1-3 15,2-6 0-15,2-8-10 0,1-4-97 32</inkml:trace>
  <inkml:trace contextRef="#ctx0" brushRef="#br0" timeOffset="20975.83">5633 8154 652 0,'-2'-2'338'15,"-2"0"-73"-15,4 21-195 16,3 18-45-16,11 51-19 16,1 18 9-16,3 40 3 15,1 19 3-15,-16 0-3 16,-2 6-4-16,-10-8-3 16,-6-14-1-16,0-22 0 15,-1-13 0-15,5-30 0 16,4-12 0-16,3-22-32 15,4-14-97-15</inkml:trace>
  <inkml:trace contextRef="#ctx0" brushRef="#br0" timeOffset="21327.17">5608 8290 658 0,'15'-4'370'0,"4"-4"-6"0,29-2-267 16,12 2-29-16,5 0-36 15,9 2-2-15,-13 5-195 16</inkml:trace>
  <inkml:trace contextRef="#ctx0" brushRef="#br0" timeOffset="21890.5">5691 9889 751 0,'10'-1'351'15,"18"0"-151"-15,13 1-57 16,15 1-69-16,-1 3-22 16,-11-1-22-16,-4 3-35 15</inkml:trace>
  <inkml:trace contextRef="#ctx0" brushRef="#br0" timeOffset="22789.27">6205 9053 664 0,'12'2'251'0,"29"3"-154"15,24 1-21-15,46-2 1 0,24-1 2 16,46 1-12-16,26-4 15 0,33 0 21 31,11 0-14-31,-3-2-29 16,-7 2-22-16,-45-3-21 15,-28-2-2-15,-53 5-15 16,-33 0-16-16,-38 8-177 16</inkml:trace>
  <inkml:trace contextRef="#ctx0" brushRef="#br0" timeOffset="27538.4">6737 8755 531 0,'0'-6'293'16,"3"-9"-59"-16,-1-2-27 16,-2-3-54-1,-2 1-18-15,-10-3-27 0,1 4-11 16,-10 1-29-16,-1 8-19 15,-3 9-37-15,-3 5-12 16,-1 7-14-16,1 2-5 16,6 6-5-16,2-1-2 15,14 5-2-15,4 2 0 16,14-5 5-16,6-1 5 0,12-6 10 16,2-7 3-1,2-7 7-15,-2-3 3 16,-2-10 1-16,-2-1 2 0,-6 1-2 15,-5 2-2-15,-7 6-11 16,-5 4-6-16,-5 8-3 16,0 6 0-16,1 5 8 15,2 1 6-15,7-4-29 16,2-5-58-16</inkml:trace>
  <inkml:trace contextRef="#ctx0" brushRef="#br0" timeOffset="27949.76">7120 8190 849 0,'-1'-2'374'0,"-2"-1"-203"16,1 5-65-16,0-2-68 16,0 12-22-16,-1 75-14 15,5-16 5-15,3 18 0 16,1 8-2-16,4-8-1 16,-6-6 0-16,0-15 1 15,-1-13 3-15,-5-16-101 16,8-10-59-16</inkml:trace>
  <inkml:trace contextRef="#ctx0" brushRef="#br0" timeOffset="28515.87">7562 8568 600 0,'-2'-7'315'16,"-2"-4"-89"-16,-5-4-74 0,-1 2-24 16,-8 5-43-16,-4-2-21 15,-1 5-38-15,0 5-12 0,-3-2-18 16,7 6-8-16,4 10-11 16,2-1 2-1,11 10 2 1,0-2 4-16,7-1 13 15,6 1 2-15,10-6 4 16,1-5 1-16,6-5 0 16,-1-4 0-16,-6-7 4 15,1 2 2-15,-7-9 0 16,-2-1 0-16,-8 2 1 0,-2-1 4 16,-3 6 5-16,-5 1-1 15,-2 9-13 1,-1 3-1-16,1 13-1 0,0 4 0 15,5 7 5-15,2 5-1 16,1-2-6-16,6-3-1 16,-1-2 11-16,3-4-56 15,-1-5-216-15</inkml:trace>
  <inkml:trace contextRef="#ctx0" brushRef="#br0" timeOffset="28868.37">7734 8845 517 0,'1'-5'289'0,"5"-6"-47"0,1-2-83 16,2-2-78-1,1-1-17-15,-2-4-11 0,-1 0 11 16,-1 2 19-16,-3 2 7 16,-3 9-7-16,0 5-34 15,-2 9-35-15,0 5-13 16,2 10-11-16,1 7 10 0,1 3 3 15,1 4 0-15,5-1 21 16,-5-6-88-16</inkml:trace>
  <inkml:trace contextRef="#ctx0" brushRef="#br0" timeOffset="29305.29">8035 8193 849 0,'-3'-2'378'15,"-1"-2"-193"-15,1 2-53 16,2 2-77-16,0 0-23 16,0 0-19-16,0 23-5 15,1 57 3-15,1-18-1 16,2 19-4-16,1 2 0 15,-1-1-3-15,7-6 1 16,-1-10 1-16,-1-9-5 0,0-11 1 16,-1-4 0-16,-3-12-29 15,0-5-16-15,-3-6-21 16,-1-8-15-16,-3 0-111 16,-2-1-36-16</inkml:trace>
  <inkml:trace contextRef="#ctx0" brushRef="#br0" timeOffset="30092.92">6496 9344 675 0,'-21'13'329'16,"-20"5"-112"-1,-2 20-118-15,-3 6-25 16,8 12-37-16,11 10-15 16,24 5-15-16,7 3-5 0,20 3-3 15,7-5-1 1,8-13-5-16,4-8-19 15,6-17-152-15</inkml:trace>
  <inkml:trace contextRef="#ctx0" brushRef="#br0" timeOffset="30667.72">6884 9728 713 0,'-4'-8'354'0,"-7"-8"-119"15,-8 0-51-15,-3 1-72 16,-3 1-34-16,-6 6-48 15,-2 4-20-15,1 11-29 16,-1 6-8-16,8 9-8 16,4 4 2-16,11 5 8 15,6 3 4-15,12-3 13 16,6-5 7-16,9-8 8 0,6-8 3 16,1-10 3-1,5-6 1-15,-5-10 2 16,-5-3 3-16,-3-6-4 15,-6 1-3-15,-2 6-5 16,-5 0-3-16,-5 10-11 16,1 4-8-16,-3 7-4 15,3 5 0-15,1 5 6 0,3 5 8 16,3 4-9-16,-1 1-65 16</inkml:trace>
  <inkml:trace contextRef="#ctx0" brushRef="#br0" timeOffset="30980.51">6860 9379 635 0,'13'-6'313'15,"2"-3"-76"-15,9 9-164 16,3 4-31-16,3 11-18 16,3 5-7-16,-10 5 1 15,-11 3 3-15,-16 1 2 16,-9-1 2-16,-1-1-9 16,2-6-4-16,6-9-8 0,7-1-5 15,9-7-5-15,3 0-2 16,10 0 1-16,4 1-15 15,3 2-100 1,2 0-96-16</inkml:trace>
  <inkml:trace contextRef="#ctx0" brushRef="#br0" timeOffset="31198.69">7330 9621 871 0,'0'8'357'0,"-1"10"-226"16,1 11-41-1,-1 9-31-15,-1 5-24 16,4 9-18-16,-1-2-7 0,5-4-8 16,2-3-7-16,-6-15-60 15,5-9-73-15</inkml:trace>
  <inkml:trace contextRef="#ctx0" brushRef="#br0" timeOffset="31363.79">7167 9776 871 0,'6'1'335'0,"11"2"-215"16,8 0-52-16,13 1-14 15,0 0-11-15,6 1-28 16,-6 0-20-16,7-4-286 16</inkml:trace>
  <inkml:trace contextRef="#ctx0" brushRef="#br0" timeOffset="31870.74">7600 9653 824 0,'-3'6'310'0,"-5"9"-228"15,1 4-40-15,10 8-17 16,7-1 0-16,11-3-4 0,6-3-1 16,4-10-2-16,-1-2 0 15,-3-11 7-15,0-4 2 16,-4-10 3-16,-5-2 0 15,-5 0-2 1,-4-4-2-16,-9 2-4 16,0 5-6-16,-3 8-14 0,-2 8-9 15,3 12-10-15,1 9-1 16,-3 13 3-16,4 8 5 16,2 17 3-16,1 4 1 15,-1 7 5-15,-3-1 2 0,-9-9 3 16,-4-3 2-1,-6-11 2-15,-4-6 0 16,0-16-52-16,-5-11-69 16</inkml:trace>
  <inkml:trace contextRef="#ctx0" brushRef="#br0" timeOffset="32331.77">7755 9319 781 0,'9'-5'328'0,"13"-3"-186"15,5 2-39-15,7 6-52 16,-7 2-12-1,-2 8-24-15,-7 0-4 16,-13 5 3-16,-3 5 1 0,-11 5 3 16,-6 2-1-16,3-4-8 15,2 1-2-15,6-11-7 16,4 0 0-16,0 0 0 16,5-4 1-16,2 3 5 15,7-2 3-15,5-3-1 16,8-2-3-16,11-8-66 15</inkml:trace>
  <inkml:trace contextRef="#ctx0" brushRef="#br0" timeOffset="32869.67">8144 9336 623 0,'7'0'350'0,"5"5"-16"16,12 20-218 0,10 15-42-16,6 21-20 15,-6 4-10-15,-15 9 2 16,-15-3-6-16,-12 4-3 0,-10 2-6 15,-10-12-16-15,2-12 0 16,-4-22-77-16,5-12-71 0</inkml:trace>
  <inkml:trace contextRef="#ctx0" brushRef="#br0" timeOffset="33424.72">8414 9237 588 0,'0'-4'267'0,"6"-3"-129"15,1 2-36 1,9-1-41-16,3 2-10 16,8 4-10-16,1 2-6 15,-2 8-17-15,-3-1-2 16,-12 2 2-16,-7 1 1 16,-11-1 3-16,-7 1 1 0,-2 0-3 15,0-3-4-15,7-2-15 16,2-4-13-16,9-1-12 15,5-1-1-15,4 0 3 16,6 3 11-16,-2 5 13 16,2 2 5-16,-12 1 11 15,-3 1 6-15,-8 4 2 16,-8-2-2-16,1 2-47 16,-4-3-68-16</inkml:trace>
  <inkml:trace contextRef="#ctx0" brushRef="#br0" timeOffset="33683.56">8379 9526 746 0,'10'0'358'16,"9"2"-121"-1,11 1-137-15,8-3-20 16,8 3-39-16,5 0-17 0,-1 0-35 16,-2 4-66-16</inkml:trace>
  <inkml:trace contextRef="#ctx0" brushRef="#br0" timeOffset="34060.42">8522 9648 538 0,'7'-4'298'16,"6"-1"-46"-1,7-4-130-15,6 8-21 16,5 3-37 0,-1 3-17-16,-7 6-21 0,-4-2-5 15,-15 4-1-15,-6 4 3 16,-13 4 0-16,-7 2-2 0,-3-1-8 15,-1-1-6 1,9-3-5-16,4-3-3 0,11-2-5 16,3-3-2-16,13-4 1 15,4 1 3-15,7-1 4 16,7 0 1-16,-5-3 0 16,2-1 2-16,-3-4-85 15</inkml:trace>
  <inkml:trace contextRef="#ctx0" brushRef="#br0" timeOffset="36217.98">9152 8824 738 0,'-3'4'306'0,"-2"9"-167"15,4 15-77-15,1 18-51 16,4 5 2-16,8 9-7 16,-3-7-1-16,0-11 2 15,-3-1 1-15,-5-17-69 16,0-1-94-16</inkml:trace>
  <inkml:trace contextRef="#ctx0" brushRef="#br0" timeOffset="36394.45">8917 9027 1060 0,'10'2'396'15,"26"4"-284"-15,10 1-27 16,26 1-6-16,10 1-23 16,-7 0-39-1,-9-2 6-15,-20-1-148 16</inkml:trace>
  <inkml:trace contextRef="#ctx0" brushRef="#br0" timeOffset="37076.97">9854 9010 815 0,'7'2'291'16,"8"-2"-202"-16,36 5-52 16,25-7 12-16,44-3 61 15,27 1 13-15,41-2-16 0,13 6-10 16,25 4-41-16,-3 2-20 16,-7-1-20-16,-21 1-6 15,-39-1-58 1,-18-4-77-16</inkml:trace>
  <inkml:trace contextRef="#ctx0" brushRef="#br0" timeOffset="37749.2">10051 8107 777 0,'4'1'287'16,"-2"13"-203"-16,7 9-58 15,-1 25-25-15,-1 14 15 16,-1 15 7-16,0 0 0 16,-2-10 3-16,-2-4 0 15,2-21-4-15,-1-6-3 0,0-13-3 16,-1-10 1-16,-2-8 31 15,1-5 24 1,-2-11 4-16,0-6-3 16,1-7-43-16,4-1-33 0,14 3-27 15,7 3-6-15,13 10-1 16,-1 8-1-16,-4 3 17 16,-4 8 7-16,-9 10 14 15,-5 3 9-15,-14 6 4 16,-4 0 3-16,-17-4 1 15,-1-2 1-15,-8-8-33 0,-5-6-26 16,-3-14-119-16,1-8-114 16</inkml:trace>
  <inkml:trace contextRef="#ctx0" brushRef="#br0" timeOffset="38126.42">10587 8077 714 0,'0'2'283'0,"-1"13"-158"16,0 9-62-16,3 25-19 15,2 14 11-15,1 25-10 16,5 6-5-16,-4-4-16 15,0-7-3-15,2-19-6 16,-4-10 1-16,-1-14-22 16,0-7-95-16</inkml:trace>
  <inkml:trace contextRef="#ctx0" brushRef="#br0" timeOffset="38681.41">11026 8451 508 0,'2'-6'316'0,"-2"-6"-40"15,-10-5-99 1,-5 1-39-16,-8-1-64 16,-3 3-25-16,-4 11-56 15,1 6-18-15,-2 12-11 16,7 7 1-16,6 4 9 15,7 4 1-15,10 1 8 0,5-4 5 16,10-2 6-16,5-2 5 16,6-7 1-1,3-4 2-15,-1-12 4 0,-3-3 1 16,-2-7 3 0,-7-6 1-16,-2 1 3 0,-6-2 4 15,-7 2 5-15,-1 1 2 16,-5 6-8-16,1 4-9 15,2 5-14-15,1 11-3 16,-3 2 3-16,3 7 8 16,2 6 9-16,0 2 2 0,5 8-2 15,5-2-1-15,-3-2-2 0,-4-1-2 32,5-10-1-32,-2-2-24 0</inkml:trace>
  <inkml:trace contextRef="#ctx0" brushRef="#br0" timeOffset="39073.54">11209 8620 606 0,'3'-2'329'0,"3"-6"-71"0,4 2-92 16,11 4-86-16,-4-3-21 15,6 8-23-15,-2 0-11 16,-8 4-7-16,-2 4-2 15,-11 3-3-15,-8 1 0 16,-9 5 0-16,3 0-1 16,-2-2-1-16,7-2-1 15,5-6-6-15,1-4-4 16,4 0-2-16,3-1 0 16,11 0 1-16,-2 3-1 0,9-2-6 15,8-6-11-15,1 0-248 16</inkml:trace>
  <inkml:trace contextRef="#ctx0" brushRef="#br0" timeOffset="39460.07">11494 8140 656 0,'-3'-4'363'16,"8"-3"-70"-16,-5 2-78 15,1 8-118-15,8 6-43 0,-4 14-56 16,4 10 0-16,0 21 10 16,-3 13 2-16,2 19 0 15,-5-2 0-15,2-2-3 16,3-5 0-16,-1-14 1 16,3-3 0-16,-3-15 0 15,1-7-2-15,-4-15-49 16,-2-8-50-16</inkml:trace>
  <inkml:trace contextRef="#ctx0" brushRef="#br0" timeOffset="40136.29">10084 9232 580 0,'-18'8'300'16,"-23"13"-89"-16,-6 8-62 0,6 20-79 15,6 16-20-15,15 9-25 16,10 9-7-16,13 0-8 15,9-6-3-15,17 0-2 16,6-4-1-16,11-18-4 16,1-8-11-16,4-19-345 15</inkml:trace>
  <inkml:trace contextRef="#ctx0" brushRef="#br0" timeOffset="40659.02">10196 9455 566 0,'-1'0'300'16,"2"0"-103"-16,0 7-82 16,-1-7-80-16,4 13-15 15,13 59 12-15,-8-29-1 16,0 6-5-16,-5 2-3 15,-4-8-4-15,-1-5-1 0,-5-12-2 16,2-7 2-16,1-9 16 16,2-7 12-16,0-7 5 15,0-7-5-15,1-4-29 16,9-2-20-16,7 2-16 16,3 4 1-16,3 5 6 0,1 5 5 15,0 9 6 1,-1 7 1-16,-10 7 8 0,-6 2 2 15,-13-1 2 1,-3 2 0-16,-9-3-1 16,-3-6-8-16,-2-5-37 15,-5-9-22-15,7-11-115 16,4-3-62-16</inkml:trace>
  <inkml:trace contextRef="#ctx0" brushRef="#br0" timeOffset="41037.12">10342 9275 663 0,'6'-2'296'0,"13"-2"-129"15,3 2-39-15,9 3-34 16,4-1-15-16,-10 5-34 16,3 0-9-16,-15 3-14 15,-7 6-1-15,-9 5 0 16,-12 5 0-16,-5 0-6 15,1-1-4-15,9-3-8 0,7-6-4 16,16-4-6 0,3-2-1-16,17-7-1 15,5 1 2-15,5 7-6 16,1-5-43-16,-11 9-199 16</inkml:trace>
  <inkml:trace contextRef="#ctx0" brushRef="#br0" timeOffset="41275.16">10746 9587 771 0,'1'3'364'0,"1"-1"-168"15,0 5-57-15,-3-7-84 16,0 0-25-16,2 17-17 15,3 41-2-15,2-20-4 16,-2 0-2-16,-3-2-1 16,0-2-1-16,3-10-48 15,-2-4-54-15</inkml:trace>
  <inkml:trace contextRef="#ctx0" brushRef="#br0" timeOffset="41457.97">10648 9712 930 0,'11'0'360'16,"13"0"-247"-16,7 4-40 0,2 1-20 16,1 1-13-1,6 1-24-15,6-2-30 16,5-1-330-16</inkml:trace>
  <inkml:trace contextRef="#ctx0" brushRef="#br0" timeOffset="41947.4">11047 9666 758 0,'-1'1'315'0,"-2"5"-167"15,1 4-59-15,6 10-35 16,3 3 3-16,11-1-13 16,4-2-13-16,5-9-15 15,5-4-2-15,-8-9 2 0,-2-5 4 16,-5-6 11-16,-6-6 2 16,-4-2-3-16,-3 0-1 15,-4 3-9-15,0 4-5 16,-3 7-22-16,2 11-11 15,-2 12-7-15,0 9-1 16,5 18 14-16,0 10 5 0,4 12 2 16,6 5 2-16,-5-7 3 15,-4-8 1-15,-5-12 2 16,-10-6 3-16,-3-8 3 16,-1-2 1-16,-13-16-34 15,-2-7-46-15,-3-12-276 16</inkml:trace>
  <inkml:trace contextRef="#ctx0" brushRef="#br0" timeOffset="42365.61">11145 9324 837 0,'0'-2'356'0,"9"-3"-202"16,4 1-34-1,12 5-47-15,3 4-15 16,1 2-21-16,-1 3-9 16,-10-2-15-16,-5 1-2 0,-9 2 2 15,-4-1 0-15,-12 2 1 16,2 1 0-16,-5-2-3 16,3-1-4-16,12 0-7 15,0 0 0-15,1 0-4 0,2 0 1 16,2-1-1-16,1-1-3 15,9-2-28-15,8 4-57 16</inkml:trace>
  <inkml:trace contextRef="#ctx0" brushRef="#br0" timeOffset="42725.18">11509 9269 512 0,'4'-6'339'15,"2"-2"-4"1,3 7-123-16,9 21-105 16,3 17-37-16,14 33-22 15,-3 9 0-15,-4 15-4 0,-5-2-9 16,-18-5-14 0,-2-2-5-16,-10-8-6 15,-6-8 0-15,-10-18-1 16,-6-10 0-16,-9-17-65 15,-6-9-54-15</inkml:trace>
  <inkml:trace contextRef="#ctx0" brushRef="#br0" timeOffset="43426.66">11772 9286 665 0,'-2'-4'321'0,"3"-2"-126"15,5-1-55 1,7 1-73-16,3 1-21 16,7 3-27-16,6 4-6 15,-3 4-7-15,-1 5-4 16,-12 2 1-16,-11-1 3 0,-13-3 4 31,5-4 3-31,2 1-1 0,-17 12-2 0,1-2-10 16,5-3-6-1,22-9-5-15,4 1-2 0,6 0 6 16,0 4 8-16,0 4 8 16,-4-1 5-16,-12 7 11 15,-7 1-1-15,-11-2 1 16,-6-2-3-16,-1-2-70 16,4-7-86-16</inkml:trace>
  <inkml:trace contextRef="#ctx0" brushRef="#br0" timeOffset="43626.99">11750 9567 677 0,'6'2'376'16,"6"1"-49"-16,21 3-196 0,6-1-24 15,11-1-55-15,-1-3-17 16,-2 1-23-16,-8-2-21 16,-9 0-152-16</inkml:trace>
  <inkml:trace contextRef="#ctx0" brushRef="#br0" timeOffset="43921.05">11871 9674 834 0,'5'-1'351'0,"4"-2"-194"16,6 0-41-16,9 5-44 16,-5 2-13-16,9 6-28 15,-1 1-7-15,-11 3-8 16,-2 0 1-16,-20 0 0 15,-6 0 1-15,-7 0-6 16,3 1-4-16,3 1-8 16,4 0-2-16,9-1-9 0,5-2-1 15,10-5-3 1,4 1-1-16,8-6-35 16,0-3-47-16</inkml:trace>
  <inkml:trace contextRef="#ctx0" brushRef="#br0" timeOffset="44781.3">11747 9043 328 0,'0'1'210'0,"2"3"-20"0,1-3-56 16,-3-2-16-1,0 0-26-15,0-1-7 0,11-2-1 16,43-12 0-1,-19 12 0-15,4 5-7 0,-8 1-24 16,-4-1-13 0,-11 3-15-16,-8-3-5 0,-1 2-23 15,-3-4-55-15</inkml:trace>
  <inkml:trace contextRef="#ctx0" brushRef="#br0" timeOffset="45734.24">12150 8035 369 0,'-1'-3'221'0,"-1"-5"-9"15,5 2-63-15,16 5-60 0,4 2-19 32,21 7-28-32,5-1 0 15,9 5-7-15,15-7-6 16,-10-1-10-16,-4-1-2 0,-15-3-120 15,-20-2-204-15</inkml:trace>
  <inkml:trace contextRef="#ctx0" brushRef="#br0" timeOffset="46075.16">12556 8107 527 0,'-2'-3'233'16,"-4"-3"-107"0,5 6-36-16,1 6-46 15,1 7-12-15,8 23-16 16,4 15 1-16,10 46 5 0,6 19-5 0,1 32-12 15,0 14-1 1,-8 2 1-16,-6 2 1 16,-10 5 3-16,-6-16 2 15,-6-4 4-15,-9-9 3 16,-7-26 0-16,5-3-3 0,3-27-4 16,10-12-3-1,9-23-5-15,3-10-3 0,11-14-51 16</inkml:trace>
  <inkml:trace contextRef="#ctx0" brushRef="#br0" timeOffset="46583.61">12256 10169 787 0,'4'0'339'15,"11"2"-144"1,9-1-50-16,23 2-37 16,12 4-9-16,10 1-47 15,-1 0-17-15,-13-4 1 0,-8-4-73 16</inkml:trace>
  <inkml:trace contextRef="#ctx0" brushRef="#br0" timeOffset="47141.19">13203 8896 753 0,'3'4'337'16,"-13"-2"-159"-16,7 12-70 16,0 14-70-16,-7-2-2 15,13 17-7-15,-6-8-2 0,6-1-9 16,2 2-2-1,8-5-2-15,-1-3-1 16,1-7-2-16,-3-8 1 16,1-8-3-16,0-5-50 0</inkml:trace>
  <inkml:trace contextRef="#ctx0" brushRef="#br0" timeOffset="47364.47">13175 8697 901 0,'4'0'411'0,"3"3"-189"16,-2-1-128-1,-3-1-37-15,3 1-35 16,-5-2-43-16</inkml:trace>
  <inkml:trace contextRef="#ctx0" brushRef="#br0" timeOffset="48209.58">12962 8416 651 0,'0'0'300'0,"2"0"-148"0,6 3-36 16,24 1-61-16,-2 2-12 15,17 1-4-15,5-3-5 16,12 2-12-16,4-3-6 16,-2-3-9-16,-1-2 1 15,-16-6 4-15,-9 0 2 16,-15-1 3-16,-12 1-8 15,-10-2-18-15,-7-1-7 0,-10 2-11 16,-4-1 5-16,-3 7 8 16,-2 3 1-16,6 1 4 15,4 3-1-15,6-1-5 16,5 1-1-16,3-1 4 16,4 3 6-16,-5-6 21 15,0 0 10-15,0 0 11 16,0 0 4-16,0 0 2 15,0 0 3-15,0-1-6 16,0-1-7-16,0 1-14 16,0 0-8-16,0 0-13 15,0 0-4-15,0 0-6 16,0 0-2-16,0-1 5 0,-1 1 5 16,0 0 6-16,-1 0 5 15,1 0 1 1,0 0-2-16,0-1-7 0,0 1-6 15,0 0-3-15,-1 0-1 16,2 0 0-16,0 0 1 16,0 1 4-16,10 2 4 15,1 4 9-15,30 25 9 0,-40-20 12 16,-1 4 5-16,-12-1 4 16,-2 5-2-16,-3-1-15 15,0 1-7 1,-1 0-88-16,-1-4-141 15</inkml:trace>
  <inkml:trace contextRef="#ctx0" brushRef="#br0" timeOffset="49376.71">13431 8394 188 0,'-2'0'161'0,"2"0"36"0,0 0-26 15,0 0-37-15,0 0-9 16,0 0-19-16,0 0-17 16,0-1-40-16,0 0-14 15,0 0-15-15,0-1-5 0,0 1-6 16,0 0-3 0,0 0-6-16,0 0-4 0,0 0-7 15,0 0-1-15,0-1 2 16,0 1 3-16,0 0 5 15,0 0 1 1,0 0 3-16,0 0-1 0,0 1 2 16,7 0-1-16,11 4-1 15,31 13 1-15,-29-8 0 16,1 2 1 0,-8-3 8-16,-4-1 4 0,-9 5 17 0,-8-3 9 15,-10 0 3-15,-8 1-3 16,-3-5-16-16,-2 0-7 15,8 2-12 1,6-1-5-16,7 0-61 16,4 0-74-16</inkml:trace>
  <inkml:trace contextRef="#ctx0" brushRef="#br0" timeOffset="50119.52">13971 8818 666 0,'1'-4'364'0,"1"-1"-115"16,3 6-97-16,-2 25-103 16,3 14-30-16,3 19 4 15,-2 1-1-15,2 0-5 0,1-11-2 16,-5-8-5-16,0-6 11 15,-6-14-113-15,-1-5-140 16</inkml:trace>
  <inkml:trace contextRef="#ctx0" brushRef="#br0" timeOffset="50295.08">13760 9041 644 0,'11'0'343'16,"12"1"-111"-16,25 0-53 0,12 4-23 16,19-1-54-16,-2-3-22 15,-12-3-38-15,-4 0-15 16,-22-3-34-16,-1 1-66 16</inkml:trace>
  <inkml:trace contextRef="#ctx0" brushRef="#br0" timeOffset="52146.79">4507 10782 738 0,'-2'-6'340'0,"0"-5"-144"16,-2 8-52-16,5 11-78 15,-3 11-29-15,6 34-37 16,2 12 2-16,1 17 5 15,9 13 0-15,-6-5 0 16,4-2 0-16,-6-1 0 0,-1-10-5 16,-1-17-127-16,-2-12-17 15</inkml:trace>
  <inkml:trace contextRef="#ctx0" brushRef="#br0" timeOffset="52401.63">4702 11209 673 0,'-16'5'285'0,"-13"0"-149"16,-5 4-53-16,0 3-10 15,5 5-23-15,8 3-8 16,13 1-33-16,8 0 3 15,19-3 15-15,5-2 7 16,18-3 1-16,3-4-6 0,5 1-14 16,-2-2-5-16,-5-3-116 15,-1 2-271 1</inkml:trace>
  <inkml:trace contextRef="#ctx0" brushRef="#br0" timeOffset="52747.32">4924 11423 387 0,'13'1'217'0,"7"2"-31"0,3-3-106 15,2-3-15 1,1-5-23-1,-1-4-5-15,-3-3-7 16,-5-1-2-16,-9-1 0 0,-1 2 2 16,-12 3 1-16,-10 2-2 15,-9 6-9-15,-2 3-7 16,-2 7-9-16,4 7-1 16,5 5 5-16,5 8 11 15,7 2 21-15,5 1 3 0,6 1 1 16,7-2-8-16,6-3-18 15,6-1-3-15,6-6-5 16,0-5-6-16,7-6-346 16</inkml:trace>
  <inkml:trace contextRef="#ctx0" brushRef="#br0" timeOffset="53244.28">5501 10469 702 0,'-5'11'265'0,"3"31"-168"15,2 18-19-15,4 44 14 16,8 25-6-16,2 23-33 16,4 12-6-16,-2 8-15 15,-5-12 4-15,-4-7-5 16,-4-11-1-16,1-32-4 15,1-10-10-15,-4-33-1 16,-3-15 1-16,-6-24-19 16,1-10-55-16</inkml:trace>
  <inkml:trace contextRef="#ctx0" brushRef="#br0" timeOffset="53664.25">5533 10512 809 0,'-1'-2'362'15,"0"2"-200"1,3-3-42-16,-2 3-58 16,22 0-16-16,59-3-4 15,-17-1-11-15,10-4-17 0,-1 4-31 16</inkml:trace>
  <inkml:trace contextRef="#ctx0" brushRef="#br0" timeOffset="54249.49">5619 12140 681 0,'7'-1'321'0,"13"2"-137"15,10 2-21-15,10 2-44 16,6 2-30-16,0 0-35 15,-4-3-15-15,-7 1-24 16,-5-2 7-16,-13-3-172 16</inkml:trace>
  <inkml:trace contextRef="#ctx0" brushRef="#br0" timeOffset="56133.34">6084 11319 552 0,'-1'1'199'15,"9"2"-149"-15,15 2-37 16,42 0 5-16,21-2 32 16,43-3 49-16,27 0 21 0,31 1 16 15,18-1-9 1,15 3-36-16,4 0-23 0,-16 2-31 15,-13-2-9-15,-25 2-10 16,-25-2-4-16,-32 0-109 16,-12-1-205-16</inkml:trace>
  <inkml:trace contextRef="#ctx0" brushRef="#br0" timeOffset="56834.66">6370 10760 612 0,'0'-1'271'15,"1"-2"-149"-15,-3 3-53 0,1 0-51 32,-1 0-6-32,0 23 7 0,2 37 2 15,5-24 2 1,4-1-1-16,8-8-3 15,-5-6 3-15,5-13 7 0,0-6 3 16,1-9 0 0,2-5 0-16,-1-9-4 15,-5-4-3-15,-7-3-2 16,0 3-2-16,-7 0-5 16,-3 6-3-16,3 10-9 0,-1-2-10 15,0 15-15-15,1 3-3 16,0 11 3-16,3 10 10 15,15 13 11-15,5 12 4 16,8 1 0-16,1 2-1 16,-8-11 0-16,-9-7 2 15,-20-2 12-15,-12-6 4 16,-21-3 10-16,-5-7 7 16,-3-16 0-16,-4-7-1 0,13-14-48 15,4-5-38-15,10-2-94 16,10 3-66-16</inkml:trace>
  <inkml:trace contextRef="#ctx0" brushRef="#br0" timeOffset="57212.49">6838 10489 636 0,'1'-6'315'15,"0"-1"-87"-15,2 4-54 16,-6 6-75-16,3-3-30 0,1 21-54 16,5 53 2-16,2-3 4 15,-2 6-1-15,1 14-4 16,-2 3-5-16,2-15-2 16,4-7 1-16,-4-21 1 15,2-12 1-15,-4-13-87 16,2-8-117-16</inkml:trace>
  <inkml:trace contextRef="#ctx0" brushRef="#br0" timeOffset="57795.44">7275 10793 377 0,'-4'-7'217'0,"-2"-7"-29"16,-6-2-22-1,-8-2-41-15,-1 3-34 0,-9 3-47 16,0 9-21-16,-2 6-16 16,5 5 2-16,4 10 6 15,2-1 2-15,14 9-6 16,5 1-4-16,10-2-3 15,8 3-1-15,6-8 4 16,1-7 3-16,2-6 6 16,2-7 3-16,-8-9 2 15,2 0 2-15,-8-7-6 16,-4-2-1-16,-4 2-4 16,-4-1-1-16,-1 6-4 15,-1 2-5-15,0 8-6 16,-3 6-2-16,1 6 6 15,1 9 8-15,2 9 13 0,4 5 1 16,4 6-1-16,1-3-3 16,-1-6-7-16,0-7 0 15,-2-6-4-15,0-4-1 16,-3-1-42-16,-3-3-93 16</inkml:trace>
  <inkml:trace contextRef="#ctx0" brushRef="#br0" timeOffset="58154.54">7395 11100 411 0,'1'-5'206'0,"6"-1"-50"0,-2 0-31 15,3-4-31-15,0 0-7 16,-5-6-14-16,5 3 7 16,-4-3 10-16,-2 6 7 15,-1 3-3-15,0 6-20 16,-1 7-35-1,-1 1-14-15,-1 11-19 0,2 2-1 16,0 2 6-16,6 1-1 16,0-1-3-16,-3-7-1 15,4 0-29-15,1-1-79 16</inkml:trace>
  <inkml:trace contextRef="#ctx0" brushRef="#br0" timeOffset="58533.75">7722 10534 666 0,'0'-1'348'16,"1"1"-105"-16,-1 0-133 15,0 0-37-15,0 7-37 16,6 22 2-16,15 64-4 0,-8-28-4 15,-1 18-8-15,1 4-4 16,-3-11-8-16,-2-7-1 16,-1-16 0-16,-2-9-1 15,-3-8-26-15,2-5-54 16,-7-10-233-16</inkml:trace>
  <inkml:trace contextRef="#ctx0" brushRef="#br0" timeOffset="59112.44">6381 11612 806 0,'-15'2'339'0,"-16"5"-196"0,-1 7-43 16,2 15-50-16,6 7-16 16,9 22-19-16,7 10-3 15,15 12-5-15,8-2-1 16,14-6-4-16,6-9 1 0,2-12 0 15,2-8-43 1</inkml:trace>
  <inkml:trace contextRef="#ctx0" brushRef="#br0" timeOffset="59653.03">6724 12089 382 0,'2'-2'264'0,"3"-9"15"16,1 4-92-16,-1-3-89 16,0-2-21-16,-5 0-23 15,-4-2-5-15,-9-6-1 16,-4 1 1-16,-8 1-6 16,-1 5-10-16,-4 10-24 15,-1 3-11-15,5 12-21 16,2 5-4-16,10 9 9 15,5-1 2-15,9 5 12 16,7-5 4-16,10-2 2 0,7 1 2 16,5-12 2-16,2-2 1 15,-3-10-2-15,-2-4-10 16,-3-10-25-16,-5-5-6 16,-6-1-4-16,1-1 11 15,-7 5 24-15,-1 1 5 16,-5 7 13-16,-2 2-2 0,2 6-7 15,2 2-3 1,-2-2-6-16,0 0 0 16,2 10 3-16,6 10 1 0,21 28 2 15,-15-28 14-15,-3-7-185 16</inkml:trace>
  <inkml:trace contextRef="#ctx0" brushRef="#br0" timeOffset="60010.97">6692 11695 555 0,'5'-8'285'0,"5"-5"-87"16,8 7-71 0,6 2-17-16,9 5-32 0,-2 3-13 15,-7 6-32 1,-1 3-10-16,-14 5-7 0,-5 0-1 16,-8 4 4-1,-9 1 0-15,-6 0-6 0,5 1-4 16,5-4-8-16,4-5-1 15,14-9-2-15,4-1 1 0,10-1-1 16,6 2-3 0,3 4-74-16,2 0-85 15</inkml:trace>
  <inkml:trace contextRef="#ctx0" brushRef="#br0" timeOffset="60251.12">7193 11834 884 0,'-2'-1'380'0,"1"6"-228"16,-4 4-51-16,2 17-68 15,0 8-12-15,2 6 1 16,1 4-6-16,2 1-6 15,3-2-2-15,0-8-3 16,0-1-1-16,5-13-27 16,-2-6-43-16,1-9-197 15</inkml:trace>
  <inkml:trace contextRef="#ctx0" brushRef="#br0" timeOffset="60424.1">7040 12065 761 0,'9'-1'333'0,"12"-2"-152"0,16-2-124 15,8-5-17-15,10 5-25 16,-2-1-9-16,-7 8-88 16,-4 4-183-16</inkml:trace>
  <inkml:trace contextRef="#ctx0" brushRef="#br0" timeOffset="60880.05">7420 11937 627 0,'5'7'268'0,"-4"3"-137"16,9 10-55-16,-2-2 3 16,5 3-19-16,6-5-15 15,5-2-16-15,2-4-4 16,-4-10 2-16,0-3 0 16,-3-8 2-16,-2 0 2 0,-5-3-7 15,-2-3 0-15,-6-2-4 16,-4 1-5-16,-1 6-9 15,-3 4-10-15,-2 9-12 16,2 9-1-16,0 8 6 16,1 6 11-16,3 7 6 15,2 6 3-15,6 8-2 16,0 6-4-16,-5 8 0 16,-1 0 1-16,-14 3 24 15,-9-5 9-15,-7-12 7 0,-3-5 2 16,-1-23-17-16,2-8-10 15,7-9-41-15,0-11-26 0,8-10-142 16,6-6-126 0</inkml:trace>
  <inkml:trace contextRef="#ctx0" brushRef="#br0" timeOffset="61257.43">7534 11629 542 0,'0'-2'324'15,"-1"-3"-25"-15,6 3-140 16,-5 1-38-16,1-1-47 0,20-1-20 16,35-3-35-1,-30 9-6-15,-6 5-5 16,-1-1-5-16,-16 1 1 16,-3 2 0-16,-6 5 1 15,-2 1-1-15,4 3-2 16,1-6-2-16,8-1-5 15,7-2-3-15,6-4-1 16,3 0-2-16,5-3-29 16,1 1-62-16,0 5-147 15</inkml:trace>
  <inkml:trace contextRef="#ctx0" brushRef="#br0" timeOffset="61588.94">7861 11561 437 0,'3'-1'297'16,"2"0"3"-16,5 11-141 16,10 10-32-16,-1 20-39 15,10 13-4-15,1 21-19 16,-7 7-7-16,-9-1-20 16,-15-4-12-16,-19-10-13 15,-3-8-3-15,-3-12-4 0,3-4-14 16,4-15-90-16,5-4-151 15</inkml:trace>
  <inkml:trace contextRef="#ctx0" brushRef="#br0" timeOffset="62126.15">8132 11541 404 0,'3'-2'203'0,"5"1"-49"0,7-6-55 31,3 6-10-31,8 2-9 15,-2 2-15-15,-1 10-32 16,-4-2-6-16,-10 1-10 16,-7-3 1-16,-9-3 4 15,1 2 3-15,-4-4-4 16,7 0-4-16,1-1-9 16,5-3-6-16,-3-2-4 0,0 1-4 15,12 0-1-15,31 6 4 16,-29 9 3-16,-4-2 6 15,-5 7 15-15,-6 0 3 16,-13 1 3-16,-3 0-7 16,-11-7-158-16</inkml:trace>
  <inkml:trace contextRef="#ctx0" brushRef="#br0" timeOffset="62337.85">8157 11822 679 0,'9'3'329'0,"14"2"-91"16,7 2-112-16,9 1-41 0,-3 0-29 15,-1-3-39-15,-1 2-25 16,0-8-373-16</inkml:trace>
  <inkml:trace contextRef="#ctx0" brushRef="#br0" timeOffset="62661.24">8212 12004 794 0,'8'-3'341'0,"12"-2"-180"16,3 2-43-1,3 7-46-15,1-1-17 16,-6 8-26-16,-6-1-13 16,-11 0-7-16,-3 3 1 0,-9 1 3 15,-1-3 2-15,-5 1-1 16,1-3-6-16,3-2-7 0,3 0-1 15,12-1 0-15,3 1 1 16,6 0 5-16,3-2-1 16,3-2 0-16,2-3-2 15,8-5-73 1,2-2-172-16</inkml:trace>
  <inkml:trace contextRef="#ctx0" brushRef="#br0" timeOffset="63276.85">8764 11365 505 0,'2'-5'290'15,"3"-2"-23"-15,7 1-88 0,11 2-42 16,16 4-18-16,26 6-31 15,-1 3-20-15,10 4-35 16,-9-1-9-16,-26-4-9 16,-3-1-3-16,-25-5-25 15,-4-2-53-15</inkml:trace>
  <inkml:trace contextRef="#ctx0" brushRef="#br0" timeOffset="64127.47">9674 11341 697 0,'-11'-4'278'0,"-7"1"-163"15,17 1-55-15,31-2-17 16,17 3 3-16,41-1 2 16,24-3 26-16,40 5 18 15,22-2 4-15,40 2-7 16,8 3-18-16,22 2-28 0,-3 1-16 15,-14-3-16-15,-11-3-3 16,-44-1-52-16,-17 0-99 16</inkml:trace>
  <inkml:trace contextRef="#ctx0" brushRef="#br0" timeOffset="64942.11">10053 10696 582 0,'0'-1'296'16,"3"1"-85"-16,-3 12-127 15,1 4-34-15,1 17-24 16,-1 8 2-16,8 6-4 15,2 4-5-15,4-10-2 16,3-6-2-16,1-18 1 16,-2-7 7-16,-2-13 9 15,-1-5 4-15,0-8 2 16,-5-9-2-16,0-2-7 16,0 0-4-16,-9 0-13 15,4 5-5-15,-2 11-18 0,-1 3-10 16,6 12-7-16,-2 5 7 15,3 13 21-15,-1 4 7 16,1 12 10 0,-1 0 1-16,-5 2 2 15,-2-1 4-15,-11-7 13 0,-4-1-6 16,-19-12-5-16,-5-3-3 16,-6-14-42-16,1-4-45 15,13-11-204-15</inkml:trace>
  <inkml:trace contextRef="#ctx0" brushRef="#br0" timeOffset="65355.54">10444 10393 543 0,'1'-5'315'0,"2"-3"-62"16,-2 6-63-16,-1 14-94 0,0 10-34 15,4 18-29-15,3 8 13 16,9 19 0-16,3 6-3 16,-2 11-3-16,2 6-12 15,-8-15-11-15,0 0-4 16,-1-22-7-16,-1-14 9 15,-2-10-109-15,0-11-131 16</inkml:trace>
  <inkml:trace contextRef="#ctx0" brushRef="#br0" timeOffset="66055.95">10962 10782 375 0,'-7'-5'224'16,"-8"-7"-19"-16,-6 0-91 15,-4-2-25-15,-7 1-20 16,4 4-18-16,4 6-33 16,5 4-5-16,4 8-10 15,0 3 3-15,7 5 7 16,-5 0 0-16,12 7-3 0,2 2 0 15,6-2 1-15,5 2-1 16,5-7 3 0,-1-5 0-16,7-7 3 15,5-7-6-15,0-8-28 16,2-3-9-16,-5-4-5 16,-6-2 6-16,-9 2 33 15,-5-1 19-15,-5 4 28 16,-6 3 4-16,-5 8-4 15,0 1-7-15,-1 7-23 0,3 5-6 16,2 13 1-16,5 6 2 0,1 6 2 16,4 5 2-16,5-5-2 15,3 0-4 1,5-7-6-16,-5-7-1 16,2-6 0-16,-3-7-38 15</inkml:trace>
  <inkml:trace contextRef="#ctx0" brushRef="#br0" timeOffset="66525.47">11087 11003 586 0,'0'-8'332'0,"3"-6"-56"15,8 3-136-15,4 2-30 16,10 4-31-16,-4-2-4 16,-2 7-26-16,0 3-13 15,-8 8-18-15,-1 5-8 16,-2 1-6-16,-8-2 0 0,-9 0 2 16,-2 0 1-16,-4-1 2 15,0-4-1-15,5-4-3 16,3-1-3-16,7-2-2 15,4-1-2-15,6 3 1 16,6 0 1-16,3 0 0 16,4 2-1-16,1-3-14 15,-1-4-42-15</inkml:trace>
  <inkml:trace contextRef="#ctx0" brushRef="#br0" timeOffset="66927.78">11437 10455 644 0,'1'-2'334'16,"0"-4"-106"-16,0 6-66 0,-1 0-85 16,0 0-29-16,3 22-20 15,5 42 6-15,-5-11-1 16,5 12-1-16,1 15-9 15,1 11-6-15,0 0-4 16,-2-9-7-16,0-15 0 0,-2-12 0 16,0-15 0-16,-2-4 2 15,-1-9-1 1,0-8 0-16,-1-7-76 16,2-5-158-16</inkml:trace>
  <inkml:trace contextRef="#ctx0" brushRef="#br0" timeOffset="67607.63">10114 11484 638 0,'-8'-8'330'0,"-11"2"-79"16,-7 4-58-16,-9 15-85 15,-1 12-29-15,-3 12-54 16,0 9-12-16,14 16-6 16,7 13-3-16,18 14-1 15,13 6 1-15,11-13-1 16,10-8 1-16,12-25 0 15,5-8-1-15,10-12-14 0,2-7-53 16</inkml:trace>
  <inkml:trace contextRef="#ctx0" brushRef="#br0" timeOffset="68045.41">10227 11637 643 0,'0'-2'316'16,"0"-2"-101"0,3 7-125-16,-3-3-19 15,0 0-7-15,6 22 4 16,6 50 3-16,-11-22-11 0,-3 10-14 15,2 2-7 1,1-9-18-16,0-9-6 16,5-17-4-16,-4-8 0 0,0-12 5 15,0-3 7-15,0-7 3 16,3-2-2-16,1-10-17 0,3-1-11 16,8 2-11-16,6 3-3 15,8 11 4 1,-4 4 3-16,-3 11 1 15,-4 6 3-15,-12 2 5 16,-7 3 2-16,-14-4 3 16,-5-2 2-16,-10-1 2 15,-1-8 0-15,0-7-34 16,1-8-45-16,2-10-134 16,3-2-157-16</inkml:trace>
  <inkml:trace contextRef="#ctx0" brushRef="#br0" timeOffset="68439.98">10436 11611 562 0,'4'-6'291'0,"2"-5"-71"16,7 2-47-16,8 6-54 16,3 3-27-16,3 3-45 15,-1 6-11-15,-6-1-20 16,-9 3-5-16,-8 3 0 15,-8 1 0-15,-5 1 0 16,-1 2-2-16,5-3-5 16,6-1 0-16,10-2 0 15,5-5 0-15,10-1-1 16,3 4-3-16,3 2-14 16,1 3-42-16,-5 1-155 15,-7 1-179-15</inkml:trace>
  <inkml:trace contextRef="#ctx0" brushRef="#br0" timeOffset="68638.14">10815 11762 639 0,'5'1'334'16,"-3"1"-94"-16,-2 7-46 16,0 17-79-16,-3 6-20 15,3 17-29-15,-1 2-12 16,1 1-22-16,2-6-11 0,0-11-8 15,3-4-5 1,0-10-5-16,3-5-16 16,0-7-82-16,0-4-75 15</inkml:trace>
  <inkml:trace contextRef="#ctx0" brushRef="#br0" timeOffset="68814.4">10670 11996 891 0,'1'-4'382'16,"7"4"-190"-16,5-1-55 15,16 3-63-15,3 5-17 16,10-2-40-16,3-4-7 16,1-2-31-1,1 1-61-15</inkml:trace>
  <inkml:trace contextRef="#ctx0" brushRef="#br0" timeOffset="69234.27">11113 11914 650 0,'-1'-4'315'0,"2"1"-127"15,3 7-68-15,-4-4-66 16,0 0-12-16,10 21 3 0,17 28-2 15,-13-29-3 1,5 2-4-16,-3-11-10 16,-1-2 1-16,3-9-2 15,-1-2 1-15,1-2 2 16,-3-5-1-16,-3-3-4 16,-3-7-2-16,-3-3-4 15,5 0-4-15,-5 3-8 0,2 8-5 0,-3 6-24 16,-1 8-3-1,-4 12 5 1,2 3 5-16,2 13 20 16,4 5 6-16,2 8 1 15,-1 3 5-15,-8 10 25 16,-3 0 3-16,-11 2 5 0,-5-4-2 16,-4-10-21-1,1-9-4-15,-1-19-5 16,2-10-26-16,0-21-72 0,-2-12-43 15,-2-13-163-15,4-3-43 16</inkml:trace>
  <inkml:trace contextRef="#ctx0" brushRef="#br0" timeOffset="69651.97">11289 11631 757 0,'-3'-4'343'0,"4"-2"-147"16,4-2-39-16,11 3-56 16,9 4-19-16,0-2-36 15,4 1-10-15,-7 4-13 16,-6 2-6-16,-5 3-11 16,-9 2-1-16,-4 4-2 0,-5 1 0 15,-7 5 3-15,1 2-2 16,3-2-1-16,4-3 0 15,10-6-1-15,6-3 1 16,12-3 0-16,2-3-1 16,13-1-2-16,0 0 0 15,-3 1-61-15,2 0-56 16</inkml:trace>
  <inkml:trace contextRef="#ctx0" brushRef="#br0" timeOffset="69936.57">11637 11543 697 0,'6'-3'379'15,"5"3"-90"-15,-1 0-89 16,7 15-101-16,-6 5-30 15,5 19-16-15,1 13 0 16,-7 16-1 0,5 10-4-16,-12 2-18 15,-1-8-10-15,-3-12-7 0,-7-9-3 0,-7-15-2 32,-1-2-17-32,-1-12-79 0,-1-5-67 15</inkml:trace>
  <inkml:trace contextRef="#ctx0" brushRef="#br0" timeOffset="70461.36">11882 11556 444 0,'-3'-2'297'0,"-1"-4"22"15,-1 2-121-15,8 0-88 16,2 1-37-16,8 0-41 0,4 1-14 16,4 2-2-16,6 1 6 15,4 2 1-15,-4 5 1 16,-2-1-7-16,-9 1-5 15,-14-1-3-15,-2-4 0 16,-6 0-1-16,-4 0-1 16,0 5-4-16,0 0-4 15,6 0-2-15,1 0 0 0,7 2 3 0,-1 1 0 16,-3-1 3-16,0 3 1 16,-2-4-1-1,-5-1 0-15,2 3-52 16,-1-6-103-16</inkml:trace>
  <inkml:trace contextRef="#ctx0" brushRef="#br0" timeOffset="70688.34">11855 11805 727 0,'8'0'355'0,"5"0"-120"16,16 2-115-16,8-2-29 15,9 0-40-15,5 0-22 16,-6 0-18-16,-5 0-7 16,-11 4-149-16,-9-4-162 15</inkml:trace>
  <inkml:trace contextRef="#ctx0" brushRef="#br0" timeOffset="71034.07">11931 11958 507 0,'5'0'278'0,"4"-2"-28"0,2-1-73 16,10 4-38-16,4-1-15 16,1 1-30-16,1 5-19 15,-8-1-28 1,-5 3-12-16,-10-3-20 16,-4 6-2-16,-10 3-1 0,-3 1-2 15,-4 1-1 1,1-1-2-16,5-4-5 15,3 0-1-15,8-1 0 0,7-4-1 16,8 0 1-16,6-2 0 16,9-1 1-16,2-1 1 0,-5-4-1 15,1 0-7-15,-11-2-157 16</inkml:trace>
  <inkml:trace contextRef="#ctx0" brushRef="#br0" timeOffset="72277.75">12432 10575 303 0,'3'-2'188'16,"10"-5"14"-16,8 2-31 16,11-4-35-16,7 2-6 15,10 3-35-15,-3 0-10 16,0 7-26-16,0-2-13 15,-17-1-18-15,-5 1-7 16,-14-3-6-16,-10 0-6 0,-1 2-9 16,-4 3-2-1,4-3-2-15,0 0 3 16,0 0 1-16,0 0 1 0,0 0-1 16,0 0-2-16,-5 7-3 15,-2 8-2-15,-13 31-6 16,21-16-4-1,-3 16-1-15,-1 10 1 0,4 31 5 16,1 10 3-16,3 16 5 0,-2 11 1 16,7 11 3-16,-4-1 0 15,-4-5 1-15,5-5 2 16,-11-14-1-16,-1-5 2 16,5-18-1-1,-10-13 2-15,10-21 1 16,-3-11 0-16,-1-15 3 15,8-4 2-15,-7-13 1 16,4-2 2-16,0-7 6 16,0-2 0-16,6 0 0 0,-6-1-2 15,0 1-7-15,0 0-4 16,0 0-4-16,0 0-3 16,0 0-12-16,0-1-13 15,0 1-21-15,0 0-1 16,0 0 10-16,0 0 14 15,0 0 25-15,0 1 4 16,0 0 14-16,0 0 8 0,0 0 1 16,0-1-1-1,0-1-16-15,0 1-10 16,0 1-9-16,0 0 1 0,0 0 6 0,0 0 5 16,0 0 10-16,0 0 1 15,0 0 6 1,0 0 4-16,0 0 1 0,0 0-2 15,0 0-8 1,-1 0-5-16,-23 8 3 16,-42 14 4-16,16-9-3 15,7 0 0-15,9-2 453 16</inkml:trace>
  <inkml:trace contextRef="#ctx0" brushRef="#br0" timeOffset="72905.93">13276 11182 1007 0,'3'-3'477'16,"2"0"-191"-16,-2 3-123 16,-3 0-47-16,0 0-63 0,0 0-29 0,0 0-17 15,0 0-76 1,0 0-214-16</inkml:trace>
  <inkml:trace contextRef="#ctx0" brushRef="#br0" timeOffset="73318.72">13339 11455 564 0,'-3'-8'383'16,"0"3"-6"-16,0 5-166 15,0 5-53-15,2-5-81 16,-2 16-28-16,-6 55-12 15,6-20 2-15,3 15-3 16,-1 10-8-16,-1 6-4 16,-8-7 0-16,-9-12 7 15,2-14 6-15,-3-23 1 16,5-5-2-16,0-14-4 0,-1-7-3 16,3-13-32-16,0-8-32 15,6-18-84-15,3-7-74 16</inkml:trace>
  <inkml:trace contextRef="#ctx0" brushRef="#br0" timeOffset="74015.65">13143 10840 626 0,'0'0'333'0,"0"0"-84"15,1 0-98 1,-1 0-22-16,0 0-36 15,4 0-21-15,26 0-10 16,62 3-10-16,-21-6-20 0,10 1-7 0,-6-1-12 16,-10-2-2-1,-25 2 0-15,-11-3-1 16,-17 1-2-16,0 1-1 16,-6-2-22-16,-6-1-15 15,-6-3-23-15,-3-2-12 0,-5-1 4 0,-2 1 11 31,-2 1 20-31,0 2 10 16,2 6 12-16,5 1 1 0,7 2-4 16,0 0-3-16,8 3 3 0,-4-3 6 15,0 0 13-15,4 2 14 16,18 3 9-16,34 41 2 0,-32-28-1 16,-3 1-1-1,-9-1 10 1,-4-2 5-16,-8 3 19 15,-5-2 4-15,-13 1-11 0,-1 3-9 16,-3-5-24 0,-2 3-12-16,4-5-86 15,0-3-60-15</inkml:trace>
  <inkml:trace contextRef="#ctx0" brushRef="#br0" timeOffset="-129630.52">1741 13991 162 0,'2'1'185'16,"4"2"43"-16,0-3 22 15,-6-1-18 1,0-1-58-16,9-29-38 0,15-58-62 16,-10 19-15-16,6-11-12 15,1 0 0-15,-1-5-4 16,6 6-2-16,-3 7 4 0,-4 5 8 15,-5 23 15 1,-7 13 11-16,-9 18-3 16,-2 10-9-16,-7 14-35 15,-1 12-16-15,2 29-18 16,4 15-9-16,17 23 3 16,10 8-1-16,15-2 6 15,0-1-1-15,0-10 2 16,-4-13 1-16,-1-20 6 15,4-12-49-15,-9-20-122 16,-3-9-77-16</inkml:trace>
  <inkml:trace contextRef="#ctx0" brushRef="#br0" timeOffset="-129465.89">1786 13713 915 0,'4'-1'368'0,"12"-2"-227"16,8-3-85-16,23 5-49 0,5 0-1 31,5 2-63-31,-2 1-141 0</inkml:trace>
  <inkml:trace contextRef="#ctx0" brushRef="#br0" timeOffset="-129151.68">2176 13691 1109 0,'0'4'382'0,"6"6"-345"16,3 4-25-16,9 9-3 15,3 5 0-15,2 4-5 16,-1 4 1-16,-1-6-1 16,1-5 1-16,-5-9 4 15,2-5 3-15,-2-10 37 0,-5-5 19 16,1-11 22-16,1-2 5 16,-1-7-25-16,3 0-14 15,-4 1-22-15,-2 0-8 16,0 8-14-16,-3 1 7 15,-3 5-254-15</inkml:trace>
  <inkml:trace contextRef="#ctx0" brushRef="#br0" timeOffset="-128434">3527 13921 365 0,'1'-9'264'0,"1"-7"9"16,-2-6-86-1,0-1-19-15,-2-3-32 16,-1 0-9-16,-8 0-24 16,1 6-12-16,-12 3-32 15,-2 5-14-15,-7 7-29 16,-2 6-13-16,2 10-14 15,1 5-11-15,10 8-1 0,5 4 2 16,13 5 3 0,9-1 3-16,15-3 7 15,7-2 2-15,8-13 4 16,1-4 2-16,0-8 2 16,-3-3 2-16,-7-10 2 15,-3-8 2-15,-12-6 6 0,-3-4 6 16,-10-2 5-1,-3 5 1-15,-5 9-8 16,-7 6-4-16,4 14-11 0,-2 6-3 16,6 10-4-1,5 5-6-15,3 5-2 0,8 0 0 16,10-2 1-16,4-1-3 16,14-11-113-16,5-4-148 15</inkml:trace>
  <inkml:trace contextRef="#ctx0" brushRef="#br0" timeOffset="-128232.28">3797 13697 1007 0,'3'0'361'0,"10"0"-296"15,10 1-53-15,17 3-22 16,3-1 6-16,1 5 2 16,-5-1 7-16,-7 0-205 15</inkml:trace>
  <inkml:trace contextRef="#ctx0" brushRef="#br0" timeOffset="-128052.6">3831 13853 779 0,'0'3'374'0,"5"3"-129"15,20 0-154-15,10 2-29 0,11-2-35 16,-1 1-11 0,-1-2-9-16,2 0 16 0,-3-4-255 15</inkml:trace>
  <inkml:trace contextRef="#ctx0" brushRef="#br0" timeOffset="-127639.5">4299 13475 943 0,'-1'-6'419'0,"0"-1"-198"16,1 0-76-16,4 7-79 0,1 6-25 0,5 10-31 16,1 9-5-1,5 12 3 1,-1 6 1-16,-1 5-1 16,-2 3-1-16,-7 2-1 0,-2-4 0 15,-2-10 0-15,3-6 0 16,0-16 2-16,-3-5 8 15,4-13 8-15,-5-8-2 16,5-9-10-16,9-1-11 16,3-1-15-16,7 9 0 0,6 8 3 15,1 8 2-15,2 9 5 16,-2 2 1 0,-12 6 5-16,-12 2 6 15,-15 6 8-15,-10-1 2 0,-12-4-2 16,-1-4-7-16,-1-13-95 15,4-7-68-15,6-7-277 16</inkml:trace>
  <inkml:trace contextRef="#ctx0" brushRef="#br0" timeOffset="-127383.31">4992 13962 973 0,'5'4'423'0,"1"6"-220"0,-2 8-51 15,-5 0-55-15,-1 5-24 16,-7 1-34-16,2 0-10 15,-6 1-154-15,-1 1-349 16</inkml:trace>
  <inkml:trace contextRef="#ctx0" brushRef="#br0" timeOffset="-126861.34">5485 13283 775 0,'0'0'352'16,"0"4"-153"0,0 19-124-16,0 17-28 0,1 27-5 15,6 10 8-15,-2 13 3 16,2-8-4-16,-2 5-18 15,0-7-7-15,-1-14-12 16,0-7-3-16,2-29-19 16,3-12-72-16</inkml:trace>
  <inkml:trace contextRef="#ctx0" brushRef="#br0" timeOffset="-126302.1">5910 13796 418 0,'3'-5'289'0,"5"-8"25"16,-5 0-137-16,-1-1-11 15,-5-4-31-15,-7 0-19 0,-2-1-37 16,-9 2-25-16,-8 9-38 0,-4 4-15 16,-4 10-20-16,3 7-5 15,9 9-10 1,5 5-1-16,12 7 1 0,8 1 3 15,16-1 8 1,9-4 4-16,16-12 4 16,1-6 0-16,-1-13 6 15,-4-10 2-15,-14-6 3 16,-4-1 5-16,-11-8 9 16,-4 3 7-16,-5 1 15 15,-3 4 2-15,0 10 5 0,-3 3-7 0,5 9-19 16,-4 2-7-1,1 7-10-15,2 6 0 16,5 6 5-16,3 3 2 16,1 7 4-1,4 2 1-15,-5 1 1 16,2 2 1-16,-2-5-4 0,0-2-2 16,-2-6-3-16,3-1-4 15,1-8-190-15</inkml:trace>
  <inkml:trace contextRef="#ctx0" brushRef="#br0" timeOffset="-126096.92">6170 13878 880 0,'-3'-2'448'0,"0"2"-131"16,-2 7-159-16,1 16-102 15,3 7-25-15,1 9-13 0,0-1-4 16,1-2-6 0,1-4-2-16,-1-3-71 15,2-4-78-15</inkml:trace>
  <inkml:trace contextRef="#ctx0" brushRef="#br0" timeOffset="-125815.44">6308 13335 841 0,'2'-16'420'15,"0"-14"-119"-15,3 8-74 16,-3 21-103-16,-1 8-39 15,6 31-64-15,0 16-10 0,5 28 8 16,4 13 0-16,-8 8-2 16,2 5-3-16,-5-6-2 15,-2-10-2-15,2-21-4 16,-2-16-2-16,4-19-81 16,-1-9-99-16</inkml:trace>
  <inkml:trace contextRef="#ctx0" brushRef="#br0" timeOffset="-125570.46">6620 13671 1051 0,'7'-5'412'0,"17"-2"-273"16,9 4-76 0,11 0-35-16,6 5-8 15,-4 3-12-15,-5 1-3 0,-10 2-123 16,-7-1-138 0</inkml:trace>
  <inkml:trace contextRef="#ctx0" brushRef="#br0" timeOffset="-125402.91">6654 13787 747 0,'6'-1'380'0,"15"0"-66"16,10 2-186-16,17 4-54 15,-2 2-15-15,-1 2-26 16,-7-1-8-16,-13 1-88 0</inkml:trace>
  <inkml:trace contextRef="#ctx0" brushRef="#br0" timeOffset="-124942.25">7233 13234 558 0,'-5'-6'314'0,"-3"-1"-29"16,4 5-119-16,5 11-82 15,2 14-21-15,4 31-31 16,1 19 10-16,2 20-1 16,4 8-2-16,-7-5-12 15,-2-5-7-15,-2-11-6 16,-1-7-5-16,4-26-3 16,0-11-31-16,2-19-297 0</inkml:trace>
  <inkml:trace contextRef="#ctx0" brushRef="#br0" timeOffset="-124434.92">7653 13717 399 0,'4'-6'244'0,"2"-7"6"16,-4-2-23-16,-4 0-26 16,-4-1-20-16,-11-1-51 15,0 3-19-15,-9 5-57 16,-2 4-25-16,0 9-37 15,-1 4-11-15,4 8-10 0,7 5-1 16,7 8 3-16,7 1 2 16,9-2 6-16,9 2 2 15,12-9-4 1,6-6-2-16,5-10-8 16,-1-9 2-16,-5-10 9 0,-4-4 8 15,-9-3 21-15,-8-3 8 16,-10 1 14-16,-3 4 2 15,-6 10-7-15,0 8-7 0,-1 10-17 16,-1 10-4 0,6 10-4-16,0 7 2 0,7 12 2 15,5 2 0 1,5 3 1-16,2-5 1 0,1-8-2 16,-2-6-15-16,2-13-177 15</inkml:trace>
  <inkml:trace contextRef="#ctx0" brushRef="#br0" timeOffset="-124121.3">7836 13921 865 0,'2'-7'363'0,"2"-10"-190"0,4 3-51 15,11 5-45-15,0 3-16 16,3 8-34 0,-1 9-9-16,-7 4 1 15,-7 3 4-15,-8 5 5 0,-8 0 1 16,-7 2-7-16,0 3-5 16,2-9-10-16,5-2-4 15,6-3-7-15,-1-9-6 16,4 2-5-16,7-2 2 15,7 1 1-15,8-3 3 16,10 2-33-16,5-6-75 16</inkml:trace>
  <inkml:trace contextRef="#ctx0" brushRef="#br0" timeOffset="-123840.12">8210 13236 1247 0,'-2'-1'479'0,"0"2"-362"15,4 11-51-15,8 25-58 16,4 16-6-16,5 26 6 15,0 10 1-15,-5 12 1 0,-5 4 2 16,-6-2-3-16,-1-4-1 16,-4-21 0-16,2-14-3 15,3-23-62 1,1-11-111-16</inkml:trace>
  <inkml:trace contextRef="#ctx0" brushRef="#br0" timeOffset="-123539.49">8503 13683 951 0,'9'0'353'16,"16"3"-275"-16,12 1-30 15,12 1-20-15,3 0-9 16,-3-2-9-16,-11 0-2 16,-10-1 3-1,-9-2-52-15,-7 1-146 16,1-1-174-16</inkml:trace>
  <inkml:trace contextRef="#ctx0" brushRef="#br0" timeOffset="-123342.85">8544 13807 869 0,'14'0'392'16,"8"-3"-163"-16,16 6-87 15,5 0-11 1,-2 4-29-16,0 1-27 0,-8-3-41 16,-8-1-15-16,-6-1-98 15,-1-2-254 1</inkml:trace>
  <inkml:trace contextRef="#ctx0" brushRef="#br0" timeOffset="-122669.75">9381 13777 371 0,'0'-5'259'0,"1"-3"29"15,1-5-37-15,-6-3-54 16,-1 0-24-16,-4-5-50 16,-5 1-23-16,-2 3-43 15,-3 3-17-15,-7 9-33 16,-3 4-11-16,-3 5-18 15,2 8-6-15,7 7-5 16,8 6 3-16,12 2 3 16,6 4 5-16,17-3 11 15,5-6 2-15,9-7 5 0,-1-7 3 16,-8-11 6 0,1-8 4-16,-7-7 3 0,-5-3 2 15,-1 0 1-15,-5 2 0 0,-8 7-3 31,0 4-7-31,-4 10-6 16,-2 9-2-16,-3 13 1 0,4 8 3 0,-1 18 1 16,6 8 1-1,5 4-2-15,3-2 1 0,3-11 0 16,0-7 1-16,-1-12 3 16,-5-7 1-1,3-13 10-15,-3-1-100 16</inkml:trace>
  <inkml:trace contextRef="#ctx0" brushRef="#br0" timeOffset="-120663.95">9950 13879 419 0,'4'5'249'15,"1"7"8"-15,-4 7-87 16,-7 10-24 0,-10 1-19-16,-7 1-46 0,-2-4-23 0,5-12-52 15,4-6-52-15</inkml:trace>
  <inkml:trace contextRef="#ctx0" brushRef="#br0" timeOffset="-120089.96">10308 13634 921 0,'-2'-4'385'0,"1"-5"-241"15,2 6-47-15,14 3-52 16,3 0-27-16,15 0-17 16,3 0 3-16,5-1-1 15,-2-3 2-15,-8 4 1 16,-7-2 1-16,-11 1 3 15,-4-1-1-15,-12 1-9 16,-8 1-4-16,-9 12-8 16,-3 4-1-16,-3 10 4 15,8 3 1-15,9 2-2 16,6 3-1-16,14 0-13 16,7-1-6-16,18-7-35 15,11-3-1-15,6-11 12 0,0-6 9 16,-10-11 42-16,-6-4 6 15,-6-9 6-15,-5 0 3 16,3-4 8 0,-8-1 11-16,-12-1 44 0,-4 1 11 15,-18 4 12-15,-5 2-2 0,-9 4-37 16,-2 3-13-16,-2 8-24 16,6 4-14-16,3 10-13 15,1 1-7 1,11 9-1-16,2-2 1 0,11 5 0 15,11 2 4-15,8-4 4 16,0-1 3-16,4-7 3 16,-3-5 1-16,-1-8-19 15,2-4-42-15,-3-11-182 16</inkml:trace>
  <inkml:trace contextRef="#ctx0" brushRef="#br0" timeOffset="-119957.84">10780 13520 981 0,'0'-8'428'16,"-1"-5"-222"0,2 3-65-16,1 5-96 15,0 5-36-15,6 3-104 16,0 5-127-16</inkml:trace>
  <inkml:trace contextRef="#ctx0" brushRef="#br0" timeOffset="-119674.7">10954 13690 1248 0,'17'4'21'16,"8"-3"-5"-16,18 0 20 16,-1 0-20-16,-1-1-3 0,-12-1-1 15,-5 0 1-15,-9 0 6 0,-10-4 6 31,-8 4 3-31,-7-1 1 0,-12 3-3 16,-2 3-9-16,-4 8-12 16,4 2-7-16,7 7-12 15,7 2-3-15,10 7-2 16,10 0 1-16,13 0 6 16,7 1-5-16,5-7-121 15,5-6-156-15</inkml:trace>
  <inkml:trace contextRef="#ctx0" brushRef="#br0" timeOffset="-119335.16">11655 13682 626 0,'-18'-9'339'0,"-12"-9"-62"15,-1 6-158 1,-2 4-36-16,7 8-52 0,3 3-20 15,8 9-24-15,9-2-5 16,6 3 1-16,3 0 4 16,12-1 8-16,2 1 2 15,1-3 2-15,-1 0-2 0,-7-5-33 16,-6 0-7 0,-8-5-3-16,-5 0 3 15,-8 0 32-15,-2 3 10 16,1 4 19-16,2 4 6 15,6 7 19-15,7 0 8 0,8 7-3 16,7 0 2-16,13 1 2 16,3 0-4-16,6-6-7 15,0-2-6-15,2-7-15 16,-2-11-53-16</inkml:trace>
  <inkml:trace contextRef="#ctx0" brushRef="#br0" timeOffset="-118732.12">12612 13221 927 0,'-2'-7'386'0,"-2"-1"-254"0,1 13-54 16,8 29-54 0,1 24-19-16,5 33 4 15,8 9 1-15,-5 6-3 16,-4-4 1-16,0-17-1 0,-5-12 0 15,0-25 1-15,0-17 3 16,-2-25-9-16,-7-14-27 0,-2-27-95 16,-3-12-47-1,-11-24-42 1,0-11 18-16,-4-9 102 16,1-3 64-16,12 10 100 0,6 12 40 15,6 23 33-15,6 10-6 16,9 19-39-16,9 5-24 15,13 10-44-15,13 2-14 16,19 3-14-16,10 3-4 0,14 2-3 16,-3 3-40-16</inkml:trace>
  <inkml:trace contextRef="#ctx0" brushRef="#br0" timeOffset="-118476.3">12670 13836 640 0,'10'4'291'31,"1"3"-147"-31,21 3-45 16,8-1-13-16,16-3-44 16,12-3-14-16,1-6-62 15,-4 0-167-15</inkml:trace>
  <inkml:trace contextRef="#ctx0" brushRef="#br0" timeOffset="-118289.76">12675 13650 842 0,'11'-1'319'0,"23"-1"-231"0,12 2-42 16,23 0-21-1,10 3-9-15,7 4-48 16,-6-1-167-16</inkml:trace>
  <inkml:trace contextRef="#ctx0" brushRef="#br0" timeOffset="-117904.55">13170 13748 525 0,'0'-1'310'0,"1"1"0"15,0 9-171-15,-3 14-85 16,0 9-5-16,2 14-14 16,-4 2-9-16,4-3-12 15,2-1-5-15,2-17-62 16,4-6-86-16</inkml:trace>
  <inkml:trace contextRef="#ctx0" brushRef="#br0" timeOffset="-117741.01">13163 13688 748 0,'7'-5'337'16,"18"1"-164"-1,5 4-34-15,7 10-67 16,1 9-5-16,-17 4-3 0,-11 2 0 15,-25 3-4 1,-12-1-9-16,-8-4-56 16,-1-3-92-16</inkml:trace>
  <inkml:trace contextRef="#ctx0" brushRef="#br0" timeOffset="-117379.35">13405 13931 693 0,'2'3'353'16,"3"0"-89"-16,6 4-149 0,10 3-35 15,5 3-39 1,0-1-15-16,-1-1-17 0,-6-6-1 15,-8-3-22 1,0-2-28-16,-6-7-47 16,1-1-18-16,1-8 14 15,-1 2 28-15,-5 1 44 16,4 5 22-16,-5 9 38 16,0 6 17-16,0 11 27 0,-7 5 2 15,-1 8-21-15,-3 3-10 16,-2 6-21-16,3-1-4 15,-1-3-9-15,1-5-7 16,5-11-97-16</inkml:trace>
  <inkml:trace contextRef="#ctx0" brushRef="#br0" timeOffset="-116873.79">13963 13590 897 0,'11'1'338'0,"18"1"-247"15,8-2-23-15,10 4-20 16,2-4-14-16,-3 1-23 15,0 3-5-15,-6-2-40 16,-6 5-74-16</inkml:trace>
  <inkml:trace contextRef="#ctx0" brushRef="#br0" timeOffset="-116679.34">14035 13712 1043 0,'13'-1'399'0,"16"2"-281"16,4 3-15-16,6 1-20 16,4 2-22-16,3 0-37 0,2-1-7 15,1-1-176-15</inkml:trace>
  <inkml:trace contextRef="#ctx0" brushRef="#br0" timeOffset="-116155.62">14873 13350 915 0,'-16'-4'376'15,"-22"-3"-236"-15,0 7-62 16,-1 22-76 0,4 12-10-16,16 20-13 0,6 7 0 15,17 9 13 1,7-1 0-16,18-5 1 0,9-3 0 15,16-13 1-15,8-13 4 16,5-22 8-16,-4-13 7 16,-12-24 18-16,-4-12 24 15,-20-17 49-15,-8-7 17 0,-14-7 7 16,-5 5-27-16,-17 0-52 16,-6 5-23-16,-20 14-30 15,-10 1-6-15,-7 20-55 16,-2 8-68-16</inkml:trace>
  <inkml:trace contextRef="#ctx0" brushRef="#br0" timeOffset="-115851.63">15028 13429 460 0,'-5'-2'274'16,"-7"5"-11"-16,-2 4-133 15,-5 15-53-15,-1 5-6 16,-6 11 5-16,3 4 2 15,-2 6-16-15,0 4-9 16,1 0-22-16,1-1-9 0,0-10-9 16,5-5 10-1</inkml:trace>
  <inkml:trace contextRef="#ctx1" brushRef="#br0">20954 17946 0</inkml:trace>
  <inkml:trace contextRef="#ctx0" brushRef="#br0" timeOffset="-105707.86">15683 13860 845 0,'2'3'339'16,"5"13"-198"0,-6 6-62-16,-8 9-39 15,-3 4 1-15,-12-12-37 0,7 1-104 0</inkml:trace>
  <inkml:trace contextRef="#ctx0" brushRef="#br0" timeOffset="-105037.07">16360 13562 452 0,'-6'-12'292'16,"-5"-8"-10"-16,-5 6-155 15,-1 8-44-15,-4 11-59 16,-1 2-18-16,5 13-19 16,1-3-7-16,10 4-5 15,6 1 2-15,9-6 9 16,6 1 7-16,6-4 9 15,1-3 4-15,-5-4 0 0,-3-4 0 16,-7-5 3-16,-5-1-3 16,-5 1-5-16,-6-2-1 0,-13 5-11 15,-1 0-3 1,-5 4-1 0,0 5-4-16,9 6-2 15,3 4-1-15,14 3 4 0,6-3 4 16,12-2 11-16,5-4 4 15,3-6 10-15,1 0 1 0,2-9 5 16,-2-1 1 0,-1-9 2-16,2-6-1 15,-5-6-1-15,0-5 0 16,-3-3 19-16,-4-1 10 0,-5 9 25 16,-5 7 8-16,-4 10-27 15,-1 7-23-15,-4 9-38 16,0 4-18-16,5 11 2 15,-1 3 9-15,5 6 9 16,3 2 5-16,3-4 1 16,5-4 4-16,-1-9 5 15,3-7 22-15,-2-15 40 0,1-8 14 16,2-11 8 0,-4-5-18-16,0 3-36 15,-6 0-10-15,-5 5-152 0,3 7-220 16</inkml:trace>
  <inkml:trace contextRef="#ctx0" brushRef="#br0" timeOffset="-104602.45">16764 13673 765 0,'-8'-2'339'0,"-8"-3"-163"16,2 9-127-16,1 6-34 16,4 7-16-16,3 6-1 0,10 0 7 15,3-1 4-15,8-4 1 16,3-3 4-16,5-11 12 16,3-5 5-16,0-9 19 15,-3-7 3-15,-3-3 0 16,-4-2 4-16,-4 1-7 15,-7 3-3-15,-5 4-3 16,0 7-13-16,0 5-28 16,0 2-9-16,0 0-9 15,0 0 0-15,0 3 10 16,6 15 3-16,19 30 2 16,-6-29 1-16,4-5 2 0,0-2 2 15,-3-10 5-15,2-2 6 16,-5-12 18-16,-2-1 3 15,-9-7 1-15,-1 2-6 16,-9-2-32-16,-3 4-43 16,0 3-129-16,-7 0-167 15</inkml:trace>
  <inkml:trace contextRef="#ctx0" brushRef="#br0" timeOffset="-104461.91">16937 13344 1177 0,'0'-9'518'0,"0"-7"-274"16,-2 6-69-16,2 11-108 16,1 9-36-16,-1 18-36 15,0 10-9-15,-2 12-534 0</inkml:trace>
  <inkml:trace contextRef="#ctx1" brushRef="#br0" timeOffset="2202.08">4268 17415 0</inkml:trace>
  <inkml:trace contextRef="#ctx0" brushRef="#br0" timeOffset="-103480.59">1764 15037 812 0,'0'1'331'16,"0"-1"-183"-16,4 16-96 15,3 20-25 1,3 25 2-16,0 20-2 0,-8 18-7 15,4 3-4-15,-2-12-4 16,-1-7 1-16,11-22-2 16,-6-12 18-16,3-18-181 15</inkml:trace>
  <inkml:trace contextRef="#ctx0" brushRef="#br0" timeOffset="-103288.3">1720 15063 847 0,'5'-9'378'0,"13"-13"-184"16,12 0-73-16,29 14-75 16,8 1-19-16,13 14-21 15,-5 4-3-15,-5 1-44 16,-2 2-90-16</inkml:trace>
  <inkml:trace contextRef="#ctx0" brushRef="#br0" timeOffset="-103078.13">1828 15702 471 0,'11'5'278'16,"12"-1"-14"-16,22 0-154 15,12-3-8-15,4 1-51 16,-1 2-21-16,-7-1-20 0,-5-1-11 16</inkml:trace>
  <inkml:trace contextRef="#ctx0" brushRef="#br0" timeOffset="-102880.05">1823 15446 1022 0,'18'-4'400'0,"17"-5"-241"0,23 3-139 16,4 0-8-1,4 0-7-15,-2 6-5 16,-8 2-316-16</inkml:trace>
  <inkml:trace contextRef="#ctx0" brushRef="#br0" timeOffset="-102646.83">2261 15519 896 0,'0'2'324'0,"-2"6"-260"16,3 7-42-16,2 14-24 15,2 2 2-15,2 9 1 16,1 1 1-16,-1-4-89 15,2-6-130-15</inkml:trace>
  <inkml:trace contextRef="#ctx0" brushRef="#br0" timeOffset="-102503.34">2304 15555 602 0,'8'-9'342'0,"13"-11"-54"0,4 5-88 15,8 14-96-15,0 1-38 16,-10 8-43-16,-7 3-1 15,-16 10 6-15,-12 2 4 16,-18 2 2-16,-9 1-18 16,-6-10-151-16</inkml:trace>
  <inkml:trace contextRef="#ctx0" brushRef="#br0" timeOffset="-102226.29">2525 15730 907 0,'12'3'347'0,"8"9"-238"15,8 4-66 1,2 8-16-16,-2 3-9 16,-5 6-10-1,-6-3-20-15,-3-5-150 0</inkml:trace>
  <inkml:trace contextRef="#ctx0" brushRef="#br0" timeOffset="-102061.03">2712 15730 961 0,'-14'4'457'16,"-11"4"-166"-1,-1 7-166-15,1 4-31 0,2 5-51 16,2 1-22-16,4 0-31 16,1-3-71-16</inkml:trace>
  <inkml:trace contextRef="#ctx0" brushRef="#br0" timeOffset="-101632.35">3009 15471 655 0,'0'0'286'0,"8"0"-130"16,7 0-62-16,13-3-53 15,9 0-5-15,10-1-21 16,2 4-6-16,-6 2-4 15,0 2 10-15,-8 4-177 16</inkml:trace>
  <inkml:trace contextRef="#ctx0" brushRef="#br0" timeOffset="-101387.94">3028 15610 436 0,'2'0'250'16,"7"0"35"-16,9 0-126 16,12 2-46-16,8-3 12 0,9 0-45 15,4 4-11-15,-8-3-26 16,-2 5-17-1,-14 1-2-15,-6-4-56 0</inkml:trace>
  <inkml:trace contextRef="#ctx0" brushRef="#br0" timeOffset="-100293.24">4056 15377 350 0,'-25'0'277'15,"-20"0"-12"-15,1-10-39 0,-1-12-23 31,12-8-81-31,5-4-26 0,26-6-42 16,11 2-13-16,22 0-2 16,9 3-1-16,9 12 0 15,5 5-6-15,5 18-19 16,-4 14-6-16,-12 21-10 16,-19 14-4-16,-38 22 5 15,-18 9 2-15,-21 4 6 16,-5-5 8-16,5-17-64 15,5-14-27-15,11-21-28 16,8-13-4-16,12-18 54 16,11-5 24-16,13-11 44 15,12 5 15-15,18 4 17 16,4 0 7-16,5 13-18 16,1 5-12-16,-4 11-14 0,-3 1-3 15,-8 4-95-15,-5-2-259 16</inkml:trace>
  <inkml:trace contextRef="#ctx0" brushRef="#br0" timeOffset="-100033.46">4410 15098 689 0,'-2'-9'418'0,"2"-4"32"16,-1 4-270-16,-1 11-114 16,4 11-26-16,2 20-39 15,4 12-6-15,3 26 5 16,-4 10 2-16,-3 7-1 16,-3-4 1-16,0-15 17 0,2-14-57 15,3-19-123-15,-1-8-64 16</inkml:trace>
  <inkml:trace contextRef="#ctx0" brushRef="#br0" timeOffset="-99843.24">4513 15496 795 0,'-10'8'361'16,"-7"3"-162"-16,7 0-108 15,4 0-26-15,6-4-30 16,3-1-9 0,15 2-7-16,6-3 0 15,15-7-8-15,7 6-40 16,3-4-256-16</inkml:trace>
  <inkml:trace contextRef="#ctx0" brushRef="#br0" timeOffset="-99461.05">4774 15587 920 0,'5'3'330'0,"10"4"-263"16,6 0-45-16,6-2 5 15,7-1-5-15,-10-1-4 16,1-7-1-16,-8-4 6 16,-7-2 2-16,-3-5 8 15,-6 2 2-15,-4-1-5 0,-8-1-4 16,-10 8-13-16,-6 3-7 16,-10 12-9-16,0 6-4 15,4 5-8-15,5 7-4 0,16 0 9 16,8 2 4-1,16 2 16-15,10-4 12 16,16 1 12-16,4-4 3 16,-1-12-4-16,-3-3-2 0,-9-12-13 15,-2-7-2-15,-5-7-107 16,-3-2-285-16</inkml:trace>
  <inkml:trace contextRef="#ctx0" brushRef="#br0" timeOffset="-99112.59">4607 15356 772 0,'-3'1'393'16,"-6"5"-113"-16,-4 10-148 15,-4 8-42 1,-4 5-46-16,0 1-16 16,-1-4-29-16,7-9-68 0</inkml:trace>
  <inkml:trace contextRef="#ctx0" brushRef="#br0" timeOffset="-98092.63">5368 15629 1022 0,'15'-2'336'0,"31"1"-318"0,29-1-41 15,60 2 23-15,23 0 16 0,54 1 41 16,9 2 8-16,13 0 8 15,2 5-14-15,-14-6-35 16,-6 1-6 0,-31-3-5-16,-11 0-2 15,-31-3-79-15,-16-2-239 16</inkml:trace>
  <inkml:trace contextRef="#ctx1" brushRef="#br0" timeOffset="8123.11">11510 19044 0,'-81'-26'0,"-11"-3"0</inkml:trace>
  <inkml:trace contextRef="#ctx0" brushRef="#br0" timeOffset="-96907.85">6061 15219 510 0,'3'-5'278'15,"2"-7"-52"1,-4 0-32-16,-4-3-51 0,-3-1-26 15,-9 0-35-15,-1 3-14 16,-4 4-23-16,-5 0-11 0,2 9-28 16,-1 0-11-16,1 10-16 15,2 6-8-15,5 9-6 16,4 2-1-16,12 4 8 16,4 0 8-16,7-6 14 31,3-3 6-31,6-11 7 0,3-7 1 0,2-9 1 0,1-8 0 31,-4-6 1-31,-1 0 0 16,-6 1-2-16,-1 2-2 15,-7 8-7-15,-4 5-4 0,-3 15 2 16,0 7 1-16,1 11 4 16,5 3 2-16,9-1-2 15,3-2-1-15,8-15-58 16,4-9-233-16</inkml:trace>
  <inkml:trace contextRef="#ctx0" brushRef="#br0" timeOffset="-96083.75">6621 15228 442 0,'3'-6'252'15,"1"-5"-34"1,-2-2-47-16,-2-2-47 16,-1 1-14-16,-10-1-19 15,-5 0-9-15,-12 2-21 16,-2 1-15-16,-5 5-27 15,2 7-15-15,3 5-19 16,6 4-6-16,10 8-10 0,4 4-1 16,12 3-3-16,-1 0 2 15,6-2 15-15,8-1 6 16,5-7 12-16,3-4 4 0,7-6 3 16,-4-5 2-16,-1-7 3 15,1-5-1 1,-8-3 0-16,0 1-2 15,-10 2 3-15,-5 3 9 16,-3 6 5-16,-3 4 0 0,-3 8 0 16,0 5-8-16,-2 10-7 15,1 6-3-15,4 10-6 16,0 5 0-16,3 3 0 16,4-3-2-16,0-7 0 15,5-7 2-15,-5-12 5 0,1-5 11 16,-4-8 27-16,-1 0 5 15,-1-5 4 1,1 0-6-16,0 0-23 16,0-1-5-16,0 0-9 15,0 0-3-15,0 0-55 16,0 0-46-16</inkml:trace>
  <inkml:trace contextRef="#ctx1" brushRef="#br0" timeOffset="10570.59">7147 18272 0,'0'0'0</inkml:trace>
</inkml:ink>
</file>

<file path=ppt/ink/ink2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1T08:29:21.701"/>
    </inkml:context>
    <inkml:brush xml:id="br0">
      <inkml:brushProperty name="width" value="0.05292" units="cm"/>
      <inkml:brushProperty name="height" value="0.05292" units="cm"/>
      <inkml:brushProperty name="color" value="#FF0000"/>
    </inkml:brush>
    <inkml:context xml:id="ctx1">
      <inkml:inkSource xml:id="inkSrc22">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2-01T08:29:30.294"/>
    </inkml:context>
  </inkml:definitions>
  <inkml:trace contextRef="#ctx0" brushRef="#br0">5734 15838 729 0,'-9'5'322'0,"-15"11"-131"15,-3 10-62-15,-11 17-43 16,3 9-16-16,6 8-41 16,11 10-11-1,19 6-12-15,14-1-2 0,23-6 2 16,10-13-44-1</inkml:trace>
  <inkml:trace contextRef="#ctx0" brushRef="#br0" timeOffset="496.94">6062 16159 502 0,'2'-7'304'0,"0"-9"-19"15,-2 1-115-15,-2 3-23 16,-9-1-40-16,-3 2-20 16,-4 7-38-16,-3 1-13 15,0 8-27-15,0 10-12 16,2 8-13-16,3 8-4 16,6 6-2-16,6-3 3 15,6-3 4-15,6-5 3 16,6-11 12-16,0-8 2 15,7-11 9-15,2-5 3 0,-5-14 2 16,3-3 2 0,-8 0-5-16,-4-3-1 0,-5 10-5 15,-1 7-3-15,-2 5-15 16,-1 8-2-16,2 10 0 16,2-1 0-16,4 11 13 15,3 3 1-15,4-3 22 16,1 3-77-16</inkml:trace>
  <inkml:trace contextRef="#ctx0" brushRef="#br0" timeOffset="780.88">6033 15845 770 0,'13'-9'375'0,"11"-6"-144"0,5 11-99 0,2 8-38 16,1 13-40-16,-5 6-14 15,-12 11-2 1,-9-2 1-16,-17 2-6 0,-6 2-3 31,-1-10-18-31,1-3-6 16,12-13-9-16,6-3-10 0,15-7-21 15,9 0-17-15,10 0-90 16,11 7-48-16</inkml:trace>
  <inkml:trace contextRef="#ctx0" brushRef="#br0" timeOffset="969.19">6453 16078 347 0,'-1'-2'271'15,"0"-5"7"-15,1 4-62 16,0 2-37-16,0 1-49 16,0 0-21-16,2 9-31 15,3 17-5-15,1 42-37 16,-8-30-14-16,-2-1-8 16,-1 2-8-16,4-14-67 15,1-4-95-15</inkml:trace>
  <inkml:trace contextRef="#ctx0" brushRef="#br0" timeOffset="1127.85">6370 16193 1035 0,'9'-2'404'0,"19"2"-283"15,6 0-32-15,6 1-40 16,6 5-19-16,-2 0 1 15,-6-1-102-15</inkml:trace>
  <inkml:trace contextRef="#ctx0" brushRef="#br0" timeOffset="1723.92">6763 16084 872 0,'1'-3'375'0,"0"-2"-208"16,2 1-40-16,-3 3-68 0,0 0-26 16,0 1-30-1,0 0-2-15,4 8 1 16,11 15 2-16,36 31-1 15,-28-28-2-15,-2-7 2 16,-3-5 0-16,-2-11 9 16,-6-4 4-16,-3-9 5 15,-4-5 1-15,-3-2-3 0,0-2-3 16,-3 8-6-16,5 1-4 0,-4 8-16 16,2 3-4-16,4 10-5 15,2 4 1 1,7 12 10-16,2 4 2 15,-3 10-1 1,-4 1 2-16,-8 10 16 0,-9 1 9 0,-12-2 14 31,-3-4 2-31,0-16-10 0,-3-4-7 16,1-18-26-16,1-9-48 16,0-16-156-1,5-15-250-15</inkml:trace>
  <inkml:trace contextRef="#ctx0" brushRef="#br0" timeOffset="2159.23">6969 15906 569 0,'-3'-13'323'16,"1"-6"-53"-16,6 3-108 0,7 1-20 15,11 8-46-15,3 1-22 16,8 8-33-16,-4 3-12 16,-6 6-15-16,-5 3-1 15,-15 5-3-15,-4 3 0 16,-14 1 1-16,-4 1-1 0,0-2-3 16,2-3-3-16,8-2-3 15,5-6-1 1,10-3 0-16,5-7 0 15,8-1 3-15,0 0-1 16,9-1-13-16,3 1-33 0,2 6-158 16</inkml:trace>
  <inkml:trace contextRef="#ctx0" brushRef="#br0" timeOffset="2409.8">7316 15829 781 0,'4'-5'409'16,"2"0"-139"-16,13 14-127 0,-4 11-42 16,7 25-62-1,0 8-2-15,2 13-5 16,-3-1-4-16,-8 3-7 0,-9-3-5 15,-15-1-7-15,-5-2-2 16,-3-17-4 0,-3-7-38-16,3-24-170 15</inkml:trace>
  <inkml:trace contextRef="#ctx0" brushRef="#br0" timeOffset="2989.1">7654 15779 594 0,'0'-2'297'0,"4"-6"-95"0,5 1-35 16,12 0-61-16,4 0-23 16,8 4-29-16,6 3-17 15,-7 3-16-15,-2 5-4 16,-18 4-6-16,-6 3 5 15,-14 2 6-15,-9 2 0 0,-9 0-2 16,0-4-5-16,10-5-6 16,1-4-3-16,14-5-7 15,2 2-3-15,6-2-1 16,-7-1-2-16,4 1 6 16,13 6 0-16,25 22-1 15,-31-17 1-15,-14 1-22 16,1 0-68-16</inkml:trace>
  <inkml:trace contextRef="#ctx0" brushRef="#br0" timeOffset="3197.71">7602 16050 730 0,'4'0'373'15,"18"0"-81"-15,10 1-99 16,23 1-59-16,6-2-38 0,-2 0-58 16,-7 0-17-1,-15-6-11-15,-4 6-36 16,-10 0-121-16,-3 0-130 0</inkml:trace>
  <inkml:trace contextRef="#ctx0" brushRef="#br0" timeOffset="3529.1">7735 16161 718 0,'5'-4'359'0,"4"-1"-122"16,12 1-101-16,3 4-26 15,7 3-48-15,-1 1-20 16,-3 3-23-16,-3 3-6 16,-13 2-4-1,-7 2 4-15,-15 1 3 0,-6 1 2 0,-8 6-4 16,-2 2-4 0,-2 4-10-1,4 1 0-15,6-3-5 16,7-3-4-16,21-17 3 31,-4-3 0-31,0 1 3 0,22 0 3 0,11-7-47 0,3-4-62 16</inkml:trace>
  <inkml:trace contextRef="#ctx0" brushRef="#br0" timeOffset="4082.54">7834 15936 348 0,'-2'0'246'0,"2"0"10"15,2 2-71-15,-3-2-66 16,0 0-20-16,0 0-12 16,-1 0-4-16,-11 2-15 15,-42 23-14-15,23-34-27 16,3-2-21-16,3 0-112 16,3 4-97-16</inkml:trace>
  <inkml:trace contextRef="#ctx0" brushRef="#br0" timeOffset="4515.63">8240 15648 964 0,'1'-1'436'0,"0"0"-201"0,1 1-45 16,-2 0-77-1,0 0-31-15,0 0-47 0,0 0-39 0</inkml:trace>
  <inkml:trace contextRef="#ctx0" brushRef="#br0" timeOffset="5401.24">9442 14942 668 0,'8'-2'306'0,"3"-3"-104"31,-5 5-7-31,-17 2-32 0,-18-1-21 16,-10 8-62-16,-10-2-28 16,-14-5-24-16,1-1-7 15,-6-2-11-15,3-5-6 16,23 6-10-16,13 4-5 16,23 0-16-16,17 7-1 15,24 2 1-15,16 5 2 16,17 4 16-1,1 3 3-15,-8 4 2 0,-12 2 2 0,-31 6 2 16,-13 2 3-16,-29 13 3 16,-13 3 3-16,-17 1-8 15,-6-5-12-15,3-16-23 16,11-7-5-16,21-15 1 16,10-5 7-16,16-4 17 15,8 2 3-15,14 2 5 0,7-1 6 0,13 2 6 31,4 5 1-31,3-5-2 16,-2 2 0-16,-4-8 15 16,-2-3-86-16</inkml:trace>
  <inkml:trace contextRef="#ctx0" brushRef="#br0" timeOffset="5685.78">9498 15271 880 0,'-1'3'335'0,"-3"9"-225"0,1 6-42 15,0 7-17-15,2 2-12 16,5 3-28-16,3-3-5 16,6-4-4-16,5-4 2 15,7-13 11-15,5-5 17 16,3-6 27-16,3-7 6 15,-6-6 3-15,-5-2-13 0,-10-3-22 16,-4 1-3-16,-11 5-24 16,-2-1-30-16,-9 6-123 15,1 0-118-15</inkml:trace>
  <inkml:trace contextRef="#ctx0" brushRef="#br0" timeOffset="5892.44">9710 15264 518 0,'3'0'303'0,"3"3"-26"16,3 4-90-16,0 9-59 16,3 6-20-16,-2 11-25 15,5 5-16-15,-2-3-32 0,0 2-10 16,1-14-12 0,-6-8-2-16,5-10 30 15,0-10 13-15,7-7 13 0,0-12 4 16,0-11-26-16,-1-5-11 15,-4 0-10-15,-3 6-57 16,-7 12-179-16</inkml:trace>
  <inkml:trace contextRef="#ctx0" brushRef="#br0" timeOffset="6436.83">10268 15415 599 0,'-1'-8'317'0,"-1"-11"-56"0,1 3-75 16,-9-6-42-16,2 2-10 15,-9-2-12 1,-6 3-19-16,-10 9-36 15,-4 3-19-15,-2 9-41 16,1 8-9-16,13 10-11 16,4 5 1-16,15 8 7 15,11 3 2-15,13-6 3 0,9-3 3 16,9-11 0-16,3-4 1 0,-4-12 5 16,-5-9 3-16,-5-11 4 15,-6-10 1-15,-8-9-1 16,0-5-2-16,-6-9-4 15,-4 0-3 1,8 7-7-16,2 6-5 16,2 15-5-16,8 14-1 15,2 14 3-15,-1 9 3 16,6 18 3-16,-2 9 2 16,-5 7 0-16,-1 5 2 0,-8-1 0 15,-5-7-1-15,-6-7 2 16,-4-9-2-16,-7-15 4 15,-4-8 0-15,-8-7-13 16,-2 1-7-16,-8 3-8 16,4 4-2-16,2 5 8 0,4 3-28 15,7 0-137 1</inkml:trace>
  <inkml:trace contextRef="#ctx0" brushRef="#br0" timeOffset="6667.6">10633 15278 542 0,'8'-7'342'0,"4"-7"-55"16,-2 13-57-16,-4 3-30 15,0 17-62-15,-3 5-33 16,0 9-32-16,1 8-18 0,-4-3-32 16,2-6-24-16</inkml:trace>
  <inkml:trace contextRef="#ctx0" brushRef="#br0" timeOffset="7256.95">10773 15281 598 0,'6'-9'321'0,"3"-9"-68"16,3 10-106-16,-2 3-26 15,2 11-40-15,-1 5-25 16,-6 15-19-16,-5 2 1 0,-8 7-17 16,0 1-3-1,-3-4-10-15,5-5-2 0,6-15-14 16,-1-7-10-16,7-14-11 16,1-5-3-16,8-9 13 15,1-4 8-15,6 2 11 16,2-2 0-16,-3 8 0 15,-1 0 2-15,-4 4 0 16,-5 4 5-16,-8 0-1 16,-3 3-7-16,-3 8-7 15,-3 4-4-15,1 7 2 16,2 3 7-16,3 3 15 16,1 2 4-16,6 2 1 0,3 4-3 15,8-2-10 1,5 1-1-16,7-2-82 15,1-5-204-15</inkml:trace>
  <inkml:trace contextRef="#ctx0" brushRef="#br0" timeOffset="7520.24">11394 15335 850 0,'-7'7'422'16,"-7"6"-144"-1,-5 9-125-15,-5 0-30 16,-6 3-58-16,0-2-24 15,-2-5-24-15,-1-5-4 16,3-13-23-16,-1-3-18 0,3-12-26 16,9-8-5-16,8-6 12 15,9-3 12-15,15-3 22 16,6 9 12-16,10 7 20 16,2 8 12-16,-4 13 7 15,-4 7-7-15,0 18-9 16,-2 7-6-16,-3 10-6 15,3 2-3-15,-7-5-44 16,-5-9-81-16</inkml:trace>
  <inkml:trace contextRef="#ctx0" brushRef="#br0" timeOffset="7669.67">11243 15014 1255 0,'-2'-1'494'16,"1"-3"-362"-16,2 7-77 16,-1-3-67-16,0 0-49 15,1 1-412-15</inkml:trace>
  <inkml:trace contextRef="#ctx0" brushRef="#br0" timeOffset="7885.54">11667 15550 769 0,'0'1'375'15,"4"12"-118"-15,-4-2-67 16,-2 10-71-16,-3 1-25 15,-7-2-41-15,-5 0-18 0,-8-2-84 16</inkml:trace>
  <inkml:trace contextRef="#ctx1" brushRef="#br0">14199 19044 0,'0'0'0,"0"0"0,63-11 0,-71 14 0,8-3 0,0 0 0</inkml:trace>
  <inkml:trace contextRef="#ctx0" brushRef="#br0" timeOffset="8743.21">11944 16274 1103 0,'-6'1'426'0,"-6"11"-267"15,1 44-106-15,1 19-20 16,3 35 6-16,1 9-9 0,6 2-11 16,0-4-1-16,2-25-9 15,5-18-2-15,1-35-77 0,2-12-75 16</inkml:trace>
  <inkml:trace contextRef="#ctx0" brushRef="#br0" timeOffset="8930.95">11791 16353 780 0,'8'-6'333'0,"17"-8"-156"16,12 7-72-16,33 8-41 16,16 4-4-16,17 3-24 15,15 2-13-15,0-1-58 16,-7-1-83-16</inkml:trace>
  <inkml:trace contextRef="#ctx0" brushRef="#br0" timeOffset="9191.55">11764 17004 1054 0,'15'3'404'0,"32"2"-290"16,15-3 1-16,26 7-20 16,6-4-26-16,-9 3-40 15,-9-1-13-15,-25-4-76 16,-5 1-74-16</inkml:trace>
  <inkml:trace contextRef="#ctx1" brushRef="#br0" timeOffset="856.26">14455 19044 0,'0'0'0,"0"0"0,32-23 0,-41 29 0,9-6 0,0 0 0,0 0 0,-14 17 0</inkml:trace>
  <inkml:trace contextRef="#ctx1" brushRef="#br0" timeOffset="969.74">14885 19044 0</inkml:trace>
  <inkml:trace contextRef="#ctx0" brushRef="#br0" timeOffset="9701.67">12401 16901 482 0,'7'7'268'15,"5"8"-49"-15,3 11-71 0,-1 6 11 16,0 9-33-16,-3 5-26 16,-4 3-40-16,-1 4-20 0,-6-5-25 15,0-4-3 1,-3-13-25-16,-1-9-39 16,1-20-266-16</inkml:trace>
  <inkml:trace contextRef="#ctx0" brushRef="#br0" timeOffset="10165.79">11913 16695 763 0,'8'-1'350'16,"19"-5"-119"-16,11 5-27 0,22 1-27 15,6 0-32 1,1 4-72-16,-1 1-26 0,-10-3-53 0,-4 0-77 31</inkml:trace>
  <inkml:trace contextRef="#ctx0" brushRef="#br0" timeOffset="10615.34">12431 16946 895 0,'5'-6'383'0,"14"-5"-205"16,10-2-29-16,18 6-29 16,4 3-25-16,2 9-33 15,-5 8-7-15,-17 7-12 16,-7 1-6-16,-24 5 0 16,-8 1-4-16,-27-5-6 15,-12 0-10-15,-14-14-79 16,-1-4-51-16</inkml:trace>
  <inkml:trace contextRef="#ctx0" brushRef="#br0" timeOffset="11215.52">11881 16058 692 0,'-3'-2'359'0,"-2"-1"-130"16,14 1-95-16,13 4-21 16,26 1-58-1,18 0-9-15,17 2-18 16,1-3-9-16,-1 2-9 16,-7 2-2-16,-17-2-3 0,-8 1-1 15,-25-4-48-15,-11-4-9 16,-17-4-20-1,-11-3-2-15,-11-7 49 0,-3 0 11 16,3-1 26-16,5 1 11 16,8 8 11-16,7 3-4 15,5 10 14-15,6 10 0 0,3 10-3 16,2 1 5 0,-4 5-15-16,-5-7-9 15,-2-1-61-15</inkml:trace>
  <inkml:trace contextRef="#ctx0" brushRef="#br0" timeOffset="11621.82">13133 16560 695 0,'8'-3'380'16,"11"2"19"-16,17 5-312 16,7-3-3-16,17 5-30 15,1-1-24-15,0-2-21 16,-1 0-28-16,-19 2-155 15</inkml:trace>
  <inkml:trace contextRef="#ctx0" brushRef="#br0" timeOffset="11821.16">13160 16699 1084 0,'12'-2'425'16,"24"0"-284"-16,10 2-20 16,14 2-26-1,3 4-31-15,-4 1-23 0,-7-2-87 16</inkml:trace>
  <inkml:trace contextRef="#ctx0" brushRef="#br0" timeOffset="12277.94">14313 15676 966 0,'-31'3'393'16,"-17"10"-241"-16,-16 41-67 16,-5 29-13-16,-1 41-24 0,-3 23-11 15,22 29-24-15,18 3-2 16,42 7-7-16,28-14-4 15,43-32-1-15,12-22 0 16,21-42 12-16,10-18-102 16</inkml:trace>
  <inkml:trace contextRef="#ctx0" brushRef="#br0" timeOffset="12993.55">14741 16539 474 0,'-17'4'202'0,"-23"-3"-41"16,-3-5-17-16,-1-15 4 0,-1-8 8 15,10-14-51-15,11-4-36 16,26-6-39-16,16 4-9 16,19 3-2-1,6 7 15-15,7 17 19 16,1 9 5-16,3 26-10 0,-2 11-15 16,-20 28-7-16,-18 13-3 15,-43 9 2 1,-18 6-1-16,-17-11-10 0,1-6-9 15,2-14-32-15,5-11-4 0,13-20-1 32,7-12 3-32,29-15 22 15,8-9 0-15,25-4 9 0,8 0 17 16,16 6 25-16,-1 6 5 16,-5 14 4-16,-7 9-17 15,-9 11-19-15,-3 5-2 0,-8-1-75 16,1 0-91-16</inkml:trace>
  <inkml:trace contextRef="#ctx0" brushRef="#br0" timeOffset="13443.79">15026 16167 668 0,'5'-6'363'0,"1"-7"-62"0,1 11-134 15,1 20-78 1,-4 12-25-16,6 33-9 0,-4 14 1 16,-2 14 0-1,0 1-4-15,-3-9-24 16,1-6-8-16,-4-16-14 15,3-9-6-15,-1-23-70 0,0-14-39 16,9-25-214 0,2-13-104-16,5-15 35 0,1-5 40 15,5 2 222-15,2-2 154 16,-1 6 171-16,-2 7 55 16,-15 13 68-16,-7 9-37 15,-17 13-125-15,1 9-51 16,-4 8-74-16,-2-1-9 15,12 3-14-15,0-1-4 16,13-3 1-16,13-3 5 0,6-4 4 16,9-3 1-16,6-5-15 15,-4-2-42-15,-2-3-141 16,-4-1-111-16</inkml:trace>
  <inkml:trace contextRef="#ctx0" brushRef="#br0" timeOffset="13752.24">15402 16688 575 0,'0'0'318'0,"2"2"-48"16,2 2-69-16,-4-4-67 16,0 0-9-16,18 6-24 15,34 12-19-15,-27-18-36 16,-1-4-9-16,-5-5-13 16,-3-4-3-16,-9 0 2 15,-4-4-3-15,-5 0-4 0,-10 2-6 16,-7 5-13-16,-7 5-7 15,-7 9-5-15,2 7-1 16,2 9 2-16,5 3 3 16,13 6 5-16,8 4 3 15,12-3 8-15,7 0 9 0,11-2 16 16,3-5 2-16,6-5 1 16,-2-4-5-16,-2-9-14 15,-5-5-2-15,-4-10-111 16,-1-3-215-16</inkml:trace>
  <inkml:trace contextRef="#ctx0" brushRef="#br0" timeOffset="14362.19">16099 16688 865 0,'0'0'321'0,"5"3"-232"15,17 2-71-15,42 1-23 16,27 1 23-16,50-4 37 16,14 2 4-16,47 0 7 15,6 1-3-15,29-1-27 16,18-6-9-16,-9-12-17 16,-2-3-5-16,-32-3 1 15,-31 4-1-15,-53 14-88 16,-31 3-195-16</inkml:trace>
  <inkml:trace contextRef="#ctx0" brushRef="#br0" timeOffset="15203.75">16791 16300 295 0,'7'2'210'15,"6"-2"23"1,0-3-14-16,-4-6-41 0,2-2-22 0,-4-9-37 16,-3 3-15-16,-1-3-21 31,-3 0-8-31,-12-1-16 16,-8-1-13-16,-12 0-30 0,-5 4-15 15,-3 15-20-15,1 1-9 16,5 13-9-1,8 8 1-15,11 7 2 0,2 10 2 16,13 4 5-16,0-2 3 16,10-2 8-1,9-7 1-15,11-10 10 16,3-11 1-16,4-14 7 16,-1-7 5-16,-4-12 2 0,-3-5 1 15,-6 0-2-15,-3 1 1 16,-10 9 18-16,-3 9 12 15,-7 8 2-15,-3 7 3 16,-2 11-14-16,1 7-10 16,7 8-1-16,3 0-6 15,9 1-6-15,3-6-2 16,5-3-3-16,1-2-18 16,0-12-153-16</inkml:trace>
  <inkml:trace contextRef="#ctx0" brushRef="#br0" timeOffset="15828.74">17420 16178 526 0,'2'-6'306'0,"3"-3"-70"16,-1 0-69-16,-6-4-13 15,-3 2-35-15,-7-1-15 16,-12-5-21-16,-7 2-19 16,-11 6-39-16,-3 3-7 15,0 8-18-15,4 6-10 0,9 5-7 16,5 3-10-16,11 8 1 16,4 2 2-16,14 3 1 15,6-2 4-15,14-6 6 16,10-1 3-16,4-13 8 15,0-5 3-15,0-7 6 16,-5-7 1-16,-5-7 4 16,-4-2 1-16,-9 1 0 15,-1 5 1-15,-11 7-4 16,-1 8-4-16,-6 9 0 16,-3 3-2-16,1 14 1 15,-1 4 1-15,8 11-3 16,-1 10-3-16,4 5 1 15,3 3-1-15,1-2 2 16,1-15 3-16,-2-9-1 0,0-4 11 16,0-16 23-16,-1 1 7 15,-1-8 17 1,0-6-8-16,0-9-31 0,0 0-42 16,0-3-320-16</inkml:trace>
  <inkml:trace contextRef="#ctx1" brushRef="#br0" timeOffset="7642.7">19599 19044 0,'0'0'0</inkml:trace>
  <inkml:trace contextRef="#ctx0" brushRef="#br0" timeOffset="16448.98">16492 16866 779 0,'-13'2'363'0,"-21"13"-134"0,-9 10-46 0,-8 21-69 31,1 8-28-31,7 12-55 16,9 8-15-16,20 10-10 0,10 5-5 16,20-4-1-16,13-4-3 15,15-20 1-15,11-12 0 16,9-15-57-16,0-12-74 16</inkml:trace>
  <inkml:trace contextRef="#ctx0" brushRef="#br0" timeOffset="16939.79">16807 17477 554 0,'2'-4'294'0,"3"-8"-37"16,-3-1-47-16,-5-1-43 16,-3-2-19-16,-8-1-51 15,-3 1-18-15,-12 0-26 16,-1 0-15-16,-1 7-27 0,2 6-11 15,7 13-12-15,4 7-6 16,7 11-3-16,2 0 3 16,10 5 4-16,3-2 1 15,12-6 5-15,3-6 1 16,11-8 4-16,5-8 3 0,-2-13 3 16,3-1 4-16,-11-13-2 15,-3 3-2-15,-11 0-1 16,-8 4 0-16,-3 10-2 15,-4 5-3 1,-3 8-4-16,1 9-2 0,2 5 3 16,4 2 1-16,10 1 1 15,5-6 0-15,7 3-40 16,-1-5-56-16</inkml:trace>
  <inkml:trace contextRef="#ctx0" brushRef="#br0" timeOffset="17237.57">16750 17100 662 0,'10'-12'360'0,"16"-11"-22"15,6 0-126-15,11 12-70 16,-1 9-24-16,-6 11-65 15,-6 11-14-15,-19-1-13 16,-9 8-3 0,-19-3-2-16,-9 2-2 15,-1 2-9-15,1-3-3 16,14-6-7-16,7-3-4 16,17-8-8-16,6-3-12 0,12 0-51 15,2 0-82 1,4 2-231-16</inkml:trace>
  <inkml:trace contextRef="#ctx0" brushRef="#br0" timeOffset="17405.09">17172 17207 709 0,'-1'-10'432'16,"1"-6"-33"-16,0 13-200 0,5 6-39 16,-4 12-72-16,-1 8-26 15,6 13-24 1,1 7-5-16,8 12-13 15,0 0-6-15,-6-3-7 0,-3-6 0 16,-6-17-64-16,0-4-48 16</inkml:trace>
  <inkml:trace contextRef="#ctx0" brushRef="#br0" timeOffset="17558.59">17069 17397 1048 0,'5'-4'457'16,"9"-4"-185"-16,8 4-134 0,14 2-49 16,8 2-19-1,20 2-44-15,4 1-11 0,8-3-52 16,-7-2-85-16</inkml:trace>
  <inkml:trace contextRef="#ctx0" brushRef="#br0" timeOffset="18087.66">17557 17262 755 0,'-4'0'360'0,"0"2"-72"16,0 7-211-16,6 6-14 15,7 7 4-15,4 1-6 16,8 2-16-16,-1-5-8 15,6-8-16-15,-1-5-5 16,-4-10-1-16,-2-7 1 16,-6-12 1-16,-1-1 0 15,-8-2-3-15,-1 2-1 0,-3 7-5 16,-6 4-6 0,-1 12-3-16,-2 8-3 0,3 20 2 15,1 12 3-15,3 14 1 16,1 10-2-16,2 3 0 15,0-3 0-15,-4 1 3 16,-5-9 1-16,-14-6 13 16,-6-10 7-16,-2-16 4 15,2-10 4-15,2-23-34 16,5-9-41-16,4-19-123 16,3-5-132-16</inkml:trace>
  <inkml:trace contextRef="#ctx0" brushRef="#br0" timeOffset="18513.75">17716 17013 563 0,'-1'-8'341'15,"0"-9"-29"-15,12-1-149 16,4-1-14-16,14 4-24 0,7 3-15 15,-1 11-24-15,-1 3-22 16,-12 11-32-16,-14 3-3 16,-16 7 0-1,-11 4-2-15,-12-3-7 16,-1 2-7-16,9 0-8 16,7-3-3-16,16-7-3 15,13 0-1-15,16-10 2 0,8-4-1 16,11 2 0-1,-1-6-21-15,-1 4-111 16</inkml:trace>
  <inkml:trace contextRef="#ctx0" brushRef="#br0" timeOffset="18848.58">18128 16954 994 0,'6'0'433'0,"6"6"-213"16,5 13-74-16,6 24-73 0,1 11-8 0,-2 18-21 16,-5 4-7-1,-16 6-14 1,-8-4-3-16,-19-9-7 16,-8-5-4-16,0-26-67 0,0-8-83 0</inkml:trace>
  <inkml:trace contextRef="#ctx0" brushRef="#br0" timeOffset="19351.14">18425 16962 946 0,'3'-6'370'0,"3"-7"-255"15,7 0-33-15,5 1-22 16,2 2-4-16,3 9-13 0,-3 1-6 16,-1 10-23-16,-10 5-7 15,-6 4-2-15,-9 4 2 16,-12-7 4-16,3 0 0 15,1-6-7-15,8-2-4 16,11-1-1-16,4-3-3 0,10 2 1 16,-1-4 2-1,6 6 1-15,-5-3 1 0,-11 4 5 16,-7 3 3 0,-16 0 2-16,-8 5-2 15,-5-3-67-15,-1-2-88 0</inkml:trace>
  <inkml:trace contextRef="#ctx0" brushRef="#br0" timeOffset="19521.86">18412 17219 743 0,'4'0'388'15,"11"4"-112"1,6-2-63-16,14 4-83 0,3-2-48 15,3-2-48 1,3-2-16-16,-3-6-55 0,0-3-79 0</inkml:trace>
  <inkml:trace contextRef="#ctx0" brushRef="#br0" timeOffset="19906.67">18481 17421 532 0,'2'-3'275'15,"7"-2"-43"-15,5-2-33 0,0 0-19 16,7 1-26-16,2 4-51 15,-1 3-19-15,1 6-29 16,-5 2-9-16,-13 6-8 0,-6-1-4 16,-17 3-3-16,-6-2-2 15,-5 2-11 1,4-5-6-16,2 2-9 16,7-2-3-16,14-4-4 0,5 2-2 15,12-4 2-15,3 0 2 16,3-1 5-1,1 2 0-15,2 2-1 16,3 0-2-16,-3-5-22 16,-4-5-34-16</inkml:trace>
  <inkml:trace contextRef="#ctx0" brushRef="#br0" timeOffset="20623.2">18853 15725 883 0,'8'0'365'0,"22"13"-189"16,4 24-74-16,12 54-46 16,3 19 0-16,2 51-6 15,1 5-2-15,-17 2 4 16,-12 4 0-16,-40-14-15 16,-16-12-11-16,-18-18-12 15,-2-17-3-15,-2-33-28 16,1-11-51-16,2-33-113 15,2-14-209-15</inkml:trace>
  <inkml:trace contextRef="#ctx0" brushRef="#br0" timeOffset="20985.73">19656 16410 769 0,'0'-6'485'16,"-3"-7"2"-16,-1 17-319 16,-6 12-49-16,-5 18-70 15,2 12-13-15,-2 4-11 16,8 0-6-16,9-3-10 16,6-5-2-16,13-8-4 15,3-5 0-15,5-15-1 0,0-5-2 16,-2-10-51-16,1-5-61 15</inkml:trace>
  <inkml:trace contextRef="#ctx0" brushRef="#br0" timeOffset="21194.54">19535 16185 1095 0,'1'-1'509'0,"4"-1"-167"16,8 3-212-16,0 3-74 15,2 0-17-15,-1-2-5 16,-1-2-61-16</inkml:trace>
  <inkml:trace contextRef="#ctx0" brushRef="#br0" timeOffset="21740.79">19342 15860 949 0,'-5'-1'413'0,"-2"0"-234"0,9 3-62 31,23 6-51-31,12 0-17 0,27 4 6 16,19-3-11 0,22-2-12-16,7-3-9 0,-16-6-13 15,-17-1-1-15,-37-10-1 16,-20-1-10-16,-19 0-24 16,-4-2-13-16,-14 1-8 15,-2-4 13-15,-3-1 22 16,-6 2 11-16,11 5 1 15,7 5-16-15,9 10 2 16,8 6 8-16,8 14 13 16,1 8 20-16,1 14 13 15,-1 2 0-15,-10 5 32 0,-8-6 22 16,-13-12 13 0,-9-4-3-16,-6-14-37 15,-2-7-26-15,5-3-101 16,4-5-453-16</inkml:trace>
</inkml:ink>
</file>

<file path=ppt/ink/ink2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1T12:25:04.658"/>
    </inkml:context>
    <inkml:brush xml:id="br0">
      <inkml:brushProperty name="width" value="0.05292" units="cm"/>
      <inkml:brushProperty name="height" value="0.05292" units="cm"/>
      <inkml:brushProperty name="color" value="#FF0000"/>
    </inkml:brush>
  </inkml:definitions>
  <inkml:trace contextRef="#ctx0" brushRef="#br0">19149 9783 535 0,'-1'1'295'0,"-2"4"-69"0,1 5-99 16,0 1-32-16,-1 5-33 15,2 1-12-15,3 5-20 16,-1-1-7-16,7 0-17 16,3-2-4-16,1-7 2 15,5-3 3-15,4-8 4 16,1-2 1-16,4-13 1 16,-2-4-2-16,-4-10 2 15,-2-5-1-15,-7-3 3 16,-2-1 0-16,-8 8 5 15,-2 3 1-15,-8 9 0 16,5 8 5-16,2 14-8 16,0 10-5-16,6 25-8 15,4 9-8-15,7 17 0 16,2 8 3-16,-2-1 8 16,0 4 19-16,-9-10 33 15,-4-2 8-15,-9-14 23 16,-6-9-1-16,-16-16-17 0,-5-12-4 15,-6-14-24-15,-2-7-20 16,11-10-28-16,5-6-7 16,14-6-208-16</inkml:trace>
</inkml:ink>
</file>

<file path=ppt/ink/ink2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1T08:30:06.221"/>
    </inkml:context>
    <inkml:brush xml:id="br0">
      <inkml:brushProperty name="width" value="0.05292" units="cm"/>
      <inkml:brushProperty name="height" value="0.05292" units="cm"/>
      <inkml:brushProperty name="color" value="#FF0000"/>
    </inkml:brush>
    <inkml:context xml:id="ctx1">
      <inkml:inkSource xml:id="inkSrc72">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2-16T23:09:01.024"/>
    </inkml:context>
  </inkml:definitions>
  <inkml:trace contextRef="#ctx0" brushRef="#br0">1810 6472 1022 0,'-3'-1'421'16,"-2"6"-282"-16,2 7-62 0,4 21-74 0,4 9-16 16,-2 22 4-1,0 7 3-15,0 9 6 16,0-4 7-16,4-14 22 15,1-11-34-15,1-24-163 16,2-5-223-16</inkml:trace>
  <inkml:trace contextRef="#ctx0" brushRef="#br0" timeOffset="315.44">1798 6480 738 0,'3'-15'349'16,"17"-9"-162"0,6 6-64-16,17 13-72 15,9 13-43-15,-2 15-18 0,-1 9-4 16,-24 6 5-16,-12 5 3 16,-22 6 0-16,-14-1 4 15,-13-2 7-15,-3-9 5 16,2-15-25-16,5-9-18 15,18-15-38-15,14-6-16 16,23-3 22-16,7 0 23 16,12 7 44-16,1 7 16 0,-11 13 8 15,-2 6-7-15,-17 14-6 16,-13 2-2-16,-23 8-3 16,-9 4-1-16,-19-9-78 15</inkml:trace>
  <inkml:trace contextRef="#ctx0" brushRef="#br0" timeOffset="702.73">2227 6932 826 0,'6'5'313'16,"13"3"-199"-16,0-4-46 16,9-1 9-16,2-3-6 15,-1-7-20-15,2-3-1 16,-7-4-3-16,-8-6 0 0,-8-5 3 16,-6-1 0-1,-10-4-5-15,-7 4-6 16,-13 5-22-16,-6 7-7 0,0 14-18 15,2 5-7 1,5 13-11-16,8 7-7 0,6 9-4 16,4 5 1-16,13 9 5 15,8-1 4-15,6 0 10 16,2 0 7-16,-6-6 15 16,-6 0 7-16,1-5-47 15,-1-5-96-15</inkml:trace>
  <inkml:trace contextRef="#ctx0" brushRef="#br0" timeOffset="1077.99">2523 6737 824 0,'6'-5'395'15,"5"0"-153"1,1 6-108-16,-3 13-98 16,0 9-15-16,1 9-5 15,-6 3-3-15,-3 1 2 0,1-5 4 16,-2-10 5-16,5-8 4 0,-4-13 14 16,0-4-7-16,3-19-15 15,0-7-6 1,7-8-20-16,6 0-3 15,3 10-5-15,-2 7-5 0,3 14 4 16,-6 7 3-16,0 10 12 16,0 3 4-16,-3 10-4 15,-1 4 0-15,-1 6-3 0,-5 3 2 16,-3 1 6-16,3-4 4 16,-9-4-107-16,1-6-87 15</inkml:trace>
  <inkml:trace contextRef="#ctx0" brushRef="#br0" timeOffset="1243.71">2662 6530 867 0,'0'-7'513'16,"-1"-2"10"-16,1 5-399 0,0 1-62 15,2 3-74-15,-2 0-93 16</inkml:trace>
  <inkml:trace contextRef="#ctx0" brushRef="#br0" timeOffset="1601.83">2829 6718 1038 0,'2'2'409'0,"1"5"-277"16,6 5-74-16,3 6-58 16,1 5 1-16,-1 8 5 15,-1 1 0-15,-6 1 9 16,-2-8 3-16,-3-9 9 16,-2-8 1-16,2-12-9 15,5-10-4-15,5-15-13 16,4-6-2-16,2-5-2 15,1 2-1-15,-1 9 1 16,-5 6 0-16,-2 13 0 16,-6 3-6-16,-4 11-6 15,-4 5 1-15,-3 6-3 16,7 3 6-16,-2 4 4 16,3-1-2-16,4 1 0 0,3-2 3 15,4-4 5-15,6-3 3 16,3-1-119-16,1-3-94 15</inkml:trace>
  <inkml:trace contextRef="#ctx0" brushRef="#br0" timeOffset="1886.58">3383 6787 912 0,'-2'7'393'0,"-5"7"-200"16,-1 4-51-16,-6 6-41 15,-5-1-29-15,-4 3-34 16,-2-4-8-16,-3-11-2 16,3-6-14-16,3-14-28 15,3-9-15-15,9-7-23 16,4-3 10-16,9 1 12 16,7 4 9-16,6 6 18 15,4 6 3-15,-3 11 10 16,5 8 3-16,0 13 5 15,-1 5 3-15,2 6 3 16,-4 2-2-16,0-5 13 16,-4-5-59-16</inkml:trace>
  <inkml:trace contextRef="#ctx0" brushRef="#br0" timeOffset="2140.14">3482 6668 1233 0,'3'-4'522'16,"1"-1"-314"-16,-1 6-96 16,-3-1-89-16,7 23-20 0,20 61-3 15,-13-17 9-15,-3 10 1 16,0 3 0-16,-5-11 0 15,-1-5 1-15,-1-15 8 16,1-6-42-16,0-13-150 16,1-12-135-16</inkml:trace>
  <inkml:trace contextRef="#ctx0" brushRef="#br0" timeOffset="2296.34">3612 6956 713 0,'12'-5'381'0,"7"-6"-15"15,15 6-314 1,-3-2-33-16,5 1-93 0</inkml:trace>
  <inkml:trace contextRef="#ctx0" brushRef="#br0" timeOffset="2667.14">4002 6679 920 0,'-10'-6'457'0,"-11"-7"-155"0,4 9-188 15,-3 0-54-15,4 8-67 16,2 2-20-16,8 7-11 15,8 2 2-15,8-1 12 16,5 0 10-16,4-4 14 16,0-3 4-16,-3-3 6 15,-3-4 2-15,-12-2 2 16,0 0-7-16,-8 2-15 16,6 0-9-16,0 0-7 15,-18 7 4-15,-32 23 9 16,33-13 2-16,8 4 8 15,5 0 1-15,13 1 20 16,5-2 16-16,9-1 24 16,3-2 11-16,-2-9-3 15,5-1-9-15,2-10-14 0,3-9-21 16,2-7-226-16</inkml:trace>
  <inkml:trace contextRef="#ctx0" brushRef="#br0" timeOffset="3224.16">4954 6751 624 0,'3'-3'327'16,"-2"-6"-72"-16,-1-3-29 15,-7 0-33-15,-6 2-19 0,-8-1-38 16,-5 1-26-16,-4 7-62 16,-4 3-28-1,6 7-43-15,6 8-16 0,15 8-6 16,6-1 0-16,12 5 12 16,11 1 11-16,9-4 12 15,5 0 10-15,-2-9 12 16,-8-4 6-16,-5-12 2 15,-6-4-42-15,-6-11-270 0</inkml:trace>
  <inkml:trace contextRef="#ctx0" brushRef="#br0" timeOffset="3359.76">4897 6508 868 0,'-2'-2'437'0,"4"-3"-150"16,-2 4-129-16,0 0-147 15,0 0-11-15,0 1-166 16</inkml:trace>
  <inkml:trace contextRef="#ctx0" brushRef="#br0" timeOffset="3818.3">5014 6683 812 0,'-1'0'439'15,"4"-1"-67"-15,7-1-199 0,16 1-114 16,9-2-12-16,6 0-17 16,3-1-11-16,-7 1-8 15,-4 1-1-15,-8 0 2 16,-7 4 3-16,-10-2 1 16,-4 0 2-16,-6-2-11 15,-4 4-7-15,4-2-18 16,1 0-7-16,-23 2-3 15,-27 46 2-15,32-21 3 16,4 3 2-16,11 2 3 16,5-1 4-16,17-4 8 15,6-8 6-15,8-8 9 16,4-7 7-16,0-12 10 0,-3-6 3 16,-9-11 3-16,-1-4-2 15,-6-2-5-15,-1-1-2 16,-6 3-1-16,-3 7 0 15,-7 9 9-15,-4 8-3 16,-1 8-10-16,-6 5-5 16,10 8-14-16,-5 6-2 15,8 4 0-15,3 0 0 16,1-1 1-16,10 0 2 0,-4-6 3 16,-1-3 5-16,-1-10-105 15</inkml:trace>
  <inkml:trace contextRef="#ctx0" brushRef="#br0" timeOffset="4449.94">6786 7343 951 0,'-4'-8'442'15,"-5"-11"-190"-15,0 23-164 16,-1 17-53-16,-1 37-60 16,3 18-19-16,7 30 28 15,1 6 13-15,5 3 12 16,1-9 0-16,3-25 7 0,1-15 3 16,2-34-37-1,-4-9-59-15,-8-21-356 16</inkml:trace>
  <inkml:trace contextRef="#ctx0" brushRef="#br0" timeOffset="4631.64">6597 7404 843 0,'6'-5'336'15,"16"-5"-187"-15,15 2-58 0,29-2-33 16,13 5 4-16,17-1-23 15,3 2-13-15,-2 4 6 16,-5 2-53-16,-22 3-206 16</inkml:trace>
  <inkml:trace contextRef="#ctx0" brushRef="#br0" timeOffset="4880.54">6762 7981 1158 0,'7'-1'391'15,"17"1"-348"-15,7 0-24 16,21 4 5-16,8 0 6 0,9-1-12 15,8-1-2-15,-5-2-79 16,-8-5-172-16</inkml:trace>
  <inkml:trace contextRef="#ctx0" brushRef="#br0" timeOffset="5077.37">6743 7765 1075 0,'6'-5'424'15,"20"-3"-273"-15,10 6-74 16,18-2-52 0,7 3 2-16,7-1-8 15,-8-1 17-15,8 3-163 16</inkml:trace>
  <inkml:trace contextRef="#ctx0" brushRef="#br0" timeOffset="5345.57">7308 7913 660 0,'0'-3'388'0,"0"-2"-53"0,4 5-167 31,-4 0-120-31,1 3-36 0,0 26-18 16,39 38 2-16,-30-27 1 16,-2 0 5-16,-6-3 9 15,2-1 1-15,-6-8-103 16,-3-3-73-16</inkml:trace>
  <inkml:trace contextRef="#ctx0" brushRef="#br0" timeOffset="5525.19">7339 7901 672 0,'11'-2'381'15,"8"0"-35"-15,8 7-209 16,-4 6-42-16,-1 8-31 0,-8 1-8 15,-13 6-8 1,-2 0-3-16,-15 0-7 16,0 1-2-16,-8-10-17 15,0-7-70-15</inkml:trace>
  <inkml:trace contextRef="#ctx0" brushRef="#br0" timeOffset="6094">6807 7143 811 0,'-2'0'324'0,"6"1"-226"15,8 3-47 1,18 3-58-16,9-2 7 16,22 1 17-16,8-2-3 15,4-3-1-15,-3-1 6 16,-20-4 10-16,-9 2 7 15,-22-7 6-15,-8-3-7 16,-10-3-14-16,-2-3-8 0,1 8-18 16,1-1-6-16,2 7-11 15,4 5-1-15,-3 6 5 16,1 1 8-16,-2 12 20 16,-3 1 4-16,-3 0 5 15,2 5 1-15,-2-7-46 16,0-1-139-16</inkml:trace>
  <inkml:trace contextRef="#ctx0" brushRef="#br0" timeOffset="6505.74">7865 7649 696 0,'4'-1'329'0,"3"-2"-123"15,6-2-77-15,17 4-68 16,10 0-9-16,14 1-17 15,0 3-6-15,-6 1-27 0,-7 0-44 16,-15 0-294 0</inkml:trace>
  <inkml:trace contextRef="#ctx0" brushRef="#br0" timeOffset="6703.61">7851 7765 716 0,'10'0'377'0,"6"0"-116"16,17 2-81-16,12 0-30 15,9-2-73-15,5 2-30 16,-4-2-84-16,-3 0-223 16</inkml:trace>
  <inkml:trace contextRef="#ctx0" brushRef="#br0" timeOffset="7131.02">8936 6724 945 0,'-25'11'361'16,"-37"39"-264"-16,-2 27-70 0,2 43-42 16,3 30-1-16,19 29-1 15,17 7-5-15,39 8 8 16,20-14 6-16,25-30 12 15,3-18 12-15,0-36 7 16,-4-14 12-16,2-30-71 16</inkml:trace>
  <inkml:trace contextRef="#ctx0" brushRef="#br0" timeOffset="7748.56">9224 7559 613 0,'-19'-15'362'0,"-20"-17"-51"15,3-12-80-15,16-8-102 16,11 2-47-16,22 4-50 16,11 6-8-16,20 15-5 15,1 8-5-15,2 19-4 16,0 10-9-16,-11 22-11 15,-5 16 2-15,-20 8 13 16,-17 8 7-16,-22-4 9 16,-11-5 1-16,-8-7-6 0,1-8-3 15,6-13-13-15,8-11-6 16,14-16-5 0,7-9-9-16,16-11-10 0,12-1 9 15,19 4 11-15,3 1 10 16,4 12 19-16,-3 4-6 15,-4 11-11-15,1 6-5 0,-6 3 15 16,-2 2-64-16</inkml:trace>
  <inkml:trace contextRef="#ctx0" brushRef="#br0" timeOffset="7995.5">9592 7163 1373 0,'1'-6'515'0,"3"1"-408"16,2 5-70-16,3 15-69 0,1 13-11 16,2 18 4-16,-1 16 16 15,-5 15 24 1,-3 0 2-16,-3-2 5 15,-3-12-26-15,4-12-113 0,3-6-106 16</inkml:trace>
  <inkml:trace contextRef="#ctx0" brushRef="#br0" timeOffset="8205.37">9765 7572 900 0,'-16'-2'432'15,"-11"2"-143"1,2 1-173-16,1 0-30 16,11 5-49-16,6-3-21 0,12 5-26 15,8 0-5-15,8 0 15 16,7 2 12-16,0-5 5 16,6 1 3-16,4-2-144 15,3 0-136-15</inkml:trace>
  <inkml:trace contextRef="#ctx0" brushRef="#br0" timeOffset="8504.3">9976 7648 937 0,'1'0'372'16,"6"0"-236"0,5 0-37-16,6-4-19 15,6 0 0-15,3-1-7 16,-1 3-15-16,-4-4-21 15,-4-1-3-15,-10-2 5 0,-7 0 3 16,-10 0-23-16,-8 0-16 16,-10 6-30-16,-7 1-14 15,-1 10 0-15,-1 6 3 16,8 3-4-16,7 6-1 16,12 5 6-16,9 4 5 15,16 3 29-15,7 0 22 16,13-5 34-16,5-4 10 15,5-11 4-15,0-6-10 0,-6-9-10 16,-5-5-5-16,-16-8-28 16</inkml:trace>
  <inkml:trace contextRef="#ctx0" brushRef="#br0" timeOffset="9117.27">10681 7634 909 0,'-15'-2'385'16,"-14"-1"-209"-16,29 4-169 0,18 3-30 16,40 1-17-1,28 0 9-15,58-1 54 16,24-4 25-16,48 4 24 16,15-1-1-16,13 4-15 0,9 4-13 15,-30-5-23-15,-24-3-1 16,-68-5-17-16,-38-6-40 15,-48 5-119-15,-17-1-66 16</inkml:trace>
  <inkml:trace contextRef="#ctx0" brushRef="#br0" timeOffset="9836.57">11265 7204 207 0,'6'-5'145'0,"15"-5"26"16,-4-1 4-16,-4 0 12 16,1 1 1-16,-7-2-1 0,-1 2-5 15,-6-4-24-15,-3-1-16 32,-12 0-29-32,-5-1-27 15,-4 8-53-15,-1 2-22 0,-4 5-33 16,1 6-14-16,-1 5-16 15,5 10-3-15,6 9 1 16,4 3 9-16,13 6 21 16,3-5 7-16,13-3 11 15,1-4 4-15,7-11 8 0,1-5 6 16,3-10 7-16,-1-7 2 0,-3-9-10 16,0-5-5-1,-2-4-6 1,-4-3 1-16,-5-1 12 15,-5 5 4-15,-9 8 9 16,2 6 2-16,-8 8-5 16,-2 4-4-16,2 6-21 15,-1 3-9-15,8 9-6 16,4 2-1-16,12 4 6 16,4-2 3-16,6 1 5 15,4-2 5-15,3-5-42 0,1 1-86 16</inkml:trace>
  <inkml:trace contextRef="#ctx0" brushRef="#br0" timeOffset="10454.76">11871 7128 584 0,'3'-6'340'0,"0"-3"-42"15,-1-3-47-15,0 0-76 0,-2 2-21 16,-11-3-31-16,-1 0-22 16,-13 3-47-16,-3-2-24 15,-4 7-39 1,2 3-16-16,2 5-11 16,3 5-3-16,7 9-6 0,2 3 1 15,8 4 9-15,4 1 3 16,14-3 12-16,6-1 6 15,10-10 9-15,0-1 7 16,6-10 10-16,-5-5 3 16,5-5-4-16,-2-3-4 0,-10 1-3 15,1-1 1 1,-13 0 9-16,-1 3 5 16,-8 0 3-16,-4 7-3 0,-4 3-9 15,1 3-6-15,0 4-16 16,1 5-5-16,5 7-1 15,2 7 0-15,0 11 9 16,0 1 6-16,2 6 3 16,-1 2 1-16,6 0 3 15,-1-4 1-15,0-8 2 16,-1-5 2-16,-1-16 4 16,-2-2 1-16,-2-4 0 15,0-3-1-15,0 0-55 16</inkml:trace>
  <inkml:trace contextRef="#ctx0" brushRef="#br0" timeOffset="11017.77">10896 7849 553 0,'-2'-3'323'0,"-6"-1"-41"16,-5 3-62-16,-10 9-96 16,-1 11-33-16,-12 23-52 15,4 10-21-15,2 18-22 16,4 6-7-16,19 7-3 15,6 5 2-15,16-6 8 16,4-5 2-16,7-20 11 16,-1-9-15-16,8-19-152 15</inkml:trace>
  <inkml:trace contextRef="#ctx0" brushRef="#br0" timeOffset="11483.37">11241 8442 583 0,'0'-11'294'15,"7"-16"-71"-15,-7-3-66 0,0-1-38 16,-1-2-7-16,-12-3-15 15,4 4-11-15,-14-2-25 16,-3 6-16 0,-7 9-36-16,-3 10-14 0,-2 16-26 15,2 10-5-15,11 13 4 16,6 7 3-16,18 9 12 16,7 1 2-16,15-4 8 15,9-5 5-15,10-16 12 16,3-8 9-16,-5-11 18 15,-7-7 3-15,-10-12-7 16,-4-8-9-16,-8-5-32 0,-3-3-13 16,-8 2-5-16,-2 5 0 15,-2 8-5-15,2 5-10 16,-2 13-18 0,-1 5-5-16,6 9 11 15,1 5 12-15,5 7 16 16,5 3 7-16,-1 0 12 15,6-1 4-15,9-5 24 16,-3-2-27-16</inkml:trace>
  <inkml:trace contextRef="#ctx0" brushRef="#br0" timeOffset="11803.96">11168 8024 664 0,'-3'-9'343'0,"4"-12"-77"15,7 1-121-15,13 3-54 0,4 1-10 16,2 8-15-16,0 3-2 16,-4 10-31-16,-5 5-17 15,-14 8-6 1,-7 5 0-16,-16 3 1 15,-6-1 9-15,4 1-10 16,-2-7-6-16,15-4-9 16,15 2-3-16,17-11 3 15,12 3 2-15,15-7 6 16,1-1 3-16,2 2-52 0,-5 1-113 16</inkml:trace>
  <inkml:trace contextRef="#ctx0" brushRef="#br0" timeOffset="12018.82">11577 8129 1002 0,'-2'-4'458'16,"-2"6"-224"-16,1 4-102 15,2 12-99-15,2 8-19 0,4 9-5 0,2 4 0 31,1 10-1-31,0 0-1 16,0-5 1-16,1-6-12 0,-1-14-138 16,-2-10-101-16</inkml:trace>
  <inkml:trace contextRef="#ctx0" brushRef="#br0" timeOffset="12168.43">11444 8303 1043 0,'5'-2'428'0,"2"1"-264"16,21-3-69-16,16 1-69 15,7 0-9-15,14 3-10 16,-15 1-1-16,1 4-188 16</inkml:trace>
  <inkml:trace contextRef="#ctx0" brushRef="#br0" timeOffset="12656.53">11853 8215 700 0,'3'-7'394'16,"2"-2"-91"-16,-3 2-110 15,-4 5-62-15,-1 8-102 16,3 3-35-16,2 12-37 16,7 2 8-16,1 6 24 15,2 1 7-15,5-6 12 16,4-2 6-16,4-13 10 16,3-6 3-16,-1-10-9 15,-3-8-2-15,-5-6-3 16,-2-5 1-16,-11-1 12 15,-2-1 0-15,-6 6-5 16,-2 4-4-16,0 9-13 16,1 7-8-16,-1 9-24 0,-2 5-6 15,1 14-7-15,2 12 4 16,4 19 17-16,6 7 6 16,6 4 11-16,0 0 1 15,-1-3 2-15,-7-2 2 16,-15 1 7-16,-10-4 3 15,-18-9 8-15,-7-7 3 16,-3-14 0-16,1-10 5 16,4-21 10-16,10-13-26 15,13-22-89-15,9-9-74 0</inkml:trace>
  <inkml:trace contextRef="#ctx0" brushRef="#br0" timeOffset="13072.26">12026 7981 678 0,'6'-7'333'0,"2"-5"-109"0,8-3-59 16,3 2-27-1,6 7-43-15,1 4-29 16,-2 11-57-16,-5 5-10 15,-11 2-11-15,-6 5 3 0,-6 2 5 0,-7-3 4 32,3 3 6-32,4-3-3 15,6-6 1-15,11-2 0 16,6-8 3-16,4-4 1 0,5-2-7 16,2-4-33-16,-4 3-140 15,-4 3-208-15</inkml:trace>
  <inkml:trace contextRef="#ctx0" brushRef="#br0" timeOffset="13388.68">12383 7850 746 0,'10'0'409'0,"6"4"-71"16,7 22-220-16,8 17-73 16,5 21-19-16,0 11 11 15,-8 7 5-15,-14 0 3 16,-22 1-9-16,-15-8-6 0,-16-12-8 15,-2-4-1 1,2-22-4-16,5-8 1 16,14-12-119-16,7-13-69 0</inkml:trace>
  <inkml:trace contextRef="#ctx0" brushRef="#br0" timeOffset="13948.82">12672 7865 441 0,'2'-4'292'15,"1"-6"24"-15,4 1-102 16,9 0-80 0,-2 1-31-16,9 8-53 15,-2 1-21-15,-3 9-26 16,1 3-3-16,-16 2-3 16,-5 2 3-16,-14 0 4 15,-5-1 5-15,4-2 5 16,2-6-1-16,11-5-13 0,6-2-4 15,8-5-9 1,12 1-2-16,4 3 4 16,2 0 3-16,-3 8 2 15,-7 2-3-15,-15 4 20 16,-5 5 5-16,-17-4 7 16,-5 0 3-16,0 3-36 15,0-3-83-15</inkml:trace>
  <inkml:trace contextRef="#ctx0" brushRef="#br0" timeOffset="14137.77">12686 8135 920 0,'9'1'393'0,"9"0"-196"16,9-1-46-1,20 5-55-15,-1-3-17 16,8-1-41-16,-2 1-15 16,-14-2-90-16,-6 1-109 0</inkml:trace>
  <inkml:trace contextRef="#ctx0" brushRef="#br0" timeOffset="14989.09">12806 8304 892 0,'-3'2'363'16,"-4"1"-224"-16,7 0-46 16,0-3-48-16,0 0-4 15,8 1-11 1,12 3 0-16,26 2 4 15,-35-6-1-15,-4 2-7 0,-3 1-2 16,-1 5-12-16,2 2-6 16,2-3 2-16,0 1-1 15,0-4 3-15,-1 1 1 16,-2-3-1-16,-1 0-2 0,-3 1-4 16,0-3 0-16,0 0 0 15,0 0 2-15,0 0 6 16,0 0 1-1,0 0 9-15,0 0 1 0,0 0 0 16,0 0-4-16,0 0-8 16,0 0-11-16,0-1-38 15,0-1-17-15,0 1-37 16,0 0-8-16,0 0 13 16,0 0 9-16,0 0 33 15,-1 0 17-15,0-4 27 16,-4-5 12-16,-21-34 14 15,11 29 0-15,-5 7-5 16,-3 0-7-16,-1 8-13 16,1 3-4-16,0 5-5 15,3 4-2-15,10 1-3 16,2 2 0-16,10 2 6 16,7-2 2-16,5-3 8 15,7 0 4-15,1-4 5 0,-2-4 4 16,-1-4 5-16,-3-4 3 15,-1-4-1-15,-3 0-2 16,-1 0-5-16,-5 1-4 16,-4 3-7-16,0 2-7 15,-2 1-9-15,0 1-2 16,0 0 2-16,0 0 1 0,0 0 1 16,0 0-5-16,1 15 3 15,3 30 9-15,-15-29 14 16,-5 1 9-16,-10-3 7 0,1 2-7 15,2-2-8-15,3-2-3 16,13-3-6-16,2-5 0 16,5-5 6-16,5 1 2 15,7-1-1 1,5-2-1-16,5 4-9 16,0-2-3-16,-1 4 15 15,-4 3 7-15,-2 0 16 16,-2-1 7-16,-2-2-12 15,-3 0-1-15,-5-1-9 16,1 2-67-16</inkml:trace>
  <inkml:trace contextRef="#ctx0" brushRef="#br0" timeOffset="15672.28">13198 6864 956 0,'7'-6'389'0,"9"-1"-232"15,20 31-135-15,16 25-36 16,25 51-9-1,2 33 8-15,-10 47 15 16,-15 17 7-16,-46 22 6 16,-15-7 0-16,-33-19 3 15,-7-23 2-15,-4-41 4 16,-1-21-9-16,8-39-126 0,0-18-61 16</inkml:trace>
  <inkml:trace contextRef="#ctx0" brushRef="#br0" timeOffset="16201.18">14016 7585 911 0,'0'0'398'15,"0"3"-221"-15,1 8-81 16,0 15-94-16,3 13-3 0,-2 10 3 16,4 7 1-16,-1 2 2 15,0-7 1-15,5-9 2 16,1-10 3-16,1-17 16 16,3-6 9-16,0-13-9 15,2-9-64-15,-4-10-390 16</inkml:trace>
  <inkml:trace contextRef="#ctx0" brushRef="#br0" timeOffset="16407.22">13917 7484 988 0,'1'0'443'16,"6"-3"-211"-16,2 0-105 15,7 0-89-15,0-1-16 16,-1-2-94-16</inkml:trace>
  <inkml:trace contextRef="#ctx0" brushRef="#br0" timeOffset="16996.85">13796 7200 532 0,'-4'-1'287'16,"4"1"-76"-16,5 1-74 15,-5-1-71-15,23 1-3 16,61 5 16-16,-16-3 2 16,11 0-14-16,0 1-16 15,-9-3-25-15,-8-1-1 0,-17-3 5 0,-8-5-5 31,-22-4-23-31,-8 1-17 0,-15-3-35 16,-7-2 1-16,-7 3 13 16,-3-4 12-16,8 5 12 15,3 5 2-15,8 7-20 16,7 6-6-16,4 7 20 16,4 3 10-16,6 8 46 15,-3 4 21-15,-8 0 51 16,-6 1 16-16,-18-3-1 15,-6-4-6-15,-4-5-54 16,0-1-5-16</inkml:trace>
  <inkml:trace contextRef="#ctx0" brushRef="#br0" timeOffset="-204607.9">1782 10453 591 0,'5'-6'307'15,"6"-10"-69"-15,4-8-40 16,4-20-63-16,7-9-20 0,5-16-40 15,-2-7-18-15,-3-12-19 16,-3-6-7-16,-7 3-8 16,-4 2-4-16,-6 28 4 15,-6 18 11-15,0 28 7 16,0 15-5-16,-7 23-11 16,0 14-16-16,3 30-14 15,8 10 2-15,18 13 0 16,3 3-1-16,4-5 3 15,0-6 1-15,-3-18-30 16,1-12-51-16,1-21-127 16,-2-11-105-16</inkml:trace>
  <inkml:trace contextRef="#ctx0" brushRef="#br0" timeOffset="-204441.85">1848 10178 1035 0,'15'-3'395'15,"25"-3"-293"-15,8 0-53 16,13 2-28-16,0 3-88 16</inkml:trace>
  <inkml:trace contextRef="#ctx0" brushRef="#br0" timeOffset="-204208.03">2325 10127 905 0,'1'2'414'0,"6"6"-152"15,3 4-90-15,4 10-69 16,3 4-11-16,0 6-41 16,0 2-11-16,-2-3-17 15,2-6-6-15,-3-9-5 16,2-6 1-16,2-13 8 15,-2-9 3-15,5-16 17 0,3-9 7 16,-8-9-6 0,3 3 1-16,-2 10-20 0,-9 9-10 15,1 13-117 1,-3 7-275-16</inkml:trace>
  <inkml:trace contextRef="#ctx0" brushRef="#br0" timeOffset="-203525.65">3575 10127 634 0,'-2'4'284'0,"-6"4"-121"15,5 18-112-15,-1 4-18 16,-1 9-10-1,14 3-2-15,4-10-3 0,8-7-1 16,10-14 15-16,-5-11 28 0,0-17 32 16,-3-5 14-1,-10-10 1-15,-4-1-17 16,-8 0-15-16,-1 5-11 16,-1 13-20-16,-1 7-17 0,-1 18-24 15,2 8-5-15,1 20-10 16,6 10 5-16,4 17 4 15,1 10 2-15,-5-2 4 16,-8-1 3-16,-11-8 1 16,-7-6 4-16,-9-9 2 15,2-7 2-15,-3-19 9 16,-3-12 3-16,2-19-1 16,1-12-4-16,-1-22-30 15,7-9-31-15,11-4-63 0,9-3-41 16,21 6-100-16,14 2-98 15</inkml:trace>
  <inkml:trace contextRef="#ctx0" brushRef="#br0" timeOffset="-203170.83">3966 10043 644 0,'-2'0'374'0,"5"3"-51"15,4 6-178 1,12 5-102-16,3 5-8 16,5 4 11-16,2-3-6 15,1 0-14-15,4-3-6 0,-8-7-3 16,1-2 0-16,-7-6 2 15,-5-3 0-15,-7 0-2 16,-4-1-2-16,-9 6-10 0,-4 3-2 16,-14 9-5-1,-6 5 0-15,-7 11 2 0,3 5 0 16,6 1-3-16,3 0-8 16,12-10-107-1,7-4-99-15</inkml:trace>
  <inkml:trace contextRef="#ctx0" brushRef="#br0" timeOffset="-202813.74">4316 10078 952 0,'4'2'370'16,"17"2"-247"-16,8 5-52 15,10 4-20-15,1 3 1 16,-4 0-4-16,0-2-17 0,-7-2-11 16,-2-4-2-1,-6-4 2-15,-5-1 1 16,-9-3 10-16,-7-5 2 0,-11-1-4 15,-6 2-5-15,-7 1-7 16,-1 6-1-16,-1 11 0 16,-4 7 0-16,3 16-8 15,3 3-5-15,11 3-4 16,7-1-4-16,17-11-33 16,3-6-85-16</inkml:trace>
  <inkml:trace contextRef="#ctx0" brushRef="#br0" timeOffset="-202329.24">4947 10350 421 0,'7'-2'233'16,"0"-7"-25"-16,2-1-17 15,-4-4-19-15,-3-4-7 16,7-1-18-16,-6-1-8 16,-2-2-23-16,-3 2-8 0,-11 2-28 15,-1 2-20-15,-7 9-30 16,-4 5-15-16,-6 4-19 15,-3 6-1-15,2 10-5 16,6 5-1-16,8 7-1 16,6 4 0-16,13 1 2 15,8-3 1-15,15-10 3 16,6-6 2-16,5-16 0 16,-1-6-1-16,-6-11-6 15,-6-5-4-15,-8-4-2 16,-1-3 2-16,-4 5 9 15,0 2 6-15,-8 11 2 16,-1 11 1-16,-1 13 14 16,-5 9 2-16,6 12 0 0,4 6 1 15,4 0-16-15,6 2-3 16,10-11-158-16</inkml:trace>
  <inkml:trace contextRef="#ctx0" brushRef="#br0" timeOffset="-201925.8">5557 10174 932 0,'-4'0'374'0,"8"0"-228"16,10 1-57-16,32 4-49 0,14-3 2 0,18-2-9 15,5 0-8 1,-8 4-8-16,-9-1 17 16,-21 6-162-16,-7 2-112 15</inkml:trace>
  <inkml:trace contextRef="#ctx0" brushRef="#br0" timeOffset="-201735.33">5656 10320 820 0,'1'0'371'15,"3"2"-157"-15,20-2-105 16,14-3-35-16,22-1-24 15,5 0-15-15,6 3-19 16,-3 1-4-16,-12 1 13 16,-7 0-69-16,-14 1-174 15</inkml:trace>
  <inkml:trace contextRef="#ctx0" brushRef="#br0" timeOffset="-201552.26">6061 10092 822 0,'8'1'373'16,"15"5"-172"-16,5 8-60 16,12 11-43-16,-2 6-22 0,-15 11 15 15,-8 3 9 1,-24 2-13-16,-12-1-1 16,-11-4-38-16,-3-8-84 15</inkml:trace>
  <inkml:trace contextRef="#ctx0" brushRef="#br0" timeOffset="-200956.1">6820 10106 920 0,'-6'6'372'15,"-10"9"-239"-15,1 10-49 16,8 9-51-16,6 2-6 16,13 5-8-16,10-4-1 15,8-13-2-15,2-7-2 16,5-20-1-16,-3-11 0 0,-1-15 2 0,-6-7 0 31,-11-4-1-31,-7-1 1 0,-15 1-2 16,3 9-3-1,-5 13 6-15,0 9 2 0,4 21 4 16,-3 10 1-16,7 24-7 16,11 13-5-16,4 23-4 15,-3 3 0-15,-5 1 0 16,-8-9 2-16,-12-17 2 15,0-7 6-15,-9-15 14 16,0-9 5-16,-4-19 6 16,-2-10-4-16,-1-18-21 15,-1-9-27-15,2-17-85 16,10-4-85-16</inkml:trace>
  <inkml:trace contextRef="#ctx0" brushRef="#br0" timeOffset="-200609.64">7061 9798 585 0,'-4'-8'320'0,"-3"-13"-61"15,6 6-53-15,6-1-64 16,8 2-25-16,14 5-37 16,-3 0-18-16,8 9-27 15,1 5-12-15,-11 10-15 16,-5 5 0-16,-21 10 3 16,-9 6 0-16,-10 8-1 15,1-1-3-15,10-10-5 16,5-5-2-16,19-17-1 15,10-3 1-15,18-7 0 16,8-1 3-16,0 0-104 16,-3 0-83-16</inkml:trace>
  <inkml:trace contextRef="#ctx0" brushRef="#br0" timeOffset="-200413.87">7476 10026 882 0,'-2'9'392'16,"1"15"-190"-16,1 5-28 0,0 9-63 15,0 9-30-15,3 4-47 16,-2-1-15-16,9-4-12 16,-2-10-13-1,3-13-105-15,-2-8-84 0</inkml:trace>
  <inkml:trace contextRef="#ctx0" brushRef="#br0" timeOffset="-200248.95">7391 10201 692 0,'11'0'388'15,"8"-2"-49"-15,14 1-210 0,8 0-21 16,6 1-61-1,6-1-19-15,-2 1-137 16,-1 2-246-16</inkml:trace>
  <inkml:trace contextRef="#ctx0" brushRef="#br0" timeOffset="-199812.64">7966 10267 565 0,'5'-5'281'15,"7"-8"-81"-15,-1 1-66 16,-1-3-44-16,-4 0-9 16,-1-2-5-16,-3-1-7 0,-9-2-6 15,-8 1 1 1,-10 5-8-16,-6 2-5 0,-6 12-12 15,1 5-11-15,5 13-16 16,1 8-3-16,14 8-9 16,7 8 0-16,14-1 0 15,8-3 1-15,20-8 1 16,-2-7 2-16,4-13 2 16,4-9 1-16,-7-15 2 15,1-6 1-15,-3-11 0 16,-7-2-2-16,-7-2-3 15,-6 2-1-15,-10 10-3 16,-2 6-1-16,-3 16-7 16,-2 4-2-16,1 12-2 0,3 4 2 15,4 5 3-15,3 2-45 16,8-3-54-16,-1-4-49 16,7-2-286-16</inkml:trace>
  <inkml:trace contextRef="#ctx0" brushRef="#br0" timeOffset="-199509.55">7966 9746 682 0,'8'-10'393'15,"7"-8"-98"-15,12 5-110 16,6 4-44-16,8 6-75 16,-2 3-17-16,-12 5-22 15,-10 3-1-15,-20 8 0 16,-16 6 0-16,-10 6-5 16,-1 3-7-16,7 1-11 0,9-7-3 15,17-5 0 1,7-5-2-16,19-5 2 0,6 2 1 15,9 1 0 1,3-3 1-16,-9-2-118 0</inkml:trace>
  <inkml:trace contextRef="#ctx0" brushRef="#br0" timeOffset="-198978.58">8548 10193 633 0,'-8'-6'338'15,"-5"-7"-79"1,5-2-95-16,12-3-90 16,10-2-26-16,12 3-15 0,6 1 0 15,5 6-2-15,-1 7 2 16,-4 11-7-16,-3 9-6 0,-9 10 4 16,4 0 1-1,-8-3 0-15,1-4-5 16,3-11-5-16,-5-5 1 0,5-12-1 15,-2-6-1-15,-8-7-55 16,-1-2-47 0,-9 5-104-16,-8-1-80 0</inkml:trace>
  <inkml:trace contextRef="#ctx0" brushRef="#br0" timeOffset="-198631.55">8556 10433 548 0,'-4'-3'253'16,"1"-7"-77"-16,2-7-18 0,6-6-25 15,7-2-7-15,8-1-20 16,5 1-10-1,5 12-24 1,1 1-9-16,-1 14-34 0,-2 8-9 16,-8 6-3-16,2 4 1 15,-3 2-4-15,-2-1-2 16,2-3-4-16,-4-3-1 16,4-4-1-16,0-1-1 15,-1-7 1-15,3-3-1 16,-4-9 2-16,2-3 24 0,-7-8-148 15,-1 1-129-15</inkml:trace>
  <inkml:trace contextRef="#ctx0" brushRef="#br0" timeOffset="-198142.09">9291 10220 529 0,'0'-3'358'16,"-2"-3"15"-1,-1 4-113-15,1 2-113 0,1 0-49 0,-3 20-56 0,-2 40-8 16,19-24-12 0,2-2-4-1,3-10-8-15,6-9-2 16,0-18 2-16,1-8 0 16,-1-13 1-16,-6-5-2 15,-3-5 0-15,-2-1-2 16,-11-1-1-16,1 6-1 0,-5 12-3 15,-1 6-2-15,1 17-3 16,-1 7 0-16,4 17 0 16,5 9 2-16,6 20 0 15,2 6 0-15,-2 10 0 16,-5-2 1-16,-14-8 2 16,-10-7 6-16,-14-11 19 15,-5-4 3-15,0-12 1 16,3-7-2-16,4-18-41 15,5-10-54-15,4-20-220 16</inkml:trace>
  <inkml:trace contextRef="#ctx0" brushRef="#br0" timeOffset="-197675.94">9470 9843 799 0,'1'-6'344'0,"6"-9"-171"16,6 0-42-16,16-2-41 15,5 1-7-15,10 6-27 16,2 3-12-16,-10 8-22 16,-7 2-5-16,-26 12 7 15,-10 5 0-15,-20 13 0 16,-8 7-3-16,6 1-13 0,6-3-5 15,17-15-3-15,12-3 1 16,18-10 0-16,10-1 2 16,12-5 2-1,-2-3 0-15,-4-1-2 16,-5 0 1-16,-9 0-2 0,-4 2 2 16,-10-1-100-1,-6 3-110-15</inkml:trace>
  <inkml:trace contextRef="#ctx0" brushRef="#br0" timeOffset="-195355.45">10245 10429 671 0,'7'4'325'0,"-7"7"-80"15,-3 6-95-15,-15 8-64 16,-9 1-16-16,1-5-147 16,2-8-223-16</inkml:trace>
  <inkml:trace contextRef="#ctx0" brushRef="#br0" timeOffset="-195021.41">10784 10247 763 0,'-3'-8'355'0,"-13"-11"-144"31,-2 6-47-31,-2 8-70 0,-5 5-32 16,4 8-45-16,0 4-12 15,3 13-8-15,8 2-1 0,12 8 0 16,6 0 0 0,17-8 3-16,5-3 1 0,5-16 3 15,2-9 3 1,-6-19 6-16,-5-8 3 16,-14-11 6-16,-9-3 12 15,-18 2 7-15,-9 4-6 16,-19 14-12-16,3 12-54 0,2 17-256 15</inkml:trace>
  <inkml:trace contextRef="#ctx0" brushRef="#br0" timeOffset="-194707.69">10961 10302 488 0,'4'2'267'15,"7"5"-58"1,-1 4-58-16,0 6-68 16,-3 1-17-16,-7-3-19 15,0 1-5-15,-5-7-6 0,-4-5-4 0,3-7-5 16,-4-10-1 0,7-12-7-16,2-6-4 15,8-6-7-15,3-1-2 16,10 3 30-16,4 5 11 15,2 13 20-15,2 5 2 16,-1 16-29-16,-6 10-10 16,-7 14-16-16,-6 7-1 15,-9 15-4-15,-6-2-1 0,2-1-186 16</inkml:trace>
  <inkml:trace contextRef="#ctx0" brushRef="#br0" timeOffset="-194424.08">11469 10309 641 0,'-8'-16'385'15,"-5"-10"-67"-15,-6-2-98 0,-4-1-40 0,-3 7-63 31,-3 2-24-31,4 13-42 16,6 7-16-16,2 7-23 16,5 9-6-16,9 9-6 15,2 0-1-15,13 6-1 16,6 1 0-16,8-7 2 0,5-1 1 16,2-10-7-1,-2-6-50-15,-4-8-178 0</inkml:trace>
  <inkml:trace contextRef="#ctx0" brushRef="#br0" timeOffset="-194303.84">11376 10100 780 0,'-7'-7'408'16,"-4"-2"-125"-16,4 2-96 0,7 6-133 16,5 2-60-16</inkml:trace>
  <inkml:trace contextRef="#ctx0" brushRef="#br0" timeOffset="-193963.94">11597 10121 700 0,'13'0'297'0,"5"0"-137"15,8 3-107 1,6 3-2-16,-5 0-11 16,0-1-11-16,-5-3-10 0,-4 0-1 15,-7-1 3-15,-7-2 2 16,-8-5-2-16,-10 1-3 16,-8 0 0-16,-5 5 2 15,1 8 9-15,3 4 3 16,3 6-5-16,11 3-4 15,10 7-9-15,6 3-3 0,17 1-3 16,1-1-1-16,10-8 0 16,3-2-30-1,5-12-155-15,4-4-233 0</inkml:trace>
  <inkml:trace contextRef="#ctx0" brushRef="#br0" timeOffset="-193628.38">12146 10158 487 0,'-9'-8'350'0,"-11"-8"50"15,-3 4-168-15,-2 9-120 16,0 4-43-16,7 8-52 16,6 4-12-16,10 4-7 0,6-3-3 0,8-1 3 15,3-2 2 1,-2-5 2-1,0-2 0-15,-8-5-34 0,-2-2-14 16,-10-1-10 0,-11 0 0-16,-9 2 34 0,-3 2 12 15,3 6 15-15,4 4 9 16,11 6 14-16,5 2 12 16,12 4 4-16,12 5-3 15,16-2-8-15,10-2-2 0,2-7 8 16,3-4 1-16,-8-8-2 15,-9-4-5 1,-11-7-35-16,-10-4-113 0</inkml:trace>
  <inkml:trace contextRef="#ctx1" brushRef="#br0">12666 19044 0,'0'0'0</inkml:trace>
  <inkml:trace contextRef="#ctx1" brushRef="#br0" timeOffset="1">7706 14844 0</inkml:trace>
  <inkml:trace contextRef="#ctx0" brushRef="#br0" timeOffset="-192904.99">6019 11979 876 0,'-3'7'365'0,"-3"25"-204"0,2 18-59 15,4 36-40 1,4 21 3-16,2 14-11 16,1-4-10-16,0-16-22 0,0-23-7 15,1-26-38 1,-2-16-68-16,2-22-328 15</inkml:trace>
  <inkml:trace contextRef="#ctx0" brushRef="#br0" timeOffset="-192727.68">5950 12016 884 0,'5'-7'349'15,"24"-5"-232"-15,12 0-52 0,31 4-38 16,13 4-8-16,7 5-6 16,-5 6 14-16</inkml:trace>
  <inkml:trace contextRef="#ctx0" brushRef="#br0" timeOffset="-192489.73">6059 12700 755 0,'8'1'331'0,"21"-1"-108"0,11 0-126 15,19 0-16-15,8 0-11 16,-3 2-30-16,-4 1-17 16,-7 3-149-16</inkml:trace>
  <inkml:trace contextRef="#ctx0" brushRef="#br0" timeOffset="-192296.42">6041 12475 891 0,'6'-4'366'0,"16"-3"-216"16,13 1-72-16,20 2-56 16,11 6-4-16,5-1-7 15,-3 3-47-15</inkml:trace>
  <inkml:trace contextRef="#ctx0" brushRef="#br0" timeOffset="-192025.46">6532 12639 819 0,'4'5'332'15,"4"5"-185"-15,2 6-33 0,3 13-20 16,-1 3-7 0,-7 11-36-16,1 4-12 15,-6-3-25-15,-1-5-9 0,-2-10-81 16,-4-13-58-16</inkml:trace>
  <inkml:trace contextRef="#ctx0" brushRef="#br0" timeOffset="-191860.37">6528 12665 599 0,'13'-15'366'0,"14"-8"-65"16,6 10-121-1,5 4-39-15,-2 16-76 16,-7 5-10-16,-15 13 9 15,-12 6-3-15,-19 5-6 16,-9 2-12-16,-9-3-75 16,-1-5-83-16</inkml:trace>
  <inkml:trace contextRef="#ctx0" brushRef="#br0" timeOffset="-191275.86">5974 11773 674 0,'0'-1'269'0,"6"0"-176"0,8 0-29 15,17 1-33-15,14 0 5 16,22-2 9-16,10-2 0 16,7-1-9-16,-3 2-5 15,-13 0-14-15,-11 2-4 16,-15-1-3-16,-5 1-1 15,-14 1-28-15,-8 0-4 16,-12-1-4-16,-3 0-2 16,-5-4 25-16,4 4 0 15,0 0 1-15,-1 0 3 0,1-1 12 16,0 2 11 0,0 0 11-16,1 3 4 0,5 17-1 15,7 32-5-15,-8-25-8 16,-4-3-2-16,-1-3-168 15</inkml:trace>
  <inkml:trace contextRef="#ctx0" brushRef="#br0" timeOffset="-190897.52">7133 12295 621 0,'7'-2'329'0,"13"0"-45"16,7-1-118-16,18 3-57 16,1 0-28-16,2 2-45 0,-3 0-13 15,-11 1-11 1,-4 3-67-16,-8-1-185 15</inkml:trace>
  <inkml:trace contextRef="#ctx0" brushRef="#br0" timeOffset="-190706.4">7167 12411 966 0,'13'2'415'0,"23"0"-232"16,9-1-22 0,2-1-50-16,2 0-33 15,-8-8-13-15,1 3-96 0</inkml:trace>
  <inkml:trace contextRef="#ctx0" brushRef="#br0" timeOffset="-190235.07">7203 12083 549 0,'0'-9'328'0,"0"-6"-33"16,14 1-151-16,4-2-26 16,8 5-50-16,4 5-16 15,2 9-30-15,-1 11-14 16,-5 11-4-16,-5 3 2 16,-6 1 3-16,-5-5 0 15,7-9 2-15,4-7 3 16,6-18 3-16,2-8 3 0,-2-14 0 15,-3-2-3-15,-11-1-1 16,-5 5-4-16,-8 6-32 16,-5 5-67-16</inkml:trace>
  <inkml:trace contextRef="#ctx0" brushRef="#br0" timeOffset="-189266.57">8458 11615 673 0,'-19'0'329'16,"-27"8"-117"-16,-9 12-59 16,-13 31-73-16,-2 20-23 15,6 39-27-15,12 9-4 16,29 30-8-16,15 4-4 16,20-6-7-16,23-3-3 0,31-24-1 15,10-20 0 1,23-28 4-16,-1-17-9 15,-10-35-160-15</inkml:trace>
  <inkml:trace contextRef="#ctx0" brushRef="#br0" timeOffset="-188746.28">8867 12373 638 0,'-22'-5'298'16,"-24"-10"-105"-16,3-6-36 15,9-19-47 1,6-7-31-16,19-9-65 0,10 1-14 0,23 9 6 31,10 7 15-31,9 18 8 0,9 13 9 16,6 16-15-16,2 16-12 15,-9 13 7-15,-18 3 9 0,-40 17 9 16,-23 7-1-16,-26 14-7 16,-8 2-13-16,6-13-8 15,7-11-4-15,20-31-23 16,10-10-9-16,23-14-7 16,11-7 1-16,17-5 35 15,4-3 15-15,14 5 16 16,4-2 3-16,2 9-14 15,-1 2-5-15,-12 6-8 16,-8 3-28-16,-20 3-195 16</inkml:trace>
  <inkml:trace contextRef="#ctx0" brushRef="#br0" timeOffset="-188475.22">9183 12036 691 0,'3'-10'349'16,"3"-10"-92"-16,1 8-55 16,-2 14-69-16,-4 9-27 15,2 20-45-15,2 12-14 16,6 21-10-16,1 11-6 15,-4 12-12-15,1 2-4 16,-2-12-7-16,2-9 2 0,4-28-99 16,-1-9-76-1</inkml:trace>
  <inkml:trace contextRef="#ctx0" brushRef="#br0" timeOffset="-188088.69">9344 12472 558 0,'-11'7'326'16,"-11"2"-40"-16,3 0-134 16,7 3-31-16,5-3-31 15,7 2-12-15,13 1-22 16,0-5-6-16,10 2-20 16,2-3-5-16,2-2-8 0,4 2-4 15,2-6-5-15,2 0-1 16,1-4 2-16,-15-4-1 31,-11 4 1-31,2 1 0 0,19-19 0 0,-8 1 1 16,-14-1-1-16,-16 12-1 15,-13 5-2-15,-6 5-3 0,-3 8-1 16,-1 2 1 0,7 8-2-16,3 0 0 15,6 5 4-15,6 4 6 16,10-2 17-16,11 5 6 0,12-3 22 15,7-2 1-15,11-5-8 16,0-5-4-16,0-8-20 16,-3-6-9-16,-7-5-57 15,-4-5-83-15</inkml:trace>
  <inkml:trace contextRef="#ctx1" brushRef="#br0" timeOffset="1">16977 19044 0,'0'0'0</inkml:trace>
  <inkml:trace contextRef="#ctx0" brushRef="#br0" timeOffset="-187438.97">10227 12552 861 0,'-5'-2'335'15,"5"2"-223"-15,15 1-84 16,43 3-38-16,17 2 30 15,63-4 66-15,28 1 23 16,48 1 47 0,29-1-16-16,17 6-53 0,-7 1-21 15,-12 2-46-15,-25 1-7 16,-48-1 21-16,-20-2-82 16,-50-2-323-16</inkml:trace>
  <inkml:trace contextRef="#ctx0" brushRef="#br0" timeOffset="-186741.64">11131 12042 379 0,'3'-4'269'15,"0"-5"12"-15,-1 0-102 16,1-3-26-16,-8-4-30 16,-3-1-13-16,-12-3-34 15,-6 1-17-15,-6 6-40 16,-6 6-18-16,-1 15-14 16,1 7-5-16,5 9-2 15,6 5 3-15,14-2 2 16,12 3 3-16,14-4 9 15,12-5 1-15,15-5 3 16,4-9 3-16,2-7 2 16,0-5 1-16,-7-7 0 15,-3-1 0-15,-8-7 1 16,-7 3-1-16,-9 2-1 0,-4 4 0 0,-8 9 21 16,-1 5 6-16,-4 12 10 15,-2 4 2-15,7 7-17 16,3 0-6-1,9-2-7-15,6-1-4 16,1-5-42-16,3-6-86 16</inkml:trace>
  <inkml:trace contextRef="#ctx0" brushRef="#br0" timeOffset="-186127.1">11705 12038 374 0,'7'-2'224'16,"8"-4"-15"-16,-4-3-15 16,-4 0-29-1,0 2-15-15,-6-6-26 16,-5 0-16-16,-3 0-35 0,-7-4-15 16,-5 1-27-16,-4 1-11 15,-15 6-15-15,0 1-7 16,-4 14-7-16,3 1-3 15,9 10-4-15,5 3 0 16,10 0 2-16,8 5 1 16,11-3 7-16,13-2 3 0,13-4 3 15,8-8 1-15,5-8 1 16,0 2-2-16,-8-9-39 16,-5-1-11-16,-10-2 0 15,-8-3 4-15,-5 1 46 16,-6 5 23-16,-2 3 18 15,-4 1 1-15,-1 7-5 16,1 3-10-16,-1 6-17 0,5 9-4 16,1 8 0-1,3 4-2-15,1 5 1 0,3 4 2 16,-2-3 8 0,1 0 13-16,1-4 15 15,-5-7 12-15,5-4 10 16,-3-3-8-16,-2-10-10 15,0-4-11-15,-1-6-18 16,1-2-18-16,2-7-150 16</inkml:trace>
  <inkml:trace contextRef="#ctx1" brushRef="#br0" timeOffset="2">16510 18113 0,'0'0'0</inkml:trace>
  <inkml:trace contextRef="#ctx0" brushRef="#br0" timeOffset="-185029.93">10863 12795 712 0,'-33'17'360'16,"-25"15"-109"-16,-9 32-110 15,1 12-30-15,18 22-37 0,19 8-17 16,33 4-27-16,24 2-10 16,24-17-10-1,4-15-1-15,16-31-19 16,4-16-65-16,6-20-215 0</inkml:trace>
  <inkml:trace contextRef="#ctx0" brushRef="#br0" timeOffset="-184551.09">11151 13213 702 0,'-7'5'324'0,"-10"5"-138"0,1 8-52 15,4 10-44 1,7 2-15-16,15 4-13 0,3-4-12 15,15-10-15 1,3-8-6-16,4-16-8 0,-2-7-1 16,-10-13-2-16,-5-4-1 0,-11-6-3 15,4 3-2 1,-6 3-2 0,-1 6-2-16,-4 10-5 0,-4 9-3 0,1 11 0 15,1 11-2-15,8 19 2 31,3 12 1-31,3 17-1 0,0 1 1 16,-9-2 0-16,-3-9 2 16,-14-11 3-16,-4-5 1 15,-5-14 4-15,-7-6 1 0,-1-16 2 16,-2-11-9 0,4-10-92-16,4-5-69 0,11-7-285 15</inkml:trace>
  <inkml:trace contextRef="#ctx0" brushRef="#br0" timeOffset="-184138.8">11354 12982 383 0,'-3'-4'273'0,"-2"-9"32"0,1-2-78 16,11 0-81-16,2-2-17 15,12 4-30-15,5 6-6 16,0 6-23-16,1 7-19 16,-14 8-18-16,-9 1-2 15,-18 11-4-15,-9 1-4 16,-6-2-11-16,7 2-5 16,11-10-4-16,6-4-3 15,17-1-2-15,7-7 0 0,16-3 2 16,5 1-1-16,6-3-51 15,2 5-58-15</inkml:trace>
  <inkml:trace contextRef="#ctx0" brushRef="#br0" timeOffset="-183911.75">11738 12918 953 0,'8'9'415'0,"8"18"-189"16,8 16-65-16,10 21-50 15,-2 10-17-15,-6 13-43 16,-15 1-13-16,-29-2-19 0,-6-3-5 16,-10-22-4-16,0-6-2 15,10-23-91-15,-3-10-105 16</inkml:trace>
  <inkml:trace contextRef="#ctx0" brushRef="#br0" timeOffset="-183366.19">12031 12848 517 0,'0'-9'293'0,"0"-4"-59"16,9-1-85-16,5 5-24 15,5 2-29-15,7 2-11 16,1 9-36-16,2 6-16 15,-8 7-15-15,-6 5 1 16,-9-1 2-16,-10-2 0 0,-7-1-2 16,-2-4-4-1,-2-6-5-15,4-6 0 0,11-8-12 16,7-1-6-16,8-5-6 0,2 0-1 16,6 10 9-1,-7 2 3-15,3 7 3 0,-4 4 1 0,-15 7 6 31,-1 1 2-31,-17 4 1 16,-5-1 25-16,-3-2-167 16</inkml:trace>
  <inkml:trace contextRef="#ctx0" brushRef="#br0" timeOffset="-183176.19">12014 13121 800 0,'0'0'381'0,"12"0"-157"16,11 4-54-16,21 1-81 31,9 0-25-31,3 2-32 0,0-4-11 16,-9 2-32-16,-6-1-75 15</inkml:trace>
  <inkml:trace contextRef="#ctx0" brushRef="#br0" timeOffset="-182828.35">12115 13298 741 0,'8'-4'360'16,"3"-4"-139"-16,10 4-78 15,-1 2-25-15,-2 5-48 16,2 4-23-16,-10 6-27 16,-9 2-4-16,-2 6-2 15,-13 2-2-15,-5 3 0 0,0 3-4 16,3-2-5-16,3-5-2 15,13-4-2 1,6-7 0-16,9-4 1 0,9-1 1 16,7-7 3-16,6 2 0 15,5-1-2-15,-6-2-8 16,-8-2-192-16</inkml:trace>
  <inkml:trace contextRef="#ctx0" brushRef="#br0" timeOffset="-182145.7">12593 11664 462 0,'22'-3'314'16,"17"0"-6"-16,18 33-130 16,10 30-29-16,19 58-36 15,7 35 0-15,-8 58-32 16,-17 11-6-16,-50 16-29 16,-25-12-12-16,-40-41-13 0,-14-18-3 15,-4-49-2-15,3-20 5 16,12-40-162-1,11-20-272-15</inkml:trace>
  <inkml:trace contextRef="#ctx0" brushRef="#br0" timeOffset="-181485.1">13535 12398 666 0,'-5'6'376'31,"-2"6"-35"-31,1 16-194 16,0 9-26-16,5 9-37 15,3 1-15-15,8-1-31 16,4-4-10-16,2-10-12 15,2-6-3-15,-2-15-2 0,1-5 0 0,-1-10-63 16,-3-4-81-16</inkml:trace>
  <inkml:trace contextRef="#ctx0" brushRef="#br0" timeOffset="-181274.6">13417 12253 890 0,'3'-4'365'15,"2"0"-203"-15,4 1-124 16,3 1-36-16</inkml:trace>
  <inkml:trace contextRef="#ctx0" brushRef="#br0" timeOffset="-180760.1">13265 12011 709 0,'1'-3'358'0,"6"2"-53"16,23 1-184-16,13 5-19 15,30-2 3-15,8 0-12 16,4 0-40-16,-5-2-15 15,-20-3-23-15,-12-3-3 16,-19-1-27-16,-7-3-21 16,-16 2-36-16,-7-2-8 0,-16-9 19 15,-5-1 20 1,0 1 32-16,1-1 10 0,14 9 32 16,3 4 8-16,2 14 19 15,7 10 10-15,1 11 5 16,-3 4 5-16,2-1-9 15,-6 0-12-15,-2-3-64 16,3 3-282-16</inkml:trace>
  <inkml:trace contextRef="#ctx0" brushRef="#br0" timeOffset="-175295.98">7013 15006 756 0,'11'2'371'16,"21"0"-132"-16,11-2-29 15,15-1-69-15,9-3-47 16,-6 0-55-16,-2 0-15 16,-17-1-39-16,-10 1-64 15,-11 2-273-15</inkml:trace>
  <inkml:trace contextRef="#ctx0" brushRef="#br0" timeOffset="-175136.41">7044 15122 742 0,'14'1'412'16,"9"-3"-63"-16,28-1-181 15,12-1-18-15,11 2-67 16,-2 2-28-16,-8 4-110 15,-6 0-87-15</inkml:trace>
  <inkml:trace contextRef="#ctx0" brushRef="#br0" timeOffset="-174624.15">8391 14293 697 0,'-30'8'311'15,"-23"12"-143"-15,-23 34-74 16,-6 16 2-16,1 33-18 16,16 17-10-16,33 22-25 15,19 9-18-15,31-3 0 16,14-5 0-16,27-27 2 0,16-18-3 15,14-31-11 1,5-20-22-16,4-28-248 16</inkml:trace>
  <inkml:trace contextRef="#ctx0" brushRef="#br0" timeOffset="-174148.25">8755 15013 529 0,'-19'-21'289'16,"-22"-31"-44"0,6-3-64-16,26-2-60 15,11 4-24-15,29 14-17 16,10 4-2-16,10 22 2 16,0 7-4-16,-4 21-22 15,-3 12-9-15,-21 21-4 16,-17 11-4-16,-31 11-10 0,-14 0-5 15,-16-8-10 1,2-9-1-16,4-19-46 0,6-11-19 16,16-17-29-16,11-6-13 15,19-8 28-15,12 0 14 16,22-3 54-16,4 2 24 16,7 8 36-16,-4 4 10 15,-4 16-21-15,-3 6-9 0,-12 6-19 16,0-1-36-16,-10-4-195 15</inkml:trace>
  <inkml:trace contextRef="#ctx0" brushRef="#br0" timeOffset="-173551.26">9198 14655 1127 0,'2'-5'484'15,"-1"-2"-281"-15,3 7-64 16,-4 18-84-16,1 12-27 16,-1 17-19-1,-1 13-1-15,-3 16-2 0,-1 0-1 16,2-3-1 0,1-8-1-16,8-23-41 15,2-6-20-15,8-19-46 0,-1-10-15 16,3-14 11-16,2-11 3 15,0-8 23-15,4-2 14 16,-9 2 25-16,1 7 19 16,-9 7 24-16,-11 8 3 15,-7 7 3-15,-5 5-1 0,-5 4-2 16,3-1 2 0,3 2-1-16,2-3-2 15,7 3 17-15,6 1 14 0,8-5 29 16,8 4 10-16,11-3 2 15,0-2-8-15,10 2-23 16,-2-4-9-16,3-5-18 16,1-1-5-16,-5-8 1 15,0-4-1-15,-5-6-1 0,-5 0 2 16,-11 1 3 0,-8-1-1-16,-20 8-1 15,-8 1-3-15,-12 9-10 16,-1 4 0-16,2 7-6 15,4 5-1-15,9 1-2 16,6 4 1-16,10 4 3 16,6 1 1-16,16 2 21 15,8-1 15-15,12-5 29 16,2-3 9-16,4-6-12 16,-4-5-14-16,-1-8-17 0,-2-6-43 0</inkml:trace>
  <inkml:trace contextRef="#ctx0" brushRef="#br0" timeOffset="-172959.86">10202 15228 885 0,'-3'-1'348'0,"10"1"-209"15,18 1-89-15,42 4-36 0,27-2 25 16,52 0 52-16,30-3 12 15,48 0 11 1,17 3-12-16,6 2-55 16,-6 0-20-16,-26-5-20 0,-27-3-1 15,-40 1-1 1,-23 2-56-16</inkml:trace>
  <inkml:trace contextRef="#ctx0" brushRef="#br0" timeOffset="-172339.14">10974 14757 382 0,'6'-7'228'0,"3"-6"-10"15,-2-2-56-15,-5-3-52 16,-4 0-19-16,-6-1-32 16,-2 0-2-16,-8 1-6 15,-6 2-10-15,-3 3-14 16,-6 6-12-16,-1 11-16 15,5 6-6-15,5 12-12 0,8 6 0 16,10 10 2-16,4 0 4 16,6-3 9-16,9-3 4 15,13-15 7-15,8-7 2 16,7-13 2-16,-1-9 1 16,-7-7 0-16,-5-3-3 15,-11 1-2-15,-7 1-1 16,-6 8-3-16,-3 4-1 15,-3 8-6-15,-4 5-1 16,1 9 6-16,3 5 3 16,9 4 6-16,8 1 2 0,11-3-2 15,4-2-60-15</inkml:trace>
  <inkml:trace contextRef="#ctx0" brushRef="#br0" timeOffset="-171705.15">11474 14703 404 0,'7'-5'219'0,"4"-5"-28"16,-3-3-11-16,-2 0-22 16,-6-1-16-16,-3-2-36 15,-8 4-19 1,-11-5-29-16,-8 2-12 15,-11 4-23-15,-2 0-10 16,-1 11-13-16,3 4-5 0,8 9-8 16,6 3-2-16,15 7-5 15,10 0 1-15,10 0 7 16,13-1 6-16,9-7 13 16,3-5 4-16,4-10 6 15,-5-3 2-15,0-9-3 0,-4 0-2 16,-2-5-4-16,-4 1-1 15,-11 0-2 1,-4 7 0-16,-7 5 1 16,-3 4 1-16,-4 9 0 15,-1 0-1-15,-3 7-2 16,2 3 1-16,4 11 7 16,2 5 4-16,3 11 6 0,3 3 2 0,5-1-4 31,2-2-1-31,-1-10-3 0,2-7 1 15,-4-9 6-15,-2-5 0 0,-3-4-1 16,-2 3-4 0,-1-3-10-16,0 0-2 15,1 0 23-15,-3-5-63 16,-1-6-213-16</inkml:trace>
  <inkml:trace contextRef="#ctx0" brushRef="#br0" timeOffset="-170826.65">11030 15677 668 0,'1'-6'316'16,"-2"0"-144"0,-4 6-52-16,-6 9-68 15,-2 9-26-15,-1 6-16 16,3 6-5-16,6 2-2 16,5 2 0-16,14-7 14 0,7-4 7 0,13-12 7 15,5-9 0 1,1-12-8-16,-5-8-4 15,-8-7-3-15,-6-2-1 16,-12-3-2-16,-2 4 0 16,-10 3-4-16,2 7-4 15,-6 11-5-15,3 7 0 16,1 18 0-16,-3 8 2 16,6 24 3-16,5 13 0 0,8 16 0 15,1 2 0-15,-3-3 18 16,-5-8 27-16,-17-11 14 15,-6-4 6-15,-13-17-6 16,-10-10-21-16,-5-22-9 16,-2-9-5-16,3-21-29 15,8-11-36-15,17-13-96 16,7-7-69-16</inkml:trace>
  <inkml:trace contextRef="#ctx0" brushRef="#br0" timeOffset="-170273.17">11372 15529 617 0,'-2'-8'297'0,"2"-3"-103"16,3-4-36-16,15 0-39 15,2 2-12-15,12 0-19 16,1 4-7-16,5 11-22 16,0 6-16-16,-10 10-25 15,-9 0-6-15,-19-1-3 16,-8 3 1-16,-12-2 0 15,0 1 0-15,4-8-4 16,3-4-4-16,14-7-5 0,7-1-2 16,13-3-3-1,8 2 1-15,2 7 3 16,-3 0 0-16,-9 10 4 0,-12 1 6 16,-17 5 24-16,-11 3 5 0,-20-2 3 15,-6-2-2 1,5-8-83-16,4-9-91 15</inkml:trace>
  <inkml:trace contextRef="#ctx0" brushRef="#br0" timeOffset="-169689.13">12421 14297 623 0,'22'16'349'0,"37"39"-8"31,10 25-166-31,8 38-54 15,-3 24-19-15,-30 13-35 16,-21 0-12-16,-38 9-8 16,-18-12-1-16,-27-19-3 15,-6-6-11-15,-2-36-15 16,3-16-4-16,15-29-103 16,6-16-71-16</inkml:trace>
  <inkml:trace contextRef="#ctx0" brushRef="#br0" timeOffset="-169263.11">13215 15068 766 0,'-2'9'362'15,"1"7"-162"-15,1 13-62 16,3 6-10-16,-1 7-33 16,-2 2-16-16,7-6-26 15,-5-3-7-15,8-9-23 16,4-6-4-16,0-12-3 0,3-6 0 15,-2-6-61-15,-3-7-90 16</inkml:trace>
  <inkml:trace contextRef="#ctx0" brushRef="#br0" timeOffset="-168969.21">13188 14832 1217 0,'2'-1'499'0,"1"1"-321"0,1 0-52 16,-4 0-81-16,0-2-13 16,12 1-128-16,41-8-426 15</inkml:trace>
  <inkml:trace contextRef="#ctx0" brushRef="#br0" timeOffset="-168389.84">12990 14573 519 0,'4'0'286'0,"7"-1"-25"15,19 4-119 1,9-3-13-16,20 4-7 16,8 0-16-16,7 0-40 15,3 5-18-15,-7-2-25 16,-7 0-6-16,-18 1-8 16,-14-5 1-16,-14-3-38 0,-5-4-10 0,-12-10-9 15,0-1-3 1,-11-7 36-16,-7 2 7 15,-1-3 8-15,3 3 9 16,6 6 30-16,8 5 12 16,4 9 7-16,4 0-5 15,8 13-17-15,6 3-8 16,0 7-4-16,-2 2-1 16,-15 1 18-16,-7-1 9 0,-17 0 11 15,-7 3 1-15,-5 1-27 16,-2-4-11-16,12-3-68 15,11-5 111-15</inkml:trace>
</inkml:ink>
</file>

<file path=ppt/ink/ink2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1T08:41:13.046"/>
    </inkml:context>
    <inkml:brush xml:id="br0">
      <inkml:brushProperty name="width" value="0.05292" units="cm"/>
      <inkml:brushProperty name="height" value="0.05292" units="cm"/>
      <inkml:brushProperty name="color" value="#FF0000"/>
    </inkml:brush>
  </inkml:definitions>
  <inkml:trace contextRef="#ctx0" brushRef="#br0">6066 10114 315 0,'-3'-1'235'16,"0"-4"46"-16,-1 1-53 0,3 3-57 15,0-1-21-15,0 1-43 16,0 0-17 0,0 0-24-16,-2 0-8 0,-6 0-12 15,3 0-8-15,2-1-16 16,-27 2-7 0,27 4-12-16,2 5-4 0,2 1-8 15,0 4-2-15,4 4 3 16,1-5 4-16,4-3 8 15,2-1 4-15,4-7 5 0,1-3-2 16,1-4 1 0,0 0 2-16,-2-3 9 15,-1-2 15-15,-6-1 21 16,-3-2 12-16,-6 0 22 16,-4 2-1-16,-5-3-11 15,-3 3-10-15,-2 2-25 16,1 1-10-16,0 8-17 15,1-1-5-15,1 4-11 16,3 1-3-16,0 1-1 0,3 1-4 0,3 3-3 31,0 2-1-31,3 3 0 16,1 2 1-16,0 0 3 16,5-2 1-16,1-2 2 0,5-1 1 15,1-5 1-15,2-1 1 16,5-5 2-16,-4-4 1 0,3-7 3 15,-1-1-1 1,-8-5 2-16,3 0 0 16,-6-1-1-16,-6 1 1 15,-1 3 20-15,-7 3 5 16,-7 1 9-16,-3 2 5 16,-5 1-17-16,1 3-6 0,4 0-13 15,1 4-7-15,2 1-7 16,6 5-3-16,-1 5-5 15,2-2-1-15,1 5-1 16,0-3 1-16,5 1 2 16,4-1 3-16,8 0 4 15,-2-9 2-15,11-1 3 16,-3-4 3-16,0-7 1 16,-2 5 0-16,-4 0-37 15,-2 4-157-15</inkml:trace>
  <inkml:trace contextRef="#ctx0" brushRef="#br0" timeOffset="2087.58">6039 10179 264 0,'-2'4'187'16,"-6"2"10"-16,2 2-90 15,-1 1-27-15,1-1-14 16,4-1 2-16,0-1 19 16,2-1 11-1,-3-4 10-15,2-1-2 0,0 0-15 0,0 0-13 16,0 0-30-1,0 0-15-15,-1 0-25 0,2 0-6 16,0 0-3-16,0 0 0 16,0 0 7-1,0 0 3-15,0 0 2 0,0 0 3 16,0-1 7 0,0 0 5-16,3-2 11 15,-1-3 2-15,5-10-4 16,31-31-3-16,-25 22-11 15,4-10-3-15,8-13 0 16,6-11 0-16,20-28 4 16,10-15 1-16,8-17-2 15,-3 5-3-15,-17 26-4 16,-14 23-2-16,-16 29 2 16,-9 12 17-16,-3 10 22 15,-3 2 5-15,-4 4 5 16,1-2-16-16,-5-2-20 15,3 2-9-15,-4-2-7 0,4 3-3 16,2 2-3-16,-1 4-1 16,3 3-3-16,-3 0-3 15,-1 0-4-15,1 0 1 16,0 0 1-16,0 0 4 16,0 0 5-16,0 0 3 15,-2 0 1-15,2-1 0 0,0 0 2 16,0 1-1-1,-1 0 1-15,0 0-2 16,0 0-2-16,0 0 0 0,0 0 2 16,0 0 2-16,-11 4 0 15,-33 15 1-15,27-18-5 16,-1-1-2-16,3 2-3 16,4 0-3-16,4 4-4 15,3 1-1-15,2-2-3 16,0-3-1-16,5 1 1 15,-2-3 2-15,0-1 4 16,5-1 3-16,16 0 0 16,32-48 0-16,-28 27 0 0,-3 0 1 15,-4 2 0-15,-2 3 1 16,-5 9 0-16,-4 4-1 16,-4 4 2-16,-2 2 3 15,-2 12 4 1,1 4 3-16,-3 9 2 15,2 4-1-15,1 4-1 0,0-3-1 16,1-6-3-16,0-3-1 16,-1-14-1-16,0-4-3 15,0-4-29-15,2-3-51 0,-2 2-257 16</inkml:trace>
  <inkml:trace contextRef="#ctx0" brushRef="#br0" timeOffset="2558.5">6645 8823 961 0,'-2'2'417'16,"-5"6"-233"-16,4 3-54 15,3 8-76-15,1 2-21 16,5 6-18-16,1 0-2 16,-3 3-2-16,2-2 1 0,-3 1 4 15,1-3-3-15,-1-3 3 16,-3-2 0-16,0-6 2 15,-2-7 6-15,-1-8-25 16,3-3-49-16,-2-11-157 16,0-4-181-16</inkml:trace>
  <inkml:trace contextRef="#ctx0" brushRef="#br0" timeOffset="2752.21">6629 8864 737 0,'-3'-3'408'0,"-1"-2"-100"0,4 2-84 16,0 2-122-16,0 0-43 15,26-9-40-15,35-12-5 16,-24 13-6-16,4 5-3 16,-7 2-19-16,-5 6-57 15,-6 1-199-15</inkml:trace>
  <inkml:trace contextRef="#ctx0" brushRef="#br0" timeOffset="3033.27">6652 9119 731 0,'0'0'384'0,"-1"-3"-114"15,4 0-95-15,-3 2-103 16,11-3-22-16,52-14-12 16,-22 13-10-16,-9 2-12 0,-1 3-4 15,-4 3-3 1,-9-2-31-16,2 0-167 0,-5-1-248 15</inkml:trace>
  <inkml:trace contextRef="#ctx0" brushRef="#br0" timeOffset="3245.49">6601 8981 973 0,'0'-2'440'0,"6"0"-205"16,9 1-84-1,12-5-87-15,6 5-11 0,4-6-15 16,0 4-9-16,-3 2-12 16,-7-5-6-16,-3 3-218 15</inkml:trace>
  <inkml:trace contextRef="#ctx0" brushRef="#br0" timeOffset="3865.96">6545 8637 772 0,'-2'-3'419'16,"-9"-4"-112"-16,9 5-137 16,2-3-54-16,8 3-74 15,7 2-22-15,13-5-12 16,4 3 0-16,10-4 0 15,5-7-2-15,1 6-3 16,1 3 0-16,-13 3 0 16,-5 3 0-16,-15 3-3 15,-8-5-8-15,-6-2 4 0,-6-2-1 16,-3-1 5-16,-6-1 4 16,3 0 0-16,0 1 0 15,-2-2 6-15,8 5 8 16,0 1-1-16,7-1-1 15,-3 1-8 1,0 1-8-16,8 1 6 0,5 4 10 0,26 25 29 16,-29-6 11-16,-11 6 7 15,-3 5-5 1,-7-2-25-16,-5-4-11 16,5-8-49-16,-1-4-144 15</inkml:trace>
  <inkml:trace contextRef="#ctx0" brushRef="#br0" timeOffset="11679.64">10973 11718 498 0,'-7'0'271'16,"-5"0"-67"-16,-3 3-110 16,1 3-37-16,0 4-42 0,5 3-9 15,2 1 0-15,5 2 5 16,4-1 27-16,0 1 15 16,11-5 27-16,1-5 10 15,3-2 6-15,4-4-4 16,-2-4-10-16,-1 0-10 15,-7-7-11-15,-3 0-4 0,-8-2-4 16,0 1 1-16,-5 0-5 16,-12-3-4-16,1 10-14 15,-4 4-6-15,-1 5-9 16,8 8-4-16,2 1-3 16,2 2-2-16,11-1-6 15,8 2 1-15,6-10 19 16,7-6 6-16,0-5 7 15,-7-7 3-15,-2 0-14 16,-8 0 0-16,-6 2-187 16</inkml:trace>
  <inkml:trace contextRef="#ctx0" brushRef="#br0" timeOffset="13216.15">11000 11762 320 0,'6'-6'223'0,"-1"-1"41"0,-1 1-36 16,-2 3-44-16,-2 2-17 15,0-1-36-15,0 2-13 16,0 0-20-16,0 0-12 16,-1 0-25-16,1 0-13 0,0-1-19 15,0 0-7-15,0 0-11 16,0 0-2-16,0 0-4 15,0-1-2-15,0 1-1 16,0 0 0-16,0 0 2 16,0 0 2-1,0 1 4-15,0 0 3 16,0 0-2-16,0 0-1 0,0-1-3 16,0 0-3-16,9-6-2 15,34-25 0-15,-33 23-1 0,-2 2 0 16,-5 6 1-1,-2 0 0-15,-2 3 2 16,-1-2-1 0,1 0 3-16,0 0 0 0,0 0 2 15,-5 14 0-15,-50 45-2 16,23-20-1-16,-14 17-3 16,-2 9-2-16,-6 4-2 15,1 4 0-15,8-5 2 16,-3-3 0-16,5-8 4 15,2-5-1-15,8-16 0 16,11-6 0-16,10-14 1 16,4-8 1-16,9-8-3 15,0-1-2-15,0-6-2 16,0 6-2-16,0 0 4 16,0 0 0-16,0-1 2 15,0 1-1-15,0 0-1 16,0 0 0-16,0 0-2 0,0 0 1 15,0-1-1-15,0 1 1 16,0 0-1-16,0 0 2 16,0 0 0-16,0 0 1 15,0 0 0-15,0-1-1 16,0 1 1-16,0 0 0 16,0-5-1-16,0-3 0 15,1-5-1-15,5-30 0 0,-2 26-2 16,4 0 0-1,2-2 2-15,-2 3 1 0,0 2 1 16,-4 3 1-16,-1 9 4 16,-2-3 1-16,-2 8-1 15,-1-2 1-15,1 0-3 16,0 0-2-16,-12 21-1 16,-13 32 0-16,16-25-1 15,0-1 1-15,2-4 0 16,3-4 0-16,6-9-1 15,6-2 0-15,-1-8 22 16,11-3 9-16,10-6 9 16,6-4 5-16,9 1-21 15,-3 3-7-15,-10 0-34 0,-7 4-97 16</inkml:trace>
  <inkml:trace contextRef="#ctx0" brushRef="#br0" timeOffset="13816.11">10968 12166 720 0,'-3'1'348'0,"-1"6"-110"16,0 5-118-16,1 10-70 15,0 4-16-15,3 8-20 0,2-1-6 16,1-4-2-16,1-6-1 15,-1-10 1-15,3-5 6 16,-4-15 9-16,1-5 8 16,-3-11 14-16,2-7 0 15,-4-5 5-15,0-6-2 16,-2 1-7-16,-2 2-1 0,2 12-5 16,3 6-4-16,4 9-1 15,1 4-5-15,9 2-9 16,1 0-2-16,12-1-9 15,8 3-2-15,11-1-1 16,3 4-36-16,-5 0-101 16,-4 1-52-16,-14 4-246 15</inkml:trace>
  <inkml:trace contextRef="#ctx0" brushRef="#br0" timeOffset="14091.38">10988 12347 531 0,'12'1'316'15,"7"-1"-48"-15,11-1-102 16,4-1-38 0,3-3-61-16,-4 1-26 15,-4-1-28-15,-1 0-51 0,-11-1-268 16</inkml:trace>
  <inkml:trace contextRef="#ctx0" brushRef="#br0" timeOffset="14294.94">10954 12197 561 0,'-3'3'340'16,"3"1"29"-16,7 2-184 15,13-4-77-15,9-1-17 0,15-4-43 16,4-4-22-16,6-1-72 31,-7-1-94-31</inkml:trace>
  <inkml:trace contextRef="#ctx0" brushRef="#br0" timeOffset="14863.4">11016 11961 475 0,'0'-1'262'16,"0"-1"-45"-16,5 0-89 16,-5 1-25-16,5 0-13 0,25-4-15 0,43-7-26 31,-28 4-9-31,-5 2-24 15,-9-1-6-15,-8 4-3 16,-12-1-2-16,-7 4 1 16,-1-2-2-16,-8 1-11 15,4 0-4-15,0-1-3 0,-5 0 3 16,-11-7 10-16,-27-22 4 16,35 21-1-16,3 2 1 15,6 8 1-15,1 3 6 16,7 7 13-16,5 6 3 15,4 5 0-15,4 0-2 16,-5-2 7-16,-4-3 4 0,-3-3 3 16,-7 1 0-16,-1-2-12 15,-3-6-2-15,-6 1-4 16,2-4-6-16,-2-2-122 16,2 5-235-16</inkml:trace>
  <inkml:trace contextRef="#ctx0" brushRef="#br0" timeOffset="19393.62">6053 16223 291 0,'0'-2'202'0,"-5"-5"22"16,-2 2-17-16,2 1-33 15,-3-4-12-15,-1 0-26 16,4 1-12-16,-6-1-26 0,4 4-13 15,-2 4-22-15,0 0-13 16,3 8-23-16,0 5-10 16,1 6-17-16,-1 10-4 15,1-9-6-15,2 1-4 16,5-6-4-16,4-11 0 16,9 4 0-16,0-5 6 0,6-3 10 15,-2-7 5-15,-3-1 10 16,2-2 3-1,-9-6 5-15,2 2 9 16,-7-4 10-16,-3 1 6 0,-4 2 26 16,-6 1 0-1,-5 5-3-15,-7 1-4 16,3 8-34-16,1 4-12 0,4 5-18 16,5 4-5-16,3-3-7 15,3 2-4-15,1-3 2 16,1 2 0-16,8-2 6 15,0-2 4-15,6-1 2 16,-2 0 1-16,-1-3 2 0,2 1 2 16,-3-7 3-16,0-5 7 15,-7-6 16-15,-3-8 5 16,-7 2 21-16,-3 0 2 16,-6 4-10-1,-4 10-2-15,5 5-26 16,2 4-40-16,9 5-226 15</inkml:trace>
  <inkml:trace contextRef="#ctx0" brushRef="#br0" timeOffset="20047.84">5950 16171 586 0,'-1'-1'396'16,"-5"2"0"-16,5 17-238 16,5 9-61-1,12 26-84-15,7 10-13 0,16 23-5 16,7 18-4-16,4 18-50 16,2 11-8-16,1-2 1 15,-6-17 5-15,-6-26 57 16,-1-20 7-16,-18-30 1 15,-3-9 5-15,-12-18-21 16,-6-9-47-16,-4-12-195 16</inkml:trace>
  <inkml:trace contextRef="#ctx0" brushRef="#br0" timeOffset="20462.02">6175 17141 740 0,'1'0'366'16,"-1"0"-112"-16,8 3-127 0,5 1-39 16,9 8-24-1,7 6-8-15,3 7-22 16,0 4-4-16,-1-5 15 15,-4-3 11-15,-7-18 59 16,-3-12 27-16,-7-14 2 16,-1-7-10-16,-5-6-58 15,-2 4-27-15,-1 0-3 16,0 3-105-16</inkml:trace>
  <inkml:trace contextRef="#ctx0" brushRef="#br0" timeOffset="21100.49">5689 17374 821 0,'-3'8'363'15,"1"21"-186"1,-1 9-60-16,-1 9-58 0,4 7-27 15,4-3-23-15,-1-5-4 16,0-6-1-16,0-10 0 0,-3-10 4 16,0-9 7-1,0-11 12-15,0-7 0 16,0-14 5-16,-3-8 0 16,-1-10-2-16,-3-4 3 15,-2-8-6-15,2-2-6 0,0-2-14 16,3 2-4-16,2 17-1 15,2 8-2-15,2 19-4 16,5 7-6-16,12 12-4 16,6 4 1-16,18 5 5 15,9-1 4-15,10-3-50 16,-6-5-68-16,-7-4-245 16</inkml:trace>
  <inkml:trace contextRef="#ctx0" brushRef="#br0" timeOffset="21321.65">5671 17739 1013 0,'4'0'442'15,"2"0"-206"-15,18 0-148 16,11 1-27-1,20 2-26-15,-2 1-8 16,-4-3-15-16,-8 2-8 16,-16-3-164-16,1-4-234 15</inkml:trace>
  <inkml:trace contextRef="#ctx0" brushRef="#br0" timeOffset="21506.9">5675 17633 905 0,'0'-1'369'16,"4"-5"-212"-1,11-2-66-15,13 0-39 16,4-2-3-16,9 2-17 16,-1 3-7-16,-5 4-13 15,-4 3-7-15,-13 6-424 0</inkml:trace>
  <inkml:trace contextRef="#ctx0" brushRef="#br0" timeOffset="21971.82">5595 17152 1099 0,'-3'-2'466'16,"-1"2"-294"-16,4-1-68 0,0 1-85 15,1 0-21-15,29 1-1 16,45 4 2-16,-18-3-1 16,-3 0 5-16,-7-2-68 15,-5 0-34-15,-18-1-39 16,-6-3-8-16,-8-2 77 16,-7-3 38-16,-12-9 49 15,-4-3 34-15,-4 4 45 16,0 2 17-16,7 8 24 15,5 6-33-15,8 8-52 16,6 3-22-16,9 11-31 16,0 5 4-16,-2 1 3 0,-4 0 1 15,-9-1 5-15,-9-8-24 32,4-9-245-32</inkml:trace>
</inkml:ink>
</file>

<file path=ppt/ink/ink2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8T09:53:46.674"/>
    </inkml:context>
    <inkml:brush xml:id="br0">
      <inkml:brushProperty name="width" value="0.05292" units="cm"/>
      <inkml:brushProperty name="height" value="0.05292" units="cm"/>
    </inkml:brush>
  </inkml:definitions>
  <inkml:trace contextRef="#ctx0" brushRef="#br0">5655 13385 1301 0,'-3'0'188'0</inkml:trace>
  <inkml:trace contextRef="#ctx0" brushRef="#br0" timeOffset="1182.92">9077 13227 1468 0,'-5'4'236'0,"-5"5"-9"15,3-4-485-15</inkml:trace>
</inkml:ink>
</file>

<file path=ppt/ink/ink3.xml><?xml version="1.0" encoding="utf-8"?>
<inkml:ink xmlns:inkml="http://www.w3.org/2003/InkML">
  <inkml:definitions>
    <inkml:context xml:id="ctx0">
      <inkml:inkSource xml:id="inkSrc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5-11-26T07:50:12.341"/>
    </inkml:context>
    <inkml:brush xml:id="br0">
      <inkml:brushProperty name="width" value="0.05292" units="cm"/>
      <inkml:brushProperty name="height" value="0.05292" units="cm"/>
      <inkml:brushProperty name="color" value="#FF0000"/>
    </inkml:brush>
    <inkml:context xml:id="ctx1">
      <inkml:inkSource xml:id="inkSrc1">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1" timeString="2025-11-26T07:50:12.896"/>
    </inkml:context>
  </inkml:definitions>
  <inkml:trace contextRef="#ctx0" brushRef="#br0">10441 19044 0</inkml:trace>
  <inkml:trace contextRef="#ctx1" brushRef="#br0">3396 13544 647 0,'-2'-4'320'0,"-1"3"-72"0,-4-1-45 0,6 1-34 0,-19 0-16 16,-54 1-49-16,21 2-12 15,-11 3-21 1,-1-1-18-16,-7-1-24 0,-6 1-10 16,-2 2-14-16,0 3-4 15,12 4-4 1,12 1-6-16,20-2-14 16,11-1-8-16,17 0-10 15,8-2-3-15,19 1 12 16,13 2 8-16,18-2 15 15,5 1 9-15,4 4 5 16,-7 0 5-16,-20 4 22 16,-13 0 5-16,-24 6 8 15,-11 7 3-15,-20 6-22 16,-5 4-5-16,-9-3-8 16,3 0-4-16,9-12-3 0,6-3-2 15,14-6-9 1,4-4-7-16,18 1-8 0,6 1-2 15,24 1 8-15,8-1 4 16,22 1 4-16,8-4 4 16,4 2 0-16,-4 0 2 15,-6-1 4-15,-6 1 0 0,-5-2-99 16,6-2-120-16</inkml:trace>
  <inkml:trace contextRef="#ctx1" brushRef="#br0" timeOffset="471.17">3512 13694 613 0,'2'-5'308'0,"3"-4"-86"16,1 14-144 0,-3 6-6-16,5 20-13 0,-7 12 4 15,-1 16 2 1,0 6-11-16,-1 0-17 16,6-5-9-16,-4-17-10 15,5-5-1-15,-4-14 24 0,-4-10 15 16,2-13 56-16,1-8 6 0,0-15-18 15,4-3-12 1,-5-16-55-16,-2-6-8 0,-2-12-9 16,-3-5-3-1,1 6-5-15,-1 5-3 16,3 16 7-16,0 8-2 0,4 10-2 16,0 0-3-16,6 3-20 15,7 1-7-15,10-1-2 16,9 3 0-16,19 1 7 15,10-1 4-15,21 7 4 16,6 4 2-16,-1 2-93 0,-2 9-64 16,-11-3-206-16</inkml:trace>
  <inkml:trace contextRef="#ctx1" brushRef="#br0" timeOffset="740.79">3579 13967 677 0,'-8'1'314'16,"2"3"-129"-16,7-3-48 0,19-5-34 15,13 2-9 1,12-5-16-16,6 1-24 16,5 6-27-16,0 0-9 0,-8 4-6 0,-5 4 14 15,-10-4-274-15</inkml:trace>
  <inkml:trace contextRef="#ctx1" brushRef="#br0" timeOffset="1006.63">4010 14090 882 0,'1'0'421'16,"-2"2"-112"-16,10 7-239 15,5 3-18-15,9 8-23 16,6 3-5-16,4 4-7 16,0-2-2-16,-3 0-3 15,-4-3-4-15,-3-2-14 16,-3-3-77-16,-3-5-167 16,-1-4-188-16</inkml:trace>
  <inkml:trace contextRef="#ctx1" brushRef="#br0" timeOffset="1185.11">4385 14139 958 0,'-8'1'420'0,"-13"0"-213"15,-1 5-42-15,-6 2-70 16,-3 5-25-16,-5 9-40 16,0 3-12-16,-5 7-12 15,4 2-4-15,4 0-2 16,-2-5-4-16,13-6-84 15,2-7-93-15</inkml:trace>
  <inkml:trace contextRef="#ctx1" brushRef="#br0" timeOffset="1782.96">3594 13376 548 0,'0'-2'327'15,"-6"-1"-68"-15,8 3-108 16,-2 0-38-16,0 0-72 15,11 0-22-15,19 0 8 0,61 2-3 16,-27-2-1 0,8 5-4-16,-5-3-6 15,-7 2-4-15,-12-2 0 0,-4-2 0 0,-7 0 0 16,-5-2 4-16,-12-4 11 16,-9-1 8-1,-10-7-3-15,-3 0-1 16,-5-1-15-1,-2 0-11-15,2 6-2 16,4 3-5-16,3 6-2 0,3 6 2 16,8 6 5-16,1 3 7 15,3 9 20-15,0 2 6 16,-9 3 11-16,-4 0 4 0,-5-5-10 16,-7-4-6-16,3-3 13 15,3-4-157-15</inkml:trace>
  <inkml:trace contextRef="#ctx1" brushRef="#br0" timeOffset="2188.85">4690 13854 789 0,'0'0'358'15,"6"1"-150"-15,8 0-74 16,17 2-49-16,7-1-9 16,17 5-18-16,1-1-13 15,-2 1-21-15,-3-1-5 16,-15-4-6-16,4-1-15 0,-7-5-175 15,-1-5-215-15</inkml:trace>
  <inkml:trace contextRef="#ctx1" brushRef="#br0" timeOffset="2414.01">4743 14000 810 0,'7'0'379'16,"4"5"-160"-16,14 2-52 0,6-2-9 15,11 3-23 1,1-3-21-16,1 2-33 16,0 1-20-16,-7-3-29 0,2-3-12 15,0-3-112 1,5-5-170-16</inkml:trace>
  <inkml:trace contextRef="#ctx1" brushRef="#br0" timeOffset="2923.25">5895 13712 830 0,'-8'-7'412'15,"-23"-9"-123"-15,-6-1-72 16,-6 5-72 0,-3 7-46-16,3 8-67 15,5 9-21-15,3 9-17 16,2 6-5-16,9 13 1 16,3 8 0-16,9 12 1 15,9 2 2-15,14 2 2 0,10 1-1 16,21-13-2-16,7-7-1 15,19-15 3-15,7-13 2 0,-7-17 11 16,3-10 6-16,-14-20 12 16,-8-7 1-1,-11-8 10-15,-16-2 6 16,-24-2 2-16,-16 0 1 0,-21 6-20 16,-6 3-13-16,-7 7-20 15,2 7-31-15,4 7-74 16,2 2-67-16,13 8-231 15</inkml:trace>
  <inkml:trace contextRef="#ctx1" brushRef="#br0" timeOffset="3113.05">5936 13804 704 0,'0'4'357'16,"-5"4"-87"-1,-2 2-47-15,-7 9-59 0,-2 5-25 0,-13 9-58 32,-8 5-21-32,-2 6-32 15,-3-5-12-15,15-3-16 16,7-7-35-16,10-14-232 0</inkml:trace>
  <inkml:trace contextRef="#ctx1" brushRef="#br0" timeOffset="3765.84">5495 13419 643 0,'-2'0'318'16,"-9"-1"-100"-16,7 1-67 16,11 0-63-16,2 0-28 0,21 4-34 15,8-2-3 1,18-2 9-16,10 0 4 15,11 0-3-15,0 0-2 16,-9 1-14-16,-5 0-5 0,-21-2-2 16,-6 0 0-1,-13-4 5-15,-9 1 10 16,-13-7-11-16,-7-1-1 16,3 6-8-16,1 0-12 15,-14-20 4-15,-1 0-2 0,6 4-2 16,7 14 1-16,6 8 2 15,3 4 4-15,2 8 13 16,6 7 7-16,-5 6 15 16,-3 4 7-16,-7 2 6 0,-2 0 2 15,-5-2-8 1,-3-6-6-16,4-3-17 16,-1-9 33-16,9-3-451 15</inkml:trace>
  <inkml:trace contextRef="#ctx1" brushRef="#br0" timeOffset="4318.16">6933 13840 592 0,'-12'0'303'0,"-6"0"-50"16,7 0-119-16,7 1-9 15,10 0-32-15,6 1-30 16,17-1-44-16,10-1-3 16,20 0-3-16,11-1 0 15,14-1 2-15,-3 2-2 0,-10 0-4 16,-6 5-2-1,-12 0-5-15,-4-4-23 0,-7-1-220 16</inkml:trace>
  <inkml:trace contextRef="#ctx1" brushRef="#br0" timeOffset="4572.7">6984 13944 686 0,'-5'0'340'0,"-3"2"-99"16,11 4-171-1,9-3-5-15,19 6-16 16,11-4 20-16,24-2 18 16,9 0-12-16,8-4-16 15,1-1-17-15,-1-3-29 0,-3-3-3 16,-8-4-5-16,-8-1 0 0,-23-1-56 31,-12 5-56-31,-22 4-181 0</inkml:trace>
  <inkml:trace contextRef="#ctx1" brushRef="#br0" timeOffset="4790.83">7511 13770 668 0,'13'-1'305'16,"17"1"-140"-16,2 2-12 0,4 8-15 0,-3 3-13 15,-6 4-23 1,-5 4-24-16,-12 2-41 0,-4 4-14 16,-12-4-15-1,-9-1-29-15,-14-5-176 16,-6-4-165-16</inkml:trace>
  <inkml:trace contextRef="#ctx1" brushRef="#br0" timeOffset="4991.54">7039 13771 483 0,'-22'3'264'0,"-28"9"2"16,5 4-101-16,12 6-29 15,4 7-7-15,19 4-39 0,8 1-35 16,19 5-21-16,10 0-7 0,12-8-5 16,9-4 0-1,16-10-8-15,8-3-4 16,13-7-397-16</inkml:trace>
  <inkml:trace contextRef="#ctx1" brushRef="#br0" timeOffset="5482.51">8475 13649 555 0,'-1'-17'280'0,"0"-23"-59"15,0-5-43-15,3 7-24 16,0 3-14-16,3 13-31 16,-2 6-6-16,0 6-27 15,-1 10-20 1,0 8-33-16,3 15-14 16,-1 18-10-16,1 10 1 15,0 13 3-15,-1 5 1 0,3 7 3 16,0-2 0-16,0-5 1 15,0-9-1-15,0-18 0 16,0-11-1-16,2-16-3 16,-1-7-4-16,4-8-109 15,5-5-95-15</inkml:trace>
  <inkml:trace contextRef="#ctx1" brushRef="#br0" timeOffset="5887.87">9016 13584 567 0,'-6'-10'320'0,"-11"-18"-11"16,1 2-138 0,-2 10-66-16,0 1-22 15,-5 10-48-15,4 8-19 16,2 7-20-16,0 1-2 15,13 9 1-15,-3-4 1 0,7 7 4 16,5-3 0 0,2-7 2-16,6 5 1 15,6-16 4-15,5-2 4 0,5-6 5 16,0-6 3-16,0-6 1 16,0-3-4-16,-2-4-1 0,3 0 0 15,3 5 11-15,1 5 7 16,0 8 6-1,-3 7 3-15,-7 7-7 16,-3 5-3-16,-11 5-5 16,-4-2-6-16,-6 6-6 15,-6-3-4-15,-7-2-3 16,0 5-3-16,-6-5-52 0,1 2-68 16,-2-1-282-1</inkml:trace>
  <inkml:trace contextRef="#ctx1" brushRef="#br0" timeOffset="6101.82">8913 13803 563 0,'-1'0'258'15,"2"4"-73"-15,10 2-42 16,9-3-40-16,13-1-5 15,15-4-50-15,6 1-19 0,5-1-21 16,-9-2-3 0,-15 3-44-16,-5-1-50 15,-21-1-169-15</inkml:trace>
  <inkml:trace contextRef="#ctx1" brushRef="#br0" timeOffset="6261.92">8913 13886 566 0,'0'6'281'0,"4"6"-70"16,4-1-26-16,14-3-20 15,8 0-5-15,23 0-36 16,8-2-27-16,10-5-51 16,1-1-17-16,-17-6-145 15</inkml:trace>
  <inkml:trace contextRef="#ctx1" brushRef="#br0" timeOffset="6923.43">10053 13612 790 0,'-3'0'309'0,"-11"-2"-208"16,0 6-43-16,-1 12-23 16,-2 9-11-16,4 21-12 15,6 11 5-15,4 10 1 16,3 1 0-16,6-9-1 0,-1-12-1 16,3-20 3-16,-1-11 33 15,-3-15 48-15,-3-7 8 16,-2-17 1-16,-4-12-31 15,-2-23-46 1,0-10-8-16,-2-12-10 16,-1 1-4-16,4 13-12 0,1 11-4 15,5 22 3-15,3 15 4 16,0 17-1-16,4 8 0 16,5 17-5-16,4 9-5 15,10 11 5-15,7 12 2 0,8 6 1 16,3 1 0-1,8-3 1-15,-4-10 1 16,-1-19 3-16,-3-8 2 16,-9-21 23-16,-4-10 16 15,-7-22 26-15,-2-9 16 0,-9-18-2 16,-6 0-14-16,-7-1-27 16,-7 4-20-16,-2 13-25 15,-1 8-7-15,0 12-57 16,3 5-41-16,2 8-150 15,5 7-92-15</inkml:trace>
  <inkml:trace contextRef="#ctx1" brushRef="#br0" timeOffset="7128.64">10678 14004 1101 0,'5'6'530'16,"-2"-4"-213"-16,1 0-119 16,-4-2-42-1,0-1-68-15,0 0-31 0,0 0-61 16,0 0-111 0</inkml:trace>
  <inkml:trace contextRef="#ctx1" brushRef="#br0" timeOffset="7834.55">8439 14626 951 0,'0'-1'358'15,"0"2"-276"-15,3 12-44 16,-3 18-46-16,0 12 5 16,2 18 5-16,1 7 2 15,-3-7 3-15,-1-3 2 16,-2-20 2-16,-1-12 2 15,7-12 60-15,-2-7 20 16,2-14 10-16,2-10 0 16,1-23-55-16,-1-12-18 0,0-19-5 15,-3-5-1-15,-2-1-3 16,0 4-8-16,-2 17-15 16,2 9-5-16,0 24-1 15,0 9-2-15,3 19 2 16,6 15 0-16,6 10-4 15,4 12 3-15,13 9 4 16,5 4 0-16,13 8 2 16,3-2 1-16,1-7 3 15,-4-9 2-15,-9-17 4 16,-6-13-9-16,-10-19 56 16,-2-11 23-16,-6-20 32 15,1-9 22-15,-8-16-40 16,-3-3-18-16,-10 0-34 0,-4 7-14 15,-5 11-29-15,1 10-32 16,6 21-101-16,0 6-93 16</inkml:trace>
  <inkml:trace contextRef="#ctx1" brushRef="#br0" timeOffset="9506.93">9177 14843 540 0,'5'0'269'16,"6"0"-65"-16,4-1-31 15,11-6-25-15,-1-4-30 16,-5-6-50 0,2 1-17-16,-11-1-13 0,-3 0-5 0,-1 3-5 15,-8 1-1 1,-13 5-25-16,-1 6-10 15,-14 6-15-15,-2 9-4 16,-1 11 11-16,1 9 7 16,10 9 5-16,7 6 0 15,15 0 4-15,7-7 2 0,17-9 3 16,6-9 2-16,7-11 3 0,1-5 5 16,-4-14 14-16,-2-2 4 15,-3-17 3 1,-1-2-2-16,-7-9-8 15,-4-7-3-15,-6 3 0 16,-2 0 2-16,-7 11 6 16,-1 10-3-16,-5 13-10 15,-2 6-9-15,-1 9-15 16,-2 9-3-16,4 12 3 0,2 3 3 16,4 4 2-1,5-3 1-15,4-7 1 0,2-3 2 0,5-11 3 16,-1-2 4-16,4-10 12 15,-2-7 9 1,1-5 7-16,-3-8-1 16,-2-6-10-1,-1-2-5-15,-4-2-10 0,0 4-1 16,-3 9-6 0,-4 3-6-16,-3 14-12 15,-2 7-1-15,1 15 2 0,1 7 1 0,6 13 8 16,5 1 2-16,8-5-2 0,3-6 1 31,11-14 1-31,-3-5 1 16,1-11 7-16,-4-4 2 15,-7-15 11-15,3-6 4 16,-2-19 6-16,4-7 5 16,-3-16 0-16,-3-5 0 0,-8-4-6 15,-4 5-10-15,-4 15-10 16,0 9 0-16,-3 17 6 15,-5 8 3-15,-2 15-3 16,-1 5-6-16,2 12-15 16,3 8-4-16,5 12 1 15,3 7 1-15,7 14 3 16,6 5 2-16,1 10 2 16,2 0 1-16,-7-2 0 15,-5-7 2-15,-6-13 1 16,-5-8-1-16,-1-20 3 15,-1-5 4-15,-4-13-58 16,1-10-23-16,-6-12-9 16,1-6-10-16,2-7 55 0,3 2 17 15,7 8-4-15,4 3-3 16,6 7-2-16,6 8 5 16,5 2 15-16,0 2 7 15,8 4 3-15,6 0 1 16,4 2-3-16,7 3 0 15,0-3 1-15,-4-3 0 16,-2-3 3-16,-5-4 2 16,-3-4 3-16,-4-3 1 0,-9-6 3 15,-3 2 3-15,-10-1 12 16,-6 4 7-16,-8 3 5 16,-9 0 0-16,-7 4-13 15,-1 4-12-15,1 5-14 16,2 4-5-16,6 12-8 15,0 2 1-15,6 10 1 16,8 6 0-16,8 2 6 16,7 1 1-16,10-5 3 15,2-4 4-15,8-12 1 16,-2-5 3-16,-1-15 12 0,-6-8 6 16,-3-11 9-16,-6-9-1 15,-12-7-6-15,-3-7-7 16,-9 3-16-16,0 7-7 15,-1 10-50-15,4 11-26 16,2 10-43 0,3 2-3-16,4 3 40 0,-3-1 24 15,0 0 48-15,16 2 9 16,38 10 5-16,-26-3 3 16,-2 7 8-16,-1 5 32 15,-4 8 17-15,-5 3 6 16,-5 1 6-16,-2-3-25 0,-4-6-11 15,1-2-3-15,0-12-12 16,-2-4-5-16,1-8 0 16,3-6-4-1,5-12-3-15,2-4-2 16,6-7-10-16,-4-5-1 0,11 6-1 16,3 3 1-16,-3 7 3 15,4 10 0-15,-13 10 1 16,-4 3-2-16,-6 16 11 15,2 5 5-15,-4 14 17 0,-2 3 10 16,1 3 3-16,-1-5 0 16,-4-7-13-16,1-8-7 15,-1-12-16 1,3-1-4-16,1-2-161 16,-3-3-188-16</inkml:trace>
  <inkml:trace contextRef="#ctx1" brushRef="#br0" timeOffset="10236.44">3020 16050 985 0,'0'5'340'15,"0"17"-305"-15,4 11-31 0,1 38 4 16,1 20 4-1,4 27 13-15,-6 6 3 16,0 11-1-16,-2-7-1 0,-2-19-8 16,6-7-4-16,7-33-2 0,4-17 24 15,10-19-219-15</inkml:trace>
  <inkml:trace contextRef="#ctx1" brushRef="#br0" timeOffset="10538.02">3615 16615 1015 0,'-14'-3'414'16,"-12"0"-265"-16,1 3-28 16,1 11-56-16,3 7-30 15,5 12-36 1,2 7-5-16,4 13-1 15,6 3 1-15,11 4 4 16,2 0 0-16,17-13 2 16,-1-11 3-16,2-16 5 0,0-10 8 15,-7-10 63-15,-3-4 18 16,-17-8 27-16,-6-6-4 16,-12 0-60-16,-7 1-23 15,-2-1-35-15,1 5-9 16,5 4-114-16,2 1-86 0</inkml:trace>
  <inkml:trace contextRef="#ctx1" brushRef="#br0" timeOffset="10887.49">4035 16887 435 0,'-1'-4'302'15,"-1"-7"21"-15,-6-1-44 16,-5-1-77-16,2-1-33 16,-7 1-53-16,5 3-33 15,2 9-55-15,0 3-19 16,4 11-28-16,3 4-1 16,4 11 5-16,4 1 3 15,15 5 7-15,2-2 1 16,7-8 2-16,3-5 2 0,-1-11 4 15,0-7 5-15,-8-8 45 16,-4-3 14-16,-14-13 16 16,-4 0 0-16,-8-5-43 15,-5-4-14-15,-4 3-74 16,3 0-58-16,6 9-183 16,6 5-219-16</inkml:trace>
  <inkml:trace contextRef="#ctx1" brushRef="#br0" timeOffset="11261.36">4230 16896 475 0,'5'9'221'15,"6"7"-103"1,5 0 5-16,8-2 3 16,1 2 2-16,9 1 13 15,1-4-13-15,7 1-26 16,-3-5-17-16,-1-9-22 0,-1-5-9 15,-4-9-7-15,2-6-4 16,-5-7-7-16,-6-2-2 16,-10-5-7-16,-11-3 0 15,-15-2-2-15,-10 2-4 16,-15 0-12-16,-2 7-10 16,5 9-26-16,0 8-6 15,12 21-4-15,3 11 2 0,5 20 18 16,6 7 5-16,8 18 8 15,12 13 2-15,4 4 2 0,7 2 18 16,-3 1 15-16,-1-7 2 16,2 1 2-16,-6-8-15 15,7-19-12 1,-6-7-2-16,2-24-144 0,8-10-193 16</inkml:trace>
  <inkml:trace contextRef="#ctx1" brushRef="#br0" timeOffset="11709.91">4861 17011 837 0,'2'1'313'0,"11"4"-198"16,4 4-46-1,7-1 31-15,3 0 13 16,-4-8 11-16,2-1-8 16,3-10-5-16,3 1-8 15,0-10-33-15,-4-4-10 0,-11-7-26 16,-6-8-6-16,-14-3-2 15,-9-4 1-15,-16 0-5 16,-5 3-9-16,0 14-23 16,4 10-13-16,2 19-13 15,5 11 1-15,5 16 11 16,1 11 5-16,12 24 5 16,3 9 2-16,12 13 3 15,5 3 1-15,4 4 7 16,-1 3 3-16,-8-7 9 15,-3-4 1-15,5-20-3 0,0-14 36 16,6-22-211 0,6-12-276-16</inkml:trace>
  <inkml:trace contextRef="#ctx1" brushRef="#br0" timeOffset="12044.99">5540 16940 504 0,'-9'-17'329'0,"-16"-16"5"0,6-1-149 16,-3 1-26-16,2 6-37 15,2 9-17-15,-7 7-35 16,-1 9-10-16,-4 7-31 15,5 7-14-15,3 14-11 16,3 7-4-16,16 11-2 16,8 3 0-16,13-5 2 15,7-7 2-15,12-9 1 16,-1-11 1-16,1-13 4 16,-1-2 2-16,-7-14 6 15,-9-4 1-15,0-9-32 16,-5-4-66-16,-7-9-265 15</inkml:trace>
  <inkml:trace contextRef="#ctx1" brushRef="#br0" timeOffset="12399.84">5777 16827 544 0,'5'13'276'15,"-3"-7"-100"-15,2 1-52 0,10 24-11 16,-3 10-1-16,-2 4 5 0,-9-18-12 16,-1-3-7-16,-2-4-38 15,-3-8-13-15,2-8 31 16,4-4 1-16,-1-15-7 16,2-5-4-16,4-9-57 15,2-5-6-15,9-4-4 16,1-2-1-16,5 5 4 15,0 4 3-15,-4 11 7 16,-2 6 0-16,-5 18 1 16,0 9-5-16,0 19-4 15,2 7-1-15,5 9 1 16,-4-2-2-16,-1-5 0 16,-1-7-1-16,-2-13-42 15,4 1-91-15,-1-8-274 0</inkml:trace>
  <inkml:trace contextRef="#ctx1" brushRef="#br0" timeOffset="12594.19">6240 16848 679 0,'4'-12'454'0,"1"-9"11"16,-3 14-276-16,2 6-51 0,-2 12-82 15,1 11-22 1,2 9-5-16,0 7-1 15,0 0-11-15,1-2-5 16,2-7-5-16,-2-7-3 16,-1-5-173-16,-2 1-234 0</inkml:trace>
  <inkml:trace contextRef="#ctx1" brushRef="#br0" timeOffset="12764.56">6268 16478 1426 0,'-6'-8'572'16,"-8"-11"-376"-16,5 6-82 15,5 7-65 1,3 0-29-16,2 1-29 16,8 7 9-16,5 1-272 15</inkml:trace>
  <inkml:trace contextRef="#ctx1" brushRef="#br0" timeOffset="13178.68">7135 16790 718 0,'-4'3'291'16,"-2"1"-167"-16,-5 9-71 16,-2 5 3-16,-8 12-1 15,-7 4-4-15,-5 5-15 0,-9-1-3 16,-4-3-14-16,-2-5-2 16,-9-17 4-16,2-4 1 15,-1-14 14 1,6-2 7-16,14-3 6 15,6-8 3-15,19-5-29 0,9-7-7 16,13-4-2 0,9 1 6-16,10 6 28 15,2 6-1-15,8 19-4 16,5 12-10-16,-3 20-15 16,-2 8-2-16,-8 9-5 0,-4 2-1 0,0-7-3 15,-1 2 0-15,0-13-98 16,5 1-96-1</inkml:trace>
  <inkml:trace contextRef="#ctx1" brushRef="#br0" timeOffset="13476.81">7865 15802 1124 0,'-1'-7'465'0,"1"-3"-316"16,0 9-33-16,0 14-62 15,4 17-30-15,-3 24-7 16,4 9 5-16,5 17 1 15,-2 0-3-15,0 2-5 16,0 5-4-16,-5 2-1 16,1-4-2-16,3-7-31 15,-7-6-83-15</inkml:trace>
  <inkml:trace contextRef="#ctx1" brushRef="#br0" timeOffset="13732.94">7924 17058 1265 0,'0'0'521'16,"-5"-1"-272"-16,4 0-100 15,1 1-8-15,0 0-8 16,0 0-8-16,0 0-5 0,0 0-24 15,0 0-7-15,0 0-38 16,0 0-10-16,0 0-18 16,0 0-5-16,0 0-6 15,0 0-16-15,0-2-168 16</inkml:trace>
</inkml:ink>
</file>

<file path=ppt/ink/ink3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3T09:01:59.255"/>
    </inkml:context>
    <inkml:brush xml:id="br0">
      <inkml:brushProperty name="width" value="0.05292" units="cm"/>
      <inkml:brushProperty name="height" value="0.05292" units="cm"/>
      <inkml:brushProperty name="color" value="#FF0000"/>
    </inkml:brush>
  </inkml:definitions>
  <inkml:trace contextRef="#ctx0" brushRef="#br0">10333 10315 452 0,'-2'-1'265'0,"-9"-4"-27"15,4 1-49-15,-1 0-62 16,0-3-17-16,8 0-17 15,-4 1-4-15,4-1-6 16,-3 5-5-16,-1 2-16 16,3 0-12-16,0 0-22 0,0 0-11 15,0 0-14 1,-1 0-2-16,1 1 1 0,-4 12-1 16,-30 28-1-16,32-29-2 15,0 2-4-15,3-3 1 0,5 0 0 31,4-1 0-31,5-4 6 16,0 1 3-16,3-6 3 0,-3-1 4 16,-1-5 15-1,0-3 27-15,-2-3 20 0,-1-2 25 16,-2 0 10 0,-6-1-8-16,1 2-2 15,-3-1-18-15,-6-1-19 16,0 3-18-16,-8-3-19 0,4 2-8 15,-3 4-10 1,-3 1-5-16,7 7-6 0,-4 4-3 16,4 6-2-16,2-3-1 15,-2 7 5-15,2 1 2 16,0-2 0-16,4 5 1 16,3-5-3-16,3-1 1 0,6 0 1 15,2-2 0 1,6-3 3-16,-3-2 1 0,-4-4 3 15,4 0 3-15,-2-5 5 16,-3-2-1-16,1-6 2 16,-3-2-2-16,-1-1-2 15,-2-1 2-15,0 1-1 16,-2 2 0-16,-2 0-1 16,-2-1-1-16,-7 6-3 15,-2-1-2-15,-3 4-3 16,1 4-3-16,-2 2-3 15,0 4 1-15,0 3 0 16,4 0 0-16,3 6-2 16,5 1-2-16,4 2 0 0,2 5-1 15,11-3 4-15,0 0 3 16,7-6 5-16,0-10 4 16,-1-5 5-1,5-6 2-15,-7-7 1 16,-4-4-16-16</inkml:trace>
  <inkml:trace contextRef="#ctx0" brushRef="#br0" timeOffset="2798.96">10293 10326 546 0,'6'0'158'0,"-4"-1"-42"15,3-2-46-15,-5 1 0 16,0 1 6-16,0 0 0 0,0 1-8 16,0-1-12-16,0 0-26 15,0 0-11-15,-1 0-9 16,0-1-1-16,-1 1 3 31,1 0 2-31,0 0 6 0,0 1 0 16,0 0 6-16,0-1 3 0,-1 0 5 15,1-1 0-15,0 1-2 16,0 0-3-16,1 0-2 16,-1 0 0-16,0 0-2 15,1 0-5-15,0-1-13 16,0 2-5-16,0 0-5 15,4 3 0 1,26 2 3-16,58 51 2 0,3-14-2 16,10 8 0-16,27 8 11 15,13 0 2-15,4 1 11 16,-1-3 0-16,-11-4-9 0,-11-6 1 16,-23-7 12-16,-15-7 23 15,-29-11 10 1,-17-4 3-16,-23-12-8 15,0 1-16-15,-10-4 2 16,1-1-3-16,1 1-8 16,-1-1-7-16,-3 2-15 15,1-1-3-15,-4-2-3 16,0 0 1-16,0 0-1 0,0 0 0 16,0 0 1-16,0 0-2 15,0 0-1-15,0 0-1 16,0 0 2-16,0 0-1 15,0 0 2-15,0 0-2 16,0 0-2-16,0 0 0 16,0 0 0-16,0 0 1 15,0 0 5-15,0 0 2 0,0-1 2 16,0 0 0 0,0 0-1-16,2-11-2 15,5-36-4-15,-10 26 0 0,-4 1-2 16,6 4 0-1,-6 2 0-15,1 3-3 0,1 6-3 16,1 4-5-16,6 6-3 16,3 2 0-16,0 8 3 15,7 7 5-15,4 4 4 16,6 9 1-16,10-3 1 16,-1 1 1-16,-3-4 1 15,-7-7 0-15,-13-4-3 16,-7-5 9-16,-18-12 7 15,-10 1 3-15,-17-6 10 16,3 4-12-16,5 2-5 16,0-1-2-16,22 6-5 15,1-5 6-15,13 4-1 0,11 4-48 16</inkml:trace>
  <inkml:trace contextRef="#ctx0" brushRef="#br0" timeOffset="3378.55">12263 10694 793 0,'5'-1'387'16,"2"-3"-140"-16,-1 6-142 0,-6 0-39 15,-7 8-55-15,-2 6-14 16,-12 11-1 0,6 6 3-16,1 9 3 0,-2 0 2 0,11 1 2 15,-4-6 1 1,3-13 4-16,4-5 1 16,-2-11 24-16,2-2 71 15,2-12 26-15,0-6 3 0,1-17-17 16,3-12-65-1,0-12-24-15,2-5-8 16,1 4-10-16,-3 3-7 16,-1 18-10-16,0 9 1 15,2 10-4-15,7 7-1 0,7 6-4 16,11 1-2 0,16 9 2-16,6 3 4 0,10 7 8 15,-2 1 0-15,1 3-3 16,-6-1-70-16,-8 0-187 15,-6 1-139-15</inkml:trace>
  <inkml:trace contextRef="#ctx0" brushRef="#br0" timeOffset="3730.04">12148 11023 507 0,'1'-3'309'0,"0"2"-76"16,6 2-52-16,-7-1-37 15,0 0-39 1,7 1-1 0,13 6-5-16,34 14-6 15,-18-8-26-15,6 1-11 0,6-2-27 16,-4 2-5-16,-10-5-7 0,-6-3 0 16,-10 0-32-16,-5-5-72 0,-6 1-323 15</inkml:trace>
  <inkml:trace contextRef="#ctx0" brushRef="#br0" timeOffset="3942.52">12153 10887 702 0,'11'4'343'0,"13"4"-132"16,6 0-25-16,17 7-59 16,0-4-33-16,10 1-36 0,-2 0-18 15,-10-5-3-15,-5-1-102 16</inkml:trace>
  <inkml:trace contextRef="#ctx0" brushRef="#br0" timeOffset="4607.86">12192 10421 320 0,'1'0'199'0,"3"0"-15"0,0 2-32 15,-4-2-38-15,7 2-6 16,23 0-11-16,66 46-3 16,-26-25-16-16,4 5-16 15,2-4-16-15,-9 1-11 16,-15-9-14-16,-5-2-2 15,-19-9 2-15,-6-2 29 16,-9-3 18-16,-8-5 3 16,-2 1-3-16,0-6-31 15,-4 0-29-15,-4 0-8 0,-5-1-11 16,2 1-4-16,-2 3-3 0,5 2 0 16,2 2-9-1,1 5 0-15,3 2 5 0,-1-4 1 16,0 0 12-16,2 7 3 0,6 14 1 31,20 28 1-31,-9-27 4 16,-4-2 2-16,-5-6 32 0,-4-4 11 15,-9-5 42 1,-6-5 9-16,-5 0-4 16,-5-1-3-16,-4-3-36 15,-2 1-10-15,-3-2 8 16,-5 4-133-16</inkml:trace>
  <inkml:trace contextRef="#ctx0" brushRef="#br0" timeOffset="8222.1">4951 8696 132 0,'1'-5'68'16,"4"-3"15"-16,-2-3 6 0,-1 1 30 31,4-1 6-31,-6 3-8 16,4 2-4-16,-4 3-7 15,-3 1-4-15,2 0-2 16,0 1-1-16,0 0 3 16,0 0 2-16,-1 0-12 15,1 1-15-15,0 0-32 16,-9 2-15-16,1 3-23 0,-30 24-6 15,29-16-6-15,7 1-4 16,1-1-1-16,5 2 1 16,4 0 4-16,1-6 0 15,2-1 2-15,4-3 0 16,2-6-1-16,0-1 3 16,-2-4 0-16,-6-3 34 15,0 0 38-15,-3-5 11 16,-4-1 39-16,1 0-16 15,-7 0-8-15,0 3-4 0,-3 4-28 16,-1 2-18 0,-4 7-24-16,3 4-9 0,-2 4-8 15,1 1-3-15,2 1-4 16,0-1-1-16,5 2-2 16,0-1-2-16,5 2-1 15,0-2 0-15,8 1 2 0,2-4 0 16,4-6 1-1,-1-2 1-15,1-7 7 0,2-1-1 16,-9-3 6-16,-2-3 39 16,-7 1 20-1,-11 0 10-15,0 5 3 16,-2 7-37-16,-2 2-27 16,3 5-8-16,4 1-10 0,3-1-28 15,13 4-445 1</inkml:trace>
  <inkml:trace contextRef="#ctx0" brushRef="#br0" timeOffset="10513.12">4019 8187 692 0,'-3'3'331'0,"-1"5"-114"0,-3-3-35 16,5-2-44-16,2-1-24 15,0 0-50-15,0-2-18 0,0 0-32 32,0 0-5-32,17 8-4 15,48 23-2-15,-2-6 0 16,19 11-1-16,40 17 0 16,16 11 2-16,26 15 3 15,-1 4 3-15,-12-5 2 16,-13-6 1-16,-38-24 0 0,-21-14 0 15,-37-19-5 1,-17-11-10-16</inkml:trace>
  <inkml:trace contextRef="#ctx0" brushRef="#br0" timeOffset="11261.44">4034 8176 593 0,'-7'-6'310'0,"-9"-5"-74"15,2 0-24-15,2 3-40 16,1 3-13-16,7 5-23 16,-1 1-14-16,4 8-40 15,3 4-23-15,6 9-37 0,5 6-11 0,3 6-8 16,3-1-1-16,-3-5 0 16,2-5 1-16,-4-7-2 15,-5-5-1 1,-4-8-4-1,-5-3-3-15,-5-8-5 16,-2-2 0-16,-7-8 4 16,3 0 4-16,-8-4 4 15,6-1 0-15,-4 0 3 16,5 1-1-16,8 5 1 16,1 3 1-16,12 5 4 0,4 2 2 15,18 3-1-15,5 0-1 16,13-3-4-16,1-1 0 15,-9-9 1-15,-1 0 0 16</inkml:trace>
  <inkml:trace contextRef="#ctx0" brushRef="#br0" timeOffset="12965.18">3392 7565 577 0,'-8'-9'324'16,"-5"-6"-40"-16,1 5-51 15,5 4-91-15,3 7-41 16,4 9-74-16,4 8-24 15,0 9-7-15,2 7 1 0,-2 6 5 0,-1 0 3 32,-3 3 0-32,0-6 2 15,0-7-1-15,-3-5 1 0,0-9 1 16,0-1-2-16,-2-4-40 16,2-2-42-16,-1-4-176 15</inkml:trace>
  <inkml:trace contextRef="#ctx0" brushRef="#br0" timeOffset="13169.03">3339 7532 603 0,'5'1'302'0,"5"-2"-83"0,8 3-47 15,17-2-44-15,9-2-26 16,12 2-42-16,3-4-17 16,-4 4-24-16,-8 1-42 15</inkml:trace>
  <inkml:trace contextRef="#ctx0" brushRef="#br0" timeOffset="13407.84">3279 7958 452 0,'13'-1'319'0,"21"0"40"16,9 1-131-16,11 0-102 0,-3 2-38 15,-5-2-47-15,-6-1-16 16,-8-1-8-16,-1-5-44 16</inkml:trace>
  <inkml:trace contextRef="#ctx0" brushRef="#br0" timeOffset="13630.69">3416 7747 735 0,'13'-5'401'0,"7"-4"-83"15,8 1-177-15,2 0-38 0,5 4-58 16,4 0-15-16,1 3-39 15,2 0-97-15</inkml:trace>
  <inkml:trace contextRef="#ctx0" brushRef="#br0" timeOffset="14314.45">3270 7373 252 0,'9'-3'196'16,"7"1"9"-16,13 0-61 16,13-3-19-16,3 5-27 15,3 0-12-15,-4-1-15 16,-2 0-11-16,-2 0-28 16,-8 1-8-16,-9-2-3 15,-5 2 4-15,-13-4 14 16,-5-2 5-16,-7-3-5 15,-7-2-5-15,-3-2-16 0,-1-2-5 16,4 0-6-16,3 0-2 16,4 5-8-16,2 2-5 15,2 3-4-15,6 5 3 16,6 3 5-16,4 4 4 16,13 8 4-16,3 1 0 15,2 6 3-15,-2-1 2 16,-15 1 7-16,-6 0 4 15,-15-4 55-15,-6-1 9 0,-10 3 15 16,-2-5 0 0,-4-2-53-16,5-1-13 15,6-1-67-15,7 4-103 0</inkml:trace>
</inkml:ink>
</file>

<file path=ppt/ink/ink3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8T09:53:46.674"/>
    </inkml:context>
    <inkml:brush xml:id="br0">
      <inkml:brushProperty name="width" value="0.05292" units="cm"/>
      <inkml:brushProperty name="height" value="0.05292" units="cm"/>
    </inkml:brush>
  </inkml:definitions>
  <inkml:trace contextRef="#ctx0" brushRef="#br0">5655 13385 1301 0,'-3'0'188'0</inkml:trace>
  <inkml:trace contextRef="#ctx0" brushRef="#br0" timeOffset="1182.92">9077 13227 1468 0,'-5'4'236'0,"-5"5"-9"15,3-4-485-15</inkml:trace>
</inkml:ink>
</file>

<file path=ppt/ink/ink3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10T08:32:23.540"/>
    </inkml:context>
    <inkml:brush xml:id="br0">
      <inkml:brushProperty name="width" value="0.05292" units="cm"/>
      <inkml:brushProperty name="height" value="0.05292" units="cm"/>
    </inkml:brush>
  </inkml:definitions>
  <inkml:trace contextRef="#ctx0" brushRef="#br0">22722 8501 1471 0,'-11'8'236'0,"-16"10"-84"16,-3 9-19-16,3 18-45 15,3 8-12-15,16 18-24 16,8 2-9-16,13 0-20 16,6-7-6-16,4-16-7 15,2-11-24-15,5-14-107 16,-2-9-112-16</inkml:trace>
  <inkml:trace contextRef="#ctx0" brushRef="#br0" timeOffset="453.33">22829 8713 1468 0,'2'2'247'0,"8"2"-54"16,5 5-41-16,8 13-47 15,5 6-18-15,-2 10-36 16,2 3-9-16,-5-2-18 0,-5-4-20 15,-4-8-64-15,-6-6-64 16</inkml:trace>
  <inkml:trace contextRef="#ctx0" brushRef="#br0" timeOffset="632.29">23052 8766 1468 0,'-4'-3'259'0,"-5"-2"-33"15,0 5-38-15,-8 13-56 16,-1 7-26-16,-5 12-51 16,3 8-20-16,-3 3-34 15,0-3-43-15,3-4-117 16,0-8-89-16</inkml:trace>
  <inkml:trace contextRef="#ctx0" brushRef="#br0" timeOffset="809.65">23128 8917 1364 0,'0'6'280'0,"-2"13"57"0,-3 1-115 15,-5 3-98-15,-1 2-27 16,3-3-90-16,1-4-65 15</inkml:trace>
  <inkml:trace contextRef="#ctx0" brushRef="#br0" timeOffset="1232.83">23225 8778 1436 0,'0'8'243'15,"-2"5"-42"-15,2 6-82 16,0 4-17-16,5 3-31 16,6-2-18-16,0-3-23 15,2-4-6-15,4-8-13 16,-2-7 0-16,1-4-1 15,3-6 0-15,-8-7 1 16,1-4 0-16,-4-5-3 16,-3 1-1-16,-1 4-1 15,1 4-2-15,-1 4 0 16,-1 7 0-16,0 7 2 16,4 8 3-16,1 11 5 0,5 5-1 15,-2 6 0-15,-3 5 4 16,-6 1 8-16,-4-3 9 15,-7 0 7-15,-5-4-2 16,-5-7-13-16,-3-1-18 16,-2-9-53-16,1-7-43 15,2-10-204-15</inkml:trace>
  <inkml:trace contextRef="#ctx0" brushRef="#br0" timeOffset="1544.51">23512 8632 1629 0,'13'10'342'0,"11"14"-170"16,2 5-37-16,-3 14-41 15,-8 5-11-15,-11 11-13 16,-9 1 13-16,-6-4-9 0,-3-8-18 16,0-15-22-16,3-7-29 15,1-7-69-15,3-4-61 16</inkml:trace>
</inkml:ink>
</file>

<file path=ppt/ink/ink3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1T09:29:06.876"/>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FF0000"/>
    </inkml:brush>
    <inkml:context xml:id="ctx1">
      <inkml:inkSource xml:id="inkSrc44">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2-16T23:09:01.086"/>
    </inkml:context>
  </inkml:definitions>
  <inkml:trace contextRef="#ctx0" brushRef="#br0">18538 7565 466 0,'-2'-9'283'0,"-4"-5"-23"0,-4 5-103 16,-3-3-26-16,-2 3-39 16,-1 7-18-16,-3-3-32 15,-6 5-8-15,-1 8-17 16,-2 0-5-16,1 7-7 15,3 5-4-15,6 6-2 16,5 2 0-16,12 4 2 16,6 1 1-16,13-2 1 0,11-1 0 15,8-3-2-15,2-2 1 16,5-8 2-16,0-3 1 16,-4-13 2-16,7-6 1 15,-4-9 4-15,-6-6 3 16,-7-8 2-16,-12-2 22 15,-12-5 23-15,-6 0 17 0,-11 5 24 16,-10-5-12-16,-8 1-23 16,-7 1-15-16,-2-5-30 15,4 11-11-15,-4 8-9 16,3 8-5-16,-8 12-5 16,-3 6-1-16,-2 7-2 15,-1 7 1-15,8 8-3 16,6 2 1-16,9 6-2 15,6-2 0-15,12 5 0 16,8 4 0-16,14 1 3 16,7 1 3-16,14-8 5 0,7-6 0 15,14-9 2-15,6-9 0 32,-8-15 0-32,-4-8 3 0,-8-20 2 0,-1-3 1 15,0-10 2-15,-8-1 0 16,-11 6 5-16,-14 0 0 15,-19 3 3 1,-9 4 3-16,-14 0 4 16,-5 2 0-16,-1 8-4 0,-3 0-6 0,-1 10-11 15,-3 2-3-15,-2 7-6 32,3 8-1-32,8 9-2 15,2 1-1-15,13 10 1 16,2 0 1-16,15 8-2 0,9 4 1 0,17 6 1 31,10-5 1-31,20-2 3 16,11-1 2-16,-1-14 1 0,1-2 1 15,-8-19 2-15,-6-6 3 16,-2-18 4-16,-7-8 1 16,-8-7 3-16,-9-6 1 15,-20-3 1-15,-6 2 0 16,-22 2 2-16,-10-1 0 15,-7 6-3-15,-4 6-2 0,-3 6-9 16,0 7-2-16,-8 14-6 16,-1 7-1-16,5 16-4 15,7 5-1-15,16 11 0 16,11 5-1-16,16 4 4 16,10 6 0-16,17 1 1 15,5-6 1-15,22-5 3 16,7-5 1-16,10-14 3 15,-2-8 0-15,-5-15 0 16,-4-10 3-16,-7-15 4 16,-3-4 3-16,-16-10 4 15,-8-4 1-15,-24 1 1 0,-7 0-1 16,-22 2 2-16,-8 10-1 16,-7 2-6-16,-7 5-2 15,0 11-8-15,-3 1-4 16,0 18-3-16,1 6-2 15,10 10-3-15,6 11 0 16,18 8 0-16,10 1 0 0,23 8 2 16,11 0 3-16,20-4 2 15,10-2 2-15,13-11 3 16,-1-8 0-16,-8-12 4 16,-6-11 0-16,-8-15 3 15,-4-4 3-15,-7-19 4 16,-8-4 1-16,-18-5 1 15,-10-7-2-15,-20 8-5 16,-12 6-1-16,-3 9-6 16,-3 7-1-16,-4 14-5 15,2 4-2-15,-5 11-1 0,2 7-2 16,10 9-1-16,8 2 0 16,16 6 0-16,8 3-1 15,18 0 2-15,10 1 0 16,16-4 3-16,8-5 2 15,3-6 3-15,1-8 1 16,-8-12 1-16,-5-8 2 16,-2-12 2-16,-7-2 2 0,-8-4 3 15,-10-3 1-15,-20-2-2 16,-7-1 0-16,-18 3-5 16,-1 7-2-16,-9 9-4 15,-8 5-4-15,-3 11-4 31,2 5 0-31,8 9-2 0,10 4 1 0,19 6 1 16,10 3-2-16,12 0 3 16,12 3 1-16,16-4 2 15,9 0 3-15,13-9 3 16,-2-5 0-16,-3-7 2 0,-4-7 1 16,-11-13 5-16,-3-3 2 31,-9-9 4-31,-9-3 2 0,-14-1-2 0,-7 1-1 15,-17-1-2-15,-6 2-2 16,-8 10-6 0,1 5-2-16,-3 12-5 0,0 7-1 0,2 6-2 15,-1 4 1-15,11 5-3 16,11 0 1-16,17 5-1 31,9-3 0-31,16-1 5 16,12-1 1-16,4-6 3 15,1-3 2-15,1-7 1 0,-10-6 1 0,-1-8 2 32,-6-5 3-32,-7-9 3 15,-8-1 1-15,-11-5 0 16,-7 0-2-16,-12 4-4 16,-4 1-3-16,-5 11-5 15,-4 4-2-15,0 11-3 0,1 6-1 16,1 5 0-16,6 7 1 15,10 2-2-15,10 0 1 16,12 2 3-16,9-4 2 16,11-3 2-16,3-4 2 15,-1-9-1-15,1-5 2 16,-9-7 2-16,1-4 1 0,-6-6 5 16,-8 1 2-16,-9-5 0 15,-5 3-2-15,-16 0-5 16,-3 1-3-16,-2 10-3 15,-4 1-2-15,6 9-1 16,0 4-2-16,5 7-2 16,3 1-1-16,12 2 0 15,5 0-1-15,12-3 1 16,6 0 1-16,5-5 6 16,4-3 1-16,0-6 5 15,-1-1 2-15,-5-9-1 16,-2 0 1-16,-11-4 3 0,-8-4 1 15,-3 5-2-15,-10-2-1 16,-6 6-3-16,2 8-3 16,-7 2-1-16,2 6-1 15,3 8-2-15,-4-1-1 16,12 6-1-16,5-1-2 16,6-3 1-16,12-2 2 0,3-7 0 15,-1-2 2-15,4-5 4 16,-5-3 2-16,2-6 0 15,3-3 1-15,-8-3 0 16,-5 0-2-16,-7 3 2 16,-6 0-1-16,-6 6-5 15,3 4 0-15,-6 7-1 16,1 3-2-16,4 5 1 16,-1 5-2-16,6-3-1 15,1 1-2-15,13-5 2 0,4-4 1 16,4-4 4-16,1-8 1 15,-6-5 4-15,1-4 2 16,-6-3 4-16,-1 0 0 16,-8 2 0-1,-7 0-1-15,-6 2-4 0,-8 1-1 16,-9 4-5-16,0 6 0 16,1 3-2-16,4 7-3 0,10 0 0 15,4 4 1-15,10 1-1 31,4 1-1-31,10 1 0 16,5 0-1-16,6-4 4 0,6-2 1 0,-2-7 4 31,-3-3 2-31,-4-8 2 0,-6-3 1 16,-10-2 2-16,-2 0 3 16,-5 4 7-16,-6 0 2 0,-1 5 0 31,-2 3-4-31,-2 4-8 0,0 3-5 0,5 2-2 15,3 0-2 1,7 2 0-16,1-3-1 0,6 2 0 0,1-6 6 31,1-2-83-31,1-2-82 0</inkml:trace>
  <inkml:trace contextRef="#ctx0" brushRef="#br1" timeOffset="32757.22">18508 7798 690 0,'-1'-1'323'15,"0"-1"-124"-15,1 0-28 16,-1 2-37 0,1 0-17-16,0 0-21 15,0 0-3-15,0 0-3 16,-1 0-3-16,1 0-14 16,0 0-9-16,0 8-18 0,0 6-9 0,2 36-11 15,0-22-2-15,-2 8-7 31,0 5-2-31,0 15-4 16,-5-3-2-16,0 19-5 16,1 5 4-16,-3-8 2 15,1 6-2-15,-2-20 4 16,4 0-3-16,2-3-5 16,0-1 3-16,2-3 1 0,-3-16 4 15,-10-25 7 1,13 2-2-16,1-8 2 0,0 3-5 15,13 10-4-15,-14-9-1 16,-3-8-9-16,3 4-4 16,0-2-37-16,0 0-44 0,0 0-161 15,0-1-149-15</inkml:trace>
  <inkml:trace contextRef="#ctx0" brushRef="#br1" timeOffset="33341.85">18277 8513 864 0,'-1'-1'410'0,"1"-3"-167"0,0 2-49 16,0 2-75-1,0 0-26-15,0 0-34 16,16 9-12-16,30 43-19 0,-27-24-3 15,0 3-7 1,-2 0 1-16,0-8-1 16,1-6 1-16,-4-12 19 15,1-6 10-15,-2-9 13 16,-1-3 4-16,3-2-9 0,-4 0-8 16,1-5-9-16,0 2-2 15,-4-4-12 1,0-5-5-16,2 2-10 15,-1-3-17-15,-1 6-142 16,4 5-105-16</inkml:trace>
  <inkml:trace contextRef="#ctx0" brushRef="#br1" timeOffset="33903.07">18671 8868 718 0,'-3'-1'428'0,"-1"-2"-39"0,0 3-146 16,2 0-128-16,1 0-45 16,0 25-48-16,-1 36-10 15,4-22-6-15,3 2-2 16,0 1-4-1,0-3 0-15,-2-12 3 0,1-8 0 16,-3-10 8-16,-1-6-3 0,0-12-3 31,-3-10-3-31,-2-13-5 0,0-2 0 0,0-7 0 16,-2 1 2-16,2 3 2 16,1 0 0-1,1 11 1-15,3 6 1 16,1 8 2-16,3 2 4 15,0 6 1-15,3 2-1 0,5 1-4 16,4 1-5 0,8 0-4-16,4 0 1 0,6 0-4 15,0-1-9 1,-2-2-86-16,-2 0-67 0,-9 2-171 16</inkml:trace>
  <inkml:trace contextRef="#ctx0" brushRef="#br1" timeOffset="34133.32">18645 8982 814 0,'1'-1'360'0,"4"2"-160"0,12 0-116 16,4 0-26 0,13 2-23-16,-1-1-15 15,1-1-8-15,-3 6-31 16,-8-6-208-16</inkml:trace>
  <inkml:trace contextRef="#ctx0" brushRef="#br1" timeOffset="34647.24">18880 9132 601 0,'0'1'353'15,"0"6"-35"-15,1 2-168 0,6 0-43 16,9 6-59-16,2-1-26 16,7-8-15-16,-1 0-3 15,-8-7 3 1,-1-5 2-16,-4 5 0 15,-1-5 2-15,-6-2 1 16,3-1 4-16,-6-6 5 0,-2 2 3 16,-2 3 1-16,-4 0 0 15,-5 6 11-15,-2 0 5 16,-6 4 0-16,-1 4-1 0,-1 3-22 16,-2 4-8-1,9 10-5-15,-2-1 1 16,3 5 3-16,7 0 3 15,1-3 9-15,7 4 1 0,14-8 4 16,6-2-1-16,5-4-10 16,4-8-4-16,-4 0-6 15,-5-4-3-15,-3-3-39 16,-4 1-58-16,0-8-293 16</inkml:trace>
  <inkml:trace contextRef="#ctx0" brushRef="#br1" timeOffset="35199">18650 8704 370 0,'-3'-3'267'0,"-6"-2"52"31,3 0-93-31,6 4-72 16,0-1-20-16,0 1-38 15,0 0-12-15,0 0-17 16,7 1-2-16,23 0-12 16,37 1-13-16,-20-2-19 15,-1-1-8-15,-2 1-8 16,0 1-13-16,-16 1-126 0,-2-1-99 15</inkml:trace>
  <inkml:trace contextRef="#ctx0" brushRef="#br1" timeOffset="35646.94">18907 8555 532 0,'0'-1'305'16,"6"5"-41"-1,2-1-90-15,5 3-86 0,3 2-22 16,1 1-28-16,1 3-6 16,-5-1-10-16,-2 0 4 15,-4-3 18-15,-3-4 13 16,-1 2 21-16,-3 0 9 15,-3 3-1-15,-2 5-10 16,-5 1-12-16,-3 2-11 0,-4 1-22 16,0 0-8-16,2 0-16 15,4-3-48 1,6-9-179-16,2-1-319 16</inkml:trace>
  <inkml:trace contextRef="#ctx0" brushRef="#br1" timeOffset="41696.01">1591 8869 677 0,'-4'1'280'16,"-4"-1"-145"-16,13 5-69 16,10 1-3-16,23-2 3 15,10-3-7-15,21-2-26 16,9 0-12-16,6 1-7 16,-5 2 1-16,-15 3 3 15,-11-4-1-15,-18-1-33 0,-3 0-51 16,-12-3-252-1</inkml:trace>
  <inkml:trace contextRef="#ctx0" brushRef="#br1" timeOffset="42536.16">1584 8884 627 0,'-4'2'281'16,"-3"3"-132"-16,5 2-38 15,2 1-45-15,4 0-13 0,10 5-19 16,9-4 5 0,17 7 0-16,12 0-7 0,8 3-9 15,-1 6-4 1,-7-3-8-16,-11 2-3 0,-8 4-1 15,-10-5 1-15,-13-1 3 16,-1-3 3-16,-10-9 9 16,-8-1 7-16,-9-3-1 15,-11 0-5-15,-14 6-14 16,2 3-8-16,-6 8-2 16,2 4 0-16,6 4 0 15,6 1-2-15,3-2 0 16,9-4 0-16,12-5-2 15,5-4-1-15,17-5-5 16,7-3 0-16,15-8 18 16,9-1 10-16,12-1 19 15,6 1 5-15,4 4-6 16,-6 1-6-16,-11 4-11 0,-13-3 3 16,-17-4-164-16</inkml:trace>
  <inkml:trace contextRef="#ctx0" brushRef="#br1" timeOffset="42975.48">2089 9195 602 0,'0'0'285'0,"5"0"-90"0,9 4-58 0,16-1-56 15,9 3-6 1,6 1-27-16,7-4-15 16,-3 1-12-16,-4-3-3 15,-5-2-1-15,-12 0 0 16,-16-4-26-16,-4-2-27 15,-12 0-60-15,-6 0-28 0,-7 2-27 16,-6 2 6-16,-3 2 30 16,1 1 22-1,3 4 50 1,5 1 40-16,9 8 69 16,3 2 16-16,5 2 31 15,-2 7-6-15,6 6-8 16,3 0 6-16,1 7-15 0,5-7-12 15,-4-3-37-15,-1-3-18 16,3-12-69-16,-1-1-89 16</inkml:trace>
  <inkml:trace contextRef="#ctx0" brushRef="#br1" timeOffset="43300.41">2652 9289 432 0,'1'-10'329'16,"-1"-8"39"-16,-5 1-109 15,-4-2-29-15,-5 1-54 16,-2 1-28-16,-3 6-68 16,-1 5-32-16,5 12-41 15,2 3-19-15,9 14-15 16,4 0 0-16,1 7 5 0,2 5 5 15,8-6 5-15,-3-1 1 16,11-11 3 0,5-8 3-16,-1-9 7 0,1-7 8 15,-8-11 30-15,-5-4 14 16,-9-6 20 0,-5 4-1-16,-11 3-24 0,-4 4-18 15,-6 5-60-15,3 4-54 16</inkml:trace>
  <inkml:trace contextRef="#ctx0" brushRef="#br1" timeOffset="44066.9">3349 9232 717 0,'-5'-2'338'0,"-13"-5"-108"16,-2 1-62-16,0 10-66 15,-3 1-31-15,3 8-69 16,5 11-14-16,5 7-8 16,8 6 0-16,9 6 5 15,6-3 6-15,7-9 4 16,9-4 1-16,9-12 2 16,2-8 1-16,3-9 5 15,-9-5 6-15,-14-8 11 16,-6-3 6-16,-11-1 8 15,-5-4 8-15,-5 5 13 16,-7 2 4-16,-6 8-1 0,-2 7-13 16,0 8-26-16,3 11-12 15,7 14-10-15,5 4-2 16,7 12 0-16,3 1 1 16,6 4 1-16,3 1 2 15,-2-5 1-15,1-3 0 16,3-15-58-16,-1-8-65 0,8-15-196 15</inkml:trace>
  <inkml:trace contextRef="#ctx0" brushRef="#br1" timeOffset="44442.4">3642 9232 571 0,'-8'-1'275'16,"-6"2"-91"-16,-1 4-70 15,10 4-66-15,-1 6-14 16,6 5-29-16,4 1-6 16,7 5-4-1,6-2 1-15,8-3 6 16,3-4 8-16,0-10 21 0,-4-5 15 15,-2-7 34-15,-4-6 10 0,-5-5 24 16,-5-4 6-16,-8-5-11 16,-4 1-12-16,-9 3-33 15,-1 3-21-15,-8 10-26 16,-2 3-10-16,-4 8-16 16,-3 8-6-1,5 7-36-15,1 2-55 16,12 2-161-16,4-3-208 15</inkml:trace>
  <inkml:trace contextRef="#ctx0" brushRef="#br1" timeOffset="44833.53">3896 9391 615 0,'6'7'287'16,"6"6"-83"0,4 1-45-16,9-5-35 0,-5-1-11 15,-2-3-40 1,-2-5-10-16,-5-5-10 0,3-4-8 0,-3-9-8 16,-4-3-4-1,-4 0-4-15,-6-6 2 16,-6 1-1-16,-4 3-2 15,-7 3-5-15,0 6-5 0,-5 12-17 16,0 3-6 0,-3 12-13-16,3 6-2 15,6 10 4-15,7 6 2 0,13 6-1 16,7 3 3 0,14 2 4-16,3 0 3 0,0-2 9 0,-5-3 2 31,-10-6 0-31,0-5 0 0,-5-8-69 15,1-6-120-15</inkml:trace>
  <inkml:trace contextRef="#ctx0" brushRef="#br1" timeOffset="45319.2">4160 9271 882 0,'9'0'326'15,"13"-1"-246"-15,6 1-36 16,6 0-10-16,0-1-7 16,-4 1-10-16,-5-3-3 15,-8-1 4-15,-7 0 4 16,-9 0 0-16,-7 3-3 15,-14 2-3-15,0 3-1 16,-12 4 0-16,2 5 2 16,4 8-6-16,4 6-9 0,12 5-6 15,2-1-1 1,11 0 1-16,5-3 4 0,13-7 1 16,5-2 3-1,3-13 3-15,0-6 2 0,0-6 2 16,-1-9 1-16,-3-4-1 15,-4-4-1-15,-1-5-1 16,-8 5 0-16,-3 4 1 16,0 3 2-16,-9 9 12 15,2 3 5-15,-5 6 2 0,3 7-3 16,1 4-14 0,3 4-6-16,-2 4-8 15,-1 2 0-15,6 1-52 16,-1 1-55-16,2-14-153 0</inkml:trace>
  <inkml:trace contextRef="#ctx0" brushRef="#br1" timeOffset="45463.11">4419 9072 849 0,'-3'-6'446'16,"-2"3"-134"-16,-1-1-137 0,6 4-143 15,5 8-30-15,0 0-201 16</inkml:trace>
  <inkml:trace contextRef="#ctx0" brushRef="#br1" timeOffset="45824.19">4789 9327 754 0,'-8'-6'406'16,"-11"-8"-105"-1,-3 4-61-15,-1 2-113 16,0 5-50-16,7 9-66 15,1 2-19-15,5 13-18 16,3 1-1-16,7 6 4 16,7 0 5-16,6-2 7 15,4-6 2-15,6-9 6 16,3-3 3-16,-1-10 25 16,-2-4 18-16,-9-9 35 0,-3-5 17 15,-8-5-2-15,-7-3-13 16,-8 5-37-16,-9 2-20 15,-6 10-103-15,4 2-88 16</inkml:trace>
  <inkml:trace contextRef="#ctx0" brushRef="#br1" timeOffset="46545.48">5674 9228 465 0,'-3'1'278'0,"0"3"-2"16,-6 8-140-1,-3 9-29-15,-6 9-1 0,-5 1-6 16,-5 3-30-16,0-4-15 16,-4-14-16-16,2-4-6 15,3-16-5 1,1-4-1-16,12-7-10 15,-1-3-8-15,6 0-12 16,4-2-2-16,8 3 16 0,7-1 11 16,5 10 19-1,3 4 7-15,2 9-13 0,3 12-8 16,5 8-11 0,1 7-5-16,-1 4-5 0,0 0-9 15,-4-5-147-15,3-6-144 16</inkml:trace>
  <inkml:trace contextRef="#ctx0" brushRef="#br1" timeOffset="46878.54">5948 9267 878 0,'-7'-8'423'15,"-1"-7"-174"-15,-4 5-107 16,1 5-39-16,-4 6-65 16,-2 6-24-16,2 8-24 15,2 4-7-15,7 10-2 16,5 1 1-16,8 2 5 0,5 0 3 16,7-8 7-16,-3-3 3 15,-3-9 6-15,-4-3 6 16,-9-9 30-1,-3-1 13-15,-7-6 11 0,-2-1-2 16,-3 0-30-16,3 1-14 16,7 2-143-16,0-1-174 15</inkml:trace>
  <inkml:trace contextRef="#ctx0" brushRef="#br1" timeOffset="47244.52">6067 9249 770 0,'9'0'380'15,"7"5"-110"-15,-1 7-127 16,-3 4-9-16,-8 9-32 0,-4 2-21 16,-9 1-36-16,-1 1-12 15,-2-7-18-15,5-5-5 16,4-7-3-1,2-7-1-15,1-7-7 16,3-7-1-16,2-8-3 16,2-4 1-16,2-3 2 15,0 0 1-15,1 4 1 16,0 1 1-16,-5 9 3 0,-2 4 1 16,-3 5 3-16,-4 5 3 15,1 9 5-15,0 4 3 16,6 8-1-16,5-1-3 15,10-2-8-15,5-2-5 16,5-6-34-16,3 0-40 16,-6-9-139-16,1-3-117 15</inkml:trace>
  <inkml:trace contextRef="#ctx0" brushRef="#br1" timeOffset="47747.8">6561 9210 947 0,'-12'-7'467'15,"-9"-5"-175"-15,-7 1-133 0,6 3-53 16,2 7-69-16,6 5-27 16,7 4-25-16,2 3-4 15,6 5-3 1,-3 0 1-16,9 2 8 0,6-1 2 0,4-2 4 15,4-1-5 1,-2-4-34-16,0-5-19 0,-3-6-51 16,-1-4-18-1,-7-3 22-15,-5 0 17 0,-6 2 51 16,-7 2 27-16,-9 4 31 31,-2 4 13-31,1 7 11 16,0 1 5-16,10 8-10 0,6 1-5 15,3 2-9-15,6-1-4 16,12-1-4-16,0-2 1 16,11-4 7-16,0-5 2 15,-4-9 2-15,1-3-1 0,4-11-6 16,-1-3-1-16,-2-7-1 16,-1-1 1-1,-6-1 4-15,-5 0 8 16,-7 8 18-16,-6 1 7 0,-1 11-1 15,-6 3-12-15,0 8-28 16,2 5-11-16,0 9-9 16,2 3-1-16,2 2-37 15,0 2-55-15,1-3-178 16</inkml:trace>
  <inkml:trace contextRef="#ctx0" brushRef="#br1" timeOffset="47931.51">6707 9048 960 0,'-6'-8'543'0,"-5"-3"-84"16,-6 11-260-16,11 0-65 0,5 8-92 16,2 0-32-16,19 9-105 15,-6 2-96 1</inkml:trace>
  <inkml:trace contextRef="#ctx0" brushRef="#br1" timeOffset="48465.49">6936 9178 753 0,'0'2'336'0,"-3"3"-166"16,5-2-96-16,-2-3-23 15,0 0-11-15,28 8 0 0,38 4-5 16,-22-10-5-1,-6-4-14-15,-2-1 0 16,-14-4 2-16,-5 1 2 16,-11 1 2-16,-6 3-6 15,-13 2-10-15,-1 5-5 16,-11 6-6-16,-1 3 0 0,6 5-1 16,-4 2-1-1,13 3-3-15,3 1-2 0,9 5 2 16,10 4 1-16,8-2 3 15,4 2 3-15,10-9-64 16,2-6-58-16,10-8-173 16</inkml:trace>
  <inkml:trace contextRef="#ctx0" brushRef="#br1" timeOffset="48892.15">7544 9365 385 0,'5'-12'305'15,"6"-7"23"-15,-14 9-61 0,-6 6-18 16,-14 7-75-16,-3 6-43 15,-2 5-68-15,1 2-22 16,7-3-26-16,4-1-5 16,-8-5 3-16,8-7 0 15,2-5-3-15,2-8-4 16,11-4-13-16,1-1-12 16,2-1-9-16,5 2 2 15,0 3 5-15,1 4 5 0,3 10 7 16,1 4 1-16,2 12 6 15,-3 6 3 1,4 6 4-16,1 1 2 16,5-4-3-16,5-1-1 0,-1-8-2 15,-2-7-1-15,2-9-1 16,-3-5 0-16,-2-14-9 16,1 1 1-16,-3-7 1 15,0-4 3-15,-4 2 9 16,-1 1 2-16,-6 6 0 15,0 6 0-15,-4 11 2 16,0 3 4-16,-3 7 6 16,-2 4 2-16,1 11 4 15,0 7-1-15,-1 3-7 16,3 2-3-16,4-4-22 0,1-6-76 16</inkml:trace>
  <inkml:trace contextRef="#ctx0" brushRef="#br1" timeOffset="49533.63">8465 9285 652 0,'-12'-2'396'16,"-5"-6"-67"-16,-4 4-126 0,0 3-54 15,2 7-92 1,1 8-34-16,7 10-31 0,5 9-7 16,11 8-4-16,5-2 3 15,10-6 7-15,6-3 4 16,7-13 4-16,-1-7 3 16,-2-10 13-16,-7-7 7 15,-9-15 14-15,-7-3 8 16,-10-11 25-16,-7-3 10 0,-15-11 17 15,-4-2-3 1,-2-4-33-16,5 3-17 0,9 1-34 16,5 6-11-16,12 5-22 15,5 7-11-15,14 12-35 16,4-2-30-16,8 10-122 16,4 4-91-16</inkml:trace>
  <inkml:trace contextRef="#ctx0" brushRef="#br1" timeOffset="49865.14">8678 9271 956 0,'-2'2'390'16,"-4"8"-248"-16,-1 7-31 16,2 13-51-16,2 11-19 15,5-1-20-15,5 3-6 0,12-9-3 16,0-10 3 0,10-6 15-16,-1-11 12 15,-5-7 25-15,3-5 9 0,-12-7-2 16,-1-1-8-16,-5-6-22 15,-6 0-11-15,0-1-47 16,-4 1-40-16,-6-2-125 16,0 0-62-1</inkml:trace>
  <inkml:trace contextRef="#ctx0" brushRef="#br1" timeOffset="50008.03">8770 9120 910 0,'-4'-8'508'0,"-2"-8"-83"16,4 7-131-16,2 1-154 0,2 7-52 0,0 1-78 31,-1 1-42-31,-1-1-154 16,0 0-134-16</inkml:trace>
  <inkml:trace contextRef="#ctx0" brushRef="#br1" timeOffset="50246.46">8915 9270 655 0,'3'13'390'0,"3"9"-44"15,4 7-159-15,4 5-47 16,0-2-60-16,2 1-23 16,-1-7-27-16,-1-5 10 0,-1-11 24 15,1-3 13-15,0-8 28 16,-4-3-6-16,4-6-21 15,0-2-11-15,-2-7-28 16,0 0-9-16,-2-4-13 16,-2-3-33-16,-1 2-152 15,-1-1-95-15</inkml:trace>
  <inkml:trace contextRef="#ctx0" brushRef="#br1" timeOffset="50792.18">9596 9347 531 0,'-1'9'302'16,"-4"4"-51"-16,-5 6-110 16,-9 3-21-16,-6 3-33 0,-4 2-11 15,-8-10-14-15,-1-2-5 16,3-14-10-16,4-4-1 16,9-9-2-1,4-2-2-15,10-3-11 0,-3-3-15 16,11 0-26-1,6 0-8-15,3 0-1 16,9 4 10-16,1 12 16 16,2 2 7-16,6 11 7 0,-1 3-5 15,1 10 0 1,-4 3-4-16,-6 1-6 16,-2 3 6-16,-5-9-100 15,1-1-94-15</inkml:trace>
  <inkml:trace contextRef="#ctx0" brushRef="#br1" timeOffset="51039.49">9705 9243 1026 0,'2'-4'464'0,"-3"-1"-233"0,1 8-72 16,0-3-91-1,0 10-31-15,4 21-22 16,12 73-2-16,-5-34-6 0,0 0-1 0,-9-6-1 31,0-5-2-31,-4-8-1 16,0-3 4-16,1-10-81 16,-4-8-63-16</inkml:trace>
  <inkml:trace contextRef="#ctx0" brushRef="#br1" timeOffset="51215.13">9781 9497 881 0,'6'0'346'0,"1"-2"-194"15,9 2-137-15,3 0-4 16,4 0-3-16,2 0-21 15,-1-2-100-15,-2-4-69 0</inkml:trace>
  <inkml:trace contextRef="#ctx0" brushRef="#br1" timeOffset="51486.58">9976 9412 388 0,'1'-7'255'0,"0"-7"21"16,2 6-34-16,-1 4-47 16,1 4-15-16,1 11-37 15,-2 3-27-15,-2 8-33 16,-3 2-16-16,-2-8-27 15,-1-1-7-15,3-6-11 16,2-7 1-16,1-6-4 16,4-3-3-16,6-12-8 15,3-3-6-15,5-3-3 16,-9 2 1-16,13 5-1 16,1 4 2-16,-2 7 10 15,9 7 5-15,-16 12 16 16,-2 6 4-16,-7 9 0 0,-4 3-3 15,-1 0-13-15,-1-2-6 16,2 0 4-16,5-7-51 16,-1-7-224-1</inkml:trace>
  <inkml:trace contextRef="#ctx0" brushRef="#br1" timeOffset="52121.81">10903 9077 776 0,'-2'-3'373'0,"-11"-8"-136"16,4 8-81 0,3 22-92-16,-3 9-28 0,4 25-35 15,1 13-1-15,4 14 4 16,1-4 1-16,3-10 1 15,1-11 1-15,-4-27 6 16,1-10 3-16,2-13 21 0,-4-10 6 0,0-10 4 16,0-7-2-16,-7-15-19 31,5-4-8-31,-3-17-5 16,0-9 1-16,0-2-4 15,-2 1-5-15,8 17-10 16,0 9-6-16,13 18-3 15,3 6-1-15,9 8-3 16,7 1-1-16,14 5-3 16,9 2-10-16,6 1-99 15,2 0-86-15</inkml:trace>
  <inkml:trace contextRef="#ctx0" brushRef="#br1" timeOffset="52343.13">10868 9290 743 0,'-2'1'328'0,"8"4"-133"16,9 0-71-16,18 0-65 15,12 1-2-15,15 1-31 16,4-2-16-16,-4-1-158 16</inkml:trace>
  <inkml:trace contextRef="#ctx0" brushRef="#br1" timeOffset="52729.73">11173 9534 709 0,'8'1'319'0,"5"5"-140"16,7-4-53-16,4 1-54 15,-5-7-18-15,1-5-27 16,-1-1-5-1,-7-4-1-15,5 6 1 0,-11-6 5 16,-5 1 1-16,-9-2 5 16,-13 1 2-1,3 12-8-15,-7 2-1 0,0 13-6 16,5 6-4-16,2 2-4 16,2-1-1-16,16 11 0 15,2-7-1 1,11 4 2-16,11 2 0 0,-1-11-4 15,4 0-1-15,6-11-1 16,-4-7-28-16,7-8-184 16</inkml:trace>
  <inkml:trace contextRef="#ctx0" brushRef="#br1" timeOffset="53378.91">10843 8773 660 0,'2'0'268'0,"10"1"-147"16,11 2-44-16,18 0-37 16,14 4 0-16,16 2-12 15,-1 3-4-15,0-2 1 16,-9 0-1-16,-12-6-8 15,-7-3-8-15,-10-4-53 0,-7-3-36 16,-15-8-33 0,-5 0-1-16,-11-3 52 0,-8-3 40 15,-5 2 60-15,-2 0 20 16,8 6 3-16,1 3-6 0,4 4-35 16,8 5-12-1,1 4 5-15,6 5 6 0,10 9 22 16,-4 1 17-1,-3 6 43-15,-1 3 20 16,-13-2 24-16,-4 1-9 0,-7-6-43 16,-2-4-25-16,-1-4-105 15,5-4-147-15</inkml:trace>
  <inkml:trace contextRef="#ctx0" brushRef="#br1" timeOffset="53774.64">11637 9336 815 0,'6'0'336'16,"10"2"-182"-16,5 5-97 0,8-1-39 16,9 2-6-1,8-3-7-15,5-2-11 0,2-3-132 16,-7-3-149-16</inkml:trace>
  <inkml:trace contextRef="#ctx0" brushRef="#br1" timeOffset="53959.31">11650 9427 589 0,'4'1'336'16,"2"3"-4"-16,13 4-186 0,3-3-24 15,15 4-34-15,5-4-28 16,7-4-38-16,-1-1-26 15,2-6-172-15</inkml:trace>
  <inkml:trace contextRef="#ctx0" brushRef="#br1" timeOffset="54525.31">12315 9407 429 0,'5'-3'257'0,"4"-2"-24"0,3 0-47 16,0-3-58-16,2-2-15 15,-3-1-17-15,-2-2 0 16,-5-1-4-16,0 3-7 16,-9-4-18-16,-2 0-12 15,-9 1-21-15,-7 0-5 16,-5 7-15-16,1 4-7 16,1 3-14-16,9 4-8 15,3 8-6-15,3 2-1 16,4 9 0-16,2 6 1 15,10 1 8-15,5 1 4 0,13-7-3 16,0-8-14 0,8-8-35-16,-2-4-10 15,-6-11-10-15,-1-4 15 16,-8-1 39-16,-2-2 15 16,-9 6 53-16,-2 1 20 0,-4 6 22 15,-6 1 10 1,-1 11-14-16,-2 4-13 0,0 10-16 15,4 4-11-15,6 8-17 16,2 5-4-16,7 4-7 16,2 1 13-16,-2 0 10 15,1-2 0-15,0-7 4 16,-2-4-57-16,1-13-189 16</inkml:trace>
  <inkml:trace contextRef="#ctx0" brushRef="#br1" timeOffset="55103.32">12674 9072 742 0,'-2'-1'393'16,"2"1"-137"-16,-9 15-105 15,1 6-43-15,5 20-55 16,-2 5-6-16,5 9-16 16,0 8-8-16,3-10-9 15,-2-6-2-15,0-17 1 16,0-12 2-16,-2-13 23 0,1-4 5 15,0-13 2 1,0-8 0-16,0-9-22 16,-1-7-5-16,-3-4-2 15,1-1-3-15,-4-6 2 16,3 4-1-16,3 7-5 0,1 7-2 16,7 9-8-16,-3 3-4 15,7 6-4-15,0-2-3 0,6 4-3 16,8 5-2-16,10 0-29 15,9 4-29 1,9 4-94-16,7-3-124 16</inkml:trace>
  <inkml:trace contextRef="#ctx0" brushRef="#br1" timeOffset="55386.55">12685 9498 535 0,'10'0'305'31,"8"3"-52"-31,5-3-111 0,5 0-30 16,7 1-52-16,2-1-18 0,1 1-34 15,3 0-45-15,-7-3-301 16</inkml:trace>
  <inkml:trace contextRef="#ctx0" brushRef="#br1" timeOffset="55620.93">12624 9306 822 0,'11'0'384'0,"14"0"-167"15,7 2-71-15,16 1-76 16,6-1-30-16,1-2-27 16,7-2-18-16,-4-2-163 15</inkml:trace>
  <inkml:trace contextRef="#ctx0" brushRef="#br1" timeOffset="56306.16">12602 8901 646 0,'7'0'284'16,"11"1"-124"-16,5 2-54 0,13 3-35 15,7-1-15-15,14 1-29 16,1 1-6 0,10-2-9-16,-2 0-1 0,-6-1-3 15,-6-3 0-15,-19-2-23 16,-7-3-19-16,-19-6-42 31,0-2-15-31,-10 0 8 0,-6-7 19 16,-3 0 64-16,-8 1 31 15,4 3 37-15,2 5 5 16,9 5-17-16,1 2-11 16,7 4 1-16,-5-1 3 0,0 0 4 15,11 8-1-15,35 48-3 16,-34-29 10-16,-7 0 40 16,-4 2 19-16,-13-10-1 15,-3 3-14-15,-11-7-45 16,-3-3-56-16</inkml:trace>
  <inkml:trace contextRef="#ctx1" brushRef="#br1">19127 18151 0,'0'0'16,"0"0"-16,0 0 0</inkml:trace>
  <inkml:trace contextRef="#ctx1" brushRef="#br1" timeOffset="1">19421 16562 0,'0'0'0,"8"40"0</inkml:trace>
  <inkml:trace contextRef="#ctx0" brushRef="#br1" timeOffset="59958.57">13758 9400 453 0,'0'-5'247'0,"0"-8"-29"15,-7-4-22-15,-3-2-28 16,-6 2-13-1,-2-1-40-15,0 4-20 16,-8 7-37-16,6 6-16 0,-3 11-25 16,1 7-11-1,10 9-10-15,0 3-4 16,13 3 2-16,6-1 4 16,12-6-1-16,5-4 2 0,-2-12 2 15,0-4-1-15,-3-5 7 16,-5-5-9-16,7-4-90 15,-6-7-87-15</inkml:trace>
  <inkml:trace contextRef="#ctx0" brushRef="#br1" timeOffset="60072.64">13679 9168 753 0,'0'-3'386'15,"-2"-4"-121"-15,3 6-156 0,-1 1-48 0,0 0-72 16,0 0-85-1</inkml:trace>
  <inkml:trace contextRef="#ctx0" brushRef="#br1" timeOffset="60452.69">13821 9321 806 0,'10'2'306'15,"10"2"-230"-15,6-2-16 0,4 0-24 16,3-1-13-16,1-2-13 16,1-3 0-16,-7-4-2 15,-7-2 0-15,-9 1-2 16,-6-1 1-16,-4 4 0 15,-5 4 0-15,-7 5 7 16,-1 5 12-16,-9 7 20 16,1 0 9-16,0 7-3 15,3 5-11-15,6 0-23 16,6 4-7-16,10 1-7 16,7-5-2-16,9-6-2 15,1-3-13-15,5-5-60 16,-1-8-36-16,2-5-143 15,4-3-118-15</inkml:trace>
  <inkml:trace contextRef="#ctx0" brushRef="#br1" timeOffset="60722.88">14410 9390 554 0,'2'0'316'16,"-2"6"-44"-16,-2 2-31 16,-11 9-66-16,-6 2-22 0,-5-3-44 15,-6 1-26-15,-6-1-37 16,2-3-14-1,1-4-14-15,1-7-4 16,10-5-14-16,0-7-11 16,7-8-19-16,2 1-5 15,6-4-3-15,8 5 4 0,11 1 9 16,6 6 2-16,7 5 12 16,-3 4 8-16,1 12 12 15,1 4 11-15,1 7 8 16,1 3-1-16,0-1-7 15,-4-2-17-15,-4-8-135 16,0-2-115-16</inkml:trace>
  <inkml:trace contextRef="#ctx0" brushRef="#br1" timeOffset="61011.23">14485 9391 774 0,'3'0'382'16,"8"5"-123"-16,-2 5-56 0,4 5-57 16,1 5-28-1,-2-1-38-15,3 3-24 0,-2-2-29 16,-4-4-7-16,-2-3-8 16,0-6 1-16,-2-5 0 15,3-3 2-15,2-10 1 16,-3-1-1-1,2-9-4-15,0 1-3 0,-1 1-2 16,3 0-3 0,-4 10 0-16,-1 1 1 0,-3 5 7 15,-3-4-33-15,5 2-195 16</inkml:trace>
  <inkml:trace contextRef="#ctx1" brushRef="#br1" timeOffset="2">3433 12062 0,'0'0'0</inkml:trace>
</inkml:ink>
</file>

<file path=ppt/ink/ink3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1T09:30:14.132"/>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FFFFFF"/>
    </inkml:brush>
    <inkml:context xml:id="ctx1">
      <inkml:inkSource xml:id="inkSrc40">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2-01T09:30:46.154"/>
    </inkml:context>
  </inkml:definitions>
  <inkml:trace contextRef="#ctx0" brushRef="#br0">1883 10123 415 0,'-6'-4'254'15,"-12"-4"-3"-15,-1-2-50 16,-8 9-51-16,-3 1-22 16,2 7-46-16,-3 8-16 15,9 5-31-15,7 4-12 0,9 3-13 16,9-2-4-16,13-4-5 16,7-2 0-1,9-5 1-15,0-4 0 16,1-4 1-16,-7-5 2 0,-10-2 2 15,-4-3 3 1,-15-1-1-16,-5 0-1 16,-9 5-5-16,-6 3-2 0,-6 6-1 15,-1 5-2-15,6 6-3 16,4 6 0 0,12 8-1-16,6 4 1 0,9 2 4 15,6-6-1-15,9-11 2 0,2-5 0 31,7-13 3-31,5-2 0 0,-1-13 3 0,5-5 0 16,-4-11 1 0,0-6 0-16,-9-6 0 15,-4-2 1-15,-12 2 1 0,-4 1 0 0,-9 10-2 32,2 7 17-32,-5 12 1 15,-2 9 0-15,2 13-2 16,-6 5-16-16,10 7-2 15,-5 3 1-15,11 6 0 16,4 1 0-16,0-4-2 0,9 1-3 16,1-7-67-1,-1-7-71-15</inkml:trace>
  <inkml:trace contextRef="#ctx0" brushRef="#br0" timeOffset="304.82">2306 10261 571 0,'-2'-9'341'0,"-5"-7"-37"16,-4 4-133-16,-2 2-39 0,-6 8-67 16,-3 4-30-16,6 12-33 15,2 4-4-15,6 8-6 16,8 5-1-16,11 7 2 15,4 1 1-15,10-2 4 16,-1-4 2-16,5-9 1 16,2-6 2-16,-4-10 0 15,0-3 4-15,-12-6 9 16,-8-6 3-16,-17-4 2 16,-12 1 0-16,-8-4-7 15,-3 4-3-15,4-3-4 16,7 1-22-16,10 2-154 15</inkml:trace>
  <inkml:trace contextRef="#ctx0" brushRef="#br0" timeOffset="751.36">2692 10225 742 0,'-8'-7'352'0,"-11"-7"-128"16,-4 0-39-16,-3 8-68 15,3 4-32-15,6 4-61 16,4 8-18-16,6 3-17 16,5 4-3-16,5 3 2 15,9 0 3-15,4 0 6 16,-1-3 3-16,2-6 3 15,-1-1 0-15,-1-8 3 16,-2-1 0-16,-7-4-1 16,-5-3-2-16,-6-1-3 0,-10 0-1 15,-2 4-1 1,-4 1 1-16,2 6 2 16,4 3 1-16,7 4 0 15,2 4 1-15,5 3 1 16,5 1 3-16,3 5 1 0,3-1 0 15,3-3-3 1,4-1-2-16,-5-11 1 0,4 3 6 0,-3-11-76 31,-1 0-92-31</inkml:trace>
  <inkml:trace contextRef="#ctx0" brushRef="#br0" timeOffset="875.64">2620 10103 689 0,'-3'-5'369'0,"-2"-4"-100"16,-1 0-88-16,5 6-119 0,1 3-35 31,3 6-145-31,-3-6-145 0</inkml:trace>
  <inkml:trace contextRef="#ctx0" brushRef="#br0" timeOffset="1221.57">2812 10375 452 0,'19'17'322'16,"11"11"28"-16,3-5-152 15,-1-3-36-15,-4-9-60 16,-4-5-28-16,-3-8-28 16,-1-6-5-16,-9-7-5 15,-1-4-3-15,-6-9-9 16,-6-1-2-16,-4-2-7 15,-8 0-2-15,-4 7-12 16,-4 5-4-16,-3 17-14 0,4 8-3 16,2 12 2-1,6 5 3-15,4 5 5 0,5 3 2 16,5 5 2-16,2 2 0 16,8 2 2-16,-3 2 1 15,5 2 7-15,-1 2 4 16,-3-1 3-16,0-2 0 0,-6-6 4 15,3-7-49 1,-1-10-208-16</inkml:trace>
  <inkml:trace contextRef="#ctx0" brushRef="#br0" timeOffset="1415.08">3065 10326 800 0,'0'-4'441'0,"7"-2"-105"16,4 8-122-16,8 18-138 0,9 11-31 16,12 17-22-1,5 5-8-15,5 8-8 16,-4-1-1-16,-16-2-3 16,-7-3-17-16,-13-9-105 15,-5-7-60-15</inkml:trace>
  <inkml:trace contextRef="#ctx0" brushRef="#br0" timeOffset="1604.7">3391 10353 862 0,'-5'-4'455'16,"-9"0"-135"-16,-3 4-70 0,-6 11-104 15,-3 8-47-15,-3 13-45 16,1 7-18-16,-3 10-22 0,-1 1-4 31,3 7-5-31,2-2-1 16,5-4-52-16,6-4-94 0</inkml:trace>
  <inkml:trace contextRef="#ctx0" brushRef="#br0" timeOffset="2266.95">3708 10297 646 0,'-18'-6'362'16,"-12"-4"-93"-16,-4 2-90 15,4 4-40-15,5 5-74 0,9 5-28 16,11 4-39-16,0 1-9 15,8 4-7 1,6 0 1-16,-1-1 10 16,9-2 4-16,8-6 4 0,-5-3 3 15,4-3 2-15,-6-2 1 16,-11-3 0-16,-7 0-3 16,-12 2-4-1,-7 3-2-15,-8 7-2 0,2 6 2 16,0 5 9-16,10 5 1 15,10 2 5-15,1 0-1 0,11-2-7 16,4-3 1 0,9-5-2-16,7-3 0 0,7-7 1 15,4-7-24-15,-12-4-95 16,14-9-99 0</inkml:trace>
  <inkml:trace contextRef="#ctx0" brushRef="#br0" timeOffset="3061.63">3875 10259 704 0,'-3'2'310'0,"-2"0"-166"16,6 1-42-16,-1-3-53 0,11 1-22 15,17 3-18-15,35 4-1 0,-35-6-2 16,6-2 1-1,-5 0 4 1,-6-2 1-16,-8 0 3 0,-9-1 2 16,-8-1-3-1,-6 1-3-15,-10 1-6 0,2 2-3 16,-7 6 9 0,5 7 7-16,5 5 7 15,-1 4 1-15,8 4-11 0,2 2-8 0,8 1-7 16,4 3-2-1,8-5 2-15,3-1 0 0,8-7 3 16,1-8 1 0,5-8-5-16,2-5-5 0,-6-9-17 15,8-4-9-15,0-7 3 16,-4-2 6-16,3 1 16 16,-12 2 8-1,-10 9 16-15,-6 3 25 0,-10 9 33 16,-5 5 14-16,-12 9 9 15,0 4-22-15,-8 2-28 16,-1 2-14-16,3-7-17 16,2-4-2-16,7-3 3 15,3-9 1-15,4-6-3 16,-1-2-4-16,4-10-12 16,3 3-5-16,5 0-7 15,5 3-1-15,5 3-2 16,4 5 1-16,1 4-1 15,-12 2 1-15,16 13 5 16,-4 4 1-16,3 6 6 16,11 0 2-16,-11-2 1 0,2-5 1 15,3-4 1-15,-1-6 1 16,-3-7 3-16,1-4 2 16,-6-12 0-16,-5-3-1 15,0-7-2-15,-4-3 0 16,-4-1 1-16,1 2 1 15,-4 1-1-15,0 8-2 0,0 12 20 16,2 5 1 0,-2 13 2-16,0 5 5 0,0 8-15 15,0 3 0-15,6-3-4 16,-2-1-3-16,4-5-19 16,0-3-74-16</inkml:trace>
  <inkml:trace contextRef="#ctx0" brushRef="#br0" timeOffset="3567.29">5239 10266 514 0,'-8'-4'323'0,"-11"-3"-2"16,-5 3-78-16,-6 9-90 0,-1 8-40 16,3 9-67-16,4 4-17 15,9 10-23 1,7 3-8-16,14 1-4 0,7 1 2 15,14-8 4-15,8-6 4 16,1-15 2-16,3-6 2 0,-7-8 8 16,-5-5 5-1,-11-6 11 1,-7-3 3-16,-15-8-4 0,-6-2-6 16,-8 6-11-1,-12 0-6-15,-3 7-6 16,3 4-1-16,0 2-67 15,13 1-55-15,12 4-288 16</inkml:trace>
  <inkml:trace contextRef="#ctx0" brushRef="#br0" timeOffset="3771.94">5306 10323 724 0,'7'-3'363'0,"11"-1"-97"15,8 2-111-15,10-1-85 16,-1 2-12-16,3 1-25 16,-1-1-11-16,-5 0-9 15,2-2-2-15,-10-3-74 16,-2 0-57-16,-11-3-229 16</inkml:trace>
  <inkml:trace contextRef="#ctx0" brushRef="#br0" timeOffset="3910.47">5491 10280 514 0,'-5'8'288'0,"-5"9"-44"16,4 7-32-16,4 1-63 15,5 0-31-15,2-1-53 0,4 0-22 16,3-6-28 0,0 0 1-16,3-6-92 0,2-3-99 15</inkml:trace>
  <inkml:trace contextRef="#ctx0" brushRef="#br0" timeOffset="4243.24">5830 10362 569 0,'-3'-8'352'15,"-2"-6"-31"-15,-5 4-128 16,-4-2-35-16,-3 5-57 15,0 4-29-15,-4 3-45 16,1 3-16-16,4 11-23 16,3 3-5-16,8 11-1 15,0 1-1-15,14 0 6 16,3-2 2-16,8-6 6 16,9-4 4-16,-1-7 5 15,0-7 5-15,-5-9 10 16,-6-4 10-16,-11-11 33 15,-4 0 9-15,-9-4 4 0,-7 0-9 16,-6 2-37-16,-1 1-18 16,4 8-135-16,6 4-247 15</inkml:trace>
  <inkml:trace contextRef="#ctx0" brushRef="#br0" timeOffset="4822.92">6408 10347 760 0,'-1'6'295'0,"2"15"-190"16,1 2-26-16,-1 10 6 15,-1 2-1-15,-1-5-9 16,-6-6-15-16,4-9-16 16,3-8-7-16,-2-5-3 15,-1-3-1-15,3 0-7 0,0 0-5 16,0-16-14-16,10-41-3 15,-1 23-4-15,0-2-3 16,7 3-3-16,4 4-2 16,3 9 6-16,-1 8 3 15,0 14 8-15,-4 7 2 0,-3 12 2 16,-3 5-2-16,-4 8-2 16,0 1-1-16,0 2-3 15,1-4-21-15,4-4-150 16,-2-4-187-16</inkml:trace>
  <inkml:trace contextRef="#ctx0" brushRef="#br0" timeOffset="5217.09">6915 10308 678 0,'-3'-12'333'15,"2"-10"-110"1,-6 3-48-16,0 8-68 0,-7 3-28 16,-2 8-46-16,5 1-19 15,1 8-23 1,3 2-5-16,4 4 0 0,-1 2 2 16,11 2 6-16,8-2 4 0,2-1 2 15,0-3 2-15,-2-6 0 16,-6-5-12-1,-6-2-20-15,2-3-3 0,-7-1-2 16,0 3 14-16,1 0 16 16,0 0 4-16,-24 0 8 15,-29 4 8-15,32 9 18 16,2 3 6-16,11 3 4 16,1 3 1-16,9 0-1 15,6 2-6 1,9-2-7-16,2-1-8 0,7-4-12 0,2-5-3 15,1-7-7-15,3-4-41 16,3-2-163-16</inkml:trace>
  <inkml:trace contextRef="#ctx0" brushRef="#br0" timeOffset="5632.92">7261 10323 552 0,'-11'-14'363'16,"-8"-9"3"-16,-3 7-179 16,-2 5-44-16,0 11-67 31,0 5-28-31,4 8-29 0,4 4-7 16,5 7-11-1,6 7-2-15,7 2-2 0,4-1 1 0,9 0 0 16,-4-6 2-1,11-5 2-15,4-2 2 0,-2-13 2 0,6-4 2 32,-8-7 2-32,-5-6 1 0,3-5 1 15,-4-3 2 1,-5-5 1-16,-4 0 2 0,-8-9 1 0,-5 1 14 0,-8-7 23 31,-3-5 8-31,-5-4 7 16,-1-3-15-16,9-3-30 15,9 4-16-15,10 8-19 16,9 2-18-16,10 15-56 16,1 1-31-16,-1 11-86 15,-3 6-71-15</inkml:trace>
  <inkml:trace contextRef="#ctx0" brushRef="#br0" timeOffset="5859.53">7409 10305 833 0,'-4'5'370'16,"-2"10"-171"-16,5 7-58 15,-1 8-61-15,2 3-23 0,1 4-38 16,-1-8 7-16,4-2-129 16,-2-10-177-16</inkml:trace>
  <inkml:trace contextRef="#ctx0" brushRef="#br0" timeOffset="6028.4">7398 10152 867 0,'-3'-7'470'16,"-4"-3"-116"-1,3 2-164-15,3 8-157 0,1 0-29 16,8 8-126 0,4 3-72-16</inkml:trace>
  <inkml:trace contextRef="#ctx0" brushRef="#br0" timeOffset="6413.47">7773 10429 573 0,'-5'-7'352'0,"-6"-12"-15"16,-3 3-74-1,-3-2-93-15,-3 1-40 0,-2 7-65 0,0 3-35 16,-1 11-30-16,4 4-5 16,4 6-5-1,1 7 2-15,8 6 2 16,3 2 0-16,7 5 2 15,7-6 2-15,10-8 3 16,8-2 3-16,2-13 7 0,3-5 6 16,-8-6 25-16,-5-9 12 0,-8-6 22 31,-6-2 1-31,-13-3-23 0,-4-3-15 16,-13 3-45-16,-5 0-48 0,-7 9 135 31</inkml:trace>
  <inkml:trace contextRef="#ctx0" brushRef="#br1" timeOffset="15768.88">3457 12097 607 0,'2'-6'270'16,"0"-5"-119"-16,-5 7-89 31,-2 4-19-31,-3 3-15 0,0 0-9 0,6 1-2 32,-2-4 9-32,7 2 12 0,-3-2 8 0,0 0 12 15,0 0-4-15,0 0-8 16,0 0-4-16,0 0-8 15,0 0-5-15,0 0-9 16,0 0-2-16,0 0-8 0,18 6-1 16,45-5-3-16,-22-17-1 31,11 4-3-31,-4 5 0 16,-5 3 2-16,-4 6 1 0,-21 6 2 15,-7 0 5-15,-19 6 7 16,-11-1 0-16,-13 3 2 15,-6-3-4-15,2-2-5 16,-1-2 0-16,14-7-1 16,7-2 0-16,6-4-2 15,4 0-1-15,5-5-4 16,1 2-4-16,12-3-2 16,7-3-1-16,12-3-1 15,6-2 3-15,4-1 1 16,1 1 1-16,-13 3-1 15,-8 9-2-15,-25 11 5 16,-16 7 2-16,-23 12 6 16,-13-1 2-16,-4 3-2 15,-1-1-2-15,9-12 1 0,7-3-1 16,14-9 2-16,9-3-2 16,22-6-3-16,11-2-1 15,14-5-5-15,7 0 0 16,8 2 0-16,-2-2 1 15,-1 2 1-15,-6-2 0 16,-12 5-2-16,-5 2 1 0,-19 8 2 16,-11 4 0-16,-14 9 5 15,-8 7 1-15,-8-1-1 16,-5 0 0-16,3-7-1 16,8-3 0-16,18-9 2 15,15-3-1-15,18-6-2 16,14-6-1-16,17-1-4 15,2 0 0-15,-2-4 0 16,-7 4 1-16,-10 6-1 16,-6 3-1-16,-8 10 0 15,-8 5 2-15,-11 4 4 0,-6 0 2 16,-8-1 0-16,4 2-2 16,2-4-1-16,-1-5 2 15,7-5 3 1,2-6-1-16,10-4-2 15,11-1-2-15,7 0-4 0,0 1 0 0,-4 5-1 16,-4 5-1 0,-12 9 3-16,-9 3 2 0,-12 5 6 31,-8 1 1-31,-4-1-4 0,-3-1-1 16,6-7-1-16,8-2-2 15,12-7 3-15,10 0-1 16,9-4-2-16,11 3 0 15,0 3-3-15,-1 0 0 0,0 8 1 16,-7-3 0-16,1 3 0 16,3 3 0-16,2-7-75 15,5-3-90 1</inkml:trace>
  <inkml:trace contextRef="#ctx0" brushRef="#br0" timeOffset="24176.35">8030 10541 737 0,'-1'1'347'15,"0"2"-129"1,0 0-21 0,-1-3-39-16,2 0-30 0,-1 0-55 0,1 0-22 15,0 0-38-15,0 0-89 31</inkml:trace>
  <inkml:trace contextRef="#ctx0" brushRef="#br0" timeOffset="24704.62">8475 9975 781 0,'-5'0'366'15,"2"3"-144"-15,-2 18-114 0,3 6-15 16,0 22-16-16,-2 7-8 16,2 11-21-1,-1 0-20-15,4-1-16 0,1-7-3 16,6-16-23-16,0-7-50 15,3-15-165-15</inkml:trace>
  <inkml:trace contextRef="#ctx0" brushRef="#br0" timeOffset="24910.21">8633 10074 784 0,'0'-8'383'0,"1"0"-137"15,-1 3-68 1,2 12-86-16,3 11-22 16,2 14-32-16,2 6-2 0,0 17-15 0,2 0-7 31,-2 6-7-31,0-2-1 0,-2-13-32 16,0-4-54-1,-2-17-222-15</inkml:trace>
  <inkml:trace contextRef="#ctx0" brushRef="#br0" timeOffset="25077.9">8491 10340 988 0,'8'-1'376'0,"15"1"-276"16,0 0-48-16,20 2-24 15,7 3-20-15,-1-1-256 0</inkml:trace>
  <inkml:trace contextRef="#ctx0" brushRef="#br0" timeOffset="25623.9">9365 10241 736 0,'-7'-6'369'0,"-10"-3"-117"0,0 4-60 16,-4 8-91-16,1 6-34 15,2 9-55-15,3 4-12 16,11 7-10 0,2 3-3-16,11 3 6 0,3-1 0 15,3-6 3 1,1-6 0-16,-2-9 1 0,2-4-12 15,-1-7-21 1,2-3-6-16,-3-7-2 0,-6-3 15 16,-3-6 28-16,-6 0 9 15,-4 1 12 1,0-1 6-16,-4 7 2 0,2 9 0 0,1 14-1 16,1 8-6-16,0 10-3 15,-1 2-4-15,3 11-6 16,0 6-4-1,-1 12 14-15,-1 11 14 0,-3 5 24 16,-1-5 0-16,7-10-14 16,2-11-15-16,2-21-35 15,7-7-41-15,-2-19-134 16,1-5-170-16</inkml:trace>
  <inkml:trace contextRef="#ctx0" brushRef="#br0" timeOffset="26049.82">9615 10322 570 0,'-6'-2'319'0,"-10"-2"-56"0,3 4-68 16,-4 4-98-1,5 7-31-15,7 4-44 0,0 4-11 16,14 4-5-16,2-2 0 0,11-1 2 16,7-4 3-1,3-10 1-15,3-3 1 16,-7-11 5-16,-2-5 3 15,-8-7 8-15,-4-7 2 16,-9 0 7-16,-10-6 0 16,-16 9-1-16,-9 6-1 0,-8 10-12 15,3 8-9-15,3 9-15 16,5 6-43-16,12 4-244 16</inkml:trace>
  <inkml:trace contextRef="#ctx0" brushRef="#br0" timeOffset="26575.58">9900 10438 386 0,'-2'5'216'0,"-4"0"-10"15,6 2-73-15,10 4-25 16,5-3 3-16,13-2-18 0,5-2-15 16,0-7-31-16,0-5-11 15,-4-8-10-15,-8-4-3 16,-7-1 1-16,-6-1 0 15,-10-1 2-15,-7-1 8 16,-12 0 4-16,-4 1 0 16,-6 8-6-16,0 6-13 15,2 9-19 1,3 9-6-16,6 14-8 16,3 7-2-16,7 17-1 0,7 8 3 0,3 5 2 15,5 0 3 1,5-3 6-16,0-8 2 0,10-6-32 15,2-5-54-15,7-16-315 16</inkml:trace>
  <inkml:trace contextRef="#ctx0" brushRef="#br0" timeOffset="26926.22">10488 10353 755 0,'-8'9'363'0,"-14"12"-133"16,-2-2-62-16,-4 4-74 0,2-2-28 16,-1-2-36-1,3-2-9-15,-3-9-10 0,2-3 0 16,4-9-1-16,2-5-5 0,9-6-13 31,-1-5-10-31,11 1-17 16,3-3-2-16,9 2 4 0,7 6 6 15,2 7 16-15,-2 7 3 16,-2 14 9 0,0 8 2-16,-2 9 1 15,1 3 0-15,-3-1-38 16,-3-2-90-16</inkml:trace>
  <inkml:trace contextRef="#ctx0" brushRef="#br0" timeOffset="27101.26">10294 10138 812 0,'-2'-7'424'0,"2"0"-127"15,-3-1-94-15,5 7-127 16,0 6-40-16,2 4-38 16,7 7-9-16,5 7-190 15</inkml:trace>
  <inkml:trace contextRef="#ctx0" brushRef="#br0" timeOffset="27926.25">10898 10355 748 0,'0'0'305'0,"5"2"-162"0,7 0-39 16,13-2-38 0,7 0-2-16,13-3-34 0,2-1-7 15,-5-3-11 1,-5-1-2-16,-14-2-1 16,-9 5 1-16,-7 0-2 0,-7 0-5 0,-12 7-6 15,-4 3-2-15,-11 7-3 31,-1 6 3-31,3 8-3 16,2 0-1-16,14 2-1 16,7 2 0-16,12 0 4 0,6-4 3 15,9-3 2-15,1-6 1 16,2-13 3-16,-4-5 0 16,-2-5-6-1,-3-5-10-15,-6-9-7 0,6 4-1 16,-10-12 10-16,2 5 9 15,-3 5 9-15,-5 3 13 16,-2 12 11-16,3 7 5 16,-6 7 0-16,0 7-8 15,-3 4-11-15,-7-3-4 16,7-5-8-16,1-2-1 0,4-5-4 16,3-5-1-1,4-3-8-15,-2-10 0 0,6-8 2 16,2-2 2-16,0 0 5 15,5 2 6-15,2 8 16 16,-3 4 4-16,-1 8 24 16,-5 9 8-16,-5 8-7 15,-4 1-1-15,-1 5-23 16,1-1-10-16,-1-1-62 16,2-3-69-16</inkml:trace>
  <inkml:trace contextRef="#ctx0" brushRef="#br0" timeOffset="28199.85">11719 10372 743 0,'0'-10'359'15,"-1"-12"-116"-15,-5 2-32 0,-4 8-66 16,-4 4-32-16,-1 8-61 15,1 2-21-15,-1 7-24 16,7 3 1-16,11 9-1 16,8 6-1-16,12 9 6 15,0 0-3-15,1-3-4 16,-9-5 2-16,-10-12 5 16,-5 0 9-16,-8-7 16 15,-4-1 3-15,-12-8-1 16,-5-2-8-16,-4-9-68 0,1-4-66 15</inkml:trace>
  <inkml:trace contextRef="#ctx0" brushRef="#br0" timeOffset="28791.55">12531 10359 715 0,'-22'-2'379'0,"-15"4"-117"16,0 6-119-1,4 5-38-15,11 10-63 16,6 2-14-16,16 7-22 16,12 1-4-16,15-10-3 0,3 3-2 15,7-16 5 1,-3-4 5-16,-5-6 12 16,-3-12 6-16,-14-8 8 15,1-7 1-15,-12-10-6 16,-3-5-1-16,-11-10-2 0,-7-6-2 15,3-6-7-15,2 2-6 16,14 7-11-16,4 7-5 16,15 11-5-16,4 5-1 15,5 8-5-15,-2 5-29 16,1 12-86-16,-5 6-98 16</inkml:trace>
  <inkml:trace contextRef="#ctx0" brushRef="#br0" timeOffset="29068.66">12719 10312 872 0,'0'4'345'0,"-1"6"-227"16,1 8-31-16,-3 8-18 15,7 5-2-15,7 3-4 0,-3-7-1 16,12-4-16 0,-5-10 6-16,3-8 11 0,9 0 11 15,-6-8 7 1,2-2-5-16,-4-2-12 0,-4-6-14 16,-4 2-16-16,-3-1-7 0,-7-3-13 15,-1 2-33 1,-4-4-109-16,0 2-82 15</inkml:trace>
  <inkml:trace contextRef="#ctx0" brushRef="#br0" timeOffset="29220">12849 10148 846 0,'-5'-7'405'0,"-3"-4"-147"15,6 7-55-15,2-3-90 16,4 6-39-1,0-2-58-15,2 0-16 0,2 4-99 0,0 1-76 16</inkml:trace>
  <inkml:trace contextRef="#ctx0" brushRef="#br0" timeOffset="29441.95">12984 10307 606 0,'7'16'293'0,"7"17"-100"15,2 3-29-15,2 2-35 16,0-2-13-16,3-10-22 16,7 3 5-16,-13-20 1 15,6-6 6-15,-4-6-4 16,-6-12-14-16,6-2-30 16,-1-6-19-16,-8-8-46 31,-4 0-53-31,-3-3-170 0</inkml:trace>
  <inkml:trace contextRef="#ctx0" brushRef="#br0" timeOffset="29772.86">13538 10392 757 0,'0'5'344'0,"0"6"-137"16,-3 1-17-16,-10 3-37 15,-2-2-23-15,-9 1-55 16,-4 0-21-16,-4-7-25 16,1-2-8-16,3-10-7 15,6-2-5-15,5-9-9 16,2 1-4-16,6 0-15 15,6-3-6-15,8 5-7 16,9-1 2-16,7 3 10 16,0 4 6-16,2 8 16 0,-1 6 9 15,-3 15 12-15,-2 2 5 16,1 7-4-16,-2-1-5 16,-1-6-25-16,1-2-114 15</inkml:trace>
  <inkml:trace contextRef="#ctx0" brushRef="#br0" timeOffset="30173.96">13666 10273 706 0,'0'-11'389'16,"2"-11"-48"-16,1 10-83 15,-2 19-117-15,0 12-35 16,4 28-80-16,-6 11-10 15,4 13-6-15,3 3-5 16,-4-7 1 0,5-5 0-16,-3-9-2 0,-2-6 5 15,-2-13-77-15,5-7-74 16</inkml:trace>
  <inkml:trace contextRef="#ctx0" brushRef="#br0" timeOffset="30303.08">13665 10525 823 0,'6'0'342'16,"4"0"-169"-16,10-3-121 16,5 3-4-16,11 3-17 15,0-3-11-15,2-3-85 16,-2-4-147-16</inkml:trace>
  <inkml:trace contextRef="#ctx0" brushRef="#br0" timeOffset="30598.67">13927 10407 696 0,'3'15'323'15,"0"8"-127"-15,3 2-35 16,-4-6-45-1,-2-8-19-15,3-4-34 0,-3-7-2 0,3-4-17 32,1-1-6-32,1-9-14 0,3-2-13 15,1-8-5-15,1-7-1 16,7 5-1-16,-2 2 3 16,3 10 21-16,-1 7 1 0,1 12 18 15,-2 5 0 1,-5 16-17-16,-1-1 0 15,-7 5-16-15,-1-1-5 16,1-5-51-16,4 3-96 0</inkml:trace>
  <inkml:trace contextRef="#ctx0" brushRef="#br0" timeOffset="31075.65">14539 10334 535 0,'1'-3'301'15,"-4"-6"-44"-15,-9-2-43 0,-10-1-54 16,-6 0-13-16,-5-1-27 16,0 3-23-1,5 4-42-15,6 2-22 0,6 4-34 16,7 3-10-16,8 5-10 15,2 5-2-15,15 6 4 16,4 4 6-16,11 9 12 16,-1-1 1-16,-3-2 13 15,-1-1 10-15,-17-8 29 16,-5-4 21-16,-18-7 27 16,-12-6-3-16,-11-2-19 0,-5-4-21 15,0-2-34-15,8 1-18 16,7-5-125-16,11 1 127 15</inkml:trace>
  <inkml:trace contextRef="#ctx1" brushRef="#br0">3438 13679 0</inkml:trace>
  <inkml:trace contextRef="#ctx0" brushRef="#br0" timeOffset="32783.46">1893 11253 393 0,'-5'-3'269'0,"-8"-3"46"15,-3-2-94-15,-5-5-62 0,-1 5-18 16,-4 0-56 0,1 6-22-16,1 7-35 0,2 5-14 15,8 8-14-15,3-1-6 16,11 8-4-16,3-1-1 0,10-1 1 15,4 0 5-15,6-10 2 16,2-4 2 0,-8-9 3-16,-3-1 3 15,-10-7 7-15,-4-2-1 16,-1 0-4 0,-10 2-3-16,-8 3-5 0,-6 4-1 0,-7 4-1 15,4 5 0 1,6 8-1-16,6 5 1 15,9 4 3-15,7 1 3 16,10 1 5-16,6-4 1 0,12-3 1 16,2-2-2-16,1-6-3 15,2-6 0-15,-5-1 0 16,-1-6 3-16,-4-3 4 16,-5-4 0-16,-3-10 0 0,3 1-1 15,-6-12-4 1,2 3-1-16,-3-5 1 15,-3 0 0-15,-6 9 0 16,-3 5-1-16,2 12-4 16,-1 5-2-16,-1 8-1 15,3 5 0-15,4 9-1 16,-2 3 0-16,9 7 1 16,-1-1 4-16,-2-5-107 0,-3-5-99 0</inkml:trace>
  <inkml:trace contextRef="#ctx0" brushRef="#br0" timeOffset="32945.16">1897 11056 951 0,'-1'-3'363'16,"1"-3"-288"-16,3 6-51 15,-3 0-189-15</inkml:trace>
  <inkml:trace contextRef="#ctx0" brushRef="#br0" timeOffset="33182.39">2171 11360 612 0,'1'17'388'16,"-3"9"3"-16,2 6-184 15,0-1-26-15,0-3-59 16,3-6-31-16,3-8-47 16,2-4-11-16,3-7-17 15,0-3-4-15,4-9-1 16,0-3-1-16,2-7 0 16,0-5 0-16,-5-1-3 15,-1-2-7-15,-3-2-48 16,0 3-52-16,0 1-191 15</inkml:trace>
  <inkml:trace contextRef="#ctx0" brushRef="#br0" timeOffset="33674.13">2585 11349 615 0,'2'9'325'0,"0"6"-75"16,-4 6-36-16,-5 2-57 16,-5 0-40-16,-4 1-55 15,2 1-23-15,-2-7-22 16,0-6-3-16,2-9-26 0,-4-8-17 16,3-6-19-1,5-3-5-15,5-6 12 16,7 5 9-16,9-1 7 0,1-1 3 15,7 6 16 1,0 2 9-16,-1 13 21 0,1 7 6 16,-2 10 1-16,-1 2 0 0,1 0-9 15,3-3-4-15,3-5-5 16,0-4-2 0,0-5 2-16,0-6 0 0,-3-8 2 31,-2-3 0-31,-2-7-3 15,-2 2-2-15,-2-6-3 0,-2-1 0 16,-4 0 0-16,-3 4 1 0,-2 12 3 16,-1 5 6-16,-3 13 6 15,-4 4 4 1,1 5 13-16,4 8-1 0,-5-2-6 16,12-2-4-1,3-4-8-15,-1-5-47 0</inkml:trace>
  <inkml:trace contextRef="#ctx0" brushRef="#br0" timeOffset="34465.57">3506 11372 686 0,'4'-4'303'15,"3"3"-137"-15,2 7-46 16,1 11-38 0,1 8-8-16,-7 6-22 0,5 2-8 0,-4-1-19 15,-3-3-6 1,-2-8-6-16,-5-8-3 0,-1-8-7 16,2-1-5-1,8-5-17-15,3-3-6 0,3-8-2 16,2-1 3-16,-5-8 16 15,1-1 7 1,-3-2 4-16,1 0 3 0,-2 2 5 16,-4 5 10-16,-3 9 16 15,-1 3 0-15,-2 10-7 16,-1 4-11-16,4 8-15 16,1 2 0-16,5 0 0 15,4 3 0-15,9-2-3 16,3-2 0-16,9-2-40 15,4-4-50-15,4-9-142 16,4-1-150-16</inkml:trace>
  <inkml:trace contextRef="#ctx0" brushRef="#br0" timeOffset="34769.16">4075 11451 424 0,'2'-3'307'15,"2"1"3"-15,-7 7-86 16,-3 4-39-16,-6 7-66 15,-6 0-26-15,-2-2-44 16,-4-1-10-16,-1-7-14 16,0-3-6-16,1-7-6 0,2-3-3 15,2-6-6-15,4 0-4 0,2-6-1 16,6 1-3 0,8-1-8-16,6 1-3 15,11 1 5-15,-1 3 5 0,6 11 16 16,-3 5 13-16,-1 16 8 15,2 9 3-15,-5 4-3 16,3 1-5-16,-2 0-11 0,-7-5-5 16,3-8-49-16,1 1-79 15</inkml:trace>
  <inkml:trace contextRef="#ctx0" brushRef="#br0" timeOffset="35111.66">4151 11431 790 0,'3'-4'352'15,"6"-2"-152"-15,14 6-111 16,6-3-21-16,13 3-22 15,-1-3-15-15,2-1-15 16,-5 2-5-16,-14-3-1 16,-4 4 1-16,-19-4 3 0,-1 2-2 15,-10 3-2-15,-9 3-2 16,-1 9-3-16,-4-1 4 16,4 7 1-16,3 0 1 15,5 3-1-15,4 5-5 16,8-4-3-16,4-1-1 15,14-1 0-15,2-8 0 0,10 0-21 16,-2-4-43-16,4-5-118 16,-3-4-98-16</inkml:trace>
  <inkml:trace contextRef="#ctx0" brushRef="#br0" timeOffset="35381.89">4699 11450 552 0,'3'0'354'16,"2"3"-29"-16,-7 4-115 15,-2 5-45-15,-3 3-76 16,-3 2-35-16,-3-2-28 16,-5 2-6-16,-2-5-6 0,-6-6-2 15,4-1-3 1,2-2-4-16,0-6-16 0,4-4-8 16,3-5-7-16,3-6 2 15,5 3 8 1,5 3 2-16,6 1 4 0,1 5 10 15,1 2 18-15,2 1 15 16,4 13 19 0,2 2-4-16,6 5-9 0,0 7-9 15,-1-5-23-15,-2-2-71 0</inkml:trace>
  <inkml:trace contextRef="#ctx0" brushRef="#br0" timeOffset="36239.05">4831 11396 400 0,'-1'-7'273'0,"5"-4"48"0,8 0-95 16,9 10-56-16,4 1-16 0,3 15-42 15,-6 2-26-15,-7 12-27 16,-4 7-7 0,-14-7-13-16,-2 4-4 15,0-5-13-15,-5-10-5 0,3-3-7 0,0-8-17 16,5-7-31-1,4-2-12-15,11-13-20 16,1-1 5 0,0-8 22-16,-1-3 11 0,-1 2 17 0,2-2 10 15,-2 8 6 1,1-1 2-16,-1 8 5 16,-8 6 9-16,-6 6 5 15,0 5 0-15,-5 5-3 16,4 7-8-16,3 1-8 15,2 0 0-15,4 1-3 16,4-2 0-16,7 2-1 16,3-4 1-16,10 2-65 15,2-5-67-15,8-7-163 16,4 5-87-16,3-6 8 16,-3-6 67-16,-6-4 193 15,-2-4 127-15,-12-3 167 16,-6 1 46-16,-3 0 41 15,-5-2 2-15,-7-1-34 16,1 2-20-16,-7-5-31 16,-8 2-43-16,0 3-58 0,-2 3-19 15,-12 2-27-15,7 4-1 16,-9 4-18-16,2 3-9 16,9 10-16-16,0 4-5 15,15 4 1-15,1 1 0 0,17 3 6 16,4-6 3-16,-1-5 2 15,6 0 0 1,-7-8-11-16,-1-1-28 0,0-6-100 16,-3-5-102-16</inkml:trace>
  <inkml:trace contextRef="#ctx0" brushRef="#br0" timeOffset="36369.66">5415 11209 600 0,'-1'-10'366'0,"-3"-6"-27"15,2 5-55-15,0 9-125 16,1 2-61-16,1 1-82 16,0-1-16-16,0 0-123 0,0 0-94 15</inkml:trace>
  <inkml:trace contextRef="#ctx0" brushRef="#br0" timeOffset="36744.8">5629 11523 820 0,'5'1'385'0,"10"4"-144"16,6-1-45-16,3-5-56 15,2 1-28 1,-1 0-49-16,-2-6-12 0,-4-1-22 15,-8-9-6-15,-1 1-9 16,-1 0-1-16,-9-3-9 16,-3 3-4-16,-14-8-5 15,-7-1-3-15,-10 5 0 16,3 7-1-16,0 12-4 16,5 9-3-16,9 15 0 0,1 5 4 0,9 10 12 15,7 5 5 1,4 4 16-1,7 8 3-15,4 1 1 16,-1-4-2-16,-1-4-10 16,-3-4-2-16,-4-13-12 15,-5-6-41-15,-1-11-230 0</inkml:trace>
  <inkml:trace contextRef="#ctx0" brushRef="#br0" timeOffset="37235.71">5945 11358 572 0,'0'-2'351'15,"-4"1"-57"-15,1 6-135 16,1-5-43-16,1 6-62 0,0 24-16 16,3 31-7-16,1-31-1 15,5-2-13-15,1-6 5 16,6-6 11-16,9-6 10 16,3-9 10-16,0-6 6 15,5-8-2-15,-6-2-6 16,-6-9-6-1,-5 3-6-15,-12-4-14 0,-3 0-5 0,-6 7-36 16,-3 2-31 0,-2 7-123-16,0 5-124 15</inkml:trace>
  <inkml:trace contextRef="#ctx0" brushRef="#br0" timeOffset="37675.39">6474 11355 749 0,'-1'-6'395'0,"-14"-8"-110"0,1 1-65 15,0 5-97 1,-6 5-42-16,2 6-51 0,-4 6-14 15,3 10-16-15,4 5-4 16,10 7-3-16,2 2 3 16,11-2 3-16,2-4 1 0,9-4 3 15,4-4-1-15,2-9 0 16,-2-3-10 0,-4-7-23-1,-4-4-8-15,-6-6-12 0,-3 1 15 0,-6 0 26 16,-3 0 11-1,-8 2 32-15,3 6 3 0,1 5 14 16,-2 10-1-16,7 11-10 16,-4 4-1-1,3 8-15-15,3 9-5 0,3 6-4 16,-1 1-4-16,8 6-4 16,-7-7 8-16,1-12-113 15,5-3-120-15</inkml:trace>
  <inkml:trace contextRef="#ctx0" brushRef="#br0" timeOffset="38056.28">6577 11406 955 0,'6'-3'452'0,"2"-3"-188"16,4 9-118 0,0 3-37-16,1 11-50 15,-1 7-15-15,-4 1-21 0,-2-2-1 16,-6-5-1-16,0-12-2 16,-2 1-2-16,1-4 1 15,1-8 0-15,-3 2-2 16,3 1-5-16,2-4-6 15,4-15-5-15,46-30-2 16,-33 34 1-16,1 5 1 16,-4 5 7-16,-1 5 4 0,0 8 12 15,-3 3 5-15,0 7 1 16,-5 3-1-16,-1 1-12 16,-4 1-4-16,-2 1-8 15,0 1 6-15,-1-4-104 16,1-1-105-16</inkml:trace>
  <inkml:trace contextRef="#ctx0" brushRef="#br0" timeOffset="38615.07">7424 11400 650 0,'-4'5'335'0,"2"9"-73"0,-2 2-116 16,3 11-74-16,4-1-12 15,-3-5-19-15,2-1-9 16,-4-10-10-16,-2-6 3 15,2-4-2-15,-3-9-2 16,5-3-7-16,0-6-6 16,4-7-9-1,3 3-1-15,2-8-1 16,5 4 4-16,1 4 33 0,4 2 16 0,2 11 19 16,-1 6-1-1,-2 11-24-15,-3 7-15 0,0 9-16 16,-2 3-3-1,-2 2-4-15,2 4-19 16,-3-6-139 0,3-3-142-16</inkml:trace>
  <inkml:trace contextRef="#ctx0" brushRef="#br0" timeOffset="38927.81">7775 11506 893 0,'3'0'411'0,"0"-2"-164"16,6 2-86-16,11 2-66 16,-1 0-11-16,5-3-27 0,0 0-10 15,-7-10-21 1,4 0-3-16,-7-4-3 16,2 0 1-16,-9-5-1 15,-8-3-3-15,-8 2-7 0,-11 1-5 16,-2 7-6-16,1 6-2 0,1 10-4 15,4 10-1-15,4 10 1 32,0 6 1-32,1 3 6 15,1 5 4-15,6 4 2 0,0-2 1 0,8 5-3 32,4-3-3-32,-1-1 1 15,3-2-14-15,-3-8-134 0,-1-8-156 0</inkml:trace>
  <inkml:trace contextRef="#ctx0" brushRef="#br0" timeOffset="39401.51">8265 11478 654 0,'-2'-9'357'0,"-6"-11"-68"15,-1-2-63-15,-3 5-82 16,-5-2-32-16,-2 8-52 16,-1 5-21-16,-2 7-24 15,0 5-8-15,3 7-8 16,4 3 0-16,6 2 2 15,5 3 2-15,7-2 5 0,3-1 1 16,6-4-2-16,5-1-1 16,1-3 1-16,3-3 1 15,0-5 3-15,2-3 0 16,1-12 0 0,1-4-1-16,-2-4-4 0,0-1-1 15,0 4-3 1,-4 2 13-16,3 11 4 0,-2 5 5 15,-6 13 15-15,-1 5-4 0,-12 4 12 16,-4-2 0 0,-8-2-8-16,-1-2-6 0,-1-1-37 15,4 2-65-15</inkml:trace>
  <inkml:trace contextRef="#ctx0" brushRef="#br0" timeOffset="40164.81">8994 11321 640 0,'-2'0'318'0,"0"1"-75"0,13 5-156 16,7-1-27 0,17-1-11-16,9-1-4 0,10-5-20 15,1 0-4-15,-10-5-8 0,-10-1 0 32,-20 0 4-32,-8 1 1 0,-10 4-7 15,-6 2-3-15,-8 6-4 16,-2 6 0-16,-5 4 9 15,3 4-1-15,6 9-1 0,5 1-3 16,10 1-7 0,5-1-1-16,11-6 1 0,5-5-4 0,6-6-60 31,3-7-42-31,4-6-98 16,2-6-54-16,6-3 9 15,4-3 38-15,-4 1 99 16,4-2 72-16,-2 3 127 15,-8 6 43-15,-4 0 75 16,-17 6 26-16,-15 4-20 16,-9 1-23-16,-8 5-63 15,-5-2-37-15,-11 0-52 16,-3 1-11-16,2-10-7 0,-3-3-3 16,11-6-1-16,5-6-4 15,8 0-6-15,3 1-2 16,8-1-9-16,2 2-5 15,8 1-1-15,6 0 4 16,6 10 14-16,3 4 12 16,0 15 18-16,-1 8 2 0,0 5 8 15,-2 3-4-15,0-1-12 16,-2-4-6-16,1-3-96 16,-4-6 11-16</inkml:trace>
  <inkml:trace contextRef="#ctx0" brushRef="#br0" timeOffset="41053.77">10306 11277 690 0,'6'-5'338'0,"4"-3"-108"16,3 3-28-16,-4 7-55 16,-2 9-35-16,3 12-53 15,-6 4-8-15,-4 9-9 16,-7 0-1-16,-7-5-7 16,2-2-4-16,-1-7-12 0,7-4-4 15,1-9-3 1,2-4 3-16,6-11-4 15,3-1-2-15,8-9-8 16,3-2-2-16,6-3-4 0,-2-8-4 16,3-2-8-1,1 0-2-15,-3-1 2 0,-1 3 6 16,-9 7 12 0,-4 6 3-16,-8 10 2 0,-5 7-1 0,-4 11 3 15,-2 4 2 1,1 9 3-16,3 5 2 15,7 9 0-15,6 0-3 16,7-2-8-16,3-4-3 16,7-14-2-16,2-5-12 15,6-10-58-15,4-6-50 0,-2-3-100 16,1-3-20-16,4-3 5 16,-7-5 46-1,4-4 101-15,-3-1 31 0,-7 0 105 16,1 5 41-16,-12 8 79 15,-2 6 25 1,-12 7-4-16,-3 7-25 0,-9 3-67 0,-3 1-23 16,-6 1-39-1,4 0-10-15,-5-5-7 0,3-4-3 16,0-8-17 0,3-1-16-16,0-11-20 15,1-2-4-15,7-4 7 16,-3-4 12-16,10 2 10 15,2 4 0-15,5 5 4 16,2 2 5-16,4 7 10 16,2 6 6-16,1 9 3 15,0 4-4-15,2 7-3 16,-1 1-2-16,-2-2-17 16,-3 3-77-16</inkml:trace>
  <inkml:trace contextRef="#ctx0" brushRef="#br0" timeOffset="41196.93">10753 11112 1227 0,'-4'-2'539'0,"-6"-1"-306"15,7 0-91-15,3 10-115 16,6 4-25-16,4 7-96 15,3 8-150-15</inkml:trace>
  <inkml:trace contextRef="#ctx0" brushRef="#br0" timeOffset="42164.17">10992 11249 586 0,'-6'0'316'0,"-7"-3"-86"16,10 3-93-16,1 1-31 0,5 3-38 16,-3-4-12-16,0 0-4 15,20 4-6-15,38 9-18 0,-24-11-10 16,2-2-8-1,-4 0 0-15,-7-1-1 16,-9 0-1-16,-5 0 1 16,-3-1 0-16,-8-1-4 15,-2 1-4-15,-11 2-3 0,-1 2-5 16,-2 8 2 0,0 3-1-16,1 4 1 15,1 7-1-15,6 5 0 0,7 4 2 16,8 0 2-16,6 0 2 15,9-6 4-15,-1-7 0 0,2-4 2 16,1-9 2-16,-3-9 0 16,2-5 0-16,-2-7-3 31,-4-2-2-31,1-6 1 16,-4-2 1-16,-3-6 4 15,-3 0 2-15,-2 2 0 0,-4 5 5 16,-4 12 20-16,-2 5 4 0,-3 9 0 15,-3 4-7 1,1 8-23-16,1 5-6 0,3 7-2 16,9 5 1-1,6-2 1-15,3-2 0 0,6-7 1 16,1-4 1-16,3-6 4 16,1-7 1-1,1-7 3-15,0-6-1 16,-1-7 1-16,-3-6-2 15,-6-5 1-15,-3-2 1 0,-7 3 0 16,-4 3 0-16,-3 9 7 16,-3 5 0-16,-3 8-1 15,0 4-2-15,3 12-11 16,2 3-6-16,3 5-1 16,4 2 0-16,10-5 0 15,2 0 0-15,10-6 3 16,0-4 2-16,0-9 14 15,-2-4 12-15,0-7 19 16,-7-7 19-16,-5-9 10 16,-3-3-6-16,-10-5-11 0,-2 1-19 15,-1 10-24 1,-2 5-9-16,3 9-62 0,2 2-60 16,0 4-245-16</inkml:trace>
  <inkml:trace contextRef="#ctx0" brushRef="#br0" timeOffset="42370.4">11969 11522 1039 0,'-1'3'574'15,"0"1"-141"-15,-1-4-169 16,1 0-64-16,1 0-106 0,0 0-38 16,0 0-47-1,0 0-54-15</inkml:trace>
  <inkml:trace contextRef="#ctx0" brushRef="#br0" timeOffset="50302.07">12540 11065 626 0,'-5'3'327'16,"-3"6"-86"-16,-8 16-96 0,0 14-21 15,0 19-42-15,1 8-20 16,2 7-37-16,-2-6-8 15,1-9-8-15,2-10-1 0,6-23-1 16,5-9-1 0,2-19 0-1,4-7-2-15,4-13 1 0,4-9-1 16,-1-13 0-16,4-8 0 0,1-6 0 16,2 0 1-1,2 4 1-15,-2 2 0 0,-1 7 1 16,-3 11 3-16,-6 13 10 15,-3 8 2-15,-6 20 6 16,0 2-1 0,1 14-7-16,4 6-2 0,8 10-6 15,5 6-4-15,6 12-6 16,6 5-2-16,-1 0 1 16,-5-3 0-16,2-11-50 15,-6-8-53-15,0-9-253 16</inkml:trace>
  <inkml:trace contextRef="#ctx0" brushRef="#br0" timeOffset="50478.2">12482 11410 769 0,'18'5'293'15,"23"5"-209"-15,3 1-35 16,2 2-15-16,-3-4-73 16</inkml:trace>
  <inkml:trace contextRef="#ctx0" brushRef="#br0" timeOffset="50636.07">12259 11255 1004 0,'-6'-2'422'16,"-1"-2"-238"-16,7 4-121 15,7 0-28-15,15 2-30 16,4 1-29-16,18 4-153 16</inkml:trace>
  <inkml:trace contextRef="#ctx0" brushRef="#br0" timeOffset="50972.38">12896 11486 662 0,'14'1'336'0,"3"0"-73"0,13-4-161 15,2-1-26 1,-2-4-30-16,-3-2-19 15,-7-4-7-15,-6-2 0 16,-11-8 0-16,-3 0-2 16,-17-3-3-16,-3 2-2 15,-9 4 0-15,-3 6 3 0,3 10 2 16,3 10-2-16,6 16-2 16,6 5 2-16,7 12 2 15,5 5 2-15,7 3-5 16,3 1-6-16,3-2-7 15,4-1 0-15,-8-6-69 16,6-4-73-16</inkml:trace>
  <inkml:trace contextRef="#ctx0" brushRef="#br0" timeOffset="51288.92">13431 11408 692 0,'-4'5'394'0,"-8"9"-34"15,-5 4-142-15,-6 0-101 16,-3-2-31-16,3-2-44 16,4-6-19-16,1-6-26 0,2-3-22 15,2-9-43-15,4-2-8 16,2-5 8-16,1-5 20 15,7 0 38-15,1-2 12 16,11 8 25-16,0 5 13 16,2 7 16-16,-1 6 4 15,-3 15 0-15,2 4-2 0,2 9-5 16,-4 2-6-16,4-3-19 16,1-1-10-16,2-6-20 15,5-7-61-15,-5-9-425 16</inkml:trace>
  <inkml:trace contextRef="#ctx0" brushRef="#br0" timeOffset="52297.64">14096 11279 563 0,'-2'0'301'0,"-4"3"-66"16,6 15-98-16,-1 5-29 0,-1 14-22 31,2 4-11-31,0 1-32 0,3 1-10 0,-1-6-16 16,-1-5-4-1,1-11-2-15,-2-4-1 16,-1-9-1-16,1-1 0 16,0-2-1-16,0-3 2 0,0 2-96 15,0-4-71 1</inkml:trace>
  <inkml:trace contextRef="#ctx0" brushRef="#br0" timeOffset="52883.37">14091 11253 481 0,'0'5'270'0,"0"7"-34"16,0 7-16-16,0 14-45 16,-1 8-21-16,2 12-45 15,0 1-31-15,-1 0-34 16,1-1-13-16,2-2-15 15,1-2-6-15,-1-6-5 0,3-3 0 16,-2-15-41-16,-1-7-37 16,4-10-104-1,-5-8-145-15</inkml:trace>
  <inkml:trace contextRef="#ctx0" brushRef="#br0" timeOffset="53168.23">14113 11523 934 0,'3'1'398'0,"10"-1"-230"0,1-1-49 16,6-1-64-16,5-2-24 16,5 4-30-16,4 0-72 15</inkml:trace>
  <inkml:trace contextRef="#ctx0" brushRef="#br0" timeOffset="53531.46">14399 11389 658 0,'-2'2'379'0,"1"5"-6"16,1 6-245-16,4-1-31 16,1 5-37-16,1-3-19 15,-1-4-23-15,-2 2-4 0,-3-10 1 0,0-3-1 16,-1-10-21 0,1 0-8-16,2-12-12 15,3-1-4 1,5-2 13-16,2 0 7 15,6 5 8-15,1 5 10 16,4 8 14-16,0 5 4 0,-1 8 3 16,-1 5-8-16,-9 8-9 15,1 3-5-15,-3 3-4 16,1 0-11-16,-4-1-106 16,-4-3-98-16</inkml:trace>
  <inkml:trace contextRef="#ctx0" brushRef="#br0" timeOffset="53858.18">14917 11348 491 0,'-1'-7'276'16,"-7"-6"-37"-16,-5 2-18 15,-10-2-44-15,-2 1-28 0,-6 5-55 16,1 2-29 0,3 6-48-16,4 7-17 0,8 8-12 15,3 6 0 1,12 11 9-16,2 0 2 0,13-1 7 16,6-1 1-16,4-13 9 15,3-1 5-15,1-15 5 16,-2-2 2-16,-5-9 1 15,-2-4 0-15,-9-7-4 16,-3-4-6-16,-8-2-92 16,-2-1-90-16</inkml:trace>
  <inkml:trace contextRef="#ctx0" brushRef="#br0" timeOffset="54221.14">15008 11445 625 0,'7'0'360'0,"15"5"-51"16,-2-2-100-1,4-2-80 1,3 1-33-16,-9-8-34 0,2-2-13 16,-4-6-18-16,-1-1-5 15,-3-2-5-15,-2-2-1 16,-9-2-4-16,-6 1-2 15,-9-1-5-15,-4 3 0 16,-9 4-6-16,4 4-3 0,4 10-11 16,1 6-4-16,6 14-2 15,-3 6 2 1,4 11 7-16,4 5 4 16,7 5 4-16,4-2 0 0,7 3 0 15,-1-7 0 1,-1 0 8-16,2-1-38 0,1-9-123 15,1-7-162-15</inkml:trace>
  <inkml:trace contextRef="#ctx0" brushRef="#br0" timeOffset="54748.83">15514 11412 408 0,'0'-11'290'16,"0"-13"37"-16,-1 2-72 16,-7 4-80-16,-3 4-28 15,-10 6-50-15,-4 3-21 16,-4 5-38-16,-2 1-10 15,5 3-21-15,6 6-6 0,6 2-1 16,4 6 0 0,6 4 4-16,3 2 2 0,5 1 1 15,6 0-3-15,6-4-2 16,3-6 0-16,3-4 0 16,2-8 2-16,3-5-3 15,-3-5-9-15,-1-11-11 16,-3 0-2-16,-4-5 3 15,-6-1 10-15,-2 6 12 16,-3 2 7-16,-8 8 16 16,-3 5 1-16,-3 7 3 15,-1 3-2-15,5 9-14 16,3 4-1-16,4 0-7 0,3-1-3 16,8 1-1-16,1-7 3 15,1-3 4-15,0 0 3 16,3-9 6-16,0 1 0 0,-2-4 2 31,1-3 1-31,-7-3-6 16,0 1-1-16,-1-7-20 0,-9 0-35 0,0 0-125 15,-5 0-119-15</inkml:trace>
  <inkml:trace contextRef="#ctx0" brushRef="#br0" timeOffset="54884.54">15608 11171 734 0,'-4'-16'440'15,"-1"-16"-63"-15,1 12-128 0,3 9-31 16,-1 4-86 0,2 7-40-16,0 7-59 15,0 3-24 1,0 9-104-16,5 2 3 0</inkml:trace>
  <inkml:trace contextRef="#ctx0" brushRef="#br0" timeOffset="55312.57">15828 11213 859 0,'-3'-7'424'0,"-3"0"-169"16,0 9-53 0,4 24-87-16,2 14-44 0,6 26-32 15,4 9-10-15,4 1-11 16,-3-2-2-16,-3-12-7 16,-3-5-2-16,-3-9-3 15,-2-8-8-15,-1-18-63 16,-1-7-49-16,-2-14-182 15</inkml:trace>
  <inkml:trace contextRef="#ctx0" brushRef="#br0" timeOffset="55464.1">15873 11544 788 0,'6'0'314'16,"11"0"-184"-1,7 1-93-15,12 0-25 0,2-1-11 16,-3-1-250-16</inkml:trace>
  <inkml:trace contextRef="#ctx0" brushRef="#br0" timeOffset="55837.22">16368 11298 686 0,'-19'-11'379'0,"-17"-9"-79"16,3 11-171-16,1 1-46 16,5 10-63-16,8 5-16 15,7 4-15-15,7 4-3 16,10 3 1-16,5 1 1 16,11 1 7-1,2-3 3-15,4-3 1 16,-4-6-2-16,-5-6-17 15,-3-2-9-15,-10-4-18 16,-5-3-4-16,-11-2 12 16,-5 3 8-16,-10 4 20 0,-5 3 20 15,1 8 30-15,3 4 11 16,12 5 19 0,5 2 2-16,10-2 14 15,6 1 3-15,12-4-7 0,10-2-12 16,12-5-35-16,4-2-14 15,4-6-35-15,0 0-71 0</inkml:trace>
  <inkml:trace contextRef="#ctx0" brushRef="#br0" timeOffset="56175.94">16685 11216 966 0,'7'0'378'0,"5"9"-251"15,2 8-38-15,6 15-25 16,0 6-2-16,0 6-7 15,-2 2 0-15,-3-8-15 16,-1-4-7-16,-2-14-13 16,-1-7 1-16,-1-13 11 15,-1-7 3-15,2-9 0 0,2-5-4 16,1-4-15 0,-4-5-5-16,-2-6-9 15,-2 0-38-15,-1 3-106 0,0 5-76 16</inkml:trace>
  <inkml:trace contextRef="#ctx0" brushRef="#br0" timeOffset="56478.54">17305 11292 811 0,'-5'15'395'0,"-7"13"-138"15,-3 5-55-15,-12-4-80 16,-1-2-36-16,-2-3-50 15,2-8-12-15,2-4-11 16,4-8-3-16,9-10-15 16,-1-3-9-16,6-11-15 15,2-2-4-15,6-1 1 16,3-4 3-16,7 6 8 16,1 2 5-16,8 6 8 15,-1 7 3-15,6 11 14 16,-3 6 9-16,-4 14 21 15,-1 5 6-15,-2 3-6 16,1-1-9-16,0-6-16 0,-2-4-26 16,0-10-216-16</inkml:trace>
  <inkml:trace contextRef="#ctx0" brushRef="#br0" timeOffset="56954.58">17891 11187 766 0,'-6'0'363'0,"-2"4"-160"0,3 18-79 15,-2 10-22-15,7 29-31 16,0 12-5-16,1 6-18 16,-1 3-9-16,-1-10-14 15,-2-9-7 1,0-13-9-16,2-9-26 15,1-13-136-15,4-9-184 16</inkml:trace>
  <inkml:trace contextRef="#ctx0" brushRef="#br0" timeOffset="57146.51">17855 11435 783 0,'4'-3'292'0,"15"-1"-219"16,4 2-48-16,12 2-25 15,3 5 0-15,4-3-1 16,2 3-64-16,3-5-206 16</inkml:trace>
  <inkml:trace contextRef="#ctx0" brushRef="#br0" timeOffset="57375.94">18326 11353 446 0,'0'-6'290'16,"0"-7"-34"-16,-9 4-67 0,-4-3-25 16,-6 3-41-16,-4-1-14 15,-3 3-43-15,3 2-23 16,1 7-36-16,1 5-10 16,2 7-8-16,8 6 1 15,11 4 2-15,4 2 3 16,13 1 5-16,3-4 2 0,7-6 4 15,1-5 3-15,-2-10 7 16,-2-7 2-16,-9-8 4 16,-4-6-13-16,-6-3-78 15,-5 0-51-15,-1-1-191 16</inkml:trace>
  <inkml:trace contextRef="#ctx0" brushRef="#br0" timeOffset="57622.31">18359 11280 513 0,'2'-1'360'16,"1"2"-2"-16,2 2-157 0,-5-3-39 16,0 0-58-16,5 14-12 15,20 44-28-15,-11-30-19 16,2 0-24-16,-3-3-6 16,-2-11-4-16,-5-3 2 15,-4-11 8 1,6-4 1-16,2-8 2 15,-4-3-1-15,7-5-8 16,-1 1-2-16,-4 0-3 0,0-2-2 0,-7 2-38 31,1-3-53-31,1 7-187 0</inkml:trace>
  <inkml:trace contextRef="#ctx0" brushRef="#br0" timeOffset="57975.4">18685 11252 698 0,'1'0'299'0,"5"0"-148"0,5 0-42 15,7 1-48 1,5-1-9-16,3-1-25 15,2 0-10-15,-5-4-3 0,-5 2-1 0,-7-2 3 16,-9-2-2-16,-4 6-9 31,-6 1-5-31,-10 4 0 16,-1 5 7-16,-5 3 16 0,1 3 4 0,6 5-6 31,7 2-10-31,9 2-11 16,2-1 0-16,8 1 0 15,7-1 0-15,5-4 2 0,4-2-21 16,7-8-80-16,0-4-54 16</inkml:trace>
  <inkml:trace contextRef="#ctx0" brushRef="#br0" timeOffset="58329.06">19176 11275 621 0,'-7'-6'317'0,"-11"-4"-87"16,-5 0-39-16,-4 1-73 16,3 1-37-16,3 7-60 15,4 0-17-15,9 6-12 16,1 3-4-16,5 2 4 16,2 1 2-16,2 1 4 15,5 2 2-15,7-1 0 16,-2-4 2-16,1-3-15 15,2-4-14-15,-9-2-26 16,-3-1-13-16,-6-1 8 16,2 0 13-16,-1 1 32 15,-17 1 17-15,-24 7 27 0,26 1 10 16,8 6 12 0,6 3 7-16,-1 6 8 0,8-1 0 15,8 0-8-15,-4-6-12 16,10-3-22-16,2-1-9 15,4-12-37-15,6 2-64 0</inkml:trace>
  <inkml:trace contextRef="#ctx0" brushRef="#br0" timeOffset="58895.52">19256 11118 704 0,'0'-10'315'0,"4"-7"-158"16,7-8-23-1,9 7-23 1,7 1-13-16,9 1 2 16,-2 5-1-16,-4 7-25 0,2 5-14 0,-7 18-29 15,-4 8-2-15,3 21 4 16,-8 11 1-16,-2 9-1 15,1 5-5 1,-7-6-13-16,-3-10-3 16,-1-18-4-16,0-6-2 15,0-21 1-15,-1-6-11 16,1-12-16-16,-5-5-8 16,-7-11-14-16,-4-5 8 0,-8-6 12 0,0 0 5 15,0 4 5 1,-1 7-5-16,-1 15-7 15,4 7 0-15,-4 16 1 16,5 7 7-16,1 7 5 16,3 2 2-16,10-1-32 15,3-3-46-15,10-4-138 16,6-4-148-16</inkml:trace>
  <inkml:trace contextRef="#ctx0" brushRef="#br0" timeOffset="59198.19">19959 11385 771 0,'-8'-13'401'0,"-5"-9"-119"15,-3 4-115-15,0 0-36 16,-2 6-64-16,1 5-27 15,1 9-38-15,-4 5-8 16,5 10-2-16,4 3 3 16,3 4 5-16,6 0 3 15,7 0-2-15,6-2 2 0,8-9 8 16,3-1 9-16,-3-11 18 16,-4-4 8-16,-5-5 5 15,-7-4-2-15,-1-6-17 16,1 1-9-16,-2-3-73 15,2 2-65-15,0 5-412 16</inkml:trace>
  <inkml:trace contextRef="#ctx0" brushRef="#br0" timeOffset="59561.33">20072 11328 871 0,'0'5'355'16,"3"9"-207"-16,3 2-33 0,3 7-27 16,-2 0-13-1,-7-4-24-15,0-2-7 16,-2-7-7-16,-4-2 1 0,1-7-1 16,0-1-1-1,1-6-7-15,2-6-6 16,1-7-12-16,1-3-4 15,3-5-2-15,4 0-1 16,5 1-4-16,3 0 2 16,2 7 7-16,1 4 11 15,1 5 5-15,-2 8-1 0,-3 7-9 16,-4 4-10-16,1 9-3 16,0 3-1-16,-3 3-1 15,2 3 1-15,-4-3-120 0,0-1-139 16</inkml:trace>
  <inkml:trace contextRef="#ctx0" brushRef="#br0" timeOffset="59859.51">20557 11375 434 0,'7'-9'272'31,"3"-8"-19"-31,-5 2-53 16,-3 2-11-16,-12-2-7 16,-10 3-15-16,-6-3-38 15,-6 0-22-15,6 5-47 0,4 3-18 16,7 9-28-16,0 6-5 16,1 3-2-16,6 6 3 15,2 6 2-15,8 3-1 16,1 4-4-16,3 0-3 15,4-7-3-15,1-2 1 16,7-9-17-16,1-7-34 16,4-7-117-16,-5-8-92 15</inkml:trace>
  <inkml:trace contextRef="#ctx0" brushRef="#br0" timeOffset="60015.45">20652 11261 908 0,'0'-2'448'0,"1"2"-182"15,0 3-50-15,-1-3-84 16,0 0-33-16,1 26-23 16,4 33-14-16,-3-26-30 15,2 2-9-15,-2-8-13 16,-1-7-25-16,0-9-123 16</inkml:trace>
  <inkml:trace contextRef="#ctx0" brushRef="#br0" timeOffset="60637.91">20798 11288 666 0,'5'-1'344'0,"5"-2"-79"0,0 4-46 0,2 12-78 15,0 6-19-15,-6 8-48 16,2 0-18 0,-8-2-9-16,0-5-10 15,-1-9-13-15,1 1-4 16,0-11-6-16,4-2-2 16,4-12-2-16,5-7-3 0,8-4-7 15,-2-2 0-15,3 4 2 16,1 3 1-16,-8 10-1 15,0 6-3-15,-5 8 1 16,-6 7 4 0,-4 10 4-16,-3 3 3 0,1 3-4 15,-4-2-5-15,2-4-65 16,3-1-76-16</inkml:trace>
  <inkml:trace contextRef="#ctx0" brushRef="#br0" timeOffset="60810.45">20969 11058 1065 0,'-7'-3'471'0,"0"-2"-240"16,-1 8-157-16,3 3-53 15,5 8-52-15,4 4-62 16,11 6-369-16</inkml:trace>
  <inkml:trace contextRef="#ctx0" brushRef="#br0" timeOffset="61149.92">21379 11252 897 0,'1'-8'418'0,"-2"-8"-164"16,-2 2-51-16,-7 5-67 15,-1 3-35-15,-3 5-61 16,-2 2-21-16,0 13-28 16,0 4-5-16,1 6 3 15,7 4 1-15,8 2 5 0,5-2 0 16,10-1 2-16,5-5 3 15,1-10 5-15,-5-4 5 16,-3-8 12-16,-5-6 4 16,-8-5 2-16,0-2-5 15,-10 0-15-15,-3 2-7 0,-6 4-29 16,4 2-61 0</inkml:trace>
  <inkml:trace contextRef="#ctx0" brushRef="#br0" timeOffset="61720.28">21768 11372 679 0,'0'-9'344'16,"0"-11"-110"-16,-4 2-79 16,0-3-9-16,-8-2-18 15,-3 2-14-15,-6 5-39 16,-1 2-32-16,-3 11-42 16,1 4-10-16,3 11-7 15,0 2 2-15,6 9 11 16,3 2 3-16,8 2 5 15,5 3 3-15,11-6-2 16,5-3 1-16,5-13 3 16,5-5 1-16,-2-8 2 15,3-4 0-15,-3-9-3 16,-3-1-2-16,-5-2-1 16,-4 0 1-16,-4 3 1 15,-8 1-2-15,-1 4-1 0,-2 4-4 16,-4 9-6-1,3 0-1-15,-2 10 1 0,-1 3 3 16,3 4 3-16,3 5 1 16,3 0 2-16,4-1 1 15,6-3 4-15,3-2 2 16,3-7 6-16,-1-3 4 16,0-9 7-16,-1-5 2 15,-4-5-3-15,1-1-6 0,-1 0-8 16,-2 0-2-16,-2-1-2 15,-3-1-2-15,-4 2-23 16,0 2-42-16,-1 3-199 16</inkml:trace>
  <inkml:trace contextRef="#ctx0" brushRef="#br0" timeOffset="62031.5">22080 11182 726 0,'6'-12'394'0,"1"-7"-82"15,1 10-94-15,-7 5-41 0,-1 14-56 16,-2 11-32-16,-3 19-46 15,2 15 7-15,0 14-8 16,0 1-7 0,1-4-14-16,0-7-8 0,2-15-9 15,0-2 2-15,3-11-72 16,2-6-46 0,2-11-145-16,1-9-106 0</inkml:trace>
  <inkml:trace contextRef="#ctx0" brushRef="#br0" timeOffset="62248.36">22126 11343 897 0,'1'-1'385'0,"10"-3"-216"15,5 4-66-15,12 2-74 16,4 1-13 0,5 4-13-16,1 0 9 15,-4-1-154-15</inkml:trace>
  <inkml:trace contextRef="#ctx0" brushRef="#br0" timeOffset="62839.9">22711 11151 585 0,'-13'-5'321'16,"-10"-7"-78"-1,-4 5-121 1,1 3-38-16,3 0-59 15,6 6-17-15,4 2-10 16,4 2 1-16,8 8 4 16,2-2 4-16,9 5 2 0,6 0-1 15,7 0-2-15,4-2 0 16,-2-4-10-16,-1-5-15 16,-9-6-27-16,-2-1-3 15,-12-2 0-15,-4-2 12 16,-15 2 34-16,-7-4 13 15,-7 3 38-15,-1 2 21 0,6 6 16 16,4 2 3-16,7 9-7 16,5 2-1-16,7 2 3 15,4 2-3-15,9 0-10 16,4 1-7-16,7-4-11 16,3-2-5-16,8-9-2 15,3-2-3-15,2-9-10 16,2-4-5-16,-11-4-11 15,-2-3-4-15,-10 1-65 16,-5 2-58-16</inkml:trace>
  <inkml:trace contextRef="#ctx0" brushRef="#br1" timeOffset="87960.97">3616 13702 499 0,'-5'-6'176'0,"-4"-5"-164"16,5 1-49-16,4 5-79 15,-1-2-23 1,-1 0 3-16,0 1 39 0,-8 0 118 16,0 4 46-16,-6 2 62 15,0 0 23-15,-3 7 12 16,3 0-1-16,2 4-38 16,-2 2-23-16,2 2-41 15,-1 0-11-15,0-4 1 16,5 1 1-16,3-7-10 15,4-2-6-15,6-3-15 0,4-2-5 16,10-6-7 0,4-4 0-16,6-4-2 15,-3-1-2-15,-3 3 7 0,-3 0 6 0,-6 3 7 16,-2 2 7 0,-5 0 14-16,-5 3 1 0,-4 4-2 31,-5-1-5-31,-4 4-16 0,-6 5 0 0,-3 2 4 15,1 3-2 1,2 0 2-16,4-2-4 0,11 0-8 16,-1-3-3-1,6-2-8-15,4-1-1 0,4-3-1 16,4-1 2 0,9-6-1-16,3-4 0 15,2-3-2-15,3-1 0 16,-5 0 1-16,-2 0 0 0,-9 6 3 0,-7 5 1 31,-11 0 3-31,-8 4 0 0,-15 6 2 16,0 5-1-16,-10 6 0 0,-1 1 2 15,3-1 1-15,2-4 1 0,10-1 0 32,5-3-1-32,12-3-6 15,1-3-3-15,7-1-3 16,5 1 2-16,7-1 3 15,4-2 0-15,11-2-1 16,1-5 0-16,0-6-3 16,-2 1 0-16,-3 0 1 15,-5-2 0-15,-7 4 2 16,1 3 2-16,-16 3-1 16,-6 3-2-16,-11 5-3 15,-6 1 0-15,2 8 3 0,-3 0 1 16,4-1 1-16,4 1-1 15,4-4-3-15,11-2 0 16,3-3-2-16,3-3 1 16,7-4 3-16,1-1 0 15,8-4 0-15,-1-3-2 0,9 2-1 16,-1-5 1-16,-2 1-1 16,-1 1 2-16,-13 0 1 15,-9 6 1-15,-13 4-3 16,-5 4 0-16,-15 11-2 15,-7 5 1-15,-5 7 3 16,-2 2 1-16,10-3 0 16,7 1-1-16,16-10-2 15,6-5 0-15,7-1-1 16,6-6 1-16,9-3 1 16,5 0 1-16,9-9 0 15,1-3-1-15,0-4-2 16,1-5 0-16,-7 2 0 0,-6 0 0 15,-7 7 3 1,-10 5 1-16,-8 6 0 0,-2 4 0 16,-14 9 5-1,-3 1 2-15,-9 10 6 16,-3-2 0-16,6 1-2 0,5-5-2 16,11-5-1-1,4-2-2-15,9-6-1 0,-1 2-1 16,3-6-2-16,1 0-1 15,0 0-12-15,0 0-39 16,0 0-260-16</inkml:trace>
  <inkml:trace contextRef="#ctx0" brushRef="#br0" timeOffset="92709.13">1602 12189 523 0,'-6'4'303'0,"-6"4"-14"0,17 1-162 16,7 1-30-16,12-2-29 15,9-2-15 1,4-3-31-16,2-3-5 16,-5-2-8-1,-4-1 0-15,-8-2 3 16,-6 0 1-16,-7-5 3 0,-8 2 1 0,-4 3 3 16,-7-4 4-16,1 8 2 15,-5 1 3-15,-2 12 9 16,2 9-3-1,-2 7-5-15,8 5-2 0,14-1-212 16</inkml:trace>
  <inkml:trace contextRef="#ctx0" brushRef="#br0" timeOffset="98070.82">1815 12261 171 0,'0'-3'143'16,"-2"-2"40"-16,3-2 3 15,0 1 4-15,-1 0-2 16,0 5-18-16,-1 1-7 16,0 0-39-16,-3 6-21 0,-7 19-33 15,-14 33-15-15,25-26-24 16,4-2-10 0,7-7-12-16,7-3-3 15,7-10-2-15,5-4-44 0,7-6-144 16,-5-1-270-16</inkml:trace>
  <inkml:trace contextRef="#ctx0" brushRef="#br0" timeOffset="98449.08">2165 12282 417 0,'-3'-5'293'0,"-6"-7"50"0,-3 0-86 16,-3-2-66-16,-1 0-30 15,1 7-57-15,-1 4-29 16,-5 7-47-16,4 9-15 16,3 5-18-16,1 8-6 0,13 6-1 15,3-1 1-15,11 5 1 16,5-6 4-1,8-9 6-15,4-5 2 16,0-16 6 0,1-6 2-16,-9-11 6 0,-4-6 7 0,-15-8 16 15,-5-1 8-15,-15 2 1 16,-7 3-7-16,-9 11-21 16,-1 3-6-16,9 7-118 15,5 6-95-15</inkml:trace>
  <inkml:trace contextRef="#ctx0" brushRef="#br0" timeOffset="99166.09">3087 12240 516 0,'-7'-3'297'0,"-11"-3"-54"15,-6 3-18-15,-1 5-69 16,-2 3-40-16,-2 10-47 16,6 5-27-16,5 13-25 15,6 7-6-15,16 8-9 16,7 2-1-16,15-3 0 15,1-8-1-15,10-12 0 16,-6-10-3-16,6-13 3 16,1-4 3-16,-9-8 6 0,0 0 7 15,-17-11 4-15,-9-1 2 16,-5-1 0-16,-8-2-2 16,-2 6 14-16,-2 4 6 15,0 10 0-15,3 3-3 16,-1 11-21-16,7 15-9 0,1 10-7 15,-5 6 0-15,5 12 0 16,0-3 1-16,0 0-1 16,11 0 0-16,2-15-51 15,3-6-61-15,7-12-190 16</inkml:trace>
  <inkml:trace contextRef="#ctx0" brushRef="#br0" timeOffset="99468.46">3393 12309 690 0,'-8'-3'338'0,"-9"-4"-121"16,0 1-73-16,3 12-80 15,1 2-28-15,5 11-29 16,5 6-4-16,6 2-1 0,6 2 1 16,13-5 0-1,6-2 1-15,3-10 6 0,2-3 4 0,-8-10 14 16,2-1 22 0,-8-12 25-16,-7-6 13 0,-8-3-1 15,-12-5-21-15,-4 5-25 16,-4 4-18-16,-4 3-15 15,-3 3-1-15,-4 6-83 16,0 1-62-16</inkml:trace>
  <inkml:trace contextRef="#ctx0" brushRef="#br0" timeOffset="99852.57">3651 12489 811 0,'6'3'376'0,"12"3"-153"15,-1 2-53 1,5-7-60-16,-2-1-27 16,0-2-39-16,-1-9-10 15,-4 5-11-15,-1-2-3 0,-5-6 0 31,-4 0-2-31,-7-7-3 0,-6 2-1 0,-9 0-4 32,1 3-3-32,-6 9-4 0,0 5-3 0,3 10-7 15,-1 6-1-15,7 7-1 0,5 3 1 16,9 5 4 0,5 1 3-16,8 2 0 15,4-1 1 1,0 2 0-16,-4 3 1 15,-6 3-1-15,-5 1 1 0,-3-5 19 0,0-1-63 16,0-8-149 0,1-6-294-16</inkml:trace>
  <inkml:trace contextRef="#ctx0" brushRef="#br0" timeOffset="100371">3956 12363 690 0,'2'-2'336'16,"0"-4"-125"-16,4 3-70 15,7-1-74-15,4 3-19 16,9 4-21-16,-3-3-8 15,-4 2-7-15,-6-2-3 16,-6-5 2-16,-4 1 3 16,0 1 1-16,-5 2-1 15,1 1-6-15,0 0-2 16,-5 0-4-16,-10 4 0 16,-30 21 2-16,32-8 0 0,6 7-1 15,2 3 1-15,9 2 0 16,0-3 1-16,6-8 5 15,5-3 1-15,4-7 3 16,0-3 2-16,6-5 1 16,0-4 0-16,1-11-3 15,-1-4 0-15,-3-1-4 16,-5-8-1-16,-6-1 2 16,-1 3 0-16,-5 1 2 15,-2 7 19-15,-2 10 17 0,0 4 0 16,-3 8-4-1,1 5-22-15,1 7-21 0,1 4-2 16,5 3 0-16,1 2 0 16,-1-2-63-16,0 0-64 15,-5-6-157-15</inkml:trace>
  <inkml:trace contextRef="#ctx0" brushRef="#br0" timeOffset="100530.38">4204 12167 975 0,'-4'-5'512'16,"-3"-8"-150"-16,2 7-192 15,2 6-71 1,3 4-81-16,3 1-11 0,-3-5-168 0,1 3-92 16</inkml:trace>
  <inkml:trace contextRef="#ctx0" brushRef="#br0" timeOffset="100931.7">4580 12412 680 0,'-5'-8'390'32,"-2"-6"-71"-32,-1 2-118 0,-2 3-30 0,-4 2-66 31,-1 3-31-31,2 5-48 0,-2 3-23 16,8 10-18-1,0 5-4-15,3 6 0 16,4 4 5-16,3 0 5 0,3-2 2 0,4-12 6 15,10-2 1 1,-2-12 7-16,4-5 2 16,-2-9 19-16,-4-1 18 15,-8-8 34-15,-7-2 1 16,-8 1-15-16,-10-6-18 0,-2 6-35 16,2 5-27-16,6 1-112 15,4 8-70-15</inkml:trace>
  <inkml:trace contextRef="#ctx0" brushRef="#br0" timeOffset="101743.7">5368 12323 700 0,'-9'7'314'0,"-6"4"-141"16,1 15-102-16,9 3-23 15,7 1-23 1,2 0-4-16,12-7-9 15,4-5-3-15,6-8 5 16,-2-8 3-16,-1-8 6 0,-5-8 1 16,-2-8-2-16,-1 0-1 15,-3-4 3-15,-7 1 13 0,-2 8 21 16,-2 8-1-16,-7 12-8 16,-2 14-14-1,6 3-26 1,1-9-3-16,1-1-5 0,3 36-1 15,12-5 0-15,8-9-1 0,1-30 1 0,-1-4 0 32,-1-9 6-32,-3-6 4 0,-3-5 5 15,-2-4 25-15,1-5 23 16,-8-1 9-16,11 0 16 0,3 3-17 16,3 9-19-1,7 7-9-15,-6 16-21 0,-1 9-8 0,-7 12-5 16,-3 4 2-1,-14 1 5 1,-8 1 3-16,-7-5 1 0,-7-2-2 16,1-7-15-1,0-5-39-15,0-11-210 0</inkml:trace>
  <inkml:trace contextRef="#ctx0" brushRef="#br0" timeOffset="102470">6831 12275 691 0,'-5'-3'323'0,"-11"3"-124"16,-10 5-37-16,-4 12-58 15,-2 6-27-15,6 10-48 16,14 3-18-16,9 0-17 0,8 0 0 16,3-56 298 77,0 2-291-93,-17 19-72 16,4-1-73-16</inkml:trace>
  <inkml:trace contextRef="#ctx0" brushRef="#br0" timeOffset="102932.32">6938 12340 755 0,'-2'0'361'0,"1"0"-160"0,1 4-69 15,-1-4-82-15,0 0-16 16,-1 23-8-16,-1 31-3 16,8-27-9-16,3 0-6 0,3-7-3 15,9-4 1-15,5-10 4 16,-1-5 3-16,7-10 5 15,-3-4 1-15,-9-4 3 16,0-9 4-16,-12 0 9 16,-5 0 2-16,-2 5 3 15,-10 4-4-15,0 9-12 16,-3 3-5-16,0 6-16 16,3 4-5-16,3 9-9 15,6 5-1-15,7 5 5 16,5-2 2-16,9-3 5 15,3-2 0-15,3-7 1 0,0 1 3 16,-2-8 14-16,-2-2 9 16,-5-7 20-1,-1-8 4-15,-5 1-10 0,-5-5-8 16,-1-1-18-16,-3 1-16 16,-3-1-110-1,0 0-85-15</inkml:trace>
  <inkml:trace contextRef="#ctx0" brushRef="#br0" timeOffset="103058.09">7161 12038 762 0,'-8'-1'475'0,"1"0"-42"0,0 2-260 16,2 8-68-16,9 7-87 15,-8 2 5-15,11 6-152 16,1-2-149-16</inkml:trace>
  <inkml:trace contextRef="#ctx0" brushRef="#br0" timeOffset="103540.29">6713 12461 403 0,'-4'0'229'0,"-3"5"-23"0,-2 2-90 15,6 4-53-15,2 4-6 0,6-3 1 16,5-2 17-1,6-3 11-15,3-3 9 16,2-2 17-16,-2-3-1 16,-6-8 4-1,-3-2-5-15,-7-1-20 0,-6-3-11 0,-5 5-23 16,-6 3-15 0,-11 3-48-16,-6 4-98 0</inkml:trace>
  <inkml:trace contextRef="#ctx0" brushRef="#br0" timeOffset="104269.19">7417 12320 641 0,'0'-7'365'15,"1"-5"-38"-15,-1 5-57 0,-5 13-102 16,0 10-46-16,1 26-83 0,3 11-15 15,2 13-5-15,4 5-2 16,-2-1-5-16,3-4-2 16,-1-8 9-16,3-8-49 15,2-21-146 1,-1-7-321-16</inkml:trace>
  <inkml:trace contextRef="#ctx0" brushRef="#br0" timeOffset="104428.69">7406 12519 1149 0,'8'0'414'0,"18"1"-343"16,5 0-36-16,10-1-11 15,6-1-9-15,-4-6-46 16,0-3-72-16</inkml:trace>
  <inkml:trace contextRef="#ctx0" brushRef="#br0" timeOffset="104701.74">7944 12359 515 0,'-4'10'341'0,"0"9"-15"0,-10 8-109 16,-4 1-19-16,-4 2-75 15,-4-5-31-15,-4-9-47 16,0-4-16-16,1-17-11 15,6-3-6-15,7-10-16 16,3-1-6-16,8-3-5 16,2-1 0-16,9 1 6 15,6 3 3-15,6 6 6 16,0 2 4-16,10 12 14 16,-4 6 2-16,-1 13 5 15,2 5 2-15,-13 4-6 16,3 2-1-16,-2-7-7 0,-5 0-20 15,1-11-163-15</inkml:trace>
  <inkml:trace contextRef="#ctx0" brushRef="#br0" timeOffset="109512.44">8589 12293 466 0,'0'-6'267'16,"0"-2"-19"0,0 2-50-16,-1 8-79 15,-1 6-28-15,-3 12-58 16,3 8-18-16,2 9-5 16,3 2-2-16,7-4-5 15,3-8 2-15,13-10 9 16,5-8 5-16,5-10 22 15,-4-10 11-15,-10-8 10 16,-5-2-1-16,-11-6-14 0,-4 4-11 16,-2 0-18-1,-8 0-11-15,3 0-57 0,4 2-46 16,2 3-161-16</inkml:trace>
  <inkml:trace contextRef="#ctx0" brushRef="#br0" timeOffset="109823.35">8962 12499 483 0,'-4'10'219'15,"-2"5"-70"-15,-3-3-78 16,3 0-11-16,-1-10-6 15,2-1-18-15,5-9 1 16,-1-9 1-16,4-8-7 16,5-9-4-16,4-2 14 15,4 1 12-15,3 4 37 0,2 6 11 16,0 14-13-16,-3 8-12 16,-5 14-37-1,-5 8-13-15,-5 9-13 0,6 3-3 16,-1 5-5-16,1-7-43 15,7-4-136-15,-3-6-144 16</inkml:trace>
  <inkml:trace contextRef="#ctx0" brushRef="#br0" timeOffset="110116.98">9411 12411 517 0,'-4'-13'320'16,"-2"-10"-44"-16,-7 1-76 16,0 1-22-16,-3 5-52 15,-3 3-29-15,-5 9-27 16,-1 3-20-16,8 5-33 16,1 7-17-16,14 5-7 15,-1 1 1-15,9 6 2 0,9-1 5 16,-1 1 0-1,7 1-1-15,-2-6 4 0,0-3 2 16,3-9 2-16,-4-4-21 16,-5-9-87-1,-3-5-96-15</inkml:trace>
  <inkml:trace contextRef="#ctx0" brushRef="#br0" timeOffset="110251.29">9304 12058 632 0,'-3'-4'382'15,"-4"0"-59"1,3 5-146-16,1 6-55 16,5 9-81-16,4 4-28 0,5 8-3 15,3 4-39 1</inkml:trace>
  <inkml:trace contextRef="#ctx0" brushRef="#br0" timeOffset="111172.08">10199 12249 528 0,'-14'-7'317'0,"-12"0"-52"0,-4 3-102 16,2 3-40-16,5 8-61 15,8 2-28-15,9 6-27 16,7 1-5-16,14 3-5 15,6 1 3-15,12-5 5 16,3-2 1-16,-5-6 3 16,1-3 2-16,-13-4-6 15,-5-1-4-15,-14-2-13 16,-7-1-6-16,-14 1 2 16,-9-1 2-16,-6 4 10 15,-1 4 1-15,2 4-5 16,9 6 2-16,10 5 4 15,7 3 3-15,12 4 9 16,7-2 0-16,14-2-2 0,6-4 0 16,11-6-2-16,1-4 2 15,-3-8 3-15,-3-6 2 16,-10-8 3-16,-2-4 0 16,-8-8 0-16,-4 0-1 15,-4 0-4-15,-1 2-1 16,-2 6-6-16,-2 6-3 15,-3 6-1-15,-1 8 1 0,-3 8-1 16,4 5 1-16,-1 9 1 16,0-1-2-16,1-2 4 15,1 0 1-15,0-12-5 16,2-2-6-16,-3-7-16 16,-3-8-3-16,3-6 3 15,0-6 7-15,5-6 12 16,4 1 2-16,3-2-1 15,1 3-2-15,3 8 16 16,-3 3 4-16,1 12 7 16,-1 1 0-16,0 7-13 15,-1 4-3-15,2 4-6 16,-5 4-1-16,1 4 1 0,-6 1-1 16,-5 1-65-16,2 0-63 15</inkml:trace>
  <inkml:trace contextRef="#ctx0" brushRef="#br0" timeOffset="111370.24">10695 12264 740 0,'2'3'384'0,"-2"1"-91"0,1 17-148 16,-2 9-59-16,1 11-37 15,2 5-23-15,3-6-13 16,4-3 2-16,-1-12-65 16,-5-7-53-16</inkml:trace>
  <inkml:trace contextRef="#ctx0" brushRef="#br0" timeOffset="111514.11">10638 12034 965 0,'-4'-4'419'0,"-3"1"-247"0,1 2-72 0,7 7-88 31,4 5-65-31,10 4-219 0</inkml:trace>
  <inkml:trace contextRef="#ctx0" brushRef="#br0" timeOffset="111903.64">11097 12295 686 0,'-21'-8'401'0,"-17"-7"-56"0,2 10-195 16,3 2-53-1,4 8-68-15,7 9-17 16,7 9-9-16,8 8-1 0,9 7-2 16,9-1 0-16,11-5 1 15,2-3 2-15,7-13 3 16,1-1 2-16,-1-12 3 16,-2-1 3-16,-7-10 5 15,-5-6 2-15,-6-8 3 16,-7-5-2-16,-6-5-4 15,-7-4-2-15,-10-10-5 16,0-6 0-16,-3-8-3 16,2-2-2-16,10 9-6 15,5 1-4-15,15 13-18 16,6 8-16-16,11 9-86 16,6 7-46-16</inkml:trace>
  <inkml:trace contextRef="#ctx0" brushRef="#br0" timeOffset="112438.43">11324 12443 737 0,'-4'6'322'16,"1"4"-156"0,-1 0-40-16,10 4-45 0,5-3-8 15,12-1-20 1,8-3-8-16,2-9-14 0,-1-3-4 16,-2-13-4-16,-3 0-1 15,-12-6-1-15,-2-4-3 0,-17 4-5 16,-7-1-4-16,-14 3-7 15,-1 3-1 1,-4 11-7-16,3 6-4 16,6 12 3-16,7 10 2 0,6 14 10 15,3 6 6 1,8 8 2-16,0 4 0 0,4-5-2 16,0-2-1-16,2-7-1 15,1-5-1-15,4-10-18 16,4-6-37-16,2-11-140 15</inkml:trace>
  <inkml:trace contextRef="#ctx0" brushRef="#br0" timeOffset="112754.8">11865 12345 571 0,'0'7'322'0,"-3"9"-49"0,-6 5-64 16,-1 5-61 0,-4 2-34-16,-2-4-45 15,-3-4-15-15,1-8-27 0,-5-7-4 0,0-8-27 16,4-4-21-16,2-12-25 16,4 1-9-16,5-4 11 15,8 0 14 1,8 3 14-16,5 2 11 15,6 8 28-15,0 4 17 16,1 11 15-16,-1 6 3 16,0 10-9-16,1 2-9 0,1 1-8 0,-2 4-5 15,-1-9-85-15,-2-4-99 16</inkml:trace>
  <inkml:trace contextRef="#ctx0" brushRef="#br0" timeOffset="113071.62">12184 12344 619 0,'-7'-7'295'0,"-10"-5"-109"15,0 2-45-15,-4 6-62 16,0 4-22-16,-1 10-37 16,1 4-10-16,5 6-6 15,2 0 6-15,10 2 15 16,4-1 6-16,8-5 5 16,3 1-3-16,1-7-10 0,-3-4 0 15,-3-5 0-15,-2-2 0 16,-4-7-30-16,1 2-46 15</inkml:trace>
  <inkml:trace contextRef="#ctx0" brushRef="#br0" timeOffset="113419.15">12212 12366 658 0,'9'10'373'15,"11"8"-74"-15,-1 8-108 16,-4-1-44-16,-6-1-53 16,-7-4-27-16,-6-8-26 0,-1-3-7 15,2-9-7-15,-1-3-6 16,7-10-25-16,1-2-12 16,5-7-20-1,5-1-4-15,5 1 16 0,1 1 5 16,10 7 10-16,-2 6 6 15,-3 12 26 1,-3 5 11-16,-9 12 29 0,-3 2 12 0,-4 5-18 31,-3 1-6-31,-3-3-25 0,-2-2-10 0,2-5-142 16,0-4-59 0</inkml:trace>
  <inkml:trace contextRef="#ctx0" brushRef="#br0" timeOffset="114024.18">13361 12333 638 0,'-17'-4'354'15,"-20"-2"-71"-15,0 5-81 16,3 8-115-16,9 8-28 0,10 11-39 16,8 8-9-16,15 4-10 15,5 0-1-15,18-7 3 16,6-5 2-16,7-9 6 16,-2-9 2-16,-10-8 10 15,-9-6 4-15,-15-16 5 16,-4-6 0-16,-6-14-8 15,-3-6-3-15,-5-10-6 16,1-7-1-16,1 0 3 16,4 3-3-16,10 10-5 15,2 7-6-15,6 15-9 16,3 5-7-16,4 15-80 16,3 7-49-16</inkml:trace>
  <inkml:trace contextRef="#ctx0" brushRef="#br0" timeOffset="114379.02">13612 12294 458 0,'0'0'293'0,"3"2"10"16,-3 8-90-16,-2 6-63 16,2 7-20-16,0 6-37 15,0 2-15-15,8 1-34 16,3-2-5-16,6-7-2 16,7-6-1-16,2-10 7 15,4-2 4-15,-6-10 7 16,-3-3 0-16,-9-7-5 0,-4 0-10 15,-4-3-21-15,-4-3-2 16,-1-2-49-16,-4-3-40 16,-4-1-111-1,2-1-69-15</inkml:trace>
  <inkml:trace contextRef="#ctx0" brushRef="#br0" timeOffset="114513.91">13729 12157 591 0,'-1'-2'358'0,"-1"-4"-23"16,-3 0-50-16,5 4-99 16,-2-2-48-16,4 4-79 15,-2 0-27 1,0 0-35-16,0 0-67 0</inkml:trace>
  <inkml:trace contextRef="#ctx0" brushRef="#br0" timeOffset="114960.44">13927 12331 890 0,'0'0'395'0,"2"4"-203"0,3 7-47 15,4 9-78-15,3 3-11 16,1 2-14-16,0 0-5 16,1-4-14-16,-2-4-2 15,0-6-4-15,2-5 2 16,2-10 2-16,1-7 2 16,0-11 7-16,-1 0 3 15,-4-6 1-15,-3 1-3 0,-1 3-18 16,-6 0-41-16,-2 9-129 15,0 4-354-15</inkml:trace>
  <inkml:trace contextRef="#ctx0" brushRef="#br0" timeOffset="115449.42">14555 12341 706 0,'-5'10'328'0,"-12"12"-132"16,-5 3-41-16,-10 3-54 16,-1 2-19-16,-8-7-37 15,3-10-3-15,6-13-11 16,4-8-6-16,11-12-7 15,4-1-6-15,10 0-10 16,3-3-3-16,9 3-3 16,5-1 8-16,7 7 21 15,3 6 15-15,3 9 27 16,0 5-3-16,-1 13-12 16,-1 4-11-16,-5 11-23 15,-2-1-6-15,-4-4-28 16,0 4-50-16,-4-12-196 15</inkml:trace>
  <inkml:trace contextRef="#ctx0" brushRef="#br0" timeOffset="115682.38">14669 12300 890 0,'-2'-2'430'0,"1"2"-174"16,-1 9-86-16,2 16-96 16,3 11-18-16,-2 11-10 15,6 9-8-15,0-1-13 0,5-1-6 16,-2-3-6 0,-1-7-11-16,0-9-62 15,0-9-60-15,3-11-233 16</inkml:trace>
  <inkml:trace contextRef="#ctx0" brushRef="#br0" timeOffset="115849.06">14704 12532 928 0,'1'-4'403'0,"7"-3"-222"15,7 4-76-15,15 3-79 0,5 0-14 16,7 0-56 0,0 0-93-16</inkml:trace>
  <inkml:trace contextRef="#ctx0" brushRef="#br0" timeOffset="116244.84">14982 12346 914 0,'4'6'388'0,"7"10"-220"16,0 6-31-16,-1 6-46 15,-1-4-18-15,-7-8-23 16,0-1-11-16,-2-11-16 16,-1-2 0-16,1 0 1 15,0-3-3-15,0 0-7 16,1-6-8-16,8-20-8 0,15-25-3 16,-13 34 1-16,1 4 0 15,0 8 0-15,-1 6 0 16,-4 10 12-16,1 5 10 15,-5 11 11-15,-2 2 2 16,3 2-8-16,-2-4-6 16,0-7-94-16,8-6-71 15</inkml:trace>
  <inkml:trace contextRef="#ctx0" brushRef="#br0" timeOffset="116736.56">15539 12273 407 0,'-8'-10'286'31,"-7"-7"-19"-31,-14-1-77 0,2 3-25 16,-5 7-67-16,0 4-20 15,11 4-42 1,4 3-14-16,11 5-17 16,5 5-2-16,10 7 1 0,7 0 0 15,10 9 0-15,1 3-1 16,2 7 17 0,-2 1 8-16,-10-7 17 0,-1-4 8 15,-16-8 16-15,-4-3 11 0,-9-3 11 0,-12-3-1 16,-7-9-26-1,-6-5-15-15,4-10-35 0,5-6-43 16,11-7-176-16</inkml:trace>
  <inkml:trace contextRef="#ctx1" brushRef="#br0" timeOffset="92629.47">23086 19044 0,'0'0'0</inkml:trace>
  <inkml:trace contextRef="#ctx0" brushRef="#br0" timeOffset="125123">16449 12231 449 0,'-12'-1'267'16,"-9"-3"-47"-16,-7 4-64 16,1 4-22-16,1 9-56 15,4 7-29-15,10 9-35 16,3 4-10-16,12 4-8 16,7 0 1-16,17-9 3 0,6-6 4 15,7-11 6-15,-4-8 8 16,-11-10 45-16,-8-8 20 15,-22-7 27-15,-9 2-2 16,-21 3-43-16,-7 5-19 16,0 8-33-16,4 0-8 15,16 5-86-15,8 3-83 0</inkml:trace>
  <inkml:trace contextRef="#ctx0" brushRef="#br0" timeOffset="125375.38">16542 12263 504 0,'1'-5'309'15,"12"-5"-3"-15,3 3-138 16,21 7-96-16,3 0-18 15,5 7-28-15,-4-1-11 16,-6 1-4-16,-9-1-12 16,-9-4-96-1,-5-2-69-15,-8-2-178 0</inkml:trace>
  <inkml:trace contextRef="#ctx0" brushRef="#br0" timeOffset="125507.31">16733 12245 323 0,'-6'3'230'0,"-5"6"31"16,0 5-25-1,9 5-61 1,2 5-35-16,7 3-61 0,5 2-23 16,-2-3-29-16,3-3-5 0,-5-6-1 15,2-2-37-15,2-6-163 16</inkml:trace>
  <inkml:trace contextRef="#ctx0" brushRef="#br0" timeOffset="126040.38">17064 12369 640 0,'-4'-4'301'0,"0"-11"-115"15,-3 0-24-15,-6-3-18 16,4 1-14-16,-11 2-23 15,2 3-23-15,-3 10-45 16,-3 3-14-16,6 10-23 16,0 5-4-16,9 5-4 15,4 0-1-15,11 5 4 16,5-3 3-16,7-1 1 16,5-5 1-16,1-4 3 15,2-4 1-15,-6-11-12 16,3-4-31-16,-8-10-83 15,-3-6-69-15,0 0-124 16,-8-1 2-16,1 0 81 0,-5 1 91 16,-1 1 209-16,-3 2 65 15,4 4 51-15,-1 2 2 16,2 4-31-16,0 5-20 16,2 4-28-16,1 6-17 15,-4-6-28-15,0 0-9 16,8 20-11-16,15 34-6 0,-16-25-13 15,1-2-6 1,8-7-10-16,1-4 2 0,1-8 37 16,1-6 14-16,-5-5 12 15,1-7 1-15,-3-7-34 16,-2 1-14-16,-3-1-10 16,-2 2-3-16,-5 3-20 15,-2 2-54-15,-4 3-217 16</inkml:trace>
  <inkml:trace contextRef="#ctx0" brushRef="#br0" timeOffset="126567.11">18138 12261 734 0,'-15'12'369'0,"-8"11"-133"15,-9 9-103-15,2 0-39 16,1 1-51 0,-3-5-15-16,5-16-8 0,0-9-2 15,0-17-7-15,4-7-4 16,1-6-6-1,7-4-1-15,8 1 0 16,6 2 0-16,9 4 21 16,6 6 16-16,9 10 26 0,0 5 7 15,4 14-7 1,-5 6-10-16,-6 13-20 0,2 3-6 16,0 4-11-1,-1 1-3-15,-1-7-52 16,-3-7-65-16,-6-9-167 15</inkml:trace>
  <inkml:trace contextRef="#ctx0" brushRef="#br0" timeOffset="126708.8">17985 12074 756 0,'-2'0'357'0,"-4"-3"-94"0,6 11-211 15,5 3-82-15</inkml:trace>
  <inkml:trace contextRef="#ctx0" brushRef="#br0" timeOffset="127369.21">18254 11921 579 0,'0'1'277'15,"2"2"-97"-15,10 3-24 0,14 1-59 16,7 0-9-16,14-1-33 16,-2-2-16-1,-2-5-19-15,-2 0-3 0,-11-5-2 16,-3-3 1-1,-13-1 3-15,-5-5 0 0,-11 0-6 16,-8 0-3-16,-4 3-8 16,-2 6-4-16,0 6-9 0,1 8-1 15,3 10-4 1,2 0 2-16,6 6 5 0,8-1 3 16,4-3 6-16,2-2 0 15,2-3 4 1,-4-3 1-16,-6-6 0 0,-2-2 3 15,-3-3 1 1,1-1-3-16,1 0-4 16,0 0 1-16,0 0 1 15,0 20 1-15,-1 42 4 16,6-22-4-16,4 11-1 0,1 5 1 16,-4 0 3-16,-3 0 0 0,-7-8 22 15,-6-8 4-15,-8-14 6 16,-4-7 2-1,-10-14-14-15,0-5-4 16,2-9-13-16,-2-9-20 0,13-6-57 0,5 0-34 31,12-1-146-31</inkml:trace>
  <inkml:trace contextRef="#ctx0" brushRef="#br0" timeOffset="127854.69">18867 12305 360 0,'1'-5'227'0,"-1"-3"-4"15,0-1-82-15,-3-2-5 16,-11-3 13-16,-5 1-2 15,-7 1-26-15,-2 1-24 16,3 6-57-16,2 5-18 0,7 7-23 16,0 2-5-16,7 8 3 15,4 2 2-15,9 0 2 16,8 2 3-16,10-6-1 16,8-6 1-16,2-4 4 15,1-4 1-15,-8-5 7 16,-7-5 3-16,-9-3 3 15,-6-1-1-15,-5 2-9 16,-2 3-13-16,-6 2-103 16,0 1-149-16</inkml:trace>
  <inkml:trace contextRef="#ctx0" brushRef="#br0" timeOffset="128114.51">18940 12242 540 0,'5'-2'306'16,"7"-4"-31"-16,-3 0-48 15,-1 5-64 1,-1 4-32-16,-3 7-53 0,-1 3-18 16,1 4-17-16,1-2-7 0,-2-1-13 15,-3-3-2-15,4-3-1 16,-3-3 5-1,9-8 1-15,0-3 0 0,-3-2-5 16,3-5-6 0,-1 2-36-16,2-1-54 0,-2-1-184 15</inkml:trace>
  <inkml:trace contextRef="#ctx0" brushRef="#br0" timeOffset="128438.37">19476 12211 415 0,'-7'7'279'0,"0"9"27"0,-7 2-72 0,-6 5-75 32,4-2-30-32,-7-1-58 0,5-3-25 15,-3-5-29 1,3-2-3-16,-2-7-5 0,3-5-15 15,3-8-22-15,5-6-6 16,9-1-4-16,1-1 12 0,9 3 16 16,1-1 15-16,4 6 22 15,0 4 6-15,-2 7 21 16,5 10 0-16,-10 4 1 31,-4-7 0-31,1 0-13 0,11 25-10 0,-1 5 3 16,-1 1-60-1,-7-19-296-15</inkml:trace>
  <inkml:trace contextRef="#ctx0" brushRef="#br0" timeOffset="129060.61">20186 12180 888 0,'-2'4'353'15,"-5"9"-223"-15,1 7-53 0,7 6-29 16,5 2-3-16,8-1-5 15,8-4 4-15,4-7 4 16,3-5-3-16,4-11-6 16,-6-5-3-16,-3-14-6 15,-2 0-3-15,-7-7-5 16,-5 2-2-16,0 4-6 16,-4 2-3-16,-1 8-10 15,-1 3-12-15,-2 10-13 16,0 10-2-16,4 18-5 15,5 15 10-15,4 21 8 16,2 3 2-16,-10-1 15 16,-3-5 6-16,-14-15 9 15,-3-3 6-15,-10-13-1 0,-6-7 0 16,-7-14 3-16,-5-11-8 16,1-14-18-16,3-7-12 15,9-13-49-15,7-2-31 16,14-6-78-16,9 1-52 15</inkml:trace>
  <inkml:trace contextRef="#ctx0" brushRef="#br0" timeOffset="129270.74">20630 11951 742 0,'1'-8'370'0,"0"-2"-111"16,-2 2-90-16,-5 15-101 16,-2 9-31-16,-6 11-47 0,4 12 0 15,2 4-35 1,3 2-124-16</inkml:trace>
  <inkml:trace contextRef="#ctx0" brushRef="#br0" timeOffset="129700.42">20713 12188 680 0,'-7'4'295'16,"-5"5"-153"-16,2 2-51 15,5 7-27-15,5 0 5 16,8 3 4-16,6-2-6 16,8-1-21-16,5-4-9 0,0-11-6 15,1-3 2-15,-5-10-1 16,2-4-2-16,-5-3-7 16,0-2-3-1,-8-1-6-15,-2 3 6 0,-5 6 7 0,0 4-3 16,-2 8-8-1,-1 5-8-15,3 14-9 16,0 6-3-16,9 21 3 16,-2 6-2-16,-1 5 0 15,-3-3 3-15,-13-12 8 16,-4-8 4-16,-13-9 8 16,-3-4-1-16,-10-13 2 15,-2-3 1-15,2-13-25 16,-2-6-23-16,9-3-58 0,5-2-45 15,11-3-199 1</inkml:trace>
  <inkml:trace contextRef="#ctx0" brushRef="#br0" timeOffset="129960.52">21283 12382 1037 0,'2'0'507'0,"-1"0"-175"15,1 2-91-15,-2-2-104 16,-1 0-34-16,0 0-52 15,0 0-13-15,-1 0-8 16,1 0-48-16,0 0-118 16</inkml:trace>
  <inkml:trace contextRef="#ctx0" brushRef="#br1" timeOffset="140235.97">19576 16596 753 0,'-5'-7'340'16,"-6"-5"-169"-16,6 5-76 0,3 4-80 15,2 2-14-15,-2-1-9 16,1 2-3-16,-1-1 5 16,-2 0 13-16,-12-1 37 15,-29-5 15-15,29 6 15 16,2 2-3-16,3-1-22 16,2 0-9-16,7 1-13 15,1 1-6-15,1 1-5 16,0-3-1-16,0 0-4 15,0 0-2-15,8 2-4 16,9 4-1-16,26 6-1 16,-31-14 1-16,-5 3 4 0,-6-2 1 15,-2 1 3-15,0 0-2 16,0 0 0-16,0 0 0 16,0 0-3-16,-1 0-2 15,1 0-2-15,0 0-3 16,0 0 0-16,3 5 1 15,8 0 2-15,40 14 2 16,-34-21 2-16,-6-5 5 0,-8 3 2 16,-4 0 0-16,-13-2-4 15,-1 5-5 1,-6 0-3-16,-1-1-1 0,6 5 2 16,5-2-1-16,6 1-3 15,8 3-1-15,11-2-2 16,8 2 0-16,13-2 2 15,1-3 0-15,-2-1 1 16,-5-1 0-16,-14-2 3 16,-5 4 4-16,-9 2 4 15,-2-2 0-15,-9 1 1 0,-4-1-2 16,0 1-4-16,4 0 1 16,3-2-6-16,8 1-2 15,9-1-3-15,5 1-1 16,5 1 5-16,-2-1 1 0,-7 1 1 15,-3-1 1 1,-7 0 2 0,-6 0-1-16,-8 1 0 15,-5 1 1-15,-7 1 0 16,2-2 0-16,3-1 2 0,4-1 1 0,8-2-2 31,0 0 0-31,6 1-2 0,0-2-2 16,3 3-4-1,0 0-3-15,0 0-1 0,0 0 1 16,0-1 3-16,7 1 3 16,-7 0 1-16,0 1 3 0,0 0 0 15,-1 0 0 1,-3 1-2-16,-15 10 1 16,-28 14 0-16,29-19 1 15,2-6 0-15,2 0 1 16,4 0 7-16,0 0 4 15,9-1 4-15,0 1-3 0,5 0-9 0,-4 0-6 16,0-1-4 0,15 1-1-16,32-3 1 15,-28 3 1-15,2 1 1 16,-4 1 1-16,-4 0 2 16,-5-2 2-16,-11 0 5 15,-6 2-1-15,-12 2 3 16,-3 3-1-16,-9 1-4 15,-2 2 0-15,2-4 2 16,6-2 2-16,13-1-2 16,3-3-3-16,11-2-7 15,6 2-11-15,6-5-14 16,2-1-3-16,7-3 0 16,-1-2 6-16,0 3 15 0,-5-1 6 15,-4 2 2-15,-3 3 2 16,-2-2 1-16,-1 3 1 15,-4 5 2-15,0-1 1 16,-1-1 0-16,0 0-1 0,0 0 0 16,0 8-1-1,0 5-2-15,3 26-2 0,4-31-1 16,4-1 1-16,5-5-1 16,3-2 2-16,1-8 3 15,0 0 1-15,-12-8 6 16,-5 0 0-16,-7-1-1 15,-9 1-2-15,-7 1-3 16,-5 4-3-16,-4 3-1 16,-1-2 0-16,-8 4 0 15,1 0 0-15,-4 0 3 16,1-1 1-16,12 1 0 0,5-1-1 16,9-1-1-16,6 4-3 15,4 1-5-15,4 2-4 16,2 1-2-16,-2 0 0 15,0 0 2 1,4 1 3-16,17 9 1 0,31 17-1 16,-18-12 1-16,4 3 0 15,0-9-2-15,-2 2 2 0,-11-3 1 16,-5-2 0 0,-12-2 4-16,2 0 4 0,-15-1 1 15,-7 0 1-15,-12 3 0 16,-16-2-2-16,-1 7-1 15,0-2 0-15,0-2-1 16,14-2 0-16,11-5-1 16,6-5-3-16,16-5-6 15,6-2-2-15,4-8 1 16,3 2 2-16,-1 0 7 16,-5 0 1-1,-1 4-1-15,-4 3 1 0,-2 2-2 0,-2 1 1 16,0 6-2-1,-1-1-1-15,5 5-2 16,-1 1 0-16,3 4-1 16,-5 3 5-16,-5 4 4 15,-1 3 2-15,-11 0 4 16,-2 3-3-16,-7-3-1 16,-2 2 0-16,-6-4 0 0,0 0 0 0,-4-7-1 15,2-1 0 1,4-6 0-16,4 0 0 15,8-3-1-15,4-3-1 0,6 2-2 16,5-7-13-16,9 5-112 16</inkml:trace>
  <inkml:trace contextRef="#ctx0" brushRef="#br0" timeOffset="144766.02">2389 13282 531 0,'-9'0'281'16,"-6"0"-65"-16,-20 0-71 15,-10-1-16-15,-17-4-27 0,-6 0-13 16,-2 2-32-16,5 5-13 16,8 3-18-16,5 2-9 15,15 2-13-15,9-2 0 16,22 5 2-16,11 3 3 15,21 4 2-15,11 3 2 0,8 1 3 16,4-1 3 0,-7 1 7-16,-6 4 3 15,-20 1 7-15,-11 0 1 0,-19 6-2 16,-11-2-3-16,-20 7-10 16,-8 0-5-16,-6-4-7 15,4 0-3-15,20-9-6 16,12 0-2-16,19-3-7 15,8-3-1-15,19-2 1 16,15-2 2-16,18-7 4 16,10 1 2-16,7-4 1 15,-5-1 1-15,-4-2 5 16,-8 0-19-16,-6-3-190 0</inkml:trace>
  <inkml:trace contextRef="#ctx0" brushRef="#br0" timeOffset="145210.28">2555 13453 868 0,'-1'-1'358'15,"1"5"-191"-15,1 10-62 16,7 22-31-16,-2 5 5 0,-3 12-17 16,5 8-5-1,-10-2-21-15,1-1-9 0,1-10-10 16,-5-8-1-16,5-17 3 16,0-7 9-16,-1-17 19 15,1-6 2-15,-2-16-6 16,0-11-8-16,3-11-22 15,-1-6-2-15,-3-8 0 16,-5-6-1-16,3 23-3 16,2 22-3-16,1 0-4 0,-10-56-4 15,11 17-2-15,5 14-1 16,8 34-4 0,12 4 0-16,12 0 0 0,9 1 2 15,16-1 5 1,3 1-23-16,0 0-94 0,-1 0-64 0,-13 0-245 31</inkml:trace>
  <inkml:trace contextRef="#ctx0" brushRef="#br0" timeOffset="145425.36">2579 13568 648 0,'5'0'332'0,"10"2"-66"16,11 3-95-16,19 3-81 16,6-2-15-16,10 0-41 15,-3-2-13-15,-4-3-123 16,-3 3-305-16</inkml:trace>
  <inkml:trace contextRef="#ctx0" brushRef="#br0" timeOffset="145957.61">2969 13772 482 0,'2'-6'278'0,"4"-3"-34"16,-4 7-81-16,3 2 0 0,-3 11-29 15,2 7-26-15,-1 8-28 16,-1 4-20-16,7-3-25 15,1-3-7-15,4-8-12 16,1-8-1-16,0-8-2 16,-3-6 1-16,1-6-1 15,-4-4 1-15,-3-3-1 16,0-1-1-16,-6 3-1 16,1 2-2-16,-2 6-7 15,-1 8-3-15,2 7 0 16,0 5 1-16,3 9 0 15,0 2 4-15,8 9-4 0,0 4 0 16,4 8 14-16,0-1 13 16,-11 3 18-16,-4 2 9 15,-16 0-1-15,-3 3-7 16,-15-8-8-16,-2-1-7 16,0-16-9-16,-5-8-2 15,1-17-38-15,0-9-50 16,-1-19-150-1,3-7-145-15</inkml:trace>
  <inkml:trace contextRef="#ctx0" brushRef="#br0" timeOffset="146535.49">2606 13075 741 0,'0'2'322'0,"4"0"-165"0,11-1-46 0,20 3-53 15,8-3-16-15,21 0-24 16,10-1-7 0,1 0-3-16,-4 1 0 0,-20 2 3 15,-14 0 1 1,-16-2-20-16,-11-1-14 0,-11-4-33 0,-7-6-6 16,-12-1 17-1,1-6 11-15,1 2 36 16,6 2 10-1,7-1 11-15,5 7 9 0,5 7 14 0,3 5 8 0,6 10 14 32,0 4 11-32,0 7 18 0,-5-3 6 0,-9 2-6 31,-2-2-15-31,-9-2-32 16,1-3 5-16,1-7-161 15</inkml:trace>
  <inkml:trace contextRef="#ctx0" brushRef="#br0" timeOffset="146979.54">3552 13566 922 0,'13'4'344'16,"17"3"-267"-16,10-1-18 15,2 0-23-15,7-3-11 16,2-2-13-16,-4 2-10 16,-4-4-151-16</inkml:trace>
  <inkml:trace contextRef="#ctx0" brushRef="#br0" timeOffset="147178.99">3557 13706 619 0,'0'4'326'0,"8"3"-69"15,10 1-59-15,23-2-49 16,6-2-15-16,7-1-35 16,-1-2-19-16,-9-2-34 15,-5-1 3 1,-10 1-222-16</inkml:trace>
  <inkml:trace contextRef="#ctx0" brushRef="#br0" timeOffset="147852.36">4179 13552 841 0,'5'5'376'16,"2"6"-178"-16,7 13-104 0,-3 6 4 16,-1 9-23-1,-5 3-9-15,-5-3-14 16,-1-2-14-16,-2-10-18 15,-1-8-3-15,1-13-7 16,1-7-17-16,2-18-23 16,4-4-4-16,-2-11-10 15,8-4 15-15,6 3 16 16,2-1 1-16,12 14 7 16,-1 9 5-16,0 11 27 15,-5 8 16-15,-5 9 26 16,-4 4 1-16,-9 4-19 15,5 3-13-15,-9-5-22 0,2-3-5 16,-3-7-6-16,-1-8-7 16,7-4-15-16,-3-8-2 15,9-8 0-15,-2-4 2 16,3-5 10-16,6 3 0 16,-3 3 1-16,2 5 3 0,-4 9 9 15,-4 6 17-15,-6 16 37 16,-2 4 11-16,-4 10 2 15,-5 1-14-15,6 0-34 16,1-1-20-16,9-9-147 16,7-6-194-16</inkml:trace>
  <inkml:trace contextRef="#ctx0" brushRef="#br0" timeOffset="148319.12">4973 13694 532 0,'0'-7'364'15,"0"-7"13"-15,-4 0-170 16,0-1-36-16,1 1-52 0,-2 1-19 15,-6-4-20 1,1 0-9-16,-17 3-24 16,0 6-13-16,-6 12-25 15,0 6-7-15,6 10-6 16,5 4-2-16,13 4 0 0,6 1-1 16,12 3 3-16,6-6 1 15,9-7 3-15,4-7 2 16,1-8-4-16,4-4-6 0,-5-8-15 15,-7-5-3-15,-5-5 5 16,-6-2 6-16,-4-1 15 16,-3 2 4-16,-2 1 24 15,-2 6 13-15,-1 6 13 0,1 6 0 16,-4 9-21 0,-1 4-14-16,4 9-15 0,2 2-1 15,2 1 1-15,8 2-27 16,0-5-133-16,7 0-141 15</inkml:trace>
  <inkml:trace contextRef="#ctx0" brushRef="#br0" timeOffset="148724.16">5147 13734 848 0,'-1'1'378'15,"-2"6"-172"-15,3 2-42 16,3 4-61-16,1 0-19 0,5-3-36 0,4 1-12 31,-5-7-17-31,9-4-3 0,2-6-5 16,1-5-1 0,4-6 4-16,-12 0-1 15,-1 0-1-15,-5-1 0 16,-3 5-4-16,-1 4 4 15,-2 6 3-15,-1 6 4 16,2 13 5-16,3 6-5 16,4 19-3-16,2 7-5 0,-1 9-6 15,3 7 10-15,-15-8 36 16,-8-5 13-16,-13-10 10 16,-8-8-9-16,-3-11-32 15,-1-7-12-15,5-15-48 16,5-11-57-16,8-17-165 15,7 0-153-15</inkml:trace>
  <inkml:trace contextRef="#ctx0" brushRef="#br0" timeOffset="149265.33">4840 13293 795 0,'-5'2'367'0,"4"1"-143"16,9 5-69-16,25 3-60 15,8-2-20-15,17 3-32 0,6-1-11 16,4-1-14-16,0 0-3 15,-9-6-4 1,-9 0-1-16,-19-9-10 0,-8-3-41 16,-16-7-75-16,-6-7-24 15,-6 1-20 1,-6 1 36-16,-3 5 73 16,1 2 24-16,5 4 28 15,4 3 5-15,5 7 40 0,6 5 13 16,5 7 30-16,5 5 7 15,-5 9 11-15,1 1 16 0,-12 5 23 16,-4 1 10-16,-11-7-26 16,-3-4-27-16,-3-6-51 15,1-5-15 1,6-3-118-16,3-1 215 0</inkml:trace>
  <inkml:trace contextRef="#ctx0" brushRef="#br0" timeOffset="153849.55">6016 13602 627 0,'7'3'297'16,"18"2"-64"-16,17 4-140 15,22-3-32-15,16-1-9 0,6-1-29 16,-3-6-12-16,-4-3-36 15,-10 0-73-15</inkml:trace>
  <inkml:trace contextRef="#ctx0" brushRef="#br0" timeOffset="154064.84">6152 13725 714 0,'0'-2'326'15,"22"2"-162"17,-11 0-41-32,1 0-58 0,46 0-15 0,20 7-11 15,11 2-10-15,-21 0-14 0,0 1-6 16,-5-3-44-16,-4-2-69 15</inkml:trace>
  <inkml:trace contextRef="#ctx0" brushRef="#br0" timeOffset="154279.88">6630 13534 764 0,'19'6'321'0,"13"7"-163"16,3 11-9-16,-8 5-11 0,-8 1-8 15,-17 7-36 1,-9-2-20-16,-12-5-25 16,-9-3-54-16,-3-7-194 0</inkml:trace>
  <inkml:trace contextRef="#ctx0" brushRef="#br0" timeOffset="154614.7">6182 13501 587 0,'-17'1'347'0,"-25"4"-7"16,2 4-138-1,-2 3-72-15,8 5-23 0,11 5-46 16,10 2-18-16,11 10-19 0,5 1-7 15,21 3-2 1,10-2-1-16,15-8-7 16,9-6-12-16,3-15-146 0</inkml:trace>
  <inkml:trace contextRef="#ctx0" brushRef="#br0" timeOffset="155307.39">7478 13249 886 0,'-2'14'366'0,"-4"26"-206"16,1 14-59-1,4 18-22 1,0 1-18-16,2 2-24 0,1-3-6 16,3-6-13-16,-2-10-6 15,2-18-1-15,-4-11-2 16,3-18 2-16,-2-9-9 16,0-19-28-16,2-6-15 0,-4-18-15 15,0-5 7 1,-5-10 28-16,-6-6 15 15,-2-3 12-15,-3-1 1 16,5 6 8-16,8 7 9 0,3 17 25 16,2 13 0-16,7 17-13 15,4 7-11-15,17 5-28 16,12 3-2-16,13 0 3 16,11 0-1-16,3-5-36 15,-5 2-46-15,2-2-147 16</inkml:trace>
  <inkml:trace contextRef="#ctx0" brushRef="#br0" timeOffset="155535.95">7448 13613 786 0,'2'-2'345'0,"12"-1"-144"0,9 3-93 16,16 0-66-16,10 2-2 16,9-1-26-16,6 1-2 15,-4 2-145-15</inkml:trace>
  <inkml:trace contextRef="#ctx0" brushRef="#br0" timeOffset="155924.62">7804 13886 779 0,'9'4'362'0,"4"3"-150"16,8 0-108-16,1-4-13 15,-4-4-43-15,1-4-18 16,-3-4-14-16,-1-4-1 16,-4 1-1-16,0 0-5 15,-14-3-7-15,-4 1-2 16,-8 5-7-16,-9 3 0 15,-1 12 2-15,-3 7 0 16,0 11 2-16,3 4 3 16,7 5 8-16,7 4 3 15,11-4 3-15,10 1 2 16,13-10 0-16,3-5-2 16,8-9-2-16,0-7-2 0,4-3-41 15,-1-7-57 1</inkml:trace>
  <inkml:trace contextRef="#ctx0" brushRef="#br0" timeOffset="156538.19">7449 13054 587 0,'1'1'273'0,"4"3"-60"15,10 2-80-15,19 3-38 0,9-7-7 0,25 0-48 32,8-5-17-32,0 3-15 15,-4-3-1-15,-23-1-7 16,-6 1-37-16,-17-6-58 16,-6 1-5-16,-14-1-8 15,-7-3 35-15,-12-3 61 16,-1 6 12-16,-1 0 48 15,6 3 20-15,5 6 16 16,4 3 4-16,12 6-5 16,2 1-10-16,7 5 10 15,-2 1 0-15,-5 6 3 0,-5 4 3 16,-10 1-14 0,-6 2-12-16,-7-7-26 0,3-5-33 15,4-8-113-15</inkml:trace>
  <inkml:trace contextRef="#ctx0" brushRef="#br0" timeOffset="156944.7">8435 13612 854 0,'12'5'363'0,"10"3"-208"0,15-3-81 16,16 1-10-16,11-4-41 15,0-2-10 1,-6 0-135-16,-14-2-136 0</inkml:trace>
  <inkml:trace contextRef="#ctx0" brushRef="#br0" timeOffset="157121.2">8466 13751 842 0,'10'5'366'0,"20"3"-208"0,0-1-10 16,21-1-63 0,4-4-31-16,-1-2-39 15,10-2-74-15</inkml:trace>
  <inkml:trace contextRef="#ctx0" brushRef="#br0" timeOffset="157815.31">9144 13549 847 0,'8'2'360'16,"6"4"-171"-16,9 15-118 16,3 9-5-16,-6 10-16 15,-5 1-13-15,-13-6-13 0,-4-3-4 16,-3-9-6-16,-1-6-2 16,3-13-13-16,3-8-11 15,5-16-17 1,1-12-1-16,8-4 10 0,0-5 8 15,3 3 13 1,1 6 11-16,4 13 22 16,-3 6 9-16,2 14 17 15,-3 10-4-15,-6 10-15 0,-3 6-8 16,-4 0-13-16,-5-1-5 16,-2-7-8-16,2 0-7 15,0-11-42-15,3-5-12 0,7-6-14 16,2-9 5-16,3-3 40 15,4-3 10-15,1-4 13 16,1 2 0-16,-2 8 2 16,1 4 3-16,-4 11 16 15,-2 11 7-15,-4 7 8 16,-3 5-2-16,-4 6-13 16,-1-4-8-16,-2-3-34 0,0-3-68 15</inkml:trace>
  <inkml:trace contextRef="#ctx0" brushRef="#br0" timeOffset="158294.6">9947 13695 529 0,'3'-7'293'15,"2"-5"-23"-15,1 1-82 0,-4-3-44 0,0 0-16 16,-7-2-34 0,-2-2-18-16,-7 3-21 0,-3 0-11 15,-6 1-17 1,-1 9-7-16,-1 5-15 15,0 7-6-15,9 10-11 16,-3 3 0-16,8 9 0 16,6 1 2-16,2 1 1 0,8 0 2 0,4-10 2 31,6-5 1-31,2-9-1 0,4-6-3 0,5-9-13 31,-4-6-12-31,5-7-4 16,-5-3 5-16,-6 1 18 15,-4 0 14-15,-7 6 30 16,0 5 21-16,-9 11 14 16,-3 5 13-16,-3 13-14 15,0 4-19-15,5 6-19 16,6 3-16-16,8-4-52 16,6-2-64-16</inkml:trace>
  <inkml:trace contextRef="#ctx0" brushRef="#br0" timeOffset="158697.94">10173 13759 803 0,'-4'2'373'0,"-3"1"-138"15,1 1-76-15,6 0-70 16,3 0-15-16,11-4-33 15,4 0-12-15,2-6-9 16,3-2-6-16,-5-4-7 16,-1-2 0-16,-8 2 0 15,-1 0 1-15,-3 6 1 16,-7 3-7-16,-1 6-2 16,2-3 1-16,0 5 0 15,-3 25 5-15,1 44 0 16,3-30-3-16,5 5-2 0,-1-3 0 15,-7-5 26-15,-2-1 12 16,-10-5 21 0,-3 0 7-16,-6-1-16 15,-6-9-10-15,-4-8-13 0,2-8-2 16,6-14-8-16,6-3-5 0,12-9-31 16,1-4-26-1,10-6-63-15,8-2-50 16,7-3-122-16,6 2-244 0</inkml:trace>
  <inkml:trace contextRef="#ctx0" brushRef="#br0" timeOffset="159304.71">9808 13255 534 0,'-7'0'294'16,"-1"2"-21"0,0 0-65-16,11-1-67 15,3 0-24-15,16 2-54 0,11-1-15 16,25 2-10-16,12-1-9 15,12-1-18-15,-5-1-5 16,-18 2-1-16,-7-3-11 16,-23-1-66-16,-8-3-36 0,-11-4-44 15,-9-2 0-15,-4-3 60 0,-5-1 35 32,-5-3 42-32,0-2 14 15,5 4 20-15,1 4 14 0,6 7 27 16,1 4 5-16,0 0 2 15,0 0-3-15,0 0-17 16,0 0-4-16,7 14 7 16,17 34 5-16,-20-30 14 15,-4-2 7-15,0 3-6 16,-1-2-7-16,-6-2-15 16,-1 2-9-16,-3-5-18 15,4-1-9-15,0-3-61 16,5-4-68-16</inkml:trace>
  <inkml:trace contextRef="#ctx0" brushRef="#br0" timeOffset="160451.79">11043 13570 686 0,'-14'0'304'0,"-12"3"-120"0,11-3-72 15,18 3-32-15,16 3-4 16,27-1-26-16,17 0 3 16,14-1-18-16,1-4-11 15,-2 0-16 1,-4 0 0-16,-8 0-29 0,-6 2-44 15,-19-4-113 1,-8 2-123-16</inkml:trace>
  <inkml:trace contextRef="#ctx0" brushRef="#br0" timeOffset="160675.64">11131 13694 621 0,'-3'-1'308'0,"-2"-2"-78"0,5 1-81 0,0 2-49 16,7 0-14-1,23 0-34-15,47 1-4 0,-27-1-19 16,6 2-8-16,2-2-10 16,1 0-1-1,-7-3-86-15,-5-5-88 16</inkml:trace>
  <inkml:trace contextRef="#ctx0" brushRef="#br0" timeOffset="160903.34">11509 13485 604 0,'7'2'310'16,"5"2"-58"-16,14 9-131 15,7 5-9-15,4 7 1 16,-2 3-5-16,-13 0-12 15,-6 4-7-15,-12 0-20 16,-9 3-8-16,-13-4-17 16,-9-6-9-16,-9-3-10 15,5-6-6-15,8-8-113 16,7-4-116-16</inkml:trace>
  <inkml:trace contextRef="#ctx0" brushRef="#br0" timeOffset="161270.46">12195 13630 986 0,'5'0'395'15,"9"3"-231"1,13 1-39-16,17 1-21 0,12 1-27 16,15-3-51-16,3 1 2 15,-5-1-137 1,-7-1-151-16</inkml:trace>
  <inkml:trace contextRef="#ctx0" brushRef="#br0" timeOffset="161714.71">12804 13356 755 0,'-2'1'305'15,"-5"12"-148"-15,2 9-75 16,3 15-4-16,2 10 20 16,2 5-8-1,1-2-18-15,-1 0-33 16,-2-6-14-16,2-11-12 16,-1-6-3-16,2-17 4 15,-2-8 1-15,0-14-3 0,-1-7-1 16,-4-11-5-16,0-4-3 0,-5-8 5 15,-3-7 0 1,2-10-1 0,-1-6 1-16,1-1-4 15,10 8-2-15,1 13 1 16,5 11 4-16,5 17 6 0,-7 2 2 0,6 6-6 31,1 0-9-31,9 1-6 0,13 0-4 16,12 0 2-16,5 1 1 15,8 2-6-15,1 2-29 16,-6 5-87-16,-4 5-77 16</inkml:trace>
  <inkml:trace contextRef="#ctx0" brushRef="#br0" timeOffset="161975.96">12748 13477 854 0,'0'2'340'0,"0"3"-231"0,7-3-36 16,16 2-36-1,7-2-6-15,17 3-7 0,12-2-6 16,6 2-9 0,-1-4-57-16</inkml:trace>
  <inkml:trace contextRef="#ctx0" brushRef="#br0" timeOffset="162431.97">13138 13740 573 0,'10'3'310'16,"5"5"-83"-16,1-4-91 15,3-2-36-15,-4-5-47 0,3-5-16 16,-7-5-13 0,1-1-1-16,-3-1-1 0,-7 4 0 15,-9 0-2-15,-5 3 0 0,-10 2 13 16,-2 2 1-1,-2 6 5-15,1 7-2 0,-4 9-21 16,5 5-3 0,4 8 5-16,5 3 4 15,15 6 21-15,8-2 5 16,18-4-2-16,0-4-3 16,12-9-15-16,-7-4-7 15,-2-11-6-15,2-6-16 16,-4-9-157-16</inkml:trace>
  <inkml:trace contextRef="#ctx0" brushRef="#br0" timeOffset="162867.14">13618 13545 640 0,'-1'0'300'0,"4"4"-82"15,8-2-101 1,9 5-59-16,10-4 10 15,15 1-21-15,3 0-15 0,5-3-14 16,-4 2-5-16,-14-2-36 16,-10 0-35-16,-13 2-112 15,-6 1-101-15</inkml:trace>
  <inkml:trace contextRef="#ctx0" brushRef="#br0" timeOffset="163041.96">13628 13674 567 0,'3'1'257'16,"1"4"-59"-16,11 2-15 15,12-4 2 1,6 2-9-16,20-3-72 0,0-2-25 16,4 0-39-16,-6-1-22 15,-16-5-162-15</inkml:trace>
  <inkml:trace contextRef="#ctx0" brushRef="#br0" timeOffset="163777.32">14203 13506 591 0,'3'-2'303'0,"5"-3"-80"15,7 7-79-15,6 5-13 16,6 10-20-16,0 5-22 15,-4 8-20-15,-6 0-6 16,-13-1-15-16,-4-1-4 16,-6-9-12-16,-3-2-7 15,3-11-7-15,0-6-9 16,5-6-34-16,3-8-13 16,9-11-22-16,5-4 3 15,6-6 24-15,6 6 10 0,1 8 13 16,3 8 4-16,-2 15 21 15,-9 0 14-15,-4 13 19 16,-7 2 4-16,-9 4-11 16,-1 2-9-16,-9-5-17 15,2-5-4-15,-1-6-5 16,4-1-14-16,4-7-24 16,3-4-8-16,5-6-5 15,2-8 12-15,8 1 21 16,-2-3 7-16,6 3 5 15,-4 5 13-15,-6 4 20 16,3 8 6-16,-14 4 12 16,1 5-5-16,1 12-9 15,1 2-4-15,5 4-9 16,-1 0-8-16,-4-9-7 16,-1-2-39-16,-1-6-194 0</inkml:trace>
  <inkml:trace contextRef="#ctx0" brushRef="#br0" timeOffset="164296.31">15045 13620 472 0,'5'-2'274'0,"8"-4"-28"16,-8-2-35-16,2 1-52 16,-3-3-25-16,-4-3-31 15,0-1-14-15,-7-9-14 16,0 2-5-16,-12-5-16 0,-1 5-6 15,-10 7-25-15,-5 3-13 16,1 15-13 0,2 4-9-16,7 12-4 0,8 6 1 15,11 4 0-15,4 0 5 16,11-1 3 0,4-7 4-16,10-7 2 0,4-1 1 15,4-13-5-15,1-4-10 16,-4-8-25-16,-5-4-4 15,-2-3 5-15,-2 0 12 16,-9 2 27-16,-5 0 6 16,-5 9 21-16,3 5 5 0,-8 4 14 15,3 10 4-15,0 3-18 16,-4 3-5-16,5 4-16 16,1-3-6-16,2-2-58 15,6-1-74-15</inkml:trace>
  <inkml:trace contextRef="#ctx0" brushRef="#br0" timeOffset="164678.34">15257 13635 576 0,'0'1'321'0,"2"3"13"15,3 1-154-15,8 6-56 16,2 0-4-16,6 1-45 15,-2-3-24-15,1-7-25 16,1-2-1-16,-5-7-4 16,1-3 0-16,-5-4-3 15,-5 0-2-15,-4-2-3 0,-2 4-1 16,-3 0-2-16,0 0-1 16,-3 8-9-16,0 0-3 0,1 10-2 15,-1 7 0 1,2 10 5-16,3 5 2 0,5 13-1 15,5 5-2-15,3 12-1 16,-1-1 2 0,-4 3 26-16,-8-4 13 0,-16-11 10 15,-9-5 3-15,-16-12-22 16,-4-8-9-16,-1-11-6 16,1-8-2-16,9-14-26 15,8-5-26-15,11-12-91 16,7-7-58-16</inkml:trace>
  <inkml:trace contextRef="#ctx0" brushRef="#br0" timeOffset="165207.29">16048 13498 892 0,'4'0'347'0,"13"3"-195"16,8 1-53-16,24-4-17 15,12 4 0-15,16-1-38 16,2 0-14-16,-11 2-8 15,-6-3-37-15,-26-4-114 16,-5-2-79-16</inkml:trace>
  <inkml:trace contextRef="#ctx0" brushRef="#br0" timeOffset="165449.76">16107 13590 581 0,'2'1'303'15,"2"3"-9"-15,10-1-169 16,12-3-16-16,13 0 10 16,9 1-22-16,12-1-46 0,2 0-17 15,-5-3-23-15,-3 0-15 16,-13-2-113-1,-5-2-84-15</inkml:trace>
  <inkml:trace contextRef="#ctx0" brushRef="#br0" timeOffset="165699.65">16496 13387 769 0,'11'9'337'16,"14"11"-159"-16,2 3-11 16,4 6-11-16,-4-4-13 15,-7-1-29-15,-5 2-11 16,-15-8-25-16,-3 6-12 16,-12-4-6-16,-6-3-3 0,-5-1-17 15,0 1-6 1,6 2-19-16,1-2-14 0,11 2-147 15,2-5 38-15</inkml:trace>
  <inkml:trace contextRef="#ctx0" brushRef="#br0" timeOffset="180766.16">17456 13577 343 0,'6'-4'229'15,"3"-11"20"1,-2-3-40-16,-3-1-36 16,-1-3-14-16,-9-2-21 0,0 0-8 0,-6-2-20 15,-6 1-11-15,-4 13-25 16,-4 8-15-16,-8 14-30 15,3 10-14-15,6 7-18 16,3 7-4-16,13-3-2 16,4-1 0-1,11-6 0-15,9-6-1 16,13-5 3-16,4-7 4 0,4-10 5 16,-4-6 4-16,-4-8 4 15,-7-4 0-15,-7-8-2 16,-2 1-1-1,-8 2-3-15,0 6 1 16,-3 12-1-16,-2 7 1 0,-1 17 5 16,-4 6 0-16,5 10 0 15,3 2-1-15,8-4-18 16,8-3-62-16,1-11-223 16</inkml:trace>
  <inkml:trace contextRef="#ctx0" brushRef="#br0" timeOffset="181272.51">17678 13514 928 0,'-1'6'400'0,"-2"4"-199"0,7 6-125 15,3 0-25-15,11 2-27 16,1-1-9-16,5-6-8 16,4 1-1-16,-1-11-2 15,-2-3-1-15,-2-11 0 16,-5-1 1-16,-5-2 6 15,-5 0 1-15,-7 2 4 16,-1 0 7-16,-3 9 10 16,-2 2 3-16,2 15 4 15,-1 5-2-15,6 11-12 16,6 8-4-16,10 12-10 16,2 8-5-16,-9 7 0 15,1 0 6-15,-13-1 18 16,-9-7 7-16,-6-5 4 15,-14-6-4-15,-14-15-10 16,-1-10 0-16,2-22-7 16,5-13-11-16,12-15-47 0,11-7-43 15,14-7-115 1,8-1-73-16</inkml:trace>
  <inkml:trace contextRef="#ctx0" brushRef="#br0" timeOffset="181649.98">18244 13498 861 0,'10'1'402'0,"10"1"-149"16,25 5-146-16,10-3-21 16,3 0-38-16,-3 0-18 15,-12-1-18 1,-7-3 0-16,-11 2-78 0,-1-3-61 0,-13 1-181 16</inkml:trace>
  <inkml:trace contextRef="#ctx0" brushRef="#br0" timeOffset="181850.98">18338 13614 716 0,'9'1'393'15,"3"1"-95"-15,14 1-101 16,4 2-28-16,6-3-54 15,1 3-27-15,-8-3-40 16,-2 0-16-16,-4-2-5 16,-2 0-52-16</inkml:trace>
  <inkml:trace contextRef="#ctx0" brushRef="#br0" timeOffset="182380.03">18985 13612 448 0,'-3'0'299'0,"4"0"36"15,8 0-157-15,11-1-57 16,17 0-19-16,22-1-17 15,8 2-8-15,14 3-18 32,-5-1-6-32,-19-2-14 0,-11 5-10 15,-23-5-60-15,-5 0-93 16</inkml:trace>
  <inkml:trace contextRef="#ctx0" brushRef="#br0" timeOffset="183028.37">19833 13613 754 0,'-9'-1'322'0,"-6"0"-134"15,22 0-150-15,16-1-17 16,30 1-12-16,14-1-9 15,30-3 9-15,19 4 17 16,14 0 37-16,14 1 14 16,6 1-1-1,-8 0-11-15,-13-3-33 0,-15-3-12 0,-27-3-8 16,-10-2-16 0,-15 0-142-16</inkml:trace>
  <inkml:trace contextRef="#ctx0" brushRef="#br0" timeOffset="183791.64">20214 13151 249 0,'5'0'199'0,"5"-3"47"0,1 0-25 15,-2-5-39-15,-1 0-18 16,2 0-31-16,-3 0-15 16,-1-4-30-16,-4 1-15 0,-6-2-24 15,-5 0-11-15,-10 3-21 16,-2 2-8-16,-9 6-14 16,-3-1-6-16,2 8-4 15,0 1 0-15,9 7 0 16,6 4 1-16,8-1-2 15,9 4 0-15,8-2 2 16,6-3 3-16,11-5 5 16,0-4 4-16,5-7 3 15,0-3 1-15,-3-5-1 0,-4-1-1 16,-3-1 0 0,-5 2 2-16,-4 2 0 0,-5 3-2 15,-7 4 10-15,0 5 7 16,-6 10 13-1,2 5 5-15,4 9-7 16,3 1-8-16,5 3-3 0,-1-1 4 16,2-5 10-16,-4-3 4 15,-2-7-5-15,2 0-5 16,-5-6-14-16,1-1-4 0,-1 0-39 31,1-1-54-31,2-3-324 0</inkml:trace>
  <inkml:trace contextRef="#ctx0" brushRef="#br0" timeOffset="184270">20601 13033 773 0,'-2'0'339'16,"0"8"-147"0,-1 1-62-16,0 16-43 0,-1 2 7 15,-2 9-20 1,2 8-14-16,0-3-23 15,3 1-11-15,-1-11-8 16,2-8 0-16,2-9 12 0,-1-12 17 0,2-10 5 16,-5-8 0-16,1-10-14 15,-3-6-17-15,-6-3-6 32,1-6-1-32,-8-4-3 15,3-2-2-15,4 4-5 0,4 8-4 16,5 8-1-16,3 6-1 15,5 6-4-15,5 4-2 16,13 5-5-16,9 0 0 16,18 3 2-16,6 1 1 15,7 2 2-15,-3 1-20 0,-8 3-79 16,-2 1-53-16,-9-3-220 16</inkml:trace>
  <inkml:trace contextRef="#ctx0" brushRef="#br0" timeOffset="184575.4">20553 13319 602 0,'3'5'313'15,"5"0"-112"-15,8 2-57 0,11-2-26 16,7-3-52-16,9 2-20 0,9-4-24 16,1-1-7-16,-1-2-16 15,-5 0-40-15,-14 1-129 16,-6-2-153-16</inkml:trace>
  <inkml:trace contextRef="#ctx0" brushRef="#br0" timeOffset="184842.9">20551 13132 845 0,'4'0'348'0,"12"3"-183"0,8-3-40 0,15 4-16 16,12 0-10-1,4-4-37-15,0 3-13 16,-8-1-18-16,-11-2-9 0,-16 3-10 15,-5-3-24-15,-10 0-141 16</inkml:trace>
  <inkml:trace contextRef="#ctx0" brushRef="#br0" timeOffset="185722.63">20215 13886 810 0,'1'-1'372'0,"3"0"-171"15,5 2-50-15,8 14-58 16,2 5-19-16,3 10-7 16,-4 1-4-16,-9-3-10 15,-7-3-3-15,-6-8-17 16,-3-3-9-16,0-7-3 16,0-5 1-16,3-5-11 15,2-10-6-15,4-11-14 16,5-4-6-16,12-3 0 15,4 1 4-15,4 6 1 16,-1 2 4-16,-3 10 11 0,-4 8 9 16,-4 13 10-16,-1 8 7 15,-4 9 4-15,-6 3-1 16,-3-4-7-16,-1-3-6 16,-3-8-10-16,-1-5-3 15,1-6 5-15,2-6-1 16,3-4-8-16,5-6-2 0,5-10-9 15,2 2-1 1,0-4 5-16,4 4 2 16,4 4-1-16,-2 2-1 0,6 13-2 15,-3 3 0-15,-4 13 2 16,-3 6 6 0,-5 7 20-16,-5 0 8 0,-4 0 15 15,-2-4-2-15,1-4-10 16,1-2-8-16,1-7-14 15,-2-3-4-15,0-4-5 16,0-3-28-16,-1-2 209 16</inkml:trace>
  <inkml:trace contextRef="#ctx0" brushRef="#br0" timeOffset="193269.2">2029 14848 460 0,'-9'-5'268'16,"-17"-5"-4"-1,-7 4-43-15,-14 6-52 16,3 8-23-16,-4 14-63 0,2 8-26 16,15 14-32-16,1 3-10 15,20 6-15 1,10 0-3-16,17 1-4 16,9-5 0-16,17-15 1 0,12-11 3 0,13-27 6 31,4-11 7-31,-14-20 28 0,-7-4 14 0,-21-6 28 31,-13-2 5-31,-19 3-16 0,-18-1-12 0,-16 5-31 31,-6 4-12-31,2 5-49 0,4 5-47 0,12 8-152 16</inkml:trace>
  <inkml:trace contextRef="#ctx0" brushRef="#br0" timeOffset="193680.01">2299 15098 409 0,'0'1'263'0,"0"3"56"16,2 7-139-16,0 4-48 15,1 4-10-15,3 5-39 16,-2-2-14-16,-4-3-22 16,0 0-5-16,-5-12-7 15,0-2 1-15,2-6-3 16,-1-6-5-16,4-9-11 15,-1-3-9-15,2-7-7 0,5-1-3 16,7 3 6-16,4 5 4 16,8 5 4-1,1 7 3-15,-3 6-6 0,-3 1-2 16,-2 8-3-16,-7 1-1 16,-2 9 0-16,-5 0 1 15,1 6 4-15,-2-1-44 0,4-1-148 16,3-3-152-16</inkml:trace>
  <inkml:trace contextRef="#ctx0" brushRef="#br0" timeOffset="193970.92">2738 15190 507 0,'0'-6'289'0,"2"-6"-18"16,-2 0-58-16,0 0-41 15,-3 0-18-15,-3-2-47 16,0 1-21-16,-6 1-22 16,-3 1-11-16,0 10-15 0,-5 0-8 15,2 7-23 1,6 5-8-16,3 6-8 16,6 2-1-16,5 3-1 15,3 0 1-15,9-4 2 0,3 1 1 16,4-8 5-1,-1-5 3-15,-1-7-47 16,-3-5-59-16,-3-4-251 0</inkml:trace>
  <inkml:trace contextRef="#ctx0" brushRef="#br0" timeOffset="194110.94">2697 14955 809 0,'-6'-8'410'15,"-7"-9"-132"-15,7 7-79 16,3 7-115-16,3 3-55 0,5 5-108 16,-5-5-93-16</inkml:trace>
  <inkml:trace contextRef="#ctx0" brushRef="#br0" timeOffset="194517.22">2906 15074 823 0,'1'0'328'0,"9"2"-179"0,6-2-69 0,13 1-24 32,3 3-6-32,-1-4-25 0,1 2-10 15,-9 1-3-15,-5-4 0 16,-9 1 2-16,-3 0 3 16,-11-1-2-16,-5 2-1 15,-11 3-5-15,-1 0-5 0,-2 6 14 16,6 5 9-1,7 5 16-15,-2 3 2 16,7 6-8-16,2 0-10 0,8-4-16 16,12 4-4-16,7-7-5 15,5-8-1-15,7-7-43 16,2-7-66-16,7-8-289 16</inkml:trace>
  <inkml:trace contextRef="#ctx0" brushRef="#br0" timeOffset="195013.32">3498 15059 636 0,'-11'-6'382'0,"-14"-7"-62"0,2 6-128 16,-3 0-40-16,0 10-76 16,8 4-28-16,6 7-37 15,8-2-11 1,10 1-9-16,7 3 1 0,11-3 5 15,1-1 0-15,1-2 3 16,0-6 3-16,-9-5 1 16,-4-1-1-16,-10-3-3 15,-2 2 0-15,-6-2-1 16,-6 2 1-16,-6 0 1 0,-5 3 0 16,0 5 0-16,-2 0 0 15,3 8 0-15,2 4-1 16,6 3 0-16,7 2 0 15,13-1 4-15,9-1 3 16,10-5 6 0,5-4 3-16,-1-4 2 0,-2-5-2 15,-4-3-1 1,-1-3-1-16,-6-3-65 16,-2 0-51-16</inkml:trace>
  <inkml:trace contextRef="#ctx0" brushRef="#br0" timeOffset="196044.27">7425 16411 378 0,'0'-13'252'0,"3"-6"-20"15,-3-5-42-15,-4-1-5 16,-7 5-40-16,0 5-20 16,-10 5-29-1,-2 8-21-15,-8 10-30 0,-7 6-15 16,4 13-27-16,3 4-10 0,17 8-8 15,7 2-1-15,14 2 1 16,11-4 5-16,13-10 2 16,6-7 4-1,1-16 6-15,-1-7 6 16,-10-17 10-16,-7-7 1 16,-5-6 1-16,-4-4-2 15,-7 3-2-15,-3 1-2 16,-6 7 8-16,-3 2 9 15,-2 16 2-15,4 6 2 0,3 15-11 16,0 7-9-16,7 7-9 16,5 3-3-1,8-1-3-15,8 0 0 0,3-5 2 16,-1-6-3-16,-6-6-71 16,-5-7-55-16,-9-5-156 15</inkml:trace>
  <inkml:trace contextRef="#ctx0" brushRef="#br0" timeOffset="196462.72">7221 16062 599 0,'-4'-5'297'0,"1"1"-72"16,4 1-52-16,-1 2-40 15,21 0-24-15,53 1-50 16,-21 3-8-16,10 4-20 0,-2-3-7 16,-3 4-10-16,-6-6 1 15,-18-1-7-15,-7-2-26 16,-15-2-40-16,-8-4-15 0,-13-7 2 15,-8-1 23 1,-3-13 40-16,0 4 16 0,9 2 33 16,4 4 21-1,7 14 15-15,5 4-3 0,9 13-22 16,4 9-21-16,2 8 3 16,-4 2 9-16,-10 4 9 15,-7-3 0-15,-8-2-18 16,1-2-10-16,3-10-92 15,5-9-75-15</inkml:trace>
  <inkml:trace contextRef="#ctx0" brushRef="#br0" timeOffset="196716.87">7906 16311 889 0,'0'0'392'16,"8"0"-169"-16,8 0-92 0,23 3-67 15,5 1-11-15,8-1-29 16,-2 2-10-1,-4 2-4-15,-1 1-8 0,-12-1-113 16,-3 0-84-16</inkml:trace>
  <inkml:trace contextRef="#ctx0" brushRef="#br0" timeOffset="196924.78">7907 16462 701 0,'1'3'354'16,"12"6"-50"-16,8 2-127 0,20-3-32 15,4 0-18 1,5-3-53-16,0-2-17 0,-7-2-27 16,-8-2-6-1,-10-4-94-15,-9 2-97 16</inkml:trace>
  <inkml:trace contextRef="#ctx0" brushRef="#br0" timeOffset="197642.37">8836 16458 348 0,'1'-7'228'16,"7"-13"15"-16,1 5-53 0,-7-5-36 15,0 3-14-15,-7 0-12 16,-4-3-2-16,-9 1-6 16,-2 3-12-16,-9 9-37 15,-2 5-21-15,-1 12-43 16,1 5-9-16,2 12-10 16,7 10 0-1,14 6 2-15,8 3 3 16,17-5 3-16,10-4-2 0,7-13 3 15,2-6 1-15,-1-17-3 16,-1-5-1-16,-7-10-5 0,-5-3 0 16,-7-6 6-1,-7-2 5-15,-4-4 8 16,-4-2 3-16,-11 3 11 16,0 2 6-16,-7 9 6 15,5 7-1-15,3 12-15 16,3 6-6-16,6 7-8 0,0 4-2 0,9 3 2 15,0 1-1-15,4 1-1 16,2 3 0-16,0-4-1 16,1-4-12-1,7-6-121-15,2-4-93 0</inkml:trace>
  <inkml:trace contextRef="#ctx0" brushRef="#br0" timeOffset="197832.87">9060 16579 660 0,'0'0'406'15,"5"3"22"-15,8 1-216 16,15 7-131-16,3 4-16 31,6 4-43-31,0 0-9 0,-10-2-4 16,-5-2-37-16,-6-8-87 15,-4-1-55-15</inkml:trace>
  <inkml:trace contextRef="#ctx0" brushRef="#br0" timeOffset="197976.13">9302 16546 626 0,'-5'2'404'0,"-10"6"15"15,-6 0-120-15,-7 14-108 16,-2 1-47-16,-5 5-76 15,0 3-22-15,4-2-31 16,1-2-13-16,14-8-134 0,6-5-280 16</inkml:trace>
  <inkml:trace contextRef="#ctx0" brushRef="#br0" timeOffset="198395.31">9656 16288 940 0,'-3'3'416'0,"-2"5"-189"15,-1 8-59-15,-2 7-62 0,3 5-16 16,3 7-42-16,2-1-13 0,3 3-20 15,4-2-6-15,4-6-5 16,2-6-1-16,6-6-2 16,-1-8 1-16,-2-9 2 15,2 0-9 1,-10-7-86-16,0-4-66 0</inkml:trace>
  <inkml:trace contextRef="#ctx0" brushRef="#br0" timeOffset="198585.33">9603 16164 1016 0,'1'-1'476'15,"-1"-1"-198"-15,4 1-178 16,-4 1-41-16,0-1-62 0,0 1-69 15</inkml:trace>
  <inkml:trace contextRef="#ctx0" brushRef="#br0" timeOffset="198948.79">9420 15989 837 0,'8'1'322'16,"17"-1"-184"-16,7 1-74 16,23 2-10-16,6-2-1 15,7 4-27-15,-3-2-7 16,-21-3-18-16,-3 0-22 0,-14-8-58 15,-2-1-24-15,-4-4 6 16,-10-5 25-16,-6 0 59 16,-5 2 37-16,0 8 57 15,0 7 14 1,1 7 30-16,0 6-3 0,3 8-27 16,-2 1-8-16,-3 5-19 15,-4-2-7-15,2-4-26 16,1-4-8-16,2-5-81 15,4-3-61-15</inkml:trace>
  <inkml:trace contextRef="#ctx0" brushRef="#br0" timeOffset="199297.34">10342 16243 756 0,'0'-4'415'0,"-2"2"-110"16,-5 8-81-16,7 13-100 15,3 12-50-15,5 17-26 0,-1 1-13 16,-3 3-14 0,0-6-4-16,-1-11-5 0,1-7-29 15,-2-16-119-15,-2-3-90 16</inkml:trace>
  <inkml:trace contextRef="#ctx0" brushRef="#br0" timeOffset="199459.99">10180 16386 920 0,'8'3'425'31,"6"2"-166"-31,15 4-151 0,8-2-27 16,10-1-38-16,8-2-16 15,-2-3-15-15,0-1-59 16</inkml:trace>
  <inkml:trace contextRef="#ctx0" brushRef="#br0" timeOffset="200041.34">11175 16426 579 0,'1'-3'307'0,"-1"-8"-78"0,-3-3-36 16,-5-4-55-16,-5-3-23 15,-11-2-19-15,-3 4-13 16,-11 6-29-16,-2 7-10 15,1 14-32-15,-2 7-10 16,9 12-12-16,6 6-8 16,12 6-4-16,8 4 1 0,15-6 6 15,10-6 4 1,12-14 7-16,5-6 2 0,5-11 4 16,1-4 3-16,-6-12 2 15,-2-2-1-15,-10-5 2 16,-3 1-2-16,-11 9 2 15,-3 1 7-15,-7 14 20 16,-2 7 7-16,1 13-1 16,-3 1-7-16,5 3-23 15,7-3-25-15,2-4-156 16,3-3-142-16</inkml:trace>
  <inkml:trace contextRef="#ctx0" brushRef="#br0" timeOffset="200357.99">11293 16569 1057 0,'0'6'415'16,"7"4"-291"-16,2-1-23 0,8-4-30 16,5-4-13-1,2-4-15-15,-1-2-3 16,-3-6-13-16,-4-1-4 0,-4-3-4 15,-3 2-2-15,-1 1-3 16,-2 1 2-16,-5 8-7 16,0 2-1-16,-2 11-1 15,1 6-3-15,1 13 1 16,1 4-1-16,2 11-3 16,-2 4-1-16,-7 3 0 15,-3 4 16-15,-12-8 24 16,-7-1 4-16,-3-15 3 15,-3-7-12-15,-1-19-18 0,5-7-9 16,3-18-41-16,9-8-43 16,12-7-134-16,3-6-138 15</inkml:trace>
  <inkml:trace contextRef="#ctx0" brushRef="#br0" timeOffset="200739.28">11901 16242 1247 0,'-1'0'532'0,"-2"-2"-311"16,-1 2-66-16,3 0-99 16,1 0-30-16,0 0-41 15,0 0-60-15,0 0-256 16</inkml:trace>
  <inkml:trace contextRef="#ctx0" brushRef="#br0" timeOffset="201041.34">11883 16441 1049 0,'-4'15'433'0,"4"22"-258"0,2 3-34 16,6 5-36-16,1 4-22 15,-3 0-22-15,-3 2 6 16,-6 0 16-16,-8-4-2 15,-8-10-13-15,-2-6-16 0,-10-15-29 16,1-8-4 0,3-12-10-16,1-10-28 15,5-15-93-15,5-7-65 0,9-8-199 16</inkml:trace>
  <inkml:trace contextRef="#ctx0" brushRef="#br0" timeOffset="201573.83">11681 15929 833 0,'-1'0'375'0,"2"5"-196"16,7-2-38-16,14 3-65 15,9 2-24-15,21 0-16 16,9 0-12-16,7-4-13 0,-27-4-2 31,-21 0 1-31,1 1 3 0,38-9-13 16,-13-5-5-16,-23-5-3 0,-25-3-1 0,-7-1 11 31,-3 0 5-31,3 8-6 16,-2 4-3-16,5 10 9 15,2 6 11-15,4 6 27 16,2 8 6-16,5 4 0 0,0 4 4 16,0 2 3-16,-5-6 0 0,-3-2-5 15,-4-7-17-15,-4-8-53 16,3 0-82-1</inkml:trace>
  <inkml:trace contextRef="#ctx0" brushRef="#br0" timeOffset="201990">12533 16430 877 0,'4'0'403'15,"9"1"-145"-15,9 1-112 0,14-1-66 16,2 1-21-1,4 1-40-15,0 0-8 0,0 0 3 16,0-3-35-16,-8 0-105 16,-4-7-58-1,-15 0-269-15</inkml:trace>
  <inkml:trace contextRef="#ctx0" brushRef="#br0" timeOffset="202221.73">12561 16571 689 0,'0'0'374'16,"4"4"-55"0,10-4-104-16,13 0-88 0,5 2-16 15,8 2-45 1,5-3-19-16,2 2-20 15,-6-2-10-15,-4-1-6 16,-9 0-13-16,-16 0-94 16</inkml:trace>
  <inkml:trace contextRef="#ctx0" brushRef="#br0" timeOffset="203509.84">13347 16596 758 0,'4'-4'359'0,"14"1"-103"16,13-1-60-16,33 2-61 16,14 2-16-16,8 1-57 15,7-1-27-15,-17 2-58 16,-7-2-75-16</inkml:trace>
  <inkml:trace contextRef="#ctx0" brushRef="#br0" timeOffset="204666.43">14192 16528 923 0,'6'3'349'0,"14"0"-225"16,12 3-68-16,40 1-5 16,21-3 0-16,27 1 5 15,13 0-4-15,15 0 2 16,-9 0-3-16,0 2-24 0,-2-3-9 16,-13-4 13-16,-5-5-77 15</inkml:trace>
  <inkml:trace contextRef="#ctx0" brushRef="#br0" timeOffset="208884.62">14605 16087 418 0,'0'-7'272'0,"-1"-8"-28"0,-3-1-50 16,3 0-16-16,-4-1-32 16,-1-3-12-16,-8 5-28 15,-7 0-19-15,-9 9-38 16,-1 9-18-16,-1 8-31 16,2 5-8-16,9 7-6 15,7 0-2-15,12 2 2 16,6 0 2-16,12-9 4 15,8-4 2-15,6-9 6 16,1-3 0-16,-1-6 6 16,-5-6 0-16,-4-6 1 15,-6 0 1-15,-5-3-2 16,-1 5 0-16,-9 4 2 16,4 8 0-16,-4 15 22 0,-5 10 5 15,1 20 6-15,0 2 1 16,2 12-16-16,1 0-5 15,5-3-7-15,-3-5-3 16,2-15-4-16,4-4-2 16,-4-15-16-16,3-9-45 15,-2-7-230-15</inkml:trace>
  <inkml:trace contextRef="#ctx0" brushRef="#br0" timeOffset="209311.68">14853 15873 920 0,'-5'5'361'16,"-3"16"-222"-16,-1 11-41 15,-2 15 3 1,3 6-8-16,1 3-26 0,1 3-15 16,2-4-29-1,-2-5-7-15,3-16 10 0,-1-12 5 0,3-12 25 16,1-10 6-16,3-14-13 16,0-5-4-1,-1-14-23-15,-2-4-7 16,-3-5-2-1,-2-1-3-15,-2-1-4 0,2-2-2 0,3 2-3 16,2 0-2 0,5 6-2-16,3 7 1 15,0 10-4-15,1 7-4 0,8 9-5 16,2 1-2-16,16 4 1 16,6 5 3-16,12-1-13 15,1 2-27 1,1 0-76-16,0-4-52 0,-5-1-249 0</inkml:trace>
  <inkml:trace contextRef="#ctx0" brushRef="#br0" timeOffset="209581.05">14737 16326 808 0,'6'2'357'0,"6"3"-121"0,15-1-171 31,9 2-5-31,15-2-14 0,3-3-16 0,6-1-28 15,-1-1-47 1,-8-4-203-16</inkml:trace>
  <inkml:trace contextRef="#ctx0" brushRef="#br0" timeOffset="209827.08">14754 16100 890 0,'-2'-2'371'0,"16"2"-181"16,7 1-64-16,25-1-29 15,11 2 8-15,4-3-24 16,-1 1-24-16,-15 4-32 15,-6 1-25-15,-10 3-150 16</inkml:trace>
  <inkml:trace contextRef="#ctx0" brushRef="#br0" timeOffset="210754.2">14508 16820 685 0,'3'0'316'0,"4"4"-125"0,1 10-75 16,2 8-5-1,-2 10-19-15,0 6-17 0,-8-2-31 0,1 2-13 32,-3-10-13-32,-5-9-4 0,7-6 1 0,-5-11-4 15,2-15-14 1,7-3-3-16,8-10-9 15,3-6-1-15,9 4 13 16,-3-1 2-16,4 7 26 16,1 7 8-16,-2 15 17 15,-2 5 5-15,-6 12-12 16,-7-1-4-16,-1 7-13 0,0 5-7 0,-7-9-6 31,-3 0-2-31,-3-10 0 16,-3-4 0-16,6-8-13 15,5-1-8-15,4-10-6 16,3-7-2-16,9-5 10 16,1-1 4-16,3-1 4 15,3 6 0-15,-3 11 1 0,2 9 2 16,-5 11 12-16,-3 9 8 16,-8 12 7-16,-3-1 0 15,-4 2-8-15,-1 1-9 16,1-10-4-16,2 0-2 15,-1-7-1-15,-1-5 0 16,-2-4 0-16,0-1 2 0,-1-6-88 16,-1-3-435-16</inkml:trace>
  <inkml:trace contextRef="#ctx0" brushRef="#br0" timeOffset="-211357.95">16076 16237 941 0,'-1'-1'424'16,"1"-3"-198"-16,-5 2-47 16,5 2-83-16,0-1-34 0,0 1-50 15,0 0-11-15,0 0-101 16,0 0-108-16</inkml:trace>
  <inkml:trace contextRef="#ctx0" brushRef="#br0" timeOffset="-211053.66">16086 16457 890 0,'-5'5'408'16,"-6"7"-165"-16,3 15-133 15,8 4-23-15,4 18-12 16,4 4-6-16,-1 10-5 0,-6 6 10 16,-1 3-14-16,-10-7-6 15,-1-10-15-15,-11-8-9 16,-9-14-9-16,-1-7-2 16,-5-13-1-16,3-8-5 15,8-13-33-15,2-10-31 16,7-21-89-16,7-2-47 0,8-11-165 15</inkml:trace>
  <inkml:trace contextRef="#ctx0" brushRef="#br0" timeOffset="-210370.5">15849 15883 738 0,'-5'0'336'0,"-2"1"-174"16,8 3-35-16,24-3-38 15,12 1-25-15,20-2-12 16,8 0-10-16,0-2-21 16,2 0-7-16,-1-2-6 15,-3 1 1-15,-8-1-1 16,-14-2 0-16,-20-3-34 15,-8-2-25-15,-19-3-26 16,-7 0-3-16,-8-1 33 16,-5-2 23-16,3 1 25 15,4 2 2-15,9 3 2 16,4 7-1-16,9 5 13 0,3 5 5 16,14 9 6-16,5 1 2 15,7 8 3-15,1 5 10 16,-9 0 44-16,-7 1 30 15,-14-6 35-15,-9-2 2 16,-16-6-24-16,-4 1-26 0,-6-4-46 16,2-2-18-16,6-4-58 15,5-2-81-15</inkml:trace>
</inkml:ink>
</file>

<file path=ppt/ink/ink3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1T09:34:05.750"/>
    </inkml:context>
    <inkml:brush xml:id="br0">
      <inkml:brushProperty name="width" value="0.05292" units="cm"/>
      <inkml:brushProperty name="height" value="0.05292" units="cm"/>
      <inkml:brushProperty name="color" value="#FF0000"/>
    </inkml:brush>
  </inkml:definitions>
  <inkml:trace contextRef="#ctx0" brushRef="#br0">1579 9313 586 0,'-8'0'339'0,"1"1"-79"0,5 0-67 16,29-1-76-16,20 0-43 15,34 0-25-15,15-1-11 16,11 1-28-16,-3-1-5 15,-18 0-3-15,-13 1 1 16,-25 1-46 0,-12 0-57-16,-17 1-214 0</inkml:trace>
  <inkml:trace contextRef="#ctx0" brushRef="#br0" timeOffset="217.73">1915 9313 274 0,'0'1'236'16,"1"1"71"-16,7 2-40 0,5 11-50 15,0 8-18-15,-3 17-30 16,2 9-13-16,-9 5-47 16,-5 2-20-1,-3 2-40-15,-2-5-23 0,5-7-21 16,1-2-3-16,3-13-130 15,5-6-103-15</inkml:trace>
  <inkml:trace contextRef="#ctx0" brushRef="#br0" timeOffset="586.69">2389 9602 734 0,'-11'-4'388'0,"-17"-8"-93"0,3 5-86 16,3 8-111-16,2 6-40 15,8 14-57-15,1 6-10 16,5 0-6-16,8 7 1 16,10-3 2-16,-3-6 3 15,20-10 7-15,3-8 3 16,1-12 14-16,9-5 12 16,-22-11 37-16,-10-3 12 0,-13-8 10 15,-10 2-8-15,-10 7-39 16,-1 2-18-16,-6 14-56 15,6 1-60-15</inkml:trace>
  <inkml:trace contextRef="#ctx0" brushRef="#br0" timeOffset="1243.95">3188 9570 546 0,'-15'-3'371'15,"-9"1"-6"-15,-5 5-182 0,1 4-51 16,8 9-85-16,-1 1-24 16,9 13-22-16,9 2-5 0,7 6-4 15,9 0-1-15,11-9 2 16,6-5 1-16,6-13 7 31,1-8 1-31,-6-9 4 0,-4-4 1 16,-11-3 5-16,-8-2 3 0,-6 0 6 15,-4-1 2 1,-6 0 4-16,-4 5 6 0,-2 9 0 16,-1 8 3-1,3 18-1-15,0 10-5 0,8 18-5 16,1 5-5-16,8 9-11 0,1-4-2 15,6-9-5 1,3-2 1-16,3-12-32 16,-1-2-55-16,-2-13-214 0</inkml:trace>
  <inkml:trace contextRef="#ctx0" brushRef="#br0" timeOffset="1577.96">3466 9636 551 0,'-5'0'339'0,"-9"2"-9"15,1 1-140-15,3 10-113 16,2 1-28-16,8 6-38 0,8 3-6 15,7-3-1-15,6-1 1 16,1-7 6-16,2-3 3 16,2-8 12-16,-8-4 13 15,3-8 23-15,-7-5 13 16,-11-6 13-16,-4 0-7 16,-13-2-27-16,-2 4-17 15,-7 9-28-15,0-2-9 0,-3 7-22 16,5 3-46-1,6 3-253-15</inkml:trace>
  <inkml:trace contextRef="#ctx0" brushRef="#br0" timeOffset="1933.97">3723 9743 616 0,'5'2'351'16,"4"4"-18"-16,6 0-144 16,6-4-63-1,0-2-27-15,4-3-40 0,-2-5-15 16,-6-4-14-16,-3-3-2 16,-7-7-4-16,-6 1-1 15,-9-2-5-15,-5 1-3 0,-10 4-6 16,-3 2-5-1,-1 10-12-15,2 6-5 0,4 14-4 16,5 9 6-16,3 13 18 16,4 5 6-16,10 12 2 15,14 6-1 1,-3 7-10-16,12-3-1 16,0-11-2-16,-8-6 0 15,13-12-46-15,-11-7-57 0,-5-5-350 16</inkml:trace>
  <inkml:trace contextRef="#ctx0" brushRef="#br0" timeOffset="2453.24">3928 9621 954 0,'9'0'353'16,"6"0"-258"-16,4 0-53 15,11 3-15-15,-4-3-4 16,2-1-14-16,3 1-1 0,-11-2 1 31,-3 2 3-31,-7 1 11 0,-10-1 4 16,-1-1 2-16,-10-6-1 15,-7 0-14-15,6 7-1 16,-8 1-3-16,7 8-1 16,2 9 1-16,-3-5-2 0,5 13 3 0,8 1 0 15,1 1 1-15,1-1-1 16,18 0-1-16,-8-6-2 31,12-6 2-31,7-3 1 0,-2-18 1 16,1-8 0-16,0-7-2 0,-11-4-2 15,2-3-2 1,0-3 2-16,-5 4 5 16,6 2 1-16,-16 6 34 15,-2 10 9-15,-3 11-3 16,-4 6 0-16,3 14-36 16,1-2-11-16,-1 3-3 15,3 7-2-15,1-7-32 16,0 4-35-16,3-3-154 15,-5-8-134-15</inkml:trace>
  <inkml:trace contextRef="#ctx0" brushRef="#br0" timeOffset="2598.29">4227 9375 1161 0,'-4'-6'540'0,"-1"-5"-250"0,-2 6-114 15,5 6-140-15,2 5-36 0,6 10-99 16,6 4-101-16</inkml:trace>
  <inkml:trace contextRef="#ctx0" brushRef="#br0" timeOffset="2917.3">4548 9646 749 0,'-7'-3'420'0,"-8"-5"-78"16,-1 5-80-16,-1 3-128 0,3 4-48 16,5 7-70-16,6 4-16 15,4 7-15 1,-1 1-2-16,3 1 6 15,6-2 4-15,6-7 9 0,11-2 4 16,6-12 4-16,-8-2 8 16,0-8 26-1,-5-3 12-15,-17-9 9 16,-3-3-5-16,-16-5-29 16,-2 3-23-16,-3 6-97 0,6 6 48 15</inkml:trace>
  <inkml:trace contextRef="#ctx0" brushRef="#br0" timeOffset="3789.48">5491 9526 606 0,'-12'-1'333'0,"-9"-5"-80"15,0 12-127-15,-8-4-40 0,9 9-62 16,2 0-23 0,11 3-12-16,11 3-1 0,12-2 5 15,9 3 6-15,3-9 4 16,-7-9 3-16,2 1 4 16,-6-1 4-16,-12-2 15 15,-1 2 1-15,-12-3-4 16,-9-4-5-16,-4 10-13 15,-1 0-2-15,-3 10-2 16,3 4-3-16,13 4-3 16,-5 1-1-16,20 1 3 15,1 1 3-15,15-1 2 16,4-1 0-16,-3-9 0 0,10-6 0 16,-5-8 2-16,0-8 2 15,0-6-5-15,-3 0-4 16,-7-5-8-16,1-1 1 15,-8 4 2-15,-5 1 7 16,-6 11 7-16,-1 5 2 16,-6 11 3-16,1 3 1 0,-2 4-4 15,3-3-1-15,1-7-6 16,4 0 0 0,-1-9 7-16,1-3-1 0,3-9-2 15,3-2-1 1,5-6-7-16,4-5 0 0,0 2 0 15,-7 1 0-15,10 6 11 16,2 7 8 0,0 8 13-16,6 3 7 0,-12 11 3 15,-5-1-5-15,-3 11-12 16,-2 1-8-16,2 5-29 16,1-2-47-16,3-6-227 15</inkml:trace>
  <inkml:trace contextRef="#ctx0" brushRef="#br0" timeOffset="3971.21">5948 9575 1140 0,'0'0'480'0,"-1"5"-259"0,1 13-60 15,1 9-85-15,0 9-7 16,7 4-32-16,0-2-12 15,6-5-102-15,6-6-126 0</inkml:trace>
  <inkml:trace contextRef="#ctx0" brushRef="#br0" timeOffset="4315.55">6090 9532 933 0,'4'0'377'0,"11"-4"-226"15,7 6-72-15,16-2-53 16,3-2-3-16,1 2-11 16,2-1-5-16,-13 0 0 15,-7 2 0-15,-13-2 2 16,-8-2 5-16,-5 2-1 15,-10-3 1-15,-8 8 11 16,-6 4 15-16,-6-1 31 16,8 8 10-16,5 4-8 15,-8 2-17-15,26 8-35 16,4 1-11-16,13 1-10 16,21-2-2-16,-5-5-46 15,1-5-30-15,4-9-88 0,-1-7-52 16,0-10-182-1</inkml:trace>
  <inkml:trace contextRef="#ctx0" brushRef="#br0" timeOffset="4549.39">6726 9655 374 0,'6'0'287'15,"-3"5"81"-15,-7 6-38 0,-20 9-80 16,-9 3-35-16,-8 0-98 16,0-3-30-16,2-11-37 15,7-6-16-15,15-8-16 16,-1-6-6-1,8-7-12-15,5-2-5 0,0-1-12 16,9 2 0-16,11 3 3 16,6 4 2-16,7 11 16 15,-1 5 6-15,3 17 6 16,-3 5 3-16,-4 8-6 16,-2 2-2-16,-8-4-96 15,-1-2-65-15</inkml:trace>
  <inkml:trace contextRef="#ctx0" brushRef="#br0" timeOffset="4948.52">6844 9615 1108 0,'6'3'469'0,"4"7"-241"15,12 18-141 1,9 12-22-16,12 15-26 16,3 4-11-16,2-2-16 0,-6-7 4 0,-20-13-66 31,2-5-54-31</inkml:trace>
  <inkml:trace contextRef="#ctx0" brushRef="#br0" timeOffset="5122.29">7131 9631 1102 0,'-11'1'483'0,"-15"14"-243"0,-5 7-70 16,-8 14-79-16,4 4-30 15,4 5-30-15,2 1-12 16,1 2-12-16,3-3-8 16,4-9-132-16,3-7-92 15</inkml:trace>
  <inkml:trace contextRef="#ctx0" brushRef="#br0" timeOffset="5414.46">7239 9590 1088 0,'-8'0'463'0,"-8"5"-273"15,1 6-61-15,7 8-72 0,3 6-26 16,12 4-14-16,5 4-1 15,11-7-5-15,2-2 1 16,5-7-3-16,-1-6 1 16,-5-7 4-16,-3-9 3 15,-8-8 2 1,-1-3 0-16,-7-7-37 0,1 0-41 16,-6-5-111-16,-4-3-85 15</inkml:trace>
  <inkml:trace contextRef="#ctx0" brushRef="#br0" timeOffset="5539.1">7378 9437 558 0,'-2'-5'375'0,"0"-10"23"16,-3 0-62-16,3 4-97 15,-1 1-53-15,3 3-91 16,0 5-39 0,1-2-67-16,-1 4-63 0,0 0-169 15</inkml:trace>
  <inkml:trace contextRef="#ctx0" brushRef="#br0" timeOffset="5772.3">7503 9555 899 0,'4'10'415'0,"1"9"-196"15,9 6-106 1,0 1-34-16,3 1-43 0,2-4-3 15,-3-5 13-15,1-3 8 0,-2-14 15 16,0-2 2-16,0-11-10 16,1-2-5-16,-2-5-20 15,-1-2-9-15,-5 2-89 16,-2 1-78-16</inkml:trace>
  <inkml:trace contextRef="#ctx0" brushRef="#br0" timeOffset="6289.97">8068 9492 751 0,'-14'0'357'0,"-15"1"-144"0,1-1-63 16,7 11-81-16,7 1-28 16,13 0-32-16,6 5-9 15,12-4-5-15,1-2 2 16,4 0 4-16,0 0 3 16,-8-8 4-16,-4-3 5 15,-9 1 0-15,-5-1-2 0,-12 0-3 16,-6 1-6-16,-7 4 11 15,-1 0 16-15,7 7 22 16,3 2 7 0,10 7-9-16,8 5-12 15,3-2-21-15,11 1-7 0,15-4-7 16,4-5 1-16,15-6-70 16,1-5-57-16,0-10-281 15</inkml:trace>
  <inkml:trace contextRef="#ctx0" brushRef="#br0" timeOffset="6615.43">8210 9492 866 0,'1'1'329'15,"7"2"-235"-15,8 4-52 0,10 0-20 16,6-1-6-16,0 0-8 15,-2-3-1-15,-1-1-1 16,-7-1 1-16,-7-4-4 16,-4 0-4-16,-9-1-9 15,-2-3-5-15,-12 6 2 16,-4-1 8-16,-1 2 26 16,-4 4 12-16,4 6 9 15,6 3 0-15,0 6-20 16,8 3-7-16,3 3-12 15,4 4-3-15,7-1-5 16,1-3-4-16,9-4-70 16,4-5-67-16</inkml:trace>
  <inkml:trace contextRef="#ctx0" brushRef="#br0" timeOffset="7025.11">8828 9603 615 0,'0'0'371'0,"0"2"-54"15,-7 10-106-15,-9 4-48 0,-11 3-69 16,-6 2-30-16,-10-10-35 31,-8-1-6-31,21-10-10 16,-1-4-15-16,11-10-29 0,12-2-8 0,-9-4-15 16,12 2 3-16,9 3 14 15,8 1 3-15,7 7 15 16,8 1 9-16,4 7 18 31,-1 6 15-31,-1 10 22 16,-3 1 4-16,-5 5 0 0,2 1-11 15,-2-2-16-15,-2-3-5 16,1-10-5-16,-7-7 1 16,1-8 3-16,-2-5 0 15,-1-8 0-15,0-1-1 16,-6-2-2-16,3-1 1 15,-1 3-2-15,0 3-2 0,-3 9-5 16,-1 1 1-16,-3 10 7 16,1 5 4-16,1 7 3 15,-1 10-3-15,5 1-9 16,-4 3-7-16,5-1-159 16</inkml:trace>
  <inkml:trace contextRef="#ctx0" brushRef="#br0" timeOffset="7812.55">9752 9507 708 0,'-13'-2'326'0,"-17"-1"-157"16,3 3-40-16,4 10-69 0,2 1-36 15,13 7-33-15,5-5-8 16,12-3 3-16,8 4 3 15,10-5 10-15,2 3 2 16,-7-12 4-16,-5-3 2 0,-10-3-7 16,-1-3-3-16,-6 8-10 15,-5-1-5 1,-11 1 4-16,-11 1 8 16,0 4 15-16,2 9 4 15,12 8-1-15,4 3-5 0,12 5-10 16,4-3-1-1,12-2 5-15,4-7 3 16,7-8 5-16,3-7 2 0,-7-7 0 16,-3-9 0-1,-1-7 0-15,-7-2 1 0,5-1 2 16,-5 0 0-16,-6 3 26 16,-1 0 18-16,-8 7 22 15,3 6 4-15,-1 6-34 16,-2 3-21-16,0 12-27 0,2 0-7 15,4 9 5-15,1 5 0 16,3-4 0-16,0 0 1 16,4-7 4-16,1-4 2 15,2-10 17 1,0-7 9-16,3-8 12 16,-7-4 0-16,0-5-13 0,-2 2-6 15,-17-1-80-15,13 0-90 0</inkml:trace>
  <inkml:trace contextRef="#ctx0" brushRef="#br0" timeOffset="8313.37">10149 9528 850 0,'0'2'389'15,"1"-1"-158"-15,8-1-108 16,9-1-72-16,4-2-10 0,4-1-18 0,-3 1-8 15,-2 0-7-15,-4-1 0 32,-4-1-5-32,-3-2-3 0,-9 2-2 15,1 1-5-15,-9 5-1 16,-7 1-1-16,0 7 9 16,-2 0 6-16,3 10 7 15,3-2 0-15,5 5-9 16,4 3-5-16,5 3-6 15,7 1 0-15,4 1-14 16,-1-5-6-16,10-10-4 16,-1-4-3-16,9-11 17 15,9-5 7-15,-2-8 7 16,2-3 3-16,0-5 4 16,-8 3 1-16,-5 2 6 15,-5 1 3-15,-13 2 15 16,-4-3 15-16,-13 2 22 15,-10-1 15-15,-11 6 5 16,-5 4-11-16,-1 3-26 0,4 7-19 16,7 3-28-16,7 1-9 15,9 6-11-15,7-1-3 16,11 2 3-16,6 1 4 16,7-4 7-16,-5 1 0 15,5-11-40-15,-2-3-33 16,-5-9-144-16,4-9-131 15</inkml:trace>
  <inkml:trace contextRef="#ctx0" brushRef="#br0" timeOffset="8432.63">10546 9435 614 0,'-4'-23'418'15,"-10"-17"-11"-15,5 13-129 16,10 5-64-16,-3 14-102 16,1 1-50-16,1 7-83 15,1 5-64-15,8 3-244 16</inkml:trace>
  <inkml:trace contextRef="#ctx0" brushRef="#br0" timeOffset="8581.44">10773 9523 751 0,'7'12'415'0,"2"14"-61"16,-1 4-56-16,-7-4-103 15,-4 1-31-15,-9-4-68 0,-2-7-32 16,0-8-36-1,-1-6-54-15,5-10-194 0</inkml:trace>
  <inkml:trace contextRef="#ctx0" brushRef="#br0" timeOffset="9522.9">11410 9540 767 0,'3'1'296'0,"6"4"-197"0,9-1-33 16,18-4-14-16,7 2-5 16,9-2-20-16,-2-2-3 15,-7 2-8-15,-10-1-1 0,-14-2 6 0,-11-1 3 32,-9-4 0-32,-4 4-6 15,-8 5-14-15,-5 2-4 16,-7 11-3-16,-4 0 1 15,5 8-2-15,5 3-2 0,15 10-4 16,9 3-2-16,18-4 0 16,4 1-3-16,6-13-9 15,0-5-6-15,-3-15-3 16,3-4 6-16,3-12 14 16,1-5 10-16,-5-4 13 15,-2-3 3-15,-14 3 10 16,-6 0 13-16,-10 5 26 15,-8 0 5-15,-9 7-1 16,-6 1-12-16,-4 6-25 16,-1 3-10-16,5 4-13 15,-2 4-6-15,10 4-10 16,2 3 0-16,6 2 1 16,7 2 1-16,9 2 4 15,2-4 1-15,12-6 3 16,9-3 0-16,4-8 1 0,4-6-4 15,-9-4-7-15,-8-6 0 16,-12 1 5-16,-1 0 7 16,-8 0 17-16,-2 3 11 15,-4 5 14-15,-3 7 2 16,3 5-5-16,-1 5-12 0,9 6-19 16,1 0-5-16,13 1 2 15,5 1 5-15,10-3 11 16,5 1 5-16,-1-9 23 15,-2-4 18-15,-16-11 28 16,-6-6 12-16,-9-5-8 16,-6-3-18-16,-3 1-37 15,-3 2-16-15,-2 3-71 16,3 4-54-16,2 6-533 16</inkml:trace>
  <inkml:trace contextRef="#ctx0" brushRef="#br0" timeOffset="10760.73">12795 9593 723 0,'-2'-2'337'16,"-1"-1"-113"-16,2 15-156 16,1 5-43-16,1 14 14 15,-1 3 8-15,-1-3 2 16,-4-2-3-16,2-11-16 0,2-5-6 16,1-9 22-16,3-4 4 15,1-16 2-15,-1-3 1 16,-2-15-22-1,-1 2-4-15,0-1 0 0,-1 4-1 16,1 6-10-16,1 1-6 16,4 10-11-16,4 1-6 15,6 5-3-15,1-1 0 16,10 6 3 0,0 0 1-16,9-2 3 0,2 3 2 15,-5-3 1-15,-3 3-1 16,-14 3-3-16,-6 0-1 0,-10 12 2 15,-4 1 2-15,-4 6 4 16,-1 3 2-16,6-1-1 16,3-3 0-16,5-4 4 15,8 1-46-15,4-7-170 16</inkml:trace>
  <inkml:trace contextRef="#ctx0" brushRef="#br0" timeOffset="11181.39">13356 9600 564 0,'1'-9'327'16,"1"-12"-61"-16,-7 3-75 0,-8-3-24 15,-5-1-47 1,-5 0-24-16,-3 10-40 15,5 7-19-15,-1 5-23 16,1 7-7-16,8 5-14 16,6 3-3-16,8 7-1 0,10-2 2 15,8-1 2-15,3-5 2 16,7-6 2-16,3 3 2 16,-7-11-2-16,-2-2-4 15,-13-1 1-15,-6-2-1 16,-10 2-1-16,-7 2 1 15,-12 0-1-15,-5 1 0 0,-1 4 5 16,0 0 2-16,14 10-2 16,2-3 1-16,7 6 2 0,5 5 1 15,3-2 3-15,11 4 0 16,8-1 2-16,5-2 0 16,11-4 1-1,-3-4-37-15,8-6-118 0,1-3-87 0</inkml:trace>
  <inkml:trace contextRef="#ctx0" brushRef="#br0" timeOffset="11534.67">13651 9624 343 0,'-9'-6'264'16,"-10"-5"47"-16,-2-1-99 15,-4 9-98-15,3 4-30 0,3 8-40 31,4 2-11-31,11 7-5 0,4 3-4 16,11 3-5-16,10 3 1 16,5-4-1-16,2-4 3 15,4-7 4-15,-7-8 3 16,0-7 8-16,-6-6 2 16,-12-10 5-16,-2-2-2 15,-12-4-10-15,-6-6-4 0,-13-8-10 16,-4-10-4-16,-6-15-6 15,5 0-3-15,10-2-5 16,7 12-2-16,19 13-7 16,8 3-1-16,14 14-5 15,6-2 0-15,4 17-1 16,3 7-45-16,1 12-138 16,1 8-245-16</inkml:trace>
  <inkml:trace contextRef="#ctx0" brushRef="#br0" timeOffset="11722.02">13832 9584 704 0,'4'3'333'15,"-1"9"-146"-15,2 4-19 16,0 6-66-16,-1 2-34 15,1-1-39-15,-1-2-9 16,0-7-75-16,-3-5-87 0</inkml:trace>
  <inkml:trace contextRef="#ctx0" brushRef="#br0" timeOffset="11877.7">13802 9429 819 0,'3'-11'420'0,"-1"-16"-115"15,2 8-65-15,0 13-116 16,2 1-49-16,7 11-68 16,2 3-27-16,2 5-140 15,-1 7-165-15</inkml:trace>
  <inkml:trace contextRef="#ctx0" brushRef="#br0" timeOffset="12448.8">14236 9764 799 0,'-1'-8'359'0,"-10"-12"-164"15,3 0-30 1,-8 0-43-16,-1-1-17 0,1 1-33 15,0 4-19-15,1 10-37 16,-3 3-15-16,1 5-14 16,-1 6-4-1,4 6 0-15,0 5 1 0,12 6 4 16,5 0 2-16,10 0 4 16,2-2 2-16,7-7 2 15,-2-6 2-15,6-8 0 0,-2-4 3 16,0-11 2-16,3-3 2 15,-5-6 3 1,-2-2 2-16,-10-4 2 16,-9 4 0-16,-9 5 11 15,-4 4 3-15,-2 9-2 0,0 2-4 16,6 9-21-16,3 4-4 0,2 9-7 31,5 2 3-31,4 2 4 0,8 2 3 0,9-3 11 31,3-2 7-31,6-6 9 0,1-6 4 16,3-5 5 0,-1-2 4-16,-5-9 16 15,0-4 4-15,-11-9 7 0,-1-4-6 16,-10 0-20-16,-6 2-7 0,-6 2-18 16,-4 2-5-16,-3 5-6 15,-3 0-1 1,4 9-78-16,-1 4-79 15</inkml:trace>
  <inkml:trace contextRef="#ctx0" brushRef="#br0" timeOffset="16964.4">2054 10659 690 0,'-11'12'314'0,"-6"17"-139"16,-15 1-37-1,-14 0-51-15,-3-3-23 16,1-7-29-16,6-8-7 0,9-19 3 16,9-8 1-16,7-12-14 15,8-7-6-15,15-2-17 16,5 0-9 0,11 12 23-16,0 9 9 0,1 18 23 15,2 10 13-15,0 20-3 16,5 4-3-1,-1 9-15-15,0 2-9 0,2-8-50 16,-4-3-74-16</inkml:trace>
  <inkml:trace contextRef="#ctx0" brushRef="#br0" timeOffset="17346.4">2102 10548 695 0,'-1'-13'370'15,"-1"-12"-74"-15,4-2-76 16,17 9-79-16,3 1-23 16,15 16-43-16,1 7-15 15,-1 13-22-15,2 7-2 16,-4 9-8-16,-3 3-4 15,-1 5-8-15,-3 1-3 0,-13-9-5 16,1-5-1 0,-5-13-2-16,-7-9-14 15,0-9-44-15,-8-8-18 0,-9-7-7 16,0-3 12-16,-9 4 42 16,-1 5 18-16,-5 12 6 15,-1 11 6-15,-4 12 11 16,-2 9 2-16,10 1 0 15,-1 0 2-15,18-10-143 16,8-7-194-16</inkml:trace>
  <inkml:trace contextRef="#ctx0" brushRef="#br0" timeOffset="17663.36">2412 10507 875 0,'12'-8'448'0,"10"-7"-127"16,8 7-173-16,3 8-36 0,4 16-47 16,0 10-13-16,-3 9-6 15,-4 2 0 1,-4 8-12-16,-7-1-4 16,-3-1-14-16,-1-4-5 15,0-11-4-15,-3-7-4 0,-2-11-65 16,0-9-36-1,-7-12-68-15,-2-6-16 16,-7-5 64-16,-3-2 35 16,-9 8 86-16,-5 6 20 0,-6 10 8 15,-3 6 4-15,-1 13-17 16,-1-1 0 0,8 0-63-16,8-5-281 0</inkml:trace>
  <inkml:trace contextRef="#ctx0" brushRef="#br0" timeOffset="17967.21">3163 10733 736 0,'-10'11'366'15,"-2"9"-121"-15,-12 6-112 16,-2-3-22-16,0-4-48 31,-3-6-20-31,5-14-19 0,1-6-24 0,8-11-42 31,7-3-9-31,2-2-7 16,3-4 17-16,6 6 33 16,5 1 8-16,7 6 14 0,2 7 12 0,4 12 9 15,-3 6 5-15,4 16-5 16,-1 4-5-16,-3 3-7 15,2 0-9 1,-5-5-152-16,-3-6-195 0</inkml:trace>
  <inkml:trace contextRef="#ctx0" brushRef="#br0" timeOffset="18124.53">3062 10544 863 0,'-3'-4'486'0,"1"-2"-116"16,-1 3-116-16,2 3-165 16,1 0-47-16,0 0-154 15,5 11-206-15</inkml:trace>
  <inkml:trace contextRef="#ctx0" brushRef="#br0" timeOffset="18536.9">3892 10593 820 0,'-1'-11'360'16,"-3"-12"-154"-16,1 15-60 0,6 12-26 15,0 19-18-15,5 12-40 16,5 31-34 0,-5 8-3-16,5 13-12 15,-2 1-3-15,-2-15-5 16,3-11-46-16,-3-19-184 16,-4-11-196-16</inkml:trace>
  <inkml:trace contextRef="#ctx0" brushRef="#br0" timeOffset="18678.73">3977 10813 948 0,'8'-4'360'0,"17"1"-272"16,11 5-41-16,9 4-29 16,5 2-51-16,-1-5-136 15,0-4-166-15</inkml:trace>
  <inkml:trace contextRef="#ctx0" brushRef="#br0" timeOffset="18889.54">4487 10725 637 0,'-2'-7'364'0,"-4"-7"-57"15,-3 4-68-15,-7 0-112 16,-3 3-41-16,-11 2-49 16,-2-3-3-16,-1 5-1 0,0 1-6 15,10 5-22 1,7 8-12-16,9 7-13 15,7 2 2-15,13 6 9 16,4 0 7-16,9-5 8 16,0-5 0-16,2-9 3 15,0-7-6-15,-5-8-93 0,0-7-94 16</inkml:trace>
  <inkml:trace contextRef="#ctx0" brushRef="#br0" timeOffset="19028.75">4381 10462 748 0,'-3'-7'421'0,"-8"-13"-71"0,8 10-73 16,-1 5-124-16,4 2-57 15,5 7-85-15,-3-2-38 16,-2-2-139-16,0 0-104 16</inkml:trace>
  <inkml:trace contextRef="#ctx0" brushRef="#br0" timeOffset="19203.63">4500 10571 648 0,'7'11'342'0,"14"18"-61"16,-5 6-65-16,0-3-64 15,2 1-23-15,0-4-40 16,-1-12-6-16,-2-7-1 16,-1-8-1-16,-3-9-14 15,1-5-11-15,-3-6-24 16,-2 0-12-16,-1 3-63 15,-2 0-67-15,3 3-257 16</inkml:trace>
  <inkml:trace contextRef="#ctx0" brushRef="#br0" timeOffset="19522.9">5027 10674 656 0,'-8'-7'380'16,"-4"-5"-81"-16,-2-1-98 15,-4 2-38-15,-3 3-72 16,3 5-26-16,-2 6-48 16,5 3-15-16,5 8-15 15,-1 2-4-15,11 6-1 16,5 3 1-16,17 0 4 15,0-6 4-15,3-7 9 16,-2-7 5-16,-9-10 36 16,-1-7 18-16,-5-5 22 15,-5-4 6-15,-3-2-33 0,-11 1-20 16,-7 1-108 0,-2-1-171-16</inkml:trace>
  <inkml:trace contextRef="#ctx0" brushRef="#br0" timeOffset="20046.13">5905 10580 832 0,'-16'-1'397'16,"-11"-3"-138"-16,-10 4-124 16,0 4-33-16,6 7-60 15,-2 9-38-15,16 10-18 16,11 6-4-16,12 0 1 15,17 2 4-15,9-5 8 16,4-10 5-16,1-8 11 0,-4-9 6 16,-11-11 26-1,-9-5 11-15,-13-8 11 0,-6-1-2 16,-14 1-25-16,-8 3-12 16,-3 3-10-16,-2 3-52 15,10-1-159-15</inkml:trace>
  <inkml:trace contextRef="#ctx0" brushRef="#br0" timeOffset="20238.84">5928 10623 964 0,'8'-3'410'0,"17"-5"-224"15,12 5-60-15,12-1-61 16,5 1-22-16,-1 3-29 15,-5 0-5-15,-15 3-39 16,-8 4-56-16,-12-2-139 0,-9-3-129 16</inkml:trace>
  <inkml:trace contextRef="#ctx0" brushRef="#br0" timeOffset="20376.87">6169 10619 577 0,'-1'1'345'16,"1"5"-37"-16,-1 9-108 0,1 5-34 0,6 4-55 15,-11 3-31-15,18-2-46 16,2-2-14-16,-1-4-55 16,10-4-99-16</inkml:trace>
  <inkml:trace contextRef="#ctx0" brushRef="#br0" timeOffset="20666.48">6519 10731 669 0,'-4'-10'331'16,"-11"-15"-92"0,0 0-30-16,-6 0-49 15,-2 3-34-15,6 7-62 16,-8 5-27-16,7 13-34 0,0 3-8 0,2 9-9 31,11 9 4-31,4 5 6 0,6 4 4 0,9 0 4 31,-1-4-3-31,7-7 4 16,-2-7-31-16,5-10-140 16,-1-8-282-16</inkml:trace>
  <inkml:trace contextRef="#ctx0" brushRef="#br0" timeOffset="20889.47">6513 10598 849 0,'0'0'419'0,"2"1"-110"16,9 12-180-16,1 3-59 16,10 11-14-16,1 2-7 15,-1 1-6-15,-2-3 0 16,-4-5-3-16,-2-2-5 15,-3-14 14-15,3-1 8 0,-1-10 4 16,2-5-3-16,1-6-25 16,-2-3-12-1,-2-3-9-15,-1 0-1 0,-4 2-69 16,-4 1-81-16</inkml:trace>
  <inkml:trace contextRef="#ctx0" brushRef="#br0" timeOffset="21460.97">7731 10638 614 0,'-10'9'318'16,"-15"11"-79"-16,-6 8-61 15,-10 2-69 1,0-2-33-16,0-10-43 0,6-4-7 15,7-14-3 1,6-8-6-16,11-10-28 16,0-7-11-16,3-3-7 15,8-1-1-15,1 2 18 16,6 4 9-16,9 8 23 16,-1 8 8-16,8 14 14 15,0 8 4-15,5 19-12 0,-1 2-2 0,-5 11-6 16,2 0-5-16,-5-7-72 15,1-5-92 1</inkml:trace>
  <inkml:trace contextRef="#ctx0" brushRef="#br0" timeOffset="21621.69">7522 10374 1167 0,'-4'-5'504'0,"-2"-3"-265"16,4 8-175 0,4 2-45-16,10 9-73 15,3 2-82-15</inkml:trace>
  <inkml:trace contextRef="#ctx0" brushRef="#br0" timeOffset="22240.88">7759 10174 805 0,'9'0'345'0,"5"0"-151"16,15 0-96-16,4 1 1 15,5-1-19-15,3-2-28 0,-5-4-23 16,-3-2-7 0,-6 0-8-16,-7-1 0 0,-9 2-5 15,-4 0-5-15,-11 1-6 16,-5 4-3-16,-7 2-5 15,0 6 2-15,-2 4 0 16,3 3 0-16,5 4 0 16,3 0-1-16,7 4 3 15,6-3 0-15,4 1 4 16,1-1 1-16,0-7 2 16,-2-1 1-16,-3-4 1 15,-2-3 2-15,-3 1 2 16,-1-3 0-16,0-1-3 15,0 0-2-15,0 0-3 16,1 8-1-16,6 22 1 16,15 41-1-16,-11-19 2 15,1 5 1-15,-7-2 2 16,-3 1 2-16,-7-1 22 0,-5-4 7 16,-5-4 3-16,-4-4 1 0,-3-8-18 15,-3-1-3-15,0-14 3 16,-1-5 2-16,4-15 0 15,7-4-7-15,3-11-61 16,2-4-37 0,10-3-91-16,0-2-55 0</inkml:trace>
  <inkml:trace contextRef="#ctx0" brushRef="#br0" timeOffset="22754.27">7921 10543 920 0,'-3'1'386'0,"-1"-1"-214"16,8 1-39-16,-4-1-50 16,13 0-20-16,64 3-35 15,-23-3 0-15,12-2-151 16</inkml:trace>
  <inkml:trace contextRef="#ctx0" brushRef="#br0" timeOffset="23354.78">8451 10795 545 0,'0'-9'323'16,"2"-8"-47"-16,-1 1-69 15,-2 0-22-15,-8-3-37 16,-8 1-20-16,-5 0-40 16,-2 2-21-16,-3 7-33 15,4 6-16-15,-1 10-20 16,2 5-7-16,3 8-5 15,3 4-2-15,9 1 1 0,5 4 3 16,14-1 7 0,6-5 3-16,6-9 4 15,3-7 3-15,-3-12 3 16,-1-8-1-16,-1-6-2 16,0-3 0-16,-6-2 0 15,1 2 1-15,-6 1 2 16,-4 3 2-16,-7 6-2 15,0 4-5-15,1 9-10 0,-1 6-4 16,5 9-3-16,-1 5 4 0,5 5 7 16,2 2 1-1,2 1 1-15,5-2 1 0,-3-10 2 16,3-3 4-16,-3-11 10 16,4-6 10-16,0-10 13 15,-2-5 9-15,-2-7 3 16,-4-1-7-1,-4-1-14-15,-4 0-18 16,1 0-90-16,-2 1-56 0,1 4-284 16</inkml:trace>
  <inkml:trace contextRef="#ctx0" brushRef="#br0" timeOffset="23664.7">9034 10685 692 0,'-2'10'370'0,"-8"12"-81"16,-3 3-62-16,-7-6-87 15,-3-1-32-15,-1-5-51 16,-6-8-15-16,7-5-15 16,1-7-5-16,4-9-7 15,5-3-4-15,0-3-16 0,7 0-8 16,6 0-13-1,4 4-4-15,7 4 3 0,2 5 4 16,6 8 18-16,5 4 10 16,2 13 28-16,0 7 14 15,-2 11 12-15,-5-1-5 0,0 2-18 16,-3-5-4 0,-2-9-133-16,0-5-431 0</inkml:trace>
  <inkml:trace contextRef="#ctx0" brushRef="#br0" timeOffset="24208.13">9535 10601 825 0,'1'0'353'0,"1"3"-185"16,4 5-48-16,-9 9-47 15,18 3-1-15,10 3-16 16,2-1-6-16,18-8-20 16,-12-5-8-1,-3-10-6-15,-3-8-2 16,-7-6-4-16,-4-3-2 16,-9-2-4-16,-3 0 0 0,-2 5 1 15,-2-2 0-15,0 11-4 16,-4 5-2-16,2 9-4 15,2 14 0-15,-2 14 5 16,2 5 0-16,0 21 2 16,-4 3 0-16,-3 6 3 15,-7-4 5-15,-8-17 5 16,-6-8 2-16,-6-18 3 0,0-4 0 16,2-11 1-1,0-6-1-15,8-12-40 16,2-12-29-16,6-8-80 15,10-3-45-15,9-10-137 16</inkml:trace>
  <inkml:trace contextRef="#ctx0" brushRef="#br0" timeOffset="24389.66">9832 10293 855 0,'1'-11'465'15,"-2"-5"-90"-15,1 6-93 16,-2 12-156-16,-1 13-43 16,1 17-70-16,1 11-19 0,1 14 40 15,0 0-87-15</inkml:trace>
  <inkml:trace contextRef="#ctx0" brushRef="#br0" timeOffset="24825.27">9973 10636 817 0,'-5'0'366'16,"-5"4"-157"-1,2 4-69-15,5 8-57 0,6 4-4 16,9-3-18-16,4-1-11 16,7-7-18-16,1-5-4 15,0-7-4-15,-1-6-3 0,-6-8-3 16,-1-2-1-16,-5-1-5 16,-1 1 0-1,-2 5-3 1,-2 3-2-16,-2 9-12 0,-1 2-2 15,0 10-1-15,2 10 0 0,2 20 8 16,2 10 0 0,-2 20-1-16,0 5 1 15,-7-3 6-15,-7-1 3 0,-14-14 3 16,-7-2 4 0,-11-14 3-16,-1-8-1 0,2-19 7 15,4-14-5-15,9-20-36 16,3-12-30-16,12-8-128 15,1 1-85-15</inkml:trace>
  <inkml:trace contextRef="#ctx0" brushRef="#br0" timeOffset="25105.93">10510 10777 755 0,'-1'1'497'16,"-2"3"32"-16,-1 1-265 15,3-5-39 1,0 0-80-16,-1 0-48 15,1 0-47-15,0 0-12 16,0 0-102-16,1 0 66 16</inkml:trace>
  <inkml:trace contextRef="#ctx0" brushRef="#br0" timeOffset="26659.83">11378 10288 377 0,'3'3'205'16,"0"2"-24"-16,-9 2-32 16,-18-3-41-16,-5-1-25 0,-9-4-46 15,-6-4-13 1,-1-5-9-16,0-2-4 15,7 4-6-15,12 3-3 0,12 2 1 16,8 1 1 0,13 2 8-16,7 1 11 15,13 8 7-15,6 5 4 0,1 9 12 16,-3 4 2-16,-19 11 15 16,-9 6 0-1,-27 3-12-15,-15 4-10 0,-11-6-21 16,-12-3-6-16,13-6-6 15,9-3-4 1,19-7-6-16,17-3-7 0,23-2 7 16,14-3 5-16,21-2 8 15,10-3 5-15,1-6-5 16,-3-1-3-16,-5-6-16 16,-6-4-56-16</inkml:trace>
  <inkml:trace contextRef="#ctx0" brushRef="#br0" timeOffset="26975.34">11384 10599 850 0,'9'-1'363'0,"8"-2"-158"16,20 1-130-16,9-2-11 15,11 1-16-15,-1 3-17 16,-8-4-18-16,-9 4-15 16,-20 0-69-16,-5 0-30 0,-17 0-68 15,-5 0-5-15,-6 2 57 16,-5 1 28-16,3 5 69 16,2 2 32-16,4 11 45 15,2 0 25 1,8 5 31-16,0 2-6 15,6-3-33-15,2 2-21 0,3-5-28 16,4-3-65-16</inkml:trace>
  <inkml:trace contextRef="#ctx0" brushRef="#br0" timeOffset="27257.89">11953 10700 599 0,'0'-6'323'16,"-5"-9"-49"-16,-2 1-35 16,-6 3-89-16,-1 6-42 15,-4 4-73-15,-3 1-29 16,-1 2 1-16,2 3-4 16,5 5-7-16,4 3-8 0,10 5 12 15,1 0 9-15,5-3 10 16,9-2 10-16,1-2-5 15,5-5-5-15,1-6 2 16,-4 0-4 0,-2-7 1-16,-4 0-28 0,-4 0-125 15,-3 1-120-15</inkml:trace>
  <inkml:trace contextRef="#ctx0" brushRef="#br0" timeOffset="27521.87">11997 10620 915 0,'4'-3'436'0,"2"0"-172"15,7 7-135-15,4 5-44 16,3 10-36-16,2 0-12 0,-2 5-16 16,-1 3-5-1,-5-5-5-15,-12-8-2 0,10-6 4 16,-4-5 6-1,3-6 5-15,8-2 6 16,-10-10 2-16,0-3-2 16,-3-3-7-16,-2 1-2 15,-3 4-77-15,-2 2-77 0</inkml:trace>
  <inkml:trace contextRef="#ctx0" brushRef="#br0" timeOffset="28024.21">13146 10682 769 0,'-5'2'329'0,"-9"5"-165"0,-6 3-51 16,-12 7-62-16,-4 2-6 15,-10-4-26-15,-1-2-5 16,5-7-1-16,3-5-1 16,13-4-24-16,6-10-15 15,14-3-15-15,5-3-4 16,10-3 41-16,5 0 28 0,6 3 59 15,2 5 18-15,4 13 13 16,5 8-5-16,-1 16-30 16,0 8-11-1,-4 11-25-15,-9-2-13 0,-4-1-28 16,-4-4-54-16,-7-14-266 16</inkml:trace>
  <inkml:trace contextRef="#ctx0" brushRef="#br0" timeOffset="28174.57">12884 10337 1151 0,'-2'0'481'0,"0"0"-250"16,7 15-177-16,4 8-44 15,7 8-64-15</inkml:trace>
  <inkml:trace contextRef="#ctx0" brushRef="#br0" timeOffset="28922.88">13195 10276 972 0,'1'0'362'0,"8"-3"-265"0,10 7-38 0,11-3-24 31,11 2 2-31,15-3-16 16,0-1-5-16,-5-2-2 0,-10-3 0 16,-17 0 1-1,-10 0-9-15,-14-1-23 0,-5 3-7 16,-17 4-7-16,-6 3 5 16,-2 9 15-16,2 6-1 15,10 9 0-15,6 3 1 16,14 7 5-16,6-3 3 15,8-8 4-15,2-4 2 0,-1-13 4 16,0-2 4-16,-10-5 10 16,-5-3 0-16,-7-7-2 15,-5-1-3-15,-2-3-10 16,2 5-1-16,4 7-10 16,4 8-1-16,4 18-2 15,2 3 0-15,6 16 6 16,3 5-2-16,-1 4 6 15,-1 0 10-15,-11-5 15 16,-8-5 6-16,-12-13 7 16,-2-6-5-16,-8-16 0 0,-3-9-3 15,2-18-16-15,0-6-15 16,14-5-52-16,12 1-34 16,14 5-81-16,10 2-27 15,14 9-89-15</inkml:trace>
  <inkml:trace contextRef="#ctx0" brushRef="#br0" timeOffset="29218.69">13835 10725 757 0,'-7'-11'383'0,"-10"-14"-117"16,-3 1-56-16,-2 2-84 15,1 4-31-15,2 6-50 16,3 8-19-16,1 6-28 16,0 6-9-16,4 8-4 15,-3 0-1-15,13 9 3 16,2-1 3-16,10-2 8 0,7-3 2 16,3-7 7-16,2-6 4 15,-2-9 11-15,2-4 6 16,-7-8 6-16,-6 0 1 15,-5-2-35-15,-6 0-54 16</inkml:trace>
  <inkml:trace contextRef="#ctx0" brushRef="#br0" timeOffset="29494.25">13927 10611 690 0,'1'-1'407'0,"3"1"-17"16,1 3-179-16,-5-3-106 16,0 0-15-16,6 21-26 15,37 30-20-15,-29-33-19 0,1-3-7 16,-3-8-3 0,0-3 3-1,0-8 7-15,3-6 1 0,-4-8 5 16,2-1 4-16,-5-2-3 0,-1 4-2 15,-1 3-16 1,-2 0-44-16,-4 7-158 16,-2 0-208-16</inkml:trace>
  <inkml:trace contextRef="#ctx0" brushRef="#br0" timeOffset="29859.7">14553 10589 592 0,'1'4'311'0,"0"1"-54"0,2 6-70 16,-8-1-60-16,-3 4-23 15,-12 1-49-15,-5-2-12 16,-8 0-16-16,-7-3-4 15,-1-7-4-15,-1-3-1 0,4-7-2 16,5-3-4-16,11-1-4 16,5-1-5-16,10-1-11 15,6 2-7-15,7-3-8 16,8 3 1-16,8 3 8 16,4 6 12-16,2 9 21 15,1 4 16 1,-1 16 27-16,1 3 10 0,-4 9 11 15,0 4-9-15,-1-5-21 16,-4-6-15-16,-1-8-65 16,-5-6-72-16</inkml:trace>
  <inkml:trace contextRef="#ctx0" brushRef="#br0" timeOffset="33547.18">1692 11676 743 0,'0'0'359'0,"5"5"-98"0,8 2-60 16,18 14-81-16,5 5 0 16,13 13-35-1,3 5-23-15,-6 1-24 16,-2-2-9-16,-17-13-24 16,-4-7-50-16,-6-9-145 0,0-8-137 0</inkml:trace>
  <inkml:trace contextRef="#ctx0" brushRef="#br0" timeOffset="33732.45">2067 11682 856 0,'0'0'410'16,"-3"-1"-163"-16,-5 2-55 0,-6 12-74 15,-9 6-28-15,-17 16-16 16,-6 6-7-16,-2 7-23 15,0-2-8-15,14-9-36 16,9-7-50-16,14-12-198 16</inkml:trace>
  <inkml:trace contextRef="#ctx0" brushRef="#br0" timeOffset="33956.87">2337 11448 1093 0,'-11'7'442'15,"-20"8"-262"-15,2 2-79 0,7 5-57 16,0-1-9-16,14 2-241 15</inkml:trace>
  <inkml:trace contextRef="#ctx0" brushRef="#br0" timeOffset="34219.47">2300 11726 931 0,'0'-2'481'0,"-1"-1"-147"16,7 6-116-16,-6-3-116 15,23 11-26-15,52 34-28 16,-31-15-9-16,-6 3-26 0,-13-3-10 15,-4-5-132-15,-3-7-85 16</inkml:trace>
  <inkml:trace contextRef="#ctx0" brushRef="#br0" timeOffset="34406.88">2540 11718 1131 0,'-14'7'474'16,"-20"10"-278"-16,-6 5-62 0,-4 9-75 16,-4 4-21-16,8 1-28 15,4 1 10-15,14-9-122 16,10-3-410-16</inkml:trace>
  <inkml:trace contextRef="#ctx0" brushRef="#br0" timeOffset="48986.37">3005 11922 464 0,'0'-2'268'0,"0"2"-33"15,3 1-56-15,-3-1-62 16,0 0-10-1,-2 19-30-15,-14 37-16 0,-6-30-14 16,1-4-80-16,4-8-298 16</inkml:trace>
  <inkml:trace contextRef="#ctx0" brushRef="#br0" timeOffset="49528.65">3437 11702 495 0,'6'2'225'0,"15"4"-91"16,10-1-38 0,3 0-28-16,12 0-14 15,0-5-25-15,-4 0-9 16,-4-5-8-16,-11-2-1 0,-14 0 5 16,-5-2 1-16,-12 3 2 15,-8 0 6-15,-11 6 5 16,-4 4 4-16,-2 10 6 15,3 3-3-15,7 8-11 16,7 5-7-16,10 6-13 16,8 3-4-16,16-3-1 15,4-1 0-15,12-12-55 16,-3-8-47-16,7-4-119 16,2-3-69-16</inkml:trace>
  <inkml:trace contextRef="#ctx0" brushRef="#br0" timeOffset="49772.38">4005 11862 295 0,'3'-17'240'0,"4"-11"16"16,-10 5-21-16,-6 3-11 16,-8 10-40-16,-10 2-26 15,-5 7-55-15,-3 3-26 16,4 6-48-16,7 6-19 16,13 5-15-16,5 5-3 15,14 7 0-15,10-3 2 0,15-2 3 16,2-7 1-16,3-13-1 15,0-6 3 1,-10-11 4-16,-1-7 3 16,-15-8 8-16,-2-4-1 0,-19-1-1 15,-8 3-2-15,-6 11-38 16,-10 4-83-16</inkml:trace>
  <inkml:trace contextRef="#ctx0" brushRef="#br0" timeOffset="50416.21">4914 11734 585 0,'-13'-2'273'0,"-17"-1"-107"16,-3 4-61-16,0 11-56 15,1 3-18-15,13 11-26 0,8 6-5 16,15 0-2-16,10 0-1 16,10-9 4-1,9-3 3-15,9-10 1 16,3-3 2-16,-7-9 0 16,-7-9 1-16,-15-4 5 15,-10-2 1-15,-5-1 8 16,-3 2 11-16,-9 4 19 15,1 5 7-15,-9 13 10 16,0 7-3-16,4 14-17 16,0 9-6-16,11 11-17 0,5 7-11 15,9 3-5 1,0 1-5-16,5-5 0 0,2-6-17 16,-4-7-117-16,5-6-87 15</inkml:trace>
  <inkml:trace contextRef="#ctx0" brushRef="#br0" timeOffset="50720.73">5234 11842 346 0,'-7'-5'233'0,"-6"-9"44"16,0 2-99-16,0 3-63 15,4 7-23-15,-1 7-54 16,-1 8-19-16,6 11-19 0,1 3-2 16,11 3-1-16,4-4 1 15,8-4 2-15,7-7 3 16,4-9 12-16,0-6 7 16,-1-8 44-16,-7-1 16 15,-11-11 22-15,-8-1 2 16,-17-5-39-16,-5-1-17 0,-16 2-33 31,3 4-47-31,4 5-85 0,6 3-103 16</inkml:trace>
  <inkml:trace contextRef="#ctx0" brushRef="#br0" timeOffset="51081.41">5437 11923 609 0,'7'0'325'0,"8"2"-59"0,5 3-96 15,4-3-67-15,-3 0-21 16,-2-5-33-16,0-6-11 16,-4-5-15-16,-1-3-4 15,-7-3-4-15,-5 2-1 16,-7-2-2-16,-4 0-2 15,-7 3-4 1,-5 4-1-16,4 7-5 0,-5 6-4 16,6 9-3-1,7 8 0-15,-1 13 7 0,5 7 6 16,5 4 13 0,-2 3 1-16,7 1-2 0,2 0-3 15,-5-3-8-15,5-3-1 16,4 0-46-16,-2-3-17 15,13-5-230-15</inkml:trace>
  <inkml:trace contextRef="#ctx0" brushRef="#br0" timeOffset="51618.12">5742 11771 830 0,'0'-3'364'16,"4"1"-189"-1,8 1-55-15,9 1-63 16,6 0-14-16,7-1-17 15,-2 0-8-15,-8-4-7 16,-5 2-1-16,-9-3-1 16,-1 1 4-16,-7 3 0 0,-4-1-2 15,-8 5-4 1,-6 5-5-16,-2 7-4 0,-1 6-2 16,0 8 0-16,9 0-1 15,10 4 1-15,7-1 1 16,9-3 3-16,-1-3 0 15,1-9 4-15,3-3 0 16,0-10 3-16,2-5 1 16,1-9 0-16,-4-8 0 0,-4-3-2 15,0-3-1 1,-6-5 1-16,1-2 1 0,-2 2-2 16,-3 2 15-16,-2 12 14 15,-2 9 0-15,-7 10 5 16,4 11-16-16,-1 12-14 15,3 1-3-15,3 4-1 16,3 3-2-16,-4-9-28 16,1 0-69-16,2-7-200 15</inkml:trace>
  <inkml:trace contextRef="#ctx0" brushRef="#br0" timeOffset="51787.18">6055 11493 646 0,'-3'-10'450'0,"-5"-11"13"16,1 15-258-16,1 6-74 15,1 6-97-15,4 2-30 16,7 10-162 0,3 2-131-16</inkml:trace>
  <inkml:trace contextRef="#ctx0" brushRef="#br0" timeOffset="52122.87">6390 11812 641 0,'-9'-7'349'16,"-3"-5"-72"-16,-8 0-64 15,-3 3-93-15,4 5-37 16,1 7-58 0,6 1-19-16,5 13-15 0,4 1-2 15,6 13 3-15,4 1 4 0,8-4 3 16,4-1 1-16,5-16 10 31,-1-3 8-31,0-9 21 0,-2-7 14 16,-10-10 27-16,-1-8 5 15,-11-5-10-15,-5-4-13 16,-5 4-34 0,-7 5-12-16,-4 10-81 0,4 4-95 15</inkml:trace>
  <inkml:trace contextRef="#ctx0" brushRef="#br0" timeOffset="52752.74">7129 11741 845 0,'10'0'365'16,"11"8"-205"-16,2 10-58 16,1 17-61-16,-7 5-14 0,-13 6-6 15,-7-3-2-15,-10-11 1 16,-2-5-4-16,3-11-5 15,2-4-10-15,5-10-27 16,2-4-9-16,7-15-11 16,7-3 7-16,2-9 23 15,2-1 7-15,0 0 10 16,-1 1 4 0,1 6 4-16,-2 0 9 0,-6 9 23 15,-4 5 3-15,-3 10-4 16,-3 9-8-16,-2 11-21 15,3 6-4-15,4 4 0 16,10 0-3-16,10-1 0 16,2-6 2-16,3-10-108 15,3-1-73-15</inkml:trace>
  <inkml:trace contextRef="#ctx0" brushRef="#br0" timeOffset="55344.21">7502 11786 454 0,'0'-4'279'16,"-1"0"-11"-16,-1 1-26 0,0 3-63 15,1 0-32-15,0 8-60 16,-2 21-17-16,-1 37-29 16,8-26-13-1,4-5-12-15,1 0-6 0,6-10-13 16,0-9-42-16,1-6-147 15,1-6-176-15</inkml:trace>
  <inkml:trace contextRef="#ctx0" brushRef="#br0" timeOffset="55601.83">7706 11851 955 0,'-2'0'391'0,"-2"6"-250"16,2 2-47-16,2 15-42 0,1 3-8 15,7-1-7-15,1 3-6 0,8-6-16 16,-1-6-3 0,0-8-1-16,4-5 3 15,-6-10 5 1,4-3 2-16,-4-8-1 0,-3-2-3 15,-5-5-6-15,-4-1-15 16,-1 3-121-16,1 2-105 16</inkml:trace>
  <inkml:trace contextRef="#ctx0" brushRef="#br0" timeOffset="56162.25">8194 11747 598 0,'-7'-7'297'0,"-10"-4"-100"15,-5 1-49-15,0 9-76 0,0 1-25 0,3 7-36 31,6 1-11-31,6 2-8 16,2 3-1-16,7 2 4 16,8 0 4-16,10-1 4 15,6-1 4-15,1-4-1 16,1-3 0-16,-8-4-2 0,-4-4 1 16,-10-2 2-16,-4-1-2 15,-9-1-4-15,-9 3-2 16,-8 4-4-16,-5 5 2 15,1 9 3-15,5 2 0 16,11 6 1-16,4-1 1 0,11 1 5 16,5-3 5-1,8-6 11-15,6-3 4 0,6-7 2 16,1-1-4-16,1-8-7 16,0-3-3-16,-2-8-6 15,-5-2-1-15,-6-5-1 16,0 0-1-16,-10 2 2 15,2 1 1-15,-9 11 11 16,-3 5 6-16,2 8 1 16,-7 8 2-16,8 7-13 15,-1 4-6-15,0 0-4 16,3 0-2-16,-2-2-27 16,1-4-59-16,2-4-283 15</inkml:trace>
  <inkml:trace contextRef="#ctx0" brushRef="#br0" timeOffset="56307.83">8363 11553 982 0,'-1'-5'444'16,"-7"0"-229"-16,7 3-96 15,-5 7-126-15,8 7-72 0</inkml:trace>
  <inkml:trace contextRef="#ctx0" brushRef="#br0" timeOffset="57125.98">8506 11767 565 0,'4'-2'250'0,"3"-3"-99"0,13 4-103 16,-4-2-19-16,19 0-10 16,1 2-7-1,-2-1-6 1,7-1-1-16,-21-1 1 15,-3 1 0-15,-14 0 1 16,-3 1-4-16,-9 7-2 16,-8 3-1-16,-4 4 23 0,-2 6 9 15,1 0 8-15,8 4 1 16,7 0-22 0,7 0-7-16,14-3-6 0,3 0-2 0,13-1-1 31,2-3-3-31,2 3-35 0,-3-2-18 15,-3-5-47-15,3-1-22 0,-1-7-9 16,3-3 2 0,1-9 40-16,-7-6 28 0,-4-6 103 15,-4-3 52-15,-11 2 84 16,-3 6 36-16,-11 7 6 16,-5 3-37-16,-6 12-56 15,-1 5-32-15,-7 2-58 16,2 5 3-16,3-2-20 15,2 0-9-15,1-5-9 16,6-4-16-16,2-7-32 16,1-11-16-16,14-1-12 15,-2-8 12-15,6-4 28 16,4 1 17-16,-2 1 13 16,3 5 2-16,3 11 3 15,-4 5 6-15,1 10 16 16,-2 8 7-16,-1 5 5 15,3 4-3-15,1 1-14 16,1-1-6-16,2-6-5 0,4-5-2 16,2-10-1-16,-2-7-2 15,4-10-4 1,-8-1-5-16,-2-6 0 0,-1-3 0 16,-6-6 6-16,0-2 1 15,0 0 2-15,-8 5 1 16,0 11 5-16,-4 7 9 15,-1 20 4-15,-2 8 19 16,1 12 13-16,2 3-5 0,3-1-3 16,4-1-19-16,1-10-41 15,2-5-100-15</inkml:trace>
  <inkml:trace contextRef="#ctx0" brushRef="#br0" timeOffset="58030.24">10181 11720 348 0,'-14'-5'250'0,"-14"-1"29"0,-2 3-102 16,3 4-103-16,8 6-28 15,8 4-43 1,9-1-8-16,10 3-3 16,6-1 5-16,11 1 4 15,1-3 2-15,1-1 2 16,1-1 0-16,-13-8 2 0,-1-3 2 15,-11 1-4-15,-7-3-4 16,-11 9-2-16,-7 3-3 16,-11 7 17-16,3 4 7 15,3 3 1-15,8 1 0 16,15 2-13-16,6-3-1 16,14-1 5-16,6-3 3 0,10-7 4 15,1-4-2-15,2-12-3 16,-2-7-2-16,-5-6-5 15,-1-4-2-15,-9-3-4 16,4 2-1-16,-17-5 0 16,2 8 0-16,-6 4 2 15,-6 7 0-15,0 12 6 16,-6 5 3-16,4 13 4 16,0 3 0-16,7 5-7 15,3 1-3-15,7-4-1 16,4-1 2-16,5-12 8 0,6-2 15 15,1-10 28-15,1-8 10 16,-5-11 19 0,-5-5-2-16,-9-6-15 0,-2-4-10 15,-6 5-28 1,-4 3-11-16,-3 9-85 16,-1 4-63-16</inkml:trace>
  <inkml:trace contextRef="#ctx0" brushRef="#br0" timeOffset="58386.43">10602 11808 617 0,'0'7'346'16,"2"4"-24"-16,9 10-191 15,3 1-21-15,4 0-37 16,1 0-19-16,-4-11-29 15,-2-3-3-15,-2-9 3 16,1-12 1-16,-1-6-1 16,-2-9-3-16,-2-6-8 15,-2-5-2-15,-5-4-1 16,-4-6-2-16,-6-8-2 16,-6-6 1-16,-9-6 0 15,0 2 0-15,-10 13 1 16,-4 14 0-16,-5 28-3 15,1 16 0-15,7 25-6 16,9 6-1-16,25 13 1 0,14 0-1 16,31-1 1-16,16-3 1 15,13-7-100-15,1-4-91 16</inkml:trace>
  <inkml:trace contextRef="#ctx0" brushRef="#br0" timeOffset="58892.33">10904 11751 459 0,'-4'4'302'16,"-3"1"-11"-16,-1 7-84 16,3 6-86-16,1 4-24 15,9 5-15-15,7-1-11 16,7-4-15-16,9-3-6 15,-5-8-8-15,6-10 0 16,-3-6 3-16,-3-9-4 16,-2-8-7-16,-12 0-6 15,-9-6-46-15,-3 4-66 16,-6 2-227-16</inkml:trace>
  <inkml:trace contextRef="#ctx0" brushRef="#br0" timeOffset="59032.95">11018 11532 1108 0,'-2'-2'470'0,"0"-4"-282"15,-3 3-66-15,4 3-96 16,0 0-18-16,1 0-124 16,0 0-105-16</inkml:trace>
  <inkml:trace contextRef="#ctx0" brushRef="#br0" timeOffset="59335.16">11197 11683 999 0,'9'14'404'0,"9"19"-268"16,3 11-35-16,17 19-53 16,-4-1-19-16,0 5-16 15,-5-4-5-15,-18-13-8 16,-10-1-25-1,-15-7-50-15,-3-8-33 0,-16-10-103 16,0-11 6 0,-4-13 53-16,-4-9 51 0,12-11 165 15,3-3 57-15,11-9 49 16,11 0-2-16,11-9-26 16,8-5-24-16,12-3-24 15,3-7-6-15,7 3-13 16,2 6-12-16,1 9-29 15,-1 8-6-15,-10 9-126 0,-4 7-85 16</inkml:trace>
  <inkml:trace contextRef="#ctx0" brushRef="#br0" timeOffset="59674.29">11536 11888 881 0,'9'2'371'0,"12"-1"-216"15,4-2-36-15,-2-8-50 0,0-3-15 32,-5-4-19-32,-8-5-4 15,-3-2-13-15,-7 0-4 16,-7 0-4-16,-4 2-4 15,-13 4-5-15,1 4-3 16,-2 11-10-16,3 5-5 16,7 16 5-16,2 4 10 0,10 12 20 15,4 12 10-15,7 6-1 16,6 4-6-16,1-3-11 16,-1-6-2-16,-5-13-2 15,-3-5 12-15,-5-9-124 16</inkml:trace>
  <inkml:trace contextRef="#ctx0" brushRef="#br0" timeOffset="60205.61">12118 11752 653 0,'-8'6'297'15,"-6"0"-122"-15,-12 4-102 0,-4 3-12 16,-8-6-27-16,-2 1-10 15,5-9-10 1,5-6-1-16,8-6-3 16,7-2-2-16,9-3-7 15,6-1-3-15,9 2 7 16,5 1 12-16,9 10 24 0,3 6 8 16,0 13 9-16,-1 9-6 15,-3 11-17 1,-2 5-3-16,-4 3-13 0,-3-3-40 15,-2-8-204-15</inkml:trace>
  <inkml:trace contextRef="#ctx0" brushRef="#br0" timeOffset="60415.44">12167 11585 967 0,'-2'-2'449'0,"1"4"-229"15,-2 7-62-15,6 21-100 16,5 12-30-16,6 18-5 0,3 10 3 16,-7 12-5-1,-2-6-2-15,-6-6-5 0,-2-7-6 16,1-20-30-16,2-1-31 16,2-17-113-1</inkml:trace>
  <inkml:trace contextRef="#ctx0" brushRef="#br0" timeOffset="60581.45">12233 11883 665 0,'7'2'313'0,"9"3"-63"15,9-1-220-15,5-2-4 16,4-2-10-16,1-2-12 0,-7-5-177 0</inkml:trace>
  <inkml:trace contextRef="#ctx0" brushRef="#br0" timeOffset="60772.31">12437 11619 435 0,'-1'-12'320'0,"-2"-10"25"0,-2 21-129 15,3 7-35-15,0 20-64 16,0 9-41-16,5 14-14 15,3 11-10-15,3 7-9 16,-2 8-1-16,-2-8-16 16,-2-7-8-16,-3-17-7 15,0-12-17-15,3-12-127 16,-4-4-85-16</inkml:trace>
  <inkml:trace contextRef="#ctx0" brushRef="#br0" timeOffset="60939.01">12461 11820 694 0,'9'0'312'0,"2"3"-72"16,15-1-230-16,4 1-5 16,1-3-5-16,1-3-42 15,7-5-127-15,-5-5-110 0</inkml:trace>
  <inkml:trace contextRef="#ctx0" brushRef="#br0" timeOffset="61172.94">12891 11736 409 0,'12'0'270'16,"7"6"12"-16,-8 4-29 15,-13 8-54-15,-10 5-31 0,-12 3-50 16,-7 0-23-16,-8-7-42 16,-4-5-13-1,10-13-20-15,4-2-13 0,9-13-45 16,5-4-15-16,7-9-10 15,3-4 6-15,8 5 33 16,6 1 10-16,5 12 13 16,8 6 11-16,6 10 28 0,3 9 11 15,1 13 0 1,1 6-8-16,-5 6-18 16,-4-1-10-16,-5-10-85 15,-7-5-62-15</inkml:trace>
  <inkml:trace contextRef="#ctx0" brushRef="#br0" timeOffset="61702.38">13656 11722 620 0,'-6'-5'336'16,"-4"-5"-95"-16,-5 7-93 15,-6 3-32-15,-4 9-42 0,-2 4-10 16,3 10-22-16,6 2-13 16,12 8-20-16,7 2-8 15,19-5 3-15,7-2 2 16,7-15 7-16,-1-9 3 16,-6-11 10-16,-4-7 5 15,-11-10 5-15,-4-3-2 16,-12-7-12-16,-6 2-14 0,-8 1-82 15,0 1-62-15</inkml:trace>
  <inkml:trace contextRef="#ctx0" brushRef="#br0" timeOffset="61925.38">13745 11634 1030 0,'1'1'453'0,"2"7"-231"0,4 8-57 16,4 20-73-16,3 9-25 16,2 20-32-16,-6 8-11 15,-5-2-11-15,-3 1-4 16,-2-17-3-16,1-9-8 16,5-13-100-16,0-10-78 15</inkml:trace>
  <inkml:trace contextRef="#ctx0" brushRef="#br0" timeOffset="62085.16">13812 11855 1028 0,'5'-1'365'16,"9"0"-313"-16,5-3-32 0,8 5-28 15,6-1-66-15</inkml:trace>
  <inkml:trace contextRef="#ctx0" brushRef="#br0" timeOffset="62354.52">14330 11758 530 0,'0'2'321'15,"0"2"0"1,-3 0-96-16,2-4-54 0,-3 2-16 0,-26 10-45 15,-27 17-24-15,26-24-38 32,3-5-19-32,1-7-15 15,1-8-4-15,5-2-16 16,0-2-9-16,10 1-13 16,6 2-5-16,5 3 4 0,11 5 4 0,6 8 8 31,4 3 6-31,4 16 10 15,-5 4 2-15,-1 8 5 16,2 3-1-16,3-2-10 0,2-1-99 16</inkml:trace>
  <inkml:trace contextRef="#ctx0" brushRef="#br0" timeOffset="62706.8">14259 11583 850 0,'10'-12'367'0,"19"-16"-193"16,2 0-18-16,11 11-27 16,-4 0-22-16,-1 13-39 15,-6 4-12-15,-7 10-32 16,-3 4-5-16,-7 9-3 15,-2 5-1-15,-2 3-4 16,0 7-2-16,-1 0-3 16,0-3-1-16,-2-7 0 15,-3-6-1-15,0-8 1 16,0-6 0-16,-4-8 2 16,-1 0-1-16,-10-1-3 15,-8-1-3-15,-11 4-4 16,-5 4 1-16,-6 4 1 0,4 2-18 15,13-3-102-15,6-3-35 16</inkml:trace>
  <inkml:trace contextRef="#ctx0" brushRef="#br0" timeOffset="63133.59">15072 11717 626 0,'-1'1'316'0,"1"3"-58"15,-8 7-39-15,-13 3-50 0,0 6-11 16,-12 2-62-16,-8-4-23 16,2-5-33-16,-2-8-12 15,5-10-10 1,7-5-3-16,9-5-16 0,7-2-9 16,9-2-14-16,6 2-5 15,8 0 5-15,7 1 4 16,3 7 7-16,1 6 3 15,3 10 1-15,1 9 1 16,0 13 3-16,-2 5 3 16,0 9 2-16,-7-4 14 15,-1 3-164-15,-3-8-315 16</inkml:trace>
  <inkml:trace contextRef="#ctx0" brushRef="#br0" timeOffset="63291.19">14933 11355 1203 0,'0'5'460'0,"-1"13"-339"16,2 9-61-16,6 11-10 15,1 3-105-15</inkml:trace>
  <inkml:trace contextRef="#ctx0" brushRef="#br0" timeOffset="69746.73">15189 7871 634 0,'0'-6'391'15,"-2"0"-26"-15,1 8-131 16,0-2-120-16,-4 14-39 0,-18 54-39 16,6-25-13-1,6 8-11-15,-1-8 0 0,-1-5-1 16,10-8 5-16,1-16 5 15,-1-6 4-15,4-18-2 16,0-13-2-16,7-10-7 16,4-6-3-16,2-5-2 15,-3 0 0-15,-3 0-2 16,4 0 0-16,-5 14 11 16,3 6-1-16,-6 12-5 15,-2 7-5-15,5 8-13 16,-4 4-3-16,12 10 3 15,4 5 2-15,5 7-2 0,5 7 0 16,0 2 0 0,3 3 2-16,-4 0-77 0,-4-4-85 15</inkml:trace>
  <inkml:trace contextRef="#ctx0" brushRef="#br0" timeOffset="69928.32">15150 8019 863 0,'6'0'401'0,"9"-3"-140"16,13 3-85-16,13 0-70 16,5-2-24-1,-1 2-45-15,-4-2-37 0</inkml:trace>
  <inkml:trace contextRef="#ctx0" brushRef="#br0" timeOffset="70809.49">22044 8689 658 0,'-1'-4'366'0,"0"-2"-101"0,-2 10-111 0,1 19-118 32,2 14-31-32,2 21-3 15,2 8-1-15,2 1 7 16,0-4-26-16,4-18-236 15</inkml:trace>
  <inkml:trace contextRef="#ctx0" brushRef="#br0" timeOffset="71163.77">21974 8678 911 0,'2'-6'416'0,"4"-4"-179"0,14-2-131 15,10 5-33-15,15 1-23 16,6 4-10 0,5 3-7-16,-3 4-7 0,-19 1-13 15,-8 0-5-15,-23 5-2 16,-7-3 1-16,-16 3 1 16,-5 0 4-16,0-5 0 15,5-1-6-15,17 1-13 16,7 0-6-16,19 5-9 15,8 4 1-15,6 7 8 16,-1 6 2-16,-14 8 14 16,-10 2 16-16,-21 1 19 15,-19-2 5-15,-23-10 1 16,-14-6-4-16,-2-17-20 0,9-9-34 16,25-12-144-16,15 2-60 15</inkml:trace>
  <inkml:trace contextRef="#ctx0" brushRef="#br0" timeOffset="74972.31">15453 11902 862 0,'0'0'393'0,"-1"0"-172"15,1 0-71 1,0 0-86-16,0 0-22 15,0 0-60-15,0 0-84 16</inkml:trace>
  <inkml:trace contextRef="#ctx0" brushRef="#br0" timeOffset="75735.71">16325 11277 591 0,'8'0'300'0,"5"0"-89"16,-5 0-46-16,-11 4-31 15,-10 2-17-15,-15 2-28 16,-8-1-15-16,-9-4-43 16,-2-3-11-16,-3-5-10 15,8-1-4-15,3 1-11 16,5 3-16-16,15 0-14 16,5 2-6-16,18 0 3 15,11 3 12-15,14 6 13 16,7 2 9-16,4 13 14 15,-2 2 5-15,-2 10 17 0,-11 0 3 16,-18 5 0 0,-11 2-2-16,-23-1-10 0,-4 6-5 15,-10-9-6-15,-2-2-4 16,8-12-4-16,3-8 0 16,15-6-2-1,12-5-3-15,10-3-1 0,9 0-1 16,17 4 1-16,2 3 2 15,10 3 0-15,-1 4-1 16,3-5 2-16,4 0-14 16,-4-9-181-16</inkml:trace>
  <inkml:trace contextRef="#ctx0" brushRef="#br0" timeOffset="76323.99">16365 11564 806 0,'7'-2'346'0,"14"-2"-171"16,7 2-53-16,13 4-46 0,3 0-15 16,-4 2-29-16,-6-1-10 15,-11-3-12-15,-9-4-2 16,-5 0 0-16,-2 0-5 0,-11-3-20 31,1 4-10-31,-12 3-9 0,-4 0 1 0,0 10 19 16,-5 7 6-16,3 3 6 15,1 7 0-15,16 0 1 16,5 1 0-16,10-2 3 31,9-2 0-31,4-8 4 0,2-5 1 16,3-13 2-16,1-7 1 15,-4-10-2-15,-2-3-1 16,-7-2 0-16,-3-1 0 16,-3 4-1-16,-1 4 0 15,-4 10 8-15,-2 4-1 16,-1 7 13-16,-5 5 2 0,0 8-5 0,0 3 0 16,-3 4-13-16,2-1-2 15,0-4-4 1,2-5 0-16,2-10-7 0,2-5-13 0,4-9-11 15,2-5-2-15,7-6 7 16,-1-1 12-16,5 2 12 31,2 8 5-31,-1 3 21 0,2 5 12 16,-4 10 21 0,-5 4 13-16,-6 14-6 0,-6 4-9 0,0 4-21 15,-2-3-3 1,0-3-144-1,5-5-44-15</inkml:trace>
  <inkml:trace contextRef="#ctx0" brushRef="#br0" timeOffset="76847.59">17727 11602 624 0,'-12'-3'348'0,"-17"-2"-63"0,-5-3-54 15,0 8-75-15,2 4-46 16,9 7-61-16,9 8-22 16,12 4-25-16,7 6-2 15,10 2 0-15,5-1 2 16,10-6 1-16,3-6 1 15,0-7 2-15,-4-8 2 16,-11-9 9-16,-6-7 2 16,-12-13 2-16,-4-3-1 15,-13-9-9-15,-3-4-1 0,-8-12-2 16,0-6-1 0,6-10-2-16,5 0-1 0,17 8-5 15,9 8-4 1,14 18-4-16,5 8-3 0,2 16 9 15,0 6-49-15,1 13-142 16,0 5-132-16</inkml:trace>
  <inkml:trace contextRef="#ctx0" brushRef="#br0" timeOffset="77043.35">17864 11564 948 0,'3'8'408'0,"6"14"-227"16,2 10-31-16,4 4-73 15,-3 1-23-15,0-6-32 0,-1-4-22 16,-7-9-141-16,2-3-85 16</inkml:trace>
  <inkml:trace contextRef="#ctx0" brushRef="#br0" timeOffset="77314.96">18250 11656 920 0,'-8'9'404'0,"-9"10"-206"16,-4 4-48-16,-10-1-68 15,0-2-24-15,4-7-31 16,1-4-8-16,9-10-8 15,5-4-9-15,3-8-18 16,0-3-6-16,6-2-6 16,6-2 5-16,7 3 12 15,11 2 3-15,5 9 10 16,0 5 7-16,0 8 7 16,-3 6 3-16,-3 6-2 15,-1 4-5-15,-1-2-2 16,0 2-91-16</inkml:trace>
  <inkml:trace contextRef="#ctx0" brushRef="#br0" timeOffset="77823.57">18611 11632 799 0,'-14'-3'404'16,"-12"-5"-148"-16,0 9-97 15,7 1-47-15,-2 8-62 16,1 5-22-16,15 5-15 16,-3 6-1-16,15 3 1 15,9-1 1-15,1-1-2 0,8-6-1 16,-2-12 4-1,-1-7 4-15,-2-12 7 16,-5-10 0-16,-11-11-1 16,-10-1-3-1,2 16-9-15,1-1-2 0,-27-63-5 16,0-8-2-16,0-9-4 0,22 28-6 16,10 10-30-16,5 10-16 0,15 18-25 15,0 9-20 1,10 16-66-16,4 7-55 15</inkml:trace>
  <inkml:trace contextRef="#ctx0" brushRef="#br0" timeOffset="78166.48">18759 11696 687 0,'3'7'358'15,"6"9"-108"-15,6 1-78 16,7-5-27-16,8-2-51 0,-6-6-18 16,2-8-29-16,-1-2-11 15,-11-9-4 1,1-2-5-16,-10-3-7 16,-9-4-3-16,-6 1-13 15,-6-1-7-15,-4 1-12 0,0 6-5 16,1 14-3-16,-1 7 1 15,4 12 3 1,2 8 4-16,5 8 8 16,3 9 6-16,6 16 7 15,3 5 4-15,5 4 0 16,0 4-4-16,1-16-2 0,-1-7-7 16,-2-10-126-16,0-8-66 15</inkml:trace>
  <inkml:trace contextRef="#ctx0" brushRef="#br0" timeOffset="78470.49">19232 11694 875 0,'-8'-14'390'16,"-7"-9"-168"-16,3 5-98 16,-3 8-42-16,1 4-16 15,-1 5-23-15,1 5-33 16,4 5-10-16,2 6-4 16,4 3-1-16,4 4 3 15,7 0 2-15,8-1 1 0,1-3 3 16,6-7 4-16,-3-5 0 15,-1-8-8-15,-3-7-34 16,0-6-135-16,-3 0-162 16</inkml:trace>
  <inkml:trace contextRef="#ctx0" brushRef="#br0" timeOffset="78677.01">19307 11554 741 0,'-1'-2'431'0,"0"-1"-82"16,0 7-126-16,1-4-124 16,0 11-40-16,11 61-18 15,1-21-6-15,0 15-15 16,1 7-4-16,-8-3-8 16,2-2 1-16,-4-19-79 0,1-10-70 15,0-17-201-15</inkml:trace>
  <inkml:trace contextRef="#ctx0" brushRef="#br0" timeOffset="78855.89">19379 11725 944 0,'10'-3'343'15,"11"0"-281"-15,4 1-29 16,0 2-17-16,-1 1-20 16,-3 0-188-16</inkml:trace>
  <inkml:trace contextRef="#ctx0" brushRef="#br0" timeOffset="79107.87">19601 11664 709 0,'0'8'369'0,"-2"7"-98"0,0 1-61 31,1 1-87-31,-4-4-31 16,5-5-39-16,0-5-9 0,3-5-15 15,7-7-4-15,1-7-9 16,4-3-11-16,1-4-4 16,-1 0-1-16,3 7-2 15,-3 3 0-15,0 11 0 16,-3 4 2-16,-1 13 6 15,-2 4 0-15,-2 9-2 16,0 6 0-16,-4-4-50 16,0 1-90-16</inkml:trace>
  <inkml:trace contextRef="#ctx0" brushRef="#br0" timeOffset="79279.31">19635 11251 863 0,'0'-8'426'16,"0"-8"-151"-16,-1 10-73 0,1 13-128 15,1 8-33-15,5 12-75 16,2 9-109-16</inkml:trace>
  <inkml:trace contextRef="#ctx0" brushRef="#br0" timeOffset="79842.45">20775 11287 762 0,'-15'17'296'15,"-15"29"-188"-15,-1 16-39 16,0 7-9-16,3 3-6 0,11-16-15 0,3-12-8 31,13-15-5-31,3-9 2 0,9-20 13 0,0-8 1 31,8-18-2-31,1-8-4 0,1-9-2 16,0-3 17-16,-4-12 28 16,-4 1 3-16,-3-1-19 15,-2 7-20-15,0 24-31 16,0 7-9-16,-1 22-10 16,0 16-3-16,5 21-2 31,-7-20 0-31,2 1 12 0,25 65 0 0,9 10 0 15,-1-6-20-15,-10-51-155 16,-2-5-130-16</inkml:trace>
  <inkml:trace contextRef="#ctx0" brushRef="#br0" timeOffset="80016.78">20632 11549 992 0,'2'0'381'0,"9"3"-260"16,6-2-60-16,23-1-40 16,15 0-1-16,14 0-12 15,13 1-29-15,4-1-241 16</inkml:trace>
  <inkml:trace contextRef="#ctx0" brushRef="#br0" timeOffset="80462.21">21202 11513 651 0,'-6'0'365'0,"-7"0"-13"16,9-3-190-16,16 7-82 16,8-4-17-1,24 1-36-15,5 2-4 0,10-2-5 16,7 5-5-16,-2-6-4 16,2 1-1-16,-6-5-1 15,-9-4-25-15,-18 2-34 16,-12-7-10-16,-21 3-25 15,-8-2 15-15,-13-4 25 16,-1 2 9-16,0-2 25 16,7 1 6-1,8 11-14-15,6 0-3 16,6 9 10-16,3 6 11 0,6 3 41 16,-2 5 17-16,-2 4 21 15,-6 0 3-15,-6-6-14 16,-6 0-10-16,1-10-81 15,2-1-166-15</inkml:trace>
  <inkml:trace contextRef="#ctx0" brushRef="#br0" timeOffset="80684.23">21870 11198 809 0,'3'-5'419'16,"1"-1"-131"-16,0 6-80 16,1 23-94-1,3 10-30-15,2 26-5 16,-1 5-8-16,-3 3-12 0,-3-1-7 16,-3-18-28-16,0-5-6 15,6-16-106-15,0-8-96 16</inkml:trace>
  <inkml:trace contextRef="#ctx0" brushRef="#br0" timeOffset="81100.01">21817 11194 684 0,'0'-8'377'16,"1"-4"-88"-16,7-3-106 16,9 3-27-16,8 1-46 15,-1-3-17-15,10 7-38 16,5 0-15-16,2 7-21 16,2 4-7-16,-3 6-7 0,-6 2-1 15,-16 1-3-15,-7 1 0 16,-18 0 0-16,-11-2 0 15,-8 2 2-15,0-3 1 16,8-2-2 0,5-1-2-16,13 0-3 0,6 0-1 15,11 5 0-15,9 2 3 16,11 11 0-16,1 8 0 16,-4 7 1-16,-4 3 1 15,-17-5 1-15,-13-7 0 16,-25-8 0-16,-16-6-1 15,-19-6-39-15,-8-8-26 0,16-4-131 16,7-4-126 0</inkml:trace>
  <inkml:trace contextRef="#ctx0" brushRef="#br0" timeOffset="81558.35">22590 11589 776 0,'-3'9'440'16,"-2"6"-77"-16,-7 9-158 0,-3-1-50 16,-8 0-73-16,-1-3-118 15</inkml:trace>
  <inkml:trace contextRef="#ctx0" brushRef="#br0" timeOffset="84568.49">1708 12920 818 0,'-1'19'297'0,"1"22"-234"16,8-1-20-16,12-4-5 0,7-6-3 15,5-15-11-15,-1-6 1 16,4-17 2-16,-2-11 1 16,1-16-1-16,-2-11-1 15,-11-9-1-15,-12-6 2 16,-18-3 32-1,-17 0 10-15,-17 7 8 0,-1 10 4 16,-2 17-23-16,5 13-13 16,10 15-23-16,0 5-14 0,14 7-29 15,6 5-3 1,15 10 0-16,13 7 1 16,13 6 10-16,2 1 6 0,13-1-33 15,0-5-50 1,15-3-182-16,8-5-179 0</inkml:trace>
  <inkml:trace contextRef="#ctx0" brushRef="#br0" timeOffset="84809.23">2443 12858 554 0,'-3'6'354'16,"-1"4"-38"-16,-12 9-115 0,-10 1-16 16,-7 7-90-16,1-2-32 15,-2-4-30-15,0-6-9 16,6-10-10-1,0-5-15-15,9-14-34 16,2-1-14-16,11-8-19 16,4-2 12-16,8 5 20 0,7 2 12 0,9 13 22 31,4 5 6-31,1 18 19 16,1 7 6-16,2 11 3 0,1 6-5 15,-4-7-4-15,0 1-109 16</inkml:trace>
  <inkml:trace contextRef="#ctx0" brushRef="#br0" timeOffset="85218.25">3266 12729 871 0,'0'2'373'0,"0"12"-183"0,0 9-65 16,0 22-60-16,2 6-8 15,-2 6-29-15,0-1-6 16,2-17-11-16,2-6-3 15,7-19-148-15,4-2-296 16</inkml:trace>
  <inkml:trace contextRef="#ctx0" brushRef="#br0" timeOffset="85504.73">3547 12826 711 0,'-10'2'325'0,"-10"3"-114"16,-2 0-65-16,4 7-64 15,0 2-21-15,13 9-51 0,6 4-12 16,14 6-6-16,5-3 2 16,9-7 5-16,3-4 1 15,0-13 5-15,2-2 2 16,-16-10 8-16,-5-5 6 15,-14-4 5-15,-13-3 0 0,-9 2-8 32,-7 0-4-32,-1 3-8 0,2 2-27 0,5 5-150 15</inkml:trace>
  <inkml:trace contextRef="#ctx0" brushRef="#br0" timeOffset="85664.15">3650 12882 966 0,'14'13'420'0,"16"20"-232"16,8 6-34-16,6 4-68 15,0 3-22-15,2-3-26 16,-9-4-8-16,-6 1-69 16,-2-7-92-16</inkml:trace>
  <inkml:trace contextRef="#ctx0" brushRef="#br0" timeOffset="85871.4">3910 12807 1018 0,'-11'0'447'0,"-9"3"-226"15,-1 2-66-15,-3 10-74 16,2 7-26-16,-2 16-33 15,-1 6-8-15,-4 10-6 16,0-2-2-16,0-3-4 16,3-6-17-16,14-8-89 0,2-4-89 15</inkml:trace>
  <inkml:trace contextRef="#ctx0" brushRef="#br0" timeOffset="86205.29">4017 12849 799 0,'-5'0'390'0,"2"2"-138"16,-2 7-65-16,3 7-75 16,0 4-22-16,0 7-30 15,2-6-15-15,7 1-20 0,5-2-7 16,-2-10-4-16,8 3 0 16,0-10 3-16,0-4 1 15,3-7-1-15,-7-9-1 16,-5-5-63-16,2-2-62 15,-6-4-210-15</inkml:trace>
  <inkml:trace contextRef="#ctx0" brushRef="#br0" timeOffset="86348.21">4106 12596 572 0,'-6'-3'395'0,"1"-3"58"15,0 3-133-15,1 6-125 16,3 3-57-16,-1 5-97 15,2 5-20-15,7 8-57 16,3 2-90-16</inkml:trace>
  <inkml:trace contextRef="#ctx0" brushRef="#br0" timeOffset="87101.9">4494 12815 478 0,'-3'-7'289'15,"-6"-6"-4"-15,-5-1-66 16,-4 4-65-16,-1 2-29 0,0 7-60 15,3 2-27-15,4 6-35 16,7 5-5-16,6 4 0 16,6 1 2-16,10 3 6 15,3-4 0-15,4-4-1 16,0-3-1-16,-6-7 1 16,-6-1-1-16,-8-3-3 15,-4 0-3-15,-5-1-5 16,4 3-1-16,0 0 2 15,-18 3 3-15,-34 10 1 16,30-2-1-16,11 3-5 16,2 3 0-16,13 3 3 15,5-2 4-15,10-3 6 16,3-6 4-16,4-8 1 0,2-4-1 16,-3-9-2-16,3 0 0 15,0-10 0-15,-1 1-2 16,-3-3 0-16,-3-4-2 15,-6 6-1-15,-2 3-1 16,-9 6 2-16,-3 4-1 16,-3 8 0-16,-4 2 0 0,1 10 1 15,-2 3 1-15,2 6 5 16,2 4 4-16,7 4 14 16,6 0 6-16,7 5 9 15,5-7 2-15,5-3-9 16,2-5-5-16,4-14-6 15,-2 0-4-15,-6-11-78 16,-2-4 426-16</inkml:trace>
  <inkml:trace contextRef="#ctx0" brushRef="#br0" timeOffset="90285.67">7427 13446 1056 0,'17'11'379'16,"31"19"-305"-16,0 6-6 16,21 16-5-16,-1-1-9 15,-7 3-26-15,3 2-6 16,-17-9-3-16,-2-6-63 16,-9-14-271-16</inkml:trace>
  <inkml:trace contextRef="#ctx0" brushRef="#br0" timeOffset="90511.9">7889 13478 884 0,'-5'7'380'0,"-13"7"-189"16,-6 4-42-16,-17 10-45 15,-1 0-18-15,-6 3-39 0,-2 2-15 16,5 1-21 0,4-2-4-16,14-3-102 0,6-5-100 15</inkml:trace>
  <inkml:trace contextRef="#ctx0" brushRef="#br0" timeOffset="90810.76">8059 13698 869 0,'-4'0'405'0,"1"5"-133"16,1 12-148 0,2 9-19-16,7 14-15 15,-2 4-15-15,5 2-34 16,-2 0-8-16,-4-11-18 16,-1-11-2-16,-2-7-126 15,-2-8-98-15</inkml:trace>
  <inkml:trace contextRef="#ctx0" brushRef="#br0" timeOffset="91129.37">7985 13702 993 0,'12'-6'407'15,"20"-3"-232"-15,12 5-41 16,11 7-31-1,-3 1-16-15,-11 10-35 16,-13-2-9-16,-27 5-16 16,-8 3-4-16,-23 1-3 0,-2 0-5 15,-1-5-15 1,-1-4-18-16,16-11-32 16,5-1-14-16,14-3-3 0,6 1 13 15,19 5 25-15,7 4 13 16,11 8 12-16,6 8 1 15,-16 4 9-15,-6 2 9 0,-23 0 8 16,-12-4 3-16,-19-2 0 16,-13-6-14-16,-9-8-74 15,-1-7-74-15</inkml:trace>
  <inkml:trace contextRef="#ctx0" brushRef="#br0" timeOffset="91459.24">8553 13510 926 0,'9'0'405'0,"15"6"-176"15,13 5-55-15,17-6-25 16,2 2-28-16,1-7-55 16,-4-3-16-16,-11-1-24 15,-2 1-7-15,-11-3-68 16,-9 3-57-16,-9-3-151 15,-9 6-118 1</inkml:trace>
  <inkml:trace contextRef="#ctx0" brushRef="#br0" timeOffset="91635.19">8609 13632 666 0,'4'2'365'0,"11"2"-32"15,10 0-105-15,16 1-52 0,9 3-30 16,0-5-63 0,1 5-26-16,-1-7-74 0,-5-3 372 0</inkml:trace>
  <inkml:trace contextRef="#ctx0" brushRef="#br0" timeOffset="92056.56">9377 13350 612 0,'-5'-1'345'0,"-1"-2"-68"16,7 5-60-16,14 18-71 0,10 7-28 15,23 19-34-15,6 8-9 16,15 2-29-16,2-3-12 16,-16-10-11-16,-5-8-6 15,-22-9-64-15,-7-8-66 0</inkml:trace>
  <inkml:trace contextRef="#ctx0" brushRef="#br0" timeOffset="92241.24">9823 13384 1059 0,'-6'1'451'0,"-17"7"-254"15,-4 8-47-15,-12 14-71 0,-6 0-20 16,-1 1-30-16,-3 3-10 15,2-3-11 1,6 1 4-16,9-2-96 16,7-2-91-16</inkml:trace>
  <inkml:trace contextRef="#ctx0" brushRef="#br0" timeOffset="92611.95">9942 13717 993 0,'-13'11'428'0,"-13"18"-228"16,1 1-49-1,6 1-81-15,4-1-20 0,6-9-34 16,3-7-7-1,3-10-12-15,3-5-8 16,4-11-10-16,-1-8-2 16,5-9 8-16,3-2 5 15,2-1 9-15,5 0 1 16,4 3 0-16,-4 3 1 16,-1 9 3-16,1 6 3 15,-6 11 3-15,0 4 2 0,-3 12 4 16,3 10-2-16,0 4-2 15,3 6-3-15,3 4-5 16,-1-6 5-16,-1-1-91 16,-1-9-74-16</inkml:trace>
  <inkml:trace contextRef="#ctx0" brushRef="#br0" timeOffset="92784.38">9822 13777 1037 0,'4'0'406'15,"15"0"-252"-15,7 1-91 16,19 2-30-16,8 1 13 16,11-2-93-16</inkml:trace>
  <inkml:trace contextRef="#ctx0" brushRef="#br0" timeOffset="93130.93">10557 13348 827 0,'0'-1'403'0,"2"1"-163"15,0 10-46-15,0 22-79 16,3 11-32-16,4 15-19 0,2 3-16 15,4-2-14-15,-2-3-3 0,-4-12-13 16,-1-5-13-16,-7-18-124 31,-1-5-93-31</inkml:trace>
  <inkml:trace contextRef="#ctx0" brushRef="#br0" timeOffset="93290.49">10402 13559 925 0,'9'3'393'16,"8"3"-190"-16,21-1-117 15,14 3-7-15,15-6-26 16,2 0-17-16,0 1-89 16,-4-4-107-16</inkml:trace>
  <inkml:trace contextRef="#ctx0" brushRef="#br0" timeOffset="93779.26">11170 13403 752 0,'5'-2'364'0,"5"1"-129"15,-1 7-59-15,-6 14-51 16,4 9-21-1,-8 11-31-15,1 2-12 16,1-1-31-16,1-2-8 16,12-8-10-16,1-6-2 0,8-10-2 15,6-6 0-15,7-12 0 16,3-9-2-16,2-9-10 16,-5-4-5-16,-6-4 1 15,-7-3 2-15,-6-4-1 16,-4 1 4-16,-9-7-1 15,-3 7 0-15,-7 14 32 16,-4 9 8-16,-7 22 5 16,4 11 0-16,2 13-22 15,5 6-7-15,13 3-7 16,5-3-2-16,10 0-46 16,4-6-90-16</inkml:trace>
  <inkml:trace contextRef="#ctx0" brushRef="#br0" timeOffset="94200.38">11693 13674 892 0,'-7'9'391'0,"-2"13"-188"15,-4 4-60-15,-2 6-54 16,1-2-19-16,3-6-32 0,1-5-10 16,9-13-13-16,1-4-3 15,7-9-4 1,3-6-1-16,2-10-1 15,1-4-2-15,4-3-3 16,-7 1 0-16,1 4 1 16,4 5 0-16,-15 5 1 0,10 5 2 15,-8 12 16-15,0 6 6 16,6 13 3 0,1 6-3-16,-3 3-16 0,3 1-4 15,0-1-2-15,3-2-14 16,12-4-112-1,-5-4-73-15</inkml:trace>
  <inkml:trace contextRef="#ctx0" brushRef="#br0" timeOffset="94399.43">11665 13803 979 0,'1'-4'473'16,"8"0"-117"-16,3 4-251 16,8 0-25-16,11 6-35 15,-2-3-13-15,14 3-103 0,-2-1 0 16</inkml:trace>
  <inkml:trace contextRef="#ctx0" brushRef="#br0" timeOffset="95804.93">11933 13711 820 0,'5'8'378'16,"3"5"-148"-16,13 14-119 15,4 3-9-15,5 2-37 16,2-1-23-16,-1-8-17 16,-2-4-30-16,-4-7-143 15,-4-6-133-15</inkml:trace>
  <inkml:trace contextRef="#ctx0" brushRef="#br0" timeOffset="95985.29">12177 13747 683 0,'-12'-3'383'0,"-5"1"-64"0,-7 6-162 15,-4 3-36-15,-1 9-59 31,-2 6-20-31,-1 2-27 0,3 3-6 0,6-2-76 16,5-5-114 0</inkml:trace>
  <inkml:trace contextRef="#ctx0" brushRef="#br0" timeOffset="96572.31">12443 13109 933 0,'-1'4'397'0,"-1"11"-200"16,-1 4-43-16,-1 23-44 16,-2 2-16-16,-3 11-43 15,-1 5-11-15,8 2-21 16,2-2-7-16,14-11-6 16,7-5-3-16,12-12 1 15,7-5-21-15,3-11-57 16,0-7-59-16,-12-8-188 15</inkml:trace>
  <inkml:trace contextRef="#ctx0" brushRef="#br0" timeOffset="96770.95">12187 13306 1036 0,'3'4'438'0,"6"3"-201"16,9 2-72-16,26 6-42 16,10 0-15-16,21-2-54 15,7-3-20-15,-1-4-7 16,-13-2-51-16</inkml:trace>
  <inkml:trace contextRef="#ctx0" brushRef="#br0" timeOffset="101010.99">7578 14855 482 0,'0'11'234'15,"1"11"-92"1,11-8-24-16,3-5-6 0,12-13-18 15,6-13-16-15,9-18-27 16,6-14-10-16,1-12-22 16,-6-3-6-1,-12-6 1-15,-9 5 1 0,-20-2 2 16,-8 2 2-16,-12 15 3 16,-8 9 11-1,-10 30 23-15,0 15 10 0,-5 37 9 16,5 11-8-16,17 20-16 0,15 8-11 15,34 0-18-15,9 0-4 16,28-15-9 0,8-11 2-16,11-24-10 15,10-14-58 1,-5-18-259-16</inkml:trace>
  <inkml:trace contextRef="#ctx0" brushRef="#br0" timeOffset="101397.23">8666 14573 825 0,'2'4'356'15,"3"0"-137"-15,20 2-135 16,14 3-21-16,14-3-5 16,8-1-17-16,0-5-23 15,-5 1-4-15,-9-1-58 16,-12-3-86-16</inkml:trace>
  <inkml:trace contextRef="#ctx0" brushRef="#br0" timeOffset="101583.14">8756 14731 725 0,'20'6'365'16,"9"2"-132"-16,13 1-68 15,5-2-34 1,2-2-58-16,2-2-26 15,-6-1-83-15,-4-2-6 16</inkml:trace>
  <inkml:trace contextRef="#ctx0" brushRef="#br0" timeOffset="102084.85">9825 14371 676 0,'-14'0'376'0,"-10"0"-99"16,-9 16-108-16,-3 10-44 15,1 19-77-15,2 4-24 0,14 6-19 0,12 4-3 16,19-6 1-16,10-1-2 31,23-12 0-31,3-11 2 16,16-21 4-16,4-9 0 15,-8-20 6-15,-8-9 2 16,-16-12 7-16,-11-4 7 16,-22-7 12-16,-9 1 0 0,-34 2 10 15,-10 6-8-15,-12 14-17 16,-4 5-6-16,5 16-40 15,1 6-63-15,9 10-336 16</inkml:trace>
  <inkml:trace contextRef="#ctx0" brushRef="#br0" timeOffset="102321">9988 14508 760 0,'-13'5'396'0,"-9"6"-109"16,-11 11-110-16,-3 7-29 16,-6 11-57-16,2 5-30 15,3 6-42-15,0-1-7 0,11-1-92 16,5-8-104-1</inkml:trace>
  <inkml:trace contextRef="#ctx0" brushRef="#br0" timeOffset="102824.67">10708 14435 1000 0,'-1'2'423'0,"-2"10"-225"15,-1 6-45-15,6 16-52 16,0 4-14-16,6 8-33 16,1 0-16-16,-5 1-21 15,2-6-2-15,-1-7-32 16,-6-6-60-16,-4-15-371 15</inkml:trace>
  <inkml:trace contextRef="#ctx0" brushRef="#br0" timeOffset="102970.01">10497 14637 634 0,'3'-1'375'15,"9"1"22"-15,10 0-232 16,21 0-97-16,10-3-10 15,9 0-31-15,3-4 18 16,0 4-471-16</inkml:trace>
  <inkml:trace contextRef="#ctx0" brushRef="#br0" timeOffset="103506.34">11384 14478 499 0,'4'-3'289'0,"6"-4"-11"16,0 6-103-16,-3 8-32 0,-4 6-4 16,-4 15-16-1,-5 6-7-15,-4 10-42 16,0 2-22-16,7-1-32 0,5-5-8 15,15-8-4-15,4-12-1 16,13-14 1-16,2-6 0 16,2-17 3-16,1-6-3 15,-10-10 0-15,0-2 1 16,-10-1-3-16,-1 3 3 16,-7 4-2-16,-3 6-1 0,-7 7 2 15,-2 5-2-15,-7 17 7 16,-1 5 4-1,0 17 4-15,-2 4 2 0,11 12-8 16,3 1-4-16,4-1-8 16,2-3 1-16,-1-11-88 15,6-5-82-15</inkml:trace>
  <inkml:trace contextRef="#ctx0" brushRef="#br0" timeOffset="103733.52">11851 14829 1063 0,'-4'5'449'16,"-2"6"-239"-16,4 4-67 15,0 5-67-15,2 3-14 0,1 2-35 16,2 0-10-16,4-3-10 31,3-2-2-31,0-6-71 0,1-1-57 0,-2-12-207 16</inkml:trace>
  <inkml:trace contextRef="#ctx0" brushRef="#br0" timeOffset="103918.37">11866 14635 1015 0,'-3'-3'476'0,"-1"1"-201"0,1 0-124 16,3 2-104-16,0 0-47 15</inkml:trace>
  <inkml:trace contextRef="#ctx0" brushRef="#br0" timeOffset="104405.16">12350 14285 781 0,'-1'-1'422'16,"-2"-2"-111"-16,2 14-124 15,-1 11-36-15,2 18-47 0,0 8-10 16,-1 8-45-16,1 2-16 15,-1-1-19 1,2-1-5-16,10-8-4 16,7-3-1-16,9-16-1 0,6-7-7 15,1-15-36 1,-2-7-37-16,-7-8-144 0,-3-4-111 16</inkml:trace>
  <inkml:trace contextRef="#ctx0" brushRef="#br0" timeOffset="104598.98">12227 14519 618 0,'1'1'336'0,"14"3"-23"15,7 4-128-15,26 3-56 16,6-2 0-16,12-3-33 0,3-1-21 15,-11-4-18 1,-9 1-57-16</inkml:trace>
  <inkml:trace contextRef="#ctx0" brushRef="#br0" timeOffset="105436.04">7773 15488 713 0,'-1'-3'381'16,"-1"4"-96"-16,-2 13-76 0,-4 17-95 15,1 12-23-15,-1 18-23 16,1 6-23-16,7 10-19 16,2-1-4-16,11-12-8 15,2-7-1-15,5-20-4 16,2-7-4 0,-6-14-16-16,0-4-24 0,-1-5-103 15,-5-7-115-15</inkml:trace>
  <inkml:trace contextRef="#ctx0" brushRef="#br0" timeOffset="105641.54">7576 15759 610 0,'-2'2'355'15,"3"4"-13"-15,11 3-192 16,26 1-96 0,14 2-3-16,21-5-10 15,3-4-14-15,7-3-17 0,-5-3-113 0</inkml:trace>
  <inkml:trace contextRef="#ctx0" brushRef="#br0" timeOffset="105974.65">8367 15772 1016 0,'0'2'376'0,"7"-2"-279"15,5 2-32-15,17 0-25 16,13 0-5-16,5 3-22 15,0-3-2-15,-2 2-68 16,-8-2-88-16</inkml:trace>
  <inkml:trace contextRef="#ctx0" brushRef="#br0" timeOffset="106189.62">8407 15959 953 0,'12'0'362'0,"18"-1"-252"16,6 1-11-16,13 1-21 15,2 0-21-15,-5 3-59 16,-5-2-79-16</inkml:trace>
  <inkml:trace contextRef="#ctx0" brushRef="#br0" timeOffset="106747.05">9221 16009 966 0,'10'-5'343'0,"24"-1"-263"15,10-1-29-15,37 6-9 31,19 1 16-31,29 1 1 16,13 3 4-16,0-1 3 16,-2 1-15-16,-28-5-88 15,-12-3-84-15</inkml:trace>
  <inkml:trace contextRef="#ctx0" brushRef="#br0" timeOffset="107152.67">9526 15769 811 0,'14'-10'280'0,"19"-16"-231"16,7-6-8-16,8-10 14 15,-3-1 18-15,-8-6 5 16,-9 0 4-16,-14-7-2 16,-10-4-14-16,-9-1-18 0,-6 8-13 15,-6 20-5 1,-6 12-1-16,-5 22-9 0,-2 7 1 15,0 13-8-15,7 11-1 16,14 20 8 0,9 9 0-16,23 14-1 0,7 2-4 15,14 1-9-15,-2-6-8 16,3-6-128-16,3-7-321 16</inkml:trace>
  <inkml:trace contextRef="#ctx0" brushRef="#br0" timeOffset="107686.1">9345 16373 792 0,'2'-6'352'0,"1"-1"-180"15,6 6-27 1,-1 14-18-16,-1 6-12 0,-3 9-8 15,-2 4-12-15,-4 2-39 16,-2 3-18-16,2-4-23 31,2-1-6-31,3-10-5 0,9-5 1 16,6-8 0 0,8-8 1-16,5-8 1 0,0-7 1 15,-1-11-32-15,-2-2-7 0,-5-6-10 16,-2-2-4-16,-5-2 31 15,-5 3 6-15,-5 8 9 0,-5 7 3 32,-3 15 5-32,-5 7 5 15,-2 8 4-15,2 11-2 0,2 3-2 16,4 4-5-16,7 4-4 16,3-5 0-16,2 2-2 15,4-1 0-15,-3-5-49 16,1 3-80-16</inkml:trace>
  <inkml:trace contextRef="#ctx0" brushRef="#br0" timeOffset="107922.06">9834 16589 898 0,'-4'2'414'0,"-1"9"-161"0,-1 6-104 16,3 7-56-16,3 6-19 16,0 0-31-16,6-1-11 15,-2-9-19-15,4 0-7 16,-2-10-21-16,0-4-35 16,2-6-138-16,-2-9-117 15</inkml:trace>
  <inkml:trace contextRef="#ctx0" brushRef="#br0" timeOffset="108064.66">9862 16417 1177 0,'-2'0'467'0,"-1"0"-323"0,3 1-62 16,0-1-70-16,0 0-86 15</inkml:trace>
  <inkml:trace contextRef="#ctx0" brushRef="#br0" timeOffset="108538.89">10525 15838 687 0,'-1'1'306'15,"1"2"-126"-15,8-1-61 16,14 1-42-16,11 0 0 16,16 0-20-16,6 1-21 15,3-4-21-15,-7 2-4 0,-7-4-87 32,-5-1-95-32</inkml:trace>
  <inkml:trace contextRef="#ctx0" brushRef="#br0" timeOffset="108701.04">10589 15982 776 0,'9'4'349'0,"18"4"-164"15,7 0-10-15,11-4-43 16,3 4-33-16,-4-2-46 15,1-3-28-15</inkml:trace>
  <inkml:trace contextRef="#ctx0" brushRef="#br0" timeOffset="118813.44">11388 15951 1011 0,'26'-1'361'16,"24"-5"-262"-16,48 6-122 0,18 0 7 15,52 1 16-15,10 2 11 16,43 2 16-16,15 2 5 16,14-3-2-16,4 0-4 15,-12-8-2-15,-9-7-2 0,-23-1 2 16,-7-6-59-16,-35 0-362 15</inkml:trace>
  <inkml:trace contextRef="#ctx0" brushRef="#br0" timeOffset="119562.99">12359 15383 641 0,'-11'0'284'31,"-15"0"-109"-31,5 7-122 16,-2 4-16-16,1 12-8 15,10 11-6-15,5 8-13 16,8 7-6-16,12-3-4 15,5-6 2-15,13-13 18 16,11-9 11-16,10-16 31 16,0-5 23-16,-9-14 42 15,-9-7 16-15,-20-11 16 0,-10-2-13 16,-22-6-42 0,-6 2-23-16,-14 3-43 0,-6 2-18 15,5 16-20-15,0 4-22 16,16 13-141-16,5 5-103 15</inkml:trace>
  <inkml:trace contextRef="#ctx0" brushRef="#br0" timeOffset="119771.41">12640 15658 1278 0,'3'3'512'15,"0"0"-354"-15,-2 2-48 16,-1-7-90-16,0 1-95 16</inkml:trace>
  <inkml:trace contextRef="#ctx0" brushRef="#br0" timeOffset="120138.27">12880 15614 493 0,'4'-5'215'0,"3"-13"-69"15,2 1-13-15,2-12 26 0,2-4 2 16,3-4-3-16,-1-5 1 16,-3 7-5-16,-7 2-3 15,-6 14-21-15,-3 6-18 16,-6 13-40-1,0 6-23-15,-1 18-36 16,-1 10-8-16,7 16-5 0,4 4 0 16,5 0 3-1,5 0 14-15,5-7-136 16,3-2-41-16</inkml:trace>
  <inkml:trace contextRef="#ctx0" brushRef="#br0" timeOffset="126434.36">11609 16285 316 0,'-5'-2'213'16,"-8"-2"39"-16,4-3-26 0,9-1-51 16,4-1-24-16,15-6-59 15,9-1-16-15,10-3-9 16,2 3-7-16,-1 11-13 15,-4 5-11-15,-14 11-16 16,-9 7-5-16,-13 3-3 16,-8 3 2-16,-8-1-2 15,-4-1 1-15,-1-6-8 16,4-7-10-16,8-9-36 16,6-5-7-16,15-4-4 15,9 6 7-15,11 9 28 16,11 13 6-16,-2 16 7 15,-3 5 4-15,-16 9 18 0,-13-2 5 16,-21-7 5-16,-11-2 1 16,-13-15-10-1,-2-8-1-15,3-15-3 0,0-12-6 16,13-7-14-16,6-1-11 16,10 0-37-1,8 4-12-15,13 1-38 0,4 5-44 0</inkml:trace>
  <inkml:trace contextRef="#ctx0" brushRef="#br0" timeOffset="126646.73">12227 16420 1230 0,'0'0'498'16,"0"3"-287"-16,2 1-81 16,-2-4-56-16,0 0-15 15,0 0-30-15,0 0-68 16,0 0-483-16</inkml:trace>
  <inkml:trace contextRef="#ctx0" brushRef="#br0" timeOffset="127082.59">12624 16470 640 0,'1'-1'290'16,"3"-2"-102"-16,11 0-80 15,1-5 11-15,7-11-1 0,1-4-22 0,3-9-33 31,-2-5-13-31,-2 3-26 16,-3 1-3-16,-9 8 4 16,-6 4 6-16,-5 13 14 15,-5 6-6-15,-5 19-4 16,-2 13-5-16,1 23-15 16,3 8 4-16,8 10-6 15,3-5-4-15,5-13-4 0,5-6-2 16,1-19-66-1,5-6-62-15,7-12-172 0</inkml:trace>
  <inkml:trace contextRef="#ctx0" brushRef="#br0" timeOffset="127390.43">13173 16382 500 0,'-6'-15'351'0,"-1"-11"37"0,-7 4-168 0,-5 3-25 31,-6 10-66-31,-3 6-36 16,-2 10-59-16,6 6-20 15,8 13-21-15,5 7-3 0,11 15-1 16,5-2 2-16,11-3 5 16,7 0 1-16,12-18 2 15,4-4 1-15,-13-21 3 31,-12 0 5-31,0 1 6 0,33-10 3 0,-17-19 8 16,-9-5 4-16,-28-8 1 16,-5-3-4-16,-4 3-9 15,1 5-9-15,5 11-50 16,2 8-98-16</inkml:trace>
  <inkml:trace contextRef="#ctx0" brushRef="#br0" timeOffset="127864.71">13567 16155 711 0,'-7'-2'352'0,"-5"-3"-135"0,-4 5-46 16,-3 0-83-16,2 0-35 15,-2 5-36-15,3 3-14 16,6 10-10-16,1 8-4 16,10 5 2-1,9-1 1-15,10-1 2 16,7-4 3-16,9-8 1 16,-5-5 1-16,-3-12 5 15,-3-2 3-15,-22-12 14 0,1-1 10 16,-19-4 27-16,-12 2 6 15,-11 10-7-15,-11 4-10 16,9 6-41-16,7 3-66 16</inkml:trace>
  <inkml:trace contextRef="#ctx0" brushRef="#br0" timeOffset="128438.82">14400 15840 532 0,'1'-1'309'0,"11"-1"-11"16,7-2-109-16,19 1-84 16,10-2-20-16,7 3-49 15,-6-1-15-15,-4 3-8 16,-6 0-30-16,-9 0-154 15</inkml:trace>
  <inkml:trace contextRef="#ctx0" brushRef="#br0" timeOffset="128626.11">14471 15973 745 0,'13'0'389'15,"19"-1"-74"-15,8 0-130 0,4 1-81 16,4 0-28-16,0 0-40 16,2 0-42-16,-1-7-177 15</inkml:trace>
  <inkml:trace contextRef="#ctx0" brushRef="#br0" timeOffset="129011.82">15310 15722 716 0,'6'-15'304'15,"7"-22"-138"-15,-3-5-14 0,-5-10 0 16,-2 2-10-16,0 2-41 16,-2 3-10-16,3 21-37 31,0 6-12-31,-4 13-27 0,-2 11-13 15,-3 19-2-15,0 12-3 16,6 20 3-16,4 5 0 0,4 8 1 16,3-4-1-1,-1-4-62-15,2-4-74 16,-6-15-347-16</inkml:trace>
  <inkml:trace contextRef="#ctx0" brushRef="#br0" timeOffset="129191.37">15179 15891 915 0,'12'0'384'0,"13"-1"-183"16,23 9-143 0,10-8-2-16,12 7-22 15,2-4-16-15,-11-3-38 16,0 6-79-16</inkml:trace>
  <inkml:trace contextRef="#ctx0" brushRef="#br0" timeOffset="129666.66">15267 16109 959 0,'3'-7'395'0,"7"-3"-204"15,8-2-79-15,12 1-30 16,8 7 3-16,8 4-25 15,2 3-12-15,-8 7-24 16,-11 0-11-16,-17 6-7 16,-12 2-2-16,-20-3 0 15,-6 0-9-15,-11-5-21 16,2-3-8-16,14-2-10 16,7-3-1-16,21-2 16 0,6 0 6 15,20 5 13-15,2 4 10 16,1 8 3-16,1 4 5 15,-16 6 29-15,-7 3 12 16,-19 5 11 0,-15 2-3-16,-20-5-23 0,-9-5-8 15,-11-19-6-15,3-11-3 16,16-18-24-16,6-7-42 16,26-4-142-16,10 0-115 15</inkml:trace>
  <inkml:trace contextRef="#ctx0" brushRef="#br0" timeOffset="129951">16085 15891 887 0,'-1'1'452'0,"2"0"-125"15,0 2-99-15,-1-3-104 0,-1 0-42 16,1-1-65-16,0-1-64 0</inkml:trace>
  <inkml:trace contextRef="#ctx0" brushRef="#br0" timeOffset="130343.89">16521 15846 562 0,'8'-13'262'15,"9"-16"-52"-15,1-1-70 16,-3-6 16 0,-6 1 13-16,-3 4-13 15,-4 2-11-15,-4 14-28 16,0 6-20-16,0 9-40 16,0 8-17-16,2 16-24 15,-2 10-6-15,-1 22 3 16,2 9-1-16,1 4-3 15,2-4-2-15,3-15-26 16,5-9-54-16,2-17-168 0</inkml:trace>
  <inkml:trace contextRef="#ctx0" brushRef="#br0" timeOffset="130670.71">16931 15700 1000 0,'-11'-7'431'0,"-16"-4"-238"16,0 3-56-16,0 8-77 15,2 6-26-15,4 10-32 16,6 9-4-16,7 13-1 16,5 4 0-16,9 9 3 15,8 0 0-15,14-8 0 16,5-7 0-16,10-16 3 0,2-8 2 15,-5-14 7-15,-4-7 5 16,-12-13 47 0,-8-8 15-16,-8-11 24 0,-14-7 2 15,-15-1-47-15,-5 3-16 16,-16 8-31-16,5 4-2 16,3 12-87-1,3 1-119-15</inkml:trace>
  <inkml:trace contextRef="#ctx0" brushRef="#br0" timeOffset="130970.67">17050 15492 658 0,'-2'-3'357'16,"1"-3"-53"-16,4 1-117 15,-3 5-80-15,20 2-24 16,55 11-39-1,-23-3-19-15,6 1 3 0,3 0-80 0</inkml:trace>
  <inkml:trace contextRef="#ctx0" brushRef="#br0" timeOffset="131318.54">17407 15340 432 0,'10'-6'289'16,"13"-9"44"-16,2 0-139 0,5-2-71 16,4 1-16-1,-4-1-25-15,-5 0-9 0,-7 4-5 16,-4 0-3-16,-9 5-3 15,2 4 0-15,-10 6-13 16,-5 7-8-16,3 12-21 16,0 7-9-16,6 17-6 15,5 7-1-15,3 9 0 16,-2-5 0-16,3-9 0 16,4-6-1-16,-3-18 7 15,0-3-41-15,-6-13-90 16,-4-7-59-16,-3-10-338 15</inkml:trace>
  <inkml:trace contextRef="#ctx0" brushRef="#br0" timeOffset="131463.19">17448 15443 554 0,'4'5'361'0,"7"4"17"0,10 0-206 15,10 2-27 1,14-5-63-16,7-5-34 15,6-1-20-15,-5-4-49 16</inkml:trace>
  <inkml:trace contextRef="#ctx0" brushRef="#br0" timeOffset="132166.78">18425 15759 709 0,'-17'-6'314'0,"-22"-2"-151"16,-5 1-24-16,6 5-44 16,6 2-19-16,11 3-30 15,8 3-14-15,13 5-9 16,5 1 0-16,12 4 5 16,6 2 2-16,12 5 0 15,2 4-6-15,1 3-5 0,-2 3 3 16,-13-3 6-16,-4-2 3 15,-12-5 7-15,-6-3 6 16,-10-4 9-16,-10-4 2 16,-15-6-6-16,-10-6-11 15,-8-7-14-15,4-2-7 16,7-8-5-16,9 1-26 0,15-3-154 16,8-2-88-1</inkml:trace>
</inkml:ink>
</file>

<file path=ppt/ink/ink3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1T09:36:31.465"/>
    </inkml:context>
    <inkml:brush xml:id="br0">
      <inkml:brushProperty name="width" value="0.05292" units="cm"/>
      <inkml:brushProperty name="height" value="0.05292" units="cm"/>
      <inkml:brushProperty name="color" value="#FF0000"/>
    </inkml:brush>
    <inkml:context xml:id="ctx1">
      <inkml:inkSource xml:id="inkSrc41">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2-01T09:39:34.259"/>
    </inkml:context>
  </inkml:definitions>
  <inkml:trace contextRef="#ctx0" brushRef="#br0">15187 8023 492 0,'0'-2'329'16,"-2"-1"-12"-16,-1 18-132 16,-6 8-35-16,-6 22-62 0,0 8-17 15,-4 11-39-15,4-2-15 16,1-14-7-16,3-11-2 16,7-19 6-16,4-12 4 15,10-22 4-15,2-11 1 16,5-21-1-16,-4-6 8 15,-2-1 18-15,1 3 8 16,-2 6 9-16,3 5-9 16,-2 12-18-16,0 3-8 15,-7 12-13-15,1 7-7 16,-2 13-7-16,1 9-2 0,9 12-1 16,-1 3 2-16,9 5 0 15,1 3-1-15,1 2 0 16,0-1-6-16,-5-3-96 15,-3-6-65-15,-6-9-256 16</inkml:trace>
  <inkml:trace contextRef="#ctx0" brushRef="#br0" timeOffset="165.94">15078 8175 730 0,'2'0'406'15,"12"-1"-51"-15,8 1-110 16,14 1-100-16,13 0-30 16,6 3-58-1,1-2-19-15,-13-1-176 0</inkml:trace>
  <inkml:trace contextRef="#ctx0" brushRef="#br0" timeOffset="947.82">22365 8897 774 0,'-1'0'334'15,"4"9"-170"-15,-2 12-48 16,3 14-59-16,-1 12 3 16,-5 3-12-16,2 1-12 0,-4-3-13 15,3-8-2 1,-3-13-58-16,3-8-56 0,-1-16-315 31</inkml:trace>
  <inkml:trace contextRef="#ctx0" brushRef="#br0" timeOffset="1264.29">22300 8924 517 0,'1'-13'319'0,"7"-15"-9"16,4-2-86-16,12 2-83 16,9 6-25-16,5 13-35 15,7 8-21 1,-2 14-27-16,-7 4-8 15,-13 9-9-15,-12 4 1 0,-23 2 2 16,-10 2 0-16,-4-3-2 16,-3-11-2-16,13-12-3 15,10-5-11-15,12-10-6 16,12 7-4-16,13 2-6 0,6 3 6 0,8 8 4 16,-5 1 3-1,-15 8 12-15,-19-1 11 0,-30 6 10 31,-20-4 2-31,-22-10-1 0,0-7-6 16,7-14-56-16,16-3-66 0,22 1-320 16</inkml:trace>
  <inkml:trace contextRef="#ctx0" brushRef="#br0" timeOffset="11668.15">23000 9258 411 0,'2'-5'230'15,"2"-3"-29"-15,-2 2-32 0,-2 7-52 16,0 6-28 0,-3 9-42-16,-3 6-8 15,2 6-10-15,1 0-3 0,6-4-13 16,8-7 1-16,2-11 6 16,6-7 3-16,3-15 5 15,1-5 0-15,-4-7-4 0,-4 0 3 16,-5 2 2-1,-3 2-1-15,-3 6-1 16,0 3-3-16,-3 9-17 0,2 6-5 16,1 11-5-16,3 6-6 15,2 13 7-15,1 5 2 16,3 10 5-16,-4 2 4 16,-6 2 6-16,-6-7 4 15,-13-12 3 1,-7-3 2-16,-6-11 2 15,1-6 1-15,0-10-13 0,5-7-14 0,7-10-46 32,8-5-31-32,10 1-78 15,7-1-47-15,10 10-198 16</inkml:trace>
  <inkml:trace contextRef="#ctx0" brushRef="#br0" timeOffset="12022.97">23340 9465 675 0,'-1'2'357'16,"-2"1"-97"-16,1 6-115 0,1-1-36 16,-3 3-40-16,2 7-11 15,0-2-28-15,3 1-10 16,2 1-11-1,0-8-3-15,2 0-2 16,-2-4-16-16,1-3-69 16,-4-1-42-16,2-2-212 0</inkml:trace>
  <inkml:trace contextRef="#ctx0" brushRef="#br0" timeOffset="12422.42">23298 9429 664 0,'1'-8'309'0,"10"-3"-118"15,6 1-40-15,0 7-48 16,6 4-24-16,-1 3-40 15,-6 4-14-15,-4 1-17 16,-4 0 0-16,-12 6 4 0,-3-1 1 16,-9 2 5-1,2 0-1-15,-1-9-8 16,5-3-5-16,10-1-24 0,0-3-3 0,5-1-1 31,-5 1 3-31,0 0 18 0,12 0-1 16,35 9 1-16,-33 3 2 0,-11 2 16 15,-7 1 7-15,-13 1 5 16,-3 0 1-16,-4-7-12 16,0-1-16-16,4-8-68 15,4-1-63-15</inkml:trace>
  <inkml:trace contextRef="#ctx0" brushRef="#br0" timeOffset="12769.24">23515 9260 701 0,'14'-1'295'0,"19"0"-187"0,5-1-21 15,0 2-54-15,1 3-16 16,-8-1-78-16,-5-1-106 16</inkml:trace>
  <inkml:trace contextRef="#ctx0" brushRef="#br0" timeOffset="12962.08">23540 9342 511 0,'4'3'306'0,"3"4"-38"0,13-1-97 16,5-3-20-16,11-3-54 16,3 0-23-16,3-5-31 15,-2 0-61-15,-9-3-253 16</inkml:trace>
  <inkml:trace contextRef="#ctx0" brushRef="#br0" timeOffset="13387.05">23807 9002 560 0,'0'-7'334'16,"8"-13"-6"0,5 3-120-16,11-1-81 0,5 6-19 0,9 11-44 15,1 1-22 1,0 12-26-16,-6 2-10 16,-25 10-2-16,-10 5 4 0,-19 8 2 15,-11 2 1-15,4-3-3 16,5 2-6-1,12-8-44 1,9-5-49-16,11-7-141 16</inkml:trace>
  <inkml:trace contextRef="#ctx0" brushRef="#br0" timeOffset="13672.92">23920 9439 801 0,'-1'1'424'15,"-1"1"-85"1,2 0-169-16,0-2-34 0,0 0-30 15,0 0-20-15,0 0-30 16,0 0-15-16,0 0-18 16,0 0-3-16,0 0-21 15,2 0-66-15</inkml:trace>
  <inkml:trace contextRef="#ctx0" brushRef="#br0" timeOffset="168011.11">2086 9662 532 0,'-5'-4'301'16,"-17"-3"-37"-16,-3 6-57 15,-5 9-79-15,-6 8-34 16,3 14-62-16,6 9-14 15,5 13-13 1,9 2 0-16,22 7 7 16,13-4 1-16,23-15 4 0,7-4 9 15,13-24 19-15,3-9 12 16,-4-20 30 0,-6-13 14-16,-16-12 7 0,-13-6 1 0,-31-9-11 15,-2 1-13-15,-25 0-33 16,-8 3-11-1,-1 14-30-15,-9 11-11 0,7 17-60 16,7 6-66-16,15 9-249 16</inkml:trace>
  <inkml:trace contextRef="#ctx0" brushRef="#br0" timeOffset="168290.89">1626 9626 1040 0,'0'-1'455'15,"-4"1"-222"1,6 10-144-16,8 13-38 0,4 11-32 16,9 3 26-16,11 3-265 15</inkml:trace>
  <inkml:trace contextRef="#ctx0" brushRef="#br0" timeOffset="168678.86">2488 9886 766 0,'-2'-4'405'0,"2"-1"-100"0,0 2-68 16,0 3-94-16,0 0-39 15,1 20-55-15,4 44-2 16,-1-16-11-16,0 6-8 16,3 13-13-16,0 1-5 15,-5-4-42-15,13-5-77 16,-2-22-270-16</inkml:trace>
  <inkml:trace contextRef="#ctx0" brushRef="#br0" timeOffset="168851.82">2526 10038 884 0,'0'-2'415'0,"8"-8"-180"16,5 5-104-16,11 4-108 0,5 1-12 15,-1 4-10-15,4 4-69 16</inkml:trace>
  <inkml:trace contextRef="#ctx0" brushRef="#br0" timeOffset="169124">2991 9904 575 0,'-11'-5'348'0,"-13"-9"-14"15,-3 0-73-15,-3 3-82 16,-1 1-29 0,-2 9-58-16,7 6-28 0,11 10-34 15,3 4-13 1,12 7-9-16,3-1-1 0,10-2-1 16,8-2 0-16,11-7 2 15,1-8 0-15,-2-4 0 16,-4-6-4-1,-6-4-6-15,-1-5-43 0,-13-3-146 0,-3 1-132 0</inkml:trace>
  <inkml:trace contextRef="#ctx0" brushRef="#br0" timeOffset="169346.94">3140 9854 867 0,'-2'-3'415'0,"4"3"-177"0,0 4-50 16,-3-4-79-16,0 4-31 16,-2 22-27-16,-1 31-17 15,6-28-22-15,5-1-37 16,3-7-218-16</inkml:trace>
  <inkml:trace contextRef="#ctx0" brushRef="#br0" timeOffset="169658.89">3492 9946 792 0,'0'6'410'0,"-7"5"-111"15,-5 2-89-15,-1 1-100 16,-10-2-33-16,-1-4-40 16,0-1-11-16,-3-9-12 15,3-5-13-15,2-7-38 16,1-2-14-16,7 2-8 0,6-1 7 16,1 4 26-16,12-4 8 15,11 2 6-15,6 3 5 16,16 6 10-16,-1 4 12 15,-4 13 25 1,-5 4 9-16,-11 12 1 0,-4 3-8 0,-4-2-59 16,-1 1-121-1</inkml:trace>
  <inkml:trace contextRef="#ctx0" brushRef="#br0" timeOffset="170034.67">4034 9848 822 0,'3'-4'432'0,"-1"-3"-126"16,-2 10-77-16,0-3-109 15,0 19-40-15,9 61-39 31,-3-25-7-31,-4 21-13 16,4 6-7-16,-3 2-6 16,2-2-2-16,5-20-70 15,2-14-81-15,-2-18-290 16</inkml:trace>
  <inkml:trace contextRef="#ctx0" brushRef="#br0" timeOffset="170207.18">4098 10101 787 0,'-3'-4'361'0,"8"-1"-146"16,9 1-137-16,10 0-76 16,11 2-1-16,3-5-100 15,1-1-132-15</inkml:trace>
  <inkml:trace contextRef="#ctx0" brushRef="#br0" timeOffset="170525.51">4497 9907 595 0,'-14'-5'319'16,"-14"-4"-61"-16,-2 2-60 16,1 5-82-1,4 2-33-15,5 4-61 0,8 4-19 16,8 4-16-16,5-1-2 15,10 1 3-15,2-4 5 16,11-4 7-16,-1 1 0 0,-4-4 4 16,-4-1 2-16,-11-2 5 15,-4-2 0-15,-12 6-3 16,-4 0-2-16,-5 7 4 16,-2 4 10-16,7 2 13 15,7 6 9-15,12 0 13 16,5-3-4-16,13-2 1 15,3-6-9 1,7-2-19-16,5 2-8 16,-1-6-99-16,3 1-85 0</inkml:trace>
  <inkml:trace contextRef="#ctx0" brushRef="#br0" timeOffset="170963.51">4989 9914 528 0,'12'1'272'0,"8"-1"-72"0,11 0-90 16,-1 1-19-1,6 1-28-15,0 2-12 16,-12-2-23-16,5-2-8 0,-13-5-10 16,-5 0-8-1,1-2-47-15,-11 1-25 0,-9 1-18 16,-2 3 1-1,-1 3 44-15,-7 4 24 16,2 7 37-16,1 2 16 16,-4 3 34-16,11 5 17 0,8-1 4 15,1-1-5-15,7-1-29 16,3-4-17-16,0-2-25 16,2 0-5-16,-7-2-60 15,8 1-64-15,4-2-263 16</inkml:trace>
  <inkml:trace contextRef="#ctx0" brushRef="#br0" timeOffset="171237.43">5479 10030 523 0,'1'-5'137'0,"1"0"6"0,-4-7 135 16,-2 1-71-16,-5-1-16 15,-9-2-25-15,3 1-20 16,-13 3-36-16,4 2-21 15,2 9-52-15,0 4-18 16,9 6-28-16,5 9-6 16,6 2-2-16,7 0 2 15,11 2 8-15,5-8 2 16,9-6 5-16,2 0 0 16,0-14 6-16,-1-2 3 0,-13-10 5 15,-8-6 2-15,-10-1-7 16,-6-4-43-1,-1 2-212-15</inkml:trace>
  <inkml:trace contextRef="#ctx0" brushRef="#br0" timeOffset="171628.75">6258 9806 938 0,'-1'6'391'16,"-1"16"-219"-16,2 13-69 0,2 18-52 15,1 5-14-15,1 2-22 16,-4 3-4-16,0-10-45 15,-2-8-65-15</inkml:trace>
  <inkml:trace contextRef="#ctx0" brushRef="#br0" timeOffset="171934.1">6056 9783 782 0,'11'-14'372'16,"7"-13"-148"-16,12 8-97 15,10 3-31-15,15 14-42 16,1 3-24-16,1 9-16 31,-11 7-5-31,-23-1-7 16,-10 2 2-16,-13 2-15 16,-5-3 0-16,3-2-1 15,-5-3-4-15,10-4 14 16,5-2-1-16,6 5 1 0,7 3 2 15,-2 9 5-15,0 4 9 16,-5 2 11-16,-11 2 4 16,-14-2 1-16,-7-2-4 15,-17-4-21-15,-7-6-27 16,-8-12-136-16,2-5-139 16</inkml:trace>
  <inkml:trace contextRef="#ctx0" brushRef="#br0" timeOffset="172184.75">6580 9530 959 0,'15'-12'486'0,"27"2"-180"0,14 17-106 15,18 33-128-15,-3 21-38 16,-19 27-15-16,-19 10-2 16,-33 5-1-16,-15 2-1 15,-16 3 2 1,-13-8-40-16,-2-11-107 0,4-16-69 16</inkml:trace>
  <inkml:trace contextRef="#ctx0" brushRef="#br0" timeOffset="173191.26">7775 9909 462 0,'3'-8'290'0,"-2"-8"-4"16,-7 2-40-1,-9 6-66-15,-8 3-33 16,-9 5-56-16,1 6-26 0,9 4-39 16,4 3-16-16,10 4-23 15,8-2-5-15,11 3 2 16,5-5 5-16,15 1 8 15,5-1 0-15,-3-6-33 16,-4-1-18-16,-12-6-18 16,-8-7-11-16,-13 4 7 15,-8 0 15-15,-14 4 19 16,-7 5 15-16,-8 3 45 16,5 5 9-16,11 0 1 15,9 1-5-15,16-1-12 16,0-4-1-16,8 1 7 15,8 2 5-15,9-5-3 0,6 1-2 16,4-5-5-16,0-4-2 16,-4-4 0-16,-4-4 1 15,-5-4-1 1,-1 0-1-16,-7-1-2 0,-1 2-1 16,-4 3-3-16,-3-3 0 15,-4 5-3-15,4 2-3 16,-1 1-2-16,6 6 0 0,6 2 2 15,-3-1 2 1,3 0 2-16,-2-3 2 0,-2-5 2 16,1-1 1-16,-4-2-1 15,-1-4 2 1,-8-2 2-16,-4-1 0 0,-10-6 1 16,-2 3-2-16,-3 4-6 15,-1 3-2-15,4 13-4 16,-2 3-3-16,3 12 2 15,-1 7 0-15,5 7 5 16,1 5 1-16,9 4 0 16,-1 1-1-16,-1 3 0 0,5 1 0 15,0-2 2 1,10-3 0-16,1-6-13 16,1-6-78-16</inkml:trace>
  <inkml:trace contextRef="#ctx0" brushRef="#br0" timeOffset="173652.76">8150 9937 884 0,'0'1'381'0,"-2"0"-220"0,1 8-51 15,1 1-49-15,1 5-10 32,4 6-2-32,3-1-5 0,7 3-20 0,0-2-8 15,5-6-8 1,-3-4-1-16,6-6 1 0,-4-8 2 16,0-2 4-1,-1-8 1-15,-10-7 0 0,-2 3 0 16,-3-8-4-16,1 4 0 15,-1 5-1 1,-3-1-3-16,-3 8-2 16,1 3-3-16,-6 6-3 15,5 5-2-15,3 10-1 0,-4-1 2 16,8 3 3 0,5 1 4-16,4-4 2 15,3 2 1-15,0-2 0 16,1-3-1-16,-5-4 0 15,1-2 0-15,0-5 3 0,-5-5 1 16,3-9-57-16,-3-3-54 16,-4-3-132-16,-4-6-104 15</inkml:trace>
  <inkml:trace contextRef="#ctx0" brushRef="#br0" timeOffset="173784.82">8391 9761 676 0,'-7'-15'379'0,"-5"-16"-64"16,4 5-45-16,-2 10-74 15,5 5-37-15,5 12-67 16,-2 2-34-16,3 7-51 16,4 3-31-16,-3 4-191 15</inkml:trace>
  <inkml:trace contextRef="#ctx0" brushRef="#br0" timeOffset="174470.18">8612 9863 655 0,'5'2'292'15,"3"2"-128"-15,12 1-60 16,5 1-3-16,7-2-18 16,3-3-20-16,-3-1-28 15,-8-3-12-15,-9-1-8 0,-3 0 0 16,-13 1-2-1,-3-1-3-15,-6 3-5 16,-11 0-4-16,-3 5-3 16,0 7-2-16,-2 10-4 15,9 4 0-15,5 9 3 0,6 0 3 16,10 3 2 0,5-7 3-16,14-7 2 15,3-4 2-15,0-17 4 16,5-2 0-16,-5-13 2 0,0-5-2 0,-1-5-2 15,-8-4 0 1,-3 2-1-16,-2-1-1 0,-5 7 2 16,2 7 13-16,-4 8 15 15,-6 7 3-15,0 9 0 32,-4 3-14-32,1 7-16 15,4-3-2-15,-4-3-3 16,4-2-1-16,2-5 2 0,2-5 2 15,4-6 4-15,0-2-1 16,5-11 0-16,2-1-3 16,2 0-5-16,1-5-1 15,11 10 9-15,-13 2 7 16,0 9 12-16,-10 4 3 16,-15 13-6-16,16 2-7 0,-16 5-11 15,5 4-3-15,12-2-101 16,-13 2-86-16</inkml:trace>
  <inkml:trace contextRef="#ctx0" brushRef="#br0" timeOffset="174721.13">9185 9790 959 0,'1'-8'460'16,"2"-8"-182"-16,-1 12-49 15,0 17-103-15,2 14-45 16,5 23-59-16,1 7-5 16,5 14-6-1,3 4-2-15,-9 1-2 0,-2 7-1 16,-7-4-1-16,-3-5 0 16,3-17 0-16,4-14-1 15,5-13-70-15,-2-14-75 16,1-19-313-16</inkml:trace>
  <inkml:trace contextRef="#ctx0" brushRef="#br0" timeOffset="174919.93">9297 10114 702 0,'0'-2'347'0,"2"-4"-114"15,-2 0-49-15,0 5-77 0,0 0-29 16,8 0-47-16,13-3-13 16,37-1-21-1,-26 0-53-15,6 2-343 0</inkml:trace>
  <inkml:trace contextRef="#ctx0" brushRef="#br0" timeOffset="175257.24">9857 9888 810 0,'-3'0'364'0,"-3"4"-159"0,-3 4-43 16,-10 11-56-16,0 1-14 15,-6 2-37-15,-4 0-15 16,-4-6-19-16,-1-5-6 15,-2-8-5-15,-4-3-5 16,18-8-8-16,-1-4-4 16,9 1-19-16,13-7-7 0,-4 1-1 15,17 0 1-15,12-4 18 16,5 4 10-16,8 5 8 16,-5 7 11-16,-3 16 20 15,-4 8 8-15,-8 17 13 16,-2 2-5-16,-4 1-16 15,0-2-8-15,0-9-51 16,-2-3-95-16</inkml:trace>
  <inkml:trace contextRef="#ctx0" brushRef="#br0" timeOffset="178901.29">10246 10135 468 0,'0'2'284'16,"-1"13"-8"-16,-7 5-57 15,-12 3-80-15,0 3-35 0,-7-7-88 16,-1-5-77 0</inkml:trace>
  <inkml:trace contextRef="#ctx0" brushRef="#br0" timeOffset="179328.1">10730 9903 746 0,'-7'2'352'16,"-12"7"-151"-16,-2 0-56 0,-3 9-86 31,3 8-30-31,13 2-33 0,5 3-8 16,17 1 3-1,8-7 3-15,8-8 7 16,6-2 3-16,-5-11 4 16,-7-5 4-16,-10-7 13 15,-14-6 4-15,-7-1 19 16,-4 3 1-16,-17-2-11 16,-2 5-6-16,0 4-41 15,0-1-63-15</inkml:trace>
  <inkml:trace contextRef="#ctx0" brushRef="#br0" timeOffset="179822.07">10885 9950 563 0,'-2'-1'281'16,"4"-1"-85"-16,2-2-43 15,-4 3-50-15,13 0-14 16,43 1-28-16,-18 2-14 16,4 3-22-16,-2-3-7 15,-3 1-5-15,-11-2-1 16,-13 2 1-16,-5 0 1 0,-4-5-26 16,-3-1-16-1,-8-3-30-15,-7-2-5 16,-9 6 20-16,-3 2 13 15,-7 6 26-15,9 5 4 16,0 9 11-16,4 1 6 16,13 2 9-16,-1 3 1 15,15-4-7-15,9 0-3 0,12-4-8 16,3-5 1-16,11-4-41 16,-3-9-58-16,0-6-245 15</inkml:trace>
  <inkml:trace contextRef="#ctx0" brushRef="#br0" timeOffset="180166.47">11263 9992 531 0,'2'-4'315'16,"0"4"-31"-16,4 5-76 15,-6-5-87-15,0 2-21 16,6 16-24-16,10 28-12 0,-10-29-20 16,-7-3-9-16,2-5-18 15,-5-3-3 1,3-6-5-16,6-4-10 16,2-7-11-16,4-4-3 0,4-4-1 0,2 0 6 15,3 6 4-15,1 4-2 16,-4 7-3-1,-3 2 3-15,-1 8 13 0,-4 6 7 16,-2 2 4-16,0 4-1 31,-3-1-50-31,9-2-61 16</inkml:trace>
  <inkml:trace contextRef="#ctx0" brushRef="#br0" timeOffset="180425.83">11567 9978 803 0,'4'1'417'16,"2"-1"-109"-16,4 12-147 16,1 0-51-16,6 11-43 0,0 4-16 15,2-3-26-15,-3-3-10 16,-4-7-1-16,-2-6 2 15,1-8 8 1,0-2 4-16,3-10 1 0,-1-2-2 16,-10-7-10-16,-2 0-3 15,-2-1-52-15,1 3-79 16</inkml:trace>
  <inkml:trace contextRef="#ctx0" brushRef="#br0" timeOffset="181016.8">12417 10006 651 0,'-5'2'323'16,"-2"6"-110"-16,1 4-59 16,4 6-74-16,4 3-17 0,15-2-21 15,-1 1-13-15,14-7-8 16,5-5-1-16,1-11 5 16,9-7 0-16,-11-8-3 0,-10-4-3 15,-9-7-5-15,-7 4-1 16,-7-1-2-1,0 3-1-15,-3 9 1 16,1 2 3-16,-6 14 1 0,2 11 0 16,6 20-3-1,3 7-6-15,6 13-5 0,4 9-1 32,-12 1 2-32,-1 0 3 0,-11-8 5 15,-6-8 4-15,-9-15 7 16,-11-9 0-16,-2-16-17 0,-5-7-19 15,9-21-50-15,1-8-32 0,11-7-71 32,7-6-56-32</inkml:trace>
  <inkml:trace contextRef="#ctx0" brushRef="#br0" timeOffset="181173.64">12712 9588 889 0,'-1'0'434'16,"-3"8"-175"-16,-6 4-101 15,3 16-129-15,-2 5-18 16,4 7-11-16,7 7-66 0</inkml:trace>
  <inkml:trace contextRef="#ctx0" brushRef="#br0" timeOffset="181634.42">12781 10023 827 0,'-2'10'354'16,"-3"7"-192"-16,6 0-87 0,5-1-14 16,8-2-19-16,5 0-9 15,8-6-2-15,2-3-3 16,-3-7-3-16,-4-4-1 16,-2-5 1-16,-1-4-1 0,-4-1-4 15,0 0-1-15,-9-2-4 16,-2 7-6-16,-3 3 16 15,-1 2-5 1,0 11-3-16,1-3 1 0,-1-2-17 16,1 3 1-16,6 27-2 15,46 39-1-15,-29-20-2 16,-6 2 3-16,-18-2 8 16,-6 1 8-16,-17-9 16 15,-4-2 2-15,-11-10 3 16,-6-7-3-16,1-15-9 15,0-8-23-15,12-13-106 0,8-8-72 16</inkml:trace>
  <inkml:trace contextRef="#ctx1" brushRef="#br0">10164 17900 0,'0'0'0</inkml:trace>
  <inkml:trace contextRef="#ctx0" brushRef="#br0" timeOffset="183489.71">1735 10839 456 0,'7'-10'292'15,"3"-10"-13"-15,9 6-114 0,1 6-28 0,2 11-56 16,-2 9-27-1,-6 17-21-15,-1 5-6 0,-15 5-3 16,-6-1-2-16,-6-9-4 16,1-4-1-16,6-13 0 15,4-4 1-15,4-9-9 16,-1-12-8-16,10-6-7 16,4-6-5-16,4-7 2 15,6 4 4 1,-6-2-3-16,-2 4-1 0,-2 7 3 15,-4 1 0-15,-6 10 9 16,0 4-2-16,-6 11-2 16,-1 7-2-16,-2 9-3 0,-3 5 4 31,9 4 3-31,4 0 1 16,12-6-2-16,1-8 1 15,11-4 1-15,7 0 3 16,-8-12 3-16,2-1 0 15,-10-10 2-15,-8-11-3 0,2 2-7 16,1 1-5-16,-6-4-5 16,1 2 1-16,-2 3 7 15,-5 4 4-15,-1 7 8 16,-1 4-1-16,0 12 3 16,0 3 0-16,3 10-6 15,1 3 1-15,3-1-4 16,2-1-1-16,-1-9-41 15,0-1-74-15</inkml:trace>
  <inkml:trace contextRef="#ctx0" brushRef="#br0" timeOffset="183647.21">2145 10573 1115 0,'-4'-5'457'0,"3"-3"-303"15,-2 0-67-15,7 6-70 16,8 5-68 0,6 7-395-16</inkml:trace>
  <inkml:trace contextRef="#ctx0" brushRef="#br0" timeOffset="183932.14">2334 10808 660 0,'0'-3'406'0,"3"0"-17"16,6 8-247-16,3 7-48 16,3 12-48-16,0 7-6 15,0 2-12-15,1 1-7 16,0-11-11-1,3-4-5-15,-2-13 7 0,0-6 8 16,1-9 13 0,-5-13 5-16,2 1-3 0,-3-1-9 15,-6 2-26 1,-2 6-59-16,1 3-320 16</inkml:trace>
  <inkml:trace contextRef="#ctx0" brushRef="#br0" timeOffset="184295.48">2689 10860 637 0,'7'-5'358'0,"4"0"-72"0,3 8-142 15,-1 6-33-15,-5 11-44 0,-4 4-9 0,-7 3-7 32,-5-3-9-32,1-2-18 0,-2-10-4 0,6-6-2 31,3-8 0-31,4-11-8 16,5-5-3-16,7-9-9 0,-1 2-2 0,3-3 2 31,1 5-1-31,2 10 4 15,7 8 4-15,-5 13 5 16,0 13 5-16,-13 10 0 0,-2 4-2 16,-2 2-2-1,-8-6-3-15,5-1-90 0,2-5-102 16</inkml:trace>
  <inkml:trace contextRef="#ctx0" brushRef="#br0" timeOffset="184628.93">3234 10859 508 0,'-7'-7'353'0,"-9"-7"28"16,-1 6-111-16,-4 6-112 15,-3 3-40-15,4 10-58 16,-2 6-24-16,7 4-30 16,7 6-6-16,5 1-5 15,5-3 1-15,11-3 1 16,2-4 2-16,6-5 4 16,-2-8 3-16,-3-5 12 15,-2-7 6-15,-9-1 7 16,-2 0-1-16,-9-7-10 0,-3 5-34 15,-6 1-127-15,0 5-117 16</inkml:trace>
  <inkml:trace contextRef="#ctx0" brushRef="#br0" timeOffset="184928.81">3251 10923 846 0,'10'-1'424'16,"6"0"-150"-1,3 5-116-15,1 6-29 0,-4 3-47 16,-6 2-13-16,-5-3-26 16,-4 1-11-16,-2-3-12 15,0-2-6-15,-3-8-3 16,4-3-11-16,4-11-16 16,1-1-11-16,8-2-11 15,4-2 8-15,3 1 14 16,-1 1 7-16,0 6-1 15,6 6 0-15,-8 5 0 16,2 4 3-16,-4 10 15 0,-10 2 8 16,1 9 9-16,0 0 1 15,-3-1-8-15,2-3-3 16,4-4-127-16</inkml:trace>
  <inkml:trace contextRef="#ctx0" brushRef="#br0" timeOffset="185831.45">4222 10778 461 0,'-4'-1'326'0,"-1"-4"28"15,6 5-138 1,12 2-99 0,11 1-41-16,17-2-34 15,7-1-15-15,6-3-13 0,-5-3-2 0,-10-1 0 16,-11-2 2 0,-12 2-2-1,-5 1-1-15,-15 5-8 16,-8 3-3-16,-12 6-3 15,-6 6 0-15,0 9 0 16,2 1-2-16,8 9-4 16,8 0-4-16,13-1-2 0,9 4 2 15,17-12 5-15,7 2 4 16,9-8 4-16,-2-10-7 16,4-1-29-16,-4-7-5 15,0-9-1-15,-12 0 10 16,-11-9 32-16,-4-2 7 15,-21-1 10-15,10-3 9 0,-3 2 26 16,-5 5 9-16,14 2 11 16,-20 4-4-16,-11 3-24 15,0 5-12-15,-14 4-22 16,13 2-10-16,9 9-14 16,3 3-7-16,7 6-2 15,8 5 0-15,9-3 7 16,5-3 6-16,7-6 6 15,3-6 4-15,2-6-7 16,-1-6-8-16,-5-9-17 0,-1-2-8 16,-6-7 7-1,-4 1 9-15,-6 6 21 16,-4 0 9-16,-6 7 18 0,-4 8 6 16,-2 5 3-16,0 4-4 15,4 5-17 1,4 2-9-16,9 1-6 0,3 1 0 15,10-3 8-15,3-3 10 0,3-7 13 16,-2-5 15-16,-2-8 26 16,-4-5 4-16,-5-7 2 15,-3-3-10-15,-7 1-26 16,-4 3-11 0,-11 0-36-16,1 7-49 0,-5 2-128 15</inkml:trace>
  <inkml:trace contextRef="#ctx0" brushRef="#br0" timeOffset="186469.78">5879 10816 653 0,'-17'3'306'16,"-11"5"-133"-16,0 8-79 16,1 3-29-16,10 8-38 15,6 1-13-15,17 3-15 16,7 0-1-16,14-4 1 16,8-4 2-16,1-9 5 15,2-6 2-15,-5-8 4 16,-8-4 2-16,-6-5 4 15,-8-1 4-15,-11 1 3 16,-1 0 1-16,-5 4-9 16,-4 3-7-16,3 10 4 15,1 9 3-15,-3 14 4 16,5 12 2-16,4 15-13 16,-2 2-4-16,9 2-4 15,0-4 2-15,4-13-61 0,6-10-75 16</inkml:trace>
  <inkml:trace contextRef="#ctx0" brushRef="#br0" timeOffset="186793.48">6248 10911 545 0,'-12'0'308'0,"-11"4"-49"0,2 2-86 16,10 7-93-1,2 3-28-15,9 5-33 16,2 1-11-16,12-4-1 0,9-3 5 16,10-12 10-16,4-3 6 15,0-5 18-15,-6-8 12 16,-12-7 15-16,-7 0 7 15,-9-9-13-15,-5 5-13 16,-11-2-23-16,-12 0-9 16,-14 8-16-16,0 4-2 0,1 14-101 15,9 5-104-15</inkml:trace>
  <inkml:trace contextRef="#ctx0" brushRef="#br0" timeOffset="187127.79">6494 11028 759 0,'9'3'347'16,"14"2"-148"0,1-1-37-16,1-4-48 15,2 0-18-15,-9-8-27 16,2 1-11-16,-8-8-18 15,1-1-2-15,-8-5-9 16,-8-2-4-16,3 2-7 16,-20 0-4-16,-12 6-7 0,3 5-3 15,-15 11-10-15,16 10-5 0,10 13-8 32,1 5-1-32,7 4 6 15,8 3 3-15,4 3 6 16,8 1 2-16,4 9 3 0,-2-3 1 15,2-2 2-15,-5-4-8 16,0-11-176 0</inkml:trace>
  <inkml:trace contextRef="#ctx0" brushRef="#br0" timeOffset="187731.75">6828 10889 706 0,'3'-1'298'0,"6"-3"-153"0,7 4-40 16,6 0-43-16,1 0-3 16,5-1-22-16,1-2-8 15,-4-2-9-15,-1-2-2 16,-9 1-4-16,-6-1-6 15,-11-1-14-15,-5 1-4 16,-9 3-9-16,-1 5 1 0,-5 10 11 16,3 6 5-16,5 6 7 15,2 2 4-15,11 5 9 16,3 0 4 0,13 1 6-16,3-4 6 15,5-11-3-15,4-2-4 16,2-12-4-16,3-1-3 15,-2-9 1-15,-3-6-3 0,-4-4-13 16,-5-8-4-16,-3 3-8 16,-2-4 0-16,-6 7 7 15,-2 5 3-15,-5 8-4 16,-5 7-2-16,-1 6-2 0,-1 3-2 16,4 7 3-1,1 2 2-15,2-1 3 0,-19 2-26 16,18-1-118-16,1-7-148 15</inkml:trace>
  <inkml:trace contextRef="#ctx0" brushRef="#br0" timeOffset="187894.23">7141 10688 770 0,'-2'-8'435'16,"7"-10"-95"-16,-8 10-86 15,-1 8-155 1,5 5-55-16,-1 9-69 0,-1 1-58 16,11 5-199-16</inkml:trace>
  <inkml:trace contextRef="#ctx0" brushRef="#br0" timeOffset="188463.05">7507 11010 564 0,'0'-4'290'0,"2"-5"-79"15,0 1-31-15,-3-3-54 16,-1-3-15-16,-7 0-25 15,-4-2-10-15,-4-3-10 16,-4 3-11-16,1 5-17 16,-3 6-13-16,4 12-30 0,-1 5-2 15,4 7-5-15,7 4-1 16,6 1 10 0,9 2 2-16,9-8 5 15,-1-3 3-15,9-6 1 16,1-4 0-16,0-4 2 0,5-3 0 15,-5-12 0-15,-2 0-5 0,-1-4-8 16,-6-2-2 0,-7 2 1-16,-3-1 4 15,-6 7 7-15,-5 2-1 16,-3 10-1-16,-2 3-1 0,1 8-1 16,5 3 0-16,6 4-2 15,5 3-1 1,7 0 0-16,2-4 1 0,7-1 7 15,3-3 4-15,3-7 10 16,2-2 10 0,-1-6 12-16,1-4 10 0,-10-5 4 15,-1-5-4-15,-10-5-6 0,-9 3-11 32,0 8-11-32,1 2-9 0,-7-30-29 15,-7 4-30-15,-8 7-133 0,-1 20-117 16</inkml:trace>
  <inkml:trace contextRef="#ctx0" brushRef="#br0" timeOffset="189179.72">8796 10828 535 0,'-5'-3'266'16,"-13"-2"-78"-16,-4 2-31 16,-4 1-54-16,-3 3-27 15,9 5-47-15,4 2-20 16,12 8-14-16,6 1-4 15,11 5 2-15,8-1 2 16,6-1 5-16,3-3 1 0,0-7 1 16,-9-3-3-16,-6-1 2 15,-8-7 2-15,-10-1-3 16,-5-2 0-16,-16 0-1 16,0 6-4-16,-6 4 12 15,4 1 7-15,3 2 6 16,4 1 1-16,14 2-2 15,3-1 1-15,13 3 9 16,4-4 1-16,8-3 0 16,1 1-5-16,0-6-14 15,3 0-25-15,-11-6-65 16,3-1-64-16</inkml:trace>
  <inkml:trace contextRef="#ctx0" brushRef="#br0" timeOffset="189331.11">8722 10584 852 0,'-4'-4'373'0,"-1"-2"-207"15,-1 3-63 1,-1 0-81-16,3 6-22 16,1 2-129-16,3 0-163 15</inkml:trace>
  <inkml:trace contextRef="#ctx0" brushRef="#br0" timeOffset="189469.76">8839 10737 516 0,'11'20'346'0,"20"31"25"15,3 8-127-15,8 9-108 16,1 0-31-16,-9-8-50 0,-4-6-16 16,-8-8-20-1,0-7-6-15,-4-11-69 0,-1-9-87 16</inkml:trace>
  <inkml:trace contextRef="#ctx0" brushRef="#br0" timeOffset="189637.91">9178 10831 933 0,'-12'8'457'0,"-11"3"-169"0,-7 12-140 31,1 8-50-31,-2 8-51 15,0 1-16-15,2 4-19 0,-1-5 0 0,4 1-19 16,0 0-57-16,7-4-196 16</inkml:trace>
  <inkml:trace contextRef="#ctx0" brushRef="#br0" timeOffset="190353.16">9440 11019 557 0,'1'-7'300'15,"3"-5"-86"-15,-4-6-72 16,-2 4-24-16,-9-5-23 16,-2-3-10-16,-5 3-16 15,-2 2-12-15,4 7-36 16,-4 3-16-16,3 9-16 16,5 6-7-16,0 8-1 15,6 6 4-15,6 4 7 0,4-4 5 16,6 1 4-1,4-4 1-15,4-7 2 16,1-2 1-16,2-8 2 0,-4-3 3 16,-1-3 1-16,4-4-6 15,-8-9-8-15,3 0-3 0,-4-4-3 16,-7-1 7-16,-3 7 6 16,-2 1 3-1,-5 7 7-15,1 3 1 0,-1 8 5 16,0 3 0-1,5 5-3-15,1 4-1 16,5 5-8-16,3-1-2 0,7-3 0 16,3 0 0-16,7-6 7 15,3-1 1-15,1-11 4 16,-1-6 1-16,-5-7-1 16,-1-7 0-16,-2-4-4 15,-2 0-3-15,-3-5 1 16,-3 2 0-16,-11 3 2 15,4 5 17-15,-5 10 13 0,-2 5-3 16,2 14-2 0,-5 6-18-16,-1 16-15 15,6 7 0-15,-1 2-1 16,2 3-1-16,5 1-3 0,-1 1 1 16,4 0-1-1,0-3 0-15,2-9 4 16,-4-6-37-16,-2-15-77 15,0-5-91-15</inkml:trace>
  <inkml:trace contextRef="#ctx0" brushRef="#br0" timeOffset="190528.12">9759 11027 1000 0,'0'-1'358'16,"6"1"-302"-1,6 1-36-15,12-1-23 16,9 0 6-16,4-2-103 16,1-3-207-16</inkml:trace>
  <inkml:trace contextRef="#ctx0" brushRef="#br0" timeOffset="190907.23">10250 10793 704 0,'-6'-9'371'0,"-11"-8"-102"15,0 4-81 1,-4 8-108 0,2 5-32-16,-1 5-39 15,4 3-12-15,9 6-12 16,5 2-2-16,8 4 4 15,6 0 6-15,8-2 5 16,-2-2 2-16,1-6-21 0,-4-4-25 16,-7-6-39-16,-2-1-27 15,-12-4-18-15,-5 3 24 16,-7-2 45-16,-3 6 41 16,-1 4 71-16,0 5 14 15,6 7 9-15,4 0-6 16,8 3-12-16,8 3-3 0,8-7 1 15,9 1 3-15,6-5 1 16,0-3-1-16,1-6-6 16,-6-4-5-16,0-5-16 15,-2-4-62-15</inkml:trace>
</inkml:ink>
</file>

<file path=ppt/ink/ink3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1T09:39:50.520"/>
    </inkml:context>
    <inkml:brush xml:id="br0">
      <inkml:brushProperty name="width" value="0.05292" units="cm"/>
      <inkml:brushProperty name="height" value="0.05292" units="cm"/>
      <inkml:brushProperty name="color" value="#FF0000"/>
    </inkml:brush>
    <inkml:context xml:id="ctx1">
      <inkml:inkSource xml:id="inkSrc26">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2-01T09:40:02.320"/>
    </inkml:context>
  </inkml:definitions>
  <inkml:trace contextRef="#ctx0" brushRef="#br0">7796 12030 579 0,'-1'1'308'0,"-4"-1"-82"16,2 13-116-16,1 7-36 15,2 8-40 1,2 7-9-16,6-3-12 0,5 1-3 16,6-9-1-16,4-9 3 15,7-15 5 1,-4-8 1-16,1-14 3 0,-1-1 0 16,-9-6-1-16,0 4-1 15,-9 4-3-15,-2 4-3 0,-6 6 3 16,-3 4 0-1,-2 12-3-15,-5 2-1 0,3 16-9 16,0 9-4-16,7 13-3 16,7 12-2-16,5 14 7 15,1 3 10-15,-5 0 11 16,-7-9 4-16,-9-14 3 16,-8-9-2-16,-6-18 10 15,0-8 5-15,-3-22-1 16,-5-11-6-16,5-15-22 15,-1-10-19-15,11 5-37 0,11 5-24 16,7 10-68 0,13 10-64-16</inkml:trace>
  <inkml:trace contextRef="#ctx0" brushRef="#br0" timeOffset="244.37">8240 12308 583 0,'0'-2'387'15,"0"-1"-12"-15,0 10-192 0,0-7-44 16,0 7-67-1,0 22-12 1,9 38-18-16,-7-29-11 16,2-1-12-16,-3-1-4 15,-3-12-4-15,3-2-41 0,-1-13-183 16</inkml:trace>
  <inkml:trace contextRef="#ctx0" brushRef="#br0" timeOffset="579.72">8193 12340 672 0,'1'-10'371'0,"5"-10"-60"16,5 1-109-16,12 7-100 0,8 5-32 15,2 6-48-15,0 2-10 16,-10 7-8-16,-7 6 0 15,-11 5 2-15,-5 4 4 16,-8 1 2-16,-7-6 2 16,4-6-5-16,0-5-10 15,9-5-26-15,3-2-1 16,11-2-4-16,10 5 4 16,2 4 18-16,3 5 0 0,-7 6 5 15,-11-1 5 1,-17 5 12-16,-8 5 2 0,-17-8 8 15,-2-4-16-15,2-9-69 16,0-12-75-16</inkml:trace>
  <inkml:trace contextRef="#ctx0" brushRef="#br0" timeOffset="904.57">8749 12121 851 0,'15'0'391'16,"4"-2"-166"-16,14 3-122 15,8 3-15-15,2-1-49 16,4 3-19 0,-8-6-25-16,-6 2-53 0,-11-2-255 15</inkml:trace>
  <inkml:trace contextRef="#ctx0" brushRef="#br0" timeOffset="1098.93">8822 12273 738 0,'8'2'366'0,"14"1"-86"16,3-1-97-16,11 3-63 15,2 1-29-15,-4-6-45 16,5 0-48-16,-11-1-202 31</inkml:trace>
  <inkml:trace contextRef="#ctx0" brushRef="#br0" timeOffset="1719.46">9423 12169 912 0,'-5'-3'397'0,"-1"3"-214"15,2 0-54-15,1 9-76 16,3 5-22-16,3 7-27 16,7 4 0-16,10 3 3 0,6-1-1 15,7-8 2-15,1-5 1 16,4-14 6-16,-1-9 2 16,-4-13 2-16,-4-5 1 15,-9-5-1 1,-6 0-2-16,-10 2-1 15,-1 2-2-15,-6 13-1 0,-2 0-2 0,-1 20-5 16,0 9-2 0,3 16-5-16,3 10-3 15,2 14 0-15,2 10 0 16,-1 4 3-16,-2 1 1 0,-6-7 3 16,-6-12 2-16,-10-11 5 15,-5-6 5-15,-7-19 12 16,0-6 0-16,3-22-25 15,2-13-12-15,13-9-53 0,5-2-37 16,10 1-73 0,8 2-74-16</inkml:trace>
  <inkml:trace contextRef="#ctx0" brushRef="#br0" timeOffset="2100.26">9817 12501 783 0,'-1'8'382'31,"-5"4"-123"-31,3 11-137 0,-2 4-22 0,2 4-44 16,-1-3-22-1,6-2-16-15,-5-10-2 16,2-10-4-16,4-5-7 15,-2-12-9-15,6-4-2 0,5-9-4 16,-3-6 4 0,0-3 7-16,2 0 2 0,-2 6-1 15,0 7 1-15,0 7-3 16,-1 7 0-16,-8 6 4 16,4 6 3-1,4 12 4-15,1 4-1 0,10 8-3 16,-4-2-2-16,0 0 1 15,2-3-13-15,-4-4-84 16,-2-3-61-16</inkml:trace>
  <inkml:trace contextRef="#ctx0" brushRef="#br0" timeOffset="2231.81">9815 12604 892 0,'3'0'383'0,"16"3"-179"0,4-3-119 16,11-4-35-16,4 2-12 15,-2-5-148-15</inkml:trace>
  <inkml:trace contextRef="#ctx0" brushRef="#br0" timeOffset="2576.44">10519 12074 974 0,'-1'2'399'16,"-3"10"-233"-1,-1 10-57-15,6 11-59 16,0 11-8-16,1 9-24 15,5-1-3-15,-1-1 10 0,3-12-45 0,5-14-162 16</inkml:trace>
  <inkml:trace contextRef="#ctx0" brushRef="#br0" timeOffset="2745.13">10354 12224 586 0,'6'0'357'16,"12"1"23"-16,11 2-194 0,15 1-82 16,9 1-21-16,6-5-39 15,-3-3-3-15,-4-5-130 16</inkml:trace>
  <inkml:trace contextRef="#ctx0" brushRef="#br0" timeOffset="3293.78">11116 12029 808 0,'1'0'378'0,"1"2"-171"16,-6 6-60-1,0 13-93-15,-1 7-7 0,3 13-12 16,2 5-6-16,5 5-7 16,5-5-6-16,8-11-4 15,3-7 1-15,10-17 4 16,2-7 2-16,-5-14 5 16,-1-8-1-16,-7-9-1 15,-2 0-3-15,-5-4-5 16,-2 2 0-16,-5 2-3 15,-6 0-1-15,-3 7-1 16,0 7-3-16,-3 9-15 16,1 8-4-16,0 11-4 15,0 8 0-15,2 12 13 0,3 2 3 16,7 7 3-16,2-3-1 16,7-6-107-16,2-3-96 15</inkml:trace>
  <inkml:trace contextRef="#ctx0" brushRef="#br0" timeOffset="3657.49">11483 12296 581 0,'-5'5'348'0,"3"5"-16"16,-4 5-167-16,9 0-100 15,2 2-18-15,9-6-18 16,2-2-6-16,5-9-3 16,2-2 1-16,-2-8-1 15,1-3-1-15,-6-5-3 0,-5-3-1 16,0 5-1 0,-4-3-2-16,0 12 7 15,0 5-3-15,-7 3 8 0,-3 13 5 16,-1 10-8-1,7 8 2-15,-1 18-11 0,4 1-5 16,-8-2-1-16,-7-3 0 0,-8-11 5 16,-4-6 5-16,-7-7 6 15,-2-8 4-15,-2-14 0 16,4-8-16-16,8-14-47 16,7-1-42-1,13-6-129-15,5 3-144 16</inkml:trace>
  <inkml:trace contextRef="#ctx0" brushRef="#br0" timeOffset="4159.32">11764 12527 724 0,'1'6'320'0,"-4"7"-141"0,4 5-35 0,-8 2-19 31,-1 4-18-31,-1-2-39 16,0-2-21-16,9-6-29 15,1-7-3-15,1-6 3 16,-1-5-1-16,2-10-2 16,2-6-3-16,3-3-6 0,0 0-2 15,2 0-1-15,-1 4-1 16,-1 2-1-16,0 2 0 15,-1 4 5-15,-1 7 3 16,-2 7 10-16,7 8 3 16,-7 7-5-16,4 0 0 15,5 6-12-15,-4-1-2 16,6 5 1-16,0-3-12 0,-4-4-48 16,-1-3-42-16,-3-9-153 15</inkml:trace>
  <inkml:trace contextRef="#ctx0" brushRef="#br0" timeOffset="4312.54">11764 12632 801 0,'1'-2'406'0,"10"-1"-102"16,4 2-183-16,9 1-93 0,4 0-4 15,2 1-112 1</inkml:trace>
  <inkml:trace contextRef="#ctx0" brushRef="#br0" timeOffset="4858.06">12163 11930 525 0,'-3'-2'367'0,"0"2"1"0,-1 6-157 15,4 19-126-15,3 8-33 16,6 18-13-16,2 7-2 15,-2 6-7-15,0 1-11 16,-2-9-6-16,1-7-1 16,6-11-13-16,-4-11-26 0,4-13-98 15,-3-5-79 1</inkml:trace>
  <inkml:trace contextRef="#ctx0" brushRef="#br0" timeOffset="5076.46">11980 12158 1017 0,'3'1'403'0,"17"6"-231"0,10 0-48 15,25 0-27-15,4 1-11 16,-3-2-44-16,1-3-13 15,-7-3-76-15,-4 0-74 16</inkml:trace>
  <inkml:trace contextRef="#ctx0" brushRef="#br0" timeOffset="5650.9">13050 12031 681 0,'-2'0'352'16,"0"16"-74"-16,0 3-105 15,2 18-87-15,0 10-19 16,2-3-36-16,3 9-13 0,3-8-2 16,0-8-19-16,-1-11-114 15,-4-13-146-15</inkml:trace>
  <inkml:trace contextRef="#ctx0" brushRef="#br0" timeOffset="5776.64">12923 12190 1002 0,'11'0'389'0,"19"2"-262"16,14 2-36-16,13 2-28 16,0-1-16-16,0-5-99 0,-5-4-134 15</inkml:trace>
  <inkml:trace contextRef="#ctx0" brushRef="#br0" timeOffset="6125.7">13759 12020 775 0,'0'-19'346'0,"-1"-21"-152"15,-2 1-18-15,3 3-33 16,0 7-17-16,4 15-31 0,-3 6-22 15,-1 12-37 1,0 8-17-16,-2 14-26 0,0 10-7 16,8 17 4-1,2 1 4-15,6 1 11 0,3-2-30 16,-2-9-124-16,-3-5-139 0</inkml:trace>
  <inkml:trace contextRef="#ctx0" brushRef="#br0" timeOffset="6307.08">13592 12238 772 0,'14'0'312'16,"28"3"-178"-16,6 1-91 0,16 3-23 15,5-1-6-15,2 0-7 16,2 1-73-1</inkml:trace>
  <inkml:trace contextRef="#ctx0" brushRef="#br0" timeOffset="6678.26">13664 12497 909 0,'7'-5'351'0,"8"-8"-221"15,6-3-22-15,16-3-13 16,4 5-5-16,11 14-33 16,5 8-15-16,-18 13-18 15,-9 9 4-15,-28 1 4 0,-15-1 0 16,-22 5 1-16,-13-9-17 15,-1 4-55-15,-1-3-19 16,10-16-20-16,11-3 0 16,9-13 17-16,9-6 6 15,13 0 4-15,5-2 7 0,16 3 32 16,5-1 17-16,5 7 35 16,4 4 8-16,-3 4-1 15,2 10-6-15,-2 2-22 16,-3 3 0-16,-6-3-150 15</inkml:trace>
  <inkml:trace contextRef="#ctx0" brushRef="#br0" timeOffset="7286.82">14472 12247 327 0,'6'-8'250'16,"2"-8"23"-16,1 1-85 15,-2-5-18-15,-6-2-27 16,-1-1-12-16,-9 1-22 15,-5-1-11-15,-8 2-32 16,-2 8-16-16,-8 3-30 16,0 9-15-16,-1 6-15 0,3 3-6 15,12 8-9-15,4 3 2 16,14 8 5 0,2 5 3-16,11-3 10 15,6-2 3-15,2-8 4 0,6-5 3 16,-2-9-9-16,1-5-12 15,-3-5-24 1,-5-6-5-16,-2-2 9 0,-3 0 10 16,-3 5 22-16,-3 5 10 0,-4 9 33 15,-2 5 6-15,-1 5 3 16,1 3-6 0,7 3-26-16,0-3-30 15,5-2-141-15,4 0-159 16</inkml:trace>
  <inkml:trace contextRef="#ctx0" brushRef="#br0" timeOffset="7748.48">14645 12232 980 0,'1'3'394'0,"3"9"-258"16,-6-3-49-16,8 5-48 16,1-1-9-16,4-4-10 15,4-1-1-15,4-8-1 16,2-1 0-16,2-10 0 16,0 0 0-16,-7-5-4 15,-4-2 0-15,-5 1-3 0,-4 0-1 16,-2 7-5-1,-2 3 3-15,-2 10 3 0,0 7 1 16,-1 8 3-16,-1 4-5 16,4 12-6-16,1 4-3 15,1 10-1 1,4 3 0-16,-7-2-1 0,-3-4 1 0,-5-9 2 16,-7-7 2-16,-2-8 5 15,-1 0 3-15,-10-13 7 16,4-6 3-16,0-11-1 15,0-8-3 1,10-3-35-16,1-2-33 0,10 0-93 16,5-5-97-1</inkml:trace>
  <inkml:trace contextRef="#ctx0" brushRef="#br0" timeOffset="8371.79">15210 11774 755 0,'2'-10'378'0,"3"-7"-101"0,-3 5-64 16,-2 12-82-16,-2 6-31 16,-4 17-54-16,5 11-16 15,-1 26-7-15,2 10-6 16,0 1-6-16,-1 2-2 15,3-11-4-15,3-9 1 16,6-8-24-16,5-10-27 0,10-12-69 16,-1-7-30-16,1-11-102 15,3-5-76 1</inkml:trace>
  <inkml:trace contextRef="#ctx0" brushRef="#br0" timeOffset="8576.35">15069 12042 708 0,'5'2'365'15,"3"4"-69"-15,13-2-153 16,12 4-10-16,22 1-49 15,6-3-31-15,10-2-35 0,-3-2-62 16</inkml:trace>
  <inkml:trace contextRef="#ctx0" brushRef="#br0" timeOffset="9166.79">15512 11623 557 0,'-7'-12'311'15,"-3"-12"-74"-15,10 5-109 16,8 4-26-16,7 3-35 16,2 4-4-16,6 3-5 15,3 7-8-15,1 11-24 16,-4 4-14-16,-6 9-3 16,-12-1 12-16,-8 0 22 0,-10 0 5 15,-4-1-2-15,-2 2-9 16,-1-7-23-16,7-1-5 15,6-7-4-15,7-4 2 16,10-5 4-16,11-2 1 16,8 2 3-16,9-2-4 15,6 2-4-15,-1 1-1 16,-3-1-1-16,-6 0 16 0,-9-1-101 16,-7-2-90-16</inkml:trace>
  <inkml:trace contextRef="#ctx1" brushRef="#br0">16225 19044 0,'0'0'0</inkml:trace>
  <inkml:trace contextRef="#ctx0" brushRef="#br0" timeOffset="12296.28">8771 13299 710 0,'4'2'310'0,"7"-2"-132"16,11 0-50-16,11-4-52 16,6 1-12-16,9-1-39 15,-1 2-12-15,-5 0-58 16,-3 1-89-16</inkml:trace>
  <inkml:trace contextRef="#ctx0" brushRef="#br0" timeOffset="12480.14">8853 13424 806 0,'8'0'333'16,"23"8"-205"-16,10-1-27 16,8-1-42-16,8 1-23 15,-5-8-394-15</inkml:trace>
  <inkml:trace contextRef="#ctx0" brushRef="#br0" timeOffset="13027.59">9797 13165 484 0,'-4'-6'296'0,"-9"-3"12"16,-5 2-69 0,-15 7-59-16,1 4-33 15,-7 16-69-15,4 6-28 16,9 15-36-16,3 3-10 0,20 6-9 16,9 3-2-1,22-7 5-15,11-6 3 0,11-17 6 16,4-11 4-16,-2-13 4 15,-4-7 3-15,-6-13 8 16,-10-9 4-16,-14-10 6 16,-8-7 0-16,-25-2 9 15,-5 6-3-15,-16 8-8 16,-4 6-6-16,0 8-22 16,-2 5-3-16,7 11-97 15,3 3-63-15</inkml:trace>
  <inkml:trace contextRef="#ctx0" brushRef="#br0" timeOffset="13241.23">9900 13222 791 0,'-2'-2'402'0,"-2"2"-112"15,0 3-72-15,2-3-72 0,-3 6-40 16,-14 24-49-16,-40 44-17 16,25-30-22-16,3-2-4 15,9-5-60-15,1-9-90 16</inkml:trace>
  <inkml:trace contextRef="#ctx0" brushRef="#br0" timeOffset="13641.19">10654 13133 737 0,'-3'-5'425'15,"-3"-7"-83"-15,0 10-140 16,-3 6-50-16,5 20-84 16,2 7-36-1,7 22-19-15,2 1-2 0,-1 1-4 16,4-1 4-16,-7-16-75 16,2-4-87-16</inkml:trace>
  <inkml:trace contextRef="#ctx0" brushRef="#br0" timeOffset="13795">10428 13332 931 0,'12'2'386'0,"20"2"-210"32,14-1-76-32,22 0-41 0,3-3-15 0,6-4-35 15,0-3-62 1</inkml:trace>
  <inkml:trace contextRef="#ctx0" brushRef="#br0" timeOffset="14273.06">11330 13197 529 0,'-12'-8'350'0,"-10"-6"19"15,-2 2-134-15,1 12-109 16,2 6-40-16,4 14-54 16,2 6-19-16,6 10-17 15,9 9-4-15,4 1 0 16,9 1 3-16,18-5 5 16,0-9 2-16,18-7 4 15,-1-10 2-15,-4-16 6 16,-5-5 3-16,-14-14 8 0,-6-8 3 15,-15-6 8-15,-6-4 4 16,-24-6-5 0,-10 0-2-16,-13 0-15 0,-1 0-8 15,11 11-29 1,10 4-45-16,7 15-153 0,9 10-280 16</inkml:trace>
  <inkml:trace contextRef="#ctx0" brushRef="#br0" timeOffset="14500.02">11440 13246 697 0,'-6'3'373'16,"-3"3"-103"-16,-7 9-79 16,-5 5-28-16,-3 13-50 15,0 1-23-15,-3 2-42 16,4-2-15-16,10-12-24 15,2-1-41-15,16-13-109 0</inkml:trace>
  <inkml:trace contextRef="#ctx0" brushRef="#br0" timeOffset="15028.48">11886 13095 732 0,'-1'-3'368'0,"-2"6"-126"16,0 7-53-16,1 15-79 15,2 13-20-15,0 14-22 16,1 8-14-16,5 2-28 16,3 0-7-16,10-9-7 15,2-13-1-15,7-17 1 16,3-8-11-16,-1-15-52 16,-2-5-41-16,-8-8-132 15,-5-6-251-15</inkml:trace>
  <inkml:trace contextRef="#ctx0" brushRef="#br0" timeOffset="15216.02">11772 13312 978 0,'-2'0'454'15,"7"0"-139"-15,11 5-159 16,15-1-23-16,21 2-22 15,1 1-29-15,7-3-40 16,-7-2-52-16,-14-2-124 16</inkml:trace>
  <inkml:trace contextRef="#ctx0" brushRef="#br0" timeOffset="16299.23">12625 13379 602 0,'3'0'343'15,"0"-1"-86"-15,14 1-89 16,2 0-28-16,17-2-54 16,11 2-16-16,11 0-26 15,-1 0-13-15,4 3-91 16,-7 2-103-16</inkml:trace>
  <inkml:trace contextRef="#ctx0" brushRef="#br0" timeOffset="16777.52">13396 13228 580 0,'2'-12'298'0,"2"-12"-76"16,3-3-26-16,-1-5-41 15,-1 1-20-15,-1 3-34 16,0 2-11-16,-3 9-21 16,-1 6-6-16,-2 9-30 15,0 6-14-15,-1 13-19 16,1 8-9-16,1 19 2 16,1 6 7-16,3 7 0 15,3 2 2-15,4-9-46 0,1-6-77 16</inkml:trace>
  <inkml:trace contextRef="#ctx0" brushRef="#br0" timeOffset="17000.57">13264 13411 953 0,'14'-1'360'0,"21"1"-268"16,9 1-27-16,19 4-21 16,1 1-16-1,0 1-22-15,1-2-62 0</inkml:trace>
  <inkml:trace contextRef="#ctx0" brushRef="#br0" timeOffset="17435.42">13322 13617 751 0,'7'-9'348'16,"12"-7"-112"-16,5 1-63 15,12 12-49-15,5 4-19 16,0 11-52-16,-2 9-17 0,-13 8-8 16,-11 6-4-1,-21 4-5-15,-15 0 2 16,-17-1-7-16,-10-3-16 0,-5-7-29 0,-2-10-17 15,13-16-31-15,1-6-2 16,18-10-1-16,13 0 8 16,11-6 27-1,13 2 12-15,16 2 37 16,5 4 23-16,7 11 30 16,5 8 11-16,0 14 5 0,-4 3-8 15,-6 9-20-15,-4-1-7 16,-5-7-47-16,-6-8-61 15</inkml:trace>
  <inkml:trace contextRef="#ctx0" brushRef="#br0" timeOffset="18063.23">14058 13445 610 0,'-9'4'315'0,"-8"1"-111"15,16-3-109-15,9 3-18 0,25-3-20 16,10 3 3 0,34 3 3-16,12-7-6 0,29 5-1 15,15 0-3-15,4 2-2 16,4 5-6-16,-20-4-30 16,-16-8-30-1,-18-5-79-15,-16-6-86 0</inkml:trace>
  <inkml:trace contextRef="#ctx0" brushRef="#br0" timeOffset="18967.26">14800 13049 522 0,'-6'-10'345'0,"-4"-13"-10"16,1 17-121-16,-1 5-44 0,-3 8-70 16,3 8-32-16,2 10-40 15,1 6-9-15,5 7-8 16,-1 6-1-16,1-2-3 16,4-2 0-16,2-11 0 15,2-8 2-15,-2-11 13 16,-1-10 5-16,0-9 3 15,-1-6 1-15,0-11-12 16,-1-1-6-16,-7-10-3 16,-1-1-1-16,1-3-3 15,4 3-1-15,2 2-1 16,1 2-2-16,4 5-2 16,-2 0 0-16,6 10-3 0,3 2-2 15,4 5-5-15,2 4 1 16,7 5-2-16,2-1 5 15,8 4-50 1,1 2-31-16,3 8-83 0,0 0-78 0</inkml:trace>
  <inkml:trace contextRef="#ctx0" brushRef="#br0" timeOffset="19253.32">14737 13319 787 0,'4'2'320'15,"10"2"-186"-15,6-2-44 16,13 0-27 0,6 0-19-16,5-1-29 15,4 1-4-15,-1-2-126 0,-4 0-203 16</inkml:trace>
  <inkml:trace contextRef="#ctx0" brushRef="#br0" timeOffset="19455.91">14706 13121 823 0,'0'1'365'0,"11"-1"-139"0,4 0-81 16,25 1-60-16,4 0 2 15,16 3-38-15,-4-2-15 16,-3 1-80-16,-7 0-85 0</inkml:trace>
  <inkml:trace contextRef="#ctx0" brushRef="#br0" timeOffset="20293.93">14244 13727 674 0,'6'0'338'16,"3"1"-100"-16,8 11-108 15,6 7-16-15,-4 11-20 0,-3 3-12 16,-9 2-20-1,-5-1-8-15,-5-9-22 16,-5-2-5-16,-3-10-1 0,0-8-1 16,2-11-14-16,3-8-14 15,9-15-21-15,4-3-5 16,10-4 6-16,5 0 7 16,5 5 10-16,5 6 5 15,3 11 11-15,-4 7 3 16,-1 14 11-16,-6 5 1 0,-10 12 0 31,0 5 2-31,-9 0-6 0,-2 3-5 16,0-9-5-16,-5-5-1 15,-2-8 4-15,2-7-5 16,1-10-12-16,0-7-6 16,9-7-10-16,3-4 4 15,3-5 7-15,6 2 2 16,-2 4 3-16,-3 3-1 15,4 17 4-15,-1 4 5 16,-9 11 15-16,2 10 7 0,-7 7 8 16,-2 3 2-16,0 0-10 15,-1-3-4-15,1-7-7 16,-2-5-3-16,1-7-2 16,4-5 1-16,-5-2-7 15,5-1-27-15,-4-4-106 16,-1 3-90-16</inkml:trace>
  <inkml:trace contextRef="#ctx0" brushRef="#br0" timeOffset="21469.45">15792 12747 625 0,'-14'-1'334'16,"-11"1"-82"-16,-9 29-93 0,-5 26-31 15,1 36-54-15,4 21-30 16,13 35-28-16,0-2-6 16,11 8-2-1,8-4 0-15,11-25 2 16,19-12 0-16,20-25-14 0,11-18-26 15,11-29-115 1,6-9-183-16</inkml:trace>
  <inkml:trace contextRef="#ctx0" brushRef="#br0" timeOffset="31098.5">15857 13401 545 0,'7'0'254'0,"25"0"-58"15,14 1-71-15,29 3-4 0,17-2 1 16,31 2-13-16,8 1-11 15,3 1-26 1,-5 3-16-16,-32-4-41 16,-15-5-48-16,-20-5-241 15</inkml:trace>
  <inkml:trace contextRef="#ctx0" brushRef="#br0" timeOffset="31559.56">16217 13228 526 0,'3'2'241'15,"7"3"-108"1,5-3-30 0,5-8-43-16,2-5-16 0,4-14-23 0,1-4-4 15,4-14 16 1,1 0 12-16,1-13 38 15,-6-6 12-15,-12-3 0 16,-5 3 2-16,-14 22-9 16,-9 11-1-16,-14 26-11 15,-7 10-16-15,-4 23-32 16,5 13-11-16,20 15 2 16,11 3 4-16,26-3 13 15,12-3 0-15,16-13-11 16,4-5-7-16,-3-14-60 15,-4-5-72-15</inkml:trace>
  <inkml:trace contextRef="#ctx0" brushRef="#br0" timeOffset="32222.06">16090 13674 672 0,'8'-7'324'0,"5"-5"-118"0,-4 2-34 16,-5 12-53-16,-1 4-26 15,-3 15-39-15,-3 5-4 16,-4 8-15-16,-2 4-13 16,6-1-15-16,2-2-5 15,6-8-2-15,12-2 1 16,0-14 3-16,7-5 2 15,7-14 4-15,-2-7 0 16,-1-9 3-16,-5-6 0 16,-6-4-1-16,-5 0 0 0,-6 1-3 0,0 8 0 15,-5 11 14 1,0 9-3-16,-3 12 2 16,-2 10 0-16,1 7-16 0,1 5 0 15,8 5-1 1,3 0-3-16,2-6-12 0,1 0-38 0,-3-7-141 15,-3-7-168 1</inkml:trace>
  <inkml:trace contextRef="#ctx0" brushRef="#br0" timeOffset="32452.1">16448 13952 852 0,'-3'7'371'16,"-4"0"-177"0,1 6-117-16,0-1-16 15,5 3-21-15,4 2-14 0,8 0-12 16,4 0-4-1,2-7-7-15,2 2-5 16,-7-9-75-16,1 1-56 0</inkml:trace>
  <inkml:trace contextRef="#ctx0" brushRef="#br0" timeOffset="32649.27">16516 13776 1298 0,'0'0'513'0,"-1"1"-359"0,0-1-57 16,0 0-80-16,1 0-8 16,0 0-139-16,0 0-310 15</inkml:trace>
  <inkml:trace contextRef="#ctx0" brushRef="#br0" timeOffset="33148.18">16989 12702 947 0,'14'20'434'15,"12"18"-196"-15,9 39-102 16,5 17-6-16,-9 29-41 16,-10 13-18-1,-21 3-27-15,-15 3-12 16,-15-10-16-16,-2-15-4 16,1-26-45-16,5-12-35 0,9-38-165 15</inkml:trace>
  <inkml:trace contextRef="#ctx0" brushRef="#br0" timeOffset="33748.22">17250 12649 653 0,'3'-8'323'15,"4"-6"-102"-15,8 5-72 0,6 0-21 16,5 9-32 0,4 3-26-16,-2 10-28 0,-9 2 2 15,-17 9 0-15,-12 3 2 16,-18 9-10-16,-7 2-8 16,5-2-16-16,6-3-8 15,20-9-7-15,11-3-1 16,24-11 5-1,11-1 11-15,11-6 16 16,2-2 10-16,-14-2 9 16,-9-3-4-16,-15 1-9 0,-8-3-29 15,-5 1-259-15</inkml:trace>
  <inkml:trace contextRef="#ctx0" brushRef="#br0" timeOffset="46945.49">14375 13106 558 0,'-1'-5'285'0,"-2"-5"-78"16,-2-1-27 0,-2 1-46-16,-4-3-22 0,-3 3-30 15,0 0-11 1,-7-5-13-16,3 7-5 0,-5 2-19 16,1 5-13-16,2 5-24 15,4 7-12-15,5 2-8 16,1 4 0-16,12 10 3 15,9-1 5-15,3-6 7 16,7 0 5-16,10-8 6 0,-6-10 3 31,9-2 2-31,-2-7 0 0,-7-7 1 0,-3-3-1 16,-8-4 1-16,-4-4-1 16,-10 6-1-16,0 8 0 15,-5 8 3-15,-1 3-2 16,1 5-4-16,1 4-3 15,1 4-5 1,1 5-2-16,2 8 4 16,0 4 2-16,4 9 2 15,-1 6 1-15,-1 0 1 16,1-3 2-16,2-6 3 16,0-4 2-16,0-13 0 15,1-5-1-15,-1-10 5 0,0-1 11 0,3-7-72 16,-2-3-60-1</inkml:trace>
  <inkml:trace contextRef="#ctx0" brushRef="#br0" timeOffset="67953.74">8657 14711 542 0,'-3'0'288'16,"-5"5"-74"-16,10-1-61 15,21 2-56-15,9-1-11 16,21-1-9-16,-3-2-16 16,1-1-28-16,-2 0-11 15,-14-2-10-15,2 1-1 0,-10-1-86 16,-8-1-65-16</inkml:trace>
  <inkml:trace contextRef="#ctx0" brushRef="#br0" timeOffset="68114.79">8769 14856 570 0,'7'1'280'15,"13"0"-97"-15,4 0-13 0,3-1-39 16,8 1-23-16,4 3-40 16,0-1-14-1,-4 2-26-15,-4-2-66 0</inkml:trace>
  <inkml:trace contextRef="#ctx0" brushRef="#br0" timeOffset="68893.12">9453 14848 594 0,'-7'1'307'15,"2"-1"-97"-15,9-1-28 16,27-2-39-16,17 1-37 16,27 2-34-16,10 1-24 0,-4 4-30 31,-5-3-5-31,-15 2-42 0,-10-4-122 0</inkml:trace>
  <inkml:trace contextRef="#ctx0" brushRef="#br0" timeOffset="69289.73">10359 14670 471 0,'2'-14'255'0,"5"-13"-20"16,3-4-35-16,-6-11-19 15,1 3-11-15,-2-3-43 16,-3 4-17-16,0 13-25 15,0 5-17-15,0 10-22 16,-1 5-14-16,1 4-21 16,1 1-4-16,-1 0-7 15,0 0 0-15,7 23 2 0,14 45 0 16,-12-20 0-16,1 3 0 16,-2 5-3-16,-1-5 2 15,1-2-89-15,-3-4-84 16</inkml:trace>
  <inkml:trace contextRef="#ctx0" brushRef="#br0" timeOffset="69474.24">10272 14871 692 0,'13'-5'359'16,"9"-1"-58"-16,14 1-213 15,6 2-21-15,6 5-29 16,5 0-9-16,1 5-15 16,-2 0-25-16,-4 0-194 15</inkml:trace>
  <inkml:trace contextRef="#ctx0" brushRef="#br0" timeOffset="69924.88">10298 15120 694 0,'-1'-6'330'16,"5"-9"-105"-16,4-4-70 15,18 4-40-15,4-5-9 0,10 11-32 16,6 4-17-16,-3 6-33 16,-4 13-8-16,-16 9-2 15,-10 5 0-15,-24 8 0 16,-11-3 0-16,-11 5-4 16,-6-2-3-16,4-4-1 15,4-2-4-15,7-10-17 16,3-3-14-16,5-9-20 15,4-6-3-15,10-6 11 0,3-4 10 16,10-6 27 0,5 0 20-16,5 2 29 0,2 4 15 15,5 9 14-15,-3 8-4 16,-1 7-3-16,-6 2-11 16,-2 2-16-16,1-4-10 15,-5-9-49-15,4-5-117 0</inkml:trace>
  <inkml:trace contextRef="#ctx0" brushRef="#br0" timeOffset="70578.35">11182 14892 662 0,'-21'1'262'16,"-23"2"-155"-16,14 1-24 0,30-1-19 16,15-1 4-1,40-2-18-15,14-2-10 0,35-5 6 16,20 0 3-16,24-1 26 16,14 1 11-16,10 3-7 15,-8 1-12-15,-4 1-34 16,-8 2-15-16,-29 1-8 0,-16-2-1 15,-24 1-10-15,-12-5-74 16</inkml:trace>
  <inkml:trace contextRef="#ctx0" brushRef="#br0" timeOffset="71299.45">11458 14439 485 0,'4'-5'252'16,"7"-9"-58"-16,-5-1-27 0,1-1-26 31,-1-2-11-31,-8-2-14 16,0 0-9-16,-11 5-33 15,-4 0-14-15,-8 6-32 16,-3 2-13-16,-4 7-15 15,-1 7-9-15,8 9-10 16,5 5-1-16,11 7-2 0,9 3-1 16,9 3 7-1,4-4 5-15,14-4 8 0,6-6 3 16,6-11 5-16,0-6 0 16,-4-6 2-16,-5-6 1 15,-10-3 2-15,-4 0 2 0,-10-2 3 16,-3 4 6-16,-7 2 23 15,-3 6 4 1,-6 5-3-16,1 9-7 0,-4 8-23 16,3 8-3-16,5 8-1 15,3-2-2-15,5 6-2 16,3-6-3-16,1-3-1 16,4-2-1-16,3-8-33 15,-3-2-49-15,2-4-157 16</inkml:trace>
  <inkml:trace contextRef="#ctx0" brushRef="#br0" timeOffset="71719.74">11790 14285 823 0,'-5'-1'382'16,"0"2"-179"-16,-3 5-68 0,0 10-75 16,4 11-16-1,-3 14-1-15,6 9 0 16,1 0-11-16,0-2-7 16,3-13-14-16,-3-7 0 0,0-13-2 15,2-5 2-15,-1-7 8 16,-1-3 1-16,2-8 1 15,-2-6 0-15,0-7-12 16,-2-7-2-16,-1-10-2 16,4-7 0-16,-1-11 0 15,-1-2-1-15,1 6-3 0,0 4-1 16,0 18-3 0,7 6 0-16,1 12-2 0,-3 1 0 15,11 8-2-15,-2-2-1 16,13 2 3-1,10 3-1-15,2 4-1 16,7 2-27-16,9 2-71 0,0 1-43 0,-3 0-142 16,-3 4-107-16</inkml:trace>
  <inkml:trace contextRef="#ctx0" brushRef="#br0" timeOffset="71958.42">11742 14621 719 0,'5'2'338'0,"5"-1"-125"0,12 4-89 0,12-3 0 16,11-1-47-1,-2 3-30-15,5-3-27 0,-5 0-6 16,-3 0-26-16,-2-1-66 0</inkml:trace>
  <inkml:trace contextRef="#ctx0" brushRef="#br0" timeOffset="72176.47">11772 14407 964 0,'7'0'390'16,"9"0"-228"-16,18 4-62 16,5-2-37-16,8-1-13 15,5 0-29-15,-1 1 1 16,-7-2-132-16,-5-3-144 15</inkml:trace>
  <inkml:trace contextRef="#ctx0" brushRef="#br0" timeOffset="72625.22">12265 14658 672 0,'3'3'325'0,"4"-3"-111"16,9 1-26-16,-2-9-46 0,3-5-24 15,7-5-42-15,-3-5-13 16,0-4-14-16,-3-1-6 15,-5-7-8 1,-4-9-6-16,-4-8-12 0,-4-4-5 16,-4 4-4-1,-7 7-3-15,-8 22 0 0,-3 10-3 0,-7 13-2 32,2 5-2-32,4 11-6 0,4 6 0 0,8 11 1 15,7 11 3 1,8 8 3-16,8 5 1 0,16-3 4 15,3-8 2-15,10-12 1 16,2-5 1-16,4-13-3 16,-4-2-21-16,-1-7-115 15,-9-8-94-15</inkml:trace>
  <inkml:trace contextRef="#ctx0" brushRef="#br0" timeOffset="73146.11">12642 14113 669 0,'-6'-7'343'16,"-9"-10"-92"-16,3-2-34 15,9 4-66-15,3-3-36 0,4 7-58 16,4 3-9 0,5 0-16-16,1 2-3 0,10 11-7 15,0 3-10-15,2 10-7 0,-9 0-2 16,-16 2-1-16,-2-1 0 0,-17 1 0 16,0 6 1-1,2-1 1 1,0-2-1-16,9-3 0 15,6-4-1-15,1-6-1 16,8-2 1-16,6-2 1 16,0-1 1-16,10-3 0 15,2-1-2-15,10-1 10 16,6 0-49-16,2-2-197 16</inkml:trace>
  <inkml:trace contextRef="#ctx0" brushRef="#br0" timeOffset="74821.6">11307 15280 562 0,'3'-7'267'0,"9"-10"-86"16,1-2-32-16,9 0-1 16,2 2 1-16,3 9-25 15,2 5-25-15,0 20-51 16,-5 10-13-16,-14 11-2 15,-6 6-2-15,-14 1-4 16,-3-3-5-16,0-6-10 16,1-12-1-16,7-12-4 15,2-9-2-15,8-13-5 16,3-4 0-16,6-16-2 16,5-7 2-16,4-1-1 15,3 1 1-15,2 7 1 16,-3 6 2-16,1 13 5 15,-1 4 1-15,-10 7 2 16,-2 7-1-16,-2 3 1 16,-4 2-1-16,-2 5-2 0,-3-7-1 15,-2 1 3-15,0-3 0 16,-4-6 5-16,4 0 2 16,-2-4-4-16,1 1-3 15,1 0-8-15,0 0-3 16,0-1-3-16,0 2 0 0,0 0 2 15,0 0 1-15,4 11 0 16,30 30 1-16,-34-30 1 16,1-4 1-16,0-3 0 15,-1 2 0-15,4-3 1 16,-3 0 1-16,-1-3 0 16,0 0 0-16,0 0-3 15,0 0 1-15,0 0 0 16,-1 0 0-16,-1 0 0 15,2 0 1-15,-1 2-2 16,0 1 1-16,0 0 0 16,0-2 0-16,0-1 0 0,1 0 0 15,-2 0 1-15,1 0-1 16,1 0 1-16,0 0 1 16,0 0 0-16,0 0 0 15,0 0-1 1,-1 0-1-16,0 0-1 0,0 0 0 15,0 0-1-15,0 0 1 0,-1 0 0 16,1 0-3-16,0-1 1 16,0 0-1-1,0-1 0-15,0 1 2 0,-3-10 1 16,-6-32-1-16,12 30 0 16,4 1 0-16,4 1 0 15,3 1 0-15,-2-2 0 16,8 2 0-16,-2 1 0 15,0 0 0-15,1 2 0 16,-4 2 0-16,-5 6-1 16,-3 5-1-16,-6 11 8 0,-4 5 4 15,-2 11 3-15,1 5 1 16,3 2-7-16,6 0-4 16,4-4-6-16,2-7 2 15,-3-14-71-15,0-5-84 16</inkml:trace>
  <inkml:trace contextRef="#ctx0" brushRef="#br0" timeOffset="75341.1">12022 15242 758 0,'5'-5'412'0,"4"-5"-123"15,1 5-96-15,2 5-37 0,3 6-71 16,-3 3-22-16,-2 9-12 16,-3 5-2-16,-8 6-12 15,-1 4-10-15,-7 4-13 16,4-4-4-16,6 0-3 16,5-3-1-16,12-11 0 15,1-1-2-15,4-14 0 16,-2-2 4-16,1-8 2 15,-1-7 0-15,-4-10-1 16,2-5-6-16,-5-4 0 16,-4-3 1-16,-6 3 1 15,-3 1 4-15,-1 11-3 16,-3 11-3-16,2 8-3 0,-3 5-3 16,-7 9 1-16,5 6 0 15,2 9 2-15,3 4 0 16,5 8 0-16,3-2 0 15,1-1-1-15,0-7 14 16,4-7-142-16,-4-6-102 16</inkml:trace>
  <inkml:trace contextRef="#ctx0" brushRef="#br0" timeOffset="75612.84">12450 15518 914 0,'1'3'389'0,"-1"7"-190"16,0 5-37-16,0 6-45 0,-1 3-21 15,1-1-53 1,1-1-16-16,2-3-15 0,1-5-6 0,2-5-37 16,1-7-55-1,1-5-266 1</inkml:trace>
  <inkml:trace contextRef="#ctx0" brushRef="#br0" timeOffset="76344.47">12458 15054 804 0,'-3'-6'381'0,"-3"-4"-147"15,4 2-51-15,5-5-60 16,8-1-24-16,9 4-35 15,7 2-9-15,4 8-21 16,0 6-11-16,-3 6-10 16,-6 6-3-16,-17 7 1 15,-7 0 0-15,-13 2 1 16,-3-1-1-16,0-5-2 16,3-3-2-16,6-8-4 0,6-4-1 15,6-5-1-15,9 0 1 16,7-3 1-16,4-2 1 15,3 3-3 1,-4 0-2-16,1 1-60 16,-3 2-62-16,3 5-234 0</inkml:trace>
  <inkml:trace contextRef="#ctx0" brushRef="#br0" timeOffset="76681.9">12459 15372 859 0,'-1'3'478'16,"0"-2"-115"-16,1 0-141 31,0-1-41-31,0 0-71 16,0 0-21-16,0 0-43 15,0 0 4-15,0 0-101 16</inkml:trace>
</inkml:ink>
</file>

<file path=ppt/ink/ink3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1T09:41:17.676"/>
    </inkml:context>
    <inkml:brush xml:id="br0">
      <inkml:brushProperty name="width" value="0.05292" units="cm"/>
      <inkml:brushProperty name="height" value="0.05292" units="cm"/>
      <inkml:brushProperty name="color" value="#FF0000"/>
    </inkml:brush>
  </inkml:definitions>
  <inkml:trace contextRef="#ctx0" brushRef="#br0">13241 14781 656 0,'0'-12'345'0,"-2"-8"-99"16,4-3-105-16,4-4-28 0,5 3-27 16,5 2-9-16,1 10-12 15,-1 7-8-15,3 13-25 16,-3 8-8-16,-2 13-9 16,-2 4-2-16,-4-1-3 15,-1 0-2-15,4-13-1 16,3-5 3-16,5-15 12 15,3-10 4-15,-1-8 3 16,-1-4-4-16,-4 3-10 16,-3 4-5-16,-7 7-13 15,-4 4-42-15,0 4-121 16,-1 2-75-16</inkml:trace>
  <inkml:trace contextRef="#ctx0" brushRef="#br0" timeOffset="172.46">13232 14908 518 0,'-2'3'324'0,"0"2"-24"16,4 2-62-16,22-2-70 15,13-1-42-15,23 3-44 16,9-4-32-16,7 5-36 15,-10-1 0-15,-18-7-20 16,-10 1-80-16</inkml:trace>
  <inkml:trace contextRef="#ctx0" brushRef="#br0" timeOffset="593.99">14058 14791 1091 0,'14'0'433'0,"19"1"-290"16,9 1-32-16,11 2-41 15,4 2-24-15,-4-4-40 16,-3 1-66-16</inkml:trace>
  <inkml:trace contextRef="#ctx0" brushRef="#br0" timeOffset="1119.74">14854 14629 702 0,'-13'-6'420'0,"-14"-6"-25"15,-3 6-142 1,-2 9-132-16,1 6-39 0,5 11-59 16,5 6-17-16,8 11-14 15,8 7-3-15,13 6-3 16,6-1 1-16,13-6 3 0,5-11 4 16,9-12 7-16,-1-11 3 15,4-19 8 1,-1-5 3-16,-11-18 7 0,-4-4 21 15,-22-3 23-15,-6-1 4 16,-19-2-1-16,-6 5-20 16,-8 9-31-16,-1 7-10 0,1 16-14 31,0 5-24-31,9 13-153 0,3 2-181 16</inkml:trace>
  <inkml:trace contextRef="#ctx0" brushRef="#br0" timeOffset="1320.48">15074 14895 1069 0,'0'2'505'0,"0"1"-206"16,1-1-85-1,-1-2-101-15,0 0-27 0,0 0-36 16,0 0-15-16,0 0-27 16,0 0-60-16,0 0-543 15</inkml:trace>
  <inkml:trace contextRef="#ctx0" brushRef="#br0" timeOffset="1855.2">15517 14666 714 0,'-9'-8'373'0,"-16"-10"-103"15,-1 6-49-15,-8 5-95 16,0 3-38-16,3 8-56 16,1 6-20-16,7 14-19 15,3 4-4-15,12 8 5 16,8 3 3-16,15 0 3 16,9 0 0-16,14-6 1 0,4-8 5 15,5-17 11 1,-1-7 5-16,-12-10 36 0,-7-8 14 15,-14-13 19 1,-8-5 2-16,-11-4-30 16,-8-3-15-16,-11 7-28 0,-1-1-8 15,3 11-47 1,6 5-67-16</inkml:trace>
  <inkml:trace contextRef="#ctx0" brushRef="#br0" timeOffset="2242.82">15699 14769 655 0,'2'-1'323'0,"7"-3"-62"16,4-2-95-16,9-7-37 0,0-3-8 16,-1-6-24-16,-3-3-9 0,-7 1-7 31,-3 1 3-31,-5 2-7 16,-3 3-2-16,-1 8-14 15,-1 4-20-15,-4 11-30 16,6 11-11-16,-6 5-10 15,3 7 7-15,5 11 5 16,0-1 1-16,6 10-3 16,2 2 1-16,-1-11-1 0,0-4 11 15,0-15-98-15,-1-7-86 0</inkml:trace>
  <inkml:trace contextRef="#ctx0" brushRef="#br0" timeOffset="2830.2">16200 14720 657 0,'5'-6'335'0,"0"-8"-94"16,0-1-41-16,-6-2-50 15,-4-1-23-15,-8-3-24 0,-4 0-7 16,-4 8-25-16,-3-1-15 15,1 11-35-15,3 4-16 16,3 6-21-16,3 6-9 16,5 4-3-16,4 3 0 15,5 2 7-15,7-1 9 16,3-3 8-16,3-2 4 16,5-11 4-16,0-5 3 15,6-9 3-15,-2-2 0 0,1-3-4 16,1 5-2-16,-5 7 0 15,1 7 1-15,-1 15 3 16,-4 3 1-16,-5 6 0 16,-4-2 1-16,-11 2 4 15,-3-1 2-15,-14-2 9 16,-5-1 2-16,-6-10-1 16,-4-7-1-16,9-8-9 15,2-7-2-15,10-5-52 16,5 0-55-16,11-5-253 15</inkml:trace>
  <inkml:trace contextRef="#ctx0" brushRef="#br0" timeOffset="3424.64">16710 14595 845 0,'0'-1'402'0,"0"-1"-166"0,-1-4-52 15,0 5-90 1,0 0-30-16,-8-3-38 16,-14-1-9-16,-32-10-8 0,31 12-4 15,0 0-5 1,-2 1-3-16,4 4-3 15,2-1 0-15,2 4-6 0,6 3-3 16,1 3 15-16,1 1 8 16,-2 6 16-1,4 1 7-15,3 0-11 0,3 1-3 0,6-4-5 16,3-6 1-16,8-7 8 16,3-3 0-16,10-8-2 15,1-1-1-15,5 6-14 16,3 4-3-1,1 8-1-15,1 8 0 16,-9 3 0-16,-7 1 2 0,-14 7 4 16,-9-1 3-1,-14 2 8-15,-9 2 4 16,-8-8 13-16,-4-2 0 16,-1-8 1-16,3-9-2 0,-1-7-14 15,4-6-5-15,5-6-36 0,5-3-38 16,13 0-107-1,4 1-68-15</inkml:trace>
  <inkml:trace contextRef="#ctx0" brushRef="#br0" timeOffset="4341.91">17247 14724 494 0,'3'-1'312'0,"0"1"-9"0,4 7-132 15,2 4-26-15,2 8-41 16,-1 4-21-16,-4 5-27 16,-4-2-7-16,-1-1-19 15,0-8-7-15,0-10-6 16,4-5 6-16,3-10 2 15,1-7 1-15,5-10-4 16,1-4-9-16,5-2-9 16,4 1 2-16,6 10 19 0,1 5 4 15,-7 13 4-15,-3 5-1 16,-11 12-14-16,-8 6-2 31,-4 7 1-31,-2-1-2 0,-8 1-5 16,5-5-2-16,3-7-2 0,-1-5-1 15,5-16-5 1,7-5-2-16,6-12-2 0,3-5-3 16,6-2 5-16,-1 1 1 15,0 5 0 1,1 3 0-16,0 12-3 0,1 6 1 0,-3 7 3 31,-3 8 4-31,-5 3 10 16,-5 1 4-16,-4 5 16 15,-2 3 2-15,-1 1 0 16,0 2-4-16,3-5-16 16,-1-4-6-16,1-9-6 15,1-5-4-15,-4-6-115 16</inkml:trace>
  <inkml:trace contextRef="#ctx0" brushRef="#br0" timeOffset="7166.27">18221 14905 583 0,'0'14'314'15,"-3"19"-64"-15,-5 0-46 16,-4 7-88-16,-3-5-29 15,3-13-63-15,4-1-92 16</inkml:trace>
  <inkml:trace contextRef="#ctx0" brushRef="#br0" timeOffset="7818.06">19056 14711 702 0,'-5'12'330'0,"-7"16"-145"16,-8 5-24-16,-5 3-65 0,-6-1-30 15,-7-10-34 1,-3-10-8-16,4-17-14 0,3-9-11 16,12-11-33-16,9-4-10 15,12-1-3-15,7 1 9 16,11 4 39-16,0 4 21 16,9 11 29-16,-3 7 8 15,3 11-8 1,3 10-13-16,-1 8-19 0,1 3-5 15,-6-2-34 1,1-3-73-16</inkml:trace>
  <inkml:trace contextRef="#ctx0" brushRef="#br0" timeOffset="8134.33">19220 14902 779 0,'8'2'355'0,"13"4"-126"0,5-2-87 16,8-1-38-16,-2-2-24 0,-4-7-41 31,-4-2-7-31,-12-10-2 0,-1-4-2 0,-11-3-5 16,-6-3-3-16,-12-1-9 15,-5 0-2-15,-6 6-4 16,1 5-5-16,4 14-12 31,0 10-5-31,3 15-5 16,2 10 1-16,9 16 10 15,8 9 5-15,6 6 5 16,9 1 1-16,4-9 1 16,2-5 1-16,0-10 2 15,-2-6 2-15,-7-9-76 16,1-5-79-16</inkml:trace>
  <inkml:trace contextRef="#ctx0" brushRef="#br0" timeOffset="8406.8">19441 14806 941 0,'5'-4'485'15,"-2"-7"-130"-15,6 8-220 16,1 4-47-16,4 9-60 16,4 10-11-16,-4 5-6 15,1 2 0-15,-5-4-3 16,-3-7-1-16,5-8 4 16,0-8 3-16,4-11 5 15,3-8 2-15,-5-6-3 16,0-2-2-16,-8 5-46 15,-2 6-65-15</inkml:trace>
  <inkml:trace contextRef="#ctx0" brushRef="#br0" timeOffset="8771.79">19814 14760 558 0,'15'0'349'0,"11"0"-8"0,-3 9-179 16,-4 3-22-16,-13 10-23 15,-6 2-6-15,-10 4-10 16,-1-3-20-16,-2-3-37 15,4-8-16-15,3-8-7 16,4-6-5-16,7-13-5 0,5-3-4 16,9-8-12-16,4-4 0 15,-1 5 1-15,2 4-3 16,-4 11 1 0,-5 8 0-16,-2 13 6 15,-9 8 5-15,-5 12 5 0,1 1-1 0,0-1 1 31,2-4-77-31</inkml:trace>
  <inkml:trace contextRef="#ctx0" brushRef="#br0" timeOffset="9289.55">20150 14709 797 0,'-2'-2'359'0,"2"-1"-165"16,8-1-85-16,14 1-37 15,8 2-14-15,9-1-7 0,0 1-8 0,2 0-21 16,-8-1-4-1,-10-3-4 1,-5 2-1-16,-11-1 4 0,-3 0-5 0,-12 4-11 16,-7 0-1-1,-5 7-10-15,-3 4 2 0,8 6 0 16,5 3 0-16,9 1 0 16,4 3 5-16,12 0 6 15,4 2 4 1,7-8 4-1,-2-4-1-15,3-13 2 0,-5-4 2 0,1-12 1 32,-3-4 1-32,-1-6-3 15,3-1-1-15,-8 2 0 16,0 0-2-16,-8 7 5 0,-3 5 11 16,-3 11-1-16,-6 8 1 15,0 10-4-15,-1 7-14 16,5 6-2-16,5 2-2 15,7-4-37-15,1-1-69 16</inkml:trace>
  <inkml:trace contextRef="#ctx0" brushRef="#br0" timeOffset="9515.78">20776 14622 986 0,'0'-2'469'0,"0"-1"-220"16,4 4-86-16,-4-1-98 15,2 5-31-15,11 25-8 16,11 35-2-16,-17-29-11 16,-5 1-4-16,0-7 7 15,3-4-43-15,2-14-88 16,2-7-57-16,-3-10-201 0</inkml:trace>
  <inkml:trace contextRef="#ctx0" brushRef="#br0" timeOffset="9723.71">20921 14721 451 0,'4'-6'294'16,"2"-6"24"-16,1 1-24 0,-6 8-79 16,2 3-47-16,-6 4-70 15,2-4-30-15,-1 0-20 16,-8 4 0-16,-34 41-26 15,27-28-8-15,7-1-13 16,4-2-1-16,9 0-4 16,8-3 1-16,6 1-1 15,11 2-1-15,-5-6-70 16,4 0-64-16,2-4-251 16</inkml:trace>
  <inkml:trace contextRef="#ctx0" brushRef="#br0" timeOffset="10099.66">21134 14648 658 0,'5'7'363'0,"6"2"-79"0,0 9-119 15,-2 3-25-15,-3-2-44 16,-2 1-18-16,-4-6-24 16,-1-4-13-16,-1-5-4 15,0-3-3 1,3-7-10-16,-1 4-6 16,0 0-21-16,5-8-5 0,9-10 1 15,34-25 3-15,-28 36 0 16,-2 5 4-1,-2 6 4-15,-2 5 3 0,-6 5 10 16,1 4-1-16,-2 3-4 16,-2-2-2-16,-3-1-6 15,-3-2-11-15,-6-4-109 16,0-2-81-16</inkml:trace>
  <inkml:trace contextRef="#ctx0" brushRef="#br0" timeOffset="10243.86">21199 14381 911 0,'4'-9'451'0,"0"-10"-160"16,1 10-66-16,-3 10-120 16,-1 7-46-16,5 14-59 15,0 3 13-15,1 9-152 16</inkml:trace>
  <inkml:trace contextRef="#ctx0" brushRef="#br0" timeOffset="10888.48">21918 14610 708 0,'11'-2'301'16,"17"-3"-155"-16,6 5-30 16,8 2-29-16,-1-2-10 15,-3-2-23 1,-7 0-10-16,-12-1-12 0,-6 1-1 0,-13 0-8 16,-7-1-5-1,-11 3-14 1,-1 0-7-16,-7 4-8 0,3 4 0 15,3 7 0-15,3 4 0 16,12 5 1-16,6 1 3 16,13 0 7-1,8-3 2-15,9-5 7 0,6-3 2 0,2-13 2 16,0-4 2-16,-4-10 0 16,-3-8 1-16,-9-1-1 15,-3-2-2-15,-9-2-2 16,-4 5-2-16,-1 7 23 0,-4 3 11 15,-2 11 0 1,-2 4 1-16,-6 6-28 16,0 7-12-16,2 6-3 15,4 4-1-15,3 1 0 16,3-1 4-16,4 0-73 16,-1-5-68-16,3-7-233 15</inkml:trace>
  <inkml:trace contextRef="#ctx0" brushRef="#br0" timeOffset="11071.87">22490 14511 860 0,'3'-8'439'16,"1"-5"-169"-16,-4 16-57 16,5 15-95-16,0 12-54 15,5 22-36-15,3 6-4 16,-5 15-11-16,-1 6-2 15,-7 4-3-15,-1-8-2 16,-5-18-36-16,0-12-24 0,5-25-103 16,1-8-75-1</inkml:trace>
  <inkml:trace contextRef="#ctx0" brushRef="#br0" timeOffset="11227.87">22553 14774 981 0,'10'-3'371'0,"17"-2"-277"15,6 0-45-15,6 1-20 16,-2-1-11-16,-7-1-42 16,-7-1-56-16,-10-3-210 15</inkml:trace>
  <inkml:trace contextRef="#ctx0" brushRef="#br0" timeOffset="11507.3">22783 14685 472 0,'6'8'296'0,"4"12"-15"0,-1 4-49 15,-6 1-55-15,-1-3-26 16,-3-3-35-16,1-6-18 16,0-9-11-16,0-3-7 15,4-13-23 1,4-6-6-16,1-8-36 0,6-4-9 15,6-1-1-15,-3 1-1 16,7 6-1-16,-3 5 2 0,-2 10 1 16,1 5 0-16,-7 11 0 15,-3 5-2 1,-5 13 1-16,0 5 0 0,-3 2 0 16,-1 2-3-1,2-6-60-15,-4-4-58 16,1-8-191-16</inkml:trace>
  <inkml:trace contextRef="#ctx0" brushRef="#br0" timeOffset="11686.88">23023 14330 849 0,'-1'-3'509'0,"-1"-9"-104"15,-2 14-202-15,3 8-66 16,2 14-108-16,3 5-16 0,0 11-4 15,0 4-12-15</inkml:trace>
  <inkml:trace contextRef="#ctx0" brushRef="#br0" timeOffset="12568.2">19019 15763 670 0,'-10'-6'334'0,"-16"-3"-103"16,-2 2-37-16,-7 8-70 0,2 5-36 15,4 11-59-15,6 7-14 16,18 7-12 0,10 6-3-16,20-3 0 0,9-2 3 15,6-6 4-15,-2-11 2 16,-10-11 7-16,-6-8 5 0,-11-17 9 15,-3-4 2-15,-3-12-33 16,-5-5-45-16,-6-2-108 16,-8 1-55-16,-3 1-73 15,2 4-14 1,-1 8 85-16,5 2 73 16,8 9 187-16,-2 2 94 15,5 5 84-15,3 5 13 16,-2 4-39-16,-1 2-27 0,0 1-70 15,-1-2-35 1,-1 1-58-16,2 1-58 0,0 0-282 16</inkml:trace>
  <inkml:trace contextRef="#ctx0" brushRef="#br0" timeOffset="12868.16">19179 15832 401 0,'3'15'210'0,"0"14"-46"0,0 0-15 15,-5-5-28-15,-1-7-21 16,-1-6-14-16,-1-7-6 16,-2-8-9-1,2-8-5-15,3-12-28 16,2-5-13-16,7-8-10 0,3 4-3 0,7 5 5 31,4 3 14-31,5 13 10 0,1 5 3 16,0 10 1-16,-3 7-11 15,-8 9-8-15,-3 4-2 0,-5 8-8 16,-1 5-4 0,-6 2-4-16,-1-2-25 15,0-2-121-15,-1-6-92 16</inkml:trace>
  <inkml:trace contextRef="#ctx0" brushRef="#br0" timeOffset="13378.93">19480 15760 904 0,'-5'0'397'0,"-2"4"-207"15,0 7-53-15,-2 3-74 16,6 7-24-16,8 6-29 0,3 1-2 16,9 2-3-1,2-8 2-15,-1-10 1 0,4-8 3 16,-1-10 7-16,1-6 1 16,-5-8 1-16,-2-2-1 15,-4-1-3-15,-2 0-2 16,-7 5-2-16,-2 8-3 15,-7 9-7 1,-1 7-2-16,-1 12-4 0,3 4 0 16,6 7 1-16,1-5 1 15,9-4 1-15,2-4 2 0,3-13 3 16,2-3 2-16,2-8 5 16,-1-7-2-1,5-3-1-15,0-4-1 0,1-3-4 16,4 2 2-16,2 7 6 15,3 4 1-15,-5 13 1 16,-2 6 1-16,-9 12 12 16,-6 5 10-16,-8 5 21 15,-3 1 6-15,-12-2-5 16,-4 1-12-16,-4-13-19 16,-3-3-12-16,1-15-118 0,1-8-148 15</inkml:trace>
  <inkml:trace contextRef="#ctx0" brushRef="#br0" timeOffset="13910.67">20814 15714 707 0,'-2'5'377'15,"-5"3"-44"-15,-10 12-195 16,-6 7-38-16,-8 8-22 16,-2 0-19-16,-1-1-29 15,1-5-5-15,7-13-5 16,0-9 0-16,9-12-5 15,1-12-5-15,6-11-10 16,5-6-3-16,5 0-2 16,8 0 0-16,5 8 15 15,0 6 8-15,7 9 5 0,1 6 2 16,7 12-12-16,2 8-7 16,4 9-2-16,0 4 1 15,-1-1-2-15,-6 0-1 16,-3-4-44-16,-5-2-50 15,-8-9-120-15,-1-6-126 16</inkml:trace>
  <inkml:trace contextRef="#ctx0" brushRef="#br0" timeOffset="14122.59">20890 15734 493 0,'5'-8'332'16,"1"-6"4"-16,1 12-143 15,2 4-27-15,1 16-59 16,-1 5-26-16,-1 8-14 15,-1 4-10-15,0-1-16 16,-2-5-9-16,3-7-16 16,0-8-1-16,0-13 22 15,1-5 2-15,3-16 4 16,4-5-1-16,-2-3-24 16,1-2-3-16,-5 4-26 15,-2 3-55-15,-3 6-176 16</inkml:trace>
  <inkml:trace contextRef="#ctx0" brushRef="#br0" timeOffset="14508.46">21438 15747 303 0,'6'0'211'0,"3"6"21"15,-2 3 5-15,-8 7-10 16,-5 4-16-16,-10 4-46 16,0 1-29-16,-7-2-66 15,-7-5-23-15,0-13-18 16,-5-5-5-16,3-12-7 15,8-7-2-15,6-5-13 0,7-1-4 16,11 2-11 0,5 1-3-16,12 7-2 0,6 1 0 15,4 11 13 1,7 6 5-16,-7 14 10 0,-3 7 2 16,-4 12-4-1,-5 2-3-15,-2 0-65 0,-2-4-99 16</inkml:trace>
  <inkml:trace contextRef="#ctx0" brushRef="#br0" timeOffset="14859.92">21568 15643 850 0,'1'-3'397'0,"2"-2"-153"15,-2 3-57-15,-1 2-77 16,0 0-30-16,2 30-52 16,12 66 10-16,0-17 3 15,0 5-8-15,-2-10-12 16,-2-11-6-16,-7-21-46 16,0-12-46-16,-3-14-138 15</inkml:trace>
  <inkml:trace contextRef="#ctx0" brushRef="#br0" timeOffset="14981.36">21674 15890 597 0,'8'-1'258'16,"14"1"-108"-16,11 1-117 0,9 0-232 15</inkml:trace>
  <inkml:trace contextRef="#ctx0" brushRef="#br0" timeOffset="15584.28">22184 15650 735 0,'-21'-9'409'0,"-26"-8"-73"0,0 2-118 16,6 5-124-1,7 8-35-15,14 4-45 0,4 4-12 16,11 6-10 0,2-1-1-16,10 3 2 0,8 1 4 15,12 0 6-15,4-1 1 16,2-6 2-16,-3 0-1 16,-7-6-1-16,-6 0-6 0,-9-4-8 31,-7 1-8-31,-15 1-6 15,-6 0 8-15,-13 4 5 0,0 3 6 16,8 2 4-16,4 4-2 16,13 3-1-16,4-1 1 0,4 0 3 15,7 0 5 1,11-4 6-16,5-2 2 0,9-6 2 16,1-6 1-16,3-8 0 15,-1-3-2-15,-3-6-1 16,-4 0-1-1,-5-2-1-15,-1 1 10 16,-10 1 17-16,0 4 5 0,-4 8-3 16,-4 4-14-16,0 8-24 15,4 8-6-15,-1 7-2 16,-2 3 5-16,3 4 4 0,-5-6 2 16,3-2 0-1,3-3-2-15,0-13 6 0,-1-2 4 0,2-9 5 31,0-5 2-31,-1-3-1 0,4-5-1 0,-9-4-6 16,-1 1 1 0,-2 1-80-1,-1 2-66-15</inkml:trace>
  <inkml:trace contextRef="#ctx0" brushRef="#br0" timeOffset="15964.53">22736 15746 423 0,'5'-7'257'15,"-2"-5"-34"-15,1-1-17 16,-1-1-1-16,-5-2-9 16,-1-2-15-16,-10-4-21 15,-6 3-18-15,-10-1-38 16,-4 6-12-16,-1 12-49 16,3 0-15-16,9 13-21 15,6 2-8-15,15 9-5 16,2 7 1-16,14 1 2 15,5 1 2-15,4-6 1 16,3-5 0-16,-4-9 5 0,-3-6-15 16,-5-10-77-16,-2-6-65 15,-5-11-198-15,-3-5-99 16</inkml:trace>
  <inkml:trace contextRef="#ctx0" brushRef="#br0" timeOffset="16074.76">22689 15515 324 0,'-3'-10'280'0,"-2"-11"94"16,-1 7-30-1,1 7-70-15,3 4-45 0,0 2-109 16,2 1-55 0,0 0-69-16,0 0-8 15,0 0-168-15,2 1-133 0</inkml:trace>
  <inkml:trace contextRef="#ctx0" brushRef="#br0" timeOffset="16806.11">22881 15576 718 0,'0'-1'304'16,"-1"-3"-148"-16,6 5-98 16,-5-1 0-16,8 0 7 0,22 2 8 15,40 4-9-15,-33-8-14 16,-2-2-13 0,-8-1-9-16,-8-3-9 0,-5 2 0 0,-6 1 3 15,-5 4-1-15,-8 1-11 16,-6 3-3-1,-7 4-8-15,-2 2 0 16,0 7 11-16,2 2 3 0,5 5 0 16,5 0-1-1,7 2 0-15,2 2-1 0,12-3-1 0,2-1 1 16,10-6-4 0,6-4-3-16,11-11-35 0,4-3-38 15,-2-10-99-15,-3-2-60 16,-6-4-74-1,-6 2 21-15,3 1 98 0,-3 1 66 0,-2 2 170 32,-1 1 65-32,-10 7 78 0,-7-1 18 0,-11 9 11 31,-6 2-22-31,-12 5-46 16,2 5-8-16,-9-2-49 0,0-2-22 15,-2-8-29 1,-6-6-9-16,4-8-17 15,2-5-5-15,4-6-7 16,4 0-7-16,13 1-12 16,6 2-7-16,11 2-6 15,6 2-1-15,7 5 10 16,2 5 9-16,-1 7 7 0,1 7 4 16,-2 8 4-16,-3 6-1 15,-3 6 1-15,-4-1 1 16,3-3 8-16,2 0-50 15,-4-12-166-15,1-2-138 16</inkml:trace>
  <inkml:trace contextRef="#ctx0" brushRef="#br0" timeOffset="17139.56">23564 15561 627 0,'3'-5'428'16,"4"-7"33"-16,1 8-258 16,4 1-46-16,3 9-81 15,-1 2-30-15,3 12-16 0,-3 3-2 16,-3 0-4-16,1 3-4 16,-3-7-8-16,-1-3-2 15,-1-6 0 1,2-5 6-16,0-6 15 15,3-6 4-15,2-7 10 0,-5-5 3 16,4 1-2-16,-3-2-2 16,-3 3-14-16,-2 1-10 15,-5 4-20-15,0 2-40 16,-2 4-122-16,1 2-60 16</inkml:trace>
  <inkml:trace contextRef="#ctx0" brushRef="#br0" timeOffset="18303.64">19085 16752 609 0,'-6'14'266'0,"-5"20"-120"16,-4 8-21-16,-6 9-14 15,1-4-29-15,-10-10-44 16,-1-9-12-1,-1-17-13-15,-3-6-3 0,12-13-12 16,5-9-5-16,9-12-6 16,6-5-1-16,9 1 6 0,2 1 13 15,5 11 21-15,3 8 5 16,2 10 16-16,7 6-6 16,-6 13-9-16,3 5 1 15,1 7-9-15,-2 5-3 16,9-2-5-1,0-4-4-15,0-5-5 0,-1-7 1 16,-6-10 0-16,-6 0-8 0,-8-7-18 31,-3-4-2-31,-4-6 0 0,-2 2 7 0,0 3 14 16,0 1 3 0,0 5-7-1,-1 0-5-15,1 1 0 0,0 0 0 16,-1 0 10-1,1 0 9-15,-1-1 1 0,1 0-2 16,0 0-6-16,7-21-5 16,26-38-1-16,-7 26 1 0,5 3 17 15,-2 4 10 1,-2 13 8-16,-3 7 5 16,-6 15-6-16,-2 9 1 15,-7 11-2-15,0 2-4 0,-3 4-12 0,-5 0-7 16,-1-6-36-1,-1 0-53 1,4-9-168-16</inkml:trace>
  <inkml:trace contextRef="#ctx0" brushRef="#br0" timeOffset="18572.2">19699 16918 387 0,'2'-10'294'16,"-1"-11"32"-16,-2 3-102 16,-5 2-37-16,-7 2-63 15,-3 5-24-15,-8 4-29 0,-3 3-1 16,-2 4-18-16,1 5-15 16,11 7-25-16,6 6-8 15,5 6-2-15,7 4-1 16,10 1-1-16,1-2 1 15,14-4 2-15,-2-3 1 16,-2-8-2-16,2-3-6 16,-7-9-49-16,-1-8-64 0,-4-14-290 15</inkml:trace>
  <inkml:trace contextRef="#ctx0" brushRef="#br0" timeOffset="18719.28">19667 16615 568 0,'-1'-3'398'15,"-1"-9"-8"-15,-1 9-151 16,3 3-62-16,2 0-96 16,-2 0-34-16,0 0-37 0,0 0-1 15,9 20-54-15,20 30-88 16</inkml:trace>
  <inkml:trace contextRef="#ctx0" brushRef="#br0" timeOffset="19396.48">20204 16764 707 0,'5'1'293'15,"8"2"-102"-15,15 4-174 16,11 3-8 0,8-6 22-16,2 2 1 0,-5-4-8 15,-1-1-2-15,-9-1-5 16,-9-1-2-16,-13-3 1 0,-4 1 4 15,-10 3-5-15,-3 0-3 0,-13 7-6 16,0 4-4 0,-4 6 10-16,0 6 1 15,15 9-4-15,2 4-3 16,6 3-10 0,6 0-1-16,13-6 1 0,1-7 0 0,12-4-23 15,2-8-14 1,3-8-21-1,0-6-3-15,-1-12 23 0,-2-3 16 16,-8-8 26 0,-2-7 15-16,-9 1 26 0,-6 2 11 0,-10-1 27 31,-7 6 9-31,-11 3 1 0,-3 5-7 16,0 11-37-1,-2 6-19-15,5 11-30 0,6 5-6 16,6 10-2-16,6 1 0 15,10 0 5-15,8-4 1 16,9-7 4-16,6-4 3 16,2-9 6-16,-6-5 10 0,-5-9 36 15,-4-7 13-15,-14-10 22 16,-7-1-8-16,-21-5-38 16,-11 2-15-16,-8 7-62 15,3 4-52-15</inkml:trace>
  <inkml:trace contextRef="#ctx0" brushRef="#br0" timeOffset="19905.89">21612 16736 745 0,'-14'-3'364'16,"-11"-3"-120"-16,-5 11-118 0,1 8-26 15,0 15-44-15,5 6-19 16,15 12-28-16,4 4-4 15,12-1-4 1,8-5 0-16,9-13 2 16,2-13 2-16,1-7 8 0,-2-8 8 15,-15-11 10 1,-7-2 1-16,-14-8-7 0,-11-5-11 0,-8 5-16 31,-5-1-6-31,5 5-20 0,7 8-35 16,8 3-170-1,12 3-165-15</inkml:trace>
  <inkml:trace contextRef="#ctx0" brushRef="#br0" timeOffset="20085.85">21695 16841 683 0,'7'-3'362'0,"8"-2"-77"16,3 8-100-16,8 17-83 15,4 11-24 1,2 14-30-16,-1 8-13 0,-4-2-20 16,-8 0 9-16,-6-5-131 15,-4-6-118-15</inkml:trace>
  <inkml:trace contextRef="#ctx0" brushRef="#br0" timeOffset="20274.35">21972 16898 1015 0,'-13'-3'437'0,"-9"3"-239"16,0 8-57-16,-1 10-77 16,-2 1-24-16,-7 9-29 15,-4 4-6-15,-2 5-5 0,2 5 0 16,6-2-80-16,3-1-79 15</inkml:trace>
  <inkml:trace contextRef="#ctx0" brushRef="#br0" timeOffset="20738.08">22005 16905 531 0,'12'-4'333'0,"7"-2"-23"16,1 9-143-16,-3 6-25 16,-3 9-45-16,-4 2-19 15,-6 2-16 1,-1 0-14-16,-5-7-17 0,1-3-1 0,0-4-12 16,1-4-2-16,7-6 1 15,1-5 0 1,7-8-1-16,4-3-3 15,7-1-8-15,0 3 0 16,1 2 0-16,-3 5 0 0,-5 10-3 16,-5 4 1-16,-2 17 3 15,-8 4 0-15,-4 4 2 16,2 1-3 0,-8-6-57-16,0 1-67 0</inkml:trace>
  <inkml:trace contextRef="#ctx0" brushRef="#br0" timeOffset="20922.04">22253 16606 871 0,'-2'-4'449'15,"-4"-4"-132"1,0 4-122-16,3 8-111 0,0 6-42 0,5 9-37 15,0 4-14 1,5 4-158-16</inkml:trace>
  <inkml:trace contextRef="#ctx0" brushRef="#br0" timeOffset="21278.25">22440 16750 941 0,'2'-5'408'0,"0"1"-229"15,5 8-40-15,3 26-52 16,-2 13-26-16,3 23-25 16,1 8-11-16,-2 0-16 15,-2 0-4-15,-9-9-25 16,-3-10-53-16,-1-12-131 0,-2-9-132 15</inkml:trace>
  <inkml:trace contextRef="#ctx0" brushRef="#br0" timeOffset="21441.95">22462 17072 746 0,'2'-4'396'0,"13"-2"-66"15,6 3-206 1,11 2-108-16,6 1-4 0,6-2-10 16,0-2-61-16</inkml:trace>
  <inkml:trace contextRef="#ctx0" brushRef="#br0" timeOffset="21975.11">23157 16887 610 0,'-5'7'312'16,"-9"7"-89"-16,-4 3-29 0,-11 4-53 15,-4 1-38-15,-4-8-48 0,-2-3-16 32,4-10-17-32,4-5-1 0,9-11-1 0,4-7-1 15,6-6-6 1,4 1-4-16,8 0-1 16,2 3 5-16,10 8 22 15,-1 1 12-15,2 9 10 0,3 6-2 0,-2 13-17 31,11 10-10-31,5 12-12 16,6 6-2-16,1-2-8 16,-6-6-1-16,1-5-39 0,-4-7-68 0,-4-10-221 15</inkml:trace>
  <inkml:trace contextRef="#ctx0" brushRef="#br0" timeOffset="22263.54">23366 17044 1197 0,'0'0'517'16,"5"5"-283"-16,-4-2-60 0,-1-3-55 16,0 0-26-16,-1 0-27 15,0 0-9-15,0 0-29 16,0 0-8-16,1 0-44 16,0 0-57-16</inkml:trace>
</inkml:ink>
</file>

<file path=ppt/ink/ink3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2-03T09:49:19.322"/>
    </inkml:context>
    <inkml:brush xml:id="br0">
      <inkml:brushProperty name="width" value="0.07938" units="cm"/>
      <inkml:brushProperty name="height" value="0.07938" units="cm"/>
      <inkml:brushProperty name="color" value="#FF0000"/>
    </inkml:brush>
  </inkml:definitions>
  <inkml:trace contextRef="#ctx0" brushRef="#br0">16739 9490 18 0,'-9'4'31'0,"9"-4"-5"16,0 0-3-16,0 0-4 0,0 0-4 15,-9 0-1-15,9 0-4 16,0 0-1-16,0 0-1 31,0 0-3-31,0 0 0 0,0 0 0 16,0 0-2-16,0 0 0 16,0 0 1-16,0 0-1 15,0 0 0-15,0 0-1 16,-9 0 0-16,9 0 0 15,0 0 0-15,0 0-1 16,0 0 0-16,12-7 0 0,-2 0 0 16,8-2 0-16,8-5 0 15,11-8 1-15,12-6 0 16,8-3-1-16,11-6 0 16,6-3 1-16,5-4 0 15,2 2-2-15,-4 3 1 16,-5 1 0-1,-10 3 0-15,-14 9 0 16,-5 3 0-16,-15 4 1 16,-10 6-2-16,-6 4 2 0,-12 9-1 15,9-13 0-15,-9 13 0 16,0 0-1-16,0 0 1 16,0 0-1-16,0 0 0 15,0 0 0-15,0 0 0 0,0 0 0 16,0 0 0-16,0 0 0 15,0 0 0-15,0 0 0 16,0 0 0-16,0 0 0 16,0 0-1-16,0 0 2 15,0 0-1-15,0 0 0 16,0 0 0 0,0 0 1-16,0 0-1 15,0 0 0-15,0 0 1 16,0 0-1-16,0 0 1 0,0 0 0 15,0 0-1 1,0 0 0-16,0 0 1 0,-13 3-1 16,13-3 0-16,-15-6 0 15,3 6 0-15,-4-7 0 0,-4 2 0 16,0 1 0-16,1 3 0 16,0-3 0-16,4 4 0 15,3-4 1-15,-1 1-1 16,13 3-1-16,-11 0 1 15,11 0 0-15,0 0 0 16,0 0 0-16,11-3 0 0,-1 3-1 16,4 0 2-16,6 0-1 15,0-4 0-15,7 4 0 16,-2 0 0-16,0 0 0 16,-2 0 0-16,-2-2 1 15,-5 2-2-15,-2 2 2 31,-3-2-1-31,-11 0 0 0,9 0 0 16,-9 0 0-16,0 0 0 16,0 0 0-16,0 0 0 15,0 0 0-15,0 0 0 16,0 14 0-16,0-14 0 0,-10 19 0 16,3-4 0-16,-2 0 0 15,2 9 0-15,0-3 0 16,0 2 0-16,-1-1 0 0,3-1 0 15,0-4 0-15,3 0 0 16,2-6 1-16,0-11-1 16,-6 16 0-16,6-16 1 15,0 0-1-15,0 0 0 32,0 0 1-32,0 0-1 0,0 0 1 15,0 0-2-15,0 0-1 16,0 0-5-16,11-16-38 15,-11 4-1-15,0-14 1 16,0-5-2-16</inkml:trace>
  <inkml:trace contextRef="#ctx0" brushRef="#br0" timeOffset="1024.9">17451 8540 4 0,'0'0'24'0,"7"-14"-3"15,-7 14-5-15,4-13-2 0,-4 13-2 16,0-15-1-16,-7 7-2 16,7 8-1-16,-17-14-1 15,6 7-1-15,-5 1-2 16,-1 4-2-16,2 2 0 15,-1 0-1-15,1 10-1 16,4 0 0 0,1 2 1-16,3 3-1 15,7 0-1-15,3 2 2 16,4-3-1-16,3-1 1 16,3-3 1-16,5-5 1 15,0-5-1-15,1 4 1 16,-2-8 0-16,0-1 0 0,-2-8-1 15,-1 2 0-15,-3-8 0 0,-3-2 0 16,-3-6-1 0,0-4-1-16,-5-3 1 0,5 2 0 15,-5-2 0-15,0 6 0 16,0 0 0-16,0 7 0 16,-4 4 1-16,4 5 0 15,0 12 0-15,-4-12-1 0,4 12 1 16,0 0-1-16,0 0-1 15,0 0 1-15,-5 10-1 16,5 4 0-16,0 7 0 16,4 3 0-16,-4 6 1 15,3 2-1-15,0 0 0 32,-3 3 1-32,5-4-1 0,-5-4 0 15,5-4 0-15,-5-5 0 16,3 1 1-16,-3-8-2 15,6 2-1-15,-6-13-5 16,0 0-15-16,10 10-16 0,-10-10 1 16,0-13-1-1,0 1 0-15</inkml:trace>
  <inkml:trace contextRef="#ctx0" brushRef="#br0" timeOffset="1672.03">17792 8417 57 0,'0'0'21'0,"-6"-13"-3"16,6 13-3-16,-18-9-3 16,7 9-2-16,-4 0-3 0,1 0-2 15,-3 0-1-15,3 8-1 32,0-3-2-32,5 2 0 15,-1 0-1-15,10-7 0 0,-4 14 1 16,4-14-1-16,10 15 0 15,-10-15 1-15,20 17 0 16,-8-8 0-16,1-3 0 16,0 4 0-16,0-3 1 15,-2 3-1-15,-1-2 0 0,-2 1 1 16,-8-9-1-16,5 17 0 16,-5-17 0-16,-5 18 0 15,5-18 0-15,-15 10 1 16,4-5-2-16,-2-5 1 15,0 0-1-15,0 0-1 16,3 0-2 0,-3-10-4-16,13 10-8 15,-12-8-16-15,8-7-5 16,4 15-1-16,0-23 1 16</inkml:trace>
  <inkml:trace contextRef="#ctx0" brushRef="#br0" timeOffset="2504.35">17598 8241 15 0,'0'0'26'16,"0"0"-3"-16,0 0-1 0,0 0-5 15,0-10-3-15,11 10-1 16,-1 0-4-16,10 0-1 0,1 0-2 16,9 0 0-16,-1 0-2 15,3 0-1-15,0 0-1 16,-3 0-1-16,-2 0 0 15,-4 0-1-15,-8 0 0 32,-4 0 0-32,-11 0 0 0,13 0-1 15,-13 0 0-15,0 0 1 16,0 0-2-16,5-9 2 16,-5 9-1-16,-11-13 0 15,11 13 1-15,-16-18 0 16,7 8-1-16,-1 4 1 15,-1-1 0-15,11 7 0 0,-15-8 0 16,15 8 0-16,0 0-1 16,-9 0 1-16,9 0 1 15,0 0-1-15,14 10 0 16,-14-10 0-16,19 8 0 0,-9-2 1 16,1 0-1-1,-4 0 0 1,-7-6 0-16,14 13 1 0,-14-13-1 15,3 17 0 1,-3-17 1-16,-12 19 0 16,3-10 0-16,0 1 1 0,-2-3 0 15,0 4-1-15,-1-7 1 16,12-4 1-16,-16 16-2 16,16-16 1-16,-11 4-1 0,11-4 0 15,0 0-1-15,0 0-1 16,0 11-4-16,0-11-12 15,0 0-21-15,0 0 1 16,-6-11-1-16,6 11 0 16</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1-26T07:50:44.233"/>
    </inkml:context>
    <inkml:brush xml:id="br0">
      <inkml:brushProperty name="width" value="0.05292" units="cm"/>
      <inkml:brushProperty name="height" value="0.05292" units="cm"/>
      <inkml:brushProperty name="color" value="#FF0000"/>
    </inkml:brush>
    <inkml:context xml:id="ctx1">
      <inkml:inkSource xml:id="inkSrc77">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1-26T07:51:48.280"/>
    </inkml:context>
    <inkml:brush xml:id="br1">
      <inkml:brushProperty name="width" value="0.05292" units="cm"/>
      <inkml:brushProperty name="height" value="0.05292" units="cm"/>
      <inkml:brushProperty name="color" value="#7030A0"/>
    </inkml:brush>
  </inkml:definitions>
  <inkml:trace contextRef="#ctx0" brushRef="#br0">2399 5402 291 0,'11'-9'222'15,"12"-9"65"-15,-10-3-30 0,-12 2-26 16,-6 2-19-16,-21 0-53 15,-12 3-29-15,-11 5-52 16,-7 1-21-16,-2 10-37 16,6 5-15-16,5 10-24 15,10 4-8 1,14 9-10-16,4 2-1 0,19 9 7 0,6-4 2 16,13-5 8-1,8-1 4-15,9-10 5 16,3-4 5-16,-1-7 7 15,-3-3 3-15,-19-6 15 0,-6-3 10 16,-18 2 1 0,-10-2-4-16,-17 2-16 15,-7 0-9-15,-3 3-7 16,2 6-1-16,10 4 1 16,7 11-1-16,16 6 0 15,3 0 0-15,14 7 2 16,7-2 2-16,11-1 4 15,8-1 2-15,4-9 2 16,0-5 1-16,-1-7 2 16,-4-7-1-16,-4-9-220 15</inkml:trace>
  <inkml:trace contextRef="#ctx0" brushRef="#br0" timeOffset="164.67">1788 5522 823 0,'-6'-4'438'0,"-8"-10"-14"0,11 10-418 15,7 5-31-15,13 8-179 16,11 3-233-16</inkml:trace>
  <inkml:trace contextRef="#ctx0" brushRef="#br0" timeOffset="313.62">2313 5621 1004 0,'12'10'399'0,"19"16"-278"15,11 11-24-15,7 14-52 16,-1 9-17-16,-4 8-17 16,-5-4-3-16,-3-11-119 0,2-7-98 15</inkml:trace>
  <inkml:trace contextRef="#ctx0" brushRef="#br0" timeOffset="488.62">2795 5665 993 0,'-12'-6'488'16,"-12"-5"-173"0,-10 17-173-16,-8 11-42 15,-8 15-46-15,0 10-9 16,-8 13-21-16,2 2-9 15,1 0-13-15,0-3-5 16,25-17-115-16,8-7-66 0,13-12-245 16</inkml:trace>
  <inkml:trace contextRef="#ctx0" brushRef="#br0" timeOffset="1151.74">3110 5839 757 0,'-3'-10'427'16,"-7"-11"-86"-16,1 0-149 16,-7-2-38-16,-3-2-64 15,1 3-24-15,-8 4-37 0,-1 4-15 16,-4 10-26-1,-2 4-6-15,0 8-6 16,4 4 1-16,4 8 7 16,7 0-1-16,13 6 4 0,5-1 4 0,11-4 6 15,6 0 3 1,12-11 4-16,3-3-1 16,4-9 6-16,-1-9 1 15,-6-7 4-15,-3-5 3 16,-7-2 2-16,-6 1 0 15,-3 5-1-15,-8 1-2 0,-1 7-4 16,-1 4-4-16,-3 7-11 16,2 3-4-16,-1-3-7 15,2 0 1-15,0 21 6 0,10 30-2 16,3-28 4 0,7-4 1-16,9-1 2 0,0-9 4 15,5-9 7-15,-4-6 6 16,-2-13 16-1,-2-2 10-15,-3-5 10 16,-4-2 3-16,-4-2 4 16,-5 0-2-16,-4 7-14 15,0 4-8-15,-5 13-25 16,1 5-11-16,-1 9-11 16,-1 9 5-16,3 12 2 0,-1 8 2 15,4 15 3-15,4 7-2 0,4 3 0 31,3-1 1-31,-3-14 7 16,2-4 0-16,-3-16 2 0,-7-4 0 16,-2-12-12-16,-4-7-33 15,4-4-150-15,-2-9-122 0</inkml:trace>
  <inkml:trace contextRef="#ctx0" brushRef="#br0" timeOffset="1271.9">3440 5915 1020 0,'2'-5'412'0,"3"-5"-283"16,7-3-66-16,9-2-65 15,-1 3-48-15,8 2-272 16</inkml:trace>
  <inkml:trace contextRef="#ctx0" brushRef="#br0" timeOffset="1661.79">4002 5593 721 0,'-5'-6'438'0,"-6"-8"-6"0,-4 0-169 16,-11 4-128 0,0 5-35-16,-5 4-59 0,1 7-21 15,4 3-21-15,1-1-7 16,12 5-9-16,3-2-1 15,12 1-3-15,6 2-1 16,7-2 6-16,6-2 2 16,3-5 8-16,1-2 3 0,-6-3 5 15,-6 0 1-15,-7-3 1 16,-6 1-6-16,-11 0-23 16,-4 2-7-1,-11 5-3-15,-2 7 7 16,0 4 20-16,5 4 8 15,8 4 9-15,4 0 0 0,12 4 8 16,7-2 2-16,12 0 10 16,10-1 5-16,3-9 11 15,2-3 0-15,-5-10-9 16,-2-4-3-16,-2-6-141 16</inkml:trace>
  <inkml:trace contextRef="#ctx0" brushRef="#br0" timeOffset="2860.45">3476 6857 706 0,'-12'-4'361'0,"-9"-8"-81"15,-16 5-175-15,-10 1-26 16,-21 6-35-16,-6 6-11 15,-8 1-19-15,-1 3-3 16,13 4-9-16,-1-1-2 0,19 4 9 16,12-1 1-1,19-5-4-15,13-1-7 0,22 2-10 16,15-4-2-16,22 7 4 16,5 3 9-16,11 5 0 15,0 4 1-15,-12 2 6 16,-9-2 3-16,-28 4 2 15,-18 2 4-15,-32 7 1 16,-12-1-2-16,-14 3 0 0,-3-3-4 16,7-6-3-16,3-6 0 15,13-11 0 1,10-3-3-16,15-5-14 0,12 1-4 0,19-1 0 16,12 1 0-1,18-2 12 1,10 4 1-16,11-2 1 15,5 0 0-15,17-2 0 16,7-2 1-16,-7-3 2 16,-6-3 0-16,-20-3-16 15,-18-5-37-15,-11 1-57 16,-8-6-10-16,-13-4 21 0,-1-4 42 16,-8-9 61-16,0-2 20 15,-2-6 24-15,2-2 2 16,2-1 8-16,1 6 3 15,4 12 0-15,-4 6 15 16,-4 11 0-16,-2 5-23 0,-5 8-33 16,-1 8-20-1,3 19-12-15,-1 0 10 0,3 11 3 16,1 3 2-16,0-5 2 16,2-4-2-16,0-16 6 15,0-9 8-15,0-13 69 16,-2-8 19-16,-2-15 7 15,0-9-5-15,-4-13-65 16,-6-5-13-16,-1-1-17 16,-4 0-3-16,2 0-12 15,1 6-6-15,3 1-6 16,5 3-1-16,6 10-10 16,5-2 1-16,3 10-5 15,8 1-7-15,15 5 2 0,6 3 2 16,14 1 4-16,1 6 1 15,10 0-83-15,3 0-50 16,10 4-172-16</inkml:trace>
  <inkml:trace contextRef="#ctx0" brushRef="#br0" timeOffset="3114.42">3748 7162 1008 0,'6'-2'371'0,"13"-1"-276"15,6 1-41-15,19-1-10 16,3 3-9-16,1 4-21 15,-3 0-6-15,-3 5-91 16,-1 2-185-16</inkml:trace>
  <inkml:trace contextRef="#ctx0" brushRef="#br0" timeOffset="3370.51">4084 7411 1045 0,'2'2'380'0,"6"5"-307"16,5 3-41-16,13 10-23 16,4 3 3-1,7 2 1-15,1 1 0 16,-7-3-2-16,-5-3-1 15,-7-1 3-15,-5-2-48 0,-3-5-146 0,-1-3-169 16</inkml:trace>
  <inkml:trace contextRef="#ctx0" brushRef="#br0" timeOffset="3517.67">4439 7422 726 0,'-4'-7'480'15,"-1"-4"-12"-15,-10 11-232 16,2 7-67-16,-14 8-96 15,-5 3-30-15,-7 9-26 16,-3 0-7-16,4 1-2 16,3-2-50-16,6-9-160 15,2-5-128-15</inkml:trace>
  <inkml:trace contextRef="#ctx0" brushRef="#br0" timeOffset="4093.06">3864 6592 441 0,'-3'1'255'16,"-1"-1"-60"-16,12 6-109 15,10-3-32-15,17 1-40 0,10-1 2 16,16 2-3 0,7 1-7-16,6 1-2 15,1-2 0-15,-13 0 5 0,-9 0 3 16,-21-3 10-16,-9-3 12 15,-14-6 39-15,-6-3 7 16,-6-7 1-16,1 2-11 16,0 2-13-16,1 1-4 0,-2 4 8 15,1 7-4-15,0 2-34 16,2 7-4-16,2 12-3 16,3 2 7-1,0 8 18-15,-2-3-3 16,-4 0-14-16,-2-2-18 15</inkml:trace>
  <inkml:trace contextRef="#ctx0" brushRef="#br0" timeOffset="4505.8">4817 7066 906 0,'3'-1'402'0,"6"0"-161"15,14 2-183-15,4 1-31 0,11 4-10 0,6-3 0 16,2 3-4-1,-1 0-3-15,0-5 0 16,-7-1-37-16,-7-6-176 16,-11 2-163-16</inkml:trace>
  <inkml:trace contextRef="#ctx0" brushRef="#br0" timeOffset="4705.02">4789 7192 910 0,'0'2'376'0,"7"0"-207"0,7 1-56 15,17 0-35 1,5-2-10-16,9 3-25 16,5-2-13-16,6-1-20 15,7-2-2-15,10-5-88 0,4-7-135 16</inkml:trace>
  <inkml:trace contextRef="#ctx0" brushRef="#br0" timeOffset="5113.4">5844 7044 681 0,'1'-5'344'0,"4"-6"-84"16,-5-2-22-16,-10 2-42 15,-4-1-21-15,-13 3-55 16,-4-1-31-16,-8 10-51 16,-5 4-23-16,-1 10-26 15,5 10-5-15,3 4 3 16,5 3 1-16,14 11 0 15,0-1 3-15,16 10 0 16,6-1 0-16,17 0 4 0,16-5 1 16,20-13 4-16,12-8 4 15,5-19 9-15,-1-10 8 16,-12-19 10-16,-9-8 5 16,-10-11 2-16,-10-2 0 0,-15 4 5 15,-13-1-7-15,-24 8-16 16,-5 2-4-1,-6 5-56-15,-3 0-32 16,9 3-137-16,-2 2-100 0</inkml:trace>
  <inkml:trace contextRef="#ctx0" brushRef="#br0" timeOffset="5314.17">5930 7092 726 0,'-10'7'348'16,"-12"14"-136"-1,-5 4-38-15,-16 11-79 16,2 2-29-16,-2 4-40 16,6 0-13-16,16-8-167 15,7-5-206-15</inkml:trace>
  <inkml:trace contextRef="#ctx0" brushRef="#br0" timeOffset="6017.53">5553 6674 567 0,'-11'-1'299'0,"-6"-3"-50"0,3 3-79 15,12 0-83-15,4 0-23 16,16 1-43-16,10 0-18 16,10 0 5-16,20 0 2 15,13 1-1-15,2 4 1 16,1-3-2-16,-14 0 0 15,-14-4 2-15,-4-5 5 16,-12 0 13-16,-8-1 5 16,-14-5 1-16,-6 2-4 0,-7-4-14 15,-2 2-7-15,2 9-8 16,1-3-2-16,6 9-16 16,0-2-5-16,8 2-3 15,2 9 2-15,4 0 15 16,4 10 18-16,-10 3 48 15,-10-3 32-15,-9 5 51 16,-9-3 3-16,-5-4-28 16,1 0-28-16,0-10-68 15,2-6-147-15</inkml:trace>
  <inkml:trace contextRef="#ctx0" brushRef="#br0" timeOffset="9266.64">6770 7069 562 0,'-2'-2'304'16,"-6"-1"-77"-16,16 3-91 16,9 0-30-16,14 0-45 15,7 0-22-15,14-4-9 16,10 4-6-16,11-1-11 0,8 1-3 15,-2 0-5-15,-9-5 0 16,-14 1-24 0,-14-1-44-16,-23 2-129 0,-2 7-94 15</inkml:trace>
  <inkml:trace contextRef="#ctx0" brushRef="#br0" timeOffset="9511.74">6900 7170 507 0,'0'0'223'16,"4"1"-71"-16,5 1-38 15,12 0-14-15,9 3-2 0,13 0-28 16,12 0-12-16,3-2-22 15,1 0-5 1,1-3-17-16,-7-2-5 0,-4-3 1 16,-9-3-54-16,-9-1-178 15</inkml:trace>
  <inkml:trace contextRef="#ctx0" brushRef="#br0" timeOffset="9749.85">7378 6994 608 0,'6'-1'343'16,"11"0"-60"-16,5 5-142 16,4 1-36-16,11 12-48 15,-1 2-13-15,-3 3-19 0,-3 3-3 16,-15-5-5-1,-5 0-2-15,-13-5-2 0,-6-2 1 16,-11 2-66 0,-6 0-61-16</inkml:trace>
  <inkml:trace contextRef="#ctx0" brushRef="#br0" timeOffset="10118.52">6927 6996 479 0,'-12'0'300'0,"-3"0"-20"0,-3 7-129 15,-4 1-30 1,-1 2-48-16,-1 5-20 0,3 1-29 16,5 1-9-16,15 4-2 15,6 0 4-15,17 1 3 16,7 2-2-16,2-2-5 15,3-2-2 1,-15-7 0-16,1-1-1 16</inkml:trace>
  <inkml:trace contextRef="#ctx0" brushRef="#br0" timeOffset="11907.15">8243 6690 846 0,'1'-7'403'16,"2"-8"-190"-16,-1 17-119 16,0 11-41-16,3 26-66 15,-2 20-16-15,-4 31 17 0,1 10 8 0,0 5 4 16,0-7 5-16,6-16 5 15,0-8 3 1,-3-22 6-16,4-13 0 16,0-24 5-16,-5-13-10 15,-2-16-75-15,-2-9-81 16,-9-17-242-16</inkml:trace>
  <inkml:trace contextRef="#ctx0" brushRef="#br0" timeOffset="12086.87">8136 6704 875 0,'5'-6'369'0,"10"-9"-214"15,12 1-48-15,21 5-55 16,5-1-15-16,15 7-17 16,5 5-5-16,2 0-5 15,8 5-1-15,-3 2-3 16,-4-3-43-16,-13 0-225 15</inkml:trace>
  <inkml:trace contextRef="#ctx0" brushRef="#br0" timeOffset="12307.05">8217 7119 848 0,'16'-2'342'16,"9"-1"-193"-1,19 2-113-15,7 0-10 16,13 2-11-16,6-1-6 0,9 1-4 16,2 4-58-1</inkml:trace>
  <inkml:trace contextRef="#ctx0" brushRef="#br0" timeOffset="12649.95">8585 7468 766 0,'0'-3'418'0,"-2"-5"-75"16,9-1-179-16,15-1-105 16,8-1-27-16,14 0-20 15,-2 11-5-15,-14 3-6 16,-5 7-1-16,-18 6 1 16,-7 0 5-16,-14 5 6 0,-9 0 3 15,-1 1-1-15,2 2-4 16,10-3-5-16,8-5 0 15,10-2 4-15,6-4 2 16,8-1 1-16,7 1-1 16,3-7-5-16,0-2-3 15,1 1-32-15,-1-2-114 0</inkml:trace>
  <inkml:trace contextRef="#ctx0" brushRef="#br0" timeOffset="12988.46">8940 7427 939 0,'0'-5'487'0,"1"-6"-128"16,6 0-169-16,9 2-123 15,6 3-32-15,5 7-25 16,2 4-8-16,0 7-2 0,-6 1-1 15,-7-2-4-15,-8 3-6 16,-10-4-2 0,-5-1 0-16,-7 0 7 15,4 1 6-15,8-1 0 0,2-2 0 16,16 0-2 0,2 0-1-16,5-2 1 15,4 7 0-15,-8 2-1 0,-1 1-1 16,-14 3 5-16,-7-1 8 0,-19 2 8 15,-17-3 4 1,-2-6-51-16,1-1-118 16</inkml:trace>
  <inkml:trace contextRef="#ctx0" brushRef="#br0" timeOffset="13574.93">8283 6367 757 0,'-2'-1'348'0,"1"-2"-169"16,6 3-67-16,-5 0-72 15,9 1-17 1,21 3 3-16,61 13 2 0,-16-6 0 16,8-2-3-16,10 1-11 15,-7-4-2-15,-16-6-1 16,-10 2 2-16,-22-6 1 15,-7-4 1-15,-18-3-11 16,-7-6-5-16,-9-3-6 0,-4 2-3 16,2 2 10-1,-1 6 17-15,1 8 7 16,0 2-3-16,3 13 4 16,4 9-11-16,2 9 2 15,2 1 4-15,0-1-4 16,1 0-14-16</inkml:trace>
  <inkml:trace contextRef="#ctx0" brushRef="#br0" timeOffset="13957.91">9507 6887 773 0,'0'-8'452'16,"-1"-9"-66"-16,1 13-222 16,0 8-65-16,0 21-90 15,2 10-24-15,4 19 2 16,2 6 10-16,3 1 7 16,0 0 2-16,4-12 3 15,0-7 1-15,-3-15-93 16,2-9-51-16,-10-13-226 15</inkml:trace>
  <inkml:trace contextRef="#ctx0" brushRef="#br0" timeOffset="14147.96">9326 7080 780 0,'0'-3'406'15,"2"-3"-115"-15,11 3-124 16,5 3-36-1,19 0-34-15,8 5-10 16,16 1-27-16,3 2-15 0,-6 1-18 16,-6-2-8-16,-8-3-180 15,-9 0-260-15</inkml:trace>
  <inkml:trace contextRef="#ctx0" brushRef="#br0" timeOffset="14536.63">10261 6631 830 0,'0'-5'366'16,"-6"-6"-205"-16,7 11-59 15,0 21-65-15,-1 11-31 0,3 35-7 16,2 21 11-16,-1 11 14 15,1 6-2-15,1-7-7 16,-6-14 1-16,0-11 2 16,2-15 2-16,-5-20 13 15,3-9 16-15,0-24-68 16,-2-10-124-16</inkml:trace>
  <inkml:trace contextRef="#ctx0" brushRef="#br0" timeOffset="14716.19">10195 6679 1003 0,'7'-5'410'0,"3"-4"-249"16,15 0-93-16,6 2-21 16,18-1-21-1,12 6-5-15,13 6-11 16,10 2-4-16,3 6 15 0,-1-1-131 15</inkml:trace>
  <inkml:trace contextRef="#ctx0" brushRef="#br0" timeOffset="14941.3">10257 7072 1031 0,'5'0'384'0,"10"0"-285"15,10 0-26-15,16-4-21 16,6 2-8-16,3 4-23 16,3-2-7-16,-2 3-60 15,-1 0-305-15</inkml:trace>
  <inkml:trace contextRef="#ctx0" brushRef="#br0" timeOffset="15709.12">10540 7444 600 0,'0'0'315'0,"1"-3"-100"15,8-4-60-15,5-3-26 0,7-6-37 0,3-1-8 16,-3-8 1-1,-2-1 6-15,-7 3 1 16,-3 3-5-16,-4 6-30 0,-1 6-16 16,-2 8-37-16,-4 4-20 0,-1 16-20 15,1 7-4-15,2 15 16 16,3 2 13-16,2 1 11 31,0-7 4-31,2-11-49 0,1-1-83 16,4-12-318-1</inkml:trace>
  <inkml:trace contextRef="#ctx0" brushRef="#br0" timeOffset="16066.73">10819 7294 996 0,'0'-6'450'16,"3"-7"-217"-16,3 1-67 16,14 4-92-16,2 3-28 15,8 5-31-15,-2 2-8 16,-3 3-7-16,-7 0-1 16,-11 1-14-16,-5 1-4 0,-8 3-4 15,-4 4 0-15,-5 4 15 16,0 0 4-16,7-1-2 15,7-1-1-15,10 0-3 16,4 0 1-16,9 5 3 16,3-1 3-16,2 4 1 15,-1 1 0-15,-13-6 6 16,-9 1 15-16,-19-2 20 16,-10-2 6-16,-4-12 3 31,15-1-21-31,1-1-172 0</inkml:trace>
  <inkml:trace contextRef="#ctx0" brushRef="#br0" timeOffset="16696.06">10289 6426 766 0,'-3'-3'351'16,"-1"-4"-142"0,2-1-58-16,12 3-75 0,4 2-28 15,21 3-45-15,15 2-5 16,20 1 1-16,12 2 1 0,4 1 3 16,-5-5 1-16,-16 0 4 15,-10-2 2-15,-19-7 9 16,-6 1 5-16,-15-5 12 15,-7-3 4-15,-7-1-2 16,-1 1-7-16,-1 4-4 16,1 4-4-16,0 7-23 15,1 7-7-15,4 15-19 16,-1 9 0-16,1 10 22 0,-5 2 8 16,0-4 9-1,-2-7 0-15,4-10-153 0</inkml:trace>
  <inkml:trace contextRef="#ctx0" brushRef="#br0" timeOffset="17236.4">11614 7047 952 0,'4'0'364'0,"7"0"-268"16,5 4-42-16,13-8-33 0,5 9-7 16,10-4-7-1,7-1 0-15,5 3-3 16,-2-5-1-16,-6-1-52 15,-7-1-54-15,-17-1-133 16,-6 6-127-16</inkml:trace>
  <inkml:trace contextRef="#ctx0" brushRef="#br0" timeOffset="17414.4">11624 7159 577 0,'0'0'298'15,"1"3"-59"-15,9-1-98 16,7 1-30-16,12 0-13 16,5-2-24-16,13-1-33 15,5 0-10-15,5 1-18 16,5-1-6-16,3 0-176 16</inkml:trace>
  <inkml:trace contextRef="#ctx0" brushRef="#br0" timeOffset="17844.72">12746 6899 710 0,'-16'-16'426'15,"-9"-11"-12"1,-4 6-278-16,0 4-55 16,0 14-83-16,-2 7-29 15,-1 17-37-15,1 10 0 16,3 15 13-16,8 4 8 0,10 3 25 16,10 1 7-1,16-4 15-15,6-4 9 16,16-6 7-16,6-7 2 0,7-12 2 15,5-8 3-15,10-18 27 16,0-9 15-16,0-17 27 16,-8-6 9-16,-23-6 2 15,-9-1-5-15,-21 1-16 16,-6 3-11-16,-16-2-50 16,-11 3-20-16,-11 7-35 0,-3 2-17 15,-2 13-38 1,2 2-46-16,10 10-125 15,0 3-137-15</inkml:trace>
  <inkml:trace contextRef="#ctx0" brushRef="#br0" timeOffset="18062.27">12855 6940 700 0,'-2'-2'432'16,"-7"0"-52"-16,-2 1-110 16,-5 10-147-16,-5 6-52 15,-7 12-47-15,0 5-10 16,-2 4-8-16,0 1-2 16,9-3-55-16,4-5-70 0,6-10-260 15</inkml:trace>
  <inkml:trace contextRef="#ctx0" brushRef="#br0" timeOffset="18530.88">12346 6561 598 0,'3'1'221'0,"5"5"-145"0,15-1-63 16,6-2-4-1,21 2 25-15,9-3 10 16,8 4 0-16,3-2 1 0,3 4-8 15,-5-4-7 1,-9-2-8-16,-5 2 0 16,-19-9 6-16,-10 1 16 15,-15-6 17-15,-7-1-10 0,-13-4-15 16,-3-5-15 0,-4 4-21-16,2 0 5 0,10 6 1 15,4 7-1-15,1 2-13 16,2 4-2-16,-2-3 7 15,0 0 6-15,4 18 50 16,39 31 28-16,-35-29 44 16,-15 3 10-16,-3-7-21 15,-3 0-23-15,-2-4-47 16,9-3-85-16</inkml:trace>
  <inkml:trace contextRef="#ctx0" brushRef="#br0" timeOffset="21799.46">21719 2476 575 0,'1'-3'294'0,"9"3"-7"15,14-4-223-15,16 9-5 16,26 0 20-16,19 6 0 16,33-3-20-16,7-5-15 15,9 0-19-15,-10-8-8 16,-22 5-26-16,-14-1-34 0,-31-1-120 16,-13 0-127-16</inkml:trace>
  <inkml:trace contextRef="#ctx0" brushRef="#br0" timeOffset="22023.21">22574 2353 889 0,'10'1'345'0,"14"7"-239"16,6 7-24-16,3 12-17 0,1 3-15 15,-11 2-17-15,-8-2-1 16,-20-4 9 0,-15-6 0-1,9-10 0-15,2 1 6 0,-44 26-194 16</inkml:trace>
  <inkml:trace contextRef="#ctx0" brushRef="#br0" timeOffset="22484.16">23248 2137 968 0,'1'0'407'16,"4"4"-200"-16,-4 15-171 16,5 11-26-16,-6 18-6 15,0 8 3-15,-3 4 6 16,-4-5 0-16,5-8 2 15,-3-12 24-15,5-10-154 0,0-2-145 16</inkml:trace>
  <inkml:trace contextRef="#ctx0" brushRef="#br0" timeOffset="22710.77">22994 2395 686 0,'11'1'385'15,"9"1"-14"-15,13-2-239 16,11 0-6-16,9 1-39 16,-2 1-18-16,-4 1-34 15,-12-1-12-15,-14-1 4 16,-7-1-56-16,-10 1-173 15</inkml:trace>
  <inkml:trace contextRef="#ctx0" brushRef="#br0" timeOffset="42165.47">2179 8593 350 0,'0'-1'182'0,"1"-4"-24"16,-1 1-7-16,0 3-1 15,0 0-3-15,0 0-27 16,0-1-20-16,0 1-45 15,0 0-19-15,0 0-12 16,-1 1 9-16,0 0 18 16,-8 6 6-16,-22 20-10 15,-33 32-11-15,23-33-19 16,-3 0-4-16,0-12-2 16,4 0-1-16,10-11 1 0,8-2-2 15,13-8-12 1,4-3-9-16,9-3 0 15,4 2 4-15,8 3 14 16,7 6 9-16,6 7-1 16,8 7-1-16,2 8-1 15,-3 3 0-15,-6 2-5 0,-2 4 1 16,-7-6-39-16,-1-1-72 16</inkml:trace>
  <inkml:trace contextRef="#ctx0" brushRef="#br0" timeOffset="42337.45">2049 8462 1148 0,'-2'-3'454'15,"-6"-3"-316"-15,5 4-85 16,4 3-106-16,5 6-92 15</inkml:trace>
  <inkml:trace contextRef="#ctx0" brushRef="#br0" timeOffset="42723.69">2363 8702 589 0,'8'4'232'0,"16"5"-155"16,2-1-9-16,8-4-14 15,-2-1-16-15,-8-3-16 16,0-3-2-16,-10-1 15 16,-1-3 17-16,-5-3 26 15,-4-3 12-15,-4-4 10 16,-7-1-5-16,-10-2-4 0,-3 2-10 15,-9 6-16-15,8 12-11 32,11 0-30-32,-1 0-9 0,-29 15-16 0,3 6-6 0,8 14-2 15,20-1 1 1,5 6 3-16,6 8-1 16,6 4 3-16,0 2 3 0,3-3 1 15,-1-9 0-15,2-8 1 16,0-8-37-16,4-5-140 15,-1-4-173-15</inkml:trace>
  <inkml:trace contextRef="#ctx0" brushRef="#br0" timeOffset="43128.22">3114 8608 752 0,'-7'6'340'16,"-8"6"-149"-1,-8 6-103-15,-1 6-20 16,-13 1-28-16,-2-1-11 15,-5-7-16-15,-1-4-7 16,5-10-30-16,8-4-7 16,10-8 2-16,4-5 4 15,11-1 52-15,2-2 27 0,6-2 46 16,6 3 13-16,4 5-10 16,9 6-15-16,11 13-35 15,6 9-9-15,8 15-10 16,-2 4-6-16,-9 9-8 15,-5-1-2-15,-9-7-7 16,-3-5 0-16,-4-10-52 16,-1-7-95-16</inkml:trace>
  <inkml:trace contextRef="#ctx0" brushRef="#br0" timeOffset="46732.87">4748 9420 721 0,'-1'0'326'16,"4"0"-124"-16,11 4-66 0,25 0-46 0,12-4-5 0,13-1-29 15,11-7-16 1,7-2-24-1,0 1-5-15,0 4-73 16,-8 5-76-16</inkml:trace>
  <inkml:trace contextRef="#ctx0" brushRef="#br0" timeOffset="47043.39">5578 9070 985 0,'1'-3'413'0,"1"2"-266"15,2 6-68-15,-4-5-55 16,2 26-14-16,7 62 13 0,-1-17 4 0,3 17-6 15,-2-2-2-15,1-11-2 16,-2-9-3-16,-2-22 0 16,2-6 0-1,-3-16-2 1,-2-5-28-16,-3-15-114 0,0-2-120 0</inkml:trace>
  <inkml:trace contextRef="#ctx0" brushRef="#br0" timeOffset="47227.28">5535 9088 630 0,'-1'-10'389'16,"5"-8"9"-16,5 3-218 16,22 8-106-16,10 3-33 15,26 4-35-15,9 4-5 16,5 5 0-16,2 1 0 15,-6 1-51-15,-5 4-108 16</inkml:trace>
  <inkml:trace contextRef="#ctx0" brushRef="#br0" timeOffset="47423.67">5572 9413 787 0,'6'4'372'15,"7"3"-149"-15,14-4-93 16,15 0-19-16,17 0-50 0,1-1-23 16,-2 3-26-1,-8 0-17-15</inkml:trace>
  <inkml:trace contextRef="#ctx0" brushRef="#br0" timeOffset="47754.64">5889 9607 1252 0,'4'-4'457'0,"3"-8"-367"15,8 7-44-15,3 5-24 16,2 0-6-16,0 12-10 16,-8-7 1-16,-10 2 2 15,-4 6 4-15,-10 7 2 16,-4 1 1-16,-1 7-5 16,3 3-5-16,5-6-3 15,3-1-3-15,6-7 2 16,6-2-2-16,4-2 1 0,3-2 4 15,9-5-1-15,5-3 2 16,12-4-15 0,1-1-57-16,-2-4-339 0</inkml:trace>
  <inkml:trace contextRef="#ctx0" brushRef="#br0" timeOffset="48113.39">6141 9593 1084 0,'1'-1'469'0,"1"-5"-252"16,14 1-117-16,7 2-42 15,8 0-35-15,6 4-12 0,-2 3-3 16,-5 1-2-1,-10 3 0-15,-6-3-1 0,-8 3-2 16,-6 1 0-16,-3 0 3 16,-5 2 2-16,2-2-2 15,3-1-3-15,6 0-9 16,5 0-2-16,6 2-2 16,-2 3 4-16,1 3 6 15,-1 3 1-15,-11 1 10 16,-1 0 8-16,-12 2 15 15,-13 1 5-15,-10-5-5 16,-5-2-14-16,4-10-229 16</inkml:trace>
  <inkml:trace contextRef="#ctx0" brushRef="#br0" timeOffset="48488.23">6802 9127 838 0,'1'-1'455'0,"-1"1"-119"16,5 10-135-16,0 19-126 16,2 11-27-16,-1 17-6 15,5 10-5-15,2 0-13 0,-4-5-4 0,3-12-7 31,-5-15-4-31,-4-15-73 16,4-5-89-16</inkml:trace>
  <inkml:trace contextRef="#ctx0" brushRef="#br0" timeOffset="48670.3">6588 9373 1073 0,'9'-5'488'31,"19"-3"-219"-31,11 0-79 16,22 8-92-16,2 6-20 15,0 4-29-15,-5 3-21 16,-8-4-11-16,0-4-43 16,6-6-347-16</inkml:trace>
  <inkml:trace contextRef="#ctx0" brushRef="#br0" timeOffset="49102.85">7473 9037 809 0,'-2'0'390'0,"0"1"-86"15,4 14-252-15,5 13-36 0,3 24-5 16,5 14 6-16,0 26 10 16,-3 0 1-16,-2-5 3 15,-3-8-4-15,-1-33-7 16,2-9-3-16,0-17-22 15,-1-12-39-15,-3-10-394 16</inkml:trace>
  <inkml:trace contextRef="#ctx0" brushRef="#br0" timeOffset="49276.28">7414 9095 544 0,'9'-8'348'15,"22"0"31"-15,15 1-192 16,25-1-72 0,13 7-31-16,2 0-39 0,-2 4-17 15,-1 2 10-15,-5 0-100 16</inkml:trace>
  <inkml:trace contextRef="#ctx0" brushRef="#br0" timeOffset="49498.25">7548 9420 913 0,'17'-1'384'16,"15"-4"-225"-16,23 2-89 15,7-5-18-15,-2-1-33 16,-5 4-8-16,-13 2-44 16,-10 4-73-16</inkml:trace>
  <inkml:trace contextRef="#ctx0" brushRef="#br0" timeOffset="49771.77">7869 9600 414 0,'-1'2'315'16,"1"1"64"-16,1-1-104 16,-1-2-72-1,0 0-34-15,0 0-42 0,0-1-17 16,1 0-49-16,8-3-13 16,-1 2-31-16,28 2-8 15,-30 15-6-15,-4 9 0 16,-1 9 4-16,-1 7 2 0,0 2-2 15,2 1 0 1,4-5-2-16,0-5-3 0,3-11-1 16,0-3-43-16,3-15-173 15,3-5-136-15</inkml:trace>
  <inkml:trace contextRef="#ctx0" brushRef="#br0" timeOffset="50146.87">8078 9618 875 0,'0'-2'379'0,"5"-4"-198"16,0 4-44-16,18-1-59 0,7 0-2 15,4-1-4-15,8 2-12 16,-9 5-18-16,-4-1-10 16,-6 8-22-16,-8-3-4 15,-8 3-4-15,-7 0 2 16,-5 0 3-16,0 0 1 0,-1 0-1 16,0 1-5-16,6 2-5 15,2 2-3-15,7 1-2 16,1 3 2-1,-3 0 5-15,0 2 2 0,-7 1 6 16,-7-1 5-16,-7-3 10 16,-11-3 2-16,-12-6 0 15,0-4-55-15</inkml:trace>
  <inkml:trace contextRef="#ctx0" brushRef="#br0" timeOffset="50612.5">8647 9362 590 0,'8'-1'341'16,"7"-1"-37"-16,14 1-153 16,6 0-31-16,12 1-51 15,0 0-27-15,5 0-22 16,1 0-8-16,-6-3-5 15,-2 1-31-15,-14-5-123 16,-7 0-120-16</inkml:trace>
  <inkml:trace contextRef="#ctx0" brushRef="#br0" timeOffset="50806.55">8683 9510 817 0,'1'0'399'0,"5"3"-141"16,17-1-89-16,9 1-29 15,12 4-47-15,11-5-23 16,14-1-41-16,-7-1-13 16,21-3 11-16,-4-3-101 0</inkml:trace>
  <inkml:trace contextRef="#ctx0" brushRef="#br0" timeOffset="51268.22">9769 9221 971 0,'-5'-11'463'16,"-10"-8"-183"-1,-1 0-59-15,-8 8-107 0,-10-5-41 16,3 16-60-16,-7 5-15 15,2 14-13-15,6 12-2 0,-1 3 3 16,12 10-1 0,9 10 0-16,9 6-1 15,17-1-1-15,3-6 0 16,27-14 4-16,9-10 3 16,12-15 8-16,3-7 9 0,-11-10 26 15,-2-7 9-15,-10-12 9 16,1-5-1-16,-19-16-9 15,-13-3-5-15,-21-5-10 16,-15 4-9-16,-13 7-21 0,-4 4-11 16,2 12-85-16,5 4-70 15</inkml:trace>
  <inkml:trace contextRef="#ctx0" brushRef="#br0" timeOffset="51449">9840 9205 699 0,'0'1'428'16,"1"1"-61"-16,-1 6-140 16,-7 7-58-16,-7 12-70 0,-5 11-15 0,-12 17-39 31,-4 6-12-31,-8 2-17 16,0-7-9-16,6-17-8 0,5-8-27 15,14-12-151-15,8-4-198 16</inkml:trace>
  <inkml:trace contextRef="#ctx0" brushRef="#br0" timeOffset="56017.42">12156 9028 851 0,'2'12'304'0,"2"8"-225"16,-2 17-68-16,4 9 11 15,0 17 9-15,-2 4-2 0,0 9-3 16,-2-3 0-16,-5-13-5 15,4-5-3-15,-2-24 0 16,-4-9 2-16,4-12 14 16,-7-10 15-16,1-8-62 15,-2-7-56-15,-5-17-178 16</inkml:trace>
  <inkml:trace contextRef="#ctx0" brushRef="#br0" timeOffset="56172.23">12087 9080 706 0,'3'-8'347'0,"6"-5"-130"16,3 1-55-16,10 3-87 16,7 5-35-16,11-2-35 15,13 2-5-15,18 1 0 16,5 3 0-16,13 0-17 0,-9 3-73 16</inkml:trace>
  <inkml:trace contextRef="#ctx0" brushRef="#br0" timeOffset="56401.05">12134 9301 853 0,'4'3'357'15,"4"0"-156"-15,16 3-152 16,7 0-15-16,19-2-2 16,5 2-5-16,5-1-16 15,2 2-12-15,-12-2-385 16</inkml:trace>
  <inkml:trace contextRef="#ctx0" brushRef="#br0" timeOffset="56727.91">12431 9664 581 0,'0'0'302'15,"-2"3"-61"-15,7-8-110 16,-5 4-15-1,0 0-4-15,13-7-6 16,12-12-6 0,-12 10-6-16,1 1-19 0,6-9-10 15,-6 6-35-15,-5 5-20 16,-4 12-18-16,-2 9-3 16,4 12-1-16,1 3 8 15,1 7 4-15,-3-1 1 0,0-6 3 16,0-5 0-16,-4-7-1 15,4-4-57-15,-4-8-241 16</inkml:trace>
  <inkml:trace contextRef="#ctx0" brushRef="#br0" timeOffset="57098">12692 9630 934 0,'4'-6'374'0,"7"2"-241"0,1-6-40 16,7 6-42-16,3 3-15 15,2-1-23-15,0 5-3 16,-11 1-8-16,-2 2-1 15,-11 2-1-15,-6 0 0 16,0 1 3-16,0 2 2 0,3-4-5 16,5-2-1-1,10 2-3-15,3-3 0 0,11 4 2 16,2 3 2-16,-7 6-1 16,-3 1 1-16,-18 2 2 15,-7-3 7-15,-18-1 9 16,-8-2 2-16,-6-8-18 15,5-4-86-15</inkml:trace>
  <inkml:trace contextRef="#ctx0" brushRef="#br0" timeOffset="57429.3">13244 9322 839 0,'4'-2'387'16,"5"1"-165"-16,12-3-120 15,7 2-32 1,17-3-29-16,8 3-8 16,8 1-13-16,-6 0-6 0,-7 2-6 15,-8-1-2-15,-14 0-45 16,-3 0-56-16,-11 0-168 16,-4 0-174-16</inkml:trace>
  <inkml:trace contextRef="#ctx0" brushRef="#br0" timeOffset="57625.48">13306 9475 677 0,'-4'0'396'0,"-4"4"-79"16,9-3-153-1,8 4-44-15,19-3-42 16,9-1 1-16,17 1-7 15,5-2-7-15,-4 0-30 16,-3 0-9-16,-14-3-9 16,-8-4 25-16,-10-11-211 15</inkml:trace>
  <inkml:trace contextRef="#ctx0" brushRef="#br0" timeOffset="58031.72">14268 8975 794 0,'-4'-2'397'15,"-1"-1"-146"-15,0 13-167 0,-2 10-44 16,2 21-50-1,-1 12 4-15,5 16 8 0,1 9 1 16,7 13 4-16,-3-9 0 16,2-9-1-16,1-17 1 15,-2-27 9-15,2-9-37 16,-2-10-151-16</inkml:trace>
  <inkml:trace contextRef="#ctx0" brushRef="#br0" timeOffset="58207.29">14123 9050 505 0,'8'-3'320'0,"7"-9"35"16,13 5-199-16,17-3-78 16,10 2-27-16,25 5-38 15,4 3-11-15,1 8-1 16,-7 5-1-16,-4 3-262 0</inkml:trace>
  <inkml:trace contextRef="#ctx0" brushRef="#br0" timeOffset="58445.97">14174 9336 601 0,'0'1'327'15,"3"0"-3"-15,11 3-194 16,18-1-41-16,12 2-12 0,16 2-36 16,0-3-18-16,-1 1-13 15,-6 0-10-15</inkml:trace>
  <inkml:trace contextRef="#ctx0" brushRef="#br0" timeOffset="58814.78">14505 9510 814 0,'0'-1'353'0,"3"-5"-185"15,7 6-65-15,10-2-50 16,1 1-6-16,3 3-10 16,-1-1-8-16,-6 8-10 15,-2 1-6-15,-9 1 0 0,-4-1 10 16,-6 3 15-16,-10-1 3 15,-1 4-1 1,1 2-11-16,0-3-19 0,7 1-5 16,7-2-5-16,2-2-4 15,9-4 3-15,3-2 2 16,7-3 7-16,-1-2 1 16,5-2-1-16,0-1-13 15,7-3-140-15,3 0-186 16</inkml:trace>
  <inkml:trace contextRef="#ctx0" brushRef="#br0" timeOffset="59304.02">14820 9530 611 0,'-4'-3'407'0,"-8"-5"3"16,11 1-206-1,3 4-60-15,8-9-80 0,8 3-25 16,13-1-14-16,3-2 0 15,7 10-3-15,0 2 0 0,-11 6-15 16,-5-1-2-16,-14 5-3 16,-6-3-2-16,-12 5 3 15,-7 2 4 1,-2 0 2-16,-2 2 2 16,7-7-8-16,7 1-6 15,9-2-7-15,8-2-1 0,8 4 3 16,1 1 5-16,0 4 4 15,0 3 1-15,-5 0 6 16,-10-1 2-16,-7-3 21 16,-11-2 11-16,-14-2 9 15,0-3-1-15,-10-2-18 16,1-5-12-16,8-3-44 16,8 2-62-16,9-4-211 15</inkml:trace>
  <inkml:trace contextRef="#ctx1" brushRef="#br0">15931 19044 0</inkml:trace>
  <inkml:trace contextRef="#ctx0" brushRef="#br0" timeOffset="64589.4">10630 9240 472 0,'21'1'252'0,"11"-1"-79"16,20 3-67 0,9-2-25-16,17-1-41 0,10 0-8 15,-1-2-11-15,-7-2-5 0,-19 2-56 16,-13 2-67-1</inkml:trace>
  <inkml:trace contextRef="#ctx0" brushRef="#br0" timeOffset="64841.46">10615 9413 671 0,'2'0'295'0,"8"0"-138"15,14 0-39-15,14 1-29 16,8-1-5-16,16-2-8 0,7 3-7 16,12-1-25-1,3 0-7-15,-2-2-17 0,-13-5-3 16,-17-7-68-1,-5 1-107-15</inkml:trace>
  <inkml:trace contextRef="#ctx0" brushRef="#br0" timeOffset="65148.86">11185 9161 590 0,'13'0'283'0,"16"3"-95"0,7 3-29 0,3 8-44 31,2 3-14-31,-7 6-31 16,-11 0-17-16,-21 4-18 16,-8 1-6-16,-22 1-11 15,-5 4 18-15,-5-6-208 16</inkml:trace>
  <inkml:trace contextRef="#ctx0" brushRef="#br0" timeOffset="65643.82">10734 9154 830 0,'-5'-3'350'0,"-14"3"-196"0,-8 2-27 16,-10 6-52-1,-5 2-20-15,9 9-33 0,3 6-19 16,15 6-8-16,10 4 0 15,18 0 1 1,14 2 2-16,10-6 4 16,3-3 3-16,-4-6 2 15,-5-8-19-15</inkml:trace>
  <inkml:trace contextRef="#ctx0" brushRef="#br0" timeOffset="76538.55">2010 10793 537 0,'-11'-7'314'0,"-4"-5"-52"0,-12-1-99 16,-3 0-25-1,-3 4-62-15,-2 7-25 0,9 9-47 16,2 9-18-16,9 13-14 16,8 6-5-16,7 9 1 15,7 1 6-15,13-3 5 16,7-9 4-16,13-16 19 0,7-12 25 15,-7-15 84 1,-2-11 36-16,-19-15 37 16,-9-2-5-16,-9-5-61 15,-11 1-26-15,-20 2-55 16,-8 7-59-16,-8 8-131 0,2 6-103 16</inkml:trace>
  <inkml:trace contextRef="#ctx0" brushRef="#br0" timeOffset="76878.02">2201 10831 421 0,'-3'7'218'16,"4"17"-63"-16,2 1-47 15,2 6-46-15,1-3-15 0,-6-7-6 16,-3-6-8-1,1-11 44-15,2 0 17 0,-3-11 13 0,-1-4-4 32,0-12-29-32,-1-8-13 15,7-6-14-15,5-1 2 16,10 3-2-16,4 5-2 0,2 9-1 16,0 8-6-16,2 9-25 15,-4 5-9-15,5 14-8 16,-3 6 0-16,-8 10 5 15,-1 5 2-15,-10 2 1 16,3 1-16-16,0-5-167 0,1-3-148 0</inkml:trace>
  <inkml:trace contextRef="#ctx0" brushRef="#br0" timeOffset="77124.77">2781 10913 906 0,'-8'-17'461'0,"-7"-14"-144"16,-10 1-111-16,-4 3-41 15,-1 8-68-15,2 6-37 16,3 12-53-16,1 1-15 16,5 15-18-16,4 3-3 15,11 11 2-15,1 4 3 16,14 4 8-16,1-1 1 0,6-7 6 15,6-1 6 1,-2-13 2-16,5-5-1 0,6-9 26 16,-2-6-57-16,-2-13-191 15</inkml:trace>
  <inkml:trace contextRef="#ctx0" brushRef="#br0" timeOffset="77258.05">2670 10641 941 0,'-9'-6'476'15,"-6"-4"-169"-15,5 3-166 16,1 1-54-16,6 4-107 16,4 2-39-16,10 6-211 15</inkml:trace>
  <inkml:trace contextRef="#ctx0" brushRef="#br0" timeOffset="77568.96">2846 10767 828 0,'3'1'326'15,"16"1"-225"-15,6-1-47 16,15-1-23-16,1 0-13 0,-5-2-1 16,-11-3 3-1,-11 1 8-15,-4 0 1 16,-9 2 6-16,3 2-2 0,-8 5-4 15,3-5-3-15,0 0-11 16,-8 9 2-16,-36 42-7 16,31-24-3-16,6 1-3 15,8 1-5-15,7-1-2 16,8-2-1-16,3-4-2 16,2-5-1-16,7-5-35 15,0-4-20-15,7-9-102 0,7-5-163 16</inkml:trace>
  <inkml:trace contextRef="#ctx0" brushRef="#br0" timeOffset="77925.78">3457 10730 986 0,'-14'-8'453'0,"-22"-6"-220"31,-1 2-62-31,1 10-104 16,1 3-37-16,12 10-39 0,5 4-11 0,16 4-7 15,3 3-5 1,14 0 2 0,5 0 6-16,6-5 12 0,4-1 3 15,-2-8 9-15,-6-1 7 16,-8-6 10-16,-6-1 15 16,-12-5-1-16,-4-2-4 15,-11 1-14-15,-6-1-13 0,-2 5 0 16,1 2-6-1,9 7-3-15,3 2-4 0,7 8-2 0,7 4 3 16,8 1 9-16,9 2 6 16,11-1 10-1,2-2 4-15,16 3-3 0,-13-12 2 16,-6-7-31 0,-2 1-129-16</inkml:trace>
  <inkml:trace contextRef="#ctx1" brushRef="#br0" timeOffset="15695.58">11565 19044 0,'0'0'0</inkml:trace>
  <inkml:trace contextRef="#ctx0" brushRef="#br0" timeOffset="80051.5">4914 11552 960 0,'0'2'388'0,"-1"7"-211"16,0 27-127-1,-2 9-25-15,1 33 6 16,0 13 2-16,-1 5-14 16,1-4-3-16,0-19-1 0,-2-14 0 15,5-17 0 1,-2-6 1-16,-8-19-38 16,10-2-79-16,-1-11-297 15</inkml:trace>
  <inkml:trace contextRef="#ctx0" brushRef="#br0" timeOffset="80242.3">4827 11513 838 0,'14'-7'373'0,"12"-8"-162"16,16 3-151-16,14 4-24 15,21 2-25-15,9 4-6 16,13 10 0-16,2 1-45 0</inkml:trace>
  <inkml:trace contextRef="#ctx0" brushRef="#br0" timeOffset="80450.48">4883 11808 555 0,'4'1'291'0,"18"-1"-10"16,11 0-169-16,30-1-34 15,12-3-17-15,16 2-38 0,1 2-22 16</inkml:trace>
  <inkml:trace contextRef="#ctx0" brushRef="#br0" timeOffset="80756">5147 12321 779 0,'1'-5'339'0,"5"-5"-163"16,3-3-54-16,6-9-47 15,3-2 7-15,-2-4 0 16,3 2-5-16,-8 4-4 16,-1 6-2-16,-6 10-27 15,-4 6-9-15,0 16-23 16,-1 9-12-16,0 12-3 15,1 6 4-15,1 3 2 16,4-1 0-16,0-6 1 16,1-8-28-16,5-11-164 15,-1-6-183-15</inkml:trace>
  <inkml:trace contextRef="#ctx0" brushRef="#br0" timeOffset="81424.48">6000 11878 898 0,'21'-3'415'0,"7"-6"-180"16,13 5-132-16,20 10-37 16,-12-2-43-1,1 3-11-15,-6-1-5 16,-7 0-17-16,-8-4-140 16,-5-2-175-16</inkml:trace>
  <inkml:trace contextRef="#ctx0" brushRef="#br0" timeOffset="81665.9">6038 12064 850 0,'2'0'359'15,"10"1"-163"-15,11 0-40 16,18 0-35-16,10 0-5 16,6 2-47-16,-4-2-19 15,-14 0-20-15,-5-1-10 16,-12 1 10-16,-8 2-74 0</inkml:trace>
  <inkml:trace contextRef="#ctx1" brushRef="#br0" timeOffset="19704.51">13343 19044 0</inkml:trace>
  <inkml:trace contextRef="#ctx0" brushRef="#br0" timeOffset="84113.3">6882 11404 941 0,'-2'-6'417'0,"-3"-5"-231"0,5 22-133 16,0 16-41-16,3 31-42 16,8 14 5-16,3 22 20 15,1 2 5-15,1 0 4 16,-1-6 4-16,-5-23 30 15,0-12-78-15,0-20-149 16,-6-12-136-16</inkml:trace>
  <inkml:trace contextRef="#ctx0" brushRef="#br0" timeOffset="84368.79">7163 11757 831 0,'-8'0'371'0,"-16"3"-171"15,-6 7-57-15,-7 5-54 0,-2 3-6 16,2 5-30-16,7 4-13 16,11 3-18-16,8 0-22 15,14-5-4-15,9-2 2 16,16-6 7-16,6-7 7 15,12-2 3-15,4-1-1 16,-3-5-71-16,-2 5-123 16</inkml:trace>
  <inkml:trace contextRef="#ctx0" brushRef="#br0" timeOffset="84866.66">7295 12090 745 0,'-2'2'328'0,"4"2"-171"31,3 1-43-31,-5-5-51 0,0 0-2 16,22 3-6-16,30 6-12 16,-24-9-16-16,-2 0-2 0,-3-4 28 15,0-6 7 1,-8-3 7-16,-2-4 3 15,-8 2-20-15,-5 3-6 0,-14 4-18 16,-6 1-9 0,-6 4-18-16,-3 3-6 0,2 7-1 15,5 6-2-15,5 4-2 0,4 4 0 16,10 4-3-16,4 2 2 0,13 3 2 16,3-1 5-1,8-6 5 1,0-4 2-16,7-6 6 15,0-4 0-15,2-5 5 16,-1-3 0-16,-6-5-105 16</inkml:trace>
  <inkml:trace contextRef="#ctx1" brushRef="#br0" timeOffset="22820.32">14305 19044 0,'0'0'0,"0"0"0,0 0 0</inkml:trace>
  <inkml:trace contextRef="#ctx0" brushRef="#br0" timeOffset="92418.36">7908 12169 744 0,'-1'-3'312'15,"2"1"-199"-15,7 0-83 16,20 2-48-16,13 0 6 15,43 0 50-15,21 0 21 16,51 0 32-16,24 1-2 16,34 3-16-16,24 3-4 0,6-1-12 0,5 2-7 15,-17-2-8 1,-9-5-8-16,-21-2-13 16,-21-5-30-16</inkml:trace>
  <inkml:trace contextRef="#ctx0" brushRef="#br0" timeOffset="93393.1">8027 11219 701 0,'-2'-9'388'0,"-4"-3"-78"0,2 10-151 16,2 8-47-16,-1 26-75 15,6 14-30-15,3 33-11 16,-1 7 3-16,5 7 5 15,-2-1 0-15,0-13-1 16,1-5 1-16,-1-16-18 16,1-9-36-16,-2-19-123 15,-1-10-163-15</inkml:trace>
  <inkml:trace contextRef="#ctx0" brushRef="#br0" timeOffset="93942.31">8499 11534 1523 0,'1'-5'52'0,"-6"-8"1"16,-1 4 53-16,-10-12-12 15,-6-1-11-15,-2 7-21 16,-2 0-22-16,2 9-48 16,3 10-17-16,2 10-22 15,3 6-3-15,6 9 6 0,5-2 5 16,6-2 15-16,7-2 6 16,8-6 11-16,-2-4 6 15,9-8 2-15,-1-4 2 16,-4-7 4-1,4-7 2-15,-7 0 4 0,-2-6-1 16,-4 9-6-16,-2 2-7 16,-5 7-21-16,-1 5 1 15,-2 11 2-15,-1 7 4 16,-3 12 14-16,2 2-2 16,3 5 0-16,2-2 2 0,6-2-26 15,1-4-73-15,3-8-263 16</inkml:trace>
  <inkml:trace contextRef="#ctx0" brushRef="#br0" timeOffset="94201.11">8709 11669 958 0,'-1'10'379'15,"-4"13"-251"1,2 4-60-16,-2 16-40 0,2 3-10 0,2 1-12 31,1 2 0-31,3-11-40 16,3-6-69-16</inkml:trace>
  <inkml:trace contextRef="#ctx0" brushRef="#br0" timeOffset="94603.97">8958 11131 889 0,'-2'-2'462'0,"-2"-1"-164"16,0 7-105-16,4-4-128 15,0 30-44-15,10 78-17 16,2-24-2-16,-2 7 2 16,-1 4 1-16,-5-7-2 15,3-9 1-15,-3-10 0 0,0-9 0 16,0-16-31-16,0-7-44 15,-1-9-61-15,2-4-81 16</inkml:trace>
  <inkml:trace contextRef="#ctx0" brushRef="#br0" timeOffset="94861.61">9262 11680 1254 0,'2'0'523'0,"0"0"-313"0,6 1-91 15,-8 0-67-15,0 0-70 16</inkml:trace>
  <inkml:trace contextRef="#ctx0" brushRef="#br0" timeOffset="95352.86">9543 11220 949 0,'0'-5'438'16,"0"-1"-194"-16,0 4-69 0,-2 2-110 15,2 5-37-15,0 26-51 16,3 74 8 0,1-25 14-16,3 0 1 15,3 2 4-15,0-4 2 16,0-11-15-16,0-2-29 0,-5-23-90 15,1-8-81 1</inkml:trace>
  <inkml:trace contextRef="#ctx0" brushRef="#br0" timeOffset="95937.74">9981 11598 436 0,'4'-1'291'16,"2"-5"-5"-16,2-3-88 16,0 1-24-16,0-4-37 15,-2-2-18-15,-5-2-27 16,-1 1-12-16,-10-6-17 0,-6-1-13 16,-7 2-13-16,-4 0-11 15,-1 10-29-15,0 7-15 16,3 12-28-16,6 9-4 0,6 8 6 15,4 2 4 1,9 4 7-16,-1 1 6 16,4-6 9-16,10 1 4 15,3-7 10-15,5-5-5 0,3-9-23 16,0-7-4-16,-3-7 3 16,-1-5 8-16,-8 0 30 15,-1-2 7-15,-8 2 11 16,1 3 10-16,-2 3 4 15,-1 4-2-15,-1 7-12 16,0-5-10-16,-1 14-10 16,1 48-1-16,2-17-1 15,0 1-1-15,2 2 1 16,1 0 1-16,0-8 0 16,5-6 6-16,-1-14-138 15,-1-6-112-15</inkml:trace>
  <inkml:trace contextRef="#ctx0" brushRef="#br0" timeOffset="96687.8">10624 11270 750 0,'2'-9'426'31,"2"-7"-73"-31,-2 9-138 16,-2 5-59-16,0 10-87 0,0 8-40 0,0 23-45 31,2 15 1-31,5 19 10 16,1 8 2-16,0 6 3 15,-5-4 1-15,-3-3 2 16,-3-2 0-16,0-17-16 16,3-4-17-16,0-17-52 15,0-10-29-15,0-9-147 16</inkml:trace>
  <inkml:trace contextRef="#ctx0" brushRef="#br0" timeOffset="97559.23">10238 12228 427 0,'-5'5'281'16,"-5"0"-18"-16,2-2-96 0,2 1-29 16,1-4-48-16,5-3-21 15,5 1-39 1,-5 1-15-16,0 0-11 15,0 0 4-15,0-1 9 16,0 1 11-16,1 0 7 16,-1 0-1-16,0 0-7 15,0 0-11-15,0 1-9 16,0 0-1-16,0 0 0 16,0 0-1-16,0 0-2 0,0 0-3 15,0 0-2 1,0 0-3-16,9 0 4 0,8-2 0 15,41-1 13-15,-15 3 9 16,13-3 1-16,8-1 2 16,5 1-7-16,-2-2-5 15,-15 3-1-15,-11 1 0 16,-19 1-3-16,-8 3-3 16,-9 2-6-16,-3-1-5 0,-1 1-135 15,0-2-141 1</inkml:trace>
  <inkml:trace contextRef="#ctx0" brushRef="#br0" timeOffset="104443.43">5434 12275 547 0,'0'-5'287'0,"0"-1"-82"16,0-3-45-1,1-1-9-15,0-2-34 0,4 1-26 0,6 2-39 16,3 3-21 0,6 4-29-1,2 2-5-15,2 4-5 0,-1 2 3 16,-7 4 0-16,-7 0-2 0,-9 2 3 16,-4 1 2-1,-6-3 10-15,0 0 4 16,-2-4-4-16,6-1-7 0,4-2-8 15,6 4-3 1,10 3 2-16,1 4 6 16,2 8 2-16,-2 1 0 0,-12 4 4 15,-6-1 5-15,-19-1 13 16,-7-8 6-16,-1-10 10 16,0-10-3-16,13-10-66 15,11-2-103-15</inkml:trace>
  <inkml:trace contextRef="#ctx0" brushRef="#br0" timeOffset="105520.76">10162 11760 594 0,'7'-2'270'15,"6"-3"-121"-15,0 0-27 0,6 2-49 32,-1 3-17-32,5 4-30 15,-2 0-5-15,-5 6-7 0,-8-2-2 16,-8 1-1-16,-3 3 2 15,-10 0 2-15,-1 3 2 0,-10-6 3 16,3-2-2 0,4-7-11-16,4 0-8 15,14 0-20-15,3 2-4 0,8 3 6 16,5 4 8 0,4 6 16-16,4 5 6 15,-3 7 14-15,-5-2 9 16,-7 3 9-16,-10-6 6 0,-10-9 12 15,-3 1-1-15,-14-18-3 16,3-1-7-16,3-9-27 16,0 1-10-16,9 8-81 15,-2-3-67-15</inkml:trace>
  <inkml:trace contextRef="#ctx0" brushRef="#br0" timeOffset="114291.39">8330 12444 531 0,'-8'0'294'0,"-14"10"-33"16,-9 1-107-16,-6 21-87 15,-2 7-22-15,3 14-45 16,11 10-12-16,15 3-1 16,11 2-1-16,21-2 3 15,12-6-2-15,19-15 6 16,1-7 3-16,7-15-33 16,-4-3-65-16</inkml:trace>
  <inkml:trace contextRef="#ctx0" brushRef="#br0" timeOffset="114831.94">8517 12652 736 0,'-6'-14'317'0,"-8"-8"-160"16,15 3-109 0,8 2-14-16,12 7-12 15,9-1-2-15,12 16 10 16,3 4-1-16,-3 13-2 0,-8 3-2 16,-23 7 15-16,-9 4 5 0,-27 5-1 15,-8-1-1-15,-8-4-20 16,-2-5-6-1,13-11-3-15,8-9-5 16,11-11-9-16,5-7-8 16,9-3-3-16,1 1 15 0,9 1 37 15,2 4 19-15,7 6 10 16,2 6-3-16,0 9-21 16,2 2-9-16,0 0-15 15,1 1-8-15,4-6-84 16,1-3-107-16</inkml:trace>
  <inkml:trace contextRef="#ctx0" brushRef="#br0" timeOffset="115072.72">8987 12792 891 0,'-2'0'418'16,"0"0"-190"-16,2 1-62 15,0-1-69-15,10 0-28 0,20 0-19 16,48 0-13 0,-32 0-21-16,-2 0-8 15,-5 3-138-15,-5 0-213 16</inkml:trace>
  <inkml:trace contextRef="#ctx0" brushRef="#br0" timeOffset="115297.78">9372 12699 1104 0,'3'0'427'16,"17"3"-305"0,2 7-51-16,13 8-41 0,4 4-6 15,0 8-8-15,-3 1-6 16,-10 5-49-16,-3-3-80 16</inkml:trace>
  <inkml:trace contextRef="#ctx0" brushRef="#br0" timeOffset="115476.14">9736 12705 1100 0,'-14'-2'467'0,"-17"4"-261"16,-4 6-72-1,-16 10-86-15,0 2-14 16,-3 4-25-16,2 1 4 15,11-3-133-15,7 0-80 0</inkml:trace>
  <inkml:trace contextRef="#ctx0" brushRef="#br0" timeOffset="115793.08">9790 12531 1056 0,'9'-2'476'0,"7"1"-210"16,4 12-154-16,8 8-42 15,8 16-32-15,-3 11-9 16,-2 15-13-16,-9 5 0 16,-22 6-1-16,-8-2 1 15,-15-12 0-15,-4-7-42 16,1-18-130-16,3-8-97 16</inkml:trace>
  <inkml:trace contextRef="#ctx0" brushRef="#br0" timeOffset="116331.66">10206 12480 573 0,'5'-6'331'0,"7"0"-62"0,5-1-92 16,5 7-41-16,-2 3-53 16,-3-1-22-16,-8 6-30 15,-3 1 1-15,-6 6 4 16,-8 3 0 0,-7 2-6-16,0 2-5 15,1-3-19-15,5-1-5 0,9-4-4 16,1-3-1-16,9-1 4 15,2-3 6-15,5-3 16 16,4 3 21-16,2-5 29 16,5-2 5-16,-2 0-1 15,-3 0-14-15,-7-1-23 16,-8 1-6-16,-5 0-9 16,-2-1-5-16,0 1-11 15,-1 0-25-15,0 0-93 16,0-1-89-16</inkml:trace>
  <inkml:trace contextRef="#ctx0" brushRef="#br0" timeOffset="125872.14">4908 13231 697 0,'1'0'413'16,"-1"0"-40"-16,-3 15-249 0,-1 15-44 16,-1 29-63-16,3 14-6 0,2 18-3 15,4 2-3 1,-3-3 1-16,2-2 1 15,0-12 0-15,-3-9 2 16,8-14-46-16,-5-16-77 0,4-14-250 16</inkml:trace>
  <inkml:trace contextRef="#ctx0" brushRef="#br0" timeOffset="126109.33">4912 13274 855 0,'17'1'310'15,"29"5"-258"-15,9-1-19 16,11 2-13-16,9 4-1 15,-1-4-82-15,-9-1-255 16</inkml:trace>
  <inkml:trace contextRef="#ctx0" brushRef="#br0" timeOffset="126323.75">4827 13610 691 0,'0'4'302'0,"13"4"-111"0,15 3-103 16,17 0-42-16,10 1-1 16,15-4-18-1,-2-1 24-15,0 0-181 16</inkml:trace>
  <inkml:trace contextRef="#ctx0" brushRef="#br0" timeOffset="126802.91">5154 14015 564 0,'0'-6'265'0,"2"-9"-84"16,7-3-62-16,12 3-37 16,4 4 3-16,10 4-20 15,1 7-17-15,-5 12-3 16,-8 2 1-16,-19 13 18 16,-10 0 12-16,-20 2-16 15,-4 2-7-15,1-4-23 16,2-5-10-16,8-8-30 15,7-4-13-15,3-8-12 16,7-2-13-16,7 0 13 16,1-1 5-16,-6 1 19 15,0 0 12-15,13 3 8 16,36 12 5-16,-25-12-8 16,0 0 6-16,2-1-137 0</inkml:trace>
  <inkml:trace contextRef="#ctx0" brushRef="#br0" timeOffset="127184.5">5521 13972 798 0,'8'-7'367'0,"12"-3"-167"16,1 2-47-16,1 4-77 15,2 4-26-15,-6 3-37 16,-4 3-6-16,-13 4 0 16,-5 5-1-16,-10 3 6 15,-2 2 0-15,3-3-3 16,4-4-5-16,8-2-10 0,3-4-2 15,10-3-2-15,0 1 3 16,4 1 5-16,1 1-2 16,-6 3 1-16,-4 5 3 15,-16 6 8 1,-11-1 6-16,-13 5 4 16,-2-5 3-16,4-9-24 15,6-5-66-15</inkml:trace>
  <inkml:trace contextRef="#ctx0" brushRef="#br0" timeOffset="127560.33">6067 13786 973 0,'1'1'386'16,"12"5"-234"0,7 0-63-16,18-3-43 15,7 3-8-15,3-1-23 0,0-3-5 0,-8 1-28 16,-5-3-47 0,-6 0-133-16,-6 0-157 15</inkml:trace>
  <inkml:trace contextRef="#ctx0" brushRef="#br0" timeOffset="127766.98">6142 13958 751 0,'7'3'352'0,"13"-3"-126"15,7-1-46-15,12-1-52 16,3 2-30-16,-1 2-53 16,-4 6-15-16,-7-2 18 15,-4 1-82-15</inkml:trace>
  <inkml:trace contextRef="#ctx0" brushRef="#br0" timeOffset="128238.09">6951 13338 590 0,'0'-12'384'0,"-2"-6"42"0,-3 9-213 15,6 19-126-15,-1 12-43 16,4 23-67-16,8 11 7 16,0 14 8-1,3 3 6-15,-4 3 4 16,-8-25 2-1,-2-26 5-15,1 1-21 0,-1 63-80 16,-1-9-50-16,0-26-89 16,0-38-113-16</inkml:trace>
  <inkml:trace contextRef="#ctx0" brushRef="#br0" timeOffset="128458.01">7127 13772 641 0,'-16'4'361'15,"-8"4"-74"1,-11 3-105-16,0 4-35 0,5 3-68 16,7 1-29-1,11 4-43-15,5 0-6 16,14 0 3-16,2-3 4 0,14-3 5 16,11 0 0-16,6-2-6 15,3-1 0-15,0-7-19 16,-3-1-59-16</inkml:trace>
  <inkml:trace contextRef="#ctx0" brushRef="#br0" timeOffset="128841.33">7345 14026 699 0,'8'6'299'16,"6"0"-165"-1,6-2-61-15,-1-4-16 16,8-7-19-16,-1-1 6 16,0-5 15-16,-4 2 1 15,-11-3 2-15,-4 1-3 0,-6 3 10 16,-7 3-2-16,-7 6-1 15,-7 1-7-15,-9 6-31 16,4 3-3-16,5 3-13 16,4 7-7-16,5 0-11 15,3 2-4-15,3 2-1 16,5 0 3-16,11 5 9 0,4-1 4 16,15-2 5-1,5 0 1-15,4-10-2 16,3-3 1-16,-5-11-49 15,1-7-55-15</inkml:trace>
  <inkml:trace contextRef="#ctx0" brushRef="#br0" timeOffset="129682.55">8159 14160 805 0,'-18'0'305'0,"-9"2"-244"16,16 2-78-16,44 2-31 0,28 1-3 0,49-6 57 15,34-1 26-15,53-4 44 32,30-3 27-32,37 3-12 15,6 0-15-15,-6 7-28 0,-10 4-22 16,-40-2-9 0,-22 3 0-16,-37-6-6 15,-28 0-66-15</inkml:trace>
  <inkml:trace contextRef="#ctx0" brushRef="#br0" timeOffset="130409.7">8286 13339 528 0,'-1'-12'309'16,"-4"-7"-10"-16,5 4-41 15,-4 12-91-15,0 11-45 16,0 21-89 0,-3 15-32-16,7 24-7 15,0 9 1-15,4 6 7 0,1-4 3 0,-4-8-1 16,2-10 3-16,2-15 3 15,-1-8-24-15,0-21-152 32</inkml:trace>
  <inkml:trace contextRef="#ctx0" brushRef="#br0" timeOffset="130898.25">8675 13647 543 0,'3'-4'281'0,"3"-10"-68"16,-4 0-32-16,-2-4-41 15,-5 2-17-15,-5 2-30 16,-7 0-22-16,-6 7-39 16,-4 3-17-16,-2 5-30 15,3 9-8-15,4 7-8 16,2 2-4-16,8 3 2 15,2 0 2-15,9-2 6 16,4 0 5-16,12-2 12 16,4-3 6-16,5-8 8 15,-1-2 4-15,2-10 3 0,-5-2 0 16,-6-4 2-16,2 1-2 16,-8-2-5-16,-3 4-5 15,0 7-5-15,-5 3 0 16,0 14 4-16,0 5 3 15,0 14 3-15,0 3-2 16,0 4-3-16,0 1-1 0,2-7 4 16,4-5-16-1,2-8-97-15,-1-7-102 0</inkml:trace>
  <inkml:trace contextRef="#ctx0" brushRef="#br0" timeOffset="131226.8">8783 13764 631 0,'3'-5'359'16,"8"-1"-30"-16,6 1-141 15,-1 3-91-15,3 2-23 16,-3 3-34-16,-5 3-13 15,-3 2-8-15,0 2 1 16,-8 5 4-16,-7 3 2 16,-5 4-1-1,-4-1-5-15,-2 0-8 16,8-1-3-16,5-4-9 0,3-5-1 0,8 0-4 16,2-5-1-1,3-3 3-15,4-1 3 16,2 1 1-16,3-1 2 15,6 3-80-15,1-3-67 0</inkml:trace>
  <inkml:trace contextRef="#ctx0" brushRef="#br0" timeOffset="131496.39">9227 13296 843 0,'-5'0'441'0,"-3"2"-91"0,1 17-251 15,1 8-49-15,6 22-42 32,4 9-2-32,3 11-2 15,0 2-1-15,-3 2 2 16,-4 1 1-16,-2-5 0 0,2-4 1 15,1-14 0 1,4-8 0-16,2-14 5 0,-4-4-52 0,2-11-178 16</inkml:trace>
  <inkml:trace contextRef="#ctx0" brushRef="#br0" timeOffset="131714.31">9486 13774 1083 0,'-1'-2'553'0,"1"0"-153"16,0 0-203-16,0 2-123 15,0 0-43-15,0 0-93 16,0 0-122-16</inkml:trace>
  <inkml:trace contextRef="#ctx0" brushRef="#br0" timeOffset="132126.59">9794 13368 944 0,'-1'-5'408'0,"1"-4"-200"16,0 8-61-16,-5 12-77 16,5 13-30-16,-6 24-53 15,3 8 11-15,2 18 11 16,1 1 0-16,0-1-3 15,1 0 0-15,6-10 0 0,-1-10 1 16,4-16-62-16,-2-10-101 16</inkml:trace>
  <inkml:trace contextRef="#ctx0" brushRef="#br0" timeOffset="132665.75">10150 13675 686 0,'0'-5'344'0,"-2"-10"-95"16,-4-2-21-16,-7 1-63 15,-2-1-29-15,-2 7-57 0,-1-1-29 16,-5 10-35-16,0 2-14 16,0 5-17-1,3 4-4-15,10 5-4 0,3 3 1 16,7-1-2-1,3 4 0-15,10-6 6 16,3-3 3-16,7-5 11 16,2-6 5-16,1-4 8 15,-1-5 2-15,-4-4 2 16,0 1 0-16,-8-1 0 0,-2 3-1 16,-8 5-3-16,-2-3-4 0,-1 10-7 15,0 3-2-15,0 10-1 16,0 7 4-16,-2 10 3 15,0 8 3 1,1 5 1-16,1 0 1 16,3-7-1-16,1-8-1 0,1-10 2 15,-2-6-6 1,0-8-190-16,-2-2-181 16</inkml:trace>
  <inkml:trace contextRef="#ctx0" brushRef="#br0" timeOffset="133039.51">10321 13768 765 0,'0'-6'361'0,"4"-3"-121"16,6-3-66-16,2 4-73 16,4 2-20-16,3 4-49 15,2 4-16-15,-2 5-14 16,-3 2-3-16,-8 2-3 16,-5-1 4-16,-9 2 5 15,-6-3 5-15,0 2 1 0,-1 1-3 16,9-2-8-1,4 1-5-15,6-2-2 0,6 1 1 16,1 4 2-16,-3 3 4 16,-7 5 4-16,-4 0 3 15,-15 0 8-15,-7-2 0 0,-7-8-24 16,2-4-61 0</inkml:trace>
  <inkml:trace contextRef="#ctx0" brushRef="#br0" timeOffset="133339.42">10657 13195 1093 0,'0'-2'486'16,"0"1"-275"0,0 5-70-16,0-4-99 15,0 30-32-15,4 79-6 16,-2-19 1-16,4 10 1 0,4 3-1 16,3-4-1-16,-3-9 2 15,0-16-8-15,-2-8-20 0,-7-19-81 16,2-10-55-1</inkml:trace>
  <inkml:trace contextRef="#ctx0" brushRef="#br0" timeOffset="133957.57">10547 14225 482 0,'-4'1'325'16,"2"1"-19"-16,2-1-130 16,0-1-44-16,0-1-49 15,25-1-9-15,48-1-10 16,-29-1-4-16,-3 1-25 16,-5 3-6-16,-12 2-16 15,-5 1 1-15,-8 0-79 16,0-3-92-16</inkml:trace>
  <inkml:trace contextRef="#ctx0" brushRef="#br0" timeOffset="134433.77">9022 14602 859 0,'2'-1'395'0,"4"3"-157"16,5 2-93 0,12 10-82-1,8 8-16-15,14 9-31 0,3 7-5 16,-7 2-4-16,-5-1 2 16,-17-5-93-16,0-3-83 15</inkml:trace>
  <inkml:trace contextRef="#ctx0" brushRef="#br0" timeOffset="134718.15">9332 14610 645 0,'-10'1'354'15,"-10"1"-69"-15,-2 5-133 32,-6 1-31-32,-10 5-40 15,-2 7-14-15,-11 7-17 16,1 1-7-16,5 1-17 16,3 1-11-16,8-2-11 15,9-4-3-15,5-4-31 0,11-7-35 16,7-11-91-1,6-4-81-15</inkml:trace>
  <inkml:trace contextRef="#ctx0" brushRef="#br0" timeOffset="135335.87">9546 14481 700 0,'-6'-11'364'0,"-2"-10"-110"16,8 0-114-16,3 2-30 15,13 1-24-15,2 3-17 16,6 7-8-16,5 7-11 16,0 9-32-16,1 6-5 15,-2 9-5-15,-8 1 0 0,-13 0 5 16,-9 2 3-16,-16-2 3 16,-6 0 1-1,-5-3-4-15,-1-4-2 16,-2-4-2-16,2-3-1 0,10-5 1 15,4-2-3-15,12-3-10 16,4 0-6-16,12-2-3 16,4 2 2-16,10 1 8 15,5 2 3-15,4 6 2 16,-2-1-1-16,-3 3 1 16,-1 1 0-16,-6-3 1 15,-5 0 1-15,-10-5 4 16,-1-3 1-16,-4 0-23 15,0-1-71-15</inkml:trace>
  <inkml:trace contextRef="#ctx0" brushRef="#br0" timeOffset="140266.38">15896 9231 487 0,'4'-1'200'0,"4"7"-115"15,0 12-19-15,-6 39-37 16,-1 19 7-16,-7 42-9 16,-3 25-12-16,-1 29-8 15,-1 10-2-15,11 15-1 0,8-9 0 16,21-29 1-16,8-13 1 16,13-36 0-16,0-12 2 15,-2-25 1-15,-2-17 2 16,-12-26 4-16,-7-10 1 15,-14-12 19-15,-10-7 43 16,-11-1-12-16,-7 4-15 16,-7 23-35-16,-3 22-48 15,-1 50 1-15,8 21 10 0,5 45 13 16,6 22 1-16,11 25 5 16,2 17 2-16,6 0 1 15,0-4 2-15,-3-21 1 0,-2-15 1 16,-12-12 4-1,-3-10 0-15,-14-10 20 16,-12-7 11-16,-17-17 6 16,-4-10 1-16,1-24-3 15,12-15-86-15</inkml:trace>
  <inkml:trace contextRef="#ctx0" brushRef="#br0" timeOffset="140865.35">16633 11064 732 0,'8'-1'321'15,"5"0"-105"1,29-3-178-16,11 0-9 0,30 0 14 16,13 4 3-1,2 0-5-15,-1 4-4 16,-20 3-16-16,-10-4-9 0,-20 1-36 15,-11-1-33-15,-18 0-111 16,-7 3-103-16</inkml:trace>
  <inkml:trace contextRef="#ctx0" brushRef="#br0" timeOffset="141124.94">16780 11152 471 0,'-7'-1'241'15,"-4"-1"-81"-15,6 1-61 16,10 6-5-16,12 2-4 16,10 0-3-16,21-2-8 15,6-1-11-15,13-3-28 0,3-1-5 0,4 0-14 16,-1-3-6-16,0-3-8 15,-5-1-11-15,-8-3-95 16,-7 6-41 0,-15-1-129-16</inkml:trace>
  <inkml:trace contextRef="#ctx0" brushRef="#br0" timeOffset="141424.35">17221 10853 518 0,'0'-5'302'0,"8"2"-32"0,2 3-128 15,12 12-86 1,9 7-19-16,11 10-11 16,5 3 1-16,3-1 1 15,-4-2-1-15,-11-6-4 16,-6-2-3-16,-13-9-7 15,-9-3 22-15,-7-2 28 16,-4-2 15-16,-9 7 40 16,-8 5-14-16,-17 9-20 15,-6 5-5-15,-4 6-37 0,3 0-8 16,9 1-13 0,7-3-2-16,9-4-448 0</inkml:trace>
  <inkml:trace contextRef="#ctx0" brushRef="#br0" timeOffset="159067.93">18240 11133 609 0,'-12'1'276'16,"0"2"-133"-16,14 2-81 15,39 2-39-15,24 0 14 16,39-1 19-16,19-4 27 0,39-3 11 16,8-1-2-16,20-4 0 15,-5 2-24-15,-27-3-29 16,-20 0-13-16,-48 2-8 16,-18 0 4-16,-40 4-123 15,-14 1-166-15</inkml:trace>
  <inkml:trace contextRef="#ctx0" brushRef="#br0" timeOffset="159475.16">18490 10089 781 0,'0'-4'399'16,"-5"0"-174"0,3 4-74-16,2 0-114 15,2 30-37 1,3 16 0-16,0 1 9 0,8 79 4 16,2 6 0-16,-6 0 1 15,-5-65 2-15,-3-19-3 16,-3-8-2-16,1-13 1 15,0-6-14-15,1-13-173 0</inkml:trace>
  <inkml:trace contextRef="#ctx0" brushRef="#br0" timeOffset="159955.71">18884 10491 543 0,'3'-6'306'15,"1"-1"-38"-15,-3 1-35 16,-5-3-64-16,-4 5-31 15,-11-8-56-15,1 4-28 0,-9 6-39 16,-3 2-15-16,4 16-25 16,-1 1-2-16,10 9 2 15,7 1 6-15,6 0 6 16,8-3 0-16,13-5 6 16,7-8 2-16,12-9 6 15,1 0 5-15,-5-8 3 16,-5-2 4-16,-8-6 7 15,-5-2 2-15,-6-4 10 16,-3 5 18-16,-4 5 20 16,-1 5-5-16,-4 10-22 0,-1 1-23 15,-6 6-30-15,3 7-1 16,5 7 2-16,2 3 1 16,4 6 2-16,3-1 2 15,2 2 3 1,-2 0 1-16,-2-5-24 0,1-2-78 15</inkml:trace>
  <inkml:trace contextRef="#ctx0" brushRef="#br0" timeOffset="160262.55">19075 10779 694 0,'5'-2'328'0,"5"-5"-113"16,1-1-37-16,3-2-38 15,1-5-5-15,0-3-18 16,-2 0-10-16,-4-2-10 16,-5 3-8-16,-1 4-8 15,-2 6-5-15,-3 6-28 0,-2 5-16 16,-1 11-30-16,2 4-8 15,3 16-1-15,2 1 3 16,4 2 2 0,1-1-6-16,0-7-139 15,0-4-106-15</inkml:trace>
  <inkml:trace contextRef="#ctx0" brushRef="#br0" timeOffset="160564.17">19439 10157 972 0,'-4'-13'496'16,"1"-7"-142"-16,-3 11-232 15,4 9-59-15,0 11-57 16,-1 5-3-16,3 23-6 15,-3 17-3-15,6 27 3 0,2 11 1 16,3 3 2-16,6-6 1 16,-2-16 3-16,-2-5-1 15,-1-12 1 1,-2-5 0-16,-6-14 1 16,6-8 1-16,1-11 21 15,-5-8-75-15</inkml:trace>
  <inkml:trace contextRef="#ctx0" brushRef="#br0" timeOffset="161771.23">18443 11728 591 0,'-12'-7'277'0,"-14"-11"-84"16,6-4-37-16,13-6-22 15,4-4-19-15,13 2-51 16,6 3-3-16,7 3-5 15,6 9-4-15,2 7-9 16,-2 5-13-16,1 18-30 16,-3 7-1-16,-17 10 7 0,-5 8 12 15,-19 6 15 1,-13 3 0-16,-11 6-8 16,-4 0-9-16,1-6-7 15,5-8-1-15,16-16 4 0,5-13 5 16,11-11 8-1,4-4-7-15,12-5-2 16,7 2-2-16,10-1-8 0,7 6 6 0,-1 2-2 16,-7 1-7-1,1 3 1-15,-5-3-47 16</inkml:trace>
  <inkml:trace contextRef="#ctx0" brushRef="#br0" timeOffset="161977.99">18701 11780 779 0,'2'0'398'16,"2"0"-48"-16,15 0-245 0,13 5-33 15,10-4-16-15,10 1-12 16,0 0-29-1,-13-3-5-15,-4 1-51 16,-10-2-102-16</inkml:trace>
  <inkml:trace contextRef="#ctx0" brushRef="#br0" timeOffset="162204.06">19107 11664 944 0,'0'0'458'16,"8"1"-166"-16,5 4-141 15,10 10-102-15,4 6-16 16,3 7-6-16,5 5-9 16,-6 3-8-16,-2-1-1 15,-5-8-45-15,-1-5-56 16,-3-8-181-16</inkml:trace>
  <inkml:trace contextRef="#ctx0" brushRef="#br0" timeOffset="162377.48">19470 11673 1092 0,'-12'1'470'0,"-12"8"-249"16,-7 4-72-16,-10 11-77 15,-2 6-26-15,-4 8-33 16,-1 1-6-16,8-1-144 16,8 2-174-16</inkml:trace>
  <inkml:trace contextRef="#ctx0" brushRef="#br0" timeOffset="162764.38">18228 11396 783 0,'-17'4'412'15,"-16"5"-72"-15,-2 20-236 16,-2 9-37-16,8 20-33 15,10 10-4-15,19 15-23 0,10 7-3 16,19 4-4 0,7-7 0-16,12-17-29 15,13-10-76-15</inkml:trace>
  <inkml:trace contextRef="#ctx0" brushRef="#br0" timeOffset="163184.23">19528 11456 599 0,'8'5'334'0,"11"8"-51"15,7 11-136-15,7 19-76 16,-1 10-9-16,-3 20 7 0,-9 5 7 16,-13 4 1-1,-8-1-9-15,-10-10-19 16,0-11-18-16,-1-19-14 16,2-11-26-16,-1-21-157 0,1-6-267 15</inkml:trace>
  <inkml:trace contextRef="#ctx0" brushRef="#br0" timeOffset="163514.29">19712 11410 945 0,'10'-8'452'0,"15"-7"-197"16,1 5-65-16,-2 7-100 15,-2 7-42-15,-10 9-16 16,-6 6 8-16,-13 7 12 16,-7 1 3-16,-7-1-14 15,-1 1-15-15,8-6-22 0,6 0-6 16,15-7-4-16,9-3 1 15,13-4 5-15,5-6 2 16,-2 0 0 0,1-1 26-16,-10-1-159 15,-2 1-122-15</inkml:trace>
  <inkml:trace contextRef="#ctx0" brushRef="#br0" timeOffset="163819">20157 10990 944 0,'6'4'377'16,"10"-2"-217"0,8 2-42-16,17 0-15 0,6-2-19 15,5-2-47 1,-2 2-9-16,-12-6-14 16,-1 4 36-16,-10-2-155 15,-4 2-109-15</inkml:trace>
  <inkml:trace contextRef="#ctx0" brushRef="#br0" timeOffset="163995.92">20212 11123 1149 0,'8'-2'491'15,"19"0"-274"-15,8 1-20 16,12 4-65-16,4 0-43 15,-9 2-53-15,-5-3-13 16,-8-2-28-16,-1 3-118 16</inkml:trace>
  <inkml:trace contextRef="#ctx0" brushRef="#br0" timeOffset="164472.82">20927 11084 1033 0,'3'-1'377'16,"3"-5"-271"0,27 2-87-16,20 2-17 0,45-6 63 15,19 2 27-15,34-1 10 16,25 1 7-16,14 6-31 16,8 0-21-16,3 7-23 15,-19-4-13-15,-27-2-9 16,-22-1 1-16,-46-4-56 15,-25 1-77-15</inkml:trace>
  <inkml:trace contextRef="#ctx0" brushRef="#br0" timeOffset="164886.63">21241 10153 849 0,'-3'-7'456'16,"-2"-8"-152"-16,2 11-163 16,1 0-61-16,1 15-80 15,1 11 1-15,3 23-8 16,7 21 7-16,1 20 5 15,1 3 1-15,-2-8 4 16,-3-10 1-16,-7-18 2 16,0-11 1-16,-5-12 10 15,1-5-79-15,1-10-359 0</inkml:trace>
  <inkml:trace contextRef="#ctx0" brushRef="#br0" timeOffset="165359.83">21718 10466 701 0,'4'-9'395'15,"0"-4"-97"1,-4-3-72-16,-3-4-24 0,-7 0-67 16,-1 3-32-16,-9 6-60 15,-4 1-26-15,-6 8-26 16,-1 4-5-16,0 7-3 16,3 7 0-16,10 7 2 15,0 3 0-15,18 9 0 16,0-9 1-16,9-3 0 15,7-2 2-15,4-12 4 16,7 2 4-16,3-5 5 16,-2-8 4-16,-4-2 4 15,-5-4 1-15,-7 3 3 16,-4 3 0-16,-7 2-9 16,-1 0-4-16,-3 8-5 15,-1 5-2-15,0 8 5 16,0 7 2-16,4 8-1 0,4 2 0 15,4 0 2-15,1-1-34 16,2-8-178-16</inkml:trace>
  <inkml:trace contextRef="#ctx0" brushRef="#br0" timeOffset="165699.9">21856 10649 851 0,'4'-3'432'0,"7"-8"-118"16,4 2-104-16,4 2-110 16,4 5-31-16,0 2-47 15,0 3-10-15,-7 5-5 16,-5-1 3-16,-11 5 12 15,-6 3 3-15,-13 3 3 16,0 2-3-16,1 1-13 16,2-2-4-16,12-4-9 0,-1-2-2 15,11-5-3-15,4-2 1 16,10-4 5-16,9-2 1 16,5-2 1-1,2-3-25-15,3-1-150 16,0-1-208-16</inkml:trace>
  <inkml:trace contextRef="#ctx0" brushRef="#br0" timeOffset="165984.14">22246 10118 1028 0,'4'-10'466'0,"1"-5"-202"15,-2 5-77-15,-3 11-105 16,2 7-29-16,0 20-48 16,2 12-5-16,0 34 4 15,-3 15 0-15,4 12 0 16,0 1 2-16,2-12 0 0,-3-11 2 16,2-13 0-1,-4-6-1-15,-2-14 1 0,5-6 0 16,-4-13 2-16,0-9 2 15,1-9 10-15,0-6-31 16</inkml:trace>
  <inkml:trace contextRef="#ctx0" brushRef="#br0" timeOffset="166835.69">21380 11503 658 0,'-2'0'446'16,"1"1"-10"0,2 4-229-16,-1-5-129 15,10 9-47-15,60 56 4 16,-24-24-4-16,3 3-12 16,1 1 0-16,-11-10-4 15,-3-4 2-15,-11-9 15 16,-5-5-65-16,-5-7-180 15</inkml:trace>
  <inkml:trace contextRef="#ctx0" brushRef="#br0" timeOffset="167028.92">21794 11574 1118 0,'-10'-2'495'16,"-19"2"-250"-16,-4 0-84 15,-8 9-95-15,-4 7-25 16,-2 11-30-16,-1 7-6 0,5 7-2 0,0-3 0 31,13-3-46-31,4-6-60 0,13-13-193 16</inkml:trace>
  <inkml:trace contextRef="#ctx0" brushRef="#br0" timeOffset="167427.17">21926 11359 871 0,'-3'-7'387'0,"-6"-8"-178"0,3 4-60 16,7 4-72-16,5 1-20 16,15 0-16-16,8-2-2 15,12 5 16-15,3 1-4 16,2 6-22-16,-5 5-2 16,-20 4 13-16,-10 5 13 15,-20 7 14-15,-12 2 0 16,-10 7-19-16,1-4-17 0,4-10-19 15,10 0-6 1,13-10-6-16,6-1 0 16,13 1 4-16,6-5 3 0,7-2 0 15,6-2-1-15,3 0-4 16,0-1 0-16,-2-3 14 16,-3 2-38-16</inkml:trace>
  <inkml:trace contextRef="#ctx0" brushRef="#br0" timeOffset="187170.08">1717 16415 920 0,'6'1'362'16,"4"0"-212"-16,25 3-96 16,15 1-10-16,26 0-5 0,8-5-13 15,7-3-15-15,-3-4 2 16,-10-1-21-16,-2 0-54 16,-15-1-221-16</inkml:trace>
  <inkml:trace contextRef="#ctx0" brushRef="#br0" timeOffset="187406.05">1867 16478 937 0,'0'-1'355'15,"2"1"-222"-15,27 4-119 16,12 0-14-16,25 0 11 16,9-2-6-16,4-6 1 15,-3 1 6-15,-3-5-47 16,-6-2-51-16</inkml:trace>
  <inkml:trace contextRef="#ctx0" brushRef="#br0" timeOffset="187605.86">2381 16283 847 0,'13'0'367'0,"6"2"-184"16,12 11-96-16,4 7-14 16,-4 12-1-16,-7 6 2 0,-19 8 32 15,-9-1 11-15,-15-2-16 16,-9-2-14-1,-4-12-41-15,-1-5-75 0,4-12-369 16</inkml:trace>
  <inkml:trace contextRef="#ctx0" brushRef="#br0" timeOffset="188289.71">3172 16606 719 0,'2'1'270'16,"21"5"-166"-16,25-2-92 15,51 6-5-15,27-2 44 16,54-4 77-16,14-4 21 15,34-1-2-15,1-3 0 16,14-2-60-16,-9 0-14 0,-19-1-12 16,-4 4-16-1,-56-2-11-15,-16 5-8 0,-44-2-11 16,-24 1 0-16,-28 1-148 16</inkml:trace>
  <inkml:trace contextRef="#ctx0" brushRef="#br0" timeOffset="191647.27">3295 16212 716 0,'-4'0'316'0,"-4"-2"-145"15,3 4-83-15,10-2-48 16,3-3-7-16,9-11 14 16,6-4 16-16,6-15 27 15,3 1 8-15,-4-6 1 0,-5 2 0 16,-8 3-4-16,-7 3 4 16,-7 11-5-16,-1 5-9 15,0 13-35-15,-2 2-21 16,3 16-36-16,0 11-14 15,1 17 5-15,4 10 5 16,2 14 9-16,-1 0 3 0,5-6 3 16,0-11-33-1,2-22-149-15,3-12-111 0</inkml:trace>
  <inkml:trace contextRef="#ctx0" brushRef="#br0" timeOffset="192055.34">3939 15963 440 0,'-2'-4'320'16,"-6"-2"59"-16,-1 3-88 15,-12-3-75-15,-6 4-29 16,-4 0-52-16,-4 3-33 0,10 7-58 16,4 1-24-1,10 11-40-15,8 2-9 16,5-1-7-16,13 6 2 15,16 2 9-15,10 2 8 16,7 7 13-16,-6 0 4 0,-18-1 11 16,-16 0 7-16,-22 0 14 15,-10-4 4-15,-16-4 2 16,-4-7-6-16,2-16-64 0,3-8-48 16,13-11-196-16</inkml:trace>
  <inkml:trace contextRef="#ctx0" brushRef="#br0" timeOffset="192278.32">3802 15986 603 0,'13'-1'399'15,"11"-3"-7"-15,11 4-180 0,5-1-39 16,-5 1-84 0,-6-2-32-16,-10 0-26 0,-6 0-10 15,-3-1-89-15,2 6-187 16</inkml:trace>
  <inkml:trace contextRef="#ctx0" brushRef="#br0" timeOffset="192489.45">4183 16276 935 0,'1'3'419'16,"1"-3"-191"-16,3 1-149 15,-5-1-24-15,0-1-32 16,0-1-40-16,2 1-366 16</inkml:trace>
  <inkml:trace contextRef="#ctx0" brushRef="#br0" timeOffset="192829.6">4418 16341 625 0,'4'-1'341'15,"0"-9"-52"-15,9-1-111 0,3-9-61 16,0-4-19 0,1-8-11-16,-4-3 6 15,-1-2 12-15,-2-1-2 0,-3 5-24 16,-1 3 1-16,-3 9-31 15,-1 7-12-15,1 8-7 16,-2 3-18-16,-1 2-13 16,0 1-5-16,0 0-5 15,0 0-1-15,5 26 6 16,8 38 4-16,-5-13 2 16,1 4 0-16,1 0 2 15,-1-5-2-15,4-12-104 16,1-6-89-16</inkml:trace>
  <inkml:trace contextRef="#ctx0" brushRef="#br0" timeOffset="193182.96">4969 16020 854 0,'-11'-9'462'16,"-5"-4"-108"-16,-5 6-149 16,-7 2-42-16,0 9-76 15,-2 2-43 1,0 8-39-16,4 5-14 16,9 15-10-16,5 6 3 15,14 11 0-15,10 0 5 0,11-6 2 16,7-7-1-16,15-14 6 15,-5-13 4-15,4-15 9 16,-4-10 16-16,-13-14 28 16,0-4 9-16,-11-6 19 15,-6-5-5-15,-10 0-20 16,-7 2-10-16,-10 8-38 16,-2 10-39-16,-4 9-126 15,-2 0-148-15</inkml:trace>
  <inkml:trace contextRef="#ctx0" brushRef="#br0" timeOffset="193385">4965 15782 921 0,'0'0'458'16,"1"-3"-159"-16,5 2-129 0,-6 0-113 15,12 0-33-15,57 3-22 16,-24 4 2-16,1 3-44 16,-3 0-96-16</inkml:trace>
  <inkml:trace contextRef="#ctx0" brushRef="#br0" timeOffset="193762.22">5520 15639 796 0,'-2'-6'390'0,"-6"-1"-143"0,0 0-43 16,-7 7-94-1,3 6-39-15,0 8-53 16,-5 3-10-16,7 8-10 16,0 6-4-16,-1 5-3 15,8 2-2-15,6-2 3 16,3-3 1-16,13-8 1 16,2-8 3-16,1-9 5 0,-1-8 4 0,-2-9 46 15,-6-4 26 1,-7-5 65-16,-6-2 17 15,-14-3-21-15,-5 1-24 16,-8 9-68-16,2 2-24 16,-1 10-76-16,6 1-78 0,6 5-255 15</inkml:trace>
  <inkml:trace contextRef="#ctx1" brushRef="#br0" timeOffset="130174.01">6366 18583 0</inkml:trace>
  <inkml:trace contextRef="#ctx0" brushRef="#br0" timeOffset="194483.55">3537 16842 650 0,'-10'0'384'0,"-15"4"-21"15,-1 8-149-15,-15 16-97 0,-2 10-36 16,0 15-54-16,2 7-15 16,22 15-15-16,11 5-4 15,19 3-1-15,10-3 2 16,18-15 3-16,6-11 0 15,5-22 11-15,3-9-61 16,-3-16-220-16</inkml:trace>
  <inkml:trace contextRef="#ctx0" brushRef="#br0" timeOffset="194833.03">3673 17152 1046 0,'-3'-11'424'0,"-2"-15"-282"15,10 5-38-15,16-1-47 16,6 4-13-16,9 1-2 16,1 4-3-16,-1 13-17 15,-5 5-2-15,-13 12-2 16,-7 8 5-16,-21 13 11 15,-7 3 0-15,-11 11-7 16,-2-2-5-16,2-9-11 16,2-3-2-16,7-17 2 0,1-8 0 15,9-11-6-15,1-2-8 16,9-4-28-16,6 2-7 16,10 0-4-16,8 2 6 15,8 4 22-15,4 4 6 0,5 3 10 16,-3-1-110-16</inkml:trace>
  <inkml:trace contextRef="#ctx0" brushRef="#br0" timeOffset="195051.82">4106 17253 1118 0,'3'-3'493'0,"2"0"-235"16,17 3-168-16,3 0-35 15,11 3-33-15,2 2-6 16,-5 0-4 0,2 0 35-16,-9-1-205 15</inkml:trace>
  <inkml:trace contextRef="#ctx0" brushRef="#br0" timeOffset="195337.78">4529 17149 1064 0,'0'-4'494'0,"0"-1"-247"15,1 2-65-15,-1 3-112 16,0 0-46-16,30 7-29 0,33 46 4 16,-27-20 3-16,-8-1 0 15,-4 1-19 1,-2-2-64-16,-6-6-243 15</inkml:trace>
  <inkml:trace contextRef="#ctx0" brushRef="#br0" timeOffset="195512.64">4810 17157 1246 0,'-13'7'519'0,"-15"14"-305"15,-6 1-62-15,-2 6-82 0,1 2-26 16,4 0-28-16,2 0-7 16,5-1-101-16,5-6-95 15</inkml:trace>
  <inkml:trace contextRef="#ctx0" brushRef="#br0" timeOffset="195812.54">4909 16989 706 0,'6'0'417'0,"8"-1"-21"15,4 3-207-15,5 9-119 32,2 7-23-32,6 13-26 15,0 7-5-15,-6 18-4 16,-5 3-1-16,-16 9-2 16,-6 0 0-16,-11-13-61 15,1-6-79-15</inkml:trace>
  <inkml:trace contextRef="#ctx0" brushRef="#br0" timeOffset="196203.24">5324 16906 594 0,'8'-8'330'0,"11"-14"-31"0,-1 3-41 15,4 4-85 1,0 5-42-16,-4 9-86 15,-5 2-21-15,-8 14 3 16,-8 4 6-16,-8 14 4 16,-2 2-2-16,2 2-18 15,0-3-7-15,8-8-11 16,8-1-5-16,8-10-8 0,6-3 0 0,6-6 3 16,2-4 4-16,3-3 38 15,2-2-67-15,1-3-256 16</inkml:trace>
  <inkml:trace contextRef="#ctx0" brushRef="#br0" timeOffset="196519.76">6025 16499 1182 0,'7'-3'442'0,"14"1"-342"0,9-3-46 0,16 3-41 16,4 1-4-16,-2-1-1 31,-7 2-42-31,-9 3-206 16</inkml:trace>
  <inkml:trace contextRef="#ctx0" brushRef="#br0" timeOffset="196711.19">6019 16627 1069 0,'2'1'442'0,"9"0"-252"16,9 2-64-16,17 2-75 16,11-1-3-16,10 2-23 15,3 0-9-15,-6-1-45 16,-6-2-124-16</inkml:trace>
  <inkml:trace contextRef="#ctx0" brushRef="#br0" timeOffset="197164.28">6673 16590 1033 0,'7'1'346'16,"7"4"-252"-16,37 1-135 15,13-2 4-15,45-2 66 16,24-2 11-16,30-6 3 15,21 3 3-15,20-3-21 16,4 0-9-16,12 1-3 16,-7-2-1-16,-17 1-1 0,-15-1-2 15,-35 5-1 1,-16-1 2-16,-30 2-46 16,-15 1-57-16</inkml:trace>
  <inkml:trace contextRef="#ctx0" brushRef="#br0" timeOffset="199115.81">7284 15940 542 0,'-2'-4'345'0,"-10"-9"34"15,-5 4-90-15,-9 5-80 32,-10 1-35-32,-9 9-95 15,0 8-30-15,0 11-35 16,3 5-16-16,14 11-16 15,10 2 0-15,9 7 1 16,10 2 0-16,15-5 5 16,6-3 0-16,20-15-2 15,2-10 0-15,3-14 8 0,-3-9 3 16,-9-11 15-16,-6 1 8 16,-22-8 23-16,-9 0 9 15,-32-3 6-15,-12-2-4 16,-13 7-29-16,1 5-14 15,14 12-25-15,10 5-26 16,22 10-136-16,9 3-126 16</inkml:trace>
  <inkml:trace contextRef="#ctx0" brushRef="#br0" timeOffset="199314.83">7489 16162 766 0,'-4'-2'515'0,"-4"-1"25"15,2 2-246-15,0 0-169 0,3 1-48 16,3-1-48-16,-1 1-3 16,1-1-153-1,0 0-130-15</inkml:trace>
  <inkml:trace contextRef="#ctx0" brushRef="#br0" timeOffset="199569.71">7683 16103 894 0,'5'-16'447'16,"3"-17"-147"-16,-1-2-53 15,-3 10-86-15,-1 2-34 16,0 15-50-16,-2 5-25 0,1 10-33 16,3 11-13-16,1 7-10 15,2 11 1 1,3 6 3-16,1 7 0 0,0 3 2 16,-4-4 0-16,-4-3-6 15,-3-8-52-15,2-13-217 0</inkml:trace>
  <inkml:trace contextRef="#ctx0" brushRef="#br0" timeOffset="199886.17">8090 16047 1039 0,'-12'-8'488'0,"-17"-7"-206"31,-3 1-55-31,2 7-103 16,2 1-47-16,6 12-68 0,2 8-12 16,7 9-15-1,-2 7-2-15,10 9 3 16,3 3 1-16,15 5 0 0,4-5 5 16,11-12 1-16,7-8 4 15,3-21 10-15,12-3 1 16,0-14 9-16,-4-8 5 15,-11-8 9-15,-13-5 5 0,-14-4 3 16,-9 4 5-16,-12 6-83 16,-4 7-64-16,-8 8-358 15</inkml:trace>
  <inkml:trace contextRef="#ctx0" brushRef="#br0" timeOffset="200064.31">8055 15785 1168 0,'2'-2'528'15,"2"-3"-230"-15,18 1-200 16,9-1-47-16,22 5-38 16,0 0-6-16,-2 3-33 15,-5 4-108-15</inkml:trace>
  <inkml:trace contextRef="#ctx0" brushRef="#br0" timeOffset="200381.83">8645 15649 947 0,'-12'1'456'15,"-10"0"-177"-15,-2 5-132 16,2 4-46-16,0 7-56 16,5 6-21-16,8 6-24 15,3 4-6-15,10 3-8 16,8-4 1-16,10-6 2 16,4-6 2-16,7-12 9 15,-1-7 5-15,-6-4 13 16,-6-6 7-16,-16-5 44 15,-8-1 11-15,-18 1-4 16,-8 2-6-16,-4 9-51 16,1 3-22-16,15 6-209 0</inkml:trace>
  <inkml:trace contextRef="#ctx0" brushRef="#br0" timeOffset="200782.62">7335 17037 1049 0,'1'0'477'15,"4"7"-189"1,6 3-162-16,10 11-87 15,7 7-8-15,12 11-12 16,6 5-5-16,4 1-4 16,-3 2 1-16,-7-10-2 0,-5-5-53 15,-10-5-136-15,-3-8-110 16</inkml:trace>
  <inkml:trace contextRef="#ctx0" brushRef="#br0" timeOffset="200983.06">7715 17090 1125 0,'-22'5'506'16,"-14"4"-244"0,-7 5-119-16,0 5-30 15,-1 10-55-15,2 5-25 16,5 4-21-16,2 2-4 15,9-7-78-15,4-4-64 0,8-9-177 16</inkml:trace>
  <inkml:trace contextRef="#ctx0" brushRef="#br0" timeOffset="201362.91">7833 16916 619 0,'-6'-10'398'16,"3"-10"37"-16,3 5-205 15,10-1-87-15,7 2-29 16,1 1-46-16,5 7-15 15,1 8-28-15,-3 8-7 16,-4 9-5-16,-7 4 3 16,-13 6 6-16,-3-2 0 15,-9 2 0-15,-2-4-3 0,1-6-8 16,2-2-1 0,8-9-10-16,3-2-4 15,5-3-3-15,5-5-1 0,8 1 5 16,10 1 2-16,9 2 1 15,3 7 0-15,1 4-54 16,-8-1-128-16</inkml:trace>
  <inkml:trace contextRef="#ctx0" brushRef="#br1" timeOffset="204057.37">4377 16597 977 0,'-2'-7'408'0,"1"-6"-171"15,26-4-237-15,8-10-23 16,35-21 5 0,8-17 11-16,52-27 10 15,25-8 5-15,39-19 5 0,16-3 1 16,-14-2-6-16,-1 7-3 16,-42 29-32-1,-16 18-149-15</inkml:trace>
  <inkml:trace contextRef="#ctx0" brushRef="#br1" timeOffset="204661.06">7479 16425 603 0,'10'-10'330'15,"11"-10"-3"-15,30-23-226 16,17-9-5-16,31-18-10 15,20-5-12-15,32-11-11 16,4-4-9-16,18-1-20 16,5 1-13-16,-19 15-11 15,-3 7 0-15,-19 16-1 16,-17 9 42-16,-19 10-289 0</inkml:trace>
  <inkml:trace contextRef="#ctx0" brushRef="#br0" timeOffset="207460.67">9651 16426 1042 0,'0'-2'442'15,"3"-3"-237"-15,21 3-126 16,9 2-29-16,20 7-27 16,9 2-7-16,14 3-8 15,2-2-2-15,-1-5-49 16,-2-2-76-16</inkml:trace>
  <inkml:trace contextRef="#ctx0" brushRef="#br0" timeOffset="207720.57">9769 16536 1040 0,'2'2'396'0,"5"-1"-268"31,4 3-53-31,19 0-38 16,8 0 5-16,23-1-18 0,4-3-7 16,4-2-5-16,-3-3-1 0,-14-2-7 15,-7-3-53-15,-15-1-158 16,-5 1-205-1</inkml:trace>
  <inkml:trace contextRef="#ctx0" brushRef="#br0" timeOffset="207945.37">10222 16359 947 0,'8'4'376'0,"9"7"-249"0,6 9-28 15,6 6-22 1,-6 1-3-16,-2 0 8 16,-9 0 7-16,-9 0 2 15,-3-1-3-15,-14-4-20 16,-3-1-14-16,-9-6-29 16,0-4-11-16,-1 0-65 15,0-7-56-15,-1 2-223 0</inkml:trace>
  <inkml:trace contextRef="#ctx0" brushRef="#br0" timeOffset="212176.85">10923 16168 870 0,'0'-4'381'16,"0"-3"-208"-16,5-2-27 15,13-6-59-15,4 4-26 0,18-2-28 16,7 6-6-1,10 9-7-15,-5 3-3 16,-14 11 0 0,-15 0-1-16,-20 9-4 15,-7 2-2-15,-21 0-3 16,-1-1 0-16,-10-8 6 0,1-7-1 0,14-2-10 16,2-5-10-1,19 0-13-15,8 2-1 16,16 4 3-16,8 8 8 15,9 9 9-15,-4 5 2 16,-13 4 8-16,-15 1 4 16,-22 1 4-16,-17-1-2 15,-22-9 2-15,-5-6 2 0,-2-21-62 16,9-2-41 0,19-10-129-16,9-1-90 0</inkml:trace>
  <inkml:trace contextRef="#ctx0" brushRef="#br0" timeOffset="212435.16">11484 16333 1113 0,'7'-3'496'16,"6"-2"-220"-16,9 7-190 16,9 7-30-16,10 12-36 15,1 5-7-15,-1 10-5 16,-5 2-1-16,-11-3-29 16,-7-16-60-1,-10-9-94-15,1 0-181 0</inkml:trace>
  <inkml:trace contextRef="#ctx0" brushRef="#br0" timeOffset="212636.3">11847 16332 695 0,'-7'-2'422'16,"-13"0"-29"-16,6 4-207 15,-5 5-51-15,-3 6-72 16,4 3-26-16,-9 7-26 15,-1 5-2-15,-12 4-3 16,-2-1-4-16,1 2-5 16,6-5-94-16,13-7-253 15</inkml:trace>
  <inkml:trace contextRef="#ctx0" brushRef="#br0" timeOffset="213025.66">11796 16002 880 0,'-2'-6'427'16,"0"-4"-148"-16,8 0-64 0,6-2-79 16,9 4-38-16,14 1-50 15,0 4-19-15,10 8-13 16,-7 2-3-16,-12 9-3 16,-9 3-1-16,-23 6-2 15,-9 6-2-15,-11 1 1 16,-4 1-1-16,9-10 1 15,6-5-3-15,14-12-9 16,7-3-4-16,17-4 0 16,3-5 2-16,10 1 8 15,-1 0 1-15,-4 4-80 0,-7 3-122 0</inkml:trace>
  <inkml:trace contextRef="#ctx0" brushRef="#br0" timeOffset="214423.87">12367 16254 839 0,'-1'-3'425'0,"0"-3"-153"15,-1 6-79-15,0 0-103 16,1 10-39-16,0 22-33 16,2 76-2-16,6-42-4 15,-1-3-3-15,1-15-3 16,0-5 0-16,0-12-98 16,-2-8-83-16</inkml:trace>
  <inkml:trace contextRef="#ctx0" brushRef="#br0" timeOffset="214582.44">12206 16549 978 0,'6'0'408'16,"15"-3"-224"-16,8-2-74 16,27 0-36-1,9-3-26-15,15-1-34 0,-1-1-11 16,-7 1-228-16</inkml:trace>
  <inkml:trace contextRef="#ctx0" brushRef="#br0" timeOffset="-214546.85">12850 16185 1219 0,'-2'-4'502'0,"0"0"-323"15,4 5-53-15,-2-1-80 16,1 8-26-16,29 22-19 16,47 44 1-16,-34-26 2 15,-7 2 0-15,-23 1-2 0,-11-1 0 16,-23-2-1-16,-10-4 1 16,-8-8 0-16,1-6-1 15,8-16-17-15,9-7-8 16,16-17-20-16,6-12-8 15,18-12 15 1,5-12 11-16,14-8 31 16,1-5 18-16,-6-5 31 15,-10 0 17-15,-26 7 19 16,-13 8 0-16,-22 16-14 16,-7 10-24-16,-6 15-33 15,6 5-13-15,13 7-67 0,13 5-66 16,21 8-392-16</inkml:trace>
  <inkml:trace contextRef="#ctx0" brushRef="#br0" timeOffset="-214230.57">13249 16355 907 0,'7'0'420'0,"8"0"-141"16,15 10-182-1,7 6-25-15,9 9-28 16,0 4-17-16,-4 4-14 0,-3 2-2 0,-12 0-90 31,-2-6-88-31</inkml:trace>
  <inkml:trace contextRef="#ctx0" brushRef="#br0" timeOffset="-214050.68">13628 16360 1077 0,'-13'4'476'16,"-19"8"-246"-16,-2 7-45 15,-13 12-85-15,0 0-28 16,1 5-34-16,3-4-19 0,9-6-14 16,3 0-3-16,14-6-118 15,2-1-102-15</inkml:trace>
  <inkml:trace contextRef="#ctx0" brushRef="#br0" timeOffset="-213767.16">13903 16472 939 0,'11'0'399'15,"20"0"-224"-15,11 0-18 0,10 5-58 16,-3-4-30-16,0 0-45 15,-7-1-1 1</inkml:trace>
  <inkml:trace contextRef="#ctx0" brushRef="#br0" timeOffset="-213334.27">14431 16198 1077 0,'4'-3'443'0,"10"3"-239"16,21 7-150-1,9 8-24-15,12 12-12 16,-2 2-2-16,-13 8 0 15,-11-2 0-15,-25 7 4 0,-9 1-1 0,-26 1-6 16,-12 3-2-16,-14-9-9 16,-3-5 1-16,5-18-21 15,9-8-33 1,26-15-64-16,16-9-13 16,28-24 11-16,17-7 31 0,15-16 86 15,3-1 45 1,-5 6 71-16,-15 2 29 15,-22 15 23-15,-11 5-17 0,-23 6-40 16,-7 9-20-16,-11 9-45 16,-10 5-15-16,-5 8-27 15,6 4 24-15,9 7-193 16,13 4-98-16</inkml:trace>
  <inkml:trace contextRef="#ctx0" brushRef="#br0" timeOffset="-212987.89">15097 16337 886 0,'6'-2'415'16,"7"-3"-131"-16,5 3-152 15,10 1-66-15,4-1-18 16,9 2-34-16,3 0-6 0,1 0-78 16,-2 0-93-16</inkml:trace>
  <inkml:trace contextRef="#ctx0" brushRef="#br0" timeOffset="-212790.33">15158 16487 966 0,'3'1'416'0,"10"3"-211"16,6-3-42-16,14 2-50 16,6 0-28-16,8-1-48 15,4 5-13-15,-2-7-12 16,-2-2-95-16</inkml:trace>
  <inkml:trace contextRef="#ctx0" brushRef="#br0" timeOffset="-212347.31">16034 16179 797 0,'-13'-7'457'15,"-14"-6"-110"-15,-10 7-140 16,-4 6-54-16,-4 9-97 15,2 6-27-15,7 16-28 16,8 5-2-16,11 18-5 16,10 10-2-16,18 2 2 15,6-2 0-15,19-16 2 0,10-10 2 16,19-20 6-16,6-8 2 16,-13-31 10-16,10 3 9 15,-12-19 24 1,-7-6 5-16,-3 4 5 0,-28-16-1 15,-21 3-12-15,-15 0-5 16,-18 12-10-16,-7 3-7 16,-1 14-18-16,3 6-45 15,5 7-115-15,7 7-89 0</inkml:trace>
  <inkml:trace contextRef="#ctx0" brushRef="#br0" timeOffset="-212099.61">16119 16251 911 0,'-7'2'430'0,"-12"7"-175"0,-2 4-55 0,-7 12-77 31,-7 8-27-31,-4 7-33 0,0 6-16 15,5-3-21 1,7-6-9-16,12-8-16 16,4-11-1-16,9-8-39 15,2 0-58-15,3-10-318 16</inkml:trace>
  <inkml:trace contextRef="#ctx0" brushRef="#br0" timeOffset="-196404.16">16733 16051 764 0,'13'-12'323'16,"26"-16"-180"0,20-15 11-16,23-22-21 15,16-10-20-15,30-17-39 16,9-4-18-16,8-1-28 15,-1 1-9-15,-25 14-5 16,-20 13 0-16,-33 25-2 0,-18 13-5 16,-28 19-38-16,-8 5-25 15,-13 7-13-15,-3 0 2 16,-4 2 35-16,-2-1 23 16,3 3 14-16,3-1 0 15,2-3-8-15,-2 1-10 16,3-1-17-16,0 0-8 15,0 0-28-15,-1 0-7 0,1 0 8 16,-19 0 8-16,-39-9 44 16,25-4 27-16,-4 0 34 15,3 2 14-15,8 3 20 0,6 5-3 16,13 1-24 0,6 2-15-16,7-1-18 15,7 1-7-15,15 1 2 16,6 1 0-16,14-2-8 15,6 2-3-15,2-3-1 16,-2 0 1-16,-13 2 12 16,-8 2 22-16,-19 9 30 15,-6 2 12-15,-7 12 24 0,-7 3-7 16,-3 12-16 0,0 4-11-16,2-7-32 15,3-3-14-15,1-17-16 16,-1-7-4-16,3-13-60 15,3-7-98-15</inkml:trace>
  <inkml:trace contextRef="#ctx0" brushRef="#br0" timeOffset="-193132.75">18472 14840 1071 0,'5'4'390'16,"13"11"-324"-16,7 10-17 15,8 10-7-15,3 4-11 16,3 8-9-16,-1-1-4 15,-5-4-7-15,-3 1-30 16,-7-10-249-16</inkml:trace>
  <inkml:trace contextRef="#ctx0" brushRef="#br0" timeOffset="-192916.87">18910 14892 821 0,'-15'-3'395'0,"-16"3"-136"16,-6 4-90-16,-6 19-76 15,-2 6-23-15,-6 8-38 16,5 3-9-16,4-4-16 16,4-1-3-16,12-5-2 0,7-2-43 15,8-7-133-15,8-3-147 16</inkml:trace>
  <inkml:trace contextRef="#ctx0" brushRef="#br0" timeOffset="-192622.1">18905 15290 744 0,'8'-9'368'0,"6"-6"-125"15,-2-3-109-15,-1 2-15 16,-3 1-26-16,0 4-6 16,-7 6-13-16,2 1-12 0,-3 14-29 15,-3 5-15-15,1 17-15 16,-3 6 1-16,3 7-2 15,3 1 0-15,8-1 1 16,-5-10-31-16,1-9-158 16,-1-9-169-16</inkml:trace>
  <inkml:trace contextRef="#ctx0" brushRef="#br0" timeOffset="-192370.01">19196 15002 765 0,'3'-2'400'16,"9"2"-74"-16,7-1-158 15,15 1-93-15,5 2-23 16,7-2-37-16,-1 0-7 16,-11-2-58-16,0 0-66 0,-9 2-308 15</inkml:trace>
  <inkml:trace contextRef="#ctx0" brushRef="#br0" timeOffset="-192179.11">19297 15076 578 0,'-1'2'346'15,"-1"3"-30"-15,12 0-129 16,8 2-34-16,17-1-44 16,3-3-23-16,2 4-44 15,-3-5-17-15,-8-3-71 16,2 2-103-16</inkml:trace>
  <inkml:trace contextRef="#ctx0" brushRef="#br0" timeOffset="-191644.22">20050 14780 961 0,'-12'-3'394'0,"-12"-1"-250"0,2 4-59 0,-1 13-61 16,-1 6-20-16,4 16-12 31,1 5 0-31,7 8 5 15,10 1 3-15,9-8 7 16,9-4 3-16,9-12 22 0,3-6 9 0,5-12 16 16,5-5 21-1,2-12 30-15,-3-8 4 16,-10-12 7-16,-11-12-12 16,-17-11-34-16,-9 0-13 15,-13 2-31-15,-5 9-21 16,3 16-41-16,2 7-51 15,7 15-134-15,2 5-179 16</inkml:trace>
  <inkml:trace contextRef="#ctx0" brushRef="#br0" timeOffset="-191469.39">20309 15106 1063 0,'-3'0'502'16,"-2"2"-219"-16,2 1-119 16,3-3-40-16,0 0-69 15,0 0-23-15,0-2-104 16,0 1-108-16</inkml:trace>
  <inkml:trace contextRef="#ctx0" brushRef="#br0" timeOffset="-190991.17">20542 14771 633 0,'9'1'286'0,"16"2"-136"15,2 1-27-15,8-4-50 16,1 1-20-16,-1-5-26 15,-2-4-3-15,-8-1 3 16,-9-4 6-16,-9 1 26 0,-7-1 17 16,-8 0 26-1,-6 5 4-15,-8 5-22 16,0 3-21-16,2 10-37 16,1 6-12-16,8 15-9 15,3 7-3-15,6 13 0 16,4 6-1-16,2-2 0 15,3-4-1-15,-1-14 2 0,2-11 1 0,2-9 4 16,-1-4-45-16,1-7-133 16,-5-2-137-16</inkml:trace>
  <inkml:trace contextRef="#ctx0" brushRef="#br0" timeOffset="-190802.39">20523 14912 1107 0,'1'0'434'0,"4"0"-305"0,8 0-50 15,21 6-56-15,7 0-9 16,17 0-10 0,5 2-1-16,-5-5-118 15,2 3-192-15</inkml:trace>
  <inkml:trace contextRef="#ctx0" brushRef="#br0" timeOffset="-190446.02">20947 14751 813 0,'3'0'370'16,"-3"-2"-153"-16,8 2-136 15,8 0-24-15,4 0-24 16,9-2-4-16,-1-1-13 16,3 0-1-1,-8-1-3-15,-5 0 0 16,-6 1 6-16,-8 0 6 16,-3 2 5-16,-1 1-2 0,-1 0-15 15,0 0-7-15,0 0-7 0,-1 18-2 31,-39 45 5-31,33-20 0 0,5 8-1 16,5 4 0-16,9-6-1 16,2-6 1-16,8-10 0 15,-1-11 0-15,0-11 0 16,-1-5 0-16,-10-7-93 16,-1-4-218-16</inkml:trace>
  <inkml:trace contextRef="#ctx0" brushRef="#br0" timeOffset="-190294.51">20961 14984 840 0,'3'-1'437'16,"6"0"-117"-16,14-4-188 16,6-2-33-16,15 1-64 15,2 0-15-15,6 4-49 16,-5 0-101-16</inkml:trace>
  <inkml:trace contextRef="#ctx0" brushRef="#br0" timeOffset="-189933.05">21500 14801 328 0,'7'-3'208'16,"5"-3"-9"-16,-4 2 14 15,-7-3-1-15,-10 0-17 16,-11-1-25-16,-2 3-56 16,-2 4-26-16,-1 1-43 15,4 5-22-15,5 2-39 16,3 2-8-16,13 11 2 15,3 1 5-15,10 11 11 16,4 2 6-16,8 5 7 16,-2-1 6-16,-3-3 12 15,-1-6 9-15,-11-7 23 0,-8-4 10 16,-14-9 3-16,-3 2-7 0,-9-10-43 16,2-3-79-1,5-6-428-15</inkml:trace>
  <inkml:trace contextRef="#ctx0" brushRef="#br0" timeOffset="-189751.9">21423 14775 860 0,'5'-4'425'0,"11"-5"-135"0,7 3-94 15,8 3-73 1,5 2-26-16,-1 2-36 15,2 2-19-15,-7-1-22 16,-3-2-33-16,-10-1-189 16</inkml:trace>
  <inkml:trace contextRef="#ctx0" brushRef="#br0" timeOffset="-189100.16">21958 15005 896 0,'8'1'402'15,"1"0"-164"-15,5 10-143 16,-1 3-14-16,-6 4-24 15,1 2-11-15,-7 2-16 16,-1 0-4-16,-2-6-5 16,-2-2-3-16,4-8 0 15,1-4 5-15,3-6 7 16,-4 2 0-16,0 1-3 16,9-17-4-16,28-31 5 15,-14 31 6-15,0 5 15 16,0 1 2-16,-2 8-10 0,-4 4-3 15,-5 5-14-15,-3 7-4 16,-10 5-4-16,-5 2-2 16,-5 0-4-16,1-7-3 15,7-3-8-15,4-3-8 16,10-6-14-16,4 0-2 0,6-9 5 16,1-1 6-1,1-4 15-15,-2-3 2 16,1 6 4-16,-3 3 0 15,-3 9 10-15,1 5 3 16,-13 7 1-16,4 5 2 0,-9 5-9 16,1 4-6-16,-3-2-9 15,-2-3-72-15</inkml:trace>
  <inkml:trace contextRef="#ctx1" brushRef="#br0" timeOffset="176861.76">19611 18505 0</inkml:trace>
  <inkml:trace contextRef="#ctx0" brushRef="#br0" timeOffset="-188404.82">16813 16545 1024 0,'0'0'398'0,"8"-2"-269"15,9 5-48-15,22 7-30 16,18 4 0-16,25 15-6 0,11 1-5 16,22 8-15-16,2 4-6 15,-10-4-9-15,-13-2-16 16,-19-7-155-16,-11-7-176 15</inkml:trace>
  <inkml:trace contextRef="#ctx0" brushRef="#br0" timeOffset="-188209.51">17757 16609 1389 0,'-1'0'57'0,"2"2"-17"15,1 2 67-15,-2-4-40 0,0 1-4 16,7 27-6-16,2 39-14 16,-15-26-8-16,-8 4-9 15,-4 1-7-15,-5-6-78 16,-1-5-88-16</inkml:trace>
  <inkml:trace contextRef="#ctx0" brushRef="#br0" timeOffset="-187826.45">18204 16599 1247 0,'4'1'464'0,"14"12"-351"16,13 6-48-16,20 18-30 0,11 8-6 16,-4 9-13-16,-9 1-1 15,-16 0 2-15,-11-2-78 16,-9-14-305-16</inkml:trace>
  <inkml:trace contextRef="#ctx0" brushRef="#br0" timeOffset="-187644.22">18612 16657 909 0,'-10'0'422'0,"-17"8"-164"16,-1 3-98-16,-4 12-73 16,-4 4-24-16,-11 6-32 15,-1 4-13 1,-6 5-11-16,5-2-4 15,14-5-38-15,5-4-57 16,18-11-231-16</inkml:trace>
  <inkml:trace contextRef="#ctx0" brushRef="#br0" timeOffset="-187223.05">18601 17017 949 0,'7'-8'401'0,"10"-7"-200"16,8 5-39-16,5 3-28 15,1 7-29-15,4 11-54 16,-4 0-10-16,-14 7-11 16,-7 6 1-16,-21 2-4 15,-10-1-2-15,-8 7-5 16,-1-5-5-16,4-6-7 16,5-3 0-16,9-11-6 15,5-1-3-15,7-9-17 0,3-5-5 16,10-6 2-16,1-4 5 15,5 7 23-15,3 2 9 16,0 8 1-16,4 4-4 16,-1 6-4-16,0 5-5 15,-2 0-34-15,-2-1-85 16</inkml:trace>
  <inkml:trace contextRef="#ctx0" brushRef="#br0" timeOffset="-186882.8">19226 16718 560 0,'-3'-1'358'16,"0"-2"-8"-16,5 3-119 16,-2-1-99-16,2 0-35 15,28 1-34-15,41-1-21 16,-26-1-21-16,0 2-8 15,-7-3-25-15,-7 1-74 16,-12 2-200-16</inkml:trace>
  <inkml:trace contextRef="#ctx0" brushRef="#br0" timeOffset="-186635.65">19200 16894 648 0,'4'2'352'15,"4"2"-60"-15,14-2-121 0,8-2-2 16,12 3-26-16,7-2-22 0,-4 6-33 16,-3-2-18-16,-12 1-31 31,-8 0-12-31,-10-4-9 0,-3-1-4 0,-7-1-47 31,-5-7-77-31</inkml:trace>
  <inkml:trace contextRef="#ctx1" brushRef="#br0" timeOffset="180228.41">23190 18378 0,'0'0'0,"0"0"16,0 0-1</inkml:trace>
  <inkml:trace contextRef="#ctx0" brushRef="#br0" timeOffset="-185051.04">19924 16822 985 0,'5'2'399'0,"6"2"-207"16,8 3-116-16,11 4 4 0,8-4 0 16,2-3-15-16,6-4-32 15,-3-3-5-15,-5-6-123 16</inkml:trace>
  <inkml:trace contextRef="#ctx0" brushRef="#br0" timeOffset="-184512.22">20393 16675 999 0,'5'-7'435'0,"4"-8"-220"16,6-1-95-16,7 2-18 15,6 0-34-15,4 5-20 16,4 7-22-16,1 4-5 0,-10 10-6 16,-7 0-2-1,-20 9 1-15,-9 1 0 0,-15 5-2 16,-1-1 0-16,5-5 0 15,3-7-5-15,14-6-10 16,4-4-5-16,15 1-5 16,4 2 1-16,6 3 9 15,2 4 2-15,-7 5 5 16,-7 1 4-16,-15 4 9 16,-11 1 6-16,-18 1 5 15,-3-4-2-15,-7-5-3 16,9-5-5-16,15-11-13 15,5-1-4-15,13-1-85 16,-1 0-80-16</inkml:trace>
  <inkml:trace contextRef="#ctx0" brushRef="#br0" timeOffset="-184258.3">20819 16929 1256 0,'2'-1'515'0,"4"-1"-323"16,0 2-49-16,-6 0-71 15,0 0-26-15,0 0-23 16,0 0-76-16</inkml:trace>
  <inkml:trace contextRef="#ctx0" brushRef="#br0" timeOffset="-183893.76">21100 16608 830 0,'0'-1'501'0,"-2"-5"1"0,-5 6-350 16,-1 5-49-1,-6 5-64-15,-2 6-17 16,3 7-15-16,2 3-3 0,10 4-4 16,7 0-1-16,14-7 1 15,8-4 1-15,5-9 1 16,2-8 0-16,-2-2-1 15,-4-5-39-15,-6-3-108 16,-6-1-88-16</inkml:trace>
  <inkml:trace contextRef="#ctx0" brushRef="#br0" timeOffset="-183720.08">21245 16581 827 0,'0'4'365'0,"-1"7"-162"16,0 5-45-16,-2 11-47 15,-1 7-2-15,-2 12-18 16,4 8-12-16,2 4-23 16,4 1-14-16,4-12-26 0,0-10 0 15,3-14-144-15,1-11-123 16</inkml:trace>
  <inkml:trace contextRef="#ctx0" brushRef="#br0" timeOffset="-183374.02">21434 16613 614 0,'0'0'390'16,"0"3"10"-1,-1 0-206-15,0-3-107 16,0 0-11-16,-1 10-1 16,-1 11-3-16,1 27-17 0,4-26-8 0,9-2-18 31,1-1-6-31,7-4-8 15,-1-3-4-15,2-9-6 16,-3-2-31-16,1-6-108 16,-3-5-84-16</inkml:trace>
  <inkml:trace contextRef="#ctx0" brushRef="#br0" timeOffset="-183210.85">21614 16590 804 0,'-4'-3'471'0,"-2"2"-135"16,-1 9-137-16,0 3-62 15,0 15-94-15,3 7-6 0,0 9 8 16,4 9-4-16,1 4-7 16,3-1-4-16,-1-6-15 15,2-10-4-15,1-15-40 16,0-6-115-16</inkml:trace>
  <inkml:trace contextRef="#ctx0" brushRef="#br0" timeOffset="-182536.19">21921 16824 890 0,'2'-4'439'0,"3"1"-146"16,1 3-130-16,-6 0-96 16,0 0-22-16,9 21-17 0,8 37-3 15,-17-25-4 1,4-1-2-16,-8-9-6 0,3-3-2 16,1-10-1-1,0-5 5-15,2-11 3 16,5-9 1-16,5-13 4 15,3-4-2-15,6-3 13 16,2 2 4-16,2 9 2 0,0 6-4 16,-2 14-14-1,-2 6-6-15,-7 15-3 16,-6 3 1-16,-8 7-2 0,-3 0 0 16,-6-4-3-16,5-12-1 31,2-7-2-31,0 2-9 0,2-3-24 0,0-4-6 15,0 0-6-15,20-14 10 16,34-38 23-16,-32 28 6 16,-2 6 14-16,0 8 5 15,-1 11 4-15,-1 9 2 16,-5 16 0-16,-3 9 0 0,-6 5 2 16,-2 1-1-16,-3-11-5 15,1-1-4-15,0-11 30 16,-2-5-75-16</inkml:trace>
  <inkml:trace contextRef="#ctx0" brushRef="#br0" timeOffset="-119188.49">22825 14590 1089 0,'-6'4'451'15,"3"11"-285"-15,-2-1-70 0,7 13-84 16,8 0-7-1,-6-13 7-15,1 0 14 0,14 53 24 16,8 4 12-16,-1-9 5 0,-3-27-6 0,5-29-6 16,8-17-11-16,17-45-4 15,7-28 3-15,-3-29-12 32,-28 56 5-32,1 2-154 0,99-192-112 0</inkml:trace>
  <inkml:trace contextRef="#ctx0" brushRef="#br0" timeOffset="-118523.68">23168 16242 1547 0,'7'4'528'0,"20"14"-477"15,11 14-63-15,11 21 5 16,8 8 6 0,-6 12 5-16,-2-2 2 15,-8-4 2-15,-6-4-3 0,-4-11-29 16,-2-6-45-16,-3-17-185 15,-3-7-223-15</inkml:trace>
  <inkml:trace contextRef="#ctx0" brushRef="#br0" timeOffset="-118334.86">23755 16306 1374 0,'-11'-2'584'15,"-11"-3"-318"-15,-9 6-178 16,-6 7-36-16,-13 22-57 16,-3 12-16-16,-15 9-11 0,14 21 0 15,11 10 11-15,-10-8 6 16,42 12-84-16,-11-20-71 0</inkml:trace>
  <inkml:trace contextRef="#ctx0" brushRef="#br0" timeOffset="208406.62">16519 4474 619 0,'-4'0'302'0,"0"1"-113"0,9 2-62 0,-5-3-63 16,6 0-13-16,23 1 2 15,30 0 2-15,-19-6-7 16,-4 2-3 0,2-5-14-16,-6 2-8 0,-11 0 17 15,-5 1 12 1,-10 5 25-16,-4 3 5 0,-4 11-15 15,-5 3-12 1,-5 7-29-16,1 5-7 16,0-1-11-16,5-5-4 15,6-6-37-15,3-5-65 16,5-6-207-16</inkml:trace>
  <inkml:trace contextRef="#ctx0" brushRef="#br0" timeOffset="208844.95">17099 4245 742 0,'-9'-5'428'0,"-2"-2"-74"15,-6 6-183 1,-5 2-56-16,0 10-86 0,-1 5-28 16,5 10-29-16,7 5-5 15,11 9 4-15,10-2 5 16,13-3 6-16,3-2 4 15,8-10 4-15,1-5 3 16,4-10 7-16,4-5 11 16,-3-14 47-16,-3-6 26 0,-7-11 39 15,-5-5 3 1,-11-6-26-16,-7-3-15 16,-17 1-30-16,-10 3-9 0,-19 6-14 15,-6 7-14-15,-1 17-28 16,1 8-52-16,5 9-160 15,7 6-224-15</inkml:trace>
  <inkml:trace contextRef="#ctx0" brushRef="#br0" timeOffset="209141.86">17184 4214 685 0,'-6'-3'465'0,"-4"-1"13"15,3 6-269-15,-1 4-65 16,1 11-91-16,0 7-21 15,-1 13-23-15,4 7-3 0,2 5-4 16,2-3 0-16,0-7 0 16,-2-7 0-16,5-5-170 15</inkml:trace>
</inkml:ink>
</file>

<file path=ppt/ink/ink4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1T09:22:44.250"/>
    </inkml:context>
    <inkml:brush xml:id="br0">
      <inkml:brushProperty name="width" value="0.05292" units="cm"/>
      <inkml:brushProperty name="height" value="0.05292" units="cm"/>
      <inkml:brushProperty name="color" value="#FF0000"/>
    </inkml:brush>
  </inkml:definitions>
  <inkml:trace contextRef="#ctx0" brushRef="#br0">21557 8806 417 0,'-3'-2'259'0,"-1"2"1"16,3 0-40-16,1 0-52 0,0 0-17 0,0 0-37 31,0 0-17-31,0 0-23 0,0 0-10 15,0 21-19-15,4 30-12 16,2-22-19-16,-1 4-8 16,3 8-5-16,-3 2 2 0,0 3 0 15,0 2 0 1,-3-4 3-16,0-3 1 16,-2-5 4-16,-1-6 3 15,0-9 1-15,-3-8 2 16,4-8 3-16,-1-5 6 0,2-16 8 15,3-6 2-15,2-16-4 16,-1-4-5-16,0-3-12 0,-3 2-1 16,-2 2 1-16,-2 8 1 15,-4 5 2 1,-1 3 1-16,-2 1-7 16,1 1-3-16,4 2-8 15,-2-1-2-15,3 8-1 0,3 1 0 16,0 5 1-16,0 4 0 15,2-1 1-15,-2 4-1 16,0 0 1-16,0 0-1 16,0-1-3-1,0 1-3-15,0 0-3 16,0 0-1-16,0 0-5 0,0 0-2 16,1 0-7-1,19-2-3-15,43-7 0 0,-21 4 2 16,14 0 12-16,4 1 5 15,-3 1 11-15,-8-2 3 16,-14 2 5-16,-8 0-1 16,-10 2 0-16,2 0 1 15,-9-1-2-15,-1 2-2 16,-3 2-3-16,-4 4-3 16,3 1 3-16,-3-2 0 15,-1-3 9-15,1-1 4 0,-4-1 1 16,1 0-3-16,0 0-6 15,0 0-6-15,0 0-2 16,0 0-1-16,0-1 0 16,-1 1 0-16,1 1 3 15,0 0 2-15,-9 0 5 16,-1 1 2-16,-28 3-2 16,30-5-2-16,0-3-1 15,-5 0-1-15,-5 1 1 16,-6 1 1-16,-5 2 0 15,-7 0 0-15,-1 3-3 16,2-3-1-16,8-1-3 16,6 1 0-16,4 0-3 15,6-1 2-15,1-3-1 16,3 0 1-16,1-2 0 0,0 2-1 16,1 4-2-1,-1 0-3-15,0 3-2 0,1 3 0 16,1 1 0-16,1 0 2 15,3-3 3-15,-1 2 1 16,2-6-1-16,0 0-1 16,0 0-2-16,0 0-3 15,0 0 0-15,0 0 1 16,0 0 16-16,0 0 4 0,0 7 3 16,2 9 0-1,-2 38-15-15,-4-24-3 0,-1 4-3 16,4 4-1-16,4 0-2 15,2 3 1-15,3 3 4 16,2-1 4-16,-5-7 5 16,-1-5 2-16,-3-11 4 15,-1-1 2-15,-1-8 3 16,-1-4 1-16,-2-1-4 16,0-2-1-16,1-2-6 15,2 0-2-15,0-2-7 16,1-1-2-16,0 0 0 15,0 0 2-15,1-15 5 16,1-44 1-16,-4 19-10 16,0-1-11-16,1 2-13 15,1 0-5-15,0 7-5 16,0 5 0-16,2 0-2 0,0 3 4 16,3 2 10-16,-1-2 10 15,-1 0 13-15,-1 1 4 16,-3 6 5-16,-3 2 5 15,-2 5-2-15,-1 9-2 16,1 5-8-16,-1 1-5 0,3 3-7 16,4-2-2-1,3-1 2-15,0-3 2 0,-3-1 2 16,0 0 0-16,9-1-5 16,15 0-4-16,37-4 1 15,-26 4 5-15,8 2 9 16,-3 3 7-16,-7 1 3 15,-2 1 3-15,-10-1-1 0,-2-1 1 16,-2-4 0-16,0 0 1 16,-2-4-1-1,-3-2 1-15,-4 3-1 0,-4 0-1 0,-1 3 0 16,-3 1-2-16,0-1 0 16,0 0 6-16,0 0-179 15</inkml:trace>
  <inkml:trace contextRef="#ctx0" brushRef="#br0" timeOffset="3423.48">17882 8893 347 0,'-3'-3'224'0,"-4"-3"14"15,4 1-34-15,-2 0-38 0,4 1-11 16,1 4-19 0,0 0-8-16,0 0-9 15,0 0-8-15,0 0-29 0,0 0-21 16,0 0-35-1,0 0-14-15,0 0-12 0,18 14-2 16,46 39 0 0,-29-32 1-16,-3 9 1 0,-7 0 0 15,-11-3 0 1,-5 7-2-16,-4-3 2 16,-1 1 0-16,-4 1 2 0,-1-5 2 15,1-2 1-15,-2-9 0 16,2-5-1-16,0-3-1 15,-3-3 0-15,5 0 0 16,-5-6 3-16,0 2 2 16,2-4 6-16,0 1 2 0,-1 0 0 15,2 0-1 1,0-9-4-16,-1-2-3 0,-5-36-1 16,-4 26 1-16,1-1-3 15,-1-5-1-15,-5 2 0 16,2 0-2-16,-4 0 0 15,2 4-1-15,2-2-1 16,3 7-2-16,3 5 1 16,-1 4 1-16,-2 4 2 15,-2-3-1-15,-2 5-1 16,0-2 0-16,7 4-4 16,2 0-1-16,2-1-3 15,2 0-3-15,0 0-1 16,0 0 1-16,-1 1 2 15,2 0 0-15,0 0-1 16,0 0-1-16,0 0-2 16,0 0 2-16,4 1 3 15,12 8 3-15,30 21 3 0,-23-17 0 16,-3-2 1-16,2 4-1 16,-6 5-2-16,-2 2 0 15,-5 4 0-15,-3 1 2 16,-1 1 2-16,-7-6 3 0,3-2 0 15,0-2 1 1,1-9 1-16,-2-3 1 0,-4-6-1 16,1-4-2-1,1 3-2-15,2 0-1 0,0-7 0 16,-2-18 2-16,-11-37 0 16,10 33 0-16,-7-5-1 15,2 4 1-15,1 6 0 16,-8-4 1-16,5 13 1 15,-2-1 1-15,-2 5 1 0,2 1-1 16,-1 1-1 0,2 3-1-16,3 2-3 15,2 1-4-15,4 2-5 0,0 0-6 16,2 2-7-16,0 0 1 16,0 0 0-16,0 0 5 15,1 0 3-15,15 5 1 0,34 40 2 16,-25-18 0-16,-1 6 3 15,-2 4 1 1,-1 13 18-16,-10-8-81 16</inkml:trace>
</inkml:ink>
</file>

<file path=ppt/ink/ink4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20-12-15T23:32:25.832"/>
    </inkml:context>
    <inkml:brush xml:id="br0">
      <inkml:brushProperty name="width" value="0.05292" units="cm"/>
      <inkml:brushProperty name="height" value="0.05292" units="cm"/>
      <inkml:brushProperty name="color" value="#FF0000"/>
    </inkml:brush>
  </inkml:definitions>
  <inkml:trace contextRef="#ctx0" brushRef="#br0">16740 9528 18 0,'-10'4'31'0,"10"-4"-5"16,0 0-3-16,0 0-4 0,0 0-4 15,-9 0-1-15,9 0-4 16,0 0-1-16,0 0-1 31,0 0-3-31,0 0 0 0,0 0 0 16,0 0-2-16,0 0 0 16,0 0 1-16,0 0-1 15,0 0 0-15,0 0-1 16,-9 0 0-16,9 0 0 15,0 0 0-15,0 0-1 16,0 0 0-16,12-7 0 0,-2 0 0 16,9-2 0-16,8-6 0 15,10-7 1-15,13-7 0 16,9-3-1-16,10-6 0 16,7-3 1-16,5-5 0 15,2 3-2-15,-5 3 1 16,-4 1 0-1,-11 3 0-15,-13 9 0 16,-7 4 0-16,-14 3 1 16,-10 7-2-16,-7 3 2 0,-12 10-1 15,9-13 0-15,-9 13 0 16,0 0-1-16,0 0 1 16,0 0-1-16,0 0 0 15,0 0 0-15,0 0 0 0,0 0 0 16,0 0 0-16,0 0 0 15,0 0 0-15,0 0 0 16,0 0 0-16,0 0 0 16,0 0-1-16,0 0 2 15,0 0-1-15,0 0 0 16,0 0 0 0,0 0 1-16,0 0-1 15,0 0 0-15,0 0 1 16,0 0-1-16,0 0 1 0,0 0 0 15,0 0-1 1,0 0 0-16,0 0 1 0,-13 3-1 16,13-3 0-16,-16-6 0 15,4 6 0-15,-4-7 0 0,-5 2 0 16,1 1 0-16,0 2 0 16,1-2 0-16,4 4 0 15,2-4 1-15,0 1-1 16,13 3-1-16,-11 0 1 15,11 0 0-15,0 0 0 16,0 0 0-16,11-3 0 0,-1 3-1 16,5 0 2-16,5 0-1 15,1-4 0-15,6 4 0 16,-1 0 0-16,-1 0 0 16,-1 0 0-16,-3-2 1 15,-4 2-2-15,-3 2 2 31,-3-2-1-31,-11 0 0 0,9 0 0 16,-9 0 0-16,0 0 0 16,0 0 0-16,0 0 0 15,0 0 0-15,0 0 0 16,0 14 0-16,0-14 0 0,-10 20 0 16,3-5 0-16,-2 1 0 15,2 8 0-15,-1-2 0 16,1 2 0-16,-1-2 0 0,3 0 0 15,0-5 0-15,3 1 0 16,2-7 1-16,0-11-1 16,-6 17 0-16,6-17 1 15,0 0-1-15,0 0 0 32,0 0 1-32,0 0-1 0,0 0 1 15,0 0-2-15,0 0-1 16,0 0-5-16,11-17-38 15,-11 5-1-15,0-15 1 16,0-5-2-16</inkml:trace>
  <inkml:trace contextRef="#ctx0" brushRef="#br0" timeOffset="1">17468 8551 4 0,'0'0'24'0,"7"-15"-3"15,-7 15-5-15,4-13-2 0,-4 13-2 16,0-15-1-16,-7 6-2 16,7 9-1-16,-18-14-1 15,7 7-1-15,-5 1-2 16,-1 4-2-16,1 2 0 15,0 0-1-15,0 10-1 16,5 0 0 0,1 3 1-16,3 2-1 15,7 0-1-15,3 3 2 16,4-4-1-16,3 0 1 16,4-4 1-16,4-5 1 15,0-5-1-15,2 4 1 16,-3-8 0-16,1-1 0 0,-3-8-1 15,-1 1 0-15,-3-7 0 0,-2-3 0 16,-4-6-1 0,0-4-1-16,-5-2 1 0,5 1 0 15,-5-2 0-15,0 6 0 16,0 0 0-16,0 7 0 16,-4 5 1-16,4 5 0 15,0 12 0-15,-4-13-1 0,4 13 1 16,0 0-1-16,0 0-1 15,0 0 1-15,-5 10-1 16,5 5 0-16,0 7 0 16,4 2 0-16,-4 7 1 15,3 2-1-15,0 0 0 32,-3 3 1-32,5-4-1 0,-5-4 0 15,5-5 0-15,-5-4 0 16,3 0 1-16,-3-7-2 15,6 1-1-15,-6-13-5 16,0 0-15-16,11 10-16 0,-11-10 1 16,0-13-1-1,0 1 0-15</inkml:trace>
  <inkml:trace contextRef="#ctx0" brushRef="#br0" timeOffset="1">17817 8424 57 0,'0'0'21'0,"-7"-13"-3"16,7 13-3-16,-18-9-3 16,7 9-2-16,-5 0-3 0,2 0-2 15,-3 0-1-15,2 8-1 32,1-3-2-32,5 2 0 15,-1 1-1-15,10-8 0 0,-4 14 1 16,4-14-1-16,10 15 0 15,-10-15 1-15,20 18 0 16,-7-9 0-16,0-3 0 16,0 5 0-16,0-4 1 15,-1 3-1-15,-2-2 0 0,-2 2 1 16,-8-10-1-16,5 17 0 16,-5-17 0-16,-5 19 0 15,5-19 0-15,-15 10 1 16,3-5-2-16,-1-5 1 15,0 0-1-15,0 0-1 16,2 0-2 0,-2-10-4-16,13 10-8 15,-12-9-16-15,8-6-5 16,4 15-1-16,0-24 1 16</inkml:trace>
  <inkml:trace contextRef="#ctx0" brushRef="#br0" timeOffset="2">17618 8243 15 0,'0'0'26'16,"0"0"-3"-16,0 0-1 0,0 0-5 15,0-10-3-15,11 10-1 16,0 0-4-16,9 0-1 0,2 0-2 16,8 0 0-16,0 0-2 15,3 0-1-15,-1 0-1 16,-2 0-1-16,-2 0 0 15,-5 0-1-15,-8 0 0 32,-3 0 0-32,-12 0 0 0,13 0-1 15,-13 0 0-15,0 0 1 16,0 0-2-16,5-9 2 16,-5 9-1-16,-11-14 0 15,11 14 1-15,-16-18 0 16,6 8-1-16,0 3 1 15,-1 0 0-15,11 7 0 0,-16-8 0 16,16 8 0-16,0 0-1 16,-9 0 1-16,9 0 1 15,0 0-1-15,15 10 0 16,-15-10 0-16,19 9 0 0,-9-3 1 16,2 0-1-1,-5 0 0 1,-7-6 0-16,14 13 1 0,-14-13-1 15,3 18 0 1,-3-18 1-16,-12 19 0 16,3-9 0-16,-1 0 1 0,-1-3 0 15,0 5-1-15,-1-8 1 16,12-4 1-16,-17 16-2 16,17-16 1-16,-11 4-1 0,11-4 0 15,0 0-1-15,0 0-1 16,0 12-4-16,0-12-12 15,0 0-21-15,0 0 1 16,-6-12-1-16,6 12 0 16</inkml:trace>
</inkml:ink>
</file>

<file path=ppt/ink/ink4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2-07T10:24:20.936"/>
    </inkml:context>
    <inkml:brush xml:id="br0">
      <inkml:brushProperty name="width" value="0.05292" units="cm"/>
      <inkml:brushProperty name="height" value="0.05292" units="cm"/>
      <inkml:brushProperty name="color" value="#FF0000"/>
    </inkml:brush>
  </inkml:definitions>
  <inkml:trace contextRef="#ctx0" brushRef="#br0">1634 10707 746 0,'-2'0'383'0,"2"2"-83"15,7 0-95-15,-4-2-85 16,28 0-4-16,89 1-41 16,-24-1-23-16,7 0-34 15,2 0-5-15,-14 0 0 16,-14-1 13-16,-11 1-73 16,-8-2-66-16,-15-1-297 15</inkml:trace>
  <inkml:trace contextRef="#ctx0" brushRef="#br0" timeOffset="209.77">2094 10729 806 0,'0'5'345'0,"3"9"-160"0,-3 10-43 15,4 19-1-15,2 10-17 16,-4 10-24-16,4 0-25 15,-2-4-29-15,0-9-6 16,-4-8 2-16,4-4-53 16,3-9-177-16,4-6-231 0</inkml:trace>
  <inkml:trace contextRef="#ctx0" brushRef="#br0" timeOffset="503.67">2427 11024 696 0,'-10'0'362'16,"-10"3"-107"-16,-5 3-138 16,-1 4-41-16,6 8-65 15,7 0-18-15,15 10-18 16,8-1-1-16,22 2 29 15,9-2 23-15,10-13 33 16,2-8 19-16,-6-8 24 16,-6-6 3-16,-16-11 39 15,-7-1 11-15,-21-3-25 0,-12-6-18 16,-13 8-59-16,-6 1-27 16,0 1-119-16,2 6-114 15</inkml:trace>
  <inkml:trace contextRef="#ctx0" brushRef="#br0" timeOffset="1092.33">3232 11092 566 0,'4'10'269'0,"6"7"-88"15,-1 15-71-15,-1 1-8 0,-1 5-26 16,-6-2-27-16,0-9-16 16,-1-5-4-16,0-14 10 15,1-8 4-15,4-16 0 16,3-9-1-16,0-11-19 16,0-2-7-16,5 4-8 15,2 2 2-15,4 12 2 16,4 4-1-16,2 12 1 15,-6 5-5-15,2 12-7 16,0 5 0-16,-3 9-2 16,-3 3 2-16,-3 3-3 15,-3-2-63-15</inkml:trace>
  <inkml:trace contextRef="#ctx0" brushRef="#br0" timeOffset="1431.21">3620 11216 670 0,'3'6'359'0,"0"1"-50"15,11 2-184-15,7-2-5 16,6-3-29-16,2-1-14 16,-3-6-20-16,-2-4-7 15,-9-6-6-15,1-1-2 16,-7-7-4-16,-8 2-3 15,-8-5-10-15,-9 2-7 0,-5 7-12 16,-4 1-6 0,-1 12-15-16,-1 3-5 15,2 11-7-15,6 8-2 0,10 9 3 16,8 3-2-16,5 11 17 16,6 4 6-16,1 4 10 15,1 3 9-15,0-2-3 16,-1-5 1-16,2-9 2 15,0-11-45-15,0-12-435 16</inkml:trace>
  <inkml:trace contextRef="#ctx0" brushRef="#br0" timeOffset="1851.34">3914 11145 770 0,'0'6'325'0,"0"2"-161"15,5 9-119-15,2 0 0 16,9 4-11-16,-2 1-6 16,4-6 2-16,4-3-15 15,2-11 5-15,1-4 4 16,-1-9 5-16,-3-3 2 0,-11-6 3 15,1-3-2-15,-13 2-1 16,-6 2 6-16,-2 10-1 16,-2 7-3-16,1 4-11 15,1 6-14-15,6 6-14 16,2 5-5-16,6 2-3 16,9 3 2-16,8-3 19 15,5-2 13-15,5-5 37 16,3-5 17-16,-3-9 15 15,-1-2 3-15,1-12-18 16,-2-3-13-16,-6-8-17 16,-6-1-9-16,-10-2-27 15,-6 3-53-15,-8 7-181 16,-5 6-225-16</inkml:trace>
  <inkml:trace contextRef="#ctx0" brushRef="#br0" timeOffset="2351.32">4256 11139 954 0,'18'-3'458'0,"17"-8"-169"16,4 3-174-16,2 0-31 15,3 1-49-15,3 3-5 16,-5-2-14-16,-2 0-2 16,-7 4-13-16,-5-1-25 15,-10 0-51-15,-6 3-8 0,-11-2 0 16,-6 2 23-16,-11 1 41 15,-7 1 7-15,-3 8 33 16,1 2 9-16,7 8 7 16,1-1-1-16,7 5-26 15,4 5-10-15,10 1-3 16,7-1-2-16,13-7 6 16,4-5 3-16,5-12 0 15,8-3 1-15,4-5-45 16,1-7-24-16,3-7-23 15,2-2 0-15,-8-7 46 16,-6 0 26-16,-13 6 66 16,-10 2 34-16,-14 4 49 15,-10 2 23-15,-18 3 6 16,-8 2-15-16,-8 6-39 16,-1 2-26-16,9 6-57 15,4 7-24-15,16 3-27 16,7 4-6-16,12 2 1 0,14-1 5 15,12-4 17-15,6-2 6 16,5-6 7-16,1-6 5 16,-7-5 7-16,-4-5 2 15,-7-6-91-15,-10-4-95 16</inkml:trace>
  <inkml:trace contextRef="#ctx0" brushRef="#br0" timeOffset="2472.12">4917 10875 1141 0,'-4'-7'555'16,"-2"-6"-209"-16,2 6-195 16,6 5-74-16,0 7-47 15,6 5-121-15</inkml:trace>
  <inkml:trace contextRef="#ctx0" brushRef="#br0" timeOffset="2865.08">5118 11112 722 0,'0'-3'411'15,"0"-5"-56"-15,5 7-173 0,0 5-92 16,2 6-21-16,0 8-7 16,-1 6 1-16,2 6-12 15,-3 0-11-15,5-6-12 16,0-5 2-16,1-16 21 15,-6-3 13-15,9-12 5 16,0-9-4-16,5-3-27 16,5 0-14-16,-10 0-18 15,-1 5-45-15,-2 4-161 16,-2 6-167-16</inkml:trace>
  <inkml:trace contextRef="#ctx0" brushRef="#br0" timeOffset="3041.58">5426 11115 823 0,'0'3'415'0,"-3"5"-112"0,2 7-93 16,2 3-80-16,1 2-34 16,7 6-47-16,2-1-19 15,3-3-6-15,1-1-39 16,2-9-163-16,1-5-60 15</inkml:trace>
  <inkml:trace contextRef="#ctx0" brushRef="#br0" timeOffset="3319.5">5838 11193 585 0,'-3'-7'370'0,"-10"-5"-15"16,-3-3-92-16,-6 1-95 15,-4 2-39-15,-2 5-53 16,5 5-30-16,2 9-41 16,4 6-13-16,11 7-9 15,2 6 3-15,13 1 14 16,7 2 5-16,10-3 22 16,7-6 11-16,1-12 26 15,4-5 14-15,-6-14 19 16,-5-6-5-16,-13-5-6 15,-8-3-15-15,-18-3-30 16,-8 3-9-16,-10 5-85 16,-5 4-87-16</inkml:trace>
  <inkml:trace contextRef="#ctx0" brushRef="#br0" timeOffset="4165.04">6566 11258 635 0,'-6'9'303'0,"-1"9"-74"16,7 12-160-16,8-1 2 15,14-2 24-15,4-5 9 16,7-15 2-16,2-6-2 16,-8-9-10-16,-3-8-8 15,-9-12-13-15,-4-3-15 16,-8-10-25-16,-7 0-6 15,-11-5-9-15,-10-4-1 16,-8-2-5-16,-3-4-2 16,-7 4-6-16,-2 8-4 0,7 18-11 15,2 12-8-15,17 20-13 16,7 10-4-16,6 9 2 16,6 5 3-16,14 5 14 15,6-2 5-15,22-2 12 16,10-3-34-16,14-7-78 15,7-3-46-15,6-6-37 16,0-3 36-16,-3-5 78 16,-3-2 49-16,-21-2 84 15,-3 1 34-15,-25 3 62 16,-12 4 31-16,-8 10-1 16,-17 4-20-16,-12 2-39 15,-7 2-28-15,-8-4-40 16,2-5-8-16,2-11-11 15,5-6-4-15,7-10-10 16,6-6-9-16,1-4-15 16,2-3-10-16,10 3-12 0,1 3-3 15,16 7-6-15,4 5 1 16,6 6 7-16,7 7 16 16,-1 11 28-16,0 5 10 15,1 11 9-15,-8 2-8 16,1-1 4-16,-2 0-76 0</inkml:trace>
  <inkml:trace contextRef="#ctx0" brushRef="#br0" timeOffset="4850.76">7927 11154 655 0,'6'-5'411'0,"2"-6"-1"16,8 12-253-16,-1 8-50 16,3 12-55-16,-3 8-12 15,-13 9-10-15,-2 3-1 16,-8-1 0-16,-5-4 0 0,3-10-1 15,1-8 3-15,1-14-25 16,3-4-11-16,4-13-23 16,3-5-11-16,13-8 5 15,4-3-4-15,5 2-6 16,0-3 3-16,-2 6 9 16,-1 3 12-16,-9 7 14 15,-5 9-1-15,-7 10-5 16,-6 8 0-16,-2 7 10 15,4 8 9-15,5 2 9 16,6 1 2-16,11-5-4 16,5-5-3-16,10-9 1 15,4-9 4-15,-2-8 6 16,-5-7 1-16,-8-11 1 16,-7-1-1-16,-6-6-5 15,2-1-2-15,-3 1-6 16,1 3-2-16,-9 9 6 0,0 7 0 15,-2 16-2-15,-4 7 0 16,3 13-8-16,-1 1-1 16,4 7 0-16,4-2 1 15,-2-5-40-15,6 2-68 16</inkml:trace>
  <inkml:trace contextRef="#ctx0" brushRef="#br0" timeOffset="5098.26">8491 11215 927 0,'8'0'416'0,"8"5"-197"15,-2 7-51-15,0 11-55 16,-4 6-9-16,-1 4-23 16,-1 1-13-16,-3-7-29 15,1-7-5-15,2-14 7 16,1-9 4-16,3-15 3 15,4-2-3-15,-2-10-15 16,-1 1-8-16,-3 2-8 16,-3 1-54-16,0 10-168 15,-1 2-251-15</inkml:trace>
  <inkml:trace contextRef="#ctx0" brushRef="#br0" timeOffset="5369.42">8802 11191 879 0,'2'2'388'0,"5"9"-182"0,1 6-49 15,-5 5-33-15,5 3-22 16,-7-2-35-16,-1-3-14 0,4-6-20 16,-4-6-2-16,4-8 9 15,1-6-2 1,-2-10-3-16,7-5-6 0,1-5-20 15,5 1-6-15,5 6-6 16,0 4-4-16,1 14-2 16,-5 5 5-16,-7 12 4 15,-5 7 4-15,-5 10 5 16,-1 5-1-16,-3 3-10 16,3 4-85-16</inkml:trace>
  <inkml:trace contextRef="#ctx0" brushRef="#br0" timeOffset="5883.76">9289 11268 686 0,'-13'1'384'15,"-6"3"-97"-15,1 15-117 16,5 7-28-16,10 7-58 16,9 5-8-16,15-6-12 15,6-5-4-15,6-17-7 16,0-10 0-16,3-22-3 16,-4-10-1-16,0-15-3 15,-6-6-6-15,-20-7-33 16,-12 3-19-16,-23 2-19 15,-10-8-4-15,-11 2 17 16,2-2 12-16,1 15 12 16,9 17 0-16,11 24-20 15,11 11-14-15,25 21-13 16,12 2-1-16,26 9 19 0,12 3 16 16,19-5-4-16,5 5-106 15</inkml:trace>
  <inkml:trace contextRef="#ctx0" brushRef="#br0" timeOffset="6394.31">9787 11145 708 0,'-3'-3'371'15,"-4"-3"-100"-15,-8 6-135 16,-5 5-36-16,0 6-52 15,3 5-21-15,13 6-22 16,0 0-5-16,13 1-2 16,12-1 0-16,-1-6 5 15,7-2 4-15,-8-10 5 16,-9-1 4-16,-5-5 9 16,-4-1 2-16,-1-3-5 15,-1 5-5-15,0 0-12 16,-12-3-5-16,-46-3-6 15,31 14-2-15,7 7 0 16,0 1 0-16,13 6 8 16,5 2 0-16,13-1 14 0,5 1 9 15,7-6 18-15,2-1 8 16,3-8-1-16,2-3-4 16,0-6-10-16,-4-8-4 15,-4-7-2-15,1-3-1 16,-6-5-5-16,0 0-2 15,-4-2-3-15,-5 1-3 16,-3 8-8-16,1 4-6 16,-3 12-13-16,1 3-1 15,0 14 1-15,-1 5 2 0,3 12 8 16,2 3-1-16,-2 1 4 16,3 0 4-16,-3-8-19 15,0-6-43-15,-2-17-169 16</inkml:trace>
  <inkml:trace contextRef="#ctx0" brushRef="#br0" timeOffset="6525.64">9918 11023 1157 0,'-6'-8'543'16,"-5"-9"-221"-16,1 13-211 15,6 10-60-15,8 9-9 16,2 6-111-16</inkml:trace>
  <inkml:trace contextRef="#ctx0" brushRef="#br0" timeOffset="7085.42">10544 11200 820 0,'5'-23'324'0,"11"-20"-194"16,11 1-12-16,10 12 18 16,2 6 11-16,-3 9-27 15,-5 13-25-15,-4 16-54 16,-1 15-14-16,-6 22-1 0,-2 4 1 15,-4 9-3-15,-3-1-2 16,0-8-4-16,-5-6-1 16,2-16 2-16,-1-12 2 15,-2-14 17-15,-5-9 7 16,-7-17-21-16,-2-1-16 16,-13-11-30-16,1 4-13 15,-4 8 3-15,-2 7 6 16,-3 16 2-16,2 12-1 15,-4 15 2-15,5 4 5 16,13-2 5-16,7-4 2 0,23-9-131 16,8-10-117-16</inkml:trace>
  <inkml:trace contextRef="#ctx0" brushRef="#br0" timeOffset="7306.53">11192 11383 705 0,'0'-8'399'16,"-1"-7"-66"-16,-8 0-119 16,-5 0-21-16,-7 4-51 15,-5 2-33-15,-1 7-59 16,0 5-22-16,5 13-35 16,1 7-9-16,12 9-5 15,9 4 1-15,15-1 12 16,7-7 6-16,10-10 6 15,0-6 5-15,1-15-67 16,-3-4-73-16,-3-14-215 0</inkml:trace>
  <inkml:trace contextRef="#ctx0" brushRef="#br0" timeOffset="7415.52">11211 11207 912 0,'-6'-17'437'16,"-9"-24"-156"-16,5 9-62 15,2 11-102-15,1 8-40 16,2 9-57-16,3 4-79 0,-3 6-211 15</inkml:trace>
  <inkml:trace contextRef="#ctx0" brushRef="#br0" timeOffset="7681.11">11209 11190 604 0,'11'10'427'16,"4"11"5"-16,5 10-197 16,4 9-58-16,5 15-97 15,2 3-27-15,-4 8-31 16,-3-1-3-16,-16-8-4 15,-4-3 3-15,-7-12-7 16,-5-7-12-16,-8-14-40 16,-2-4-24-16,-1-17-4 15,-1-7 10-15,5-12 36 16,5-6 18-16,6-7 7 16,5-4 1-16,14-3 15 15,4-4 5-15,7-4 9 16,3-3 0-16,-1 2-12 0,-4 4-7 15,-6 9-6-15,-5 8-20 16,-5 12-185-16</inkml:trace>
  <inkml:trace contextRef="#ctx0" brushRef="#br0" timeOffset="8068.68">11612 11287 599 0,'-2'-3'378'0,"-2"2"-3"15,-2 2-182-15,5-1-116 16,0 0-36-16,-5 20-37 16,-2 40-5-16,18-26-2 15,3 1 2-15,9-8 5 16,-3-10 3-16,0-11 5 16,1-5 2-16,-5-11 0 15,0-3-6-15,-2-7-6 16,-10-5-2-16,2 0-1 15,-2 2 1-15,-7 5 2 16,2 4-2-16,-3 10-12 16,-3 2 0-16,11 13-1 15,2 0 5-15,2 8 16 16,6 0 11-16,6-4 24 16,3-1 19-16,9-5 28 15,1-3 13-15,-8-6-5 0,-3-3-4 16,-13-12-18-16,-4-5-19 15,-7-5-16-15,-1-1-15 16,-4 4-77-16,0-2-83 16</inkml:trace>
  <inkml:trace contextRef="#ctx0" brushRef="#br0" timeOffset="8967.83">12692 11227 674 0,'-4'-5'331'16,"-9"-2"-106"-16,-8 2-46 0,-4 5-72 16,-4 5-28-16,1 3-48 15,6 4-22-15,10 2-17 16,8 2-4-16,10-1 2 15,10 0 6-15,11-5 7 16,0-1 4-16,7-4 2 16,-9-4 1-16,-10-1 8 15,-2-2 3-15,-18-2-2 16,-5 3-4-16,-11 2-10 16,-7 2-5-16,-3 6-4 15,0 1-1-15,8 6-8 16,6 5-2-16,12 1 1 15,8 4 1-15,12 1 9 16,4-3 4-16,10-1 3 16,1-9 3-16,1-9 4 15,1-6 3-15,-4-12 2 0,-6-2 0 16,-2-6 1-16,-5 0-1 16,-9 1-2-16,1 5-2 15,-7 7 7-15,0 8 2 16,-2 5 0-16,-3 5-1 15,0 2-10-15,-1-1-3 16,4-2 0-16,2-3 2 16,2-5 6-16,3-4 1 0,-5 2-2 15,0-1-3 1,14-28-8-16,37-29-1 0,-22 32-1 16,-4 2 0-16,-2 16 0 15,-8 7 0-15,-1 9 4 16,-4 8 2-16,-8 17-3 15,-1 6 1-15,-9 8-3 16,4 1 2-16,6-10 3 16,5-2-34-16,10-16-133 15,-1-5-134-15</inkml:trace>
  <inkml:trace contextRef="#ctx0" brushRef="#br0" timeOffset="9122.63">13126 11302 648 0,'3'0'427'16,"-3"-4"-4"-16,0 16-241 16,-2 7-67-16,0 14-67 0,6 7-6 15,-1 5-21-15,0-5-1 16,0-6 8-16,-1-7-37 16,1-14-133-16</inkml:trace>
  <inkml:trace contextRef="#ctx0" brushRef="#br0" timeOffset="9249.61">13060 11073 911 0,'-3'-11'451'15,"-2"-15"-177"-15,3 19-161 16,4 7-61-16,7 11-68 16,7 10-93-16</inkml:trace>
  <inkml:trace contextRef="#ctx0" brushRef="#br0" timeOffset="9585.42">13459 11291 632 0,'-8'-4'414'16,"-7"-4"-20"-16,-7 2-181 15,-1 3-63-15,-2 5-85 16,0 8-33-16,11 12-37 15,2 7-3-15,13 15-9 16,8 2 3-16,14 1 9 0,7-3 4 16,8-14 8-16,-1-10 5 15,-6-12 13-15,-3-8 10 16,-12-16 16-16,-4-7 4 16,-10-16-2-16,-7-9-6 15,-7-13-17-15,-6-4-5 16,-5-10-11-16,6 1-7 15,11 9-12-15,7 0-10 16,22 22-23-16,7 8-26 0,6 16-37 16,2 16-28-16,1 15-148 15</inkml:trace>
  <inkml:trace contextRef="#ctx0" brushRef="#br0" timeOffset="9935.93">13737 11462 562 0,'9'10'327'16,"6"5"-56"-16,5-2-92 15,-2-5-22-15,-1-8-43 0,2-2-18 16,-7-13-35-16,0-6-14 15,-6-3-19 1,-4-5-6-16,-8 0-9 0,-8 1-3 16,-3 4-10-16,-6 6-6 15,1 12-12-15,4 9-6 16,3 17-5-16,4 8 2 16,11 12 5-16,3 4 9 15,5 4 15-15,3 1 8 16,1-7 10-16,-1-1-1 0,0-10 0 15,-2-6-10-15,0-6-219 16</inkml:trace>
  <inkml:trace contextRef="#ctx0" brushRef="#br0" timeOffset="10255.82">14231 11358 767 0,'-7'9'399'16,"-2"9"-98"-16,-8 9-111 15,-4 2-19-15,0 2-43 16,-6-3-31-16,3-9-49 16,0 1-2-16,0-15-16 15,5-5-1-15,1-10-28 16,5-10-10-16,4-3-23 0,7-3-7 15,8-1 9-15,5 4 3 16,9 5 5-16,5 8 1 16,0 11 16-16,-1 7 7 15,-3 14 14-15,-5 1 6 16,-1 8-6-16,-3-1-3 16,0-2 14-16,-3-2-68 15,7-3-293-15</inkml:trace>
  <inkml:trace contextRef="#ctx0" brushRef="#br0" timeOffset="10551.09">14515 11349 891 0,'-9'-9'398'0,"-11"-11"-190"16,-2 8-54-16,-4 8-69 15,-2 7-26-15,3 15-39 16,0 5-10-16,12 12-11 16,3 2-3-16,13 1 2 15,8-3 3-15,12-13 7 16,5-5 3-16,1-11 10 16,-4-6 5-16,-11-5 10 0,-7-7 0 15,-16-6-11-15,-12 1-7 16,-11-4-14-16,-3 3-8 15,7 4-127-15,12 4-197 16</inkml:trace>
  <inkml:trace contextRef="#ctx0" brushRef="#br0" timeOffset="11018.84">14596 11401 845 0,'0'0'426'0,"0"5"-125"15,1 7-159-15,2 8-92 16,-3 3-12-16,-1 2-3 16,0 0-4-16,-1-5-11 15,2-4-1-15,0-10-12 16,4-4-19-16,4-9-48 16,3-7-5-16,4-5 5 15,-1-4 19-15,-2-1 40 16,3 3 2-16,0 7 25 15,-1 7 9-15,-4 9 11 16,1 8 5-16,0 6-20 16,3 2-8-16,7 1-7 15,3-2-3-15,0-7-1 16,1-3-24-16,-2-11-74 0,-3-9-25 16,-4-6-21-16,-2-4 22 15,-2-5 73-15,-3-4 23 16,3 4 35-16,-1 1 19 15,3 13 47-15,1 7 12 16,1 11-9-16,-2 6-13 16,0 12-33-16,4 5 0 15,-2 8 19-15,-1 3 25 16,-11-5 43-16,-12-4 10 16,-17-12 2-16,-2-3-23 0,-11-5-44 15,1-6-55-15,0 2-195 16</inkml:trace>
  <inkml:trace contextRef="#ctx0" brushRef="#br0" timeOffset="12034.06">1745 12044 871 0,'7'3'337'0,"9"11"-213"0,1 1-23 16,-1 16-5-16,-4 6-4 16,-5 6-25-16,-7 1-13 15,0-7-16-15,-2-7-4 16,0-12 1-16,0-8-8 15,-4-14-16-15,1-8-13 16,3-11-26-16,3-3-1 0,7-2 2 16,6-1 5-16,9 2 9 15,3 7 3-15,10 11 7 16,-2 9 3-16,-5 15 8 16,-3 7 4-16,-10 8-1 15,-10 0-1-15,0-2 3 16,-4-2-11-16,3-8-277 15</inkml:trace>
  <inkml:trace contextRef="#ctx0" brushRef="#br0" timeOffset="12361.08">2056 11988 780 0,'10'-25'359'0,"20"-22"-131"15,5 6-37-15,5 15-51 0,2 15-32 16,-8 23-51-16,-5 16-8 16,-9 24 1-16,-4 10-2 15,-8 11-11-15,1 2-8 16,0-6-12-16,-1-9 1 16,6-16 1-16,-1-16 0 15,1-15 0-15,-3-11-9 16,-3-17-14-16,-2-6-6 15,-12-12-9-15,-7-1 0 16,-15 4 2-16,1 7-1 0,-4 17-9 16,1 12 7-16,1 19 3 15,-2 8 0-15,11 8 36 16,7-2-67-16</inkml:trace>
  <inkml:trace contextRef="#ctx0" brushRef="#br0" timeOffset="12721.18">2764 12160 959 0,'-15'-9'466'15,"-12"-6"-185"-15,1 1-146 0,2 4-50 16,7 10-76-1,9 5-18-15,9 10-28 16,9 3 0-16,9 1 15 0,7-1 9 16,2-3 14-16,-2-4 5 15,-4-4 1-15,-6-1 1 16,-13-4 6-16,-3 0-3 16,-10-2-1-16,-7 0-2 15,-11 1-5-15,-3 1 4 16,-4 5 9-16,6-1-2 15,14 6-4-15,4 2-7 0,13 7-15 16,7 0-2-16,15 1 5 16,6-3 4-16,5-7-16 15,1-2-41-15,2-9-198 16</inkml:trace>
  <inkml:trace contextRef="#ctx0" brushRef="#br0" timeOffset="12880.44">3023 12208 703 0,'-3'-8'440'0,"3"-6"-25"16,-1 8-112-16,-1 6-147 16,6 10-57-16,0 7-67 15,-1 2-19-15,0 9-7 16,-3 1 0-16,-1 1-33 16,1-3-52-16,0-8-153 15,4-7-176-15</inkml:trace>
  <inkml:trace contextRef="#ctx0" brushRef="#br0" timeOffset="13066.44">3150 12155 648 0,'-12'5'393'16,"-11"9"-24"-16,-1 6-126 0,2 5-121 16,4 1-40-16,5 2-56 15,12 2-16-15,7-3-12 16,9-3 0-16,15-11 7 15,2-9-6-15,9-5-116 16,3-6-355-16</inkml:trace>
  <inkml:trace contextRef="#ctx0" brushRef="#br0" timeOffset="13383.84">3426 12254 497 0,'6'-5'264'15,"9"1"-30"-15,10-1-178 16,0-1-15-16,10 2-24 0,-8-4-5 16,0-1-2-16,-3 0 1 15,-13 0 4-15,-2 3 3 16,-14 1-3-16,-5 2 0 15,-11 7 48-15,-2 1 23 16,1 10 29-16,3 0 2 16,7 5-51-16,-1-2-27 15,10 4-31-15,-2 1-7 16,12-1-2-16,4 0 0 16,9-6-32-16,2-2-52 15,4-6-338-15</inkml:trace>
  <inkml:trace contextRef="#ctx0" brushRef="#br0" timeOffset="13702.8">3777 12343 908 0,'0'1'418'15,"4"0"-171"-15,0 2-118 16,-4-3-28-16,0 0-26 16,19 5-20-16,39 5-20 15,-29-10 3-15,-5-7-10 16,2-1-1-16,-11-10 0 15,-4-1 0-15,-3-1-1 16,-6-2-1-16,-8 2-6 16,-8-1-6-16,-9 4-11 15,-5 3-6-15,-3 11-7 16,2 5-4-16,3 11-1 0,4 5-2 16,8 3 2-16,5 8-1 15,9 8 0-15,2 2 1 16,7 11 2-16,2-5 4 15,0-5 8-15,0 0 2 16,0-12-31-16,1-3-105 16</inkml:trace>
  <inkml:trace contextRef="#ctx0" brushRef="#br0" timeOffset="13878.37">4169 12164 956 0,'0'0'527'0,"0"6"-39"16,0 6-266-16,0 15-112 15,0 1-11-15,0 11-33 16,-1 2-19-16,0-3-95 16,3 1-503-16</inkml:trace>
  <inkml:trace contextRef="#ctx0" brushRef="#br0" timeOffset="14301.2">4397 12111 1046 0,'0'0'418'0,"0"4"-271"16,7 15-45-16,-2 16-71 15,0 7 2-15,-3 10-9 16,-2-2-4-16,-1-12-18 15,2-5-61-15</inkml:trace>
  <inkml:trace contextRef="#ctx0" brushRef="#br0" timeOffset="14721.96">4515 12235 745 0,'-9'11'349'0,"-11"7"-142"15,4 1-87-15,1 0-23 16,10 3-48-16,8 0-23 16,12-1-23-16,4-3 0 0,10-6 3 15,6-3 2-15,4-10-51 16,4-6-28-16,-5-9-56 16,-2-6-4-16,-6-2 55 15,-4-2 48-15,-5 7 120 16,-5 4 34-16,-6 12 42 15,-3 3-10-15,-4 12-51 16,-3 5-25-16,-1 4-38 16,-3 3-9-16,-2-4-10 15,2-5-4-15,3-9-1 16,1-6-1-16,3-8-19 16,4-6-4-16,6-6-10 15,5-1-2-15,6 5 11 16,-1 3 1-16,-1 7 4 15,-3 4 6-15,-5 13 15 16,-4 5 7-16,-4 14 3 16,-1 3-4-16,-5 4-9 0,-1 0-4 15,1-5-43-15,0-2-64 16</inkml:trace>
  <inkml:trace contextRef="#ctx0" brushRef="#br0" timeOffset="14864.6">4918 12021 1098 0,'-1'-6'460'15,"1"-4"-249"-15,-2 8-166 16,1 3-29-16,2 8-163 16</inkml:trace>
  <inkml:trace contextRef="#ctx0" brushRef="#br0" timeOffset="15036.43">5150 12231 922 0,'11'12'423'0,"25"16"-171"16,5 2-66-16,-3 1-60 16,0-3-26-16,-20-5-39 15,-6-5-14-15,-20-8-2 16,-8-5-2-16,-20-6-39 15,-6-3-52-15</inkml:trace>
  <inkml:trace contextRef="#ctx0" brushRef="#br0" timeOffset="15567.13">6247 12273 656 0,'-18'9'350'0,"-15"15"-77"15,2 6-120-15,11 11-91 16,12 1-10-16,15-7-9 0,13-5-3 15,15-15-1-15,6-7-2 16,4-11-1-16,-7-7 2 16,-13-10 3-16,-7-9-1 15,-16-9-5-15,-7-4-6 16,-11-1-9-16,-8 0-3 16,-10-2-7-16,0-3-1 15,-1-1-4-15,10 4-2 16,12 5-8-16,8 8-6 15,19 4-10-15,5 0-3 16,16 13-35-16,7 3-43 0,4 11-208 16</inkml:trace>
  <inkml:trace contextRef="#ctx0" brushRef="#br0" timeOffset="15820.4">6488 12288 773 0,'0'11'358'0,"-5"12"-131"16,4 6-49-16,-3 5-50 15,4 2-19-15,3-3-42 16,5 1-14-16,6-12 12 16,5-4 10-16,11-14 29 0,-2-9 14 15,1-10-10-15,-5-11-14 16,-6-8-31-16,-2 0-17 15,-5-1-22-15,-8 0-9 16,-3 7-91-16,-11 0-71 16,1 5-302-16</inkml:trace>
  <inkml:trace contextRef="#ctx0" brushRef="#br0" timeOffset="15959.01">6599 12050 1193 0,'-2'-5'506'0,"0"-1"-294"15,-3 2-62-15,7 4-103 16,3 6-33-16,2 3-75 16,6 7-87-16</inkml:trace>
  <inkml:trace contextRef="#ctx0" brushRef="#br0" timeOffset="16150.14">6830 12263 948 0,'6'12'488'15,"5"8"-145"-15,5 8-142 16,-1 1-41-16,0 3-65 16,-2-3-27-16,-5-4-32 15,-1-4-5-15,0-12 2 16,1-6 5-16,1-14 4 16,5-5 1-16,-2-13-11 15,0-3-8-15,0-3 4 0,-2 0-43 16,-1 8 67-16</inkml:trace>
  <inkml:trace contextRef="#ctx0" brushRef="#br0" timeOffset="16646.73">7448 12335 976 0,'-2'8'409'0,"-4"16"-221"0,-6 7-33 16,-6 6-37-16,-6-5-25 15,-6-4-44-15,-3-9-13 16,1-11-5-16,2-6-3 15,6-15-7-15,4-9-11 16,17-7-21-16,6 3-9 16,17 1-4-16,9 7 0 15,4 10 4-15,3 8 1 16,-11 13 12-16,-1 12 7 16,-9 13 10-16,-4 1 4 0,-3 3-2 15,0-5 1-15,1-11-158 16</inkml:trace>
  <inkml:trace contextRef="#ctx0" brushRef="#br0" timeOffset="16833.5">7592 12245 955 0,'1'-5'477'0,"3"3"-190"15,0 11-105-15,3 24-121 16,-2 16-24-16,0 18 14 15,-1 6 2-15,-4 4-4 16,0 0-7-16,0-3 0 16,0-9-44-16,0-13-77 15,0-13-67-15</inkml:trace>
  <inkml:trace contextRef="#ctx0" brushRef="#br0" timeOffset="17216.99">7623 12550 673 0,'7'0'369'16,"9"-3"-17"-16,5 3-254 0,8 0-73 15,-2 0-5-15,2-4-6 16,1-4-12-16,-9-5-27 16,1 0-3-16,-9-10-3 15,-5 5 9-15,1 4 57 16,-8 2 31-16,5 12 41 15,-2 4 16-15,-2 13-5 16,3 7-17-16,-2 8-21 16,-3-2-12-16,1-8-20 15,-5-5-6-15,2-10-10 16,2-3 4-16,2-9-8 16,4-4-6-16,1-13-13 15,0 0-9-15,3-2-2 16,2 2-2-16,0 10-3 15,0 4-4-15,1 10-3 16,-2 5 0-16,-2 8 6 16,1 3 3-16,-6 1-53 15,4 4-79-15</inkml:trace>
  <inkml:trace contextRef="#ctx0" brushRef="#br0" timeOffset="17396.34">8172 12386 1146 0,'10'-2'512'0,"9"0"-234"0,7 12-140 16,4 12-42-16,-1 8-26 15,-6 1-10-15,-14 1-12 16,-4-4 4-16,-15-5-5 16,-8-6-3-16,-11-12-17 15,-6-7-46-15,0-14-71 16</inkml:trace>
  <inkml:trace contextRef="#ctx0" brushRef="#br0" timeOffset="17961.82">9198 12199 1068 0,'-4'1'446'16,"-4"3"-253"-16,6 30-120 16,0 15-31-16,1 24-6 15,1 9 3-15,1-3-4 16,2-4-1-16,4-21-8 15,-1-11-1-15,1-23 10 16,0-13 10-16,-3-17 5 16,0-10 0-16,-6-20-15 15,-8-7-13-15,-4-14-12 16,-3-12-5-16,-4-7-1 16,4 0-2-16,9 11-5 15,8 14-6-15,16 20-7 16,8 5-5-16,14 15-5 15,2 5 3-15,8 4 5 0,9 5 5 16,8 1-7-16,11 0-29 16,5 2-131-16,-3 3-158 15</inkml:trace>
  <inkml:trace contextRef="#ctx0" brushRef="#br0" timeOffset="18173.09">9228 12442 1112 0,'17'-5'442'0,"18"-4"-312"15,10 2-41-15,11 2-55 16,1 3-20-16,0 3-75 15,-4 4-192-15</inkml:trace>
  <inkml:trace contextRef="#ctx0" brushRef="#br0" timeOffset="18499.96">9461 12640 961 0,'7'6'397'0,"7"4"-241"0,6 3-35 16,3-6-30-16,3-3-27 15,-1-4-22-15,-2-7-7 16,-6-1-5-16,-6-1 0 16,-11-5-12-16,-9 4-9 15,-20 2-13-15,-5 0-7 0,-8 11-3 16,1 2 3-16,11 11-3 15,3 6-1-15,9 4 13 16,8 7 6 0,15 1 13-16,10 2 7 0,18-4 4 15,6-3 2-15,12-14 1 16,2-8 0-16,0-15-31 16,-3-8-61-16</inkml:trace>
  <inkml:trace contextRef="#ctx0" brushRef="#br0" timeOffset="19147.5">9110 11862 703 0,'-2'-1'330'0,"4"1"-165"16,11 2-29-16,19 3-58 16,14 3-23-16,15 1 1 15,4 0-5-15,10-1-10 16,-10 3-7-16,0-4-10 0,-6-3-2 16,-24-4 0-16,-4-6-9 15,-28-4-30-15,-5-2-10 16,-14-3-7-16,-4-4 6 15,2 0 24-15,3 1 4 16,9 8-11-16,6 4-5 16,8 7 2-16,6 5 7 15,10 6 19-15,3 3 10 16,-1 8 7-16,-2 4 7 0,-16-2 19 16,-9 3 3-16,-15 0-4 15,-7-2-8-15,-2-7-85 16</inkml:trace>
  <inkml:trace contextRef="#ctx0" brushRef="#br0" timeOffset="19444.91">10000 12780 1465 0,'-1'0'616'15,"-5"0"-358"-15,3 0-86 16,3 0-74-16,0-2-42 16,0 1-133-16</inkml:trace>
  <inkml:trace contextRef="#ctx0" brushRef="#br0" timeOffset="19955.96">10494 12195 1018 0,'-6'-2'442'0,"-3"1"-241"15,-2 8-66-15,4 27-76 16,2 17-25-16,5 27-21 15,2 9-5-15,8-3 0 16,2-9 13-16,2-19-101 16,-4-12-121-16</inkml:trace>
  <inkml:trace contextRef="#ctx0" brushRef="#br0" timeOffset="20149.64">10657 12145 1017 0,'0'3'436'0,"-1"1"-207"16,-1 28-122-16,1 12-47 15,0 23 2-15,3 9-9 16,4 3-15-16,1-8-5 16,4-8-5-16,-5-12 3 15,-1-15-97-15,-2-5-86 16</inkml:trace>
  <inkml:trace contextRef="#ctx0" brushRef="#br0" timeOffset="20272.62">10470 12519 869 0,'0'-3'432'0,"10"-2"-122"16,11 3-180-16,19-2-108 15,14 5-9-15,11 2-100 16</inkml:trace>
  <inkml:trace contextRef="#ctx0" brushRef="#br0" timeOffset="20539.27">11401 12484 740 0,'7'14'308'0,"4"16"-156"0,-1 5-44 16,-5 6 2-16,-1-3-12 15,-3 0-28-15,0-4-12 16,-1-12-97-16,-1-8-122 15</inkml:trace>
  <inkml:trace contextRef="#ctx0" brushRef="#br0" timeOffset="20883.46">11592 12539 546 0,'-2'1'350'0,"-8"0"22"15,-3 4-180-15,-10 4-88 16,-1 0-25-16,2 6-31 15,2 0-12-15,12 2-20 16,8 1-3-16,9-2-4 16,9 1 0-16,7-6 2 15,5-1-1-15,7-3 1 16,-4-4 0-16,2-3-16 16,-3-5-13-16,-9-4-6 15,-2-5-1-15,-2-2 16 16,-8-2 10-16,-4-2 17 15,0 6 15-15,-7 7 27 16,-1 7 3-16,-3 5-5 0,2 8-14 16,0 6-28-16,2 4-4 15,0 6-3-15,1-2-1 16,0-1-6-16,1-3-27 16,3-10-102-16,-1-6-115 15</inkml:trace>
  <inkml:trace contextRef="#ctx0" brushRef="#br0" timeOffset="20989.96">11719 12339 1102 0,'1'-4'448'0,"-2"-3"-308"16,0 7-73-16,5 12-108 16</inkml:trace>
  <inkml:trace contextRef="#ctx0" brushRef="#br0" timeOffset="21519.43">11996 12570 689 0,'1'-1'338'0,"4"1"-130"16,-2 4-49-16,-3-4-60 15,0 1-20-15,11 29-5 16,7 34 2-16,-10-24-18 15,0-3-6-15,5-8-15 16,1-7-5-16,6-18 2 16,5-7 1-16,3-19-2 15,0-7-2-15,0-3-9 16,-10-2-2-16,-12 4-20 16,-3 6-28-16,-6 6-104 0,-2 7-80 15</inkml:trace>
  <inkml:trace contextRef="#ctx0" brushRef="#br0" timeOffset="21779.35">12315 12623 839 0,'0'2'439'0,"0"-1"-98"0,0 13-179 16,-2 0-44-16,0 7-37 16,-2 2-14-16,-2-5-22 15,5 1-8-15,1-9-11 16,3-3-4-16,6-8-4 15,0-4-7-15,7-10-11 16,4-4-5-16,4-8-8 16,4 0 2-16,0 2 4 15,2 4 4-15,-6 12 13 16,-3 7 5-16,-8 10 11 16,-4 8 3-16,-5 8-8 15,-2 4-2-15,-1 3 3 16,2 0-30-16,5-5-165 15</inkml:trace>
  <inkml:trace contextRef="#ctx0" brushRef="#br0" timeOffset="22333.14">12888 12669 686 0,'0'-8'354'16,"-2"-15"-82"-16,-4 0-51 15,-9 3-50-15,-6 3-31 16,-7 16-56-16,0 3-21 16,-1 12-43-16,1 2-13 15,5 5-17-15,4 2-2 16,14 2 1-16,11 4 2 0,9-4 11 16,5-2 2-16,3-10 7 15,-4-6 3-15,9-8 5 16,-5-7-4-16,-7-5-28 15,-4-2-12-15,-12-3-18 16,-5-3 1-16,-4-1 25 16,0-5 9-16,9 6-18 15,2 0-6-15,12 7-7 16,2 8-3-16,1 5 32 16,2 4 10-16,-2 9 26 15,6 5 15-15,0 5 26 16,-1 1 8-16,-5 1-3 15,-9 0-8-15,-8-6-23 16,0-3-8-16,0-7-6 16,-1-3-1-16,5-11-22 15,1-6-15-15,10-7-28 16,5-4-7-16,3 1 12 0,2 2 11 16,-4 5 16-16,-2 4 3 15,-6 10 10-15,-1 6 5 16,-3 13 18-16,-4 2 4 15,-3 6-4-15,-3-4-2 16,0 1-13-16,0-1 10 16,-2-4-84-16,3-3-73 15</inkml:trace>
  <inkml:trace contextRef="#ctx0" brushRef="#br0" timeOffset="22486.64">13133 12338 1095 0,'-3'-5'543'16,"3"-2"-190"-16,-3 17-241 15,-2 8-64-15,8 20-55 16,-3 4 7-16,4 3-535 16</inkml:trace>
  <inkml:trace contextRef="#ctx0" brushRef="#br0" timeOffset="23366.57">13709 12585 891 0,'-1'0'384'0,"7"1"-199"16,9 0-92-16,22 0-56 16,8-1-13-16,9-3-11 15,0-3-2-15,-9 2 1 16,-7 2 0-16,-21 1-2 16,-11 3-5-16,-15 8-3 15,-10 5 1-15,-7 9 7 16,0 5 4-16,7 4-2 15,6 2-3-15,19-1-8 16,8 1 0-16,19-5-4 0,3-7-12 16,7-12-29-16,-4-6-10 15,-2-13-2-15,-2-4 13 16,-6-6 31-16,-1-1 12 16,-11 0 33-16,-2-4 19 15,-9 1 27-15,-6 1 11 16,-12-2-5-16,-5-2-11 15,-8 3-14-15,-4-1-12 16,0 11-21-16,4 8-13 16,2 6-25-16,7 13-9 0,10 7-3 15,5 2 2-15,11 6 10 16,6-3 6-16,6-6 7 16,3 0 4-16,0-12 4 15,-2-2 3-15,0-8 2 16,0-7 0-16,-1-7 0 15,-4 0 0-15,-6-4-3 16,-5-1 1-16,-7 3-4 16,-3 2-2-16,-5 5-6 15,2 3-5-15,0 7-12 16,1 5-4-16,6 8-1 16,5 4 2-16,9 7 13 15,3 1 6-15,9-2 14 16,-1-2 11-16,5-6 29 15,-1-6 13-15,0-9 34 0,-2-6 7 16,-6-10-7-16,-4-6-7 16,-8-7-31-16,-7 0-14 15,-6 1-20-15,-3 4-10 16,-2 6-40-16,0 2-51 16,1 11-39-16</inkml:trace>
  <inkml:trace contextRef="#ctx0" brushRef="#br0" timeOffset="24384.28">1802 13281 899 0,'-7'24'354'0,"-4"14"-213"0,6 13-81 16,9 1-9-16,6-11-5 15,8-8-7-15,11-17-14 16,1-13 3-16,8-14 10 16,-3-11 3-16,-11-18 3 15,-9-8-2-15,-15-9-7 16,-11-2-3-16,-21 0-5 15,-4 4 0-15,-13 7 7 16,0 10 3-16,0 16-12 16,2 10-4-16,8 18-21 15,4 3-14-15,19 8-8 16,6 4-6-16,19 11 2 0,13 5 5 16,22 3-7-16,6-2-59 15,26-8-392-15</inkml:trace>
  <inkml:trace contextRef="#ctx0" brushRef="#br0" timeOffset="24623.79">2367 13343 675 0,'-9'13'422'0,"-8"9"-44"0,-10 7-172 16,-5 0-50-16,-3-3-80 16,3-3-18-16,0-15-26 15,3-6-6-15,7-11-27 16,6-6-20-16,4-7-30 15,7-1-15-15,5 0 11 16,4 1 11-16,11 10 13 16,7 4 22-16,6 13 23 15,1 9 13-15,3 14 22 16,-3 2-6-16,-5 6-10 16,-1-5-6-16,0-5-51 15</inkml:trace>
  <inkml:trace contextRef="#ctx0" brushRef="#br0" timeOffset="25336.84">3303 13291 682 0,'-8'-4'326'0,"-14"-4"-91"16,-2 3-66-16,-6 5-40 16,-3 2-25-16,5 7-58 15,8 3-25-15,16 8-36 16,11 3-5-16,17 0 1 15,11-2 7-15,7-9 13 16,1-1-3-16,-3-10-10 16,-10-1-1-16,-13-2-7 0,-11-4 0 15,-21 0 8-15,-10 4 2 16,-10 1 9-16,-4 1 8 16,8 4 9-16,1 0 2 15,9 3-6-15,10 2-4 16,6 5 1-16,7 1 5 15,13 3 11-15,5 3 6 16,4-4-4-16,6-2-3 16,5-6-6-16,2-4-2 15,5-6 3-15,-5-5 1 0,-6-10 0 16,0-4-1-16,-6-6-3 16,-7-2-2-16,-9 3 3 15,-7 0 1-15,-9 11-5 16,-1 3 2-16,3 12-2 15,-3 9-3-15,4 11-4 16,3 6-5-16,5 8-3 16,0-1 1-16,7-4-43 15,0-3-74-15</inkml:trace>
  <inkml:trace contextRef="#ctx0" brushRef="#br0" timeOffset="25509.5">3435 13137 1182 0,'0'-5'468'0,"-3"-3"-295"16,3 1-146-16,6 5-24 16,6 4-89-16,5 4-99 15</inkml:trace>
  <inkml:trace contextRef="#ctx0" brushRef="#br0" timeOffset="25703.39">3567 13229 970 0,'6'12'434'0,"4"17"-201"16,3 6-46-16,11 6-63 16,-1 2-32-16,4-3-44 15,-1-8-15-15,-4-14-7 16,-4-7 2-16,0-15 3 15,1-5-1-15,-1-11-2 16,0-3-1-16,-5-3-51 16,-1-3-56-16,-4 1-190 15</inkml:trace>
  <inkml:trace contextRef="#ctx0" brushRef="#br0" timeOffset="26120.72">4090 13364 820 0,'-2'12'412'0,"-1"8"-158"16,-7 3-88-16,-10-2-42 15,0-1-62-15,0-9-19 16,-2-6-22-16,3-2-4 16,1-7-26-16,2-4-14 15,4-5-22-15,6-4-6 16,10-4 12-16,6-2 9 0,11 3 16 15,-1 3 4-15,3 10 18 16,-6 7 14-16,-3 16 26 16,4 10 17-16,-5 6 17 15,8 5-6-15,1-2-13 16,-4-5-12-16,6-9-20 16,-2-8-2-16,1-15-3 15,-1-9-7-15,0-5-24 16,-2-7-9-16,-7-1-14 15,-3-4 4-15,-10-1 16 16,-2 5 5-16,-2 10 3 16,2 5-1-16,0 11 4 15,1 8 4-15,2 7 4 16,3 4 2-16,4 6-5 16,1-1 13-16,4-2-3 15</inkml:trace>
  <inkml:trace contextRef="#ctx0" brushRef="#br0" timeOffset="26686.53">5264 13419 687 0,'-1'12'348'0,"-2"8"-35"15,0 11-235-15,-1 2-7 16,-1-5-18-16,1-3-11 15,0-11-13-15,2-9-5 16,0-11-59-16,2-7-32 16,1-13-52-16,6-4-3 15,6-4 52-15,5-3 26 16,5 4 57-16,3 4 32 16,4 14 41-16,-2 6 9 15,-5 17 15-15,-6 8-13 16,-9 13-23-16,2 3-6 0,-8 4-28 15,0 3-14-15,5-8-17 16,-3-3-60-16</inkml:trace>
  <inkml:trace contextRef="#ctx0" brushRef="#br0" timeOffset="26988.73">5632 13530 1177 0,'5'6'460'0,"7"5"-313"16,0 4-16-16,12-5-28 16,1 0-20-16,3-8-31 15,4-2-9-15,-4-3-10 16,-4-10 0-16,-10-5-3 0,-1-4-6 16,-13-2-28-1,-7-1-17-15,-13 1-38 0,-7-2-4 16,-3 5 12-16,1 7 6 15,7 16 23-15,4 10 0 16,4 16 2-16,2 7 9 16,3 9 16-16,2 7 6 15,6 2 4-15,2 0-2 16,9 1-1-16,-3-3-38 16,12-10-250-16</inkml:trace>
  <inkml:trace contextRef="#ctx0" brushRef="#br0" timeOffset="27353.69">6157 13482 798 0,'-18'-13'420'16,"-12"-14"-119"-16,-2 12-135 15,0 4-42-15,8 11-69 16,2 6-24-16,14 9-24 16,4 7-5-16,8 1 0 15,5-3 2-15,7-2 3 16,6-7 0-16,6-4 4 16,2-3 0-16,-3-9-2 0,4-5-2 15,-1-4-3 1,1-1-1-16,3 14 6 0,-9 3 11 15,-6 8 41-15,-7 6 18 16,-12-1 8-16,-5 3-3 16,-10 0-31-16,-4-2-12 15,-2-1-20-15,-2-5-67 16</inkml:trace>
  <inkml:trace contextRef="#ctx0" brushRef="#br0" timeOffset="28052.82">7036 13460 814 0,'11'-1'332'0,"20"1"-200"0,2-4-13 16,16 2-27-16,0-2-18 15,1-1-31-15,-6 2-10 16,-22-1-6-16,-12 1-3 16,-22 6-4-16,-10 0-2 0,-16 9 11 15,-3 4 12-15,-2 2 21 16,6 3 5-16,17 3-20 16,7 3-15-16,16 3-26 15,11-4-5 1,18 1 1-16,10-5 1 0,10-7-21 15,4-2-38-15,-4-11-103 16,-3-4-69-16,0-9-149 16,-3-3 6-16,2-7 101 15,-5 2 111-15,-11 3 296 16,-9-1 83-16,-16 16 95 16,-9 1-10-16,-14 6-84 15,-1 7-43-15,-8-3-85 16,-1 2-33-16,1-4-34 15,-3-4-5-15,3-5-5 16,1-2-2-16,3-6-16 16,4-6-10-16,6-3-14 15,7 3-6-15,4-1 3 0,7 2 6 16,5 11 16-16,5-1 12 16,9 10 25-16,-3 6 11 15,1 5 10-15,1 6-3 16,-1-2-12-16,-3 3-7 15,1-3-24-15,0-4 6 16</inkml:trace>
  <inkml:trace contextRef="#ctx0" brushRef="#br0" timeOffset="28666.05">8353 13525 1005 0,'11'7'378'0,"10"12"-282"16,-4-1-10-16,-6 8-13 16,-9 1-8-16,-10 2-16 15,-5 1-8-15,-4-5-23 16,-3-4-32-16,7-10-59 16,-1-5-19-16,12-8-8 15,5-6 23-15,8-7 49 16,8-3 14-16,2-8 15 15,3 3 18-15,-1 1 37 16,-1 4 21-16,-8 10 23 16,-5 2-5-16,-7 6-14 15,-3 4-10-15,-5 6-15 16,1 4-7-16,2 4-19 16,4 5-10-16,10 1-13 15,5 0 0-15,8-4 6 16,5-1-35-16,9-11-126 0,0-5-130 15</inkml:trace>
  <inkml:trace contextRef="#ctx0" brushRef="#br0" timeOffset="28952.92">8913 13666 1093 0,'1'5'480'16,"-1"5"-241"-16,-5 3-43 15,-6 1-71-15,0 1-33 16,-5-2-48-16,-3-1-10 0,-2-7-8 15,-5-5-4-15,0-6-29 16,1-5-29-16,1-2-46 16,5-1-13-16,7-4 15 15,6 2 20-15,15-1 34 16,5 0 10-16,10 3 5 16,4 1 11-16,-4 7 19 15,4 6 14-15,-10 9 13 16,0 3 0-16,-2 8-1 15,-5 1-9-15,-3 2-9 16,1 2-3-16,-4-5-36 16,0-4-45-16,0-8-162 15</inkml:trace>
  <inkml:trace contextRef="#ctx0" brushRef="#br0" timeOffset="29100.82">8813 13387 1317 0,'0'-1'500'16,"-6"-1"-394"-16,5 4-61 15,1-2-113-15,0 0-105 16</inkml:trace>
  <inkml:trace contextRef="#ctx0" brushRef="#br0" timeOffset="29789.02">9081 13620 702 0,'10'-6'314'0,"12"-5"-132"15,4 1-27-15,12 8-36 16,1 0-37-16,-2 3-60 15,-1 2-9-15,-15-1-2 16,-7 1 1-16,-6-3 2 16,-8 0 0-16,-7 2-3 15,-4 0-2-15,-8 3-5 16,-2 2 10-16,0 2 13 16,4 4 2-16,4 3 11 15,4 4-7-15,9 5-5 0,1 2-2 16,11 3-10-16,3-4 0 15,5-5-6-15,1-6 1 16,2-13-9-16,5-5-17 16,4-16-34-16,3-3-15 15,-1-5-7-15,-6-1 19 16,-11-1 34-16,-5 5 18 16,-10 6 46-16,-4 0 14 15,-5 15 19-15,-2-3-1 16,-2 10-31-16,2 5-14 0,1 2-26 15,6 7-5-15,4 1-2 16,3 3 1-16,9 1 6 16,-2-2 4-16,4-6 6 15,4-6 3-15,-2-7 5 16,2-5 0-16,1-9-1 16,-4 0-3-16,-2-5-5 15,-2-1-3-15,-5 2-5 16,-2 1-2-16,-4 6-6 15,0 3-4-15,-2 6-9 16,0 2-2-16,0-2 0 16,0 0 4-16,2 10 7 15,9 8 4-15,26 22 8 16,-13-28 7-16,-4-7 22 16,-3-4 14-16,-4-2 10 15,-5-3 0-15,-3-5-14 0,2 0-13 16,-7-4-29-16,-3-1-52 15,-1 1-151-15</inkml:trace>
  <inkml:trace contextRef="#ctx0" brushRef="#br0" timeOffset="29970.09">9981 13732 1033 0,'5'7'478'0,"5"5"-177"15,0 7-93-15,-5 4-56 16,-4 2-37-16,-7 3-57 16,-4-2-15-16,-6-5-87 15,1-3-494-15</inkml:trace>
  <inkml:trace contextRef="#ctx0" brushRef="#br0" timeOffset="30487.79">10802 13683 589 0,'-10'-8'362'16,"-5"-7"-58"-16,-8 4-66 16,-6 3-26-16,-3 5-74 15,-1 3-33-15,0 10-56 16,5 3-10-16,8 11-11 15,10 2-3-15,13 5-4 16,12 0-7-16,12-5-5 16,4-4 3-16,3-12 5 0,-3-7 8 15,-2-11-77-15,-8-8-78 16,-5-7-393 0</inkml:trace>
  <inkml:trace contextRef="#ctx0" brushRef="#br0" timeOffset="30595.42">10744 13464 878 0,'-2'-8'432'0,"-2"-9"-171"16,0 3-57-16,1 12-126 16,2 2-44-16,0 10-88 15,1 6-85-15</inkml:trace>
  <inkml:trace contextRef="#ctx0" brushRef="#br0" timeOffset="30867.82">10909 13696 708 0,'6'13'352'0,"2"13"-109"16,0 5-56-16,-8-4-44 15,-3-2-22-15,-5-7-34 16,0-9-19-16,0-7-30 16,2-3-5-16,1-12-9 15,1-2-6-15,6-11-14 16,3 0-4-16,11 0-5 15,3 1 1-15,4 5 0 16,-1 0-1-16,2 10 22 16,0 4 13-16,-4 7 14 0,-1 10 7 15,-8 6-17-15,-3 5-11 16,-4 4-10-16,1 2-17 16,1 1-128-16</inkml:trace>
  <inkml:trace contextRef="#ctx0" brushRef="#br0" timeOffset="31371.35">11257 13649 759 0,'-5'-1'409'16,"-4"-2"-83"-16,1 11-186 15,2 4-39-15,6 10-44 16,7 3-11-16,4 3-9 16,1 0 1-16,7-9-7 15,-2-5-3-15,6-14 2 16,0-7 0-16,-4-8-5 16,-4-2-8-16,-6-2-17 15,-2 1-6-15,-8 2-6 16,1 1 3-16,-2 8-1 0,0 3-5 15,2 8-1-15,0-4 1 16,0 0 6-16,0 3 7 16,1 11 3-16,11 28 1 15,-1-35 3-15,3-4 2 16,5-5 2-16,-4-5 1 16,1-9-3-16,1 0 0 15,1-4-5-15,4 3-1 16,3 6-2-16,0 2 3 15,-1 9 4-15,-1 6 3 0,-2 6 14 16,-7 5 5-16,-2 1 8 16,-2-1 1-16,-9 1 1 15,1-3 2-15,-9-2 5 16,-5 0-2-16,-5-2 8 16,-8-3-65-16</inkml:trace>
  <inkml:trace contextRef="#ctx0" brushRef="#br0" timeOffset="31940.25">12538 13591 659 0,'-13'-3'403'0,"-17"-4"-15"16,-3 7-143-16,-3 12-119 15,3 8-42-15,6 14-49 16,7 2-14-16,18 8-7 16,7 0-3-16,19-6-3 15,6-6 3-15,10-18 8 16,2-7 4-16,-8-13 9 16,-3-5 2-16,-18-9 6 15,-9-1-2-15,-15 2-6 0,-8 0-3 16,-14 8-14-16,1-1-3 15,1 7-12-15,4-2-49 16,15 3-147-16,3 1-349 16</inkml:trace>
  <inkml:trace contextRef="#ctx0" brushRef="#br0" timeOffset="32084.9">12583 13653 964 0,'18'0'448'16,"17"0"-189"-16,-1-1-155 15,-1-1-32-15,-1 0-44 16,-4-4-7-16,0 5-16 16,-1 0-42-16,-5 1-170 15</inkml:trace>
  <inkml:trace contextRef="#ctx0" brushRef="#br0" timeOffset="32229.85">12757 13695 886 0,'-1'8'420'0,"-4"14"-163"16,3 1-48-16,2 1-91 16,1 3-31-16,7-5-48 15,2 1-12-15,4-10-128 0,5-1-190 16</inkml:trace>
  <inkml:trace contextRef="#ctx0" brushRef="#br0" timeOffset="32486.97">13068 13704 1099 0,'-15'-8'472'0,"-16"-3"-269"16,-2 4-58-16,4 7-82 16,3 7-24-16,11 9-28 15,6 3-5-15,7 8-6 16,4 0-2-16,13-1 4 15,9 0 8-15,9-10 31 16,5-3 17-16,-4-13 26 16,-5-6 2-16,-9-10-17 15,-8-6-13-15,-8-3-28 16,-10-2-47-16,-5 3 424 16</inkml:trace>
  <inkml:trace contextRef="#ctx0" brushRef="#br0" timeOffset="33028.34">13804 13698 512 0,'-8'-7'332'0,"-12"-4"25"15,-2 2-115-15,-4 8-79 16,-2 4-39-16,6 12-69 15,2 7-19-15,10 10-27 16,4 3-6-16,12 3-3 16,8-4 1-16,10-9 7 15,6-6 2-15,-2-11 10 0,-8-7 8 16,-14-7 7-16,-8-3-4 16,-15-3-15-16,-4-1-26 15,-5 3-66-15,-1-4-65 16</inkml:trace>
  <inkml:trace contextRef="#ctx0" brushRef="#br0" timeOffset="33206.31">13850 13659 974 0,'1'6'453'0,"5"10"-153"16,4 9-94-16,7 18-51 15,9 6-21-15,4 8-51 16,5 5-25-16,-1-11-21 15,-3-4-11-15,-8-15-25 16,-2-9-35-16,-5-10-93 16,-5-7-102-16</inkml:trace>
  <inkml:trace contextRef="#ctx0" brushRef="#br0" timeOffset="33367.9">14071 13764 1170 0,'-21'14'479'0,"-12"14"-279"16,-6 15-96-16,-6 9-22 16,-5 7-16-16,1-4-12 15,2-2-25-15,6-6-21 16,17-9-161-16,11-5-208 16</inkml:trace>
  <inkml:trace contextRef="#ctx0" brushRef="#br0" timeOffset="33661.14">14128 13688 1154 0,'1'2'453'0,"2"5"-273"16,1 4-102-16,-4 9-5 15,-4 6 3-15,2 4-12 16,-7-1-7-16,3-6-23 15,6-5-10-15,3-13-8 16,7-5-18-16,5-17-20 16,1-6-3-16,2 0-3 15,4-2 14-15,1 8 14 16,-4 3 8-16,-2 14 9 16,-6 3 5-16,-4 16 8 15,-2 6-4-15,-4 2-7 16,1 1-5-16,-2-1-25 15,3-4-56-15</inkml:trace>
  <inkml:trace contextRef="#ctx0" brushRef="#br0" timeOffset="33816.75">14239 13515 902 0,'-3'-7'522'0,"-2"-4"-21"0,0 7-404 15,0 4-57-15,6 12-114 16,0 2-89-16</inkml:trace>
  <inkml:trace contextRef="#ctx0" brushRef="#br0" timeOffset="34006.67">14458 13598 1168 0,'0'4'513'0,"-2"14"-232"16,1 7-95-16,1 17-40 16,0 14-24-16,2 17-46 15,2 7-15-15,-1-3-31 16,3-8-10-16,-3-16-26 16,-1-9-34-16,1-17-104 15,-3-3-78-15</inkml:trace>
  <inkml:trace contextRef="#ctx0" brushRef="#br0" timeOffset="34158.08">14484 13893 1204 0,'0'-6'508'0,"3"-4"-262"15,11 5-190-15,3 1-28 16,9 3-42-16,4-2-76 0</inkml:trace>
  <inkml:trace contextRef="#ctx0" brushRef="#br0" timeOffset="34454.38">14976 13680 1085 0,'-7'6'460'0,"-11"9"-250"16,-4 2-55-16,-7 5-69 15,-1 1-23-15,0-1-36 16,-2-4-6-16,1-6-38 16,-3-10-34-16,7-10-56 15,2-5-25-15,6-6 26 16,11-1 30-16,3 2 54 16,6-1 28-16,14 7 46 15,2 2 21-15,10 9 32 0,3 5 9 16,-1 13-9-16,0 5-12 15,-5 9-26-15,-2 2-15 16,1-4-14-16,0-3-33 16,-1-10-72-16</inkml:trace>
  <inkml:trace contextRef="#ctx0" brushRef="#br0" timeOffset="34671.58">15185 13859 990 0,'0'2'559'0,"-1"4"-27"16,1 3-233-16,0 1-95 16,1-2-38-16,2-1-69 15,0-1-25-15,1-4-36 16,2 2-8-16,-5-5-25 15,3-4-64-15</inkml:trace>
  <inkml:trace contextRef="#ctx0" brushRef="#br0" timeOffset="38842.53">1652 14292 831 0,'0'-2'384'16,"-4"-3"-163"-16,4 7-70 15,0-2-68-15,0 15-23 16,11 60-25-16,-4-20 2 16,1 3-6-16,-1 1-6 0,-2-13-8 15,-3-8 0-15,3-16 1 16,-4-10 1-16,2-15 6 16,2-6-1-16,1-16-5 15,2-7-4-15,-4-17-10 16,-4-5-1-16,-8-13 1 15,-2-1 2-15,-4 2-1 16,-2 4 0-16,6 17-6 16,0 11-1-16,8 21-18 15,2 7-8-15,7 21-5 16,1 9-1-16,6 13 14 16,9 11 7-16,8 5 7 15,3-2 3-15,4-7 4 16,-11-26 3-1,-13-9-8-15,1 0-8 0,40 0-24 16,2-11-4-16,-11-27 11 16,-25-9 7-16,-5-10 25 0,-2-4 5 15,-4 0 5-15,-3 3 6 16,-7 15 30-16,-6 5 14 16,2 20 0-16,0 9-7 15,3 14-35-15,1 12-12 16,5 17-5-16,0 9 1 15,3 9 2-15,-1 5 0 16,-1-2-1-16,-1-4-1 0,4-12 8 16,1-7-38-16,4-11-122 15,6-7-133-15</inkml:trace>
  <inkml:trace contextRef="#ctx0" brushRef="#br0" timeOffset="39127.11">2354 14528 955 0,'3'13'429'16,"-1"6"-217"-16,-2 0-73 15,-1 2-28-15,-5-4-50 16,3-1-22-16,-1-8-11 16,2-2 2-16,-3-10-6 15,0-8-3-15,1-10-13 16,0-1-6-16,5-8-5 0,4 0 0 15,8 1-2-15,4 1-2 16,3 14 3-16,0 5 5 16,0 17 13-16,-2 3 7 15,-1 12 3-15,-3 6-5 16,-5-1-9-16,5 8-2 16,-8-3-29-16,3-4-61 15</inkml:trace>
  <inkml:trace contextRef="#ctx0" brushRef="#br0" timeOffset="39386.18">2799 14540 951 0,'-6'-7'448'0,"-16"-9"-179"15,-3 2-47-15,0 1-86 16,-1 6-41-16,6 16-70 15,2 1-19-15,5 10-17 16,4 3-5-16,7-4 5 16,6 3 4-16,11 1 6 15,3-6 5-15,7-6 8 16,1-4 4-16,4-10 3 16,-1-1 0-16,-4-7-21 15,-6 1-48-15,-7 3-281 16</inkml:trace>
  <inkml:trace contextRef="#ctx0" brushRef="#br0" timeOffset="39710.11">2994 14635 840 0,'5'-4'437'0,"5"1"-98"0,3 1-180 15,3 0-17-15,0 0-55 16,2-3-21-16,-3-4-33 15,0-3-7-15,-6-3-2 16,-3-1-1-16,-11-2-4 16,-3 3-5-16,-12-4-8 15,-6-2-5-15,-3 2-3 16,1 3-12-16,3 13-3 16,3 5-5-16,5 14-5 15,5 5 9-15,8 11 11 16,6 3 13-16,12 10 24 15,-2 4 10-15,3 4 3 16,-5-15-6 0,-6-18-13-16,1-1-7 0,10 48-52 15,-3-8-8-15</inkml:trace>
  <inkml:trace contextRef="#ctx0" brushRef="#br0" timeOffset="40323.81">3518 14556 476 0,'-7'-10'314'15,"-7"-6"-24"-15,-7-5-81 16,-2 5-29-16,-6 4-47 16,-1 5-17-16,2 13-55 15,-1 1-19-15,7 8-31 16,5 1-11-16,11 6-11 0,7 3-2 16,13-5 3-16,5 2 4 15,10-9 6-15,6-5 3 16,4-7 1-16,0-2-1 15,-5-6-7-15,-9-4-4 16,-9 3-1-16,-3-1 2 16,-9 2 3-16,-4 6-2 15,2 4 0-15,-4 2-1 16,2-5 1-16,0 0 2 16,0 0 2-16,5 7 2 0,17-5 5 15,29 27 2-15,-26-32 20 16,-3-2 8-16,-7 2 12 15,1 1-2-15,-10 2-16 16,0 0-8-16,-4 0-36 16,-2 0-73-16</inkml:trace>
  <inkml:trace contextRef="#ctx0" brushRef="#br0" timeOffset="40454.06">3639 14262 887 0,'-7'-11'494'15,"-2"-11"-113"-15,2 15-192 16,-1 6-60-16,7 12-100 16,2 8-3-16,10 12-175 15</inkml:trace>
  <inkml:trace contextRef="#ctx0" brushRef="#br0" timeOffset="40689.43">3902 14359 1293 0,'-5'8'500'0,"-3"15"-346"15,8 9-50 1,0-15-44-16,0-1-2 16,10 72-17-16,3 8-6 0,1 11-19 15,-4-26-4-15,-9-11-3 16,2-6-2-16,-1-22-21 15,0-13-46-15,-2-17-244 16,4-10-47-16</inkml:trace>
  <inkml:trace contextRef="#ctx0" brushRef="#br0" timeOffset="40839.37">3896 14641 1060 0,'0'-1'442'15,"2"0"-222"-15,13 1-175 16,0-2-17-16,15 2-10 16,6 1-48-16,3 2-171 0,8 1-251 15</inkml:trace>
  <inkml:trace contextRef="#ctx0" brushRef="#br0" timeOffset="41177.38">4331 14473 535 0,'-4'-6'325'15,"-5"-5"-23"-15,-3-1-74 16,-7 7-84-16,-3 3-33 0,-2 6-49 16,2 4-26-1,9 6-33-15,5 0-5 16,9 2-6-16,6 3 0 0,9-3 6 16,5-1 2-16,3-6 3 15,-2-4-11-15,-4-6-37 16,0 1-10-16,-11-8-19 15,-3 1 13-15,-7 4 33 16,-9-1 12-16,-8 5 38 16,-7 1 18-16,-2 2 21 15,4 3 2-15,4 6-11 16,4-1-9-16,6 2 7 16,6 1 14-16,9 1 30 15,7 1 7-15,4-1-9 16,12-4-12-16,4-4-33 15,6-2-11-15,8-9-36 16,-9 2-32-16</inkml:trace>
  <inkml:trace contextRef="#ctx0" brushRef="#br0" timeOffset="41602.51">5195 14505 753 0,'1'13'373'16,"3"6"-152"-16,5 8-50 15,3 4-20-15,4-2-46 16,0-3-18-16,2-12-26 15,0-7-4-15,1-11-4 16,1-8-2-16,-3-8-11 0,-1-4-10 16,-7-3-14-16,1 1-13 15,-6 1-103-15,1 3-93 16</inkml:trace>
  <inkml:trace contextRef="#ctx0" brushRef="#br0" timeOffset="41871.82">5751 14535 991 0,'-7'11'483'0,"-7"8"-185"0,-10 2-142 15,-6-1-52-15,-2-5-52 16,-1-7-15-16,8-6-16 16,3-3-14-16,4-8-45 15,5-4-31-15,6-4-51 16,4-2-1-16,8-3 31 15,6 3 24-15,6 0 46 16,3 8 29-16,-2 10 34 16,3 4 22-16,-3 14 33 15,0 8-8-15,-3 3-12 16,1 1-18-16,2 2-27 16,1-4-7-16,5-4-91 15</inkml:trace>
  <inkml:trace contextRef="#ctx0" brushRef="#br0" timeOffset="42335.04">6485 14482 886 0,'-4'0'446'0,"-2"13"-133"0,-2 12-92 16,2 30-101-16,6 1-11 31,0-28-26-31,0 1-9 0,6 89-22 0,2-5-5 16,9-14-142-16,2-61-101 15</inkml:trace>
  <inkml:trace contextRef="#ctx0" brushRef="#br0" timeOffset="43972.63">6492 14677 771 0,'0'0'358'15,"-1"1"-148"-15,3 2-53 0,-2-3-62 16,0 0-21-16,22 2-35 16,39 36-12-16,-16-32-46 15,5-3-85-15</inkml:trace>
  <inkml:trace contextRef="#ctx0" brushRef="#br0" timeOffset="44281.08">7024 14584 783 0,'-17'-4'369'15,"-10"-1"-137"-15,4 3-149 16,1 5-33-16,9 6-37 15,3 2-10-15,10 9-6 0,3 1 3 16,12 1 4-16,5 0 2 16,6-6 6-16,2-5 1 15,-4-6 32-15,-2-6 8 16,-8-11 38-16,-5-3 3 16,-11-7-26-16,-6 0-7 15,-9-3-38-15,-3 2-40 16,4 5-124-16,7 3-142 0</inkml:trace>
  <inkml:trace contextRef="#ctx0" brushRef="#br0" timeOffset="44499.01">7187 14580 1023 0,'4'6'451'0,"2"10"-236"15,0 5-48-15,4 3-80 16,-1 3-32-16,2-2-33 15,3-3-8-15,2-9-4 16,3-5 0-16,3-12 5 16,-1-5 1-16,0-9 3 15,-4-4 0-15,-5-4-5 16,0 0-1-16,-9 2-56 16,6 3-89-16</inkml:trace>
  <inkml:trace contextRef="#ctx0" brushRef="#br0" timeOffset="44859.58">7592 14541 673 0,'12'4'293'0,"13"1"-164"16,4 2-40-16,1-1-46 16,-2-4-14-16,-7-1-4 15,-2 4-4-15,-8-4 2 16,-6-1-1-16,-5-2-27 16,-8-5-9-16,-11 1-9 15,-1 3-4-15,-12 4 44 16,1 8 17-16,5 5 39 15,-1 1 19-15,11 6-1 16,5 0-1-16,11 3-26 16,5 5-18-16,16-4-17 15,6-2-12-15,8-8-10 16,6-2-41-16,-1-9-150 16</inkml:trace>
  <inkml:trace contextRef="#ctx0" brushRef="#br0" timeOffset="45210.28">8022 14546 772 0,'-9'-1'384'0,"-6"1"-130"0,-4 0-124 15,2 4-45-15,8 5-50 16,5 1-19-16,9 5-19 15,8 0 0-15,0-3 3 16,5 1 3-16,-1-5 5 16,-3-4 2-16,-1-6-26 15,-6-1-20-15,-5-2-15 16,-3-3-3-16,-11 2 24 16,-4 2 18-16,-8 0 19 15,-2 3 15-15,6 8 22 16,-1 5 7-16,12 4 12 15,5 6-4-15,8 1-15 16,5-1-5-16,12-2-17 16,2-2-8-16,6-10-29 15,6-5-66-15</inkml:trace>
  <inkml:trace contextRef="#ctx0" brushRef="#br0" timeOffset="45629.35">8145 14419 572 0,'10'-23'299'0,"17"-21"-14"15,7 13-85-15,6 14-29 16,-4 12-14-16,-3 21-64 16,-3 13-28-16,-1 25-35 15,2 7-4-15,-8 2 4 16,-1-5 2-16,-8-6-1 16,-3-3-1-16,-1-9-14 15,-2-8-3-15,-2-17-6 16,-2-4-18-16,1-17-59 15,-3-6-24-15,-7-13-30 16,-4-5 13-16,-15-6 56 16,0 6 22-16,-6 11 36 15,2 7 8-15,-4 19 17 16,1 3 4-16,2 14-8 16,1 0-4-16,18 1-38 0,4-1-67 15</inkml:trace>
  <inkml:trace contextRef="#ctx0" brushRef="#br0" timeOffset="45912.51">8790 14655 577 0,'-7'-8'361'0,"-12"-8"-2"15,-2 2-148-15,1 3-89 16,-2 6-40-16,2 9-47 16,0 0-17-16,5 12-15 15,3 4 0-15,12 9 5 16,6 3 2-16,15-1 0 16,1-2 0-16,5-11 0 15,2-6 2-15,-1-12 8 16,-1-6 3-16,-4-11-30 15,-5-3-70-15</inkml:trace>
  <inkml:trace contextRef="#ctx0" brushRef="#br0" timeOffset="46426.75">9038 14662 579 0,'2'9'311'16,"4"8"-54"-16,-2 1-137 15,2 5-17-15,-1-5-34 16,-3-3-13-16,-1-5-15 15,-1-6 7-15,-1-5-2 16,0-8-5-16,-1-11-9 0,2-4-15 16,1-7-11-16,6 2-3 15,4 5 0-15,4-3 14 16,5 15 4-16,-3 6 0 16,-2 11 3-16,0 15-15 15,-3 9-3-15,-2 6 1 16,3 1-4-16,-1 3 20 15,4-1-132-15,4-7-201 16</inkml:trace>
  <inkml:trace contextRef="#ctx0" brushRef="#br0" timeOffset="46771.03">9545 14706 542 0,'-5'-9'314'0,"-7"-11"11"15,-4-2-96-15,-9 4-49 16,1 6-27-16,-2 10-79 16,1 5-30-16,5 11-44 15,0 1-7-15,15 8-2 16,3 2 4-16,12 2 7 16,10 0 2-16,4-4 0 15,3-5 2-15,0-12-29 16,1-1-29-16,-3-12-90 15,2-3-67-15,-2-6-32 16,-3-3 28-16,-4-3 116 16,-3-1 104-16,-6 0 159 0,-1 2 33 15,-2 8 60-15,-3 5-24 16,-2 9-84-16,-1 6-30 16,-2 11-83-16,-2 5-16 15,4 8-12-15,2 0-3 16,6 0-67-16</inkml:trace>
  <inkml:trace contextRef="#ctx0" brushRef="#br0" timeOffset="47175.78">9867 14617 1006 0,'8'8'398'0,"4"10"-273"15,0 5-21-15,-6 5-20 16,-6 1-14-16,-2-2-18 0,0-8-7 15,-2-8-19-15,4-7-3 16,3-8-19-16,6-5-16 16,11-11-35-16,1-3-11 15,4 0 7-15,-2 0 13 16,6 9 26-16,-1 6 9 16,-4 12 17-16,-4 9 8 15,-9 10 10-15,-3 6-3 16,-8 2-11-16,-1-1 12 15,-5-4-128-15,0-6-161 16</inkml:trace>
  <inkml:trace contextRef="#ctx0" brushRef="#br0" timeOffset="47306.96">10027 14426 1146 0,'0'0'461'15,"0"2"-258"-15,2 14-167 16,-2 4-32-16</inkml:trace>
  <inkml:trace contextRef="#ctx0" brushRef="#br0" timeOffset="47791.78">10538 14622 729 0,'-14'-5'423'15,"-12"-3"-65"-15,-2 5-157 16,0 2-35-16,-1 5-87 15,6 4-32-15,6 10-57 16,5 2-7-16,13 7-2 16,10 2 3-16,15-1 13 15,6-5 3-15,5-6 2 16,-1-6 3-16,-7-11 11 16,-6 0 7-16,-17-11 6 15,-9-1-3-15,-22-1-10 0,-6 2-9 16,-6 4-23-16,0-1-67 15</inkml:trace>
  <inkml:trace contextRef="#ctx0" brushRef="#br0" timeOffset="48376.21">10864 14724 471 0,'-5'-11'328'0,"-10"-16"55"15,-4 3-114-15,-3 2-104 16,-1 8-44-16,2 9-83 16,1 2-21-16,4 11-15 15,5 3 0-15,8 10 5 16,6 3 4-16,6-1 2 15,4 1-2-15,2-7-4 16,0-2 1-16,6-9 3 16,2-6 1-16,5-7 4 15,1-4 1-15,-8-5 1 16,-4-2-1-16,-9 2-1 16,-3 2-3-16,-6 6 11 0,-1 4 1 15,2 2-10-15,-1 4-1 16,1-2-14-16,0 0-1 15,6 9 7-15,3 9 1 16,43 31 0-16,-28-31 2 16,6-10 0-16,0-6 2 15,-1-7 5-15,-5-7 2 16,-3-6 1-16,-3-4-1 16,-3-5-6-16,2 2-3 0,-6 4-1 15,-2 5 10-15,-9 3 12 16,4 4 2-16,-4 5-11 15,2 5-11-15,0 16-11 16,-3 5-1-16,2 16 7 16,3 2 2-16,-2 14 0 15,2 4-2-15,-2 4-2 16,-2-2-1-16,2-16-30 16,1-7-34-16</inkml:trace>
  <inkml:trace contextRef="#ctx0" brushRef="#br0" timeOffset="48539.38">11279 14747 1202 0,'-1'-1'489'16,"-2"0"-283"-16,8 2-137 15,-5-1-44-15,0 0-13 16,21 0-87-16,33 0-95 15</inkml:trace>
  <inkml:trace contextRef="#ctx0" brushRef="#br0" timeOffset="48892.07">11733 14581 1003 0,'-15'-6'418'0,"-15"-8"-262"16,4 0-59-16,7 10-91 16,5 4-14-16,7 5-19 15,6 7-2-15,6 3 0 16,6 1 6-16,8 1 13 16,3 0 6-16,2-4 6 15,-6-3 2-15,-4-5-8 16,-3-2-8-16,-10-4-7 15,-4 0-2-15,-10-3 9 16,-6 1 16-16,-8 2 45 16,3 0 18-16,5 4 45 0,3 4 13 15,11 4-14-15,5 2-5 16,8 6-30-16,5-2-19 16,8 1-22-16,2-2-8 15,4-7 3-15,-2-3-53 16</inkml:trace>
  <inkml:trace contextRef="#ctx0" brushRef="#br0" timeOffset="56449.65">12225 14599 561 0,'0'2'308'16,"2"0"-46"-16,6 1-108 15,10 0-3-15,15-1-30 16,8 2-27-16,7-4-38 15,-1 0-16-15,-7-5-17 16,-11-2 0-16,-11 0 3 16,-7 1 2-16,-9-5-2 15,-2 3-7-15,-11 0-11 16,1 5-8-16,-11 3-13 16,-2 4 0-16,-3 15-3 15,3 0 4-15,10 5 0 16,7 5 2-16,16-2 4 15,7-1 3-15,10 0-29 16,7-6-52-16,4-6-184 16,4-2-137-16</inkml:trace>
  <inkml:trace contextRef="#ctx0" brushRef="#br0" timeOffset="56683.89">12828 14715 381 0,'1'-8'298'0,"-1"-9"20"16,-5 2-60-16,-8 3-22 15,-7 0-57-15,-1 4-29 16,-3 3-64-16,1 4-28 16,3 7-42-16,2 6-17 15,8 8-15-15,4 3-2 0,10 2 1 16,8 1 5-16,6-9 7 16,8-4 3-16,5-5 7 15,-1-8 3-15,3-6 7 16,-7-3 4-16,-10-11 5 15,-8-1-1-15,-11-4-14 16,-4 1-55-16</inkml:trace>
  <inkml:trace contextRef="#ctx0" brushRef="#br0" timeOffset="57197.01">13429 14691 703 0,'-1'8'280'0,"-2"11"-191"15,2 2-2-15,-2-1-11 16,2-3-25-16,-2-4-22 15,1-5 1-15,-2-8 3 16,-2-3-1-16,-3-10-4 16,-1-3-9-16,3-11-9 15,3 0-3-15,7 4-7 16,4-1 8-16,6 7 24 16,2 3 20-16,2 4 24 15,3 7-3-15,-1 13 2 16,3 4-14-16,-3 12-11 15,-1 4-5-15,-2 0-25 16,-3 5-4-16,4-5-6 0,-4-3-47 16,-2-7-226-16</inkml:trace>
  <inkml:trace contextRef="#ctx0" brushRef="#br0" timeOffset="57516.78">13698 14764 520 0,'6'3'316'0,"7"3"30"16,-2 2-137-16,8 3-34 16,-2-4-26-16,6-3-52 15,3-5-18-15,-4-10-30 16,-4-1-6-16,-5-7-10 16,-4-2-6-16,-8-2-10 15,-2 3-6-15,-10-3-7 16,-6 3-4-16,-8 10-16 15,-1 2-3-15,-3 14-5 16,2 8 0-16,9 12 11 16,3 4 2-16,8 5 1 15,6 8 2-15,1 4 0 16,5 7 3-16,2-1 4 16,5-1 2-16,4-11-22 15,-1-10-79-15</inkml:trace>
  <inkml:trace contextRef="#ctx0" brushRef="#br0" timeOffset="57966.35">13957 14693 951 0,'-2'1'366'0,"-2"8"-248"16,2 1-27-16,2 5-24 16,3 2-4-16,4 0-23 15,6 2-11-15,2-3-13 16,2-4-2-16,4-7 5 16,0-5 3-16,-2-10 1 15,1-3 1-15,1-6-4 16,-11-3-3-16,-3 1-1 15,-5-2-3-15,-9 7 5 16,5 8 4-16,-4 4-4 16,1 7-2-16,0 9-9 15,0 1-5-15,8 10 0 16,-2 1 1-16,8 0 2 16,5 3 2-16,2-10 20 15,6-1 11-15,1-13 33 0,-3-7 27 16,-1-10 1-16,-4-3-3 15,-6-6-22-15,-2 0-26 16,-7-1-15-16,-1-3-37 16,-7 2-113-16,3 1-93 15</inkml:trace>
  <inkml:trace contextRef="#ctx0" brushRef="#br0" timeOffset="58308.32">14385 14674 609 0,'2'0'334'0,"8"-4"-45"0,4 2-96 16,14 2-71-16,3-2-27 15,8 3-44-15,0 1-19 16,1-1-19-16,-7 3-2 15,-12-4-47-15,-5 0-60 16,-10-3-288-16</inkml:trace>
  <inkml:trace contextRef="#ctx0" brushRef="#br0" timeOffset="58441.75">14590 14685 770 0,'-2'8'358'0,"0"13"-146"15,2 6-45-15,0-3-60 16,4 6-30-16,0-5-40 15,5-1-11-15,2-5-54 16,-1-8-109-16</inkml:trace>
  <inkml:trace contextRef="#ctx0" brushRef="#br0" timeOffset="58703.73">14894 14792 686 0,'1'-4'324'0,"-1"-7"-108"16,-1 1-39-16,-8-1-22 16,-5-1-10-16,-9-3-30 15,-2 0-4-15,-8 4-48 16,4 2-21-16,4 12-38 0,2 4-7 16,11 5-7-16,6 7 0 15,7-1 6-15,8 4 3 16,15 5 3-16,4-4 2 15,7 0 3-15,0-4 0 16,-3-8 4-16,-4-5-14 16,-7-11-103-16,-1-5-106 15</inkml:trace>
  <inkml:trace contextRef="#ctx0" brushRef="#br0" timeOffset="58815.85">14853 14546 557 0,'-5'-7'377'0,"-2"-6"19"15,0 3-203-15,5 10-144 16,2 4-36-16,1 6-142 16</inkml:trace>
  <inkml:trace contextRef="#ctx0" brushRef="#br0" timeOffset="59047.93">15003 14654 1103 0,'4'7'523'15,"4"5"-235"-15,0 5-113 16,0 5-45-16,4 2-60 16,1 1-14-16,-3-2-33 15,0-2-7-15,-2-6-4 0,1-6 0 16,0-9 8-16,-2-7-1 16,1-5-2-16,-1-4-3 15,2-1-5-15,0 0 0 16,-2-1-42-16,-1-1-50 15,-3 2-147-15,4 3-160 16</inkml:trace>
  <inkml:trace contextRef="#ctx0" brushRef="#br0" timeOffset="59236.75">15300 14662 825 0,'2'-3'421'0,"3"0"-131"15,-2 3-93-15,-3 0-69 16,0 0-28-16,5 13-23 16,17 40-13-16,-19-26-29 15,1-1-12-15,-3-2-14 16,0-3-61-16,4-5-152 16</inkml:trace>
  <inkml:trace contextRef="#ctx0" brushRef="#br0" timeOffset="59566.6">15580 14737 613 0,'0'-2'296'16,"-9"-6"-101"-16,0 1-21 15,-6 1-42-15,-4 0-24 0,1 6-46 16,1 3-21-16,4 9-31 16,6 6 6-16,10 7 6 15,6 1 3-15,9 4 7 16,3-2 5-16,3-9 13 16,4-4 14-16,-4-15 35 15,-2-5 7-15,-4-14 2 16,-2-6-10-16,-9-7-35 15,-7-3-20-15,-12 4-15 16,-10 5-64-16</inkml:trace>
  <inkml:trace contextRef="#ctx0" brushRef="#br0" timeOffset="60819.01">1642 15403 788 0,'-10'19'369'16,"-4"12"-142"-16,2 12-110 16,8 1-18-16,12-5-38 0,6-6-17 15,13-11-21-15,4-7-2 16,4-15 2-16,0-5 5 15,-10-13 5-15,-4-4 1 16,-11-4-1-16,-8-2-5 16,-3 5-6-16,-6 1-4 15,-3 12-15-15,0 5-10 16,-2 10-13-16,5 4-2 16,8 12 4-16,5 2 7 0,9-3 8 15,3 2 2-15,9-13 5 16,3 0 2-16,2-13 6 15,0-4 3-15,-7-6 2 16,-6-5 1-16,-7-2-3 16,-1-1-3-16,-3-2-8 15,6 4-3-15,4 7-14 16,-3 5-5-16,6 13-1 16,0 6 1-16,3 13 21 15,3 3 10-15,-10 0 33 16,-5-1 20-16,-17-5 18 15,-8-1 1-15,-7-8-16 16,-6-1-16-16,3-10-101 16,-1-1-49-16</inkml:trace>
  <inkml:trace contextRef="#ctx0" brushRef="#br0" timeOffset="61291.86">2993 15537 1946 0,'-8'16'10'0,"7"5"-3"16,-5 15 14-16,14 2-18 16,10-2 1-16,7-8 4 15,6-2 0-15,4-12 3 16,-2-9 2-16,-9-8 15 0,-5-7 9 16,-19-8 4-16,-12 0-4 15,-9 2-17-15,1 0-13 16,-10 2-78-16,3 3-74 15</inkml:trace>
  <inkml:trace contextRef="#ctx0" brushRef="#br0" timeOffset="61732.07">3307 15587 798 0,'-3'0'439'16,"-2"-4"-100"-16,-2 11-192 16,0 5-36-16,-1 4-56 15,1 5-2-15,7 6-3 16,3 6-7-16,10-5-15 16,7-3-9-16,4-9-9 15,5-7 1-15,2-9 3 16,2-5 5-16,-5-10 6 15,-6-5 3-15,-8-5 3 16,-4-1-5-16,-5-2-5 16,0 6-4-16,-5 5-6 15,-3 4-1-15,-2 8-3 0,-2 3-5 16,2 5-4-16,2 4-2 16,3 10-2-16,0 1 2 15,5 4 4-15,3 4 0 16,8-3 1-16,5-4 2 15,4-6 6-15,1-4 4 16,-4-10 4-16,1-4 3 16,-5-6 2-16,-3-6-1 15,-6-6 0-15,-3 0-13 0,-8-4-127 16,-5-1 65-16</inkml:trace>
  <inkml:trace contextRef="#ctx0" brushRef="#br0" timeOffset="61874.36">3571 15331 1328 0,'-6'0'582'15,"-3"1"-301"-15,4 8-183 16,6 9-53-16,3 3-84 16,6 4 479-16</inkml:trace>
  <inkml:trace contextRef="#ctx0" brushRef="#br0" timeOffset="62201.13">3912 15442 768 0,'2'9'422'0,"3"5"-1"0,0 22-299 15,1 11-7-15,6 21-28 16,1 9-22-16,-4 2-25 15,0 3-11-15,-9-15-11 16,0-5-3-16,1-19-65 16,-1-14-86-16</inkml:trace>
  <inkml:trace contextRef="#ctx0" brushRef="#br0" timeOffset="62354.83">3932 15738 924 0,'2'-2'408'0,"11"-2"-177"0,2 3-157 16,5-4-70-16,9 3-4 15,6-6-128-15,5-1-159 16</inkml:trace>
  <inkml:trace contextRef="#ctx0" brushRef="#br0" timeOffset="62601.89">4415 15594 759 0,'3'1'406'0,"6"7"-80"15,-7 6-49-15,-4 7-86 16,-3 4-42-16,-14-1-69 16,1 0-27-16,-10-9-20 15,0-5 0-15,0-10-55 16,-4-6-37-16,5-8-72 16,-1-2-24-16,7-8 33 15,5 3 31-15,13-2 54 16,3 2 9-16,12 7 53 15,7 0 23-15,9 13 54 16,3 6 22-16,2 9-17 16,1 8-13-16,-1 6-39 15,-1-1-13-15,-1 1 9 16,-4-3-74-16</inkml:trace>
  <inkml:trace contextRef="#ctx0" brushRef="#br0" timeOffset="63010.78">5295 15602 902 0,'-6'3'390'0,"-8"6"-204"16,4 11-54-16,8 7-57 15,4 1-16-15,13 1-14 16,9-5 2-16,11-7 7 16,7-8 3-16,0-12-6 15,-6-6-1-15,-14-11-4 16,-8-4-2-16,-12-1-6 16,-3 1 0-16,-7 3-98 0,1 2-79 15</inkml:trace>
  <inkml:trace contextRef="#ctx0" brushRef="#br0" timeOffset="63265.86">5661 15711 994 0,'2'11'455'16,"-1"12"-207"-16,-1-1-50 16,-4-9-81-16,-4-3-29 0,2-10-34 15,0-5-12-15,4-11-23 16,2-5-19-16,4-3-27 15,5-6-9-15,4 1-11 16,5 5 10-16,2 4 10 16,5 8 4-16,-1 11 30 15,-3 3 15-15,-2 12 17 16,-2 2 6-16,-3 7-14 16,0 3-12-16,0 0 6 15,-1-2-38-15,3-3-166 16</inkml:trace>
  <inkml:trace contextRef="#ctx0" brushRef="#br0" timeOffset="63515.31">6152 15748 823 0,'-6'-8'421'0,"-8"-8"-136"15,-9-5-81-15,-7-2-21 16,-4-1-42-16,-2 4-31 15,7 8-51-15,3 5-22 16,7 13-43-16,8 3-7 16,7 11-1-16,5 5 4 15,16 4 11-15,1 1 7 16,9-3-1-16,4 0 0 0,1-10-2 16,-2-5 2-16,-4-12-37 15,-4-7-91-15</inkml:trace>
  <inkml:trace contextRef="#ctx0" brushRef="#br0" timeOffset="63656.33">6053 15390 1083 0,'-5'2'521'16,"-5"6"-151"-16,5 14-275 15,0 3-38-15,6 8-14 16,6-1-52-16</inkml:trace>
  <inkml:trace contextRef="#ctx0" brushRef="#br0" timeOffset="64417.55">7063 15573 844 0,'-7'-10'388'0,"-16"-9"-163"15,-4 5-36-15,-11 6-27 16,4 7-30-16,-1 5-50 16,9 6-21-16,14 5-58 15,9 4-11-15,14 2-8 16,6-1 5-16,8-3 12 15,0-5 4-15,-1-8 3 16,-1-3 2-16,-9-2 3 16,-6-3-1-16,-10 0-12 15,-4 2-7-15,-12 3-10 0,-2 4 1 16,-3 4 4-16,0 6 2 16,7 3-3-16,8 5-3 15,9 2 2-15,5-6 0 16,7-2 8-16,4-4 4 15,9-8 2-15,3-1 4 16,8-6 2-16,-5-6-1 16,0-1 2-16,-5-2-1 0,-7 2-1 15,-3 2-1-15,-9 4-6 16,-6 4-3-16,-3 10 0 16,-4 3 1-16,-1 4 6 15,1-3 2-15,1-5 3 16,3-1 4-16,2-10-1 15,5-5-2-15,8-13-28 16,6-7-13-16,6-5-4 16,4-1 1-16,0 5 23 15,-2 8 14-15,-7 11 15 16,-4 8 12-16,-10 11 21 16,3 10-2-16,-5 11-9 15,-5 3-10-15,2 6-18 16,-1 0 10-16,6-8-84 15,5-5-74-15</inkml:trace>
  <inkml:trace contextRef="#ctx0" brushRef="#br0" timeOffset="64566.18">7502 15642 907 0,'-3'0'455'15,"1"7"-136"-15,-2 7-120 16,0 16-139-16,3 3-12 15,1 9-27-15,0-4-7 0,5-6-29 16,1-7-82-16</inkml:trace>
  <inkml:trace contextRef="#ctx0" brushRef="#br0" timeOffset="64701.35">7440 15364 1140 0,'1'0'382'0,"5"7"-357"16,5 8-115-16</inkml:trace>
  <inkml:trace contextRef="#ctx0" brushRef="#br0" timeOffset="65014.81">7790 15667 765 0,'-19'-2'472'0,"-11"-1"-14"16,-3 7-308-16,7 4-46 15,13 11-84-15,9 4-14 16,16 2-1-16,9 5 0 16,10 0 4-16,0-3 1 15,2-5 1-15,-1-6 2 16,-14-14 11-16,-2-5 5 15,-6-19 3-15,-3-6 1 0,-7-7-8 16,1-4-3-16,-9-6-5 16,-8-3-1-16,5-5-7 15,1-1-2-15,11 5-8 16,7 2-6-16,9 11-8 16,-1 6-4-16,11 18-57 15,5 8-55-15</inkml:trace>
  <inkml:trace contextRef="#ctx0" brushRef="#br0" timeOffset="65515.78">8073 15780 994 0,'1'3'402'0,"3"4"-228"16,7 1-63-16,8 1-28 16,7 1-11-16,5-5-28 15,2-2-7-15,1-6-4 16,-7-7-3-16,-7-7-3 16,-6-4-4-16,-12-4-23 15,-2-2-19-15,-9 1-17 16,-7 4-3-16,-10 5 8 15,-3 6 14-15,-6 8 3 16,2 3 12-16,4 18 20 16,3 6 8-16,6 9 22 15,2 13 1-15,9 11-4 16,6 3-3-16,7 4-12 16,8-6-10-16,4-12-27 15,2-6-52-15</inkml:trace>
  <inkml:trace contextRef="#ctx0" brushRef="#br0" timeOffset="65998.86">8628 15742 686 0,'-2'3'342'0,"-4"4"-119"16,-5 3-32-16,-8 6-56 15,0 1-29-15,-9 1-39 16,-1-2-7-16,3-8-25 16,-2-7-6-16,8-11-4 15,5-4-7-15,10-6-8 0,2 0-6 16,8 0-13-16,3-1-6 15,8 4 13-15,6 2 15 16,5 10 31-16,0 4 9 16,0 15-1-16,2 6-10 15,-2 8-17-15,1 2-6 16,-5 2 12-16,-2-3-60 16,-6-5 18-16</inkml:trace>
  <inkml:trace contextRef="#ctx0" brushRef="#br0" timeOffset="66515.25">8950 15717 790 0,'-7'-6'356'0,"-6"-10"-160"16,-2 5-31-16,-2 5-48 15,-1 4-23-15,-3 6-46 16,1 3-14-16,3 8-27 16,2-1-3-16,9 4-3 15,4 2-2-15,5 1 1 16,7 1 0-16,6-5 1 0,6-1 5 16,5-7 5-16,-1-5 1 15,-3-5 5-15,-8-4-6 16,-8-4-17-16,-1 0-7 15,-9-3-7-15,2 3 5 16,0 0 12-16,-3 2 0 16,6 4-12-16,2 0-3 15,2 4 10-15,-6-1 8 16,0 0 19-16,7 5 7 16,7 12-5-16,28 24-3 0,-29-34-3 15,-1-3 2-15,3-11 0 16,3-5-1-16,6-6-5 15,2-4-2-15,0 0-6 16,-3 4-12-16,-2 5 39 16,0 7 10-16,-10 13 27 15,0 6 21-15,-9 13-34 16,-2 4-7-16,-5 7-23 16,4 1-7-16,-1-7-33 15,-2-4-65-15</inkml:trace>
  <inkml:trace contextRef="#ctx0" brushRef="#br0" timeOffset="67081.6">10072 15733 809 0,'-14'-1'382'0,"-16"1"-169"16,2 1-44-16,9 10-90 15,5 1-27-15,13 10-28 16,11 4-22-16,20 3-2 15,7 0 1-15,10-6 9 16,-3-5 2-16,-12-13 6 0,-4-6 9 16,-15-14 7-16,-6-5 1 15,-12-10-4-15,-9-3-7 16,-10-4-7-16,-5-4-1 16,-3-5-2-16,2 0-2 15,8-6 4-15,6 0 0 16,16 2-4-16,8 4-4 15,15 7-12-15,6 7-7 16,7 11 10-16,-3 5-42 16,-4 16-131-16,-3 7-326 0</inkml:trace>
  <inkml:trace contextRef="#ctx0" brushRef="#br0" timeOffset="67381.75">10314 15737 645 0,'-6'4'355'15,"-3"4"-62"-15,-1 4-97 16,5 7-20-16,5 5-31 15,-1 2-28-15,11 3-39 0,5-5-12 16,6-4-21 0,8-6-4-16,0-12 0 0,-5-6 4 15,-1-11 0-15,-5-5-4 16,-7-2-10-16,-3-3-6 16,-5 0-83-16,-1 3-68 15</inkml:trace>
  <inkml:trace contextRef="#ctx0" brushRef="#br0" timeOffset="67514.61">10406 15526 1170 0,'-3'-1'478'0,"0"2"-323"16,1-1-61-16,2 0-126 15,0 0 1-15</inkml:trace>
  <inkml:trace contextRef="#ctx0" brushRef="#br0" timeOffset="67965.83">10661 15700 968 0,'1'3'413'0,"6"10"-202"15,0 5-71-15,0 10-28 16,3 2-13-16,-1 0-25 16,-2-2-13-16,3-9-19 15,-2-6-7-15,-4-13-1 16,7-6-2-16,0-12-3 15,1-5-2-15,4-7-14 16,0-1-3-16,-1 6-15 16,2 5-38-16,-4 10-135 15,0 5-138-15</inkml:trace>
  <inkml:trace contextRef="#ctx0" brushRef="#br0" timeOffset="68264.7">11270 15754 942 0,'-18'10'463'0,"-1"10"-175"15,-11 3-139-15,-6-1-42 16,4-4-56-16,-4-4-10 16,7-10-14-16,6-6-5 0,9-9-8 15,2-4-15-15,5-6-20 16,6 2-7-16,2 0-7 15,6 0 9-15,6 0 9 16,4 3 2-16,4 4 11 16,0 4 6-16,1 12 24 15,-1 6 7-15,-3 13 5 16,0 5-4-16,-8 7-17 16,0-1-5-16,-4-2-67 15,7-6-59-15</inkml:trace>
  <inkml:trace contextRef="#ctx0" brushRef="#br0" timeOffset="68490.67">11351 15617 1012 0,'4'14'438'0,"1"9"-217"15,1 12-96-15,-3 5 23 16,1 13-17-16,4 8-13 16,-5 0-31-16,-1-1-29 15,-2-15-29-15,0-7-12 16,0-12-63-16,1-4-71 16</inkml:trace>
  <inkml:trace contextRef="#ctx0" brushRef="#br0" timeOffset="68640.42">11453 15832 1209 0,'10'-3'514'16,"6"-2"-299"-16,6 0-127 15,3 0-5-15,0 0 231 16</inkml:trace>
  <inkml:trace contextRef="#ctx0" brushRef="#br0" timeOffset="69132.78">11629 15631 844 0,'4'0'425'0,"3"0"-127"0,4 9-140 16,4 12-42-16,0 7-43 15,2 5-19-15,-13-2-25 16,-3-4-4-16,0-9-5 16,-5-7 2-16,4-11 9 15,0-4-2-15,1-11-5 16,7-3-7-16,2-5-15 15,4-1-2-15,3 2-3 16,0 4-1-16,-4 9-5 16,1 5-2-16,-3 11-3 15,-3 5 1-15,-3 8 5 16,1 3 2-16,-4 7 6 0,-2 1 0 16,2-2 4-16,-2 0-64 15,8-10-152-15</inkml:trace>
  <inkml:trace contextRef="#ctx0" brushRef="#br0" timeOffset="69374.14">12058 15659 823 0,'0'-2'448'15,"0"-7"-137"-15,6 9-125 16,3 2-30-16,8 10-57 15,2 10-5-15,3 6 2 16,-1 2-8-16,-10-2-21 16,-2-4-13-16,-9-8-13 15,-5-3-5-15,-13-7-8 16,-5-5-3-16,-10-4-75 16,-2-5-41-16</inkml:trace>
  <inkml:trace contextRef="#ctx0" brushRef="#br0" timeOffset="69759.5">12674 15831 1121 0,'1'16'464'0,"-7"20"-282"16,-4 4-37-16,-12-5-88 15,-7-5 250-15</inkml:trace>
  <inkml:trace contextRef="#ctx0" brushRef="#br0" timeOffset="70226.77">13499 15603 855 0,'-11'9'388'16,"-8"5"-170"-16,-12 11-94 16,-5 1-6-16,-7-1-42 15,0-4-22-15,3-12-16 16,2-5-2-16,11-14 2 16,-2-6 2-16,10-7-3 15,5-1-6-15,10 4-20 16,10 4-12-16,9 5-6 15,5-1-1-15,5 11 7 0,2 6 3 16,4 15 2-16,0 11 0 16,-1 9 1-16,-5-1 0 15,-3-1 5-15,-6-4-44 16,-4-12-187-16</inkml:trace>
  <inkml:trace contextRef="#ctx0" brushRef="#br0" timeOffset="70527.85">13386 15542 919 0,'12'-14'430'0,"22"-15"-169"15,6 3-30-15,1 18-68 16,2 8-47-16,-11 20-61 16,-3 10-17-16,-8 8-2 15,-2 2-3-15,-3 2-10 16,-1-1-3-16,0-7-6 15,-2-5-2-15,0-13 1 16,-3-8-9-16,-2-14-52 16,-3-4-27-16,-11-10-46 15,-7 0-11-15,-11 0 42 16,-5 4 23-16,-6 11 42 16,-1 5 25-16,-1 18 10 15,1 5 2-15,7 4 5 0,2 0-28 16,14-8-245-16</inkml:trace>
  <inkml:trace contextRef="#ctx0" brushRef="#br0" timeOffset="70864.92">13710 15506 993 0,'16'-9'442'0,"28"-6"-184"16,1 6-66-16,0 17-54 15,0 7-15-15,-11 11-32 16,-3 10-3-16,-7-3-11 16,-2 9-12-16,-6-4-29 15,-1-3-12-15,-4-5-11 16,-3-10-3-16,-1-9-22 16,-1-8-35-16,1-6-78 15,1-5-60-15,-3-10-163 16,-2-4-65-16,-4-2 32 15,-7 1 81-15,-6 9 267 16,-5 4 152-16,-7 12 143 16,-3 9 11-16,-5 7-49 15,-2 5-52-15,6 2-98 16,4 0-19-16,13-8-131 16,8-2-389-16</inkml:trace>
  <inkml:trace contextRef="#ctx0" brushRef="#br0" timeOffset="71329.72">14590 15662 860 0,'0'3'430'16,"0"5"-126"-16,-14 10-135 15,-1 5-14-15,-10 4-46 16,-8-1-24-16,-2-7-35 16,-7-6-8-16,0-13-14 15,1-8-4-15,9-13-21 16,7-3-7-16,11-6-16 0,7 5-5 16,16 4 0-16,6 1 0 15,14 10 14-15,3 1 15 16,6 9 23-16,0 7 10 15,-3 12 1-15,-3 6-6 16,-7 9-13-16,-4 3-4 16,-6 0-55-16,-1 0-34 15</inkml:trace>
  <inkml:trace contextRef="#ctx0" brushRef="#br0" timeOffset="71913.53">15214 15635 742 0,'0'6'363'15,"-8"10"-114"-15,-3 5-62 16,-6 7-30-16,-3-1-34 16,-3-4-44-16,2-4-16 15,4-12-26-15,-1-7-1 16,3-13-5-16,-1-6-3 15,3-8-9-15,3-1-8 16,5 5-7-16,4 3-3 16,1 14-7-16,1 4 1 0,6 13 3 15,3 7 2-15,11 12 7 16,2 1-1-16,9 0-2 16,5-2 0-16,8-14 2 15,4-4 2-15,-7-15 9 16,-7-8 2-16,-9-12 2 15,-1-2-3-15,-2-5-9 16,1 2-4-16,1 6-7 16,1 8-4-16,-6 9-5 15,-4 6 1-15,-4 13 15 16,-1 3 11-16,-6 8 19 16,-1 3 7-16,-13-2-2 15,-4-2-5-15,-9-4-9 16,0-3 6-16,0-8-91 15,-1-5 46-15</inkml:trace>
  <inkml:trace contextRef="#ctx0" brushRef="#br0" timeOffset="73173.25">1577 16566 985 0,'-2'-14'409'16,"4"-16"-234"-16,2-6-49 16,11-4-48-16,5 4-6 15,9 9-18-15,7 14-3 16,6 34 9-16,-1 22-11 16,-5 31-9-16,-4 14 1 15,-11 7-13-15,-5 0-9 16,-7-13-7-16,-2-16 1 0,-1-26-1 15,2-16-1 1,0-24-23-16,0-7-17 0,0-20-19 16,-4-1 2-16,-11-7 20 15,-6-6 14-15,-6 8 12 16,-1 6 0-16,-1 16-3 16,3 14 1-16,-3 18 2 15,1 7 2-15,3 10 1 16,1-2 5-16,9-11-99 15,6-4-101-15</inkml:trace>
  <inkml:trace contextRef="#ctx0" brushRef="#br0" timeOffset="73425.66">2100 16709 813 0,'0'-6'512'0,"0"-7"-20"15,1 13-254-15,0 6-54 16,-2 11-89-16,2 6-34 16,1 12-20-16,5 4-5 15,6-2-10-15,0-3-4 16,10-13-7-16,2-8-1 16,4-15 2-16,1-6 2 0,-9-10-1 15,2-1 1-15,-12-1-4 16,-4-1 1-16,-6 2-59 15,-4-2-63-15,-6 0-193 16</inkml:trace>
  <inkml:trace contextRef="#ctx0" brushRef="#br0" timeOffset="73558.23">2221 16463 1264 0,'-1'0'532'0,"-2"8"-310"16,3 2-78-16,1 7-96 15,4 3 1-15,5 3-23 16</inkml:trace>
  <inkml:trace contextRef="#ctx0" brushRef="#br0" timeOffset="74035.2">2731 16657 840 0,'-12'-4'423'0,"-15"1"-122"15,-3 3-40-15,-3 9-58 16,3 5-51-16,8 11-79 15,5 4-31-15,11 8-42 16,6 4-5-16,7-6 3 16,9-2 1-16,8-14 5 15,3-8 3-15,-3-11 7 16,-6-4 8-16,-14-7 10 0,-8-1-2 16,-13 1-8-16,-4 3-9 15,-1 4-11-15,2 2-32 16,9 2-132-16,7 2-82 15</inkml:trace>
  <inkml:trace contextRef="#ctx0" brushRef="#br0" timeOffset="74607.69">3059 16866 526 0,'3'-6'311'0,"-3"-11"-10"15,0 0-59-15,-3-6-49 16,-5 2-18-16,-3 2-36 16,1-1-21-16,-11 7-37 15,3 1-17-15,-9 9-44 16,2 5-16-16,4 9-21 16,2 6-8-16,11 6 3 15,3 3 3-15,12 0 7 16,7-1 8-16,6-9 6 15,6-6 4-15,0-12 4 16,-1-9 1-16,-5-9-1 16,-2-6-1-16,-3 2-5 15,-3 2-1-15,-6 7 0 0,-1 7-4 16,-5 8 4-16,-3 12 8 16,0 6 3-16,-4 6 5 15,6 9-3-15,1-5-9 16,7 2-3-16,8-3-1 15,2-13 4-15,3-4 2 16,2-11 8-16,2-5 4 16,-4-12 2-16,-1-6 1 15,-4-10-4-15,-4 0-3 0,-1 0-3 16,-2 3-2-16,-4 8-4 16,1 2 0-16,-4 14 0 15,4 6 1-15,-1 11 3 16,-1 10-2-16,2 12-2 15,-1 10-2-15,0 11 0 16,3 4 0-16,-2 8 0 16,-2-2 0-16,1 1 1 15,-3-4-1-15,1-16-10 16,2-10-42-16,-1-25-83 16</inkml:trace>
  <inkml:trace contextRef="#ctx0" brushRef="#br0" timeOffset="74746.09">3302 16870 1438 0,'5'0'535'0,"5"5"-411"0,5-1-69 16,12 4-30-16,0-2 3 16,7-3-86-16</inkml:trace>
  <inkml:trace contextRef="#ctx0" brushRef="#br0">3827 16688 661 0,'-11'-4'335'16,"-9"1"-95"-16,-6 3-107 15,1 1-6-15,1 5-17 0,5 3-12 16,9-1-54-16,5 2-25 16,11 2-21-16,4-3-1 15,11 2 9-15,2-2 2 16</inkml:trace>
  <inkml:trace contextRef="#ctx0" brushRef="#br0" timeOffset="75925.78">4690 16711 720 0,'3'-1'281'0,"7"0"-169"0,16 1-62 16,12 2 3-16,20 0 17 15,2 3-4-15,-6-1-12 16,-3 1-3-16,-23 1-21 16,-9-3 7-16,-13 2 25 15,-13 1 3-15,-8-2-1 16,-6 0-13-16,-6 3-28 16,-2-1 0-16,5 4-10 15,2 2-4-15,12 7-12 16,12 0-7-16,8 9 0 15,8 0-7-15,9-2-84 16,2 0-48-16,8-8-127 16,1-3-32-16,2-11 77 15,-1-4 51-15,0-18 138 16,-2-3 76-16,-3-7 103 16,-4-5 42-16,-12 6 92 0,-7 0 4 15,-18 9-45-15,-5 4-16 16,-13 4-75-16,-4 4-26 15,-3 5-36-15,1 1-26 16,6 7-35-16,6 2-14 16,11 9-10-16,4 5 0 15,12 6 6-15,8-1 2 16,12-7 4-16,4-7 1 16,5-9 5-16,-2-5 1 15,-6-11 10-15,-5-3 4 16,-14-7 2-16,-4-2 0 0,-13 1-51 15,-6 2-73-15</inkml:trace>
  <inkml:trace contextRef="#ctx0" brushRef="#br0" timeOffset="76538.77">6141 16803 888 0,'-3'8'414'15,"2"7"-153"-15,-1 17-145 16,2 5-12-16,-1 4-46 16,-2-4-22-16,-1-11-11 15,-1-6 1-15,2-13 7 16,1-7-7-16,2-13-24 15,3-11-11-15,7-12-25 16,4-6 1-16,10-6 12 16,2 5 3-16,2 8 14 15,2 8 13-15,0 19 16 16,1 7 7-16,-5 18 2 16,-5 11-10-16,-5 14-8 0,-5 6-5 15,-3-3-3-15,3-6 1 16,0-16-57-16,2-10-70 15</inkml:trace>
  <inkml:trace contextRef="#ctx0" brushRef="#br0" timeOffset="76657.15">6552 16891 1167 0,'-1'5'443'0,"1"6"-335"15,2 0-49-15,4-1-90 16,2-2-354-16</inkml:trace>
  <inkml:trace contextRef="#ctx0" brushRef="#br0" timeOffset="81882.55">3814 16767 487 0,'-2'-2'296'0,"-5"-4"0"16,-4 3-46-16,-7 4-62 15,-4 5-34-15,-3 5-62 16,1 7-26-16,10 1-34 16,3 1-9-16,16 5-7 15,6-3 3-15,12 0 8 16,9-3 1-16,9-7-5 16,4-4-2-16,0-11-36 15,-3-10-60-15</inkml:trace>
  <inkml:trace contextRef="#ctx0" brushRef="#br0" timeOffset="82689.5">6595 16952 584 0,'2'0'259'0,"6"3"-82"16,2 0-61-16,7 1 15 16,1 1-11-16,1-2-16 15,1-2-15-15,2-5-29 16,0-4-4-16,-5-12-23 15,1-1-4-15,-16-7-5 16,-3-1-4-16,-15 1-6 16,-9 3 1-16,-7 11 2 15,-4 5-3-15,5 19-1 16,4 7-4-16,11 13-8 16,5 9 2-16,11 6 6 15,4 5 8-15,4 0 10 16,2-1-1-16,2-3-6 15,-1-4-3-15,4-7-57 16,0-6-85-16</inkml:trace>
  <inkml:trace contextRef="#ctx0" brushRef="#br0" timeOffset="83014.23">6977 16879 855 0,'-5'-8'383'0,"-10"-12"-182"15,0 3-36-15,4 5-66 16,2 3-27-16,2 12-40 15,-3 6-9-15,2 13-5 16,2 1-2-16,5 7-5 16,4-1-1-16,11-3 0 15,2-2 2-15,5-11 5 16,1-4 3-16,-2-9 5 16,-3-3-11-16,-4-7-105 15,-3-4-109-15</inkml:trace>
  <inkml:trace contextRef="#ctx0" brushRef="#br0" timeOffset="83116.13">6973 16629 886 0,'-2'-1'428'0,"-1"2"-142"16,2 9-190-16,2 4-49 16,6 13-120-16</inkml:trace>
  <inkml:trace contextRef="#ctx0" brushRef="#br0" timeOffset="83448.23">7205 16667 950 0,'3'1'412'0,"6"13"-176"0,4 14-100 15,1 27-66-15,1 14-10 16,2 16-40-16,-4-4-5 15,-1-10-3-15,0-10 3 16,-6-16-66-16,-3-7-84 16</inkml:trace>
  <inkml:trace contextRef="#ctx0" brushRef="#br0" timeOffset="83738.75">7195 16611 954 0,'20'-10'409'0,"19"-5"-218"16,-2 8-63-16,-5 15-68 16,-7 5-21-16,-13 9-25 15,-1 2-2-15,-14-1 6 16,-6 3 2-16,-7-7-9 16,-7-3-18-16,3-8-38 15,8-5-32-15,13-8-17 16,14-2 12-16,15 0 24 15,2 2 31-15,7 9 32 16,-1 5 18-16,-5 6 20 16,-6 2 7-16,-18 6 10 15,-7 1-10-15,-16 3-5 16,-8 6-5-16,-6-10-72 16,-4-5-61-16</inkml:trace>
  <inkml:trace contextRef="#ctx0" brushRef="#br0" timeOffset="84054.8">7537 16699 989 0,'13'-9'457'0,"17"-2"-198"16,3 8-52-16,-4 16-57 15,-4 11-22-15,-4 15-21 16,-4 6-11-16,-7 8-31 15,1 0-17-15,-6-5-30 16,2-9-3-16,0-18-4 16,-1-6-2-16,2-15-30 15,-2-4-36-15,2-12-60 16,-2-4-23-16,-9-10 0 16,-3-2 32-16,-12 8 56 15,-5 7 25-15,-6 18 44 16,-3 13 10-16,-5 16 2 15,1 4 0-15,8 3-10 16,8-4-77-16</inkml:trace>
  <inkml:trace contextRef="#ctx0" brushRef="#br0" timeOffset="84372.82">7878 16909 734 0,'4'5'435'0,"6"4"-69"0,-3 4-168 16,-5-2-35-16,-1 0-77 16,-1-6-21-16,-3-4-13 15,3-3-8-15,0 1-15 16,0-1-7-16,10-24-21 15,19-26-1-15,-8 34-7 16,3 5 4-16,-3 16 15 16,-2 9 10-16,-5 18 25 15,-7 6 3-15,-4 8-6 16,-3-5-8-16,0-4 3 16,3-7-56-16</inkml:trace>
  <inkml:trace contextRef="#ctx0" brushRef="#br0" timeOffset="84718.2">8352 16802 1165 0,'-4'-1'566'0,"-4"-2"-248"0,-3 27-150 16,-2 11-55-16,5 24-78 15,6 6-6-15,3 6 3 16,3-1-1-16,-1-8-5 16,1-6-6-16,1-12-69 15,-2-11-79-15</inkml:trace>
  <inkml:trace contextRef="#ctx0" brushRef="#br0" timeOffset="84868.47">8345 17011 1240 0,'4'3'431'15,"9"3"-380"-15,6 2-45 16,7-1-2-16,6-1-59 16,8-5-372-16</inkml:trace>
  <inkml:trace contextRef="#ctx0" brushRef="#br0" timeOffset="85121.01">8793 16895 760 0,'0'13'474'16,"-1"4"-36"-16,-12 11-213 15,-3 3-44-15,-13-2-92 16,-1-3-26-16,-1-5-28 16,-1-12-25-16,11-11-59 15,3-4-36-15,8-17-41 16,5-2 12-16,5-5 50 15,2-2 30-15,11 5 63 16,4 8 22-16,7 13 50 16,3 7 16-16,-2 16 3 15,3 9-8-15,-5 9-40 16,1 3-14-16,-1-7-29 16,-3 2-29-16</inkml:trace>
  <inkml:trace contextRef="#ctx0" brushRef="#br0" timeOffset="85905.27">9835 16785 656 0,'-8'-3'341'0,"-15"-1"-74"15,-5 3-50-15,-2 2-55 16,-3 3-33-16,10 4-66 16,7 2-28-16,15 2-38 15,11 4-11-15,18 2-1 16,4 0 9-16,7-2 8 0,-6-3 4 15,-6 0-19-15,-2-4-11 16,-15-6-1-16,-4-3-4 16,-14 0 18-16,-10-2 8 15,-7 5 1-15,-4 0 2 16,-5 0 7-16,0 3 8 16,5-3-3-16,9 3-4 15,13 5-3-15,6-2-5 16,12 5 4-16,4 1 6 15,7-3 1-15,7 4 2 0,-3-6-1 16,1-5 2-16,0-2 1 16,-5-6 1-16,4-6 3 15,-6-6 0-15,-1-5 0 16,-3-1 0-16,-7-2 11 16,-1 7 10-16,-3 5 11 15,-4 5-4-15,1 12-17 16,2 8-7-16,2 8-15 15,1 6 6-15,2-2-2 16,5-3-2-16,4-9 1 16,2-2 0-16,-2-12 37 15,1-5 9-15,-4-10 9 16,1-6 5-16,-5-4-33 16,0-1-10-16,-6 2-21 0,-1-1-47 15,2 5-159 1,-2 1-85-16</inkml:trace>
  <inkml:trace contextRef="#ctx0" brushRef="#br0" timeOffset="86288.76">10497 16849 871 0,'-7'-7'391'0,"-12"-4"-178"16,-6 2-31-16,-4 0-47 16,-1 6-28-16,6 4-50 15,7 4-22-15,7 5-33 16,4 3-5-16,6 2-5 16,6 2 1-16,8 2 7 15,8-4 2-15,-1-3 4 16,-1-4 2-16,1-7-14 15,-6 1-8-15,-9-8-3 16,-3 0-3-16,-12 1 8 16,-7 2 6-16,-12 5 6 15,-1 5 11-15,3 4 23 16,1 6 11-16,12 4 17 16,6 1-4-16,8 2-8 0,8-5-3 15,15-4-16-15,4-2-4 16,8-6-8-16,5-1-14 15,0-4 445-15</inkml:trace>
  <inkml:trace contextRef="#ctx0" brushRef="#br0" timeOffset="86771.65">10724 16968 544 0,'-2'1'334'16,"1"1"-54"-16,2 5-75 16,-1-7-17-16,0 0-51 15,15 7-22-15,40 9-40 0,-29-17-19 16,3-8-21-16,-4-7-5 16,-8-7-3-16,-2-4-2 15,-15 0-14-15,-4 1-9 16,-18 5-11-16,-7 2-3 15,-1 10-2-15,-5 5 1 16,9 12 4-16,4 11 2 16,6 15 12-16,11 7 8 15,6 13 9-15,6 5 4 16,7-4 2-16,0-2-3 0,4-6-5 16,-5-6-5-16,-2-11-50 15,0-4-66-15</inkml:trace>
  <inkml:trace contextRef="#ctx0" brushRef="#br0" timeOffset="87068.86">10986 16825 1174 0,'8'2'518'0,"12"11"-228"15,0 15-132-15,0 21-65 16,1 9-17-16,-3 9-17 15,1-4-11-15,-9-3-10 16,-9-7-4-16,-10-8-15 16,-11-7-2-16,-6-15-19 0,-3-8-21 15,5-22-33-15,4-11-11 16,14-18 10-16,8-8 16 16,10-3 29-16,6 0 8 15,10-1 12-15,7 5 13 16,8 0 21-16,0 1 2 15,-3 11-7-15,-10 7-13 16,-12 11-74-16,-4 9 423 16</inkml:trace>
  <inkml:trace contextRef="#ctx0" brushRef="#br0" timeOffset="87755.82">11652 16843 600 0,'-17'-4'318'0,"-9"-3"-80"15,-7 2-78-15,8 3-37 16,6 4-47-16,7 3-24 15,7 4-35-15,6 3 0 0,11 1 1 16,6-3-2 0,-8-6-3-1,-1 1-2-15,36 8 2 0,-5-4 1 0,-4-9 3 16,-25-5-3-16,-14-2-16 16,-2-1-6-16,-14 5-7 15,-11 0 0-15,-5 9 11 16,-3 3 4-16,8 8 7 15,7 1 0-15,10 3 8 16,8 0 0-16,9-1 9 16,7 1 8-16,13-1 7 15,5-4 1-15,4-7-8 16,7-2-7-16,-7-12-4 16,0-4 0-16,-1-4-1 15,-4-4-1-15,0-7-4 16,-5-1-2-16,-5-5-3 15,-4 2-1-15,-1 11-9 16,-5 5 16-16,-5 11 5 0,-3 6 1 16,0 8 10-16,-1 5-16 15,1 6-7-15,1-2-2 16,4 0 5-16,3-2-25 16,2-2-141-16,4-2-127 15</inkml:trace>
  <inkml:trace contextRef="#ctx0" brushRef="#br0" timeOffset="88038.62">12343 16872 990 0,'1'6'470'0,"-2"10"-177"16,-7 7-75-16,-8 11-75 16,-7 0-43-16,-6-7-52 15,5-3-15-15,-2-10-8 16,3-8-2-16,4-3-6 15,-4-10-14-15,5-7-23 16,4-2-9-16,5-13-6 16,9 3 6-16,4-4 13 15,8 2 3-15,9 10 18 16,-4 2 10-16,6 14 20 16,-4 8 12-16,-5 17-5 15,2 6-1-15,-6 11-14 16,2 0-7-16,-5-1-8 0,2-3-56 15</inkml:trace>
  <inkml:trace contextRef="#ctx0" brushRef="#br0" timeOffset="88490.68">12542 16827 892 0,'13'7'412'15,"7"6"-181"-15,-2 15-79 16,-5 2-21-16,-10 5-36 15,-3-1-16-15,-11-7-26 16,-2-1-8-16,-2-11-9 16,2-5-4-16,8-5-5 15,5-9-6-15,5-12-19 16,6-6-7-16,6-14-10 16,1 0-1-16,0 0 10 0,-4 2 3 15,-4 12 2-15,-4 9 0 16,-7 14 11-16,2 9 6 15,0 18 8-15,1 5 5 16,6 1-6-16,0 3-3 16,6-7-5-16,6-4-4 15,9-7-13-15,-1-8-38 16,8-11-148-16,5-9-206 16</inkml:trace>
  <inkml:trace contextRef="#ctx0" brushRef="#br0" timeOffset="88754.89">13205 16885 502 0,'3'5'369'0,"-1"7"77"16,-11 5-99-16,-2 10-114 16,-6 1-55-16,-6-2-96 15,0-2-21-15,-8-4-16 16,-2-7-5-16,2-13-7 16,5-1-3-16,3-14-7 15,2-5-4-15,6-5-11 16,2-2-6-16,12 2-7 15,6 5-6-15,12 9-7 16,3 1 2-16,5 14 14 16,0 7 7-16,1 12 18 15,-1 7 3-15,-3 2-5 16,-1-1-5-16,-7-6-5 16,-4-4-9-16,-5-6-100 15,-5-6-69-15</inkml:trace>
  <inkml:trace contextRef="#ctx0" brushRef="#br0" timeOffset="88910.65">13027 16590 1481 0,'7'6'546'0,"4"7"-438"15,2 10-44-15,-3 9-44 16,-4 1-9-16,2 4-222 15</inkml:trace>
  <inkml:trace contextRef="#ctx0" brushRef="#br0" timeOffset="89822.66">13596 17065 1160 0,'2'3'556'15,"3"8"-210"-15,-6-6-179 0,-1 1-42 16,-1 0-61 0,-1-6-58-16</inkml:trace>
</inkml:ink>
</file>

<file path=ppt/ink/ink4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1T09:29:32.132"/>
    </inkml:context>
    <inkml:brush xml:id="br0">
      <inkml:brushProperty name="width" value="0.05292" units="cm"/>
      <inkml:brushProperty name="height" value="0.05292" units="cm"/>
      <inkml:brushProperty name="color" value="#FF0000"/>
    </inkml:brush>
  </inkml:definitions>
  <inkml:trace contextRef="#ctx0" brushRef="#br0">17772 12370 437 0,'0'0'311'0,"0"0"7"0,-1 1-101 15,1-1-30-15,0 0-51 16,-2 0-28-16,1 0-41 0,1 0-14 16,-1 0-14-16,1 0-1 15,0 0 3-15,0 0-1 16,0 13-2-16,5 31 0 16,-3-18-9-1,-1-1-3-15,3 15-11 16,-2 8-5-16,1 22-2 15,0 13-1-15,0 18-2 16,2 5-1-16,2 0-1 16,2-2 1-16,0-7-1 0,-1-5 1 15,-3-11 1-15,-3-8 1 16,-2-19 3-16,-3-14 1 16,-4-12 4-1,0-9 2-15,0-6 7 0,0-2 3 16,2-6-2-16,1 0-2 15,3-3-8-15,0 2-4 16,-1 0-2-16,1-4-1 16,0 0-2-1,1 0-2-15,-1 0-3 0,0 0 0 0,0 0 0 16,-1-1 3 0,1 0 3-16,0-1 1 0,0 1-1 15,-8-3-5-15,-8 1-3 16,-30-38-1-16,25 21 2 0,2-2 3 0,-6-1 8 31,4 0 3-31,7 9 9 16,3 2 3-16,9 9-2 15,2 3-6-15,1 4-13 16,0-4-6-16,1 2-5 16,11 21 3-16,28 36 4 15,-18-31 0-15,1-3 1 16,0-1 1-16,-3-6 0 15,0-3-1-15,-3-10 1 16,-1-1 4-16,2-8 6 0,3-4 4 16,6-6 11-16,5-4 2 15,4-6 2 1,2-3 3-16,-8-5-4 0,-7 0 0 16,-10 6 0-16,-10 2-2 15,-3 10-28-15,-5 3-98 16</inkml:trace>
  <inkml:trace contextRef="#ctx0" brushRef="#br0" timeOffset="500.95">18283 13537 1068 0,'-2'1'472'15,"0"6"-259"-15,2 2-78 0,0 15-90 16,0 8-28-16,4 10-12 0,5 9 0 31,2 7-1-31,1 2 0 0,-1 0 1 0,1-6 0 16,-1-10 1-16,-1-9 0 15,-3-14-2-15,-4-5-18 0,-2-12-97 16,0-3-73 0,-1-7-310-16</inkml:trace>
  <inkml:trace contextRef="#ctx0" brushRef="#br0" timeOffset="680.8">18251 13502 1007 0,'5'-1'442'0,"4"-3"-243"16,7-2-60-16,11 5-74 0,4 1-25 15,11 8-17-15,-1 4-4 16,-6-2-7 0,-3 2-37-16,-10-2-207 0</inkml:trace>
  <inkml:trace contextRef="#ctx0" brushRef="#br0" timeOffset="922.83">18330 13758 928 0,'-1'4'437'0,"2"0"-170"15,8-4-82-15,15 0-82 16,9-2-20-16,5 1-30 0,-2 1-17 15,-4 3-20 1,-9 3-15-16,-3 0-258 0</inkml:trace>
  <inkml:trace contextRef="#ctx0" brushRef="#br0" timeOffset="1394.4">18606 13946 909 0,'-1'1'413'0,"1"3"-183"0,5 2-158 15,-5-6-36-15,0 0-29 0,14 2 1 16,33 5 1-16,-27-9 1 16,-5-4 1-16,-3-1 1 15,-5-1 7-15,-3 0 2 16,-5-4 4 0,-3-2 0-16,-4-2 0 0,-1 0 2 15,-9 5 2-15,1 2 1 0,-5 9 1 16,2 4-2-16,2 11-8 15,2 0-6 1,7 10-12-16,3 2-5 0,4-1-2 31,5 5 4-31,4-8 8 16,6 2 2-16,8-7 5 16,1-1-4-16,5-4 1 0,0-6-1 0,-2-4-1 15,-3-4-2 1,-1-7-16-1,-2 1-85-15</inkml:trace>
  <inkml:trace contextRef="#ctx0" brushRef="#br0" timeOffset="2071.84">18269 13205 753 0,'-4'0'362'0,"-5"0"-131"16,0-1-38-16,3 0-79 0,3-1-27 16,5 2-56-16,-2 0-12 15,0 0-6-15,23 5-5 16,48 14 0-16,-16-8-3 15,2 1-1 1,-3-2 0-16,-5-2-1 0,-11-6-1 0,-5-2-25 16,0-2-28-16,-12-4-97 15,-6 2-61 1,-12-2-120-16,-3-6-24 0,-9-1 82 16,-3-2 87-16,-6-6 245 15,-1 1 97-15,1 2 81 16,4 2 4-1,2-1-45-15,3 7-20 0,3 2-19 16,1 1-8-16,2 8-37 16,3 2-33-16,4 4-56 15,3 2-22-15,9 5-19 16,2 2 8-16,6 7 8 0,4 0 1 16,-5 3 4-1,-2 0 2-15,-8-7 6 0,-5 2 5 16,-8-3 15-16,-4 0 19 15,-10 0 18-15,-2-2 5 16,-1-1-8 0,-3-4-22-16,5-8-38 0,4-5-38 15,10-17-528 1</inkml:trace>
</inkml:ink>
</file>

<file path=ppt/ink/ink4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3T08:40:04.116"/>
    </inkml:context>
    <inkml:brush xml:id="br0">
      <inkml:brushProperty name="width" value="0.05292" units="cm"/>
      <inkml:brushProperty name="height" value="0.05292" units="cm"/>
      <inkml:brushProperty name="color" value="#FF0000"/>
    </inkml:brush>
    <inkml:context xml:id="ctx1">
      <inkml:inkSource xml:id="inkSrc34">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2-03T08:40:23.064"/>
    </inkml:context>
    <inkml:brush xml:id="br1">
      <inkml:brushProperty name="width" value="0.05292" units="cm"/>
      <inkml:brushProperty name="height" value="0.05292" units="cm"/>
      <inkml:brushProperty name="color" value="#7030A0"/>
    </inkml:brush>
  </inkml:definitions>
  <inkml:trace contextRef="#ctx0" brushRef="#br0">1951 7604 405 0,'-3'-3'272'0,"-6"-6"-15"0,-1 9-73 16,-10 1-20-16,-7 13-50 15,-1 5-23-15,-3 18-42 16,5 9-19-16,9 16-24 15,5 11-7-15,13 3-3 16,10-1-1-16,12-10 1 16,6-9 0-16,17-20 6 15,9-10 3-15,8-21 5 16,7-12 3-16,-9-19 41 16,-6-10 22-16,-16-18 44 15,-14-7 12-15,-23-13-17 16,-13-2-16-16,-26 1-41 15,-9 3-14-15,-8 23-29 0,-5 7-12 16,6 18-22-16,2 9-18 16,8 9-86-1,9 6-67-15,12 14-312 16</inkml:trace>
  <inkml:trace contextRef="#ctx0" brushRef="#br0" timeOffset="147.16">1808 7911 827 0,'2'0'324'15,"14"1"-225"-15,9 0-40 16,22 6-26-16,9 0-14 0,8-2-125 16</inkml:trace>
  <inkml:trace contextRef="#ctx0" brushRef="#br0" timeOffset="1059.33">2605 7838 876 0,'-12'-3'380'15,"-11"-4"-212"-15,-3 7-53 16,0 3-73-16,4 8-27 0,-1 6-32 15,7 3-8-15,9 4-2 16,6 1 1-16,14-2 11 0,4-1 5 31,10-2 8-31,0-7 2 0,-3-4 1 16,3-6-1-16,-10-9 1 16,-4 0 0-16,-7-7 8 15,-6-2 1-15,-13 3 2 16,-5 2 1-16,-11 8-3 15,-2 5-3-15,-3 12-9 16,0 2-7-16,10 10-10 16,6-3-4-16,12-1 2 15,6 0 4-15,7-9 5 16,8 4 6-16,8-7 8 16,7-3 3-16,4-8 8 0,-3-5 0 15,-4-6 6 1,-2-5 2-16,-2-3 2 15,-1-3 1-15,-4-4-5 0,1 2-1 16,-6-5 5 0,-2 3 6-16,-7 9 12 15,-3 3 2-15,-3 11-8 0,-5 3-8 16,-2 7-17-16,1 2-4 16,2 11-6-16,3 0 0 0,3 3-2 15,2 3-2 1,5-8 1-16,1-1-1 15,6-6 4-15,2-4 0 16,4-5 3-16,-3-3 3 16,-4-6 2-16,-1-5 2 15,-1-1 0-15,0-4 1 0,0 1 1 16,-6 1 1-16,-4 3 2 16,-1 4-6-16,-3 5-14 15,1 7-5-15,1 10-6 16,1 3 1-16,5 6 6 0,6-1 1 15,7-5 1 1,8-2 2-16,7-8 4 0,5-6 1 16,0-7 4-1,1-6 3-15,-9-8 28 16,-4-5 13-16,-8-6 17 16,-4-2 1-16,-8-4-21 15,-3 4-15-15,-5 5-60 16,-6 6-66-16,-4 16-210 15</inkml:trace>
  <inkml:trace contextRef="#ctx0" brushRef="#br0" timeOffset="1463.45">3203 8004 577 0,'3'4'304'16,"6"3"-73"-16,2 7-49 0,4-8-60 15,-1 5-29-15,3-5-37 16,0-6-16-16,3 0-12 16,4-4-3-16,0-2-1 15,0-2 5-15,-6-8 5 16,-3-5 2-16,-7-4-3 16,-3-3-2-16,-5 1-6 15,-6 1-4-15,-3 4-7 16,-2 6-4-16,-4 11-6 15,-2 2-2-15,-5 8-2 16,-10 4-1-16,10 0-5 16,3 3-3-16,7 3-3 15,11 3 0-15,-5 6-1 16,2 8 4-16,8 7 7 16,-2-3 2-1,-1-18 4-15,0 0 0 0,14 69-1 16,0-4 0-16,-1 2-2 0,5-36-1 15,-4-14-96-15,0-2-96 16</inkml:trace>
  <inkml:trace contextRef="#ctx0" brushRef="#br0" timeOffset="2017.64">3632 7902 680 0,'-8'-5'383'15,"-1"1"-68"-15,-2 4-180 0,2 4-45 16,6 11-68-1,-4 1-17-15,7 6-9 16,2 4 1-16,5 1 3 16,7 1 1-16,-2-4 3 15,3-1 1-15,3-7 2 16,0-3 1-16,-1-6 2 16,2-7 4-16,-3-9 6 15,-2-3 4-15,2-10 6 0,-2 0 0 16,-3-8-1-1,1-1 0-15,-11 7 4 0,-1 0 7 16,-9 15 6-16,-2 4-2 16,2 6-14-16,2 6-15 15,5 6-17-15,1 2-3 16,1 8-2-16,0-1 4 0,9-2 2 16,4 1 0-1,7-9 2-15,5 0 1 16,0-5 3-16,0-3 1 0,3-4 3 15,0 0 2-15,-5-8 4 16,-7-2 1-16,-2 4-2 0,-11-6-2 16,2 3-54-1,-3-6-77-15,-5-6-188 16,-1 0-139-16</inkml:trace>
  <inkml:trace contextRef="#ctx0" brushRef="#br0" timeOffset="2157.5">3882 7727 489 0,'-3'-20'357'15,"-7"-12"15"-15,6 10-95 16,-3 2-23-16,2 10-62 16,3 2-36-16,1 7-61 0,0 1-28 0,1 6-45 15,-2-6-14-15,2 6-93 16,2 23-219 0</inkml:trace>
  <inkml:trace contextRef="#ctx0" brushRef="#br0" timeOffset="2885.53">4503 7939 723 0,'-4'-6'356'15,"-2"-3"-120"1,5 3-57-16,-5 7-87 16,6 11-31-16,-3 9-42 15,-7 7-17-15,8 9-3 0,0 1 0 16,9-3-2-16,1-5 0 15,9-11 3-15,-4-8 1 16,8-11 9-16,0-5 4 16,0-11 10-16,0-1 2 15,-8-10 9-15,-2 1 3 16,-10 0-1-16,2 5-2 0,-2 13-12 16,-4 1-13-16,1 10-10 15,0 7-4-15,-4 4-2 16,2 4 4-16,2 8 1 15,2-5-2-15,10 2-1 16,6-3-1-16,3-8 4 16,6-4 1-16,-2-13 5 15,-2-2 5-15,0-12 7 16,-2-5 1-16,4-5 16 16,0-4 2-16,6 0-3 15,-1 3-1-15,0 9-19 16,-1 5-7-16,-5 16-5 15,-4 9-1-15,-9 10 7 0,-2 6 2 16,-9 5 4-16,-9-3 0 16,6 3-4-16,-8-5-3 15,-1-3-74-15,1-4-103 16</inkml:trace>
  <inkml:trace contextRef="#ctx0" brushRef="#br0" timeOffset="3430.39">5791 7822 704 0,'-6'-3'350'0,"-5"-4"-121"15,-4 5-56-15,-7 6-83 0,2 5-41 16,-3 16-47-16,1 5-6 16,7 10-3-16,3 5 0 0,13-2 5 15,7-5-1 1,9-8 1-16,6-6 2 15,10-10 3-15,0-5 4 16,5-9 10-16,-6-6 8 16,-12-9 63-16,-11-1 15 0,-18-4 19 15,-11-2-3-15,-14 9-66 16,-9 1-20-16,3 5-32 16,4 6-10-16,15 2-82 0,7-1-66 0,14 0-180 31</inkml:trace>
  <inkml:trace contextRef="#ctx0" brushRef="#br0" timeOffset="3725.84">5963 7899 797 0,'-1'-2'418'16,"-4"0"-132"-16,3 3-136 15,1-1-44-15,0 0-72 16,-1 7-21-16,-2 16-7 16,-1 36-2-16,11-33-2 15,1 3 0-15,9-5 0 0,1-8 0 16,3-4 4-16,5-6 2 16,1-6 8-16,-1-4 9 15,-2-4 40-15,-3-2 7 16,-9-3 0-16,1 0-7 15,-7 0-39-15,-3-2-8 16,-4 1-91-16,-3 0-93 0</inkml:trace>
  <inkml:trace contextRef="#ctx0" brushRef="#br0" timeOffset="3858.64">6091 7694 1040 0,'-5'-6'495'0,"-4"-2"-207"15,4 3-85-15,0 3-119 16,1 4-41-16,7 7-43 16,1 1-23-16,7 11-243 15</inkml:trace>
  <inkml:trace contextRef="#ctx0" brushRef="#br0" timeOffset="4204.1">6476 7905 757 0,'-5'-7'427'16,"-4"-5"-107"0,-6 1-125-16,1 4-53 0,-5 6-84 15,1 2-31-15,-3 11-27 16,1 5-8-1,4 9-7-15,0 3 3 16,15 3 2-16,3-4 1 16,12-1 2-16,10-5 0 0,4-5 4 15,-2-3 3-15,-4-9 5 16,-8-3 3-16,-6-2 11 16,-2-4 8-16,-6 0 21 15,-6-1 3-15,-13-2-10 0,-2 0-9 16,-1-1-111-16,4-1-146 15</inkml:trace>
  <inkml:trace contextRef="#ctx0" brushRef="#br0" timeOffset="5013.2">6569 7883 631 0,'-1'-2'304'0,"1"0"-131"15,4 2-79-15,-4 0-81 16,8 2-8-16,22 8 6 16,45 15 2-16,-34-18 2 15,0 1 2-15,-10-5 4 0,-9-3 3 0,-10-3 5 31,-5-3 3-31,-7-3 4 16,-1-1-3-16,-9 0-7 16,-5 2-8-16,-4 4-16 15,1 4-7-15,2 11-11 16,2 4-5-16,5 9-2 0,0 5 2 16,6 2 5-1,3 1 5-15,7-3 8 16,3 0 4-16,10-8 6 15,2-2 2-15,7-11 3 0,-2-8 4 16,-1-8 8-16,-2-7 2 16,-9-7 6-16,-2 0 3 15,-5-2 5-15,1 0-3 16,1 9-10-16,-2 1-7 16,-3 12-13-16,1 5 2 15,-5 11 7-15,1 5 1 16,4 4 1-16,-6-4-4 15,0-3-6-15,-1-4 0 0,0-5-1 16,1-1 6-16,1-6 10 16,1-4 2-16,-2 3-2 15,0 0-5-15,9-21-15 16,21-26-2-16,-10 28-4 16,-2 0-1-16,6 5 2 15,1 2 1-15,-13 9 2 16,14 3 1-16,-6 7 2 15,-2 1 0-15,4 8 7 16,-15 3 2-16,-9 4 2 16,-2 2-1-16,-2 0-7 15,1-2-5-15,4-1-94 16,2-4-105-16</inkml:trace>
  <inkml:trace contextRef="#ctx0" brushRef="#br0" timeOffset="5267.05">7304 7910 699 0,'2'-11'394'15,"3"-5"-56"-15,0 4-88 0,-2 7-107 16,3 7-38-16,-4 13-55 16,2 8-11-1,-2 14-9-15,0 4-5 0,2 9-8 16,0 1-4-16,5 4-3 15,-4 1-1-15,-2-2-4 16,-3-6 1-16,4-5-2 16,-2-6-2-16,3-15-12 15,-1-5-53-15,-3-17-141 16,7-7-117-16</inkml:trace>
  <inkml:trace contextRef="#ctx0" brushRef="#br0" timeOffset="5439.54">7367 8138 697 0,'-1'-3'371'15,"1"-1"-123"-15,1 0-92 16,-1 2-107-16,0 1-36 16,8 0-12-16,8-2-1 15,40-2 2 1,-29 10-27-16,8 2-359 0</inkml:trace>
  <inkml:trace contextRef="#ctx0" brushRef="#br0" timeOffset="5761.76">7848 7977 685 0,'0'1'405'0,"-1"-1"-75"0,-4 4-178 15,4-4-51-15,0 0-64 16,0 0-3-16,-11 14-9 15,-42 29-4-15,29-30-7 16,-2-5-1-16,1-6 2 16,3-2 3-16,4-3-2 15,3-2-5-15,7-2-8 16,2-2-6-16,3-2-12 16,8-1-2-16,11-3-4 15,3 2 1-15,8 4 4 0,-3 8 4 16,-1 5 17-1,-1 9 16-15,-4 4 24 16,1 3 5-16,-4 6-3 0,-4-4-11 16,2 1-19-1,-8-2-7-15,6-5-112 16,1 2-154-16</inkml:trace>
  <inkml:trace contextRef="#ctx0" brushRef="#br0" timeOffset="6107.43">8232 7906 757 0,'4'0'327'0,"10"3"-148"16,5 0-60-16,8 4-32 15,5-2-4-15,-1-1-26 16,4-1-12-16,5-5-19 0,0 2-8 15,5-3-7 1,-13-3-3-16,3 3-66 16,-5-3-91-16</inkml:trace>
  <inkml:trace contextRef="#ctx0" brushRef="#br0" timeOffset="6304.17">8509 7992 715 0,'-3'4'346'16,"0"8"-138"-16,2 6-90 15,-2-2-25-15,3 5-37 16,0-5-10-16,3 0-22 16,2 1-8-16,2-5-20 15,6 0-76-15</inkml:trace>
  <inkml:trace contextRef="#ctx0" brushRef="#br0" timeOffset="6659.91">8925 8012 727 0,'-6'-4'363'0,"-8"-5"-131"16,-1-2-51 0,-1 1-77-1,0-1-21-15,4 6-22 0,2 1-17 16,-5 5-30-16,3 6-13 16,-1 1-10-16,3 7-1 15,5 3 4-15,1 0 2 0,6 4 2 16,2-2-2-1,9-4 1-15,2-1-2 0,8-7 3 16,-4-4 3-16,2-5 9 16,2-6 6-16,-8-5 15 15,0-2 5-15,-13-3 19 16,-5 2-3-16,-10 3-21 0,-3-2-34 16,2 7-239-16</inkml:trace>
  <inkml:trace contextRef="#ctx0" brushRef="#br0" timeOffset="7716.99">9899 7502 575 0,'-11'-1'253'16,"-10"-3"-105"-16,-2 4-48 16,-7-2-38-16,-4-2-9 15,-4 3-35-15,2 0-8 16,12 2-20-16,10 4-11 16,14 1-14-16,10 4 1 15,9-2 8 1,9 4 7-16,4 0 12 0,0-1 1 15,-1 5 6-15,-6-1 4 16,-10 0 44-16,-5 1 8 16,-11-1 9-16,-8 2 1 15,-7 4-35-15,-6-3-8 16,1 3-10-16,2-2-4 16,4-3-9-16,10 0-2 0,8-1-12 15,6-1-1 1,11-2-2-16,3 2 2 15,5-1 10-15,-6 1-2 0,-6 9 5 16,-12 0 2-16,-16 4 1 16,-4 9 2-16,-12 0 4 15,0 5 0-15,2-1-1 16,1-5-2-16,13-5-1 16,4-2-2-16,13-5 1 0,8-2 5 15,11-4 6-15,2-2 1 16,6-7 1-16,1 1-3 15,1-10-20 1,4-3-79-16</inkml:trace>
  <inkml:trace contextRef="#ctx0" brushRef="#br0" timeOffset="8202.14">10393 7798 675 0,'-4'-12'323'15,"-3"-6"-128"-15,-2 3-47 16,-5 8-79-16,-1 7-34 0,-7 4-44 16,1 6-11-16,5 12 0 15,5 2 1-15,-1 11 6 16,6 3 6-16,-1-1 5 15,4 1 0-15,11-1 2 16,1-7 0-16,4-6 1 16,5-4 1-16,2-9 3 0,2-3 1 15,5-7 4 1,0-2-16-16,-4-8-11 16,-3-6-1-16,-8-7 1 15,-6-2 20-15,-9-6 22 16,-2 7 9-16,-8 5-2 15,1 4-9-15,2 19-17 16,-3 4-9-16,2 13-5 0,1 8 4 16,2 5 3-16,2 4 0 0,4 6 1 15,2 2 1 1,-1 2 4-16,1 0 1 16,0-4 3-1,0-3-1-15,0-5 1 0,1-9-1 16,0-7-2-16,5-4-3 15,-1-12-275-15</inkml:trace>
  <inkml:trace contextRef="#ctx0" brushRef="#br0" timeOffset="8525.34">10725 7937 573 0,'-2'-6'307'0,"-7"-12"-77"15,-3 7-75-15,-1 10-81 16,-8-1-23-16,-1 8-27 16,0 5-15-16,2 4-17 15,5 3-3-15,9 6 1 0,1-1 3 16,8 2 7-16,5-1 0 15,5-5 5 1,4-4 4-16,1-9 10 16,-1-1 5-16,-1-8 10 15,0-1 0-15,-2-8-2 16,-2-7-6-16,3 1-43 0,-4-6-71 16</inkml:trace>
  <inkml:trace contextRef="#ctx0" brushRef="#br0" timeOffset="8904.02">10822 8093 518 0,'8'4'271'0,"2"0"-77"0,9 0-61 15,2-4-20-15,2 0-19 16,1-1-8-16,-2-6-20 0,0 0-10 15,-5-8-16 1,-4 1-9-16,1-6-6 16,-4-4-1-16,-4 2 1 15,0-1-1-15,-15 3-8 16,-4 4-6-16,-7 6-16 16,-2 3-8-16,2 8-10 15,-1 4-2-15,4 7-6 16,4 8 4-16,0 2 6 15,7 9 5-15,2 6 13 16,0 2 0-16,4 11 3 16,-3 2 1-16,4 3 3 15,0 0 2-15,3-3-1 0,-2-3 1 16,-1-10-1-16,-1-8-1 16,5-10-14-16,2-7-87 15</inkml:trace>
  <inkml:trace contextRef="#ctx0" brushRef="#br0" timeOffset="9472.58">11120 7906 539 0,'4'0'267'16,"3"0"-16"-16,15 7-222 16,1 1-9-16,4 5 4 15,2-5-2-15,-6-2-2 16,0-6 0-16,-4-2 4 16,-1-2 2-16,-7-1 4 15,-2 0 2-15,-5-4-2 0,-4 0 4 16,-5 3-2-1,-2 2-9-15,-3 8-13 16,-5 5-9-16,1 8-13 0,-3 1 2 16,5 9 3-16,2-4 1 15,5 1 3 1,5 0 2-16,1-4 1 0,7 1 1 16,1-6 4-16,1-4 3 0,6-4 7 15,-2-6 3-15,7-5 0 16,2-5-2-16,-1-5-7 15,4 2-2 1,-1 1-4-16,0-3-1 0,-5-2 0 16,2 1 0-16,-5 1 5 15,-6 2 2-15,-6 5 2 16,-7 1 1-16,-8 3-12 16,4 3-8-16,2 7-11 15,-1 4-2-15,5 6 8 16,-4 7 3-16,-2 3 7 15,1-1 1-15,2 4 0 16,2-6-3-16,-1-3-185 16</inkml:trace>
  <inkml:trace contextRef="#ctx0" brushRef="#br0" timeOffset="9650.73">11523 7737 1043 0,'-2'-10'485'0,"-2"-8"-208"16,2 9-163-16,2 3-52 15,4 6-59-15,1 5-18 16,8 5-156-16,0 6-150 16</inkml:trace>
  <inkml:trace contextRef="#ctx0" brushRef="#br0" timeOffset="10011.66">11779 8003 565 0,'1'-1'267'0,"-1"-6"-92"16,3 5-17-16,-5 1-28 15,1 0-15-15,0-1-26 16,0 1-16-16,0 0-26 16,-7-2-15-16,-5-1-28 0,-30 0-5 15,28 19-7-15,2-2 1 0,5 10 5 16,2 3-2 0,9-4 2-16,0 0-1 15,9-6-1 1,7-2 1-16,-1-9 3 15,5-1 4-15,1-7 10 0,-1-7 3 16,1-1 9-16,-6-7 2 16,-9-2 0-16,-4 0-1 15,-9-1-33-15,-3 3-50 16,-5-1-250-16</inkml:trace>
  <inkml:trace contextRef="#ctx0" brushRef="#br0" timeOffset="10223.48">12137 8154 648 0,'2'4'358'16,"0"0"-61"-16,-6 7-149 15,-4-1-29-15,-7 5-56 0,-4-2-24 16,-2 2-213 0</inkml:trace>
  <inkml:trace contextRef="#ctx0" brushRef="#br0" timeOffset="10892.53">12416 7942 348 0,'3'0'225'16,"3"8"-16"-16,0 3-49 15,-3 6-67-15,-1 2-22 0,-2 1-16 16,-2 2-8 0,-3-1-13-1,3-2-3-15,0 0-2 16,1-5-1-16,1-5 15 0,-2-3 30 15,2-10 23-15,-1-1 9 0,0 4-5 16,0 0-26 0,1-16-17-16,0-40-7 15,2 25-17-15,2 3-9 0,4-2-20 16,2 2-8-16,11 7-6 16,0 1 2-16,4 8 1 15,3 7 0-15,-2 8 0 16,0 9-1-16,-6 5 4 15,-3 5 1-15,-11 2 3 16,1 2 1-16,-4 2 0 16,-2 1 0-16,0-2 19 15,-1-3-92-15,0-2-149 16,8 1-138-16</inkml:trace>
  <inkml:trace contextRef="#ctx0" brushRef="#br0" timeOffset="11327.49">12967 7842 779 0,'-4'-11'330'15,"-8"-9"-169"1,0 13-106-16,-1 7-23 0,-6 4-17 15,-1 4-11-15,3 10-10 16,1 2-3 0,9 6 0-16,3 0 3 15,8 1 7-15,2-3 1 16,6-4 1-16,0-4 2 0,2-8 2 16,-1 0 2-16,-2-8 6 15,4-3 3-15,-7-2 3 16,-2-5-2-16,-4-2-11 0,-4 3-6 15,-8-3-8-15,-2 6-6 16,-9 8-3-16,0 1 0 16,2 11-2-1,0 0-1-15,10 3 2 16,2 2 3-16,9 0 6 16,4 2 6-16,7-4 5 15,4 0 1-15,4-4-1 16,3-3 0-16,6-5-4 15,2-5-26-15,7-5-213 0</inkml:trace>
  <inkml:trace contextRef="#ctx0" brushRef="#br0" timeOffset="11700.39">13321 7880 910 0,'-12'-8'379'15,"-12"-7"-229"-15,0 7-64 16,5 10-59-16,3 7-14 16,3 12-13-16,3 4 0 15,4 6-4-15,5 2-1 0,6 0 2 16,5-2 0-16,6-6 3 16,0-2 1-16,7-12 0 15,4-4-1-15,1-5 5 16,-1-5 4-16,-4-11 15 15,-5-2 7-15,-8-12 16 16,-7-5 10-16,-9-12 35 16,-5-7 13-16,-5-2-11 15,1-3-10-15,6 8-47 16,2 5-21-16,8 4-18 16,5 6-13-16,8 9-20 15,2 1-8-15,8 9-34 16,-3 11-43-1,-11 3-141-15,0 0-163 0</inkml:trace>
  <inkml:trace contextRef="#ctx0" brushRef="#br0" timeOffset="11941.19">13588 7879 635 0,'1'0'302'16,"6"5"-96"-16,1 6-88 0,0 6-73 15,-1 6-2-15,-7 4-22 16,2 4-4-16,-2 3-3 16,-4-7-1-16,2-3-3 15,-3-4-2-15,5-8-46 16,2 2-101-16</inkml:trace>
  <inkml:trace contextRef="#ctx0" brushRef="#br0" timeOffset="12096.54">13657 7713 848 0,'-3'-3'419'0,"-5"-4"-152"15,3 2-122-15,4 2-117 0,2 0-38 0,-1 3-54 16,0 0-116-16</inkml:trace>
  <inkml:trace contextRef="#ctx0" brushRef="#br0" timeOffset="12462.23">13950 7952 522 0,'2'-5'296'15,"0"-1"-61"-15,-1 0-70 16,-1-1-12-16,-7-1-32 16,-4-2-20-16,-2-2-34 15,-5 4-22-15,0 7-36 16,0 3-10-16,0 10-22 15,0 2-6-15,4 11 7 16,3 0 6-16,10 3 8 16,5 1 2-16,11-8 0 15,3-2 1-15,4-9 2 16,-2-1 2-16,2-10 11 16,-5-1 13-16,-2-6 33 0,1-4 11 15,-6-7 9 1,2-5-9-16,-4-1-31 15,-2-4-15-15,-2 5-109 0,0-1-88 16</inkml:trace>
  <inkml:trace contextRef="#ctx0" brushRef="#br0" timeOffset="13108.55">14203 7575 547 0,'9'-6'245'16,"7"-15"-114"0,8 5-3-16,1 3 3 15,0-4 6-15,-3 14-8 16,-5 2-15-16,-4 4-43 0,-2 9-24 15,-6 9-25-15,-4 8-2 16,-3 10-7-16,-1 3-3 16,3 1-2-16,5-6-2 15,4 1-1-15,1-5 0 16,2-12 1-16,1-1 1 16,-5-15 6-16,-3-2 4 15,-2-4 8-15,-2-1 4 16,-2 1-8-16,0-1-7 15,-1 1-19-15,1 0-9 0,0 1-5 16,-1 4 1-16,-4 25 7 16,1 51 0-16,10-26 2 15,4 6 2-15,-2-1 2 16,-3-3 2-16,-12-5 0 16,-6-1-1-16,-9-5 0 15,-1-4 3-15,-1-5 1 16,-1-7 5-16,4-12 1 15,1-7-20-15,5-15-58 16,4-7-37-16,11-12-138 16,2-5-146-16</inkml:trace>
  <inkml:trace contextRef="#ctx0" brushRef="#br0" timeOffset="13515.6">14686 8200 646 0,'-3'-2'386'0,"-1"1"-28"15,1-1-75-15,2 2-106 16,1-2-44-16,0 2-66 16,0 0-21-16,-1 0-8 15,0 0 4-15,1 0 5 0,0 0-2 16,0 0-12-16,0 0-6 15,0 0-9 1,-1 0-3-16,0 0-2 16,1 0-1-16,0 0-5 15,0 0-3-15,0 0-105 0,0 0-151 16</inkml:trace>
  <inkml:trace contextRef="#ctx1" brushRef="#br0">3750 11474 0</inkml:trace>
  <inkml:trace contextRef="#ctx0" brushRef="#br0" timeOffset="19824.86">2109 8733 448 0,'-12'-8'279'15,"-6"-7"-21"-15,-12 0-108 0,-3 2-22 16,-8 7-38-16,-3 4-16 16,2 9-29-16,4 5-17 15,12 7-30-15,7 4-12 16,13 5-7-16,3 3 5 15,5 5 6-15,5-3 5 16,9-4 5-16,7-2 0 16,9-11 5-16,10-6 1 0,-1-5 2 15,-3-5 1-15,-11-1 4 16,-11-4 4 0,-13-2 10-16,-3 0 3 0,-12 0 0 15,-14-1-5-15,-12 7-11 16,-11 1-5-16,4 8-11 15,7 8-7-15,8 7-9 16,7 6-2-16,5 5 3 16,7 0 5-16,11 3 6 15,7-4 2-15,10-5 4 16,-3-1 1-16,16-11 2 16,3-2 3-16,12-10 2 15,12-4-1-15,-8-7 2 16,-1-3-1-16,-8-5-2 0,-5-5 0 15,-5 0 0 1,-1-2 2-16,-9 1 3 16,-3 6 2-16,-10 0 3 0,-4 3-1 0,-6 7-5 31,-1-2-3-31,-1 7-11 0,0 1-4 16,4 9-5-16,0 5 0 15,1 3 6-15,4 3 3 16,0 0 2-16,4 2-31 0,3 1-186 15</inkml:trace>
  <inkml:trace contextRef="#ctx0" brushRef="#br0" timeOffset="19985.42">2215 8810 748 0,'-2'-7'337'0,"-2"-5"-165"0,2 4-87 16,3 4-112-16,5 5-104 0</inkml:trace>
  <inkml:trace contextRef="#ctx0" brushRef="#br0" timeOffset="20182.98">2386 9013 693 0,'9'19'309'15,"9"15"-154"-15,-2 2-44 16,1-2-47 0,-1-5-8-16,3-9 13 15,3-5 8-15,0-13 21 0,-3-5-2 0,-7-13-18 16,2-3-10 0,-4-7-25-16,-1 0-10 15,-5 0-31-15,-2-2-63 16,3 6-267-16</inkml:trace>
  <inkml:trace contextRef="#ctx0" brushRef="#br0" timeOffset="20672.95">3009 9063 646 0,'-11'10'327'16,"-7"10"-99"-16,-5-1-126 15,-1 1-29-15,-1 2-40 16,-3-5-11-16,4-4-31 16,2-5-20-16,2-8-26 15,3-2-4-15,6-8 14 16,5 1 14-16,5-7 17 16,5-3 1-16,11-1 12 15,0-3 13-15,7 10 25 16,-1 4 10-16,-5 9 0 15,0 4-11-15,2 10-17 0,-3 5-6 16,3 5-1-16,2 4 4 16,0-7 0-16,5-1 0 15,0-7 0-15,-3-9 1 16,3-4 6-16,-5-7 10 16,1-5 10-16,2-3 0 15,-7-6-4-15,0 1-8 0,-7-4-8 16,-2 1-4-16,-4 2-10 15,1 8-7 1,-1 8-9-16,-1 3 1 0,0 12 11 16,-1 3 8-16,2 5 10 15,4 5 1-15,3-2-4 16,1 1-3-16,3-7-3 16,0-4-2-16,2-5-98 15,-1-1-188-15</inkml:trace>
  <inkml:trace contextRef="#ctx0" brushRef="#br0" timeOffset="21378.14">4219 8962 643 0,'2'7'245'16,"-1"15"-154"-1,-1 6-17-15,-2 8 6 16,-2-1-5-16,1-4-24 16,3-2-9-16,3-10-14 15,1-5-3-15,-2-11 13 16,-1-3 7-16,-1-11 4 0,-4-4-3 0,-2-6-17 16,0-1-12-16,-1-2-10 15,5 1-5 1,3 3-8-1,3 3-5-15,5 1-7 16,2 3-2-16,7 1 1 0,2 0 3 16,5 7 6-16,1 3 3 15,3 2 3-15,-3 1 4 0,-4-1 0 16,0-1 4-16,-8 1 1 16,4 1 1-16,-5 2 0 0,0 5-2 31,1 5 0-31,-10 2 1 0,3 12 5 15,-1 0 2-15,-6 2 0 16,-1 2-3-16,1-7-4 16,0 2-17-16,2-8-139 15,4-4-187-15</inkml:trace>
  <inkml:trace contextRef="#ctx0" brushRef="#br0" timeOffset="21857.89">4820 9036 718 0,'-10'-10'339'0,"-16"-10"-141"16,-6 3-48-16,0 8-88 15,0 2-9-15,2 7-29 0,3 3-13 16,7 10-25-16,4 7-5 15,9 8 2-15,7 3 2 0,9 1 15 16,10-4 2 0,11-6 5-16,2-7 2 15,4-11 1-15,0-4 2 16,-5-9 4-16,-1-5 0 16,-11-8-1-16,-8-2-1 0,-11-9-1 15,-8-1 1-15,-8-8 5 16,2-2-4-16,10 3-9 15,5 2-10-15,17 16-13 16,10 7 3-16,4 11 7 16,5 6 10-16,-6 7 16 15,-4 6 2-15,-2 10 5 16,-4 0-1-16,3 9 11 16,-2 2 4-16,-7-6 2 15,-4 5-2-15,-11-7-14 16,-4-1-6-16,-8 1-6 15,-2-4-2-15,-1-2-1 16,-2-7 3-16,4-8-61 16,4-5-55-16,7-1-184 15</inkml:trace>
  <inkml:trace contextRef="#ctx0" brushRef="#br0" timeOffset="22187.76">5352 8998 572 0,'0'0'357'0,"0"-3"-55"16,-6 5-133-16,5-2-47 0,0 0-73 15,-1 8-14-15,-6 11-15 16,-28 27-8-16,36-33-1 15,8 5 1-15,9-1 4 16,7-2 7-16,4-2 7 16,1-5 5-16,-5-6 9 15,-3-2 11-15,-5-7 15 16,-6-3-2-16,1-4-7 16,-7-3-17-16,-5-1-27 0,1 0-35 15,-2 3-110 1,-3 1-62-16</inkml:trace>
  <inkml:trace contextRef="#ctx0" brushRef="#br0" timeOffset="22440.42">5594 8845 700 0,'2'-4'368'0,"2"-1"-103"0,0 2-64 0,3 8-86 16,-1 4-31-16,1 13-34 15,2 6-5-15,3 14-12 16,-2 4-7-16,-1 6-12 16,-1 4-5-1,-4-1-1-15,-1 0 0 0,0 1-3 16,0-3 2-16,-2-7-1 0,4-5 1 16,3-12-15-1,-1-5-41-15,6-11-118 16,-4-5-111-16</inkml:trace>
  <inkml:trace contextRef="#ctx0" brushRef="#br0" timeOffset="22610.32">5725 9121 572 0,'0'-3'352'31,"2"-3"-6"-31,9 6-210 15,6-2-42-15,12 4-54 16,5 2-15-16,1-2-15 0,1 1-48 16,-5-1-200-1</inkml:trace>
  <inkml:trace contextRef="#ctx0" brushRef="#br0" timeOffset="23025.41">6207 8916 613 0,'-10'-8'355'15,"-10"-6"-59"-15,-5 2-128 16,0 5-40-16,-2 4-65 16,3 5-26-16,4 7-32 15,5 4-11-15,7 4-9 16,5-1 0-16,7 1 5 15,8-2 6-15,6-3 4 16,-1-3 4-16,3-3 2 16,1 3 1-16,-2-8 0 15,-2-1 0-15,-8-1-21 16,-6-5-12-16,-3 6-20 16,-8-2-6-16,-8 2 16 15,-6 3 8-15,-4 4 26 16,0 5 4-16,8 3 4 15,5-1 3-15,13 4 8 16,3-4 7-16,8 0 10 16,4-3 1-16,6-6-10 15,8 5-6-15,2-10-6 16,2 1-2-16,1-2-70 0,-3-6-113 16</inkml:trace>
  <inkml:trace contextRef="#ctx0" brushRef="#br0" timeOffset="23429.28">6243 8762 764 0,'1'-11'343'0,"5"-10"-160"15,8 2-47-15,5 4-51 0,9 4-13 16,6 6-16-1,-1 0-5-15,-4 11-15 16,-2 7-4-16,-1 11-2 16,-8 8-1-16,11 16-1 15,-5 2-2-15,-3 8-7 16,-1-4-4-16,-10-11-5 16,2-8-3-16,-8-13-1 15,0 0 0-15,-1-10 2 16,-1-3 4-16,0-8 10 15,-1-2-4-15,-4-10-29 0,-1-3-15 16,-5-2-41-16,-5-3-5 16,-4 12 15-16,-3 3 7 15,-7 5 27-15,0 6 10 16,1 5 15-16,1 4 9 16,12 1 0-16,4 1-2 15,10-8-116-15,9-3-175 16</inkml:trace>
  <inkml:trace contextRef="#ctx0" brushRef="#br0" timeOffset="23864.35">7035 8885 449 0,'-11'-4'253'0,"-9"0"-37"15,-1 4-67-15,6 4-62 16,0 4-16-16,4 1-25 16,4 1-14-16,5 1-19 0,5 1-6 15,6 1-5-15,3-4 2 16,-1-1 2-16,4-1 0 15,1-2-25-15,-2 1-28 16,-1-4-61-16,-6-2-31 16,-9 0-12-16,-8-1 26 15,-9 2 77-15,-4 5 54 16,-4 1 81-16,5 3 16 16,5 4-6-16,7-2-22 15,6 1-28-15,3 0 1 0,7-2 17 16,3 2 11-16,11 1 1 15,-3-5-8-15,2 1-19 16,2-3-10-16,-2-6-12 16,3 1-28-16,1-6-212 15</inkml:trace>
  <inkml:trace contextRef="#ctx0" brushRef="#br0" timeOffset="24012.7">7006 8665 839 0,'-11'-8'425'0,"-8"-4"-145"16,9 2-123-16,5 5-133 15,8 5-27-15,5 3-101 16,1 6-140-16</inkml:trace>
  <inkml:trace contextRef="#ctx0" brushRef="#br0" timeOffset="24211.82">7164 8913 620 0,'11'11'388'0,"5"9"-3"15,13 9-211-15,-1-2-43 16,1 3-54-16,-2-2-19 16,-15-5-31-16,0-1-10 15,-12-8-7-15,-1-3 2 0,-7-6 5 16,-5-3 3-16,-15-7-11 15,-4-5-28-15,1 0-211 16</inkml:trace>
  <inkml:trace contextRef="#ctx0" brushRef="#br0" timeOffset="25359.86">8008 8946 529 0,'13'-9'337'16,"6"-6"-37"-16,6 6-116 15,-2 8-40-15,-1 10-74 0,-4 7-25 16,-9 9-25-16,-14 4-4 0,-10 1-5 15,-4-1 1 1,2-7-2 0,9-2 0-16,3-10-3 0,5-3-3 15,9-8 0-15,1-5 0 16,9-9 2-16,4-4 1 16,3-4 0-16,2 0-1 15,-6-1 2-15,-4-4 1 16,-8 1 0-16,-2-3 0 15,-8 7-5-15,-1 9-6 16,-7 15-12-16,-5 6-1 16,0 16-3-16,3 5 4 15,7 3 7-15,4 3 1 16,13-5 5-16,3-1 1 0,11-7 1 16,0-3-1-16,2-4-11 15,1-7-19-15,1-7-22 16,1-4-2-16,4-7 6 15,1-5 17-15,1 0 23 16,-3-3 3-16,-4 3 5 16,-2 5 5-16,-11 6 22 15,-7 3 8-15,-14 7 14 0,-13 2 5 16,-9 6-10 0,-6 1-5-16,-5 1-10 15,3-1-6-15,2-2-7 16,7-2 1-16,7-10 9 15,8-4 2-15,8-10-3 32,0 7-5-32,1 0-17 0,9-21-4 0,6-8-4 15,4 4 0-15,1 13 1 0,-3 4 1 16,-2 9 0 0,-1 2-1-16,-3 9 0 0,-2 9 2 15,5 7 1-15,0 2 1 16,7-1 3-16,3-4 1 15,2-1 0-15,-2-6 0 16,-2-5 2-16,-2 0 2 16,-5-10 3-16,0 0 3 15,-3-6 0-15,-4-3-2 0,-4-4-1 16,2-1-1-16,-4-4-1 16,4 0-4-16,-3 4-9 0,0 5-6 15,-1 14-9 1,1 7 1-16,4 12 6 15,-3 5 3-15,4 5 7 16,-2-3 2-16,6 0-60 16,3-4-104-16</inkml:trace>
  <inkml:trace contextRef="#ctx0" brushRef="#br0" timeOffset="26244.4">9955 8955 643 0,'-1'-1'341'15,"-6"0"-105"-15,-3 13-110 16,-9 3-41-16,-6 9-41 16,1 5-5-16,-3-4-12 15,2-2-4-15,0-7-5 16,0-3 1-16,-1-12-1 15,2-1-2-15,3-13-5 0,0-3-2 16,7-4-5-16,5-4-1 16,9 4-9-16,5-2-8 15,11 3-3-15,2 6 0 16,8 7 10-16,5 7 6 16,-3 9 3-16,0 6 2 15,-1 6 2-15,-6 3-1 0,2 1 2 16,-4-3 0-1,-1-2-1-15,-1-5 2 16,-1-7 1-16,0-3 3 0,-6-6 9 16,0-3 3-16,-7-6 4 15,-1 1-2-15,-3-1-11 16,-1-1-5-16,0 3-10 16,-2 5-1-16,4-1-4 15,-1 2 1-15,1 1 2 16,0-1 2-16,0 0 1 15,0 0 2-15,0 0 2 16,0-1-1-16,0 1 1 16,5-8-1-16,-4-4-4 15,37-27 0-15,-27 27-5 16,4 2 1-16,4 0-2 0,0 1 0 16,0 7-4-16,-2 1 0 15,1 10-1-15,-4 4 0 16,1 9 7-16,3 4 2 15,-11-2 1 1,3 0 0-16,-3-1 2 16,-2-6 1-16,3-3-60 0,0 0-69 15</inkml:trace>
  <inkml:trace contextRef="#ctx0" brushRef="#br0" timeOffset="26571.42">10549 9096 279 0,'9'-7'178'0,"11"-5"17"16,-3-1-12-16,-8 2-19 16,-1 5-3-16,-8-5-18 15,-5-1-4-15,-10-6-8 0,-8-4-19 16,-5 4-35-1,-1 3-20-15,-2 6-38 0,2 5-10 0,2 8-14 32,1 5-6-32,5 7 4 15,9 5 4-15,4-2 8 16,7 0 7-16,9-3 8 16,5-3 5-16,14 2 6 15,2-2-3-15,2-2-6 16,-2-3-5-16,-4-5-23 0,0 1-78 0</inkml:trace>
  <inkml:trace contextRef="#ctx0" brushRef="#br0" timeOffset="26833.1">10735 8886 886 0,'-4'-10'436'16,"3"-9"-151"-1,-1 6-69-15,1 12-113 16,1 4-36-16,3 23-45 16,1 8-11-16,1 18 4 15,0 8 0-15,0-1-4 16,1 6-1-16,0-4-4 16,-2-1 1-16,-4-6 0 15,2-4 0-15,0-13 1 16,1-8-16-16,4-13-95 15,-6-10-63-15,4-10-278 16</inkml:trace>
  <inkml:trace contextRef="#ctx0" brushRef="#br0" timeOffset="26978.79">10773 9149 829 0,'0'-2'343'0,"8"-3"-216"16,2-1-51-1,18 4-60-15,5 3-11 16,9 3-103-16,4 2-83 16</inkml:trace>
  <inkml:trace contextRef="#ctx0" brushRef="#br0" timeOffset="27243.98">11262 9105 506 0,'2'-8'330'16,"-2"-7"-22"-16,0 1-82 15,-5-2-31-15,-3-2-60 16,0-2-21-16,-6 0-48 16,-1 0-19-16,0 8-18 15,-3 4-12-15,1 7-15 16,-2 6-4-16,0 4-11 16,2 1 2-16,8 4 1 15,5 2 2-15,10 5 10 16,6 1 1-16,11 1 2 15,1-7 1-15,0-5-1 16,2-2 0-16,-1-6-24 0,-2 2-54 16,-1-9-154-1,-5-5-234-15</inkml:trace>
  <inkml:trace contextRef="#ctx0" brushRef="#br0" timeOffset="27487.04">11333 8958 387 0,'6'-4'280'15,"3"1"6"1,0 1-92-16,0 3-29 0,2 8-60 16,-1 4-25-16,6 5-27 15,-3 3-9 1,2-2-11-16,0 1-5 16,0-4-5-16,-2-2 0 15,4-7 29-15,-1-4 10 0,3-5 17 16,4-7 8-16,-4-2-16 15,2-4-10-15,-5-3-18 16,-1 1-15-16,-9 1-56 0,-6 3-76 16</inkml:trace>
  <inkml:trace contextRef="#ctx1" brushRef="#br0" timeOffset="8916.75">16957 19044 0,'0'0'0</inkml:trace>
  <inkml:trace contextRef="#ctx0" brushRef="#br0" timeOffset="28669.17">11814 8982 312 0,'-3'2'183'16,"-8"1"-11"0,-2 1-27-16,6 7-41 0,-3-2-20 15,9 4-25-15,2 1-15 0,8-1 11 16,-2-2 6 0,3-2 11-16,2-6 1 15,3-3-7-15,5 0-5 16,-2-6-13-16,4 0-8 15,-5 0-14-15,1-6-4 16,-7 3-3-16,-3-1-1 16,-2 2-4-16,-4 0-6 0,-2 6-24 15,-2 5-6-15,-2 4-7 16,3 6 3-16,2 1 16 16,5 0 4-16,8 0 6 15,2-4 2-15,7-4 5 16,0-4 4-16,2-3 8 15,-5-8 3-15,0-5 3 16,-3-1-2-16,-2-8-6 16,-1 0-1-16,-4-7 0 15,0-5 1-15,-5-4 1 16,-4 0-3-16,1 10-9 16,-1 11-6-16,1 18-18 15,3 8-4-15,-5 15-1 16,-3 10 3-16,3 14 12 15,4 4 4-15,17 13 1 16,-11-10 0-16,-7 2 1 16,6-1 2-16,-15-10 1 0,6 5 3 15,6-6 1-15,-6-6-1 16,1-9 5-16,2-7 3 16,-3-14-50-16,4-5-44 15,-1-11-260-15</inkml:trace>
  <inkml:trace contextRef="#ctx0" brushRef="#br0" timeOffset="28820.52">12198 9111 835 0,'1'0'343'0,"3"-2"-206"16,5 0-48-16,14-1-55 15,5-1-6-15,19 2-16 16,4-1-4-16,6-3-114 15,-1 0-154-15</inkml:trace>
  <inkml:trace contextRef="#ctx0" brushRef="#br0" timeOffset="29263.31">12861 8830 718 0,'-13'-6'351'0,"-12"-7"-132"15,-3 4-98-15,0 3-39 16,6 6-44-16,3 4-18 16,6 7-26-16,3 3-6 15,-1 5-3-15,9-1 2 0,4 4 9 16,7 2 4-16,5-6 3 15,-1 0 3-15,8-4 4 16,-5-7 3-16,6-4 3 16,0-3-3-16,-11-4-12 15,1-1-7-15,-15-2-12 16,-6 2-2-16,-9 2 3 16,-9-1 8-16,2 10 15 15,2-3 6-15,7 9 5 0,6 4 0 16,1-4-3-1,7 4 2-15,3-2 5 0,4-1 0 16,6-2-5-16,2 1-2 16,7-3 0-1,3-6 1-15,7-3-72 16,0-1-66-16</inkml:trace>
  <inkml:trace contextRef="#ctx0" brushRef="#br0" timeOffset="29428.68">12835 8734 815 0,'-8'-19'409'0,"-7"-16"-132"16,6 11-160-16,2 3-51 16,5 12-64-16,2 6-20 15,2 5-84-15,5 3-87 16</inkml:trace>
  <inkml:trace contextRef="#ctx0" brushRef="#br0" timeOffset="29639.73">12903 8785 506 0,'7'14'319'16,"5"9"-44"-16,8 12-101 16,3-1-43-16,2 2-65 15,-2-3-18-15,-7-11 4 16,0-4 8-16,-3-7 18 15,-2-7 13-15,1-4-16 16,-5-1-12-16,3-2-21 16,-3-1-13-16,1 2-11 15,-3-4-3-15,3-4-33 16,-1-2-49-16,-2-4-180 16</inkml:trace>
  <inkml:trace contextRef="#ctx0" brushRef="#br0" timeOffset="30009.6">13401 8904 422 0,'3'-2'263'0,"-1"-3"0"15,-2 1-58-15,-1 3-64 16,0 0-26-16,-1 0-51 15,1 0-22-15,-6 2-31 16,-2 2-7-16,-24 32-4 16,30-12-2-16,7-1 2 15,4 1 4-15,8-5 8 16,3-2 5-16,7-8 9 16,4-2 3-16,1-3 29 15,0-2 6-15,-7-11 16 16,-4 0 6-16,-11-5-17 15,-4-4-3-15,-7 1-19 0,-8-1-12 16,-6-1-18-16,-2 2-8 16,-2 5-14-1,3 1-37-15,2 9-135 16,3 3-100-16</inkml:trace>
  <inkml:trace contextRef="#ctx0" brushRef="#br0" timeOffset="30331.72">13828 9058 629 0,'-1'0'302'0,"1"0"-89"16,-1 0-28-16,1 0-23 0,-2 0-8 15,1 0-25-15,0 0-7 16,0 0-22 0,1 0-14-16,0 0-24 15,0 0-9-15,0 0-17 16,0 0-8-16,0 0-36 15,0 0-79-15</inkml:trace>
  <inkml:trace contextRef="#ctx1" brushRef="#br0" timeOffset="12229.43">8640 19044 0</inkml:trace>
  <inkml:trace contextRef="#ctx0" brushRef="#br0" timeOffset="31676.62">1735 9759 384 0,'6'-8'257'16,"5"-10"22"-16,-3 5-25 15,-3 11-92-15,-1 6-37 0,-2 27-65 16,0 15-21-16,1 26 4 16,-3 3 0-1,0-1-10-15,-3-9-6 0,3-14-8 16,0-7-3-16,5-10 7 16,1-5-38-16,0-14-126 15,1-4-124-15</inkml:trace>
  <inkml:trace contextRef="#ctx0" brushRef="#br0" timeOffset="31897.48">1960 9819 463 0,'11'-16'304'16,"10"-18"-42"-16,-9 21-58 15,1 2-36-15,-6 11-66 16,-3 9-16-16,1 16-26 15,-4 10-5-15,2 18-10 16,1 5-9-16,4 3-16 0,-2-6-6 16,1-6-4-16,-2-6-1 15,2-9-11-15,-1-2-45 0,-4-10-159 16,-2-3-249 0</inkml:trace>
  <inkml:trace contextRef="#ctx0" brushRef="#br0" timeOffset="32051.21">1832 10091 912 0,'5'-2'369'0,"13"-1"-238"16,9 0-47-16,10 3-46 16,10 0-15-16,1 6-39 15,0 3-136-15</inkml:trace>
  <inkml:trace contextRef="#ctx0" brushRef="#br0" timeOffset="32348.99">2663 10029 661 0,'-1'-3'374'0,"-2"-5"-91"16,3 18-120-16,0 8-28 0,2 19-52 15,2 8 4 1,1 16-25-16,2 5-8 16,-2 9-18-16,-2-2-12 15,0-4-13-15,-1-10-1 16,0-19-1-16,3-9 1 0,3-15-15 15,1-7-38-15,4-10-128 16,-2-5-175-16</inkml:trace>
  <inkml:trace contextRef="#ctx0" brushRef="#br0" timeOffset="32772.18">2675 10235 580 0,'2'-4'329'16,"2"-3"-43"-16,17-1-185 16,4 2-40-16,13 3-43 15,5 2-9-15,2 2-19 16,2 5-50-16,-5 0-145 0,-4 1-78 0,-2-2-25 31,-10-5 53-31,-3-4 208 16,-4-3 112-16,-8-4 110 0,5-1 35 15,-9-3 0-15,1 0-9 0,-2 0-24 16,-6-1-17 0,-2 4-57-16,-5 1-12 15,-11 1-26-15,-5 3-12 16,-4 1 5-16,2 4-9 16,0 3-21-16,0 3-10 15,4 6-23-15,0 2-6 0,12 8-2 16,7 3 2-16,9 5 10 15,7-2 2-15,12 1 4 16,0-8 2-16,3-6 2 16,0-4 0-16,-2-11 5 15,0-4-13-15,-2-10-88 16,-1-3-55-16,-9-5-192 0</inkml:trace>
  <inkml:trace contextRef="#ctx0" brushRef="#br0" timeOffset="32905.36">3110 9950 325 0,'-6'-17'280'0,"-10"-19"93"16,6 9-48-16,2 8-94 16,0 5-55-16,8 8-105 15,0 1-42-15,3 5-37 16,4 2-6-16,1 10-73 16,4 5-74-16</inkml:trace>
  <inkml:trace contextRef="#ctx0" brushRef="#br0" timeOffset="33095.38">3174 10056 662 0,'2'9'362'16,"3"11"-81"-16,4 3-66 15,4 5-96-15,1 2-38 0,4-2-46 16,2 0-11-16,-1-8-7 16,0-4 1-16,-2-9 14 15,-2-7 7-15,-2-6 5 16,-2-4-2-16,0-6-14 15,-1 0-37-15,-1-3-115 16,1 2-100-16</inkml:trace>
  <inkml:trace contextRef="#ctx0" brushRef="#br0" timeOffset="33392.81">3469 10137 678 0,'3'0'363'16,"4"4"-88"-16,-4 6-91 15,4 4-33-15,-2 4-34 16,-5 0-22-16,0-1-34 16,0-2-11-16,2-7-19 15,-2-3-3-15,3-8-3 16,-2-4-1-16,3-8-4 0,9 0-4 16,-1-5-10-1,9 1-2-15,-1 3-5 0,3 0-1 16,7 10-1-16,-3 1-1 15,1 9-1-15,-6 4-1 16,-11 7 6-16,-3 5 4 0,-6 7 4 16,-1 4 3-16,3 2-5 15,1-2 4 1,1-4-160-16,6-2-183 0</inkml:trace>
  <inkml:trace contextRef="#ctx0" brushRef="#br0" timeOffset="34024.08">4726 10095 404 0,'-10'-4'281'16,"-17"-4"37"-16,-2 1-63 15,-5 0-88 1,3 5-41-16,5 8-75 15,9 4-27-15,11 10-20 16,4 1-4-16,12 5 0 16,7 2 1-16,17-3 4 15,5 0 2-15,6-9 3 16,0-4 3-16,-7-11 10 16,-5-8 7-16,-13-10 10 15,-6-9 1-15,-11-7-5 16,-8-6-5-16,-9-7-10 15,-5-8-4-15,-3-13-2 0,4-1-3 16,6 2-6 0,7 7-3-16,10 18-8 0,8 7-4 15,7 15-7-15,4 6-28 0,0 13-113 16,2 3-98 0</inkml:trace>
  <inkml:trace contextRef="#ctx0" brushRef="#br0" timeOffset="34342.28">4951 10070 732 0,'0'0'344'0,"2"1"-149"16,-2 3-52-16,0-4-59 15,-1 0-16-15,0 10-15 16,0 13-1-16,3 33-11 16,5-32-6-16,8 0-5 15,0-2 0-15,11-9 5 16,3-5 12-16,0-8 26 16,1-8 7-16,-6-6-5 15,-4-1-12-15,-5-4-30 16,-5 2-12-16,-3 0-11 15,0-2-2-15,-1 3-74 16,-2 0-59-16,0 0-163 0,-3-4-133 16</inkml:trace>
  <inkml:trace contextRef="#ctx0" brushRef="#br0" timeOffset="34474.8">5150 9964 485 0,'-2'-4'288'0,"1"-4"-20"16,1-1-40-16,0 1-86 15,0 4-45 1,4 2-91-16,2 2-133 0</inkml:trace>
  <inkml:trace contextRef="#ctx0" brushRef="#br0" timeOffset="34802">5347 10067 574 0,'0'-5'351'16,"4"1"-19"-16,0 1-81 16,2 4-108-16,0 5-35 15,1 9-45-15,0 4-18 16,3 8-4-16,2 7-8 15,-1-4-12-15,0-3-4 16,-5-8-2-16,4-5 1 16,-2-11 8-16,2-3 7 0,3-9 11 15,-2-4 2 1,1-6-6-16,-1-1-8 0,-2-1-12 16,-5-2 1-16,3 6-104 15,-1 0-84-15</inkml:trace>
  <inkml:trace contextRef="#ctx0" brushRef="#br0" timeOffset="35131.6">5811 10091 617 0,'4'6'288'0,"2"3"-111"16,-4 5-35-16,-3 4-41 15,-6 0-21-15,-5 0-32 0,-4-2-13 16,-6-4-17-16,-4-2-2 0,0-6-3 16,-1-2-1-1,7-3-7 1,2-4-5-16,9-6-6 16,6-3-4-16,9-2-2 15,7 1 1-15,9 2 4 16,1 3 7-16,0 5 16 15,-2 4 9-15,-1 10 21 0,-2 6 3 16,-3 7-3-16,-1 2-6 0,-2 1-17 16,0-1 4-16,-2-6-106 15,3-2-144 1</inkml:trace>
  <inkml:trace contextRef="#ctx0" brushRef="#br0" timeOffset="35374.49">5980 10020 981 0,'-1'0'434'15,"-2"6"-198"-15,0 8-73 16,3 13-76 0,3 7-7-16,1 14-29 15,7 2-8-15,-1 12-15 16,-1 1-6-16,3-2-9 15,-5-2-3-15,0-14-3 16,1-7-1-16,-4-12-3 16,0-6-31-16,-1-7-126 15,2-5-115-15</inkml:trace>
  <inkml:trace contextRef="#ctx0" brushRef="#br0" timeOffset="35821.71">6044 10234 831 0,'0'-1'382'15,"5"-1"-161"-15,6 0-66 16,12 2-82-16,2 0-17 16,8 0-29-16,2 0-9 0,-1 0-7 15,-3-1-3-15,-6-2-86 16,1-2-60-16,-7-1-85 15,1-1-8-15,-5-2 80 16,-6-1 58-16,1 2 97 16,-2-1 57-16,-3 6 77 15,5 4 29-15,-7 5 24 16,1 6-25-16,1 3-48 16,-3 1-23-16,1 0-33 15,-2-3-16-15,4-5-20 16,-3-7-2-16,1-2-3 15,4-6-1-15,0-7-5 16,4-1-4-16,9-2-5 0,0-4-2 16,3 5-4-1,4 1 0-15,-5 4 0 16,-1 8-10-16,-4 5 27 0,-5 6 10 16,-8 12 19-16,0 3 12 15,-3 6-26-15,0 2-8 16,5-1-110-16,2-1-87 15</inkml:trace>
  <inkml:trace contextRef="#ctx0" brushRef="#br0" timeOffset="36405.28">7391 10070 538 0,'0'6'236'16,"4"8"-95"-16,-1 7-34 15,4 6-7-15,-3 2-5 16,-3-1-14-16,-1-3-4 16,-2-6-15-16,0-6-7 15,-2-8-10-15,1-5-6 0,-2-13-5 16,1-3-5-16,5-8-10 16,2 0-4-16,6-4-8 15,0 0-2-15,10 2-5 0,4 4 0 16,4 7 6-1,3 6-1-15,-4 9-1 16,-4 4-3-16,-4 10-5 16,-2 4 0-16,-4 6 2 15,-3 3 2-15,-7 2 3 16,5 0-17-16,6-1-105 16,2-5-81-16</inkml:trace>
  <inkml:trace contextRef="#ctx0" brushRef="#br0" timeOffset="36869.65">7861 10259 328 0,'10'-8'250'16,"3"-7"21"0,-5-4-67-1,3 0-17-15,-5-3-21 0,-1 0-12 0,-5-2-40 16,-7 0-15 0,-7 2-30-16,-1 1-12 15,2 9-20-15,-2 1-9 16,-4 8-22-16,-1 2-6 15,-1 2-10-15,1 6-5 0,8 8-1 16,5 4 1-16,7 3 7 16,7 1 5-1,11-1 3-15,8-4 3 0,-1-3 3 16,4-6 0-16,-3-5 3 16,0-5 1-16,2-6 2 15,-4-4-1-15,-7-5 0 16,-1-1-2-16,-9 1-2 15,-1 1-2-15,-7 4-5 0,-3 3-3 16,0 5-8-16,-2 3-2 16,2 10 0-16,3 1 1 15,2 6 7-15,6 3 0 16,9-1 5 0,5-2 0-16,3-4 4 15,11-5 2-15,4-7 18 16,-1-4 11-16,1-7 12 15,-11-4 2-15,-11-5-12 16,-4 2-13-16,-7 1-10 0,-8 0-29 16,-7 5-130-16,1 3-134 15</inkml:trace>
  <inkml:trace contextRef="#ctx0" brushRef="#br0" timeOffset="37487.56">9166 10091 355 0,'-2'15'234'0,"-1"9"-8"0,2 7-85 16,1 4-24-16,-2-5-33 15,-3-4-10-15,0-8-8 16,-3-8-5-16,1-10-10 15,2-1-9-15,-1-14-14 16,2-5-6-16,3-10-10 16,1-2-4-16,11 0-7 15,2 3-1-15,15 4-2 16,6 2 10-16,1 8 35 16,1 3 10-16,-13 12 11 15,-6 2-6-15,-11 10-25 16,-1 6-6-16,-3 8-7 15,-2 3-4-15,1 2-7 0,1-4-2 16,8-4-37 0,7-1-58-16,7-11-212 0</inkml:trace>
  <inkml:trace contextRef="#ctx0" brushRef="#br0" timeOffset="38006.86">9761 10088 580 0,'5'-4'350'0,"5"1"-62"16,-6 6-87-16,-11 5-38 16,-4 10-53-16,-3 0-19 0,-16-1-42 15,1-1-17-15,-3-4-14 16,-1-3-2 0,9-8 1-16,4-1 0 15,5-10-3-15,2-4-1 16,7-2-7-16,5 0-3 0,1 2-3 15,10 2-4-15,4 7-6 16,5 2-1-16,5 11-1 16,-3 4 1-16,9 9 6 15,-3 2 4-15,9 1 1 16,2-1 3-16,-1-5 1 0,4-3 1 16,2-11 2-16,-3-4 1 15,0-9 2 1,-5-4 0-16,-9-7-1 15,-3 1 0-15,-7-1-1 16,-7-4-3-16,-11-1-3 16,-7-4-2-16,-13 0-3 15,-1 7-3-15,1 12-5 0,-1 6-1 0,7 12-4 16,-1 4 1-16,6 9 3 16,2 4 1-16,6 6 4 15,3 6 2-15,1 6 11 16,3 3 11-1,-4 2 10-15,3 2 1 16,2-5-6-16,0-3-8 0,3-10-7 16,1-8-9-1,5-13-106-15,5-5-73 16</inkml:trace>
  <inkml:trace contextRef="#ctx0" brushRef="#br0" timeOffset="38335.68">10517 10131 757 0,'0'-2'393'16,"3"-3"-142"-16,-6 9-84 16,2-4-32-16,-1 0-52 15,-14 11-13-15,-45 38-26 0,30-30-14 0,-1-1-14 16,2-4-2-1,9-10 0-15,3-4 0 16,3-6-1 0,1-4-2-16,6-3-5 15,2 1-2-15,8-3-4 16,8 0-1-16,2 2-3 16,4 2 0-16,3 6-4 15,-2 1-1-15,3 13-2 0,-4 3 1 16,-1 12 9-16,-1 3-34 15,0 2-119-15,-2 3-176 16</inkml:trace>
  <inkml:trace contextRef="#ctx0" brushRef="#br0" timeOffset="38522.08">10357 9964 999 0,'1'-8'484'0,"1"-7"-181"0,1 7-166 31,4 2-53-31,3 6-59 0,1 4-3 0,2 7-195 32</inkml:trace>
  <inkml:trace contextRef="#ctx0" brushRef="#br0" timeOffset="39047.65">10709 10029 666 0,'-7'-9'412'15,"-5"-13"6"-15,7 17-269 16,5 6-47-16,8 19-49 16,6 11-17-16,11 17-7 15,1 9-4-15,-3 9-10 16,-5 2-5-16,-14-4-6 16,-5-5-1-16,-12-13 2 15,-4-8-7-15,-8-14-38 16,-2-8-15-16,0-14-12 0,-3-10 7 15,6-17 39 1,6-1 13-16,8-10 8 0,14-1 1 16,13-4-1-16,7-1-2 15,12 0 7-15,1 0 8 16,2 7 1-16,0 2 2 16,-1 8-9-16,-1 4-4 15,-3 9-37-15,-5 2-89 16</inkml:trace>
  <inkml:trace contextRef="#ctx0" brushRef="#br0" timeOffset="39565.21">11285 10039 562 0,'-5'-6'306'0,"-11"-4"-64"16,0 1-55-16,-4 5-76 0,-1 2-34 15,5 4-46-15,1 6-15 16,6 2-16-16,4 2-1 16,7 1 1-1,4 0 2-15,6-3 7 16,3 3 1-16,1-5 2 16,-3-4 0-16,3 2 3 15,-6-8-1-15,-4-2-2 16,0 1-3-16,-11 1-9 15,-3 2-3-15,-5 8-3 16,-5-2 0-16,-2 2 1 16,3 5-1-16,3 0 1 15,10 6 1-15,6-3 4 0,6-2 0 16,6-4 4-16,-1-4 2 16,4-5 2-16,-3-5 2 15,5-1-1-15,7-6 0 16,-1-3-2-16,0-1 0 15,-6-7-1-15,-3 5 0 16,-4-8 0-16,-1 2-1 0,-2 7-4 16,-5-2-1-16,-7 15 12 15,2 6 9-15,-6 8 17 0,2 4 7 16,5 7-5-16,0 3-7 16,5 1-12-1,7 2-6-15,2 0-2 0,2-5-61 16</inkml:trace>
  <inkml:trace contextRef="#ctx0" brushRef="#br0" timeOffset="40197.28">12303 9967 373 0,'-4'-4'267'16,"0"-1"7"-16,-15 2-111 15,2 3-33-15,-5 3-32 16,-6 1-6-16,9 5-25 0,-1-1-14 16,10 5-34-16,6 2-14 15,6 1-7 1,8 0-1-16,7-4 5 16,6-2 4-16,0-3 2 0,-1-2 0 15,-5-4 3 1,-2-1 0-16,-5-1-6 15,-9-4-4-15,-9 4-5 0,-9 1-4 16,-10 2 2-16,3 4 2 16,-1 2 3-16,5 1 1 0,9 6 2 15,1-2 1-15,9 3 4 16,4-1 1 0,10 1 2-16,3 1 1 15,6-5-2-15,-1-3 0 16,-1-8 1-16,1-1-26 0,1-5-184 15</inkml:trace>
  <inkml:trace contextRef="#ctx0" brushRef="#br0" timeOffset="40344.17">12225 9737 820 0,'0'-2'356'16,"-1"-5"-171"-16,1 6-142 15,0 1-31-15,0 0-29 16,0 0-66-16</inkml:trace>
  <inkml:trace contextRef="#ctx0" brushRef="#br0" timeOffset="40671.97">12434 10110 451 0,'16'13'311'16,"12"9"-14"-16,-2-7-101 0,3-3-44 15,-1-5-59-15,2-2-21 16,-5-6-27-16,-2-4-10 16,-4-12-13-16,-8-1-7 0,-4-6-38 15,-7 0-18 1,-13-2-14-16,1 2-2 16,-12 9 21-16,-1 6 13 0,1 12 1 15,-5 4 1-15,6 10 7 0,1 4 2 16,3 3 16-16,3 4 10 15,6 1 14 1,2 2 15-16,5 2 18 16,1 3 7-16,3 3 7 15,1 2-10-15,1 1-23 16,6-2-14-16,1-5-15 16,3-2 3-16,5-7-127 15,-3-6-205-15</inkml:trace>
  <inkml:trace contextRef="#ctx0" brushRef="#br0" timeOffset="41200.61">12731 10015 1083 0,'13'-1'434'0,"6"3"-287"0,2 10-41 15,4 14-39-15,-1 5-11 16,2 10-17-16,-1-1-8 16,-8 1-20-16,-7 2-5 15,-10-7-2-15,-8-3-1 16,-13-7-12-16,-2-6-14 16,-4-14-21-16,3-5-1 15,7-10 15-15,2-9 12 0,18-5 21 16,4-6 0-16,17-5-3 15,7 2 0-15,7-1-1 16,8 4 0-16,0 3-2 16,-1 6 1-16,-8 7 2 15,-9 4 3-15,-11 8 2 16,-3 1 2-16,-4 2-3 16,0 4-1-16,-1 2-3 15,0 2-1-15,-1 3 0 16,6-2 1-16,1 4 0 15,2-1 2-15,6-1 2 16,-2-4 1-16,3-9 4 16,-2-1 2-16,-5-8 4 15,-2-4 0-15,-10-5-1 0,-7-4-2 16,-19-4-6-16,-3 3-2 16,-9 1-5-16,5 7-5 15,5 11-7-15,-1 4-4 16,8 11-4-16,2 5-10 15,6 11-148-15</inkml:trace>
  <inkml:trace contextRef="#ctx0" brushRef="#br0" timeOffset="42458.37">14204 10005 543 0,'-8'-3'256'15,"-15"3"-95"-15,4-2-22 0,0 3-43 16,4 4-23-16,6-3-42 16,3 8-11-16,7-2-7 15,4 2-1-15,8 1 5 16,4-4 2-16,6 1 0 16,1-3 0-16,-1-4-4 15,-4-2 1-15,-6-1 2 16,-10-3 0-16,-6 5-7 15,-8 1-5-15,-10 3-6 16,0 4-1-16,-3 5 0 16,-2 5-1-16,12 4-1 15,3-2 0-15,10 1 0 16,3-4 3-16,10-4 9 16,3-4 3-16,6-4 8 0,4-4 4 15,1-7 0 1,5-2-1-16,-1-9-1 15,0-3-3-15,-4-3-6 16,-7-3-1-16,-3 4-1 0,-3 1-4 16,-5 7 0-16,-6 4 6 15,-3 6 1-15,-3 4 2 16,-4 4-1-16,3 9-6 16,2 5-4-16,3 4-1 15,4 4-1-15,1 0 0 16,2 0 3-16,2 0-12 15,-4-8-85-15,3-2-91 16</inkml:trace>
  <inkml:trace contextRef="#ctx0" brushRef="#br0" timeOffset="42631.15">14337 9817 1031 0,'-3'-11'432'16,"-3"-8"-248"-16,3 6-116 16,2 6-37-16,2 7-35 15,4 1-61-15,4 12-263 16</inkml:trace>
  <inkml:trace contextRef="#ctx0" brushRef="#br0" timeOffset="42806.54">14452 9976 568 0,'8'14'387'15,"7"8"-4"1,4 3-173-16,2-1-52 16,0-3-74-16,2-2-23 15,-4-5-20-15,2-2-5 16,-4-6-3-16,-6-4-3 16,-1-7-3-16,1-4-22 0,-6-6-72 15,0-3-53-15,1 0-184 16</inkml:trace>
  <inkml:trace contextRef="#ctx0" brushRef="#br0" timeOffset="43267.5">15048 9935 649 0,'3'10'323'0,"2"9"-108"0,-5 1-33 15,-8 4-74-15,-6-2-24 16,-6-1-39-16,-4 2-12 15,-4-4-16-15,3-2-3 16,1-4-2-16,1-5-4 0,5-8-8 16,2-1-3-1,5-8-4 1,1 0 1-16,8-3 6 16,3-2-1-16,9 5-2 0,1-1-1 15,4 4-1-15,0 1-2 16,3 7 1-16,1 5 1 15,4 6 2-15,0 4 2 16,1-1 2-16,0 0 2 0,1-7 2 16,-2 0 1-1,-1-8 3-15,4-1 1 0,-9-7 1 16,2-2-1 0,-2-6-1-16,0-1-2 15,1-2 0-15,-1-3-1 16,-7 5-1-16,-2 2-3 0,-8 6 0 15,-1 9 8-15,-3 8 10 16,-3 7 7-16,3 6 4 16,1 0-6-16,3 0-9 15,3-2-2-15,8-2-32 16,3-2-68-16</inkml:trace>
  <inkml:trace contextRef="#ctx0" brushRef="#br0" timeOffset="43687.08">15890 10038 739 0,'8'7'344'16,"11"9"-150"-16,0 4-23 15,0 4-57-15,-1 5-23 16,-8 0-31-16,-5-5-9 16,-5-7-13-16,-2-5-2 0,-3-10 3 15,3-2 0-15,2-11-6 16,6-3-5-16,7-8-15 15,0-4-7-15,6 2-6 0,2 1 0 16,3 6-3 0,2 4 0-16,2 7-2 15,-4 6 7-15,-10 12 14 0,-4 4 7 0,-8 7 7 32,-5 2-4-32,-5 3-12 15,-1 1 3-15,2-3-137 16,5-1-256-16</inkml:trace>
  <inkml:trace contextRef="#ctx0" brushRef="#br0" timeOffset="44329.57">16921 9945 653 0,'-1'0'274'0,"0"13"-151"0,1 7-39 15,0 11-25 1,1 7-1-16,1 6 1 16,0 2 0-16,2-4-11 15,-2 1-7-15,1-14-13 16,-3-4-6-16,0-13 2 0,-2-6 6 16,-1-8 18-16,-2-5 0 15,1-11-3-15,-3-6-7 16,-2-8-19-16,-2-10-2 15,0-9-4-15,-1-2-1 16,5-4-6-16,4 3-2 0,3 7-3 16,4 5-1-1,6 10-3-15,-1 6 3 16,5 11 3-16,1 5 1 0,8 4 0 16,2 3-4-16,12 2-6 15,3 2 1-15,10 1 2 16,10 5 16-16,9 0-113 15,7 2-98-15</inkml:trace>
  <inkml:trace contextRef="#ctx0" brushRef="#br0" timeOffset="44568.18">16909 10070 686 0,'9'0'314'0,"11"3"-129"16,4-7-21-1,12 4-52-15,2 1-30 16,8-1-52-16,7 4 2 15,-2-1-179-15</inkml:trace>
  <inkml:trace contextRef="#ctx0" brushRef="#br0" timeOffset="44988.82">17139 10340 651 0,'2'5'289'0,"12"6"-139"31,3 1-13-31,6-4-25 16,7-1-6-16,-4-8-11 15,0-5-9-15,-4-7-24 16,-3-3-12-16,-7 2-17 15,-4-1-8-15,-10 0-10 16,-7 0-6-16,-8 3-9 16,-4 2-5-16,-6 8-6 0,2 2-1 0,-6 6 1 15,2 5 0 1,4 5 0-16,5 5-1 16,10 6-1-16,2 3 2 15,11 2 7-15,5 1 9 16,10-1 16-16,9-7 1 0,8-2 3 15,3-7-3-15,5-10-4 16,1-6-15-16,-1-8-122 16,1-7-232-16</inkml:trace>
  <inkml:trace contextRef="#ctx0" brushRef="#br0" timeOffset="45639.21">16906 9677 268 0,'0'0'164'0,"8"-1"-4"16,8-1-48-16,18 1-31 15,4-3 3-15,18 3 5 16,6-1-2-16,3 2-21 15,0-2-14-15,-19 1-25 16,-9 0-8-16,-21-1-2 0,-7 0-3 16,-13-3-7-16,-4-1-3 15,-7 0-6-15,-3 1-1 16,0-2 1 0,-1 1 1-16,3-3 1 0,4 3 0 0,10 0-4 31,3 3-3-31,12 5-2 15,2 2 2-15,5 1 19 16,0 5 14-16,-2 6 20 0,-3 1 11 16,-12 5 19-16,-6 0 0 15,-14-3-5-15,-2 2-12 0,5-4-102 16</inkml:trace>
  <inkml:trace contextRef="#ctx0" brushRef="#br0" timeOffset="45982.24">17844 10176 893 0,'0'2'439'0,"-2"6"-115"0,-2 5-154 15,-5 8-98-15,-3 2-17 16,-2-1-45-16,0-1-88 16</inkml:trace>
  <inkml:trace contextRef="#ctx0" brushRef="#br0" timeOffset="46620.21">18211 10107 802 0,'-2'7'295'0,"-4"7"-225"16,3 9-38-16,-1 6-6 15,1 1 0-15,1-1 0 16,1-11 0-16,0-5 2 15,1-6 10-15,0-12-2 16,2-2-6-16,3-15-11 16,-1-2-12-16,-1-6-3 15,0 0 1-15,7 4-3 16,3-1-1-16,9 7 25 0,6 4 16 16,5 6 19-1,1 6 5-15,-4 6-27 16,-6 2-16-16,-9 10-21 15,-3 0-5-15,-8 9-3 16,0 0 2-16,-5 4 4 16,-2-3 5-16,2-2-70 15,1 2-56-15,2-7-193 16</inkml:trace>
  <inkml:trace contextRef="#ctx0" brushRef="#br0" timeOffset="47129.47">18708 10229 387 0,'5'-7'252'16,"4"-8"2"0,0-1-58-1,-3-3-66-15,-4 0-15 0,-1-4-16 16,-1 1-8-16,-6-1-21 0,-2 1-15 16,-7 9-26-1,-2 0-15-15,-4 9-18 16,-2 4-9-16,4 10-16 15,0 2-1-15,4 3 4 16,6 6 1-16,7 1 12 16,3 2 5-16,13 0 7 15,2-3 6-15,7-6 6 16,1-3 3-16,-1-10 8 16,1-3 0-16,-5-7 2 15,-3-5-1-15,-2-4-6 16,-3-2-3-16,-3-1-5 15,-2 2-4-15,-4 3-5 16,-2 3-1-16,-1 9-12 16,0 2-7-16,2 5-6 15,-1-4-3-15,0 0 7 16,3 10 5-16,5 13 8 16,15 29 5-16,-5-29 6 0,6-3 2 15,3-7 5-15,-2-3 28 16,-2-13 30-16,-5-4 10 15,-2-8 14-15,2-3-20 16,-12-6-24-16,-1-2-10 0,-5 0-22 16,-5-2-30-16,5 5-119 15,0 2-116-15</inkml:trace>
  <inkml:trace contextRef="#ctx0" brushRef="#br0" timeOffset="47954.28">19784 10020 501 0,'0'-5'272'16,"1"-9"-54"-16,-11 1-95 16,-9 3-18-16,-10 5-19 15,-3 4-10-15,0 5-36 16,4 5-19-16,9 7-26 15,8 5-6-15,12 2 0 16,8 0 6-16,10-7 8 16,5 0 4-16,0-8 7 15,1-3 0-15,-4-5 5 16,-3-1 4-16,-6-3 1 16,-6 0 0-16,-6-2-9 0,-2 0-8 15,-8 4-14-15,-5 2-6 16,-8 7-4-16,-1 1 2 15,-2 5 3-15,3-3 0 0,11 7 1 16,3 1 1 0,10-3 4-16,6 2 2 15,7-3 4-15,4-2 2 16,6 0 3-16,5-5 2 16,2-4 2-16,2-3 2 15,1-7 2-15,2-1 0 0,-6-7 2 16,-1-2 0-16,-6-3 1 15,-5-4 0 1,-6 2-5-16,-4 0 7 0,-4 9 26 16,-7 2 7-16,1 5 4 15,-3 6-13-15,-2 6-35 16,3 3-10-16,0 10-8 16,6 3 2-16,5 1 6 15,0 2 3-15,0-3 5 16,-2-4-13-16,-3-4-101 15,-1-2-118-15</inkml:trace>
  <inkml:trace contextRef="#ctx0" brushRef="#br0" timeOffset="48116.15">19916 9820 889 0,'-3'-4'344'0,"-2"-2"-259"0,0 5-57 16,5 6-101-16,3 7-108 0</inkml:trace>
  <inkml:trace contextRef="#ctx0" brushRef="#br0" timeOffset="48343.51">20073 10063 880 0,'5'8'408'0,"4"9"-176"16,2 2-45-16,3 1-85 16,0-1-27-16,2-1-42 15,1-2-10-15,2-7-2 16,-2-1 0-16,-1-6 6 16,-2-2 2-16,1-6 1 15,2-6-2-15,-2-4-8 16,2-5-2-16,-4-1-48 15,0-2-44-15,-1-4-128 16,0 3-147-16</inkml:trace>
  <inkml:trace contextRef="#ctx0" brushRef="#br0" timeOffset="48795.65">20602 10047 428 0,'9'4'288'0,"7"4"2"31,-3 2-53-31,-7 5-89 0,-4 2-30 16,-10-2-41-16,-3 4-15 16,-14-3-21-16,-3 0-11 0,-2 0-12 0,0-3-3 31,5-6-2-31,7-5 0 16,8-4-6-16,3-7-2 15,2-4-5-15,2-2-1 16,7 1 0-16,5 3 0 0,5-4-1 15,5 3-1-15,-1 4-2 16,-3 3-3-16,4 9-3 16,-3 6 1-16,0 6 1 15,5 4 3-15,1 5 6 16,-1-2 2-16,4-3 7 16,2-3 3-16,1-12 10 15,1-5 1-15,0-8 0 16,-4-8 1-16,-1-3-7 15,-2 0-2-15,-6-2-2 16,2 1-2-16,-10 0-4 16,0 2-1-16,-6 8-18 15,-1 4-10-15,-1 12 1 16,0 2 2-16,1 8 16 16,-1 4 6-16,-1 2 0 15,0 2-6-15,3-1-193 0</inkml:trace>
  <inkml:trace contextRef="#ctx0" brushRef="#br0" timeOffset="49394.72">21685 10009 700 0,'13'-1'352'0,"12"-5"-136"16,-3 13-87-16,-5 4-31 0,-6 7-57 15,-3 3-20-15,-4 5-6 16,-2 0-1-1,-5-3 0-15,-3-4 0 16,-4-6 4-16,0-4-1 0,5-6-27 16,0-5-12-16,9-8-11 15,-1-7-2-15,10-8 22 16,-1 0 9-16,6 4 3 16,-2 5 1-16,-5 4 0 15,-1 2 0-15,-4 5 7 16,-2 2 2-16,-2 11 7 15,1 4 1-15,-2 7-1 0,2 5-2 16,6-1-4 0,1 1 0-16,5-6 2 15,4-2 2-15,4-8-36 16,9-5-50-16,10-6-280 16</inkml:trace>
  <inkml:trace contextRef="#ctx0" brushRef="#br0" timeOffset="49857.07">22433 10039 601 0,'0'0'343'0,"-2"1"-44"15,-3 6-111-15,-7 4-104 16,-4 5-17-16,-6 1-24 0,-1-3-10 16,-9-3-10-16,-6-4-4 15,-1-4-2-15,-4-3 1 16,13-5-1-16,7-3 0 15,10-7-10-15,6 0-3 16,7-1-7-16,4 1-2 16,11 4 0-16,7 2-1 15,3 5-3-15,3 4 0 0,-5 4-1 16,-3 7 3-16,-4 8 7 16,0 1 4-16,-1 2 5 15,0 1 0-15,2-4 2 16,0-2 2-16,3-9 6 15,2-6 2-15,1-9 2 16,-1-6 0-16,4-2-6 16,-1-4-3-16,0-5-2 15,0-1-2-15,-4 0-3 16,-3 1-2-16,-6 9-8 16,-4 3-9-16,-7 12 1 15,-1 7 7-15,0 12 11 16,-3 2 12-16,0 6 14 15,1-2 0-15,2 0-2 16,2-4-1-16,3-6-11 16,0-4 0-16,0-9-27 0,2-2-118 15</inkml:trace>
  <inkml:trace contextRef="#ctx0" brushRef="#br0" timeOffset="51052.54">2013 11056 368 0,'-2'1'240'0,"-7"-2"14"15,-5-1-43-15,-11 1-53 16,-8-1-33-16,-7 8-57 0,4 6-23 16,5 10-34-1,8 4-10-15,11 10-10 16,9 3-4-16,10 5 4 0,11-5 4 0,15-7 7 15,2-6 4 1,10-16 9-16,-7-5 4 16,-11-13 56-16,-8-4 9 15,-19-8 9-15,-12-3 1 16,-20 3-57-16,-8-3-12 16,-2 5-16-16,1 3-34 15,19 8-114-15,6 2-113 16</inkml:trace>
  <inkml:trace contextRef="#ctx0" brushRef="#br0" timeOffset="51364.65">2163 11110 443 0,'4'-6'253'16,"2"-4"-26"-1,-2 5-23-15,-10 9-64 0,-4 4-37 16,-4 8-67 0,0 5-9-16,7 4-9 0,3 3-3 15,5 2 1 1,8-4 5-16,5-6 13 16,5-3 7-16,6-7 15 15,0-7 3-15,3-5 1 0,-3-8-1 16,-2-6-12-1,-3-2-4-15,-8-4-10 0,-2-1-7 16,-9 0-27-16,-4 0-46 16,-7 2-143-16,1 5-153 15</inkml:trace>
  <inkml:trace contextRef="#ctx0" brushRef="#br0" timeOffset="51584.4">2424 11122 816 0,'2'9'345'0,"3"13"-193"16,1 7-38-16,6 2-49 16,0 0-17-16,4 0-25 0,-1-6-4 15,0-6-3 1,3-3 4-16,-4-9 36 0,2-7 12 16,-3-7 6-1,-2-7-2-15,5-5-36 16,-1-3-12-16,-2-4-3 15,0 1-57-15,-2 1-180 16</inkml:trace>
  <inkml:trace contextRef="#ctx0" brushRef="#br0" timeOffset="52205.08">2798 11147 485 0,'14'-1'227'16,"22"-5"-76"-16,0 5-53 15,4-5-26-15,0 2-18 16,-9 4-26-16,-1 0-5 16,-11 1 4-16,-9 1 3 0,-6 0 5 15,-7-2-2-15,-1-3-14 16,3 2-6-16,0 0-8 15,-2-1-2-15,-15 4-3 0,-28 5-3 16,27 1-4 0,1 3 4-16,6 9 4 15,3 4 5-15,9 6 8 16,2 0-3-16,8-2 2 16,3-3 3-16,8-7 3 15,2-5 1-15,1-13 8 0,-2-5 1 16,-3-12 0-16,0-2-1 0,0-4-4 15,3-2-4 1,-3 2-4 0,-4-1-3-16,-3 4-10 15,-4 8-3-15,-4 7 4 0,3 7 2 16,-3 10 6-16,-3 4 3 16,-1 6-5-16,0 1 0 15,-5 0 0-15,3-2-1 16,2-7 1-16,0-4 1 15,4-9 14-15,-2-2 5 16,4-10 0-16,3-4-2 16,8-8-16-16,2-3-4 15,6 0-7-15,4 3-1 16,2 6-4-16,2 5-3 0,-8 9-6 16,-2 9 1-16,-10 10 1 15,-6 5 2-15,-3 10 9 16,-6 4 23-16,-1-1-170 15,4 3-221-15</inkml:trace>
  <inkml:trace contextRef="#ctx0" brushRef="#br0" timeOffset="52580.51">3517 11300 703 0,'0'2'326'0,"11"7"-136"16,1-2-22-16,7 2-35 16,8 0-16-16,0-7-26 15,5 1-9-15,-1-7-30 16,-1-5-9-16,-7-5-17 16,1-2-4-16,-9-5-5 0,-4 2-4 15,-8-2-15-15,-9-3-8 16,-11 0-8-16,-4 2-2 15,-3 7-1-15,2 8 0 16,1 10 2-16,3 4-1 16,-1 10 1-16,3 4 0 15,5 7-3-15,-1 4 1 0,12 11 14 16,1 6 7-16,3 9 19 16,3 3 5-16,-2-7-1 15,2-3-3-15,1-13-12 16,3-4-1-16,1-7 23 15,3-6-90-15</inkml:trace>
  <inkml:trace contextRef="#ctx0" brushRef="#br0" timeOffset="52965.89">3877 11140 1064 0,'12'7'416'16,"8"13"-294"-16,0 9-41 16,-5 5-29-16,-4 5-15 15,-3-3-7-15,-6-4-2 16,0-6-7-16,0-9-2 15,-5-14 6-15,4-3 2 0,1-10-1 16,-2-6-2-16,3-7-16 16,2-3-6-16,4-1-6 15,6 3-4 1,4 4 0-16,3 3 2 0,4 10-2 16,-3 4 0-16,-4 14 2 15,-1 6 1-15,-8 13 6 16,-5 5 4-16,-4 9 1 15,0-3-1-15,1-5-32 16,7 0-126-16</inkml:trace>
  <inkml:trace contextRef="#ctx0" brushRef="#br0" timeOffset="53687.54">4286 11130 507 0,'-3'0'247'0,"1"3"-80"15,2 1-23-15,0-4-23 16,0 0-11-16,11 1-23 16,45 2-17-16,-18-5-33 0,-2-4-9 15,-6-1-10 1,0 2-2-16,-13-2-2 16,0 0-1-16,-11 6-7 0,-6-3-5 15,-9 10-6-15,-7 4-4 0,-2 4-2 16,-3 6 2-16,2 0 0 15,7 4 1-15,5 0 10 32,16-4 5-32,-1-3 14 0,9-2 6 0,-2-7 0 15,-2-4 0-15,12 1-5 16,-1-9-3-16,12-4-2 16,-5-3-6-1,-3-8-16-15,-3 1-13 0,-9-3-17 16,0 2-1-1,-4-2 14-15,-2 2 10 0,-4 1 16 16,-4 4 7-16,-3 9 2 0,-4 5 1 16,3 12 2-1,2 3-3-15,6 9-2 16,1 5-1-16,4 2-3 16,0 0-1-16,-1-4-1 15,1-2 2-15,-6-10 2 16,0-2-50-16</inkml:trace>
  <inkml:trace contextRef="#ctx0" brushRef="#br0" timeOffset="53900.49">4905 11131 932 0,'1'-2'426'0,"1"-2"-189"16,4 9-138-16,-6-5-44 15,1 3-30-15,7 24-5 16,7 34-9-16,-11-28-1 16,-4-2-2-16,2-2 0 15,0-8-28-15,3-5-56 16,3-10-194-16,0-6-184 16</inkml:trace>
  <inkml:trace contextRef="#ctx0" brushRef="#br0" timeOffset="54100">5123 11177 375 0,'-12'-2'281'16,"-8"-1"19"-16,-10 3-100 15,-1 3-22-15,8 4-73 0,4 0-27 0,9 3-46 32,1 3-14-32,8-2-6 15,7 1 0-15,11-2 0 16,12 0 1-16,6-3-1 15,-2 1-2-15,2-1-61 16,-3-2-55-16,-8-3-200 16</inkml:trace>
  <inkml:trace contextRef="#ctx0" brushRef="#br0" timeOffset="54408.62">5260 11191 523 0,'3'-4'323'0,"6"2"-29"0,1 3-52 16,2 9-79-16,0 6-32 15,-1 7-36-15,1 1-17 16,-1-1-27-16,-3-3-14 16,1-9-15-16,-5-3-2 15,-3-9 1-15,6-6-1 16,1-9-7-16,5-2-9 16,1-9-27-16,1-2-8 0,3 4-5 15,2-1 2-15,4 9 17 16,-1 9 4-16,-4 8-1 15,-4 8 3-15,-10 12 13 16,1 4 13-16,-1 9 15 16,-2 2 2-16,4 2-10 15,-1-3-9-15,-6-6-6 16,1-3-2-16,0-7-41 16,0-8-92-16</inkml:trace>
  <inkml:trace contextRef="#ctx0" brushRef="#br0" timeOffset="54582.4">5491 11016 854 0,'-2'-8'421'0,"-2"-5"-144"0,4 3-124 16,3 3-104-16,4 1-33 15,1 4-112-15,7 5-178 16</inkml:trace>
  <inkml:trace contextRef="#ctx0" brushRef="#br0" timeOffset="54891.56">5830 11371 394 0,'7'1'286'15,"3"2"48"-15,1 0-51 16,-6-2-58-16,-2-1-24 0,-2 1-41 16,-1-1-27-1,0 0-40 1,0 0-15-16,0 0-30 15,0 0-9-15,-1 0-17 0,0 0-6 16,0 0-8 0,1 0-2-16,0 2-2 15,0 3-1-15,0-5-18 16,0 0-48-16,0 0-205 16</inkml:trace>
  <inkml:trace contextRef="#ctx0" brushRef="#br0" timeOffset="63121.59">6799 10836 495 0,'18'-1'265'16,"11"-2"-61"-1,-4 1-28-15,-12 1-32 0,-9 1-8 16,-8 2-31-16,-11 2-17 15,-19 3-42-15,-11-1-22 16,-15 1-8-16,-1 0-3 16,4-1-3-16,3-4-2 0,14 3-22 15,4-2-7-15,15 1-8 16,13 2-10-16,9 1 8 16,9 0 0-16,17 9 0 15,5 3 7-15,12 9 8 16,2 7 8-16,-7 0 11 15,-7 0 8-15,-22-1 9 16,-12 1 0-16,-24 0-2 16,-7 1-2-16,-9-7-2 15,0-2 3-15,7-18 2 16,6-3 3-16,11-8-2 16,9-5-3-16,0 1 0 15,6 0 3-15,4 6-1 16,1 0 1-16,-2 0-5 15,0 0-7-15,19 8-3 16,43 19-1-16,-11-19-1 16,9 0 2-16,12-7 5 15,3-2-45-15,-2-4-190 16</inkml:trace>
  <inkml:trace contextRef="#ctx0" brushRef="#br0" timeOffset="63736.17">6999 11110 675 0,'-1'-1'297'0,"0"1"-139"15,7 2-57-15,-6-2-52 16,19 4-8-16,52 5-21 0,-31-7-5 15,-1-1-3 1,-2 1 2-16,-11-2 2 0,-7 0 2 16,-11-3 5-1,-7 1-1-15,-8 0-10 16,-4 2-7-16,-9 4-15 16,-2 4-4-16,-1 10-2 15,-1 4 0-15,8 5 2 16,5 6-1-16,11-3 6 15,5-3 5-15,14-5 7 0,1-3 7 0,8-11 7 16,-1-6 2 0,-3-8 7-16,0-8 2 15,-5-5-3-15,-6-5-3 16,5-4-8-16,-5 1-3 16,2 3-7-16,0 5-3 0,-5 5-9 15,-5 7-8 1,-1 8 8-16,-1 6 3 15,-3 11 9-15,6 0 8 16,-8 3-5-16,1 0-2 16,-4-7 1-16,-1-2 0 0,6-8 6 15,5-4 3-15,5-6 1 16,0-4-1-16,6-6-7 16,-1-1-4-16,5 3-4 15,5-1-4-15,-6 8 18 16,1 6 9-16,-10 8 15 15,-1 9 13-15,-5 7-11 16,-3 3-6-16,-1 2-2 16,0-1-45-16,5-6-386 0</inkml:trace>
  <inkml:trace contextRef="#ctx0" brushRef="#br0" timeOffset="64393.45">8420 11099 318 0,'-9'0'196'16,"-16"-4"12"-16,0 1-19 15,0 4-47-15,-1 2-32 16,5 11-74-16,4 5-19 15,17 7-11-15,5 1 5 16,16-1 15-16,5 0 6 16,1-7-2-16,1-5-4 15,-5-9-2-15,-1-7 2 16,-2-8 31-16,-5-5 8 16,-14-10 4-16,-3-3-4 0,-18-8-31 15,-3-2-9 1,-2-7-8-16,-2-5 0 15,5-8-1-15,9 0-3 0,13 5-7 16,5 4-7-16,13 15-15 16,1 8-3-16,11 13-5 15,4 7 3-15,0 10-33 16,2 8-72-16</inkml:trace>
  <inkml:trace contextRef="#ctx0" brushRef="#br0" timeOffset="64579.38">8616 11053 663 0,'2'1'323'0,"3"2"-102"0,4 3-68 16,1 10-68-1,-1 4-18-15,-2 7-34 16,-3 4-11-16,0-1-6 0,3 0-11 15,6-7-165-15</inkml:trace>
  <inkml:trace contextRef="#ctx0" brushRef="#br0" timeOffset="64903.39">9159 11142 521 0,'-10'4'322'0,"-14"5"2"16,-2 4-110-16,-8 2-93 16,-5-1-28-16,0-5-44 15,-1-5-15-15,3-5-12 16,7-3-2-16,10-4-7 0,2-3-6 16,8-1-7-1,5-3-5-15,6-3-8 0,6 0 0 16,8 5-2-16,1 2 4 15,7 5 12 1,5 8 6-16,-1 6 14 16,1 8 5-16,-4 10-1 15,-3 0-1-15,-4 3-4 16,2 0-8-16,1-8-138 16,6-4-244-16</inkml:trace>
  <inkml:trace contextRef="#ctx0" brushRef="#br0" timeOffset="65258.94">9389 11136 500 0,'-7'-11'350'16,"-8"-6"20"0,0 0-175-16,2 3-49 15,0 7-74-15,1 7-29 0,1 10-42 16,4 8-9-16,0 3-5 15,12 4 4-15,8 1 9 16,2 0 1-16,11-1 7 16,-5-3 1-16,-1-7 3 15,2-5 3-15,-10-9 14 16,-3-2 19-16,-11-12 8 16,-8-3-2-16,-6-8-12 15,-3-6-19-15,-4-11-5 16,-4-10-1-16,8-13-6 15,0-5-3-15,14 1-9 0,5 8-7 0,12 13-12 32,8 12-5-32,4 18-2 15,3 6-31-15,9 15-73 0,-2 8-67 16</inkml:trace>
  <inkml:trace contextRef="#ctx0" brushRef="#br0" timeOffset="65679.33">9590 11171 388 0,'6'6'246'0,"6"3"4"15,4 3-26-15,6-1-52 16,-1-3-35-16,2-2-52 16,3-5-13-16,-6-4-19 15,-1-5-6-15,-8-5-15 16,-1-1-5-16,-9-3-16 16,-1-4-13-16,-7-1-16 15,-6-1-3-15,-8 3 3 16,1 1 4-16,-2 9-4 15,2 7-5-15,6 10-12 16,4 11 3-16,5 10 22 0,2 7 10 16,4 11 33-1,0 5 10-15,1 8-1 16,4 3-4-16,2-6-15 0,3 0-6 16,1-15 1-16,6-6-33 15,-1-14-120-15,4-4-195 16</inkml:trace>
  <inkml:trace contextRef="#ctx0" brushRef="#br0" timeOffset="66011.3">10110 11192 526 0,'-6'-7'288'0,"-7"-10"-55"16,0-2-36-16,-5 2-61 15,1 1-24-15,-3 3-44 16,1 3-16-16,0 6-25 16,2 4-8-16,1 5-7 15,1 4 4-15,2 5 2 16,6 5-1-16,7 1 3 15,3 0 1-15,8 3 1 16,4-2 3-16,8-5 0 0,4-2-2 0,2-10 0 16,-1-3-15-1,2-3-121-15,-3-4-147 16</inkml:trace>
  <inkml:trace contextRef="#ctx0" brushRef="#br0" timeOffset="66234.33">10217 11027 593 0,'4'-7'356'16,"0"-4"-37"-16,1 7-146 15,-3 5-34-15,-3 14-56 16,3 4-26-16,4 15 2 16,-4 7-4-16,9 13-10 15,-6 4-9-15,-2 9-17 16,4 1-7-16,-4-7-3 15,3-5 2-15,1-16-44 16,-3-6-36-16,1-13-99 16,-3-8-49-16</inkml:trace>
  <inkml:trace contextRef="#ctx0" brushRef="#br0" timeOffset="66421.67">10315 11246 689 0,'5'-6'323'0,"8"-3"-146"15,5 1-66 1,8 8-78-16,1 0-19 16,-1 7-7-16,-4 1-58 0,-6-1-262 15</inkml:trace>
  <inkml:trace contextRef="#ctx0" brushRef="#br0" timeOffset="66701.08">10534 11189 774 0,'7'-3'357'0,"7"0"-134"16,0 1-44-16,-3 4-53 16,-2 5-23-16,-2 4-51 15,-2 4-13-15,-3 0-21 16,1-1-1-16,-2-5-1 0,3-5 2 0,6-5 3 31,2-5 0-31,8-7-11 16,1-2-6-16,-2-4-6 15,5 0-3-15,-5 4 2 16,2 2 1-16,-4 13-6 16,-7 0-1-16,3 11 2 15,-8 4-1-15,-3 4 6 16,2 6 2-16,-5-2-31 15,4 1-62-15,1-6-196 0</inkml:trace>
  <inkml:trace contextRef="#ctx0" brushRef="#br0" timeOffset="66871.45">10732 10882 910 0,'0'-2'432'0,"0"-2"-189"16,3 9-72-16,-3-5-112 16,0 3-27-16,3 23-71 15,-2 29-102-15</inkml:trace>
  <inkml:trace contextRef="#ctx0" brushRef="#br0" timeOffset="67642.89">11808 10837 727 0,'1'-6'348'16,"-2"-1"-149"-1,-2 10-56-15,-11 23-70 16,-1 14-24-16,-6 15-16 16,-2 1 0-16,1-1-8 15,-1-4-5-15,6-8-4 0,1-7 0 16,10-15 3-16,1-9 5 15,4-13-4-15,1-7-4 16,2-13-7-16,2-3-4 16,-1-11-1-16,2-4 3 15,-5-7 2-15,1-4-4 16,4-2-3-16,3 4-2 0,1 8-6 16,0 7-2-1,0 22-13-15,-2 11 4 16,6 26 7-16,-2 14 6 0,4 14 18 15,5 6 4-15,7 0-6 0,5-5-2 16,7-2-1 0,-2-7-3-16,-6-10 4 0,-7-4-27 15,-8-11-92 1,-3-5-75-16</inkml:trace>
  <inkml:trace contextRef="#ctx0" brushRef="#br0" timeOffset="67807.42">11682 11137 801 0,'0'-3'396'16,"4"2"-125"-16,10 1-147 16,4-2-33-16,16 1-45 15,12 0-15-15,10 1-3 0,6 1-70 16</inkml:trace>
  <inkml:trace contextRef="#ctx0" brushRef="#br0" timeOffset="68288.75">12218 11084 575 0,'-3'-4'312'16,"0"3"-108"-16,7 0-64 15,-4 0-27-15,14 1-47 16,49 0-8-16,-7-4-6 15,7 2-5-15,7 0-20 16,2-1-7-16,-4 3-8 16,-8-2 1-16,-2-6-61 15,-2 1-75-15,-9-6-135 16,-3 3-52-16,-19 1-15 16,-12 1 62-16,-17 2 158 0,-8-1 85 15,-10 6 136-15,-3-8 35 16,5 3-3-16,5 1-25 15,8 1-34-15,7 5 5 16,6 7 32-16,3 2 9 16,6 9-6-16,1 1-18 15,0 1-46-15,-2-1-17 16,-6-1-19-16,0 1-6 0,-2-3-148 16</inkml:trace>
  <inkml:trace contextRef="#ctx0" brushRef="#br0" timeOffset="68512.98">13128 10763 794 0,'-1'-4'378'15,"2"-2"-158"-15,6 13-98 16,2 12-29-16,5 25-26 15,1 10 7-15,-1 10-21 0,-4-1-8 16,-2-11-16-16,-4-7-12 16,-4-7 0-16,0-7-27 15,1-8-109-15,-1-6-89 16</inkml:trace>
  <inkml:trace contextRef="#ctx0" brushRef="#br0" timeOffset="68895.57">13084 10746 901 0,'7'-8'390'16,"6"-13"-201"-16,5 3-35 0,9 0-48 16,0 3-19-16,10 7-33 15,3 5-16-15,0 6-19 16,0 8-10-16,-9 5-10 15,-6 3 0-15,-16 0-8 16,-7-1 4-16,-11-2 2 16,-6 2 3-16,-1-2 3 15,0-2 2-15,11-2-1 16,7-2 0-16,12-5 0 16,7 2-1-16,4 4-4 0,3 4-2 15,1 10-4-15,1 5 0 16,-4 5 4-1,-6-2 1-15,-10-3 2 16,-7-2 0-16,-13-8 2 16,-9 2 0-16,-17-3 2 15,-6-2-1-15,-5-4 3 0,2-2 0 16,12-6-106-16,10-3-110 16</inkml:trace>
  <inkml:trace contextRef="#ctx0" brushRef="#br0" timeOffset="69505.25">14094 11064 538 0,'0'7'314'16,"0"7"-27"-16,-10 9-147 16,-3 9-21-16,-11 4-50 15,-5-3-20-15,6-4-111 0</inkml:trace>
  <inkml:trace contextRef="#ctx0" brushRef="#br0" timeOffset="69806.69">14596 10944 811 0,'1'1'349'0,"-1"10"-171"15,3 5-36-15,1 12-18 16,-3 3-17-16,0-1-38 16,2 0-14-16,-1-6-29 15,2-3-5-15,2-5-58 0,-3-4-68 16</inkml:trace>
  <inkml:trace contextRef="#ctx0" brushRef="#br0" timeOffset="70144.42">14796 10921 853 0,'1'0'377'15,"1"1"-186"-15,0 5-51 16,-2-6-69-16,-1 0-4 15,-2 25-16-15,-5 32-10 0,5-27-19 16,1-5-5-16,7-5-6 16,9-3 0-16,12-4 12 15,5-2-36-15,2-4-107 16,1-1-111-16</inkml:trace>
  <inkml:trace contextRef="#ctx0" brushRef="#br0" timeOffset="70637">15050 10961 297 0,'-1'-3'168'0,"-6"-6"-32"15,1 5-8-15,-11 0-20 16,-3 0-8-16,-9 5-13 16,-6 1-13-16,3 7-27 15,-1 2-12-15,4 5-7 16,8 5-2-16,9 1 2 16,7 5-1-16,14 3-3 0,4-5-2 15,7-2 0-15,3-3 1 16,2-11 11-16,2-2 9 15,-5-10 29 1,-5-2 4-16,-14-9-4 16,-5-1-11-16,-19 2-39 15,-5-2-6-15,-8 8-93 16,4 2-181-16</inkml:trace>
  <inkml:trace contextRef="#ctx0" brushRef="#br0" timeOffset="70953.56">15081 10964 815 0,'2'2'421'16,"5"4"-110"-16,0 8-105 15,8 10-97 1,4 7-9-16,7 12-23 16,6 2-13-16,1 4-24 15,0-4-14-15,-8-3-13 16,0-5-23-16,-9-12-87 15,-4-4-82-15</inkml:trace>
  <inkml:trace contextRef="#ctx0" brushRef="#br0" timeOffset="71137.84">15375 10956 857 0,'-9'2'389'16,"-13"8"-181"-16,-5 9-56 15,-5 9-81-15,-1 7-17 0,-4 9-28 0,0 1-5 16,2 6-10-16,1-2-2 31,3 1-30-31,3-4-57 16,4-9-178-16</inkml:trace>
  <inkml:trace contextRef="#ctx0" brushRef="#br0" timeOffset="71737.39">15527 11032 269 0,'4'-3'241'16,"0"-3"37"-16,-1-1-37 15,1-1-22-15,-5 1-44 0,-1 3-30 16,-3 5-68-16,-3 2-26 16,2 11-39-1,4 0-7-15,3 7 1 16,6 3 3-16,6-2 3 16,2-1 2-16,5-4 5 15,1-4 5-15,3-12 9 16,-3-2 2-16,0-9-1 15,-2-6-3-15,-5 1-9 16,-1-3-4-16,-6 0-27 0,-1 1-47 0,-6 0-151 16,2 0-178-1</inkml:trace>
  <inkml:trace contextRef="#ctx0" brushRef="#br0" timeOffset="71880.2">15693 10809 814 0,'-4'-12'416'15,"-2"-11"-118"-15,2 4-53 0,0 10-103 16,1 3-44-16,3 7-74 16,0 3-20-16,0-4-77 15,0 0-76-15</inkml:trace>
  <inkml:trace contextRef="#ctx0" brushRef="#br0" timeOffset="72454.31">16054 10920 669 0,'-3'-9'329'0,"-12"-7"-122"16,2 5-44-16,-6 7-82 15,-1 4-25-15,4 7-33 16,-3 3-8-16,8 7-7 0,1 0 0 16,12 5 7-16,2-1 5 15,7-5 11-15,2 4 0 16,2-10-6-16,-2 1-4 16,3-2-8-16,-1-6-2 15,-2 2 1-15,-3-2 0 16,-4-1 0-16,-6-2-2 15,-6 0-6-15,5-2-3 16,0 1-3-16,-14 1-1 0,-32 8 0 16,28 0 0-16,5 3-2 15,2-1 1-15,7 5 0 16,5-1 1-16,8-3 2 16,6 2 1-16,6-5 2 15,1-1 1-15,1-7 2 16,4-1-7-16,-4-7-22 15,1 0-4-15,1-1-2 16,2-1 3-16,3 3 20 16,-1-1 2-16,-3 0 3 15,-7-3 4-15,-3 2 12 16,-4-1 7-16,-5 2 5 16,0 6 1-16,-5 2 0 15,-1 2-3-15,0-2-3 0,0 0-2 0,1 19-8 31,8 33-3-31,3-32-53 16,4 2-87-16</inkml:trace>
  <inkml:trace contextRef="#ctx0" brushRef="#br0" timeOffset="72943.09">16964 10997 595 0,'3'-2'359'0,"4"0"-41"0,5 4-74 16,-1 7-87-16,-1 7-36 15,-4 6-35 1,-2 4-24-16,-4 0-30 0,0-2-9 16,0-3-11-16,-1-1 0 15,2-11 3 1,2-2 3-16,5-10 1 15,3-3-2-15,2-9-4 0,4-2-3 16,-1-3-3-16,0-3-1 16,0 2-1-16,-1 1-1 15,1 9-5-15,-1 6-5 16,-7 7 3-16,0 12 4 16,-4 8 6-16,1 5 4 0,4 4-1 15,-5-5 5-15,5 0-113 16,2-3-84-16</inkml:trace>
  <inkml:trace contextRef="#ctx0" brushRef="#br0" timeOffset="73635.89">18226 10787 761 0,'-2'0'340'16,"-7"11"-145"-16,-5 10-41 15,-13 19-64 1,-2 11 1-16,3 3-24 16,0-2-12-16,14-13-21 15,3-8-4-15,2-13-8 16,5-7 6-16,5-12 6 15,7-9 0-15,11-9-1 16,2-3-9-16,2-10-7 0,1-8-2 0,-10-11-2 16,0-9 0-16,2 2-3 15,-1 6-8 1,4 20-8 0,-1 9-8-16,-4 22-12 15,0 10 1-15,-2 17-1 0,0 14 4 16,8 14 11-16,1 3 5 15,5 0 6-15,2-5 2 16,-3-15 5-16,-2-10-6 16,-8-8-39-16,-5-7-18 0,-7-4-59 0,-5-5-35 15,-7-3-164 1</inkml:trace>
  <inkml:trace contextRef="#ctx0" brushRef="#br0" timeOffset="73796.48">18150 10933 431 0,'-10'0'300'16,"-7"2"-13"-16,16 3-93 15,9-1-22-15,25 3-70 16,4-3-18-16,21 0-51 16,7 2-16-16,-2 1-19 15,0 3-60-15</inkml:trace>
  <inkml:trace contextRef="#ctx0" brushRef="#br0" timeOffset="74264.2">18820 10797 638 0,'-6'2'310'16,"-7"11"-99"-16,-3 10-69 15,-1 17-62-15,-2 8-10 0,3 0-26 16,2-3-9 0,4-11-10-16,2-7-4 15,6-10-2-15,2-5 8 16,3-14 10-16,4-4 1 0,3-11 0 16,1-3-7-1,3-10-10-15,0-8-2 0,-2-11-2 16,2-5-2-16,-1 1-8 15,-2 10-5-15,3 17-4 16,-1 10-1-16,-2 16-3 16,1 8 0-16,2 12-2 15,4 10-3-15,3 13 7 16,3 6 1-16,1-1 4 16,0-5 2-16,1-9 3 15,-3-8 2-15,-4-13 2 16,-6 2 1-16,-13-11-1 15,-4-1 1-15,-13-2-6 16,-10-1-1-16,-10-2-4 0,-5 2-3 16,-6 2 2-16,2 3-1 15,13 7-64-15,7-6-59 16,21 3-309-16</inkml:trace>
  <inkml:trace contextRef="#ctx0" brushRef="#br0" timeOffset="74821.11">19362 10850 879 0,'-2'2'367'0,"-2"11"-199"15,-1 9-60-15,1 13-46 16,-1 8 1-16,4 1-20 16,-1-4-2-16,0-8-13 15,1-6-6-15,0-12 0 0,-1-5 6 16,-2-8 9-16,-1-5 1 16,-4-13-3-16,3-8-7 15,-1-10-10-15,1-6-3 16,1-12-2-1,5 0-3-15,4 2-8 0,2 8-3 16,5 24-7-16,-3 7-10 0,1 14-4 16,-1 10 4-1,2 11 7-15,1 5 10 16,4 5 8-16,2 3 1 0,2-7-2 16,0-2 2-1,-1-12 4-15,1-7 3 16,1-8 3-16,0-8 0 0,-3-9-2 15,-2-6-3 1,-2-8-3-16,-1 0-2 0,3 1-4 16,1 0-1-1,-1 11-5-15,0 8-5 0,-4 11-9 16,-4 7-2-16,-3 11 4 16,-1 9 5-16,-3 6 10 15,0 5 5-15,3-3 0 16,4-1 1-16,4-6-5 15,3-4-66-15</inkml:trace>
  <inkml:trace contextRef="#ctx0" brushRef="#br0" timeOffset="75235.1">19924 10736 826 0,'7'-6'406'16,"1"-1"-174"-16,4 8-52 16,2 17-87-16,-11 12-25 15,5 21-5-15,-6 9-2 16,-2-1-21-16,4 0-11 16,-3-17-15-16,0-7-5 15,-3-12 3-15,-2-9 3 16,0-8 6-16,-2-6 10 15,6-4 5-15,0-5-2 16,-1-11-6-16,-3-3-9 0,-1-22-3 16,-2-8-2-16,2-7-3 15,1-2-3-15,4 14-5 16,-2 7-3-16,5 18-6 16,-1 7-3-16,5 9-4 15,2 4-2-15,5 3 3 16,6 2 2-16,14 3 6 15,8-2 2-15,13-2-1 16,7 0-22-16,6 2-65 16,-3 0-66-16,-6 8-200 15</inkml:trace>
  <inkml:trace contextRef="#ctx0" brushRef="#br0" timeOffset="75534.98">20037 11123 409 0,'-4'0'328'15,"-1"2"29"-15,7-2-68 16,-2 0-32-16,1 0-73 16,22 1-43-16,43 2-72 15,-31-3-26-15,7-2-27 16,1 1-5-16,-4 1-20 16,2-1-53-16,-8 2-217 15</inkml:trace>
  <inkml:trace contextRef="#ctx0" brushRef="#br0" timeOffset="75805.12">20034 10920 624 0,'1'-2'336'16,"5"2"-73"-16,10 0-45 15,9 3-69-15,3 4-20 16,9 0-42-16,2 2-25 0,8 2-34 16,2-6 7-16,-4-5-122 15,1 0-301-15</inkml:trace>
  <inkml:trace contextRef="#ctx0" brushRef="#br0" timeOffset="76058.2">20746 10900 810 0,'1'-2'431'0,"1"0"-103"0,0-2-93 0,-2 3-121 32,0 0-41-32,0 0-55 15,0 0-15-15,0 0-121 0,0-1-115 16</inkml:trace>
  <inkml:trace contextRef="#ctx0" brushRef="#br0" timeOffset="76277.28">20674 11051 914 0,'-2'-2'470'16,"1"1"-145"-16,1 3-132 15,0-3-45-15,0 1-55 16,0 0-23-16,0 0-32 16,0 0-12-16,0 0-13 15,0 0-5-15,0 0-4 16,0 0-9-16,0 0-76 16,0 0-88-16</inkml:trace>
  <inkml:trace contextRef="#ctx1" brushRef="#br0" timeOffset="62966.14">9568 19044 0</inkml:trace>
  <inkml:trace contextRef="#ctx0" brushRef="#br0" timeOffset="82604.53">2127 12252 767 0,'-5'10'302'15,"-6"10"-169"-15,-4 22-74 0,1 8-4 0,-2 13-2 16,-2-2-15 0,2-7-17-1,1-3-3-15,1-14-2 0,1-6-2 0,6-14 2 16,0-4 3 0,10-13 8-16,7-6 1 15,6-13 0-15,6-11-2 16,2-7-8-16,2-8-1 15,-1-12-3-15,-3-4 1 16,-1-9-2-16,-2 5-1 16,-8 12-1-16,0 15-2 15,-10 19-4-15,-1 7-6 0,0 13-14 16,0 6-2-16,1 13-2 16,3 8 4-16,5 12 9 15,5 8 0-15,10 10 1 16,2 5 2-16,12-1 2 15,3-6 1-15,5-6 2 16,5-8 0-16,-10-4 0 16,-4-2 1-16,-14-7 2 15,-1-6 2-15,-14-9 8 0,-4-5 10 0,-17-11 7 16,-16-4 0 0,-27-4-6-16,-14-2-9 0,-11 0-8 31,0 1-3-31,17 2-6 0,9 2-3 15,22 7-9 1,5 1-10-16,18 6-61 0,5 2-58 0</inkml:trace>
  <inkml:trace contextRef="#ctx0" brushRef="#br0" timeOffset="83035.92">2780 12216 648 0,'0'0'293'0,"0"10"-124"15,2 7-82-15,-1 32-70 16,-4 7 26-16,5 24 23 0,3 8 1 16,-1-10-6-16,6-3-14 15,-9-17-21-15,0-8-8 16,0-16-7-16,-1-8-32 16,-2-13-135-16,-2-11-186 15</inkml:trace>
  <inkml:trace contextRef="#ctx0" brushRef="#br0" timeOffset="83225.17">2687 12255 737 0,'4'0'292'0,"11"0"-168"15,9 0-73-15,25 1-5 16,11 1 6-16,13 2-5 15,6-2-8-15,0-1-17 16,-1-1 2-16,-6-1-267 16</inkml:trace>
  <inkml:trace contextRef="#ctx0" brushRef="#br0" timeOffset="83473.95">2702 12815 790 0,'20'1'343'16,"13"-1"-183"-16,24-1-49 15,11 1 2-15,1 0-44 16,1 4-21-16,-16 0-27 15,-7 1-4 1,-12-3-50-16,-11-2-102 0</inkml:trace>
  <inkml:trace contextRef="#ctx0" brushRef="#br0" timeOffset="83636.25">2771 12562 955 0,'3'-3'384'16,"18"-1"-228"-16,10 1-54 16,19 3-39-1,13 3-11-15,0 1-26 16,2 4-11-16,0-1-100 16</inkml:trace>
  <inkml:trace contextRef="#ctx0" brushRef="#br0" timeOffset="84206.66">3206 12848 640 0,'0'13'268'0,"0"20"-112"16,0 7-18-16,0 4-15 15,0-2-14-15,2-6-55 16,-1-7-19-16,-1-7-11 16,0-6-1-16,1-10 11 15,-1-7 3-15,1-13-4 16,1-1-1-16,1-14-18 15,9-70-18 32,2 0-8-47,-14 107-16 16,3-1 3-16,0 5 5 16,3 10 5-16,5 4 9 15,0-2 4-15,4-1 2 0,1-5 2 16,2-7 4-16,3-2 2 15,2-9 6-15,2-7 1 0,-4-8 1 16,0-7-1 0,-10-7-4-16,4 1-1 15,-5-2-5-15,0 7-4 0,0 10-12 16,-7 9-4 0,0 17 11-16,-4 9 5 15,-1 13 12-15,-1 0 3 0,3-1-11 16,3-2-2-1,1-8-105-15,-1 0-132 0</inkml:trace>
  <inkml:trace contextRef="#ctx0" brushRef="#br0" timeOffset="84406.83">3590 12828 1057 0,'-2'2'421'0,"1"11"-260"16,0 5-57-16,1 12-43 16,3 6-8-16,5 1-26 15,3 1-7-15,-2-5-8 0,-2-6-3 0,-3-5-34 32,0-5-65-32,2-9-239 0</inkml:trace>
  <inkml:trace contextRef="#ctx0" brushRef="#br0" timeOffset="84603.61">3758 12925 884 0,'1'-9'452'0,"2"-4"-148"16,-5 7-129-16,0 7-47 16,0 15-68-16,0 7-26 0,3 9-23 15,2 1-2-15,3 2-5 16,4-4-1-16,1-5-3 0,2 1-2 15,2-10-85 1,-1-3-67-16,-5-5-341 16</inkml:trace>
  <inkml:trace contextRef="#ctx0" brushRef="#br0" timeOffset="84798.7">3612 12978 936 0,'-1'0'415'0,"2"2"-203"0,7 3-85 15,12 4-74-15,6 4-11 16,8-3-13-16,5 3-12 16,3 1-7-1,-4-8 41-15,0 7-262 0</inkml:trace>
  <inkml:trace contextRef="#ctx0" brushRef="#br0" timeOffset="85002.23">4011 12937 805 0,'0'-4'408'0,"2"-3"-122"15,2 6-106-15,4 11-97 16,5 7-22-16,3 10-24 15,1 4-10-15,3 0-11 16,-3-1-3-16,0-4-4 16,2-8-31-16,-5-6-150 15,-2-3-130-15</inkml:trace>
  <inkml:trace contextRef="#ctx0" brushRef="#br0" timeOffset="85150.92">4167 12979 890 0,'-12'6'422'16,"-14"4"-166"0,-2 5-70-16,-3 6-97 0,1 2-25 15,7 5-41-15,-4-2-11 16,8-2-115-16,3-1-261 16</inkml:trace>
  <inkml:trace contextRef="#ctx0" brushRef="#br0" timeOffset="85663.78">3719 12166 702 0,'-5'3'316'0,"-11"8"-163"31,-3 6-52-31,-2 13-64 15,-3 4-10-15,6 4 2 16,2-4 0-16,4-8 1 16,10-7-2-16,2-14 6 15,7-6 0-15,4-12-2 0,4-9-1 16,4-8-10-16,-2-8-2 16,1-1-2-16,-4-1-3 15,-1 5-5-15,0 2-2 16,-1 5-9-16,0 10-4 0,-5 9-4 15,0 8 2 1,-5 12 10-16,3 4 4 0,5 9 5 16,1 9-1-16,6 8-5 0,0 0-1 15,-3 2-1-15,1-4 0 16,-3-9 7-16,2-2-56 16,-3-13-197-1</inkml:trace>
  <inkml:trace contextRef="#ctx0" brushRef="#br0" timeOffset="85826.73">3670 12275 669 0,'1'2'324'0,"5"-1"-83"0,10 0-168 31,5 2-15-31,13-3-27 16,8 2-15-16,7 0-17 15,6 2-106-15</inkml:trace>
  <inkml:trace contextRef="#ctx0" brushRef="#br0" timeOffset="86188.12">4047 12278 546 0,'-2'2'279'0,"3"1"-38"16,6 1-87-16,13 0-55 16,9-2-3-16,7-1-34 15,2 0-12-15,-1-5-13 16,-4 0-7-16,-7-4-8 15,-8-1 0-15,-11-1-4 16,-5-4-2-16,-3-1-7 16,-3-1-4-16,1 4-9 15,3 3-6-15,1 9-6 16,5 7-1-16,3 9 24 16,1 2 12-16,-1 7 30 15,-2 0 14-15,-4-2-10 16,-3-1-3-16,0-7-20 0,0-4-65 15</inkml:trace>
  <inkml:trace contextRef="#ctx0" brushRef="#br0" timeOffset="86424.6">4498 12148 867 0,'0'-4'397'16,"0"1"-186"-16,0 7-90 16,0-4-26-16,3 14-22 15,20 47-3-15,-17-23-22 16,-1 0-12-16,-7-3-17 16,-3-3-10-16,-1-5-103 15,1-6-88-15</inkml:trace>
  <inkml:trace contextRef="#ctx0" brushRef="#br0" timeOffset="86707.23">4465 12140 778 0,'5'-11'359'0,"9"-11"-143"16,0 7-31-16,3 4-62 31,3 5-25-31,-3 7-49 0,2 5-13 16,-5 6-9-16,-3-2-3 15,-6 5-4-15,-5-4-2 16,0 2-6-16,-1-2-7 16,6-5-5-16,4 0-6 15,10-5-2-15,4 4 2 16,3 2-2-16,2 7 0 16,-3 6 3-16,-4 4 2 15,-14 0 3-15,-9 0 4 0,-22 2 5 16,-7-2 1-16,-10-5 3 15,3-4-48-15</inkml:trace>
  <inkml:trace contextRef="#ctx0" brushRef="#br0" timeOffset="87217.59">5041 12575 617 0,'8'0'306'0,"8"-2"-91"16,9 2-41-16,17-3-44 15,3-4-34-15,12 7-48 16,2-2-16-16,-6 2-17 15,-8 3 26-15,-14 4-157 16,-8 0-111-16</inkml:trace>
  <inkml:trace contextRef="#ctx0" brushRef="#br0" timeOffset="87405.53">5121 12675 677 0,'-2'0'370'16,"-1"0"-105"-16,10-2-65 16,-7 1-72-16,23-1-34 15,54-3-17-15,-23 7-17 16,3 0-26-16,-4 4-12 0,-2-2-67 16,-2 0-113-16</inkml:trace>
  <inkml:trace contextRef="#ctx0" brushRef="#br0" timeOffset="87829.81">6162 12351 777 0,'-18'-11'402'0,"-15"-8"-132"0,-8 9-145 32,1 7-47-32,1 13-64 0,4 11-17 15,7 18-4-15,6 6 3 16,11 9 8-16,6 4 11 0,16-4 14 15,6-3 2-15,15-8 0 16,11-8-2-16,15-13-11 16,13-8-2-1,9-16 2-15,-7-11 1 16,-10-17 8-16,-17-7 6 0,-22-9 3 16,-14-5 2-16,-22-12-5 15,-13 2-8-15,-18 6-16 16,-7 7-11-16,-8 28-50 15,1 8-66-15,8 17-280 16</inkml:trace>
  <inkml:trace contextRef="#ctx0" brushRef="#br0" timeOffset="88116.6">6235 12391 783 0,'-8'6'359'16,"-6"6"-153"0,-3 10-72-16,0 3-26 15,-2 8-1-15,1 4-5 16,-5 1-20-16,-2 1-9 15,5-3-30-15,-2-5-14 0,9-7-17 16,2-2-4 0,2-8-30-16,9-2-89 0</inkml:trace>
  <inkml:trace contextRef="#ctx0" brushRef="#br0" timeOffset="90301.58">7161 12431 634 0,'-11'3'263'0,"-6"-1"-124"16,8 1-20-16,14 0-20 15,12-1-22-15,27-1-47 16,12 0-7-16,17 4-2 16,4-3-1-16,1 5-10 0,0 4-1 15,-7-2 17-15,-4 3-72 16</inkml:trace>
  <inkml:trace contextRef="#ctx0" brushRef="#br0" timeOffset="90554.87">7214 12571 518 0,'-5'0'282'0,"-3"0"-85"16,15 2-82-16,10-2-23 0,27 6-42 15,8-1-4-15,17 0-4 16,8 2-4-16,4-6-8 16,4 3-5-16,-7-4 6 15,-11-2-71-15,-21 0-234 16</inkml:trace>
  <inkml:trace contextRef="#ctx0" brushRef="#br0" timeOffset="90776.95">7786 12434 700 0,'13'1'367'31,"11"5"-110"-31,-4 6-83 16,2 4-26-16,-6 3-53 16,-1-2-25-16,-11 0-32 0,-4 3-12 15,-9 1-25-15,-11-2-61 16,-8 4-157-16,-9 2-122 16</inkml:trace>
  <inkml:trace contextRef="#ctx0" brushRef="#br0" timeOffset="91078.98">7289 12381 427 0,'-20'0'236'0,"-21"0"-32"16,0 8-44-16,4 10-51 15,5 4-18-15,7 6-10 16,4 3 0-16,12 1 11 16,3 0 14-16,8 1-7 15,8-2-11-15,17-1-28 16,10-3-18-16,28-8 6 15,6-6-109-15</inkml:trace>
  <inkml:trace contextRef="#ctx1" brushRef="#br0" timeOffset="72406.89">14988 19044 0</inkml:trace>
  <inkml:trace contextRef="#ctx0" brushRef="#br0" timeOffset="91717.38">8519 12057 614 0,'0'-8'352'0,"-4"-2"-42"0,2 9-102 16,-1 22-92-16,-1 18-28 16,4 35-35-1,4 19-6-15,5 18-15 16,2-4-4-16,7-17-10 15,-1-15-5-15,0-23-107 0,-2-12-104 0</inkml:trace>
  <inkml:trace contextRef="#ctx0" brushRef="#br0" timeOffset="92017.64">8941 12162 610 0,'4'0'292'16,"0"-2"-75"-16,-8 5-55 15,3-3-46-15,-16 7-24 16,-50 25-59-16,20-10-8 16,-6 4-9-16,-3 2-4 15,3 2-6-15,10 2-1 0,14 3-3 16,7 1 11-16,15-2 21 15,7-3 9-15,12-1 10 16,13-2-8-16,15-3-18 16,10 0-7-16,7-6-11 15,0 0-1-15,-6-6-134 16,-1-1-170-16</inkml:trace>
  <inkml:trace contextRef="#ctx0" brushRef="#br0" timeOffset="92390.37">9026 12642 647 0,'-4'11'300'0,"-8"14"-120"0,0 2-51 16,4 0-49-16,1 1-15 15,4-5-21-15,3-6-9 16,1-9-2-16,4-8 1 16,5-13-1-16,-1-7-1 15,8-8-11-15,-2-3-5 16,2-2-7-16,-1-2 0 16,1 1-3-16,-1 2-2 15,1 8-2-15,-1 5-2 0,-5 14 17 16,-2 3 8-16,1 12 15 15,-1 10 2-15,4 7-14 16,5 9-7-16,0 1-12 16,1 0-2-16,-3-3-15 15,-7-1-48-15,-3-6-131 16,-1-6-127-16</inkml:trace>
  <inkml:trace contextRef="#ctx0" brushRef="#br0" timeOffset="92561.65">9030 12687 1011 0,'9'0'406'16,"17"-2"-266"-16,3 1-36 15,12 2-43-15,0 2-23 16,-4 4-133-16</inkml:trace>
  <inkml:trace contextRef="#ctx0" brushRef="#br0" timeOffset="92966.23">9756 12202 819 0,'0'-8'409'0,"2"-7"-155"16,-1 16-117-16,4 12-29 16,-4 16-58-16,3 12-6 15,-3 17-11-15,1 2-4 16,6 2-4-16,-3-7-5 15,-2-18-3-15,-3-7-61 16,-2-11-174-16</inkml:trace>
  <inkml:trace contextRef="#ctx0" brushRef="#br0" timeOffset="93140.69">9571 12426 922 0,'6'-4'407'0,"10"-3"-184"16,9 1-34-16,14 1-44 0,6 2-32 0,11 3-60 31,2-2-16-31,0 0-37 16,0-4-84-16</inkml:trace>
  <inkml:trace contextRef="#ctx0" brushRef="#br0" timeOffset="93817.95">10280 12111 491 0,'13'-12'252'0,"18"-8"-68"16,12 8-34-16,1 19-33 0,1 10-10 16,-11 18-2-16,-6 5 0 15,-10 10-7-15,-10 4-15 16,-8 5-34-16,-6-3-12 15,-4 1-18-15,3-7-6 16,4-9 0 0,4-13-3-16,9-12 2 0,5-6 2 0,14-13 2 15,5 0 0 1,3-11-2 0,-3-4 0-16,-3-9-3 0,-2-6 0 15,-8-14-1-15,2-7-3 0,-1-9 0 16,-1-1 0-16,-4 4-4 15,-7 6-1-15,-9 19-2 16,-5 9-5-16,-3 22-2 16,0 9 0-16,2 15 3 15,4 15 5-15,1 20 11 16,4 13 7-16,1 17 4 16,2-1 1-16,6-8-6 15,0-12-4-15,5-19-6 16,3-7-36-16,3-12-186 15</inkml:trace>
  <inkml:trace contextRef="#ctx0" brushRef="#br0" timeOffset="94343.33">10994 12654 523 0,'0'-1'269'16,"2"-3"-80"-1,4 4-44-15,-6 0-44 16,0 0-10-16,27 5-4 16,29 6-4-16,-26-12-15 0,-1-5-10 15,-5-2-16 1,-4 0-6-16,-8-1-8 15,-1 0-3-15,-11-1-7 16,-2-3-5-16,-11 2-7 16,-6 0-5-16,-6 5-6 15,-4 6-5-15,-3 5-2 16,3 7 0-16,4 5 0 16,5-1 3-16,14 7 10 15,5-1 8-15,14-2 13 16,7 2 4-16,8-5-7 0,7-2-4 15,3-4-8-15,1-1 1 16,-3-5-164-16</inkml:trace>
  <inkml:trace contextRef="#ctx0" brushRef="#br0" timeOffset="94730.15">11430 12709 784 0,'-5'7'313'0,"-5"10"-200"16,0 3-37-16,-3 8-30 15,2 1-10-15,3-1-13 16,3 0-5-16,2-10-5 15,1-4 4-15,3-14 11 16,3-5 1-16,3-12 2 16,3-5-4-16,1-5-12 15,1-3-1-15,2-5-4 16,-2 1-2-16,2 5-5 16,-2 5-2-16,-4 9 6 15,0 8 5-15,-1 10 19 16,0 6 7-16,2 13-2 15,0 3-6-15,3 5-17 0,-1 1-6 16,1 1-3-16,-1-3-17 16,-1-5-121-16,-1-2-104 15</inkml:trace>
  <inkml:trace contextRef="#ctx0" brushRef="#br0" timeOffset="94913.52">11392 12813 994 0,'8'-2'420'0,"11"-3"-237"16,7 4-66-16,10 4-65 16,-2 3-19-16,-4 3-129 15</inkml:trace>
  <inkml:trace contextRef="#ctx0" brushRef="#br0" timeOffset="97160.61">12019 12371 682 0,'0'0'340'16,"3"-1"-91"-16,16-1-151 16,9 0-28-16,13-1-26 0,6 2-6 15,8 2-22 1,-4 3-5-16,4 2-99 16,-5 1-135-16</inkml:trace>
  <inkml:trace contextRef="#ctx0" brushRef="#br0" timeOffset="97345.75">12044 12521 778 0,'2'-2'376'15,"3"0"-135"-15,18 2-118 16,10 0-32-16,16 1-36 15,7 0-15-15,10-1-21 0,5 1-34 16,6 0-322-16</inkml:trace>
  <inkml:trace contextRef="#ctx0" brushRef="#br0" timeOffset="97666.72">12915 11943 1074 0,'1'3'421'0,"0"14"-281"16,0 14-48-16,2 20-35 15,-1 11-5-15,0 15-15 16,4 3-5-16,2 3-13 16,4-4-6-16,4-16-100 15,1-10-100-15</inkml:trace>
  <inkml:trace contextRef="#ctx0" brushRef="#br0" timeOffset="97936.25">13370 12101 792 0,'-8'0'333'0,"-16"0"-188"16,-6 6-63-16,-7 7-51 15,-6 3-3-15,-2 7 22 16,-2 2-4-16,-1 6-7 16,3-1-2-16,9 3-28 15,8-1-5-15,25 2 22 16,9-1 14-16,26-2 12 16,12 0 3-16,6-4-22 15,7-1-12-15,-3-6-6 16,-2-1-65-16</inkml:trace>
  <inkml:trace contextRef="#ctx0" brushRef="#br0" timeOffset="98252.47">13459 12522 842 0,'3'11'406'15,"3"7"-160"-15,-2 8-105 16,-2 4-41-16,-2 3-43 15,0 0-14-15,3-5-22 16,4-2-8-16,0-13-35 16,4-2-64-16,-1-11-168 15,-1-5-172-15</inkml:trace>
  <inkml:trace contextRef="#ctx0" brushRef="#br0" timeOffset="98608.38">13434 12520 452 0,'6'-8'301'0,"7"-10"1"15,11 3-114 1,5 1-25-16,3 3-43 0,3 10-17 16,-3 4-33-16,-2 4-12 15,-3 7-20-15,-10-2-10 16,-11-3-15-16,0 5-1 15,-9-4-3-15,-1 2-1 0,-4 0-1 16,-2-3 0-16,6-7-9 16,2 2-13-16,7-4-7 15,-5-2-1-15,0 1 5 16,6 0 11-16,14 1 7 16,35 13 1-16,-33 2 6 15,-7 4 2-15,-14 3 3 16,-10 0 1-16,-18-1-2 15,-5 0 0-15,-7-4-3 16,0-3-2-16,3-8-87 16,6-5-113-16</inkml:trace>
  <inkml:trace contextRef="#ctx0" brushRef="#br0" timeOffset="99151">14334 12080 894 0,'0'2'395'15,"0"8"-195"-15,0 12-82 16,0 21-82-16,2 7-2 16,4 18-7-16,1 0-3 15,3-5-8-15,2-8-3 16,-4-20-67-16,1-10-78 16</inkml:trace>
  <inkml:trace contextRef="#ctx0" brushRef="#br0" timeOffset="99314.59">14123 12322 873 0,'8'1'374'0,"9"-1"-181"16,11 2-60-16,25-3-39 16,10-3-23-16,19 2-41 15,7 2-12-15,-14 3-123 16,-8 4-338-16</inkml:trace>
  <inkml:trace contextRef="#ctx0" brushRef="#br0" timeOffset="99822.48">14923 11936 667 0,'23'-5'333'16,"13"-4"-138"-1,-4 10-5-15,-1 9-7 16,-19 15-46-16,-1 6-31 0,-12 11-43 15,-9 8-22-15,2 6-23 16,-6 4-5-16,6 4-4 16,7-1-2-16,9-7 0 0,9-10 0 15,15-14 12 1,5-14 6-16,8-17 7 0,1-6 1 16,-2-24-7-1,-1-5-4-15,-8-15-6 16,-2-3-2-16,-8-6-8 15,-2-4-5-15,-7 0-10 0,-3 3-5 16,-5 19-3 0,-3 12-2-16,-9 28 5 15,-3 10 2-15,-3 19 2 16,-2 6 5-16,8 16 2 0,0 5 2 16,4 10 1-16,1 4 0 0,4-4 0 15,4-6 9 1,6-16-176-16,5-12-172 15</inkml:trace>
  <inkml:trace contextRef="#ctx0" brushRef="#br0" timeOffset="100181.98">15640 12457 979 0,'7'4'396'0,"6"2"-253"16,5-1-26-16,4-1-45 15,1-1-18-15,3-6-25 16,-5 0-6-16,-4-9-4 16,-5 0-2-16,-9-7-5 15,-3 1-3-15,-14-2-7 16,-5-1-3-16,-8 11-9 15,-2 5-1-15,0 16-5 16,2 7 2-16,10 9 6 16,4 3 4-16,12 1 20 15,2-2 11-15,8-7 18 16,3 0 9-16,2-7-7 16,7-1-7-16,5-1-18 0,2-2-8 15,8-5-74-15,1 1-122 16</inkml:trace>
  <inkml:trace contextRef="#ctx0" brushRef="#br0" timeOffset="100399.17">16039 12551 632 0,'0'7'342'0,"0"10"-54"15,-1 10-117-15,-4 5-61 16,3 4-24-16,-3 1-37 16,4-5-13-16,2-1-24 15,1-4-4-15,3-11-38 16,2-2-63-16,-1-14-186 16</inkml:trace>
  <inkml:trace contextRef="#ctx0" brushRef="#br0" timeOffset="100725.39">16022 12577 521 0,'7'-8'340'0,"4"-5"12"16,4 4-167-16,1 2-22 16,5 7-58-16,2 3-26 15,0 6-36-15,3 5-11 16,-16 1-12-16,-4-1-3 15,-12-4-5-15,-4 1-2 16,-1-2 0-16,0 1-2 0,6 0-5 16,3-5-2-1,10 0-1-15,2 0 0 16,11 0 2-16,2 3 1 0,0 5 0 16,4 3 1-1,-14 3 3-15,-8 0 26 0,-21 0 39 16,-14-1 9-16,-13-3 4 15,-2 0-25-15,10-4-38 16,6-6-53-16,10-3-336 16</inkml:trace>
  <inkml:trace contextRef="#ctx1" brushRef="#br1" timeOffset="96689.38">15988 19044 0,'0'0'0,"0"0"0,0 0 16</inkml:trace>
  <inkml:trace contextRef="#ctx0" brushRef="#br1" timeOffset="116165.87">9363 11873 643 0,'-7'13'265'0,"-8"19"-156"16,-7 6-20-16,-9 14-12 15,-6 4-11-15,-15 10-21 16,-6 5-9-16,-13 12-17 15,-4 6-8-15,-3 4-6 16,-7 0-1-16,-3-7-1 16,2-2 0-16,13-16 3 15,11-7 1-15,26-20 3 16,3-11 4-16,11-19 7 16,3-11 3-16,6-15-1 15,2-11-3-15,9-6-11 16,5-2-7-16,8 7-6 15,1 5-3-15,-3 14 2 0,0 8 4 16,-9 14 10-16,-2 12 7 16,-5 18 9-16,-6 6-1 15,3 1-3-15,1-10-4 16,16-18-6-16,15-10-1 16,25-26-2-16,12-9 0 0,9-22-74 15</inkml:trace>
  <inkml:trace contextRef="#ctx0" brushRef="#br1" timeOffset="116657.54">8060 13080 674 0,'-8'-1'323'16,"-14"-7"-97"-16,-4 6-70 15,-3 10-61-15,1 2-24 0,6 18-51 16,6 5-14 0,8 6-11-16,7 0-3 15,10-2-4-15,11-5 0 0,14-14 5 16,8-10 5-16,3-18 20 15,2-14 29-15,-7-14 42 16,-6-5 15-16,-18-1 9 16,-12 3-16-16,-24 10-36 15,-13 8-16-15,-13 12-31 16,-2 10-44-16,8 13-160 16,6 0-337-16</inkml:trace>
  <inkml:trace contextRef="#ctx0" brushRef="#br1" timeOffset="116867.14">8130 13095 481 0,'-4'4'283'16,"-14"4"1"-16,-3 7-84 15,-7 8-55-15,-4 2-29 16,0 4-64-16,7 1-16 16,10-4-10-16,4-3-76 0</inkml:trace>
  <inkml:trace contextRef="#ctx1" brushRef="#br1" timeOffset="103554.83">19870 19044 0,'0'0'0,"0"0"0,0 0 0,0 0 0,0 0 0,0 0 0</inkml:trace>
  <inkml:trace contextRef="#ctx0" brushRef="#br1" timeOffset="122999.02">13588 11703 472 0,'-1'-5'243'16,"-1"-6"-68"-16,2-1-16 16,10 1-36-16,4-3-12 0,7 5-21 15,0-3-7-15,-1 9-14 16,0 3-12-16,-4 5-16 16,0 8-8-16,-7 5-9 15,0 3-4-15,-4 1-7 16,-5 0-2-16,-1-2-3 15,-8 0 0-15,-4 3-12 0,1-1-26 16,-5 1-66 0,3 0-50-16,7-3-105 15,-1 0-82-15</inkml:trace>
  <inkml:trace contextRef="#ctx0" brushRef="#br1" timeOffset="123450.37">13671 12105 550 0,'0'0'288'0,"5"1"-64"0,-4-1-19 16,-1 0-26-16,0 0-9 15,0 0-20 1,0 0-11-16,0 0-29 16,0 0-16-16,0 0-27 15,0 0-12-15,0 0-22 16,0 0-8-16,0 0-30 0,0-1-85 15</inkml:trace>
  <inkml:trace contextRef="#ctx0" brushRef="#br0" timeOffset="167128.84">8673 13364 534 0,'-1'-3'344'16,"-1"-4"-28"-16,0 8-104 16,0-1-39-16,1 9-57 15,-1 21-27-15,0 71-16 0,7-34-7 16,7 11-21-1,0 0-6-15,-2-2-20 16,-2-2-3-16,-6-18-5 16,3-7 1-16,-4-20-84 15,-1-10-64-15,0-12-236 16</inkml:trace>
  <inkml:trace contextRef="#ctx0" brushRef="#br0" timeOffset="167500.09">9144 13492 389 0,'-1'1'248'0,"-5"3"-8"16,-13 5-82-16,-7-1-18 16,-18 9-26-16,-6 3-23 0,-4 6-32 15,4 3-15-15,3-1-29 16,11-3-6-16,8-4 1 16,6-3 5-16,15-1 15 15,7-2 15-15,17 1 24 16,9 0 5-16,12 3-7 15,7 1-13-15,7 1-28 16,-1-1-7-16,0-2-7 16,-5-3-3-16,-6-1-27 15,-5-3-77-15</inkml:trace>
  <inkml:trace contextRef="#ctx0" brushRef="#br0" timeOffset="167797">9325 13855 744 0,'0'0'394'0,"-1"1"-93"16,-1 9-165-16,2 5-46 0,2 5-47 16,0 7-14-16,1 3-18 0,-2 1-4 15,3-3-3 1,-2-2 0-16,3-6 0 16,2-1-29-16,-4-4-87 0,1-1-79 15</inkml:trace>
  <inkml:trace contextRef="#ctx0" brushRef="#br0" timeOffset="168222.49">9280 13938 443 0,'4'-1'254'16,"-4"-4"-20"-16,8 0-70 16,4 0-49-16,-2-2-14 15,10 0-20-15,2-1-8 16,4 2-14-16,8 4-8 16,-3 2-18-16,0 2-6 0,-10 9-10 15,-10-2-2-15,-9 4 3 16,-6 0-1-16,-12 0 0 15,0 2-2-15,-2-1-4 16,5-5-3-16,8-1-6 16,5-7-1-16,9 1-1 15,6-1-1-15,5 0 1 16,4 7 2-16,-2 3-1 16,-5 4 1-16,-8 7 1 15,-11-2 2-15,-12 3 5 16,-6-1 2-16,-7-5-1 15,1-3-1-15,4-12-38 0,4 1-51 16,11-8-231 0</inkml:trace>
  <inkml:trace contextRef="#ctx0" brushRef="#br0" timeOffset="168571.25">10060 13690 576 0,'-5'-1'289'16,"-5"-1"-98"-16,13 2-44 15,4 0-10-15,16 2-31 16,7 3-17-16,11-2-46 16,3 0-15-16,-3-2-15 15,-6-1-3-15,-10 0-17 16,3 2-49-16,-4-1-166 15</inkml:trace>
  <inkml:trace contextRef="#ctx0" brushRef="#br0" timeOffset="168815.93">10151 13828 559 0,'4'1'291'16,"8"0"-64"-16,6 0-39 15,12 0-40-15,1-1-18 16,-1-1-32-16,2 1-16 0,-3 1-30 16,0 1-12-16,-3-2-21 15,-7 0-4-15,-8 2-28 16,-4-2-87-16</inkml:trace>
  <inkml:trace contextRef="#ctx0" brushRef="#br0" timeOffset="169955.34">10932 13766 245 0,'-7'-5'174'0,"-6"-13"38"15,7 0-31-15,12-7-43 16,9-7-20-16,16-6-30 16,10-5 1-16,8-4 14 15,4 2 3-15,-4 13-13 0,-11 8-18 16,-20 19-30-16,-5 11-10 15,-19 24-10-15,0 14-2 16,-3 15-6 0,-6 6-4-16,11 5-7 15,5-4-1-15,14-2-4 0,4-11 1 16,8-19 0-16,2-9 2 16,8-25 3-16,4-8 3 15,5-18 3-15,-3-8 0 0,-3-12 3 16,-6-7 0-16,-11-9-1 15,-6-3 1-15,-10 0-3 16,-3 3-2-16,-4 12-6 16,-1 16-3-16,-6 18-6 15,-2 13-1-15,-1 23 2 16,1 9 2-16,4 18 5 16,4 6 1-16,7 8-1 15,3 1 0-15,8-2-3 16,3-2-1-16,5-10-98 15,2-6-112-15</inkml:trace>
  <inkml:trace contextRef="#ctx0" brushRef="#br0" timeOffset="170634.07">11807 13970 843 0,'8'2'313'16,"12"-2"-242"-16,0-5-20 16,7-3-15-16,-3-5-4 15,-3-1-7-15,-3 2-2 16,-7-2-1-16,-8 0 1 15,-10 3 5-15,-8-2 4 0,-10 9 4 16,-9 6-3 0,0 11-6-16,1 8-5 0,7 7-9 15,8-1-2-15,11 6-7 16,1-6-2-16,8 2-1 0,6-7 0 16,8-8 2-1,7 0 1-15,11-6 1 0,3 0 0 16,1-7 1-1,-2-1 0-15,-3-7 0 16,-1-3 1-16,-3-6-1 16,-2 1 2-16,-6-6 1 15,-2 6 1-15,-10 2 3 16,-1 3-1-16,-8 12 1 0,-4 2 2 16,-3 9 4-16,-5 6 0 15,-2 1-3-15,3 4-4 16,2-4-7-16,0 1-1 0,6-2-3 15,2-4-1 1,2-6 4-16,5-3 2 16,4-10 6-16,2-4 2 0,2-7-1 15,2-6-2 1,-1-6-3-16,-2-1-2 16,4 2-1-16,-5 2-2 15,-1 11 0-15,-3 3 0 0,-5 7 0 16,0 8 4-16,-1 7 3 15,4 3 1-15,-4 5 0 16,1-5-5-16,4 3-5 16,-1 0-1-16,8-1-30 15,-3-1-53-15,1-3-167 16</inkml:trace>
  <inkml:trace contextRef="#ctx0" brushRef="#br0" timeOffset="170798.8">12137 14123 907 0,'0'-3'445'16,"0"2"-137"-16,13-2-209 16,5-3-47-16,7 4-39 15,0-4-18-15,4 2-301 16</inkml:trace>
  <inkml:trace contextRef="#ctx0" brushRef="#br0" timeOffset="171069.44">12457 13754 953 0,'15'-1'406'0,"24"-2"-237"16,9 1-18-16,6 1-65 15,-2-3-30-15,-7 2-33 16,-10-3-8-16,-7 2-100 15</inkml:trace>
  <inkml:trace contextRef="#ctx0" brushRef="#br0" timeOffset="171721.21">13204 13549 413 0,'5'-13'298'16,"1"-11"13"-16,11-2-94 0,7 0-37 15,12 2-61-15,8 4-30 16,-4 7-48-1,-4 7-15-15,-16 16-13 0,-8 7-1 16,-12 19-4-16,-8 9 1 16,-8 12-1-1,1 7-2-15,7-4-3 16,7-2 0-16,13-11-2 16,7-8 2-16,14-15 4 0,3-12 4 15,5-17 6-15,-1-10 2 16,-5-15 2-16,-1-7-1 15,-10-11-2-15,-1-3 0 0,-7-10-4 16,-4 1-2-16,0-1-5 16,-4 2-4-1,-4 21-2-15,-1 10-2 16,-4 26-1-16,-6 12 2 16,-2 21 2-16,-3 12 4 15,6 12 3-15,6 4-3 0,3 5-1 16,6-3-2-16,2-7-3 15,2-4 0-15,9-15-63 16,0-5-67-16</inkml:trace>
  <inkml:trace contextRef="#ctx0" brushRef="#br0" timeOffset="172220.1">13945 13838 817 0,'-1'3'383'0,"1"2"-154"16,4 3-88-16,15 0-67 16,4-2-22-16,7-6-19 15,-1-2-7-15,-3-8-7 16,-6 0-1-16,-7-5 1 15,-7 0 0-15,-6-3-1 16,-4 1-3-16,-11 8-8 16,3 3-5-16,-16 11-6 15,-1 4-1-15,3 12 0 16,-1 3 1-16,12 8 1 16,5 2 1-16,9-1 4 15,4-2 3-15,14-5 4 16,3-3 3-16,6-10 0 15,7-3-1-15,-4-10-2 0,-1-7-9 16,5-1-181-16</inkml:trace>
  <inkml:trace contextRef="#ctx0" brushRef="#br0" timeOffset="172485.3">14302 13992 942 0,'0'-1'417'0,"0"0"-209"16,0 6-47-16,0-5-71 15,0 2-18-15,1 24-26 16,1 26-13-16,-2-27-17 15,-1 0-7-15,-1-4-28 16,2-2-45-16,-1-5-126 16,2-6-146-16</inkml:trace>
  <inkml:trace contextRef="#ctx0" brushRef="#br0" timeOffset="172782.3">14247 14019 913 0,'3'-5'418'0,"4"-5"-176"15,2-2-46-15,12 2-71 16,2-2-22-16,8 8-41 16,1 0-16-16,-1 6-21 0,-1 2-7 15,-10 0-10 1,-5 5-4-16,-15 1-3 0,-6 3-1 16,-9 3 0-16,-1 0-1 15,8-2-16-15,6-5-17 16,10-3-14-16,7-3 0 15,5 2 16-15,1 1 18 16,1 5 15-16,-6 0 3 16,-9 3 28-16,-8-1 19 0,-23-1 26 15,-10-2 8-15,-12-2-24 16,2-2-20-16,11-4-54 16,11 1-89-16</inkml:trace>
  <inkml:trace contextRef="#ctx0" brushRef="#br0" timeOffset="192496.88">14900 13590 640 0,'-2'5'327'0,"-1"-1"-85"16,9 3-69-16,15-1-78 0,10 0-24 15,11-1-40 1,6-3-10-16,-2 1-7 16,-3-5-1-16,-3-2-103 15,-4 1-89-15</inkml:trace>
  <inkml:trace contextRef="#ctx0" brushRef="#br0" timeOffset="192722.05">14982 13741 616 0,'-1'2'355'16,"1"1"-77"-16,11 0-97 15,7-2-36-15,12 2-64 16,1-3-23-16,6-3-32 15,-3 0 7-15,4-4-170 16,6 1-300-16</inkml:trace>
  <inkml:trace contextRef="#ctx0" brushRef="#br0" timeOffset="193054.85">15710 13620 787 0,'-1'0'353'16,"4"1"-170"-16,9-1-35 15,19 0-68-15,10 0-19 0,21 0-30 16,5 1-12-16,-1-2-9 16,-3 0-1-16,-19-1 1 15,-6-1 0-15,-13 3-4 0,-5 3-52 16</inkml:trace>
  <inkml:trace contextRef="#ctx0" brushRef="#br0" timeOffset="193889">16799 13270 502 0,'3'0'277'0,"1"1"-61"15,-10 17-69-15,-7 7-20 16,-13 22-35-16,-5 7-22 16,-6 8-26-16,1 3-13 15,8-10-17 1,5-7-3-16,13-17-2 15,2-9-1-15,8-16 10 0,2-9 4 16,7-17 3 0,3-6 2-16,3-12-9 15,1-5-4-15,-1-8-5 0,2-1-1 16,3-1-5-16,1 6 0 0,-1 9-1 16,-1 8-1-1,-6 9 7-15,-5 6 2 16,-4 11-3-16,0 2-4 15,0 8-4-15,4 5-3 16,2 9 1-16,3 7 3 0,12 13-3 16,3 7 0-16,16 10 1 15,7 2 0-15,2-3 2 16,0-5 1-16,-9-7 2 16,-8-8 2-16,-15-10 0 0,-9-2 3 15,-20-6 4-15,-11-6 2 16,-21-5 5-1,-14-5-3-15,-22-6-3 16,-6-2-3-16,-2-2-5 16,8 0-1-16,25 2-20 15,11-1-28-15,21 5-76 0,9 1-76 16</inkml:trace>
  <inkml:trace contextRef="#ctx0" brushRef="#br0" timeOffset="194491.99">17273 13272 683 0,'5'-8'333'0,"7"-7"-112"15,1 1-34-15,2 10-69 16,-3 6-25-16,-6 13-45 16,-5 10-12-16,-9 21-10 15,-5 9-8-15,3 9-10 16,1-1-3-16,12-13-2 16,8-6 0-16,8-17 1 15,9-5 3-15,7-8 10 16,1-7 4-16,0-7 12 0,-4-7 4 15,-3-10 1-15,-3-4-2 16,-3-18-7-16,0-3-6 16,1-15-8-16,1-7-3 15,2 4-5-15,-4 5-2 16,-9 15-4-16,-9 12-1 16,-7 19-8-16,-6 8-2 0,-2 17 0 15,-1 8 2 1,3 16 6-16,5 10 1 0,6 6 0 15,8 7 0-15,5-12 0 16,6-3 0-16,0-14-45 16,-1-3-59-16,3-5-166 15</inkml:trace>
  <inkml:trace contextRef="#ctx0" brushRef="#br0" timeOffset="194953.09">17843 13808 617 0,'3'5'288'15,"4"1"-110"-15,5 3-51 0,8 0-53 16,3-4-18 0,3-1-28-16,1-2-7 15,-5-5-6-15,-3-2-2 16,-4-3-1-16,-1-1-1 0,-5-1 1 16,-3 1 1-1,-4 0 3-15,-4 0 2 0,-8 2 4 16,-4 0 2-16,-6 3-1 15,-2 1-3-15,-2 6-9 16,-1 3-7-16,2 12-8 16,1 4-2-16,3 9 1 15,9 1 5-15,8 4 6 16,5-3 9-16,12 1 19 16,3-3 6-16,7-9 16 15,3 1 0-15,4-14-16 16,2 0-5-16,0-9-26 15,2-4-65-15</inkml:trace>
  <inkml:trace contextRef="#ctx0" brushRef="#br0" timeOffset="195625.79">18096 13138 582 0,'-1'2'321'16,"-4"5"-86"-16,-5 12-92 16,-2 6-30-16,-3 7-55 0,2 4-15 15,1-4-20-15,3-2-5 16,5-9-7-16,-2-6-1 15,9-11 7-15,-3-7 3 16,3-13 3-16,7-7 2 16,0-10-8-16,0-5-3 15,3 0-6-15,-2 0-1 0,5 5 1 16,1 7 6-16,-2 7 13 16,-1 10 2-16,-8 9-2 15,-3 2-4-15,0 17-13 0,-3-1-3 0,1 10-1 31,3 5-2-31,1 3-2 0,3 3 0 0,6-3-27 32,2-3-50-32,4-7-127 15,-2-8-110-15</inkml:trace>
  <inkml:trace contextRef="#ctx0" brushRef="#br0" timeOffset="195806.07">18051 13260 681 0,'3'-2'316'16,"5"-1"-139"-16,3-2-48 16,8 4-70-16,6 1-22 15,7 1-25-15,8 4-94 16</inkml:trace>
  <inkml:trace contextRef="#ctx0" brushRef="#br0" timeOffset="196239.2">18331 13256 723 0,'2'-1'317'0,"5"1"-161"0,8 0-37 15,11 1-53 1,3 1-17-16,5 1-28 15,2 0-5-15,-6 1-5 0,-5 1-3 16,-2-2-3 0,-7 0-7-16,-2-3-25 0,-2-4-14 15,-8-3-11-15,-2-2 8 16,-2-4 24-16,-3-2 17 16,3 5 23-16,0-1 10 15,0 2 16-15,3 6 12 16,0 3 8-16,-1 2-4 15,-2-2-6-15,0 1-10 16,-2 19-18-16,-12 29-4 16,7-34-36-16,5-3-106 0</inkml:trace>
  <inkml:trace contextRef="#ctx0" brushRef="#br0" timeOffset="196511.55">18857 13084 692 0,'-3'-1'414'15,"1"-2"-42"-15,0 6-222 16,1-3-49-16,1 0-66 0,0 12-10 0,5 39-15 31,1-29-3-31,2 6-2 0,0-1-1 0,-1-2-64 16,-1-3-54-1,-5-6-142-15,0-3-146 16</inkml:trace>
  <inkml:trace contextRef="#ctx0" brushRef="#br0" timeOffset="197018.66">18761 13144 588 0,'-1'-7'362'16,"1"-8"-30"-16,10 6-125 16,6 0-30-16,15-1-40 15,5 3-16-15,6 4-41 16,-2 2-17-16,-5 1-28 15,-3 1-14-15,-10 4-13 0,-6 1-4 16,-8 6-2-16,-8-1 0 16,-6 6 1-16,-6-1 2 15,-9 0 0-15,5 0 0 16,5-7-4-16,4 0-1 16,11-4-6-16,4 1-1 0,0 1 2 15,4-4 1-15,4 8 3 16,-1 0 0-16,5 4 1 15,1 2 0-15,-9 2 0 16,-8-3 3-16,-16 1 4 16,-11 1 2-16,-6-5 1 15,-6 1-1-15,9-7 6 16,-1-3-44-16,6-6-191 16</inkml:trace>
  <inkml:trace contextRef="#ctx0" brushRef="#br0" timeOffset="-204562.37">19271 13698 615 0,'4'0'283'15,"11"-1"-119"-15,6 1-27 16,13 4-41-16,7 0-21 16,6 2-34-16,-4 1-14 15,-9 0-16-15,-3-1-25 16,-6-2-139-16,0-1-137 15</inkml:trace>
  <inkml:trace contextRef="#ctx0" brushRef="#br0" timeOffset="-204237.5">19319 13909 349 0,'11'0'186'0,"15"2"-25"16,4 1-25-16,8 0-38 15,-5 2-6-15,3 0-23 16,-4-1-11-16,-7 3-2 0,-1 1 0 16,-13-3-9-16,-3 1-4 15,-4-5-18-15,-4-1-18 16</inkml:trace>
  <inkml:trace contextRef="#ctx0" brushRef="#br0" timeOffset="-183296.4">20012 13776 570 0,'2'0'248'16,"2"1"-102"-1,4 1-12-15,3 2-3 16,3-1 3-16,13 4-28 15,4-1-16-15,16-2-31 16,3 0-12-16,1-5-13 0,-3-1-8 16,-11-2-8-1,-9-4-2-15,-11 3-1 0,-3 1 1 0,-10 0 3 16,1 5 3 0,-5-3 1-1,-2 2-3-15,2 0-8 16,-1-1-8-16,0 0-51 15,1-1-73-15</inkml:trace>
  <inkml:trace contextRef="#ctx0" brushRef="#br0" timeOffset="-182635.87">20986 13132 751 0,'-10'1'317'0,"-15"8"-173"16,-3 10-40-16,-17 25-36 16,-3 22-10-16,0 32-24 15,3 12-8-15,27 16-18 16,15 1-4-16,36-5-1 15,16-7 2-15,17-25 3 0,-4-18 1 16,-7-27-1-16,-6-13 4 16,-9-16-161-16</inkml:trace>
  <inkml:trace contextRef="#ctx0" brushRef="#br0" timeOffset="-182009.75">21055 13735 570 0,'-1'-1'320'0,"0"-1"-81"0,1 0-87 16,0 0-28-16,0 1-46 15,17 0-13-15,56 1-14 16,-21 1-10-16,5 3-14 15,2 1-7-15,-15 1-7 16,-9-1-2-16,-17-1-30 16,-8-2-79-16</inkml:trace>
  <inkml:trace contextRef="#ctx0" brushRef="#br0" timeOffset="-181155.34">21786 13802 218 0,'9'-6'171'0,"13"-3"40"16,-4-2-23-16,-6-3-34 16,0-2-12-16,-8-2-23 0,1 0-10 15,-7 1-18-15,-4 2-16 16,-10 2-33-16,-5 1-12 16,-9 6-25-16,-5 3-6 0,-1 8-7 15,-5 4-3 1,8 8-4-16,5 3-3 15,13 1-4-15,7 3 0 16,11 0 0-16,9 0 4 16,10-2 6-16,6-4 3 0,7-8-12 15,1-4-21-15,-1-8-15 16,-4-2 2-16,-10-9 18 0,-3-3 25 16,-6-4 23-16,-4 1 10 15,-7 3 38-15,-4 3 9 16,-6 8 4-16,1 7-4 15,-3 4-34-15,4 5-8 16,0 6-11 0,0 2-5-16,9 9-6 15,-1 4-2-15,10 7-1 0,0 2 0 16,-3 1 8 0,0-1 9-16,-8-2 17 15,2-2 5-15,-2-3 2 0,0-5-5 16,-2-6-15-16,0-5-4 15,-3-9-64-15,4 1-103 0</inkml:trace>
  <inkml:trace contextRef="#ctx0" brushRef="#br0" timeOffset="-180589.37">22084 13392 542 0,'-2'-4'345'16,"0"0"6"-16,-1 2-130 0,1 2-101 15,1 0-29 1,-2 30-40-16,-1 45-11 15,7-24-16-15,1 8-3 16,-1 2-7-16,-1-2-2 0,1-4-4 16,3-5-1-16,0-16-2 15,-1-6-2-15,1-19-49 16,-2-10-39-16,2-13-105 16,-3-5-99-16</inkml:trace>
  <inkml:trace contextRef="#ctx0" brushRef="#br0" timeOffset="-180375.9">22035 13365 604 0,'1'-2'340'15,"11"-2"-41"-15,7 2-99 16,22 3-99-16,8 4-26 15,14 0-45-15,2 0-11 16,-8-2-12-16,0-3 2 16,-16-4-117-16,-4-3-89 15</inkml:trace>
  <inkml:trace contextRef="#ctx0" brushRef="#br0" timeOffset="-180092.92">22126 13833 757 0,'9'6'347'0,"18"4"-174"16,6 1-30-16,13-1-52 0,4-2-30 16,-6-4-20-16,-8-4-10 0,-9-1-15 31,-4-3-1-31,0-1-154 16,-1 1-212-16</inkml:trace>
  <inkml:trace contextRef="#ctx0" brushRef="#br0" timeOffset="-179842.62">22095 13638 904 0,'2'3'365'0,"10"-1"-215"16,11 5-33-16,18-4-18 16,10 1-13-16,9 0-35 15,-3 1-13-15,-17-3-18 16,-3 2-6-16,-15-3-49 16,-6 0-99-16</inkml:trace>
  <inkml:trace contextRef="#ctx0" brushRef="#br0" timeOffset="-179046.3">22998 13822 549 0,'-1'-11'286'15,"-7"-7"-69"17,4 9-32-32,1 1-30 0,-16-27-13 0,-12-1-16 15,-2 4-23-15,-1 18-44 16,-5 4-19-16,1 12-36 0,-1 4-2 16,8 10-14-16,8 4-6 15,12 10-7-15,7 2 2 16,8 1 11-16,11 0 4 15,11-9 8-15,5-3 0 16,6-12 2-16,-1-1 1 16,-1-12-1-16,-3-6 0 0,-7-14-2 15,-1-8-8-15,-2-4-9 16,-4-6-1-16,-2 0 3 16,-4-3 10-16,-8 0 9 15,-4-1 5-15,-1-3 2 16,-2 3 0-16,-3 1 4 15,1 7 5-15,1 16 2 16,-2 8 1-16,0 20-6 16,-2 6-7-16,0 16-5 0,5 10-3 15,1 9 0-15,4 3 0 16,3 3 0-16,1-2 2 16,3 0 0-16,4-2 0 15,-4-11 2 1,-1-6-1-16,0-12-38 15,-2-8-67-15</inkml:trace>
  <inkml:trace contextRef="#ctx0" brushRef="#br0" timeOffset="-178487.73">23280 13161 594 0,'0'-4'379'16,"5"-1"-18"-16,5 8-153 16,11 18-125-16,5 15-35 15,17 32-28-15,-3 10-8 16,-5 20-10-16,-11 3-3 16,-31 0 1-16,-13 4 3 0,-20-9 9 15,4-5 5 1,1-23 9-16,1-13 4 0,8-19 2 15,-2-12 3-15,9-10 4 16,5-4 0-16,2-7-3 16,3-3-6-16,1-2-20 15,2-2-10-15,6 3-128 16</inkml:trace>
  <inkml:trace contextRef="#ctx0" brushRef="#br0" timeOffset="-160719.05">14989 14791 713 0,'1'1'320'16,"6"1"-137"-16,9 1-58 16,14 2-58-16,9 2-14 0,12-2-30 15,3 0-11-15,3-4-2 16,-6-2-49-16,-7-2-231 16</inkml:trace>
  <inkml:trace contextRef="#ctx0" brushRef="#br0" timeOffset="-160525.63">14989 14937 535 0,'7'2'282'0,"16"4"-50"15,9-3-53-15,14-1-36 16,4-2-15-16,3 0-33 15,-4 0-15-15,-5 2-32 16,-4-1-15-16,-12-2-192 16</inkml:trace>
  <inkml:trace contextRef="#ctx0" brushRef="#br0" timeOffset="-159663.53">16136 14903 426 0,'6'-8'233'0,"6"-10"-39"16,-6-5-27-16,-2-3-27 15,-6 2-5-15,-9 1-13 16,-2 2-12-16,-10 5-40 15,2 5-19-15,-9 8-40 16,-1 7-13-16,4 12-17 16,-6 6-2-16,15 10 0 15,5 3 0-15,13 1-6 16,11-2-9-16,13-5-11 16,6-10 2-16,2-11 12 15,0-5 12-15,-7-11 21 16,-6-5 5-16,-4-8 8 0,-3-2 3 15,-8 1 19-15,1 6 12 16,-5 10 9-16,-2 7 1 16,0 20-8-16,-3 9-12 15,5 16-9-15,1 3-8 16,3 4-12-16,8 0-3 16,-5-7 0-16,3 0 1 15,-5-8 3-15,-1-6 1 0,-2-12 1 16,-2-5 0-16,0-13-66 15,-6-3-72-15</inkml:trace>
  <inkml:trace contextRef="#ctx0" brushRef="#br0" timeOffset="-159238.56">16482 14537 754 0,'0'1'344'16,"-7"9"-148"0,1 11-71-16,0 15-59 15,2 7-16-15,4 17-26 0,0 7-7 16,1 7-9-16,0-5-4 15,-1-15 3-15,2-11 1 16,1-19 4-16,-1-8 13 16,0-15 21-16,-2-9 2 15,0-15 1-15,0-9-8 16,-2-22-23-16,-3-10-4 16,-7-20-7-16,0 0-6 0,5 10-7 15,4 11-2 1,5 24 0-16,3 10 1 0,0 15-4 15,5 8-5-15,8 6-10 16,5 1-1-16,16 4 5 16,9 1 4-16,15 1-3 15,4-1-35-15,9 3-151 16</inkml:trace>
  <inkml:trace contextRef="#ctx0" brushRef="#br0" timeOffset="-158953.3">16470 14971 561 0,'-1'1'297'16,"-1"5"-36"0,10 0-138-16,8 5-18 15,15 2-20-15,5-1-23 0,9-3-33 16,4-1-11-16,2-4-6 16,-2-4-43-16,-6-3-169 0</inkml:trace>
  <inkml:trace contextRef="#ctx0" brushRef="#br0" timeOffset="-158718.65">16502 14809 902 0,'3'1'357'0,"8"1"-234"16,16 0-21-16,17-3-29 15,12-2-17-15,9-1-29 16,-1 0-9-16,-8 1-39 0,-10 2-86 16</inkml:trace>
  <inkml:trace contextRef="#ctx0" brushRef="#br0" timeOffset="-158034.18">17261 14973 339 0,'2'-1'216'15,"1"-3"-21"-15,1-1-41 16,0-2-3-16,-4-8-6 0,0-1-3 16,-9-8-11-16,-5-2-9 15,-12 0-42-15,-5 2-18 16,-6 9-32-16,2 8-18 16,2 13-10-16,0 5-4 15,8 13-12-15,4 6-3 16,8 5-2-16,10 1-1 0,11-2 2 15,2-6 1 1,18-10 4-16,4-2 3 0,6-16 9 16,7 0 4-16,-9-15 12 15,-4-11 4-15,-10-14 6 16,-5-10 2-16,-9-5 4 16,-3-4 10-16,-7-2 22 15,-4 5-6-15,-5 14-12 16,3 11-14-16,1 17-33 15,3 5-4-15,0 7-13 16,0 2-3-16,-2 4 1 16,3 1 1-16,0 10 8 15,3 2 3-15,5 14 6 0,2 7 3 16,4 14 3 0,4 8 1-16,-1 6 0 0,0-3 0 15,-2-11 0-15,-1-10 1 16,2-18-2-1,-1-8-1-15,1-7-114 16,0-3-369-16</inkml:trace>
  <inkml:trace contextRef="#ctx0" brushRef="#br0" timeOffset="-153446.02">2042 15768 478 0,'6'-3'231'0,"3"3"-52"15,0 6-20-15,-3 12-13 16,-8 7 1-16,-5 12-34 16,-12 1-22-16,-5 0-32 0,-7-5-12 15,-13-13-9-15,5-9-3 16,1-14-11-16,6-10-7 15,14-10-20-15,9-6-6 16,11-4-5-16,7 1-2 16,7 7-5-16,3 8 4 15,11 17 7-15,5 11 4 16,5 19 13-16,-1 9 0 0,-5 9 0 16,-6 1 2-16,-11-3-68 15,4 0-99-15</inkml:trace>
  <inkml:trace contextRef="#ctx0" brushRef="#br0" timeOffset="-153304.46">1903 15657 940 0,'-3'-1'396'15,"-1"-1"-211"-15,7 9-160 16,7 6-12-16,16 10-211 15</inkml:trace>
  <inkml:trace contextRef="#ctx0" brushRef="#br0" timeOffset="-153026.56">2343 15972 817 0,'20'9'353'0,"12"10"-183"15,2-6-84-15,-5-6-3 16,-9-9-17-16,-2-8-2 15,-8-11-6-15,0-2 0 0,-7-7-10 16,-3-1-8 0,-12-3-10-16,-14 0-6 15,-6 9-21-15,-6 10-10 16,1 18-18-16,6 14-6 0,10 14-6 16,6 7 3-16,11 8 5 15,7 2 4-15,11 1 12 16,8 1 4-16,9-5 8 15,-2-5 2-15,1-7-38 16,-4-5-81-16</inkml:trace>
  <inkml:trace contextRef="#ctx0" brushRef="#br0" timeOffset="-152695.68">2985 15823 953 0,'-6'6'401'16,"-4"13"-225"-16,-5 3-36 15,-7 7-53-15,-1 0-26 16,-3-11-31-16,-2-1-5 16,2-13-17-16,3-4-15 15,5-7-19-15,4 0-4 16,5-6 8-16,3 0 10 0,6-4 16 15,4-2 8 1,7 3 4-16,4 2 4 16,6 8-3-16,2 6-2 0,0 11 8 15,0 7 7 1,1 11 6-16,-2 2-1 0,-7-2-8 16,-3 1-7-16,0-8-40 15,-1-7-116-15</inkml:trace>
  <inkml:trace contextRef="#ctx0" brushRef="#br0" timeOffset="-152030.51">4885 15942 594 0,'2'-12'242'16,"5"-15"-133"-16,-1-9-6 0,7-11 15 15,-3-1-2 1,2-3-3-16,0 2 0 0,-12 9-9 16,3 7-4-16,-2 18-19 15,-5 4-15-15,1 13-34 16,-8 3-16-16,2 12-21 16,1 10-5-16,7 15 3 15,4 14 0-15,1 5 3 16,9 4 2-16,-3-7 3 15,4-11 21-15,5-12-195 16,0-11-172-16</inkml:trace>
  <inkml:trace contextRef="#ctx0" brushRef="#br0" timeOffset="-151844.89">4687 16042 806 0,'7'2'339'16,"21"5"-178"-16,17-7-45 16,27 4-26-16,7-5-24 15,7-2-35-15,-7 7-5 16,-13-4-31-16,-3 8-66 16,-18 2-329-16</inkml:trace>
  <inkml:trace contextRef="#ctx0" brushRef="#br0" timeOffset="-151459.94">4826 16325 752 0,'-6'-10'333'0,"-3"-10"-152"15,9-2-53-15,21 0-32 16,9 0-9-16,14 7-20 16,4 8-10-16,-2 14-21 0,-8 9-5 15,-15 18-4-15,-10 5 2 16,-22 9-1-16,-10 5-2 16,-13-2-7-16,-8-5-2 15,-6-9-2-15,0-12-9 16,-2-14-25-16,7-9-12 15,13-11-14-15,10-5 2 0,18-1 11 16,10-1 13 0,20 4 20-16,10 4 11 15,11 10 25-15,2 8 1 0,-1 6 5 16,-8 0-4-16,-6 4-12 16,-2 0-13-16</inkml:trace>
  <inkml:trace contextRef="#ctx0" brushRef="#br0" timeOffset="-150770.34">5405 15937 632 0,'3'-6'339'0,"6"1"-87"16,-1 2-97-16,4 5-20 16,2 11-45-16,-2 9-20 0,-3 8-26 15,-7 6-10-15,-4 1-16 16,-5-4-2-16,6-5-5 15,-4-11-2-15,6-16 6 16,4-5 2-16,2-17 1 0,3-3 1 0,5-10-10 31,3 2-4-31,0 1-3 16,5 2-2-16,2 14 2 16,1 9 2-16,-3 13 6 15,-2 10 4-15,-13 11-1 16,-6 0-1-16,-10 5-3 15,-3 1-3-15,2-5-2 16,5-4-2-16,5-13-15 16,6-9-5-16,8-18-1 0,1-7 1 15,7-8 16-15,1-4 2 16,3 4 0-16,-1 2 1 16,2 12 14-16,-1 11 3 15,-8 14 7-15,-4 10 1 16,-13 12-10-16,-4 2-3 15,-5 4-5-15,0-1-1 16,5-8-106-16,4-3-125 16</inkml:trace>
  <inkml:trace contextRef="#ctx0" brushRef="#br0" timeOffset="-150017.91">6043 15985 636 0,'9'-11'311'16,"13"-11"-101"-16,4-4-15 0,8 5-43 31,0 1-29-31,-6 11-49 16,-7 8-8-16,-12 16-25 16,-9 9-8-16,-9 18-14 15,1 6-7-15,-1 1-7 16,8-3-1-16,13-11-3 15,6-8 1-15,10-17 2 16,3-9 2-16,0-14 8 16,1-7 2-16,-8-9 3 0,-1-5 0 15,-11-4-3-15,-2-3-2 0,-5 2-6 16,-5 7-3 0,0 11-5-16,-2 8-6 15,-1 20-5-15,-1 11-1 0,4 15 3 16,0 6 5-1,0 1 3-15,4 1 0 0,2-5 1 16,2-6-34 0,4-7-193-16</inkml:trace>
  <inkml:trace contextRef="#ctx0" brushRef="#br0" timeOffset="-149809.65">6617 16145 1161 0,'-4'11'461'0,"-3"17"-315"0,2 4-48 16,1 7-54 0,2 1-21-16,3-7-15 15,1-2 2-15,2-8-111 16,0-9-91-16</inkml:trace>
  <inkml:trace contextRef="#ctx0" brushRef="#br0" timeOffset="-149497.54">6564 16186 1086 0,'5'-7'451'16,"9"-2"-276"-16,6 3-49 0,7 2-70 15,3 4-20 1,0 6-24-16,-4-2-4 0,-12 10-2 16,-6 0 0-16,-12 4-1 15,-4 2-5-15,-1-3-41 16,1-1-26-16,7-8-21 16,4-3 4-16,8-5 39 15,6 2 23-15,2 2 18 16,6 4 0-16,-2 11 2 15,-5 2 3-15,-14 9 33 16,-11 0 12-16,-20 0 8 16,-10-6 1-16,-1-10-32 15,0-5-57-15</inkml:trace>
  <inkml:trace contextRef="#ctx0" brushRef="#br0" timeOffset="-149065.53">6651 15657 714 0,'0'-9'329'0,"1"-13"-137"16,9 2-22-16,13 7-46 16,4 2-17-16,15 11-42 15,-1 5-27-15,-8 9-25 16,-8 3-5-16,-18 14 5 15,-11 4 0-15,-15 6 0 16,-4 4-2-16,-7-10-4 16,4-5 0-16,10-13-2 15,7-7-4-15,11-7-1 0,9-5-1 16,13-3 10-16,4-1 8 0,4-1 4 16,-2 1-2-16,-4 6-8 15,1-1-19-15</inkml:trace>
  <inkml:trace contextRef="#ctx0" brushRef="#br0" timeOffset="-148673.03">7367 15948 633 0,'0'1'379'16,"2"5"9"-16,10-1-248 16,4 1-37-16,20 0-42 15,8-6-16-15,8 0-31 0,3-1-10 16,-12-4-92-16,-7 2-66 0</inkml:trace>
  <inkml:trace contextRef="#ctx0" brushRef="#br0" timeOffset="-148455.47">7413 16093 741 0,'7'0'361'0,"12"0"-106"16,5 1-69-16,10-1-49 15,8 4-31-15,-3-1-51 16,-2-1-18-16,-7 3-17 16,-6-5 10-16,-4 4-150 15</inkml:trace>
  <inkml:trace contextRef="#ctx1" brushRef="#br0" timeOffset="-166515.9">14571 19044 0</inkml:trace>
  <inkml:trace contextRef="#ctx0" brushRef="#br0" timeOffset="-146918.1">8291 16076 213 0,'10'2'203'16,"11"-2"30"-16,-2-5-47 15,1 0-25-15,3-8-48 16,-3-2-17-16,-3-8-27 16,-3 1-6-16,-11-3-11 15,-3 3 1-15,-13 4-6 16,-5 3-6-16,-7 7-19 15,-9 6-16-15,1 12-12 16,-6 4-6-16,2 13-7 0,4 3-7 16,15 0-3-16,13 8 5 15,22-4 13-15,9 0 8 16,16-4 12-16,-1-10 3 16,-1-9 1-16,-6-9 3 15,-4-8 15-15,-4-7 11 16,-5-8 6-16,-2-5 2 15,-11-2-11-15,-4 0-11 16,-8 4-4-16,-4 5-2 0,-6 10-7 16,-1 7-5-16,0 14-11 15,2 10-1-15,5 14 0 16,1 10 1-16,6 12 2 16,1 6 0-16,10 9-1 15,-1-6 1-15,8-8 1 16,-4-11 0-16,2-19-70 15,5-5-88-15</inkml:trace>
  <inkml:trace contextRef="#ctx0" brushRef="#br0" timeOffset="-146509.39">8769 15697 1006 0,'-2'6'389'16,"-3"12"-263"-16,1 15-43 16,0 20-39-16,-1 7 3 0,1 7-17 15,6 1-7-15,5-12-9 16,-1-6-3-16,1-24-4 15,2-5 5-15,-6-21 17 16,1-11 6-16,-1-11 7 16,-7-14-3-16,-3-10-17 15,2-6-6-15,-2-10-9 16,2-1-2-16,1 2-5 16,4 6-1-16,6 12-2 0,1 8-3 15,7 16-6-15,-3 7-1 16,6 6-3-16,4 5 1 15,8 2 4-15,9 5-1 16,12 0-46-16,7 4-43 16,10-1-149-1</inkml:trace>
  <inkml:trace contextRef="#ctx0" brushRef="#br0" timeOffset="-146242.75">8754 16125 928 0,'2'0'379'0,"8"1"-209"15,14 2-58-15,13 5-48 16,9 0-11-16,15 7-31 0,-5 0-9 16,1-1-8-1,-8-1-62-15</inkml:trace>
  <inkml:trace contextRef="#ctx0" brushRef="#br0" timeOffset="-146048.38">8804 15940 746 0,'-6'-3'400'0,"2"1"-101"16,3 1-116-16,1 0-99 0,21-2-38 15,57-4-26-15,-22 6-8 16,-1 2-65-16,-6 5-118 15</inkml:trace>
  <inkml:trace contextRef="#ctx0" brushRef="#br0" timeOffset="-145406.28">9544 16162 562 0,'0'-7'302'16,"0"-6"-81"-16,0 1-63 15,-3-1-12-15,-6-2-29 16,-5 0-18-16,-11 1-21 0,-5-1-8 16,-5 3-24-16,-1 1-8 15,4 12-24-15,2 9-15 16,4 10-15-16,3 8-5 0,10 3-3 15,7 4 3-15,16-3 9 16,5-5 4-16,15-14 9 16,1-9 3-1,8-13 8-15,4-10 2 16,-9-11 6-16,-1-4 1 16,-9-7 3-16,-7-1 0 0,-5-11-2 15,-4-4-2-15,-8-11-2 16,1-1-7-16,-4 14-5 15,0 11-2-15,-3 24-4 16,-4 10 0-16,-5 13-1 16,-1 6-2-16,2 11-6 15,1 5 0-15,7 17 0 0,6 7 1 16,5 17 4 0,4 3 2-16,3-5 2 15,1-5 1-15,-1-19 2 16,4-4-1-16,0-17 0 15,-1-5 2-15,-2-7 9 16,0-1-48-16</inkml:trace>
  <inkml:trace contextRef="#ctx0" brushRef="#br0" timeOffset="-138234.41">10186 15988 642 0,'22'6'313'0,"10"0"-125"0,13-4-82 16,8 6-17-16,11-8-54 16,4 0-18-1,2-4-13-15,-6-5-46 16,-13 0-170-16</inkml:trace>
  <inkml:trace contextRef="#ctx0" brushRef="#br0" timeOffset="-137999.02">10256 16102 694 0,'14'0'322'0,"8"-1"-148"16,17 1-71-16,11 2-10 15,9 3-41-15,4-3-15 16,-4-2-12-16,-7-1-23 16,-12-4-144-1,-5 0-189-15</inkml:trace>
  <inkml:trace contextRef="#ctx0" brushRef="#br0" timeOffset="-137834.25">10612 15846 875 0,'13'9'342'16,"19"18"-221"-16,8 8-24 16,-6 11-27-16,-1 0 6 15,-20-4 4-15,-10-5 0 0,-10-2 1 16,-6 1-17-16,-9-9-28 16,-1-3-68-16</inkml:trace>
  <inkml:trace contextRef="#ctx0" brushRef="#br0" timeOffset="-137247.3">11282 16047 699 0,'7'-6'350'15,"4"-7"-100"-15,0 10-105 16,2 9-73-16,-6 3-15 0,-3 12-17 16,1 1-3-16,-5 7-8 15,1 7-7-15,5-1-11 16,2-1-5-16,8-7-2 15,7-9 1-15,9-12 2 16,6-6 2-16,3-14 1 16,-5-5-1-16,-5-12-4 15,-6-2-5-15,-8 1-3 16,-4 0 1-16,-7 9 2 16,-6 1 2-16,-7 13 1 15,-2 5-2-15,-3 11 2 16,4 7 1-16,2 3 1 15,7 7 1-15,9 3 0 16,1-1 0-16,6 5 0 16,-3-3 0-16,0-5-3 0,5-2-53 15,-10-8-278-15</inkml:trace>
  <inkml:trace contextRef="#ctx0" brushRef="#br0" timeOffset="-137037.31">11790 16267 863 0,'0'5'406'16,"-3"0"-137"-16,3 16-157 16,-2 7-36-16,2 8-31 15,2 5-17-15,1-2-14 16,1-7-4-16,-2-7-85 15,0-9-58-15,-1-14-260 16</inkml:trace>
  <inkml:trace contextRef="#ctx0" brushRef="#br0" timeOffset="-136728.92">11760 16302 801 0,'4'-12'399'15,"3"-6"-158"-15,10 1-85 16,2 2-34-16,9 7-63 0,-3 7-21 16,3 6-26-16,-7 6-7 15,-12 9-2-15,-7 0 1 16,-8 6 2-16,-4 2-7 16,-1-4-47-16,3 0-20 15,8-10-16-15,5-4 7 16,9-5 45-16,5 2 16 15,4 0 15-15,-1 1 0 16,-4 6 12-16,-9 0 18 16,-15 3 21-16,-9 6 5 0,-15-2-4 15,-2-6-11-15,-3-8-30 16,3-10-61-16</inkml:trace>
  <inkml:trace contextRef="#ctx0" brushRef="#br0" timeOffset="-136199.15">12026 15824 532 0,'-5'-12'290'0,"-4"-10"-81"0,11 0-66 15,10 0-13-15,8 5-9 16,5 3-3-16,6 10-25 16,0 5-23-16,-6 12-39 15,-5 4-8-15,-19 8-4 16,-5 3 1-16,-16 8-1 15,-8 0-2-15,-2-3-6 16,2-4-2-16,11-9-5 0,8-4-3 16,15-8-1-1,7-1-1-15,10-2 16 16,3-4 7-16,2 3 7 16,2-3 0-16,-7 2-10 15,1-1-7-15,-1-1-305 0</inkml:trace>
  <inkml:trace contextRef="#ctx0" brushRef="#br0" timeOffset="-135795.25">12479 16162 704 0,'5'2'321'0,"11"2"-118"16,8-2-72-16,19 3-39 0,5-3-29 15,4 2-43-15,-4-3-8 16,-14-2-42-16,-2 1-64 15,-10 2-265-15</inkml:trace>
  <inkml:trace contextRef="#ctx0" brushRef="#br0" timeOffset="-135588.58">12501 16304 543 0,'10'1'348'0,"8"-1"23"0,18 2-215 16,8-1-10-16,0 3-47 15,1 2-22-15,-10-1-31 16,-8 1-12-16,-3-1-38 16,-6-3-72-16</inkml:trace>
  <inkml:trace contextRef="#ctx0" brushRef="#br0" timeOffset="-134638.12">13209 16376 728 0,'18'3'272'0,"17"1"-166"15,44 3-122-15,29 0 6 16,40 1 11-16,21-1 26 16,35-3 47-16,14-1 13 15,25-2 2-15,4-1-20 16,-5 3-31-16,-10-1-6 15,-29 3-3-15,-11 7-1 0,-29 2-11 16,-13 2-2-16,-34-1-15 16,-18-6-66-16</inkml:trace>
  <inkml:trace contextRef="#ctx0" brushRef="#br0" timeOffset="-131222.87">13526 15840 563 0,'-7'-11'297'0,"-7"-13"-73"15,4-5-51-15,10-5-63 0,9 2-16 16,16 4-16-1,10 4-7-15,9 17-20 16,-1 13-16-16,1 23-26 16,-11 9-7-16,-17 16 8 15,-8 5 6-15,-24 1 11 16,-6-1 4-16,-19-14-4 16,-5-7-4-16,-1-19-15 15,2-6-10-15,9-12-18 16,7-5-8-16,14-5 1 0,6 0 2 15,12 0 17-15,9 6 11 16,15 3 17-16,7 4 10 16,10 8 3-16,-2-2-4 15,-1 4-9-15,-3-4-4 16,-8-2-40-16,0-1-128 16</inkml:trace>
  <inkml:trace contextRef="#ctx0" brushRef="#br0" timeOffset="-130752.34">14120 16011 565 0,'4'-2'298'0,"0"-6"-75"0,-2-2-37 15,0-3-62 1,-2 0-20-16,-4-4-24 16,-7-3-9-16,-11 7-22 0,-4 2-14 15,-6 11-31 1,-2 7-9-16,5 11-10 15,3 2-2-15,12 6-1 16,6 2 1-16,14-3 4 0,9 2 1 16,12-10 3-1,6-5-2-15,6-10-16 0,0-5-5 16,-8-9-3-16,-8-3 7 16,-11-5 20-16,-5 0 8 15,-3 8 20-15,-4-1 21 16,0 11 13-16,-2 6 7 0,-4 11-8 15,4 6-17-15,-5 8-12 16,0 1-8-16,7-1-7 16,1 2-3-16,5-5-1 15,4-3-38-15,-2-8-179 0</inkml:trace>
  <inkml:trace contextRef="#ctx0" brushRef="#br0" timeOffset="-130219.51">14477 15651 751 0,'-2'0'387'0,"-5"1"-109"0,-6 21-146 15,-1 8-47-15,-2 18-35 16,2 9-8-16,7 8-18 15,-1-2-3-15,4-4-5 16,2-11-2-16,2-22 0 16,3-7 1-16,1-17 10 15,0-6 3-15,-4-11 3 16,-1-7-1-16,-5-16-12 16,0-3-4-16,2-11-7 15,-2-5-2-15,8 8-4 16,2 0-1-16,4 11-2 0,2 4-1 15,3 12-3-15,-1 3-2 16,7 7-3-16,6 6-1 16,10-2 0-16,4 1 1 15,14 7-51 1,-1-4-31-16,4 6-82 16,3 0-82-16</inkml:trace>
  <inkml:trace contextRef="#ctx0" brushRef="#br0" timeOffset="-129944">14411 16058 590 0,'-1'0'265'16,"7"0"-93"-16,6 1-47 15,21 5-39-15,8-1-1 16,10 1-32 0,1 1-19-16,-3 1-12 15,-6-3-52-15,-9-1-291 16</inkml:trace>
  <inkml:trace contextRef="#ctx0" brushRef="#br0" timeOffset="-129749.38">14423 15872 804 0,'3'-3'357'15,"11"1"-166"-15,8 2-51 16,21 3-63-16,6 4-19 0,3 4-34 16,2 3 3-1,2-2-271-15</inkml:trace>
  <inkml:trace contextRef="#ctx0" brushRef="#br0" timeOffset="-129185.96">15156 16073 356 0,'5'-7'264'15,"-3"-3"18"-15,1 1-102 0,-3 0-27 16,-5-2-41-16,0 1-16 0,-11-1-29 16,-6 0-18-1,-8 6-19-15,-5 0-10 16,-3 6-11-16,5 9-3 15,2 10-13-15,4 5-4 0,17 3 4 0,8 1 1 32,15-3 8-32,10-1 1 0,14-11 3 15,3-7 3-15,1-10 4 16,-2-10 4-16,-10-10 5 16,-6-5 1-16,-7-13-2 15,0-3-2-15,-8-14-2 16,1-6-1-16,-7-9-2 15,-2 2-5-15,1 14-6 16,-3 16-4-16,-3 22 1 16,-1 12-1-16,-1 17-2 15,2 8 0-15,1 20-5 16,2 8 2-16,3 19 3 16,1 5 2-16,5-1 3 15,1-3 4-15,2-13-19 16,2-10-74-16</inkml:trace>
  <inkml:trace contextRef="#ctx0" brushRef="#br0" timeOffset="-128333.15">14175 16694 912 0,'1'0'367'16,"1"6"-232"-16,4 8-41 15,-1 12-51-15,-1 7-5 0,1 4-14 16,0 1-2-16,0-5-3 15,-4-8 1 1,-1-13 4-16,-2-6 4 0,-2-16-3 16,0-8-4-1,5-9-16-15,8-8-8 0,11 2-7 16,11 0 1-16,6 3 3 16,0 5 1-16,-2 11 9 15,-4 7 10-15,-12 17 25 16,-6 10 14-16,-15 16 3 0,-9 6-6 15,-8 6-18-15,-1-1-13 0,5-11-8 16,4-9-3-16,9-17-9 16,4-10-3-16,11-12-11 15,6-11-2 1,10-11 7 0,3-7 2-16,6 1 8 15,-1 4 0-15,-6 10 0 0,0 10 2 16,-11 12 7-1,-2 6 8-15,-7 13 22 0,-6 10 5 16,-5 7 0-16,-4 6-6 0,1 1-19 16,-1-4-7-16,4-8-6 15,0-5 0 1,2-5-3-16,-2-7-20 16,2-5-84-16,2-5-82 15</inkml:trace>
  <inkml:trace contextRef="#ctx0" brushRef="#br0" timeOffset="-126631.5">16569 16353 688 0,'13'3'276'15,"25"1"-179"1,8 2-39-16,8-2-31 16,7-2-11-16,-4-4-300 15</inkml:trace>
  <inkml:trace contextRef="#ctx0" brushRef="#br0" timeOffset="-126389.13">16572 16448 518 0,'-3'3'278'0,"-1"3"-22"15,15 5-144-15,7-1-18 0,15 0-8 16,11 2-13-16,10-5-24 15,6-5-11-15,5-3-14 16,-2-6-38-16,-9 0-194 0</inkml:trace>
  <inkml:trace contextRef="#ctx0" brushRef="#br0" timeOffset="-126155.68">16935 16250 894 0,'7'4'337'0,"13"10"-251"16,7 5-25-16,-5 7-16 16,2 4-6-16,-9 5-8 15,-10-3 5-15,-3 0 4 16,-4-1-5-16,-14-4-7 15,-4-3-4-15,-5-4-29 16,-4-5-59-16,1-5-315 0</inkml:trace>
  <inkml:trace contextRef="#ctx0" brushRef="#br0" timeOffset="-125557.75">17651 16207 700 0,'10'-5'321'15,"4"-5"-130"-15,4 18-103 16,-1 8-21-16,-7 11-25 0,1 6-13 0,-9 5-11 15,-2 5-3 1,0 3-7-16,0-2-3 16,11-7-5-16,8-11 0 15,12-13-2-15,8-7-2 0,6-12-6 16,0-2-17 0,-11-14-23-16,-4-5 2 15,-13-9 12-15,-7-7 18 0,-2 1 33 16,-2 1 17-16,-4 12 42 15,-3 6 16-15,-1 14 7 16,-5 9-14-16,1 9-41 16,4 6-15-16,-4 9-9 15,5 4-2-15,4 2 0 16,6 3-3-16,8 0-4 16,-4-3 0-16,0-1-3 15,0-1-1-15,-6-1-55 16,-4-5-84-16</inkml:trace>
  <inkml:trace contextRef="#ctx0" brushRef="#br0" timeOffset="-125332.39">18218 16491 1036 0,'-1'0'412'16,"-1"8"-260"-16,2 6-61 16,3 7-50-16,-1 1-7 0,2 5-17 15,-2-1-8 1,-1 1-5-16,-1 3-4 16,0-9-100-16,-3-5-72 15</inkml:trace>
  <inkml:trace contextRef="#ctx0" brushRef="#br0" timeOffset="-124959.18">18157 16526 688 0,'1'-5'400'16,"6"-7"5"-16,9 5-310 15,6 4-29-15,13 3-41 16,4 4-9-16,6 6-10 16,0-5-3-16,-7 6-2 15,-11-1-1-15,-13-1-5 16,-7 3-2-16,-15 0-1 16,-3-1 0-16,-11-2 5 15,-3 3 1-15,7-2 1 16,4-3-5-16,11 2-8 0,6-1 1 15,9-4 1-15,5 5 3 16,6 2 8-16,-3 2 1 16,-7 6 4-16,-3-1 6 0,-20 3 14 15,-8-1 5 1,-13-2 6-16,-8-7-2 16,1-12-62-16,5-9-122 0</inkml:trace>
  <inkml:trace contextRef="#ctx0" brushRef="#br0" timeOffset="-124491.83">18762 16313 840 0,'7'2'368'0,"13"3"-172"16,6 1-53-16,20 0-46 15,0-3-28-15,2-2-44 16,-6-1-10-16,-16-2-5 16,2 0-38-16,-11-3-95 15,-4 3-55-15,-1 2-219 16</inkml:trace>
  <inkml:trace contextRef="#ctx0" brushRef="#br0" timeOffset="-124235.1">18796 16456 524 0,'0'1'299'16,"0"2"-44"-16,8-1-65 15,15 8-55-15,4-4-15 0,13 1-23 16,-2-4-12-1,-2 2-36-15,-1 0-15 16,-6-3-17-16,-1 2-3 16,-7-4-4-16,-1-2-2 0,-11 0 0 15,-1 2-27-15,-4-2-137 16</inkml:trace>
  <inkml:trace contextRef="#ctx0" brushRef="#br0" timeOffset="-120014.74">19644 16319 399 0,'-11'6'213'16,"-14"-2"-10"-16,1-3-42 0,-1-11-28 16,10-8-6-16,9-11-51 15,5-5-26-15,18-4-41 16,2 3-10-16,8 1 10 0,9 9 10 16,3 17 18-1,5 3 5-15,2 22-14 16,-3 16-2-16,-22 12 5 15,-17 8-1-15,-29 13 1 16,-19-3-2-16,-10-2-11 16,1-9-6-16,9-22-18 15,12-10-15-15,10-13-1 16,6-4 1-16,9-6 16 16,0 0 11-16,8 1 1 15,-1-1 5-15,10 2 12 0,8 5 3 16,12 4 12-16,9 4 1 15,0 4-9-15,0-2-3 16,-8-3-14-16,-2-4-28 16,-6-3-185-16</inkml:trace>
  <inkml:trace contextRef="#ctx0" brushRef="#br0" timeOffset="-119871.63">19947 16567 1357 0,'3'2'534'0,"-3"0"-368"16,0 1-61-16,0-3-64 15,0 0-11-15,0 0-167 16</inkml:trace>
  <inkml:trace contextRef="#ctx0" brushRef="#br0" timeOffset="-119285.58">20163 16261 548 0,'-7'-3'362'15,"-3"-5"3"-15,1 4-143 16,5 1-30-16,4 5-76 15,2 5-32-15,14 7-44 16,9 5-9-16,14 9 1 16,7 3-7-16,2 4-10 0,-9-1-4 15,-13-2-6 1,-11 0 0-16,-24-8-1 0,-10 1 0 16,-18 1 0-16,-7-2 1 15,-1-6 0 1,3-4 1-16,13-14-4 15,11-6-7-15,18-11-16 16,11-7-6-16,20-12 0 16,11-12 7-16,13-11 17 15,2-4 5-15,-12-3 13 16,-6 7 3-16,-28 15 18 0,-12 6 3 16,-20 22-8-16,-16 6-4 15,-16 11-19-15,-4 6-8 0,3 7-5 16,7 2-40-1,22 2-120-15,12 1-89 16</inkml:trace>
  <inkml:trace contextRef="#ctx0" brushRef="#br0" timeOffset="-118968.41">20668 16423 943 0,'1'2'518'16,"-1"-1"-104"-16,3 3-206 0,-3-4-48 15,0-2-81-15,0 1-29 16,0 0-141-16,0 0-88 16</inkml:trace>
  <inkml:trace contextRef="#ctx0" brushRef="#br0" timeOffset="-118485.97">20901 16404 755 0,'-1'4'296'15,"3"-1"-168"1,8 4-33-16,5-9 13 16,6-11 1-16,8-9-15 0,-6-8-10 0,9-3-19 15,-2 2-5 1,-8-4 4-16,-4 5 3 16,-13 5 17-16,-3 6 5 15,-6 16-22-15,-5 7-12 16,-4 21-29-16,0 6-21 15,4 22-5-15,3 6-2 16,10 7-2-16,3 1 3 0,5-17-4 16,3-9 0-1,1-15-62-15,0-10-41 0,-1-8-120 16,0-5-188-16</inkml:trace>
  <inkml:trace contextRef="#ctx0" brushRef="#br0" timeOffset="-117998.8">21566 16366 573 0,'-5'-10'354'0,"-3"-11"-51"0,-4 3-64 16,-5-3-30-1,-2 0-54-15,-5 3-30 16,-3 4-61-16,2 6-24 15,-2 11-41-15,0 8-11 16,-2 13-15-16,2 7 0 0,5 15 5 16,7 2 3-16,16 8 7 15,9-6 0-15,13-11-2 16,9-6 1-16,5-19 5 16,1-7 6-16,3-12 10 15,-1-6 8-15,-6-10 18 16,-5-2 12-16,-22-16 26 15,-8-6 4-15,-19-6-16 16,-5 2-15-16,-4 13-38 16,-1 9-18-16,5 14-137 15,3 5-261-15</inkml:trace>
  <inkml:trace contextRef="#ctx0" brushRef="#br0" timeOffset="-114111.93">21892 15866 756 0,'-7'0'346'0,"-10"0"-143"16,-6 8-55-16,-11 10-67 16,0 3-25-1,4 7-45 1,1-2-12-16,14 2-9 16,10 0 1-16,15-7 7 0,10 0 3 15,18-6 21-15,1-8 7 0,1-6 13 16,-4-2 12-1,-24-8 35-15,-5 1 15 16,-17 1 7-16,-14 0-12 0,-14 1-49 16,-5 4-24-16,4 1-54 15,10 1-61 1,23 3-179-16</inkml:trace>
  <inkml:trace contextRef="#ctx0" brushRef="#br0" timeOffset="-113406.63">22198 16260 661 0,'3'-2'337'0,"5"-1"-87"16,0 5-55-16,0 10-60 16,-1 8-21-16,-7 10-34 15,-1 4-17-15,-5 3-26 16,1-6-8-16,3-7-15 15,1-9-7-15,2-12-5 16,5-3 2-16,7-14 1 16,2-7 0-16,9-10 0 15,4-3 0-15,-1 3 13 16,1 5 8-16,-6 10 5 16,-6 6 1-16,-3 10-13 15,-4 3-2-15,-7 9 0 0,1 4-1 16,-7 5-1-16,-2-2-2 15,-2-2-6-15,-1-2-1 16,4-9-7-16,2-5-7 16,5-6-6-16,5-6-4 15,8-6 6 1,0 0 5-16,5 0 7 0,-1 5 4 16,-5 9 5-16,2 10 5 15,-5 15 11-15,-5 5 1 16,-3 5 1-16,-3-1-6 0,-5-4-5 15,4-8-61-15,1-6-237 16</inkml:trace>
  <inkml:trace contextRef="#ctx0" brushRef="#br0" timeOffset="-113062.93">22013 16605 948 0,'-6'0'430'0,"3"0"-216"16,5 1-41-1,-2-1-46-15,30 2-34 0,71 7-23 16,-20-4-13-16,8 3-24 16,-1-1-12-1,-20 0-28-15,-11 1-64 16,-15-1-232-16</inkml:trace>
  <inkml:trace contextRef="#ctx0" brushRef="#br0" timeOffset="-112464.63">22365 16818 631 0,'-19'-1'348'16,"-11"1"-57"-16,-2 6-165 16,1 2-31-16,7 7-55 15,4-3-21-15,13 0-21 16,5 2-5-16,14-2 0 16,9 3 2-16,16 0 6 15,7 4 3-15,-4 0 3 16,-4 0 4-16,-16 4 30 15,-11-1 24-15,-11-1 55 16,-9 2 18-16,-8-6 0 16,-10-4-12-16,-6-6-42 15,-3-5-19-15,3-6-29 0,7 2-12 16,11-4-26 0,3 1-60-16,9 0-502 15</inkml:trace>
</inkml:ink>
</file>

<file path=ppt/ink/ink4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17T09:26:07.659"/>
    </inkml:context>
    <inkml:brush xml:id="br0">
      <inkml:brushProperty name="width" value="0.05292" units="cm"/>
      <inkml:brushProperty name="height" value="0.05292" units="cm"/>
    </inkml:brush>
  </inkml:definitions>
  <inkml:trace contextRef="#ctx0" brushRef="#br0">12525 16282 14 0,'0'7'12'0,"0"2"-10"15</inkml:trace>
</inkml:ink>
</file>

<file path=ppt/ink/ink4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5T18:06:23.100"/>
    </inkml:context>
    <inkml:brush xml:id="br0">
      <inkml:brushProperty name="width" value="0.05292" units="cm"/>
      <inkml:brushProperty name="height" value="0.05292" units="cm"/>
      <inkml:brushProperty name="color" value="#FF0000"/>
    </inkml:brush>
  </inkml:definitions>
  <inkml:trace contextRef="#ctx0" brushRef="#br0">21860 11063 752 0,'0'-7'431'16,"0"-5"-89"-16,-10-3-82 15,-1 5-24-15,-12-3-50 16,-7 2-25-16,-10 11-61 15,-10 0-26-15,-2 14-47 0,3 4-17 16,6 11-26 0,7 7-7-16,14 12-9 0,13 8-3 15,18 1 0 1,10 0 1-16,21-9 9 16,2-9 6-16,14-13 13 15,0-11 5-15,-8-15 6 16,-4 0 6-16,-25-6 11 15,-5 2 8-15,-10 2 11 0,-7-1-2 16,0 0-13 0,2 2-17-16,0 0-162 0,-1 0-141 15</inkml:trace>
  <inkml:trace contextRef="#ctx0" brushRef="#br0" timeOffset="1">21891 11342 719 0,'0'-6'370'0,"-1"-5"-85"16,0 1-25-16,1 10-62 15,-1 2-41-15,1 10-77 0,-2 8-38 0,-2 6-39 16,0 2-3 0,4 1 0-16,1-5 3 0,8-4-74 31,-1-7-54-31,-4-8-137 0,-1-6-156 0</inkml:trace>
  <inkml:trace contextRef="#ctx0" brushRef="#br0" timeOffset="2">21879 11003 729 0,'-2'-5'387'0,"-2"-5"-109"0,0 5-116 16,1 4-33-16,0 2-69 16,2-1-23-16,0 0-19 15,0 0-3-15,1 12-1 16,3 31-2-16,-3-27-1 16,5 0-2-16,1-1 1 15,-1-2-3-15,5-8 49 16,-3-7 13-16,2-11 13 15,-2-2 8-15,-7-4-139 16,0 3-489-16</inkml:trace>
</inkml:ink>
</file>

<file path=ppt/ink/ink4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1T09:46:18.446"/>
    </inkml:context>
    <inkml:brush xml:id="br0">
      <inkml:brushProperty name="width" value="0.05292" units="cm"/>
      <inkml:brushProperty name="height" value="0.05292" units="cm"/>
      <inkml:brushProperty name="color" value="#FF0000"/>
    </inkml:brush>
  </inkml:definitions>
  <inkml:trace contextRef="#ctx0" brushRef="#br0">21860 11063 752 0,'0'-7'431'16,"0"-5"-89"-16,-10-3-82 15,-1 5-24-15,-12-3-50 16,-7 2-25-16,-10 11-61 15,-10 0-26-15,-2 14-47 0,3 4-17 16,6 11-26 0,7 7-7-16,14 12-9 0,13 8-3 15,18 1 0 1,10 0 1-16,21-9 9 16,2-9 6-16,14-13 13 15,0-11 5-15,-8-15 6 16,-4 0 6-16,-25-6 11 15,-5 2 8-15,-10 2 11 0,-7-1-2 16,0 0-13 0,2 2-17-16,0 0-162 0,-1 0-141 15</inkml:trace>
  <inkml:trace contextRef="#ctx0" brushRef="#br0" timeOffset="291.69">21891 11342 719 0,'0'-6'370'0,"-1"-5"-85"16,0 1-25-16,1 10-62 15,-1 2-41-15,1 10-77 0,-2 8-38 0,-2 6-39 16,0 2-3 0,4 1 0-16,1-5 3 0,8-4-74 31,-1-7-54-31,-4-8-137 0,-1-6-156 0</inkml:trace>
  <inkml:trace contextRef="#ctx0" brushRef="#br0" timeOffset="601.27">21879 11003 729 0,'-2'-5'387'0,"-2"-5"-109"0,0 5-116 16,1 4-33-16,0 2-69 16,2-1-23-16,0 0-19 15,0 0-3-15,1 12-1 16,3 31-2-16,-3-27-1 16,5 0-2-16,1-1 1 15,-1-2-3-15,5-8 49 16,-3-7 13-16,2-11 13 15,-2-2 8-15,-7-4-139 16,0 3-489-16</inkml:trace>
</inkml:ink>
</file>

<file path=ppt/ink/ink4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17T09:35:28.725"/>
    </inkml:context>
    <inkml:brush xml:id="br0">
      <inkml:brushProperty name="width" value="0.05292" units="cm"/>
      <inkml:brushProperty name="height" value="0.05292" units="cm"/>
    </inkml:brush>
  </inkml:definitions>
  <inkml:trace contextRef="#ctx0" brushRef="#br0">11288 11423 1301 0,'-5'-4'253'0,"-10"0"-99"0,-3 2-9 16,-5 10-27-16,-6 5-17 15,0 16-33-15,3 2-15 16,7 15-24-16,10 1-11 16,9 3-8-16,5 0-4 15,9-10-20-15,1-2-51 16,8-14-234-16</inkml:trace>
  <inkml:trace contextRef="#ctx0" brushRef="#br0" timeOffset="322.77">11399 11536 1126 0,'-9'0'336'0,"-12"5"-202"16,2 5-47-16,3 8-46 15,4 5-15-15,5 4-21 16,5 3-3-16,13 3-2 16,3-3 0-16,10-3 8 15,4-7 8-15,4-11 18 0,0-5 18 16,-5-10 20-16,-3-8 0 15,-17-11 14-15,-7-4 3 16,-11-5-25-16,-7-1-9 16,-7 8-37-16,-1 2-16 15,3 9-70-15,7 9-79 16</inkml:trace>
  <inkml:trace contextRef="#ctx0" brushRef="#br0" timeOffset="504.41">11651 11728 1237 0,'6'8'319'0,"1"12"-79"16,-4 4-63-16,-15 5-92 15,-3 2-33-15,-3-2-81 16,-1-8-79-16</inkml:trace>
  <inkml:trace contextRef="#ctx0" brushRef="#br0" timeOffset="878.33">11741 11479 1582 0,'7'0'282'16,"12"1"-159"-16,-1 4-32 0,-2 5-34 16,-3 4-12-16,-10 5-20 15,-3-2-7-15,-6 1-9 16,-2 2-2-16,-1-9-7 15,3-1-7-15,6-12-13 16,3-6-2-16,8-4 1 16,7 1 4-16,9 4 9 15,5 7 2-15,0 10 6 16,-9 1 3-16,-14 10 10 16,-11 1 4-16,-18 6-1 15,-5 1-1-15,-8-5-36 16,0-7-61-16</inkml:trace>
  <inkml:trace contextRef="#ctx0" brushRef="#br0" timeOffset="1103.96">12002 11424 1721 0,'19'3'388'16,"18"11"-211"-16,2 7-28 16,-9 16-37-16,-11 4-4 15,-20 9-31-15,-10 5-18 16,-13 2-34-16,-8 3-11 16,0-7-30-16,2-3-59 0</inkml:trace>
  <inkml:trace contextRef="#ctx0" brushRef="#br0" timeOffset="1836.37">9850 15526 1364 0,'-8'-3'230'15,"-10"1"-62"-15,-1 7-21 16,-5 10-33-16,1 9-15 15,2 13-36-15,1 7-21 16,17 6-28-16,3 3-10 16,21-7-4-16,3-3 0 0,10-12-14 15,4-10-35-15,1-12-127 16,4-5-109-16</inkml:trace>
  <inkml:trace contextRef="#ctx0" brushRef="#br0" timeOffset="2074.43">10057 15673 1448 0,'-12'-3'224'0,"-15"-3"-72"15,-1 6-21-15,6 13-57 16,2 4-20-16,14 8-32 16,4 0-6-16,13 0-9 15,6-2-5-15,10-8 2 16,5-5 2-16,1-14 11 15,2-7 6-15,-5-7 17 16,-11-3 3-16,-8-4-4 0,-11-3-6 16,-7 3-16-16,-3 1-20 15,-3 7-73-15,2 5-53 16</inkml:trace>
  <inkml:trace contextRef="#ctx0" brushRef="#br0" timeOffset="2218.21">10287 15795 1557 0,'-5'12'305'0,"-9"11"-101"15,-2 5-67-15,-10-3-85 16,4-1-47-16,6-9-191 16</inkml:trace>
  <inkml:trace contextRef="#ctx0" brushRef="#br0" timeOffset="2524.21">10404 15671 1488 0,'-9'-4'234'0,"-8"3"-107"0,0 4-23 16,6 12-52-16,4 4-20 16,3 3-23-16,7-1-4 15,7 0-5-15,1-3 0 16,7-4 2-16,-3-4 1 16,4-9 4-16,-4-4 1 15,0-10 4-15,-3-2 0 16,-9 0 0-16,0 3 1 15,-6 0-64-15,-2 3-86 0</inkml:trace>
  <inkml:trace contextRef="#ctx0" brushRef="#br0" timeOffset="2690.43">10506 15534 1310 0,'5'-4'292'0,"12"5"7"16,4 9-95-16,14 12-76 15,2 9-22-15,-10 16-36 16,-8 4-18-16,-26 7-9 16,-9 5-9-16,-7-10-51 15,-5-4-48-15</inkml:trace>
  <inkml:trace contextRef="#ctx0" brushRef="#br0" timeOffset="11294.34">14956 14520 1067 0,'5'-7'393'16,"4"-5"-233"-16,-3 9-30 15,-5 3-5-15,-5 12-24 16,-9 9-13-16,-7 9-22 16,3 9-6-16,1 11-28 15,4-2-12-15,12 0-11 16,4-4-4-16,13-13 0 15,6-4-1-15,9-12-4 0,3-5-32 16,2-6-134-16,-6-4-199 16</inkml:trace>
  <inkml:trace contextRef="#ctx0" brushRef="#br0" timeOffset="11568.12">15171 14524 1321 0,'0'-7'243'0,"5"3"-89"16,-4 3-26-16,-1 7-24 16,0-6-14-16,-1 12-27 15,-4 42-6-15,5-28-22 16,2-3-8-16,5-5-12 15,1-2-4-15,4-6-5 16,-1-4-2-16,7 2-41 16,-3-7-40-16,0-1-112 15,1 0-75-15</inkml:trace>
  <inkml:trace contextRef="#ctx0" brushRef="#br0" timeOffset="11742.18">15342 14572 1023 0,'-3'-2'448'0,"-1"0"-228"16,-1 3-42-16,4-1-8 16,0 0-50-16,-3 8-14 15,-4 16-43-15,-6 33-16 16,14-29-26-16,0 2-11 16,5-3-12-16,1-2-13 15,-1-2-99-15,2-1-110 0</inkml:trace>
  <inkml:trace contextRef="#ctx0" brushRef="#br0" timeOffset="11925.44">15445 14739 1502 0,'5'5'253'0,"4"4"-89"16,-1 5-25-16,-4 5-52 15,-4 0-23-15,-6 5-36 16,-1-1-37-16,-5-2-123 16,1-6-68-16</inkml:trace>
  <inkml:trace contextRef="#ctx0" brushRef="#br0" timeOffset="12260">15697 14637 1527 0,'-4'-11'277'16,"-9"-9"-82"-16,3 4-16 0,-7 5-46 15,1 7-35-15,1 7-48 16,-6 2-20-16,12 7-25 15,-3 4-5-15,11 4-2 16,6 5-1-16,2 2 3 16,5-1 0-16,10-4 1 15,1-3 2-15,4-12 1 16,2-5 2-16,-2-12 1 16,-4-5 2-16,-3-7-1 15,-9-1-13-15,-11 3-51 16,-3 2-52-16,-5 4-207 15</inkml:trace>
  <inkml:trace contextRef="#ctx0" brushRef="#br0" timeOffset="12478.6">15780 14486 1355 0,'4'-1'261'0,"10"1"-15"0,5 7-52 16,6 8-61-16,7 2-29 15,3 8-47-15,-2 2-16 16,-11 5-22-16,-8 3-3 16,-14-3-1-16,-7 0-1 15,-6-4-1-15,-6-4 0 16,-2-4 1-16,3-4-8 0,3-8-78 16,3-4-78-16</inkml:trace>
</inkml:ink>
</file>

<file path=ppt/ink/ink4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7T23:16:09.706"/>
    </inkml:context>
    <inkml:brush xml:id="br0">
      <inkml:brushProperty name="width" value="0.05292" units="cm"/>
      <inkml:brushProperty name="height" value="0.05292" units="cm"/>
      <inkml:brushProperty name="color" value="#FF0000"/>
    </inkml:brush>
  </inkml:definitions>
  <inkml:trace contextRef="#ctx0" brushRef="#br0">13019 8687 746 0,'-4'-1'364'16,"-2"0"-126"-16,2-1-43 15,4 2-59-15,-1 0-26 16,1 0-31-16,0-1-9 0,0 0-19 16,0 0-6-16,0 0-10 15,0 0 4-15,0 1 8 16,0 0-2-16,26 10-4 16,35 22-8-16,-20-6-14 15,-1 0-2-15,-2 3-6 16,-5-2 0-16,-3-4-4 15,-3-4-2-15,-5-6-47 16,3-2-79-16,0-5-266 16</inkml:trace>
  <inkml:trace contextRef="#ctx0" brushRef="#br0" timeOffset="2">13703 9087 690 0,'-2'-2'361'16,"-6"-2"-84"-1,4 1-53-15,2-1-73 0,4 4-34 16,-2 0-52-16,0 0-12 0,0 0-13 31,13 4-3-31,38 39-2 0,-26-23-5 0,9-1-10 32,4 5-2-32,3 0-8 0,2 1 0 0,0 0-1 31,-4-4-2-31,-5-1 7 0,-5-3-88 0,-3-2-293 15</inkml:trace>
  <inkml:trace contextRef="#ctx0" brushRef="#br0" timeOffset="3">14367 9670 770 0,'0'-1'365'0,"2"1"-150"15,1 2-24-15,-3-2-38 16,0 0-28-16,3 3-30 15,18 1-13-15,36 44-25 16,-27-23-7-16,4-5-11 16,1-1-7-16,-3 3-11 15,2-7-5-15,-8 6-6 16,-3-2-3-16,-1-5 4 16,-5-2-65-16,3-4-212 15</inkml:trace>
  <inkml:trace contextRef="#ctx0" brushRef="#br0" timeOffset="4">15098 10190 915 0,'-3'-4'413'0,"-3"-2"-194"16,0 2-34-16,3 2-59 0,5 1-27 15,-2 1-37-15,0 0-11 0,0 0-16 16,0 0-7-16,4 2-5 31,12 5-1-31,34 45-1 16,-26-31-2-16,3 1-4 0,1 0-4 15,1-3-5-15,-2 2 10 0,0-3-174 16,-2-4-180-16</inkml:trace>
  <inkml:trace contextRef="#ctx0" brushRef="#br0" timeOffset="5">15629 10609 539 0,'-4'-5'312'15,"-2"-1"-37"-15,-1 5-75 16,4-2-69-16,3 3-26 15,0 1-36-15,0-1-12 16,0-1-20-16,0 1-8 16,0-1 5-16,0 1 4 15,0 0 7-15,8 2 2 0,14 1-8 16,31 42-3-16,-18-21-3 16,-2 1 2-1,3-2 12-15,-2-1 6 0,-2-3 11 16,-4 1 2-16,-1-4-15 15,-3-1-6-15,-6-3-15 16,-1-4-4-16,-13-4-2 16,-3 0-2-16,-3-3-56 15,1-1-97-15</inkml:trace>
  <inkml:trace contextRef="#ctx0" brushRef="#br0" timeOffset="6">14543 9185 268 0,'-4'-5'180'16,"3"-2"3"-16,-2-1-26 16,1 1-39-16,2-2-6 0,2 2 8 15,-2 1 8-15,1 3 12 16,0 3-5-16,-1 0-33 16,0 0-24-16,0 0-45 15,0 0-15-15,6 13-13 16,19 41 0-16,-16-16 1 15,-2-1-1 1,-1-5 0-16,0 0 1 0,1-11 0 16,3-4 1-16,-4-11 2 0,2-2 11 15,-9-10 21-15,-6-8 9 16,3-6 9-16,-7-8-7 16,11-6-19-16,1 0-8 15,6-6-11-15,5 8-4 16,3 6-5-16,3 5-3 0,4 6-2 15,-2 5 0-15,1 4-1 16,1 3-27 0,-1 14-172-16,4 4-196 15</inkml:trace>
  <inkml:trace contextRef="#ctx0" brushRef="#br0" timeOffset="7">14046 11175 800 0,'-3'0'371'0,"3"0"-178"16,-1 8-65-16,1 7-86 15,6 8-23-15,0 8-14 0,4 7-2 16,3 7 0-16,-3 1 1 16,5 4 2-16,-6-9 0 15,-2-10 0-15,-2-8 0 16,0-16-1-16,-2-1 3 16,-3-9 21-16,1-10 9 15,-8-18 6-15,5-11-1 16,1-14-14-16,1-2 7 15,4 5 6-15,5 8 1 0,4 12-9 16,0 4-16-16,7 16-17 16,2 4 0-16,3 9-5 15,5 6 1-15,1 4-93 16,-4 2-106-16</inkml:trace>
  <inkml:trace contextRef="#ctx0" brushRef="#br0" timeOffset="8">2042 7675 638 0,'-5'-15'351'16,"-8"-14"-66"-16,-5 5-39 0,-2 12-74 15,-7 7-44-15,-3 12-74 16,-5 13-40-16,6 22-50 16,1 14-9-16,17 22 6 15,10 8 12-15,23-7 23 16,13-12 4-16,20-20-1 16,4-14-3-16,8-25 2 15,0-9 2-15,-4-25 11 16,-6-8 11-16,-14-15 26 15,-9-7 8-15,-28-9 10 16,-6-6-1-16,-30 2-24 16,-12 4-16-16,-11 18-37 0,-5 13-28 15,1 19-80-15,-1 11-73 16</inkml:trace>
  <inkml:trace contextRef="#ctx0" brushRef="#br0" timeOffset="9">1837 7872 507 0,'29'3'281'0,"38"3"-47"16,3-4-70-16,9-4-91 16,-4-1-21-1,-9-2-62-15,-1 1-146 0</inkml:trace>
  <inkml:trace contextRef="#ctx0" brushRef="#br0" timeOffset="10">2779 7887 969 0,'-8'12'442'15,"-13"18"-199"1,-7 4-54-16,-6-2-74 0,-2 0-34 16,1-12-38-16,3-6-10 15,6-12-15-15,2-5-20 16,10-8-29-16,2-3-11 15,11-4-15 1,2-2 9-16,11 3 18 16,2 6 10-16,5 7 25 0,2 9 11 0,1 14 9 15,-1 4 2-15,-1 6-5 16,3 2-1-16,8-5 22 16,5-6-148-1</inkml:trace>
  <inkml:trace contextRef="#ctx0" brushRef="#br0" timeOffset="11">3728 7852 726 0,'-3'-9'420'16,"-3"-5"-79"-16,-11 3-119 15,-2-1-31-15,-8 12-78 16,2 2-35-16,2 11-60 15,3 4-21-15,6 6-17 16,8 3 1-16,12 0 7 16,1-3 3-16,15-4-1 15,0-7-1-15,4-5 2 16,2-2 1-16,-9-7 8 0,-7-1 5 16,-7 0 10-1,-5-4-1-15,-13 8-8 0,-3-1-6 16,-7 8-14-16,-1 4-5 15,2 3-2-15,5 7-3 16,4-2 3-16,9 2 3 16,7-2 9-1,3-4 6-15,11-3 5 0,0-6 2 0,12-7 1 16,4-4 1 0,-10-8 0-16,11-6-1 0,-4-7 0 15,-6-4 1-15,8-2 5 16,-14 1 1-16,-9 7 4 15,-3 3 1-15,-5 11 1 16,-2 3-4-16,-1 11-7 16,4 6-4-16,1 9-8 15,4 3 0-15,3 4 0 16,0-1-3-16,-2-2-119 16,0 1-128-16</inkml:trace>
  <inkml:trace contextRef="#ctx0" brushRef="#br0" timeOffset="12">3794 7603 1246 0,'0'-4'512'0,"0"-5"-340"16,0 5-76-16,5 5-98 16,4 7-19-1,9 9-173-15,3 6-162 16</inkml:trace>
  <inkml:trace contextRef="#ctx0" brushRef="#br0" timeOffset="13">4058 7978 857 0,'3'9'404'16,"8"11"-149"-16,-4-1-52 0,0-7-58 16,2-2-16-16,-2-8-18 15,2-3-11-15,3-8-25 16,2-5-13-16,-1-5-28 0,0-1-9 15,-1-2-3 1,-4-2-71-16,0-1-274 16</inkml:trace>
  <inkml:trace contextRef="#ctx0" brushRef="#br0" timeOffset="14">4624 7895 812 0,'-4'10'363'16,"-11"17"-172"-16,-2-3-35 15,-4-1-61 1,-1-3-26-16,0-8-31 16,-1-4-4-16,0-8-7 0,0-5-15 15,7-14-24-15,2 1-11 16,7-5-14-16,7 0 1 15,3 2 4-15,7 0 5 16,3 8 13-16,1 6 10 16,4 12 13-16,-1 8 3 15,1 9 5-15,2 2 1 16,2 4-5-16,2-2 0 16,4-5 0-16,-1-5 0 15,0-13 4-15,-2-4 2 0,-1-10 2 16,0-2 1-16,-1-4-2 15,0-3-1-15,-5-2-6 16,-1 0-2-16,-4 3-2 16,-3 6 18-16,-7 6 5 15,-3 6 1-15,-3 10 7 16,1 5-14-16,2 9 2 16,-1 2 1-16,6 3-7 15,3-4-5-15,4-5 4 16,3-5-92-16</inkml:trace>
  <inkml:trace contextRef="#ctx0" brushRef="#br0" timeOffset="15">1763 9083 1113 0,'-2'-9'462'0,"-1"0"-282"0,3 2-51 15,4 12-74-15,5 12-34 16,6 21-26-16,7 15-2 16,6 25 6-16,-1 10 6 15,7-5-1-15,-5-6 3 16,-3-19 4-16,1-11 0 0,-8-16 2 15,1-5-2-15,-2-15 6 16,-2-10 4-16,2-19 26 16,0-10 13-16,6-22 3 15,3-13-3-15,5-17-21 16,4-5-11-16,0 1-11 16,-6 8-1-16,-7 23 0 15,-8 11-1-15,-10 15-1 16,2 9-5-16,-5 12-75 15,-1 3-118-15</inkml:trace>
  <inkml:trace contextRef="#ctx0" brushRef="#br0" timeOffset="16">2427 9640 1002 0,'0'0'440'16,"-1"0"-237"-16,1 6-94 0,0-6-81 15,2 13-19-15,14 55-5 16,-4-23 1-16,-4 8-1 16,-1-5 0-16,-4-6 1 15,1-5-23-15,-3-13-105 0,0-7-114 16</inkml:trace>
  <inkml:trace contextRef="#ctx0" brushRef="#br0" timeOffset="17">2348 9656 561 0,'10'-16'305'0,"12"-18"-41"16,8 8-37-16,6 11-54 0,3 4-45 0,-3 11-79 15,-4 4-18-15,-13 10 0 16,-2 9 5-16,-12 7 21 16,-8 3 5-16,-5 3-13 15,-10-2-9-15,-9-10-13 16,3-4-90-16,-1-15-331 15</inkml:trace>
  <inkml:trace contextRef="#ctx0" brushRef="#br0" timeOffset="18">3103 9281 1066 0,'0'-3'445'15,"2"1"-242"-15,19 2-142 16,6-1-33-16,20 0-11 16,6 1 0-16,3-1-6 15,-1 1-1-15,-8 0-90 16,-9-3-75-16</inkml:trace>
  <inkml:trace contextRef="#ctx0" brushRef="#br0" timeOffset="19">3148 9488 1051 0,'5'0'424'0,"16"0"-224"16,9-1-44-16,9-4-26 15,9 3-11-15,0-4-56 16,0-1-22-16,-5 4-134 15</inkml:trace>
  <inkml:trace contextRef="#ctx0" brushRef="#br0" timeOffset="20">4819 8869 520 0,'0'-1'325'0,"-8"-1"-25"15,-8-2-50-15,-20 1-101 0,-10-1-36 0,-21 0-42 16,-8-1-17-16,-9 0-21 16,-3 2-8-16,12 5-20 15,8 5-6-15,20 3-11 16,11 3 0-1,16 2-4-15,4-1 2 0,18 9 7 16,7-1-2-16,16 2 6 16,8 2 0-16,21 0 2 15,8 1 0-15,10 1 2 16,-6 1 2-16,-19 0-2 16,-6 3-2-16,-36 4-20 15,-5 8-5-15,-25 10-8 16,-14 7 1-16,-21 7 15 15,-8-2 5-15,-3-10 9 16,6-6 4-16,19-13 19 0,12-5 9 16,19-9 13-16,13-3 2 15,18-4-14-15,13 0-6 16,27-1-5-16,11-2 5 16,15-8 20-16,5-1 6 15,-6-4-1 1,-6 3-6-16,-5-1-19 0,-5 2-7 0,-8-3-108 15</inkml:trace>
  <inkml:trace contextRef="#ctx0" brushRef="#br0" timeOffset="21">5267 9168 604 0,'0'-10'393'0,"-3"-8"49"0,3 2-192 16,3 8-119-16,0 7-44 15,7 14-76-15,7 15-20 16,8 24-6-16,-1 13 7 15,3 11 8-15,-5 1 3 16,-4-14 6-16,4-9 0 16,-8-20 4-16,-2-13 2 15,-7-13 3-15,1-4 2 16,0-7 4-16,-1-4-1 16,7-3-3-16,-6-4-3 0,9-6 6 15,3-1 3-15,7-22-2 16,11-10-1-16,0-25-13 15,5-7-6-15,0 5-2 16,-7 11 1-16,-8 27-1 16,-15 9-6-16,-11 22-100 15,-4 8-97-15</inkml:trace>
  <inkml:trace contextRef="#ctx0" brushRef="#br0" timeOffset="22">5905 9595 963 0,'-1'4'417'0,"1"6"-218"0,-6 6-106 15,2 7-18-15,-4 6-38 16,1 2-12-16,2 0-11 16,5-1-3-16,1-4 0 15,9-5 0-15,0-6-1 16,3-3-1-16,11-4-2 15,-6-3-3-15,5-5-64 16,0-4-61-16</inkml:trace>
  <inkml:trace contextRef="#ctx0" brushRef="#br0" timeOffset="23">5943 9395 1319 0,'-4'-6'555'16,"3"0"-323"-16,1 0-102 0,3 5-97 16,-3 1 13-1,0 0-450-15</inkml:trace>
  <inkml:trace contextRef="#ctx0" brushRef="#br0" timeOffset="24">4370 10229 764 0,'-5'7'352'0,"-3"3"-146"15,-1 13-122-15,1 2-24 16,4 6-30-16,4 3-3 0,11-8-8 15,4-3 0-15,7-8 1 16,-1-3 0-16,3-9-5 16,-7-3-3-16,-2-9-51 15,-5-7-96-15</inkml:trace>
  <inkml:trace contextRef="#ctx0" brushRef="#br0" timeOffset="25">4424 10046 1138 0,'1'0'549'16,"-1"0"-212"-16,0 1-103 16,0-1-123-16,0 0-36 15,0 0-37-15,0 0-14 16,0 0-2-16,0 0-164 15</inkml:trace>
  <inkml:trace contextRef="#ctx0" brushRef="#br0" timeOffset="26">3218 11181 866 0,'3'2'320'0,"11"2"-229"0,6 2-38 15,20-2-12-15,9 0-6 0,9-1-19 16,4-1 16-16,-9 0-208 16</inkml:trace>
  <inkml:trace contextRef="#ctx0" brushRef="#br0" timeOffset="27">3276 11360 808 0,'10'0'365'0,"22"0"-161"0,3 2-65 47,-18-2-39-47,2 1-30 0,57 2-30 0,-5 2-32 0</inkml:trace>
  <inkml:trace contextRef="#ctx0" brushRef="#br0" timeOffset="28">4284 11015 732 0,'2'-5'360'16,"0"-4"-124"-16,1 3-76 15,8 13-84-15,0 4-30 0,12 18-33 16,5 13-6-1,4 20-2-15,-1 13 0 0,-8 14 1 16,2-6 0-16,-7-11 0 16,4-11 0-16,1-23 2 0,-9-9 1 15,1-22 8-15,-4-7 10 16,4-17 29-16,0-15 11 16,4-23 23-16,4-13 3 15,3-20-19-15,5 0-8 16,2 4-25-16,1 9-8 15,-5 25-11-15,-7 9 0 16,-14 20-4-16,-6 11-8 0,-7 12-58 16,-1 13-121-16</inkml:trace>
  <inkml:trace contextRef="#ctx0" brushRef="#br0" timeOffset="29">4905 11572 370 0,'0'-4'249'16,"0"3"-81"-16,-2-5 195 0,2 5-101 16,0 0-101-1,-1 1-36-15,0 0-60 0,0 0-27 0,-1 15-15 16,-1 42-9-1,3-23-5-15,-1 3 3 0,-1-2-4 16,0 1 3-16,0-4-3 16,-1-6 6-16,1-7-137 31,1-5-167-31</inkml:trace>
  <inkml:trace contextRef="#ctx0" brushRef="#br0" timeOffset="30">4796 11539 679 0,'11'-5'306'31,"15"-4"-124"-31,12 5-54 0,9 7-50 0,1 5-10 16,-10 6-18-1,-7 2 5-15,-17 4 13 16,-8-2 10-16,-15 3 4 16,-6-1-7-16,-9-5-17 15,-3-5-9-15,-2-7-25 0,-2-3-35 0,8 0-192 16</inkml:trace>
  <inkml:trace contextRef="#ctx0" brushRef="#br0" timeOffset="31">5165 11883 552 0,'2'0'334'0,"1"-2"-33"16,3 6-124-16,-6-4-27 0,0 0-32 16,0 7-21-16,0 11-31 15,-10 28-16-15,5-26-175 16</inkml:trace>
  <inkml:trace contextRef="#ctx0" brushRef="#br0" timeOffset="32">11922 11366 513 0,'-1'2'231'15,"0"2"-85"-15,10-6-90 16,6-6-17-16,16-7-12 16,8-4-8-16,16-1-16 0,0 1-11 15</inkml:trace>
  <inkml:trace contextRef="#ctx0" brushRef="#br0" timeOffset="33">12022 11485 791 0,'15'-7'418'0,"10"-6"-121"16,10-7-105-16,8-4-42 0,-3-1-75 15,-2 2-33-15,-4 6-57 16,-2 3-143-16</inkml:trace>
  <inkml:trace contextRef="#ctx0" brushRef="#br0" timeOffset="34">11430 11675 263 0,'4'-11'201'15,"2"-14"57"-15,-2 1-42 0,-10-8-40 16,-8 4-9-16,-8 2-36 15,-4 4-25-15,-2 13-43 0,-2 5-24 16,4 14-37-16,1 5-14 16,7 11-10-16,10 0-1 15,9-1 5-15,8-1 6 16,8-7 4-16,3-1 4 16,3-8 4-16,1-8 6 15,-3-7 6-15,-2-3 3 0,-2-8 3 16,-6-2-1-16,2 4-5 15,-6 0-2-15,-4 6-2 16,0 6-4-16,-3 6-4 16,-1 5 0-16,-1 13-3 15,1 5 1-15,2 11 3 16,3 3 0-16,2 6 0 16,-1-1 1-16,1-5 0 31,-1-3 2-31,2-11-144 15</inkml:trace>
  <inkml:trace contextRef="#ctx0" brushRef="#br0" timeOffset="35">11599 11729 998 0,'0'0'430'16,"0"6"-228"-16,0 4-86 0,1 8-82 15,1 7-8 1,-2 10-12-16,1 4-2 0,5 4-2 16,-1-10 0-16,2-9 20 15,1-9-119-15</inkml:trace>
  <inkml:trace contextRef="#ctx0" brushRef="#br0" timeOffset="36">11746 7727 444 0,'0'-7'270'15,"3"-10"-37"-15,-5 0-53 16,-6 0-20-16,-7-2-34 16,-11 6-23-16,1 8-45 15,-1 4-20-15,-2 4-33 16,1 3-9-16,4 7-16 16,6 3-3-16,9 7 0 0,8 3 1 15,12-4 11-15,4-2 1 16,7-9 7-1,3-2 2-15,2-9 1 16,0-3 7-16,-3-7 4 0,-4-4 4 16,-12-2 3-16,-2-4 7 15,-6 9 18-15,-2 6-3 16,1 7-9-16,-9 9-11 16,1 6-22-16,3 8-2 15,5 14 2-15,10 3 0 16,1 8 0-16,5-2 2 15,1-7 0-15,-3-9 2 16,7-14-59-16,-9-3-111 16</inkml:trace>
  <inkml:trace contextRef="#ctx0" brushRef="#br0" timeOffset="37">11861 7909 738 0,'1'-4'344'15,"6"0"-151"1,3-1-73-16,11 5-83 0,6 2-17 16,-4 6-14-16,-5 3-1 15,-10 4 5-15,-5 2 4 16,-9 7 1-16,-2 3 0 15,-8 3-3 1,-2-4-2-16,7-5-2 0,3-4-1 16,8-9 0-16,4-2-1 15,10-5 0-15,4-2-1 16,2-1 19-16,7-2-89 16</inkml:trace>
  <inkml:trace contextRef="#ctx0" brushRef="#br0" timeOffset="38">12222 7819 847 0,'-2'0'383'16,"-1"0"-154"-16,10 3-164 15,8 6-42-15,9 6-15 16,-1 2 0-16,2 1-2 16,0-1 2-16,-4-3-122 15</inkml:trace>
  <inkml:trace contextRef="#ctx0" brushRef="#br0" timeOffset="39">12208 7969 950 0,'4'3'396'0,"8"5"-212"0,1-2-43 15,8 5-45-15,4-2-17 16,2-1-42-16,5 3 2 16</inkml:trace>
  <inkml:trace contextRef="#ctx0" brushRef="#br0" timeOffset="40">14790 9407 818 0,'4'-7'334'0,"6"-1"-196"16,2-1-28-16,6 2-30 16,4 4-19-16,0 3-39 15,-1 3-4-15,-15 9 8 16,-6 3 5-16,-15 7 7 16,-5 4-1-16,-3-3-17 15,1-2-7-15,7-9-11 16,7-6-9-16,9-1-10 15,8-5 0-15,10-1 12 16,2-4 10-16,6 1 42 16,0 3 12-16,-2 1 8 15,-3 0-1-15,-7 0-28 16,-3-5-50-16</inkml:trace>
  <inkml:trace contextRef="#ctx0" brushRef="#br0" timeOffset="41">14246 11581 495 0,'0'0'266'16,"3"3"-56"-16,2-4-67 16,-5 0-5-16,0 0-5 15,7-3 1-15,13-6-15 16,28-21-15-16,-29 13-15 15,-3 6-8-15,-3 1-1 16,-5 2 3 0,-4 4-3-16,0 2-8 0,-5 3-24 15,1 6-15-15,-2-6-21 16,1 14-5-16,1 47-7 16,0-27 0-16,4-6 0 15,2-4-1 1,3-8 2-16,-1-4 1 0,-4-6-111 15</inkml:trace>
  <inkml:trace contextRef="#ctx0" brushRef="#br0" timeOffset="42">5531 11790 524 0,'1'-3'286'0,"3"-7"-56"16,-2-3-20-16,-2-2-38 16,0-5-18-16,-11 0-25 15,0 0-9-15,-2 3-29 16,-7 1-21-16,2 5-40 15,-3 5-19-15,-2 8-32 0,6 9-8 16,8 10-4-16,6 3 0 16,9 3 10-16,9-4 3 15,1-3 6-15,1-4 2 16,4-6 5-16,-5-3 4 16,7-12 4-16,-2-3 4 15,-5-7 4-15,2-4-1 16,-8 0 1-16,-4 0-1 15,-5 7-1-15,-1 4-2 16,-6 10-6-16,-2 10-3 0,-5 8-5 16,1 10 0-16,5 9 2 15,2 4 1-15,6 2 4 16,2-3 2-16,-1-9 0 16,6-5 1-16,-5-10 1 15,6-9 4-15,-3-5-156 16,1-5-284-16</inkml:trace>
  <inkml:trace contextRef="#ctx0" brushRef="#br0" timeOffset="43">5657 12042 461 0,'2'-4'265'0,"2"0"-25"0,3 0-69 15,-1 0-66-15,1-1-25 16,2-7-28 0,-1 0 0-16,2-4 8 0,1 2 9 15,-2 7 16-15,-2 1 1 16,-2 4-8-16,-2 2-8 15,1 6-26-15,0 5-9 16,3 9-8-16,0-1-4 0,0 4-7 16,-4-5-2-16,2-3-3 15,-2-2-3-15,4-7-101 0</inkml:trace>
  <inkml:trace contextRef="#ctx0" brushRef="#br0" timeOffset="44">6303 11033 1059 0,'-1'-2'428'0,"2"4"-276"16,1 7-64-16,12 20-66 16,0 9-5-16,0 15-2 15,3 12-2-15,-11 3 1 16,-4-3 1-16,-3-10-5 16,-5-10 2-16,2-20 12 15,-1-8-50-15,-8-16-192 16</inkml:trace>
  <inkml:trace contextRef="#ctx0" brushRef="#br0" timeOffset="45">6092 11255 754 0,'9'5'409'0,"7"-1"-34"16,22 1-237-16,18 0-8 15,19-4-45-15,7 0-22 16,6-2-63-16,-3-1-209 15</inkml:trace>
  <inkml:trace contextRef="#ctx0" brushRef="#br0" timeOffset="46">7062 10908 779 0,'-1'-12'416'15,"1"-10"-115"-15,2 13-85 16,8 18-114-16,6 16-48 16,9 21-46-16,3 9-1 15,3 10 7-15,1 1 2 16,-5 8 3-16,-6-2 0 0,-3-7-3 15,-3-10-4-15,-2-21-3 16,1-14 0 0,-1-18 11-16,-5-10 9 15,9-21 14-15,-1-8 7 0,3-17-3 16,3-6-5 0,3-4-16-16,3 3-6 15,-1 4-11-15,4 0-2 0,-9 3-2 16,0 1-2-1,-9 15-70-15,-6 11-118 0</inkml:trace>
  <inkml:trace contextRef="#ctx0" brushRef="#br0" timeOffset="47">7605 11440 886 0,'-3'0'437'0,"2"0"-187"0,0 3-66 16,1-3-107-16,0 6-38 15,0 24-15-15,4 35-8 16,-4-26-4-16,1 0-2 16,1-7-2-16,0-4-74 15,3-14-207-15,-2-8-213 16</inkml:trace>
  <inkml:trace contextRef="#ctx0" brushRef="#br0" timeOffset="48">7590 11430 648 0,'8'-20'337'0,"6"-19"-62"15,10 5-46-15,9 18-67 16,2 6-35-16,3 18-71 16,-6 9-10-16,-15 12-6 15,-6 7 0-15,-19-1 1 16,-12 0-4-16,-9-4-49 15,-5-10-57-15</inkml:trace>
  <inkml:trace contextRef="#ctx0" brushRef="#br0" timeOffset="49">7990 11644 681 0,'0'7'358'0,"-10"11"-86"16,-3 5-64-16,-10 2-108 15,-3 0-22-15,14-3-151 16</inkml:trace>
  <inkml:trace contextRef="#ctx0" brushRef="#br0" timeOffset="50">8341 11634 390 0,'1'-10'262'15,"4"-6"19"-15,-1 0-130 16,-2-1-18-16,-3-4-12 15,-7-1-4-15,-5 0-13 0,-5 3-7 0,-2 8-37 16,0 7-22-16,-5 8-40 16,3 14-13-16,7 3-13 15,6 4 0-15,11 0 13 16,7-3 1-16,6-4 7 31,4 0 5-31,2-6-1 16,-3-6 4-16,-2-6 6 15,-1-2 3-15,-3-10 6 16,-5-2 1-16,-1 4 1 16,-3-5-2-16,-3 5 12 15,0 0 5-15,0 7 1 16,0 5 0-16,-1 10-17 0,1 7-8 16,-5 10-5-16,5 6-1 15,-2 5 0-15,-2 2-1 16,4-4 4-16,7 0-5 15,2-11 1-15,4-5-32 16</inkml:trace>
  <inkml:trace contextRef="#ctx0" brushRef="#br0" timeOffset="51">8457 11794 876 0,'0'-4'415'16,"-2"-3"-170"-16,9 1-119 0,6 0-33 15,7 1-40-15,3 1-11 16,3 4-18-16,-6 3-7 15,-6 2-3-15,-4 5 8 16,-12 7 7-16,-5 4 1 0,-7 9-3 16,-3-1-9-16,4-7-11 15,4-3-2-15,5-7-7 16,4-4-5-16,10-2 3 16,3-4-2-16,10-3 8 15,4-5 5-15,-2-4 0 16,1 2 2-16,-7 2 6 15,1 1-70-15</inkml:trace>
  <inkml:trace contextRef="#ctx0" brushRef="#br0" timeOffset="52">3036 13392 623 0,'2'0'290'0,"2"0"-99"0,14 3-92 16,11 1-4 0,11-1-31-16,9 1-20 15,-7-2-28-15,-4-3-17 16,-4-3-191-16</inkml:trace>
  <inkml:trace contextRef="#ctx0" brushRef="#br0" timeOffset="53">3093 13512 741 0,'6'2'366'0,"8"0"-139"16,15 1-101-16,7-1-22 16,5-2-55-16,1-2-15 0</inkml:trace>
  <inkml:trace contextRef="#ctx0" brushRef="#br0" timeOffset="54">3965 13110 1072 0,'-1'-2'486'16,"1"2"-256"-16,0 2-91 16,0-2-116-16,8 30-27 15,14 64-8-15,-12-16 3 16,1 12 6-16,-6 0 1 15,-3-9 0-15,-2-9-1 0,-6-15-108 16,2-9-44 0,3-20-280-16</inkml:trace>
  <inkml:trace contextRef="#ctx0" brushRef="#br0" timeOffset="55">4203 13498 602 0,'-5'0'335'0,"-5"-3"-39"16,-8 5-94-16,-8 9-83 16,-4 2-17-16,-1 11-43 15,1 1-28-15,12 2-22 0,8 2-6 16,10-4-3-16,10-2 4 16,17-7 2-16,6-5 0 15,17-9-4-15,1-1-3 0,2-1-236 16</inkml:trace>
  <inkml:trace contextRef="#ctx0" brushRef="#br0" timeOffset="56">4324 13828 721 0,'5'3'355'15,"6"3"-122"-15,9-1-127 0,6-2-14 16,4-6-46-16,-1-2-10 16,-4-11-9-16,-4-3 0 15,-7-2 5 1,-4 2 2-16,-10 1 10 0,-6 4 3 16,-8 2-9-16,-3 5-5 15,-5 9-15-15,-3 8-7 16,-1 9-2-16,-1 9 2 0,8 8-6 31,7 3 1-31,14 2 0 16,9-5-2-16,16-6 7 15,4-8 4-15,6-11-2 16,0-6-2-16,2-8-4 16,3-5-111-16</inkml:trace>
  <inkml:trace contextRef="#ctx0" brushRef="#br0" timeOffset="57">5068 13732 864 0,'0'2'327'16,"1"3"-200"-16,34 2-94 15,16 0 0-15,46-3 6 16,23-3-9-16,35-2 0 15,16-2 2 1,-1-1 2-16,-1 2-1 0,-22 2-8 16,-20 1-5-16,-32 5-3 15,-17 1-44-15,-30 1-383 16</inkml:trace>
  <inkml:trace contextRef="#ctx0" brushRef="#br0" timeOffset="58">5791 13118 466 0,'4'-3'283'0,"4"-6"-13"15,-1 2-21-15,-7-6-48 16,-4 1-21-16,-13 0-41 16,-4-2-18-16,-8 1-41 15,-5 5-20-15,-1 3-38 16,1 7-21-16,4 8-26 15,3 3-13-15,9 7 0 16,5-2 6-16,12 5 14 16,4-2 10-16,12-2 1 15,8-2 2-15,6-9 1 16,1-5 3-16,-2-9 1 16,1-3 3-16,-4-8 1 0,-2 2 2 15,1 0 0-15,-7-1 1 16,-5 9 4-16,-2-1 3 15,-5 8 4-15,-5 6 1 16,-3 7-8-16,0 10-5 16,-1 10-6-16,2 5-1 15,2 6-1-15,0 2 2 16,4 0 0-16,1-1 2 0,0-10-2 16,2-6-55-16,1-9-236 15</inkml:trace>
  <inkml:trace contextRef="#ctx0" brushRef="#br0" timeOffset="59">5950 13446 558 0,'3'-4'346'16,"5"-4"-24"-16,2-3-138 15,0-2-28-15,4-4-46 0,-1-4-19 16,0 0-18-16,3-1-3 16,-5 3 8-16,1 3 4 15,-8 7-9-15,-1 3-10 16,-2 5-30-16,-1 2-15 16,0-1-14-16,0 0-4 15,1 23-2-15,5 40 0 16,0-24 2-16,-3 3 2 15,3-6 4-15,2-3-1 16,-1-9 1-16,2-4-1 0,4-6-115 16</inkml:trace>
  <inkml:trace contextRef="#ctx0" brushRef="#br0" timeOffset="60">5593 14098 705 0,'5'3'327'16,"-1"-1"-120"-16,5 15-123 16,2 9-16-16,-4 6-28 15,-2 6-13-15,-1-5-10 16,-4-3-2-16,0-7 1 16,0-8-1-16,0-10 23 15,3-8 9-15,4-16 12 16,4-10 11-16,0-11-8 15,6-6-7-15,4 4-9 16,3 3-8-16,12 12-12 16,-4 8-5-16,4 13-13 15,-4 6-7-15,-9 12-25 16,-3 5-78-16</inkml:trace>
  <inkml:trace contextRef="#ctx0" brushRef="#br0" timeOffset="61">5851 14442 847 0,'5'0'397'0,"7"-7"-168"15,3-4-29-15,4-7-74 16,-1-3-33-16,-2 1-40 16,2-2-11-16,-12 1 11 15,2 6 7-15,-6 7 5 16,-2 5-2-16,1 7-24 15,-3 5-16-15,1 10-18 0,1 9-5 16,0 7-3-16,0 3 2 16,-2 0 3-16,2-4 1 15,3-10 4-15,4-3 1 16,0-9 1-16,-4-5 2 16,-3-3-9-16,1-5-61 15</inkml:trace>
  <inkml:trace contextRef="#ctx0" brushRef="#br0" timeOffset="62">7137 13490 645 0,'-2'-4'436'0,"0"0"38"16,-5 2-177 0,1 9-157-16,3 12-56 0,3 17-77 15,3 6-8-15,6 15 1 16,-3-3 1-16,3-1 24 16,-1-5-106-16,-3-14-236 15</inkml:trace>
  <inkml:trace contextRef="#ctx0" brushRef="#br0" timeOffset="63">6983 13690 1014 0,'8'-2'466'0,"14"-5"-184"0,11 4-107 16,17 1-96-16,12 2-17 15,15 3-20-15,-2-1-111 0</inkml:trace>
  <inkml:trace contextRef="#ctx0" brushRef="#br0" timeOffset="64">7960 13226 791 0,'0'-13'470'16,"-1"-11"-60"-16,-2 12-189 16,2 8-55-16,2 12-101 0,5 10-39 15,6 27-35-15,-1 14 0 16,3 20 5-16,-4 7 4 16,-4-2-31-16,-5-6-31 15,-1-15-66-15,0-7-16 16,-1-21-9-16,1-10 1 15,2-16 13-15,1-10-16 0,7-14-5 16,3-7 17-16,7-9 53 16,9 0 30-1,2 0 98-15,1 1 64 16,-9 7 98-16,-11 4 55 16,-14 14-18-16,-10 3-47 15,-11 13-82-15,-4 3-55 16,1 4-30-16,3 3-5 15,11 0-18-15,6-1-5 16,13-1-20-16,5-4-15 0,15-6-10 16,5-2 3-16,6-5 16 15,6-2 15-15,-8 1 15 16,-4 2 1-16,-9-4 5 16,-4 1 3-16,-4-6 8 15,-2 1 0-15,0-5 2 16,2-3-4-16,2-3-7 15,-2-4-1-15,6 2 0 16,-8 1 5-16,-7 3 10 16,-4 6 7-16,-17 7 0 15,-4 4 1-15,-4 15-4 16,-2 1-6-16,8 11-3 16,2 2-5-16,8 3-5 0,7 2 1 15,8-3 7-15,9-4 4 16,12-10 6-16,4-9 0 15,15-12-7-15,-1-7 6 16,10-10-427-16</inkml:trace>
  <inkml:trace contextRef="#ctx0" brushRef="#br0" timeOffset="65">9022 13842 848 0,'2'3'314'0,"17"-1"-211"16,24 4-66-16,42-2-7 16,31 0 16-1,47-4 24-15,10 0 5 16,20 1 4-16,4 1-17 0,-16 1-40 15,-3-3-9-15,-26-3-20 16,-28-1-105-16</inkml:trace>
  <inkml:trace contextRef="#ctx0" brushRef="#br0" timeOffset="66">9774 13161 451 0,'4'-2'240'16,"7"-3"-44"-16,-1 1-12 16,-1-6-35-16,-3 2-11 0,-6-2-29 15,-4-4-10 1,-7 0-22-16,-7 3-13 0,-9 3-31 16,-5 8-13-16,-4 11-26 15,1 4-12-15,8 11-12 16,6 1 0-16,13 9 8 15,8 0 7-15,8-4 10 16,7-2 2-16,6-12 2 16,4-5 1-16,1-13 6 0,4-8 3 15,-8-8 6-15,-1-3 1 16,-8-1 0-16,-7-2-1 16,5 4-4-16,-4 5 1 15,-2 9 13-15,0 5 4 16,-10 12 5-16,-1 5-2 15,-1 18-13 1,-1 7-7-16,1 6-4 0,7 4-2 16,0-4-1-16,1-8 0 0,10-9-1 15,-6-8-2-15,4-9-86 16,-1-5-99 0</inkml:trace>
  <inkml:trace contextRef="#ctx0" brushRef="#br0" timeOffset="67">9948 13469 851 0,'10'-7'412'0,"6"-3"-169"15,9 4-100-15,3 2-36 16,2 9-49-16,-4 7-16 15,-12 6 0 1,-10 2 0-16,-16 8-4 0,-8 1-6 16,-9 0-12-1,-1-4-4-15,4-7-5 0,8-6 0 16,11-5-4 0,8-2 1-16,9-4 27 0,9 0 6 15,10-1 13-15,4 0 1 16,10 0-27-16,-1 0-7 15,-1 0-21-15,-3 0-89 16</inkml:trace>
  <inkml:trace contextRef="#ctx0" brushRef="#br0" timeOffset="68">9585 14238 710 0,'1'-5'405'16,"1"1"-78"-16,2 3-118 0,2 13-105 15,3 11-42 1,3 15-25-16,-3 6-5 0,-6 0-7 16,1-6-2-16,-4-10-6 15,-1-4 0-15,1-15 3 16,0-4 9-16,1-17 9 15,0-12 3-15,4-18 1 16,2-7-6-16,6-2-10 16,12-3-6-16,8 8-12 15,5 7-6-15,5 9-4 0,-2 10-2 16,0 13 17 0,-2 8-88-16,-6 15-276 0</inkml:trace>
  <inkml:trace contextRef="#ctx0" brushRef="#br0" timeOffset="69">9830 14578 657 0,'3'-6'319'16,"4"-8"-76"-16,3 2-75 16,12-2-16-16,-1 1-10 15,9 9-35-15,-2-1-22 16,-6 13-27-16,-6 0-3 16,-16 7 1-16,-6 5-2 0,-17 4-16 0,-4 5-8 15,0 1-18 1,3-3-4-1,13-7-5-15,8-5-3 0,6-8 0 16,10-5 1-16,11-3 5 16,4-1 3-16,12-3-1 15,2 2-2-15,1 2-2 16,-3-2-1-16,-6 2-70 16,0 2-69-16</inkml:trace>
  <inkml:trace contextRef="#ctx0" brushRef="#br0" timeOffset="70">11203 13831 711 0,'0'0'308'0,"9"2"-138"0,7 3-60 0,12-3-38 15,9 2-17-15,6-3-33 16,0-1-7-1,1 1-71-15,-5-1-93 0</inkml:trace>
  <inkml:trace contextRef="#ctx0" brushRef="#br0" timeOffset="71">11236 13966 784 0,'2'2'359'16,"16"0"-149"-16,9 3-19 16,14-1-45-16,10 0-44 0,-7 1-51 15,3-3-86-15</inkml:trace>
  <inkml:trace contextRef="#ctx0" brushRef="#br0" timeOffset="72">12167 13751 211 0,'-2'2'99'0,"2"-2"-35"15,-1 0-46-15,0 0-28 0</inkml:trace>
  <inkml:trace contextRef="#ctx0" brushRef="#br0" timeOffset="73">12255 13765 471 0,'5'-10'305'0,"0"-7"-27"0,-4-3-69 0,-1-1-23 15,-6 2-46 1,-1-1-22-16,-5 3-37 0,-4 2-20 16,-3 8-33-16,-4 6-19 15,-7 4-26-15,3 8-8 16,3 7-7-16,6 5 3 0,13 5 9 16,5 1 3-16,9-6 8 15,7 1 3 1,7-10 6-16,4-6 0 0,-1-8 6 15,0-7 2 1,-8-8 6-16,-4-4 2 0,-5 0-1 16,-4-2-1-16,-4 9-6 15,0 3-8-15,-1 9-16 16,-1 8-5-16,4 12-5 16,4 12 2-16,-1 15 12 15,-1 4 2-15,-4 6 8 16,-2-1 2-16,-7-14 9 15,-2-2 1-15,-6-17 6 16,-2-9 6 0,-17-26 13-16,13 3 6 15,-3-14-7-15,5-3-26 16,22 11-77-16,-8-13-59 0,10 6-169 16</inkml:trace>
  <inkml:trace contextRef="#ctx0" brushRef="#br0" timeOffset="74">12501 13937 1106 0,'-2'-2'507'15,"-1"-3"-217"-15,1 2-193 16,2 1-46-16,0 2-174 15,0 0-358-15</inkml:trace>
  <inkml:trace contextRef="#ctx0" brushRef="#br0" timeOffset="75">12735 13974 624 0,'-4'-15'362'0,"2"-9"-6"16,9-6-216-16,2-1-21 0,6-2-19 16,-1 2-6-1,-4 5-9-15,2 6-1 0,-5 13-9 16,-5 4-15-16,-2 7-30 16,1 8-14-1,3 9-18-15,2 5 1 0,3 16 1 16,-2 0 0-16,-4 9-3 15,-2 0 0-15,-1-10 3 16,2-3-36-16,4-15-120 16,4-2-206-16</inkml:trace>
  <inkml:trace contextRef="#ctx0" brushRef="#br0" timeOffset="76">13240 13857 840 0,'-7'-10'427'16,"-9"-11"-121"-16,-1 1-60 15,-8 2-106-15,0 4-40 0,-6 11-69 16,-3 3-24 0,3 12-23-16,4 7-3 15,9 15 3-15,6 4 1 16,10 8 13-16,6 1-1 15,12-5 4-15,7-7 3 0,13-16 2 16,3-8 5-16,1-17 4 16,-3-5 3-16,-8-10 11 15,-7-9 6-15,-12-6 2 16,-10-2-1-16,-16 0-27 16,-4 10-16-16,-13 10-166 15,0 8-142-15</inkml:trace>
  <inkml:trace contextRef="#ctx0" brushRef="#br0" timeOffset="77">13462 13572 301 0,'6'-9'249'16,"5"-4"66"-16,-3-3-52 0,-5 2-59 0,-3-2-22 15,-8 1-44-15,-2-4-22 16,-5 5-47 0,-2 7-22-16,-3 6-40 0,-3 6-14 15,-3 10-20-15,1 1-5 16,9 6 4 0,4 0 4-16,9-4 9 0,5 2 5 0,12-9 8 15,2 1 2-15,8-5 5 16,1-6 0-16,-7-10 2 15,3-1 1-15,-9-6-1 32,0 3-2-32,-4 7-2 0,-2 2-3 0,1 10-4 15,1 3-1-15,2 4-3 32,3 4 1-32,-3 2 4 0,-1 1 2 0,-6 2 12 31,-4-1 13-31,-12-1 23 0,-8-4 5 15,-5-6 8 1,-3-7-6-16,3-6-16 16,5-5-26-16,9-2-138 0</inkml:trace>
  <inkml:trace contextRef="#ctx0" brushRef="#br0" timeOffset="78">14019 14077 659 0,'-22'0'277'15,"-16"-4"-117"1,14 4-32-16,34 1-37 0,27-2-6 15,41 1-46 1,25-6-7-16,52 3 15 0,15 1-1 16,41 0 11-16,4 4-1 15,-3-1-14-15,-7-1-8 16,-30-1-18 0,-12-2-47-16,-33-5-243 0</inkml:trace>
  <inkml:trace contextRef="#ctx0" brushRef="#br0" timeOffset="79">14417 13619 671 0,'-14'-8'371'0,"-14"-12"-79"16,5 1-60-16,15 0-113 16,7 2-41-16,12 3-43 0,7 1-17 15,12 9-4-15,5 1 2 16,6 17-13-16,-1 6-5 15,-12 10-5-15,-13 2-3 16,-24-1 4-16,-14 4 3 0,-20-1 3 16,-3 1 2-16,1-3 4 15,6-5 2-15,18-12 5 16,10-6 1-16,12-9-2 16,9-1 3-16,12-1 1 15,8-1 0 1,6 4 1-16,1 5-3 0,-2 2-7 15,-4 1-3-15,-2-2-83 16,-4-1-184-16</inkml:trace>
  <inkml:trace contextRef="#ctx0" brushRef="#br0" timeOffset="80">14810 13772 1311 0,'-6'0'524'15,"-3"2"-357"1,4 2-58-16,2-3-90 0,3 0-101 16</inkml:trace>
  <inkml:trace contextRef="#ctx0" brushRef="#br0" timeOffset="81">15026 13672 925 0,'2'-13'463'16,"8"-14"-143"-16,-3-2-68 0,1 7-87 15,-2 3-32-15,-6 10-58 16,1 9-27-16,0 7-39 16,2 7-11-16,-1 12-8 15,0 1 3-15,-1 12 5 0,2 1 2 16,-2 3 3-1,1-3 13-15,4-7-123 0,2-10-116 16</inkml:trace>
  <inkml:trace contextRef="#ctx0" brushRef="#br0" timeOffset="82">15385 13653 611 0,'-4'-8'369'16,"-10"-5"-16"-16,-1-1-93 16,-7 4-92-16,-4 4-49 15,-2 6-71 1,-6 0-24-16,8 11-28 16,2 5 0-16,8 10 1 15,12 7 2-15,11 0 9 16,10 3-1-16,14-6 3 0,5-4 2 15,8-10 6-15,-3-9 5 16,-2-13 36-16,-8-9 17 16,-8-11 17-16,-8-4 1 15,-15-4-39-15,-7 2-22 16,-13 3-60-16,-2 5-54 0,-2 7-248 16</inkml:trace>
  <inkml:trace contextRef="#ctx0" brushRef="#br0" timeOffset="83">15370 13343 522 0,'-3'-1'356'0,"1"-1"4"0,0 1-102 16,2 0-118-16,0-1-49 16,20 1-49-16,45 0-17 15,-19 2-13-15,-2 2-47 16</inkml:trace>
  <inkml:trace contextRef="#ctx0" brushRef="#br0" timeOffset="84">15843 13253 373 0,'-6'-4'290'0,"-4"-4"23"0,-7 4-138 16,-5 2-45-16,-4 7-85 0,-1 4-30 15,-2 7-35-15,6 9-6 16,10 10-3-16,5 4-1 16,16 3 13-16,4-4 3 15,7-11 11-15,9-4 5 16,1-12 17-16,0-7 35 16,-6-8 60-16,-6-9 28 15,-15-3 40-15,-5-4-11 0,-20 2-53 16,-5 3-30-16,-5 6-50 15,-4 1-87 1</inkml:trace>
  <inkml:trace contextRef="#ctx0" brushRef="#br0" timeOffset="85">14762 14377 798 0,'-10'4'304'0,"-6"6"-226"15,-2 8-24-15,4 5-23 16,6 2-10-16,8-1-13 16,5 0-1-16,10-4-2 15,3-5 1-15,11-12 3 16,3 1 1-16,2-4 3 15,-1-4-14-15,-3 4-65 0,-4 0-55 16</inkml:trace>
  <inkml:trace contextRef="#ctx0" brushRef="#br0" timeOffset="86">14944 14422 508 0,'-4'-4'316'15,"1"-3"-4"-15,-2-1-69 0,4 7-72 16,-1 1-35-16,1 9-54 16,1 5-33-16,-1 11-39 15,1 8-2-15,1 2-3 16,2 4-1-16,6-1 0 16,-1-7 1-1,2-4 0-15,-1-6 2 0,-1-9 0 16,-3-1 2-16,-2-5-7 15,-2 0-59-15</inkml:trace>
  <inkml:trace contextRef="#ctx0" brushRef="#br0" timeOffset="87">16311 13867 834 0,'0'0'380'15,"2"7"-169"-15,2 6-97 0,-1 21-91 16,4 5-4-16,-1 6-4 16,0 0 0-1,-2-6 0-15,0-4 0 16,-1-12-19-16,0-4-63 0</inkml:trace>
  <inkml:trace contextRef="#ctx0" brushRef="#br0" timeOffset="88">16184 14063 943 0,'10'-3'410'0,"21"2"-210"16,6 1-51-16,21-3-61 0,8 0-31 15,-5 0-100-15</inkml:trace>
  <inkml:trace contextRef="#ctx0" brushRef="#br0" timeOffset="89">17134 13789 800 0,'3'-5'354'16,"0"-8"-171"-16,2 1-35 0,-5 2-43 16,-3 1-20-16,-9 2-36 15,-3 2-17-15,-10 9-31 16,0 3-11-16,2 12-16 15,0 6-4-15,10 6 2 16,6 3 5 0,10-5 11-1,9 0 7-15,9-13-2 16,4-6-7-16,3-10-4 0,0-8 0 16,-4-8 8-16,-2-1 10 15,-1 2 13-15,-5 1 11 16,-1 14 5-16,-3 6 0 15,-1 12-5-15,-2 7-8 16,-5 3-2-16,-3 3-1 0,-11-2 0 16,-5 1 0-16,-8-4 0 15,-3-4 2-15,-6-13-5 16,3-7-7-16,3-9-46 16,5-2-47-16,9 0-117 15,3-1-111-15</inkml:trace>
  <inkml:trace contextRef="#ctx0" brushRef="#br0" timeOffset="90">17422 13937 1104 0,'3'-2'516'0,"-3"-2"-212"0,2 1-87 16,-2 3-121-16,0 0-40 15,0 0-99-15,0 0-83 16</inkml:trace>
  <inkml:trace contextRef="#ctx0" brushRef="#br0" timeOffset="91">17620 13975 625 0,'0'-10'349'16,"2"-19"-28"-16,-2-6-111 0,5-4-65 15,-1 0-26-15,-3 9-27 16,3 7-8-16,-2 12-6 16,-2 6-2-16,2 5-33 15,0 7-15-15,0 13-22 16,4 9-5-16,-1 16-1 15,2 7 1-15,-3-2 1 0,2-2 0 16,-4-9-35-16,1-6-73 16,6-6-299-16</inkml:trace>
  <inkml:trace contextRef="#ctx0" brushRef="#br0" timeOffset="92">18058 13896 885 0,'-6'-17'500'0,"-6"-11"-117"0,-4-2-147 15,-2 5-54 1,-5 10-93-16,0 5-30 0,-8 11-44 16,3 5-15-16,3 15-11 15,4 6-1-15,7 13-1 16,8 0 1-16,10 3 5 0,7-3 1 15,13-15 4-15,8-1 2 16,2-15 4-16,2-7 3 16,-7-7 10-16,-10-11 3 15,-5-10 7-15,-2-6 1 16,-11-4-5-16,-4-5-10 16,-10 3-115-16,-6 2-109 15</inkml:trace>
  <inkml:trace contextRef="#ctx0" brushRef="#br0" timeOffset="93">18223 13612 569 0,'2'-4'324'15,"4"-5"-37"-15,-1-3-55 0,-2 0-62 16,-3-2-23-16,-3 2-36 15,-1 1-18-15,-8 0-31 16,1 1-15-16,-7 6-43 16,0 4-14-16,1 7-24 15,-1 2-4-15,6 4 12 16,5 3 6-16,6-1 9 16,4-3 5-16,10 1 5 15,1-6 1-15,6-5 3 16,-3-2 2-16,-1-4 2 15,1-4-1-15,-2 2-3 16,1 4-3-16,-2 3-5 16,-1 4-2-16,2 7 1 0,0 2 1 15,-3 2 5-15,-4 5 3 16,-11-2 15-16,-8 2 12 16,-13 0 9-16,-3-6 1 15,-8-8-2-15,2-5-8 16,6-7-49-16,13 1-64 15</inkml:trace>
  <inkml:trace contextRef="#ctx0" brushRef="#br0" timeOffset="94">18489 14118 688 0,'0'-3'471'16,"1"1"51"-16,-1-1-200 0,0 2-146 0,0 1-63 31,0-1-94-31,0 1-86 0</inkml:trace>
  <inkml:trace contextRef="#ctx0" brushRef="#br0" timeOffset="95">18957 14139 556 0,'20'0'225'16,"15"0"-133"-16,37-3-14 16,28 1 25-16,55-1 39 15,31 2 10-15,46-1-7 0,19 4-24 0,5 6-44 16,13 0-32 0,-18 2 33-16,-17 0-2 15,-20-5-2-15,-29 1 13 16,-21-4-67-16,-21 3-6 15,-24-4-4-15,-18 1-4 0</inkml:trace>
  <inkml:trace contextRef="#ctx0" brushRef="#br0" timeOffset="96">19448 13350 868 0,'-13'-1'404'0,"-19"6"-175"16,-6 11-71-16,-9 25-90 15,2 14-27-15,13 13-32 16,12 6-8-16,25-3-2 0,13-3-1 16,20-8 1-1,7-6 14-15,5-15-188 0</inkml:trace>
  <inkml:trace contextRef="#ctx0" brushRef="#br0" timeOffset="97">19525 13653 1054 0,'0'0'429'16,"4"0"-259"-16,5 3-84 15,19 2-59-15,5 2-8 16,9-1-7-16,3 0-43 15</inkml:trace>
  <inkml:trace contextRef="#ctx0" brushRef="#br0" timeOffset="98">20187 13521 903 0,'-20'-6'441'0,"-10"-3"-166"16,-10 10-150-16,3 5-44 15,6 13-64-15,3 8-15 16,15 10-7-16,2 0-2 15,11 1 1-15,4-3-1 16,12-3 1-16,7-2 1 16,13-10 3-16,2-6 2 0,-1-12 9 15,-4-4 4-15,-13-11 61 16,-10-6 14-16,-20-5 17 16,-13-2 3-1,-15 1-59-15,-5 4-19 16,5 8-26-16,10 7-38 15,15 10-246-15</inkml:trace>
  <inkml:trace contextRef="#ctx0" brushRef="#br0" timeOffset="99">20410 13736 1348 0,'-4'-2'564'16,"4"-4"-343"-16,-1 5-84 16,1 1-97-16,0-1-26 0,0 1-143 15,0 0-144 1</inkml:trace>
  <inkml:trace contextRef="#ctx0" brushRef="#br0" timeOffset="100">20589 13716 854 0,'5'-11'446'0,"0"-7"-93"0,5-2-183 15,2 1-23-15,-2 0-33 0,-1 1-18 16,-2 0-34-16,-1 6-11 31,-4 4-30-31,-1 5-11 0,-1 15-10 16,-3 3-3-16,-1 11-2 0,2 8 2 15,1 5 3 1,1 4 0-16,6 2 2 16,-1-3-51-16,5-4-232 15</inkml:trace>
  <inkml:trace contextRef="#ctx0" brushRef="#br0" timeOffset="101">21006 13668 1060 0,'-10'-10'498'0,"-7"-12"-213"0,-3 4-73 16,-5 3-117-16,4 8-42 15,-4 8-51-15,2 9-11 16,3 9-6-16,3 2 2 16,12 11 4-16,5-1 0 15,15 3 4-15,3 1 1 16,8-10 3-16,1-5 1 0,0-13 6 16,2-7 2-16,-7-15 9 15,2-6 3-15,-6-8 3 16,-6 1 3-16,-8 0 1 15,-12 4-27-15,-13 5-209 16</inkml:trace>
  <inkml:trace contextRef="#ctx0" brushRef="#br0" timeOffset="102">20867 13460 1131 0,'3'-4'501'16,"14"-1"-246"0,7 1-122-16,13 5-95 0,8 0-17 15,4 6-11-15,2 0-32 16</inkml:trace>
  <inkml:trace contextRef="#ctx0" brushRef="#br0" timeOffset="103">21411 13357 954 0,'-7'-2'449'0,"-10"-5"-199"16,0 5-81-16,-6 6-109 15,3 7-36-15,6 10-28 16,6 5-5-16,9 6 1 0,8 0 1 16,8-2 3-16,6-1 1 15,0-11 4-15,1-7 4 16,-8-11 10-16,-6-1 11 15,-8-7 55-15,-7-4 4 16,-9 1-7-16,-5-7-12 16,-5 9-87-16,3 1-46 15</inkml:trace>
  <inkml:trace contextRef="#ctx0" brushRef="#br0" timeOffset="104">21667 13485 771 0,'0'-3'399'0,"-1"-4"-120"0,13 9-158 16,10 10-31 0,12 18-50-16,-3 0 0 0,7 23-12 15,-9 3 1 1,-24 4 7-16,-4 9-3 0,-29-11 7 16,-11-12-4-16,-2-14-4 15,-4-16-87-15</inkml:trace>
  <inkml:trace contextRef="#ctx0" brushRef="#br0" timeOffset="105">19185 14605 724 0,'0'0'286'16,"3"8"-187"-16,2 11-67 0,6 18-37 15,0 8 9-15,0 14 12 16,-1 3 1 0,-5 3 4-16,0-11 0 15,1-17 9-15,0-13 23 16,4-18 68-16,3-9 16 16,1-20 13-16,2-11-1 0,-1-27-44 0,-6-8-13 31,-8-12-24-31,-1 0-27 0,0 7-33 0,4 10-8 15,3 14-2-15,1 11-1 16,-3 17-42 0,-1 5-101-16</inkml:trace>
  <inkml:trace contextRef="#ctx0" brushRef="#br0" timeOffset="106">19360 14430 354 0,'-2'-1'242'0,"2"-3"19"15,5-2-126-15,14 4-80 16,8-4-21-16,27 2-13 15,18 0 3-15,42 3 2 16,16 2-1-16,34 10-4 16,16 7-9-16,6 4-8 15,13 5 1-15,-7-6-1 16,-3 1 2-16,-9-3-2 16,-22-7 1-16,-20-2 2 0,-15-6-1 15,-34-5 6-15,-6-2 1 16,-28-1 3-16,-17-1 0 15,-21 2 7-15,-7-1 0 16,-10 2-2-16,-1-5-3 16,-2 5-15-16,2 1-20 15,-1-1-49-15,1 1-23 16,0 0-64-16,0 1-28 16</inkml:trace>
  <inkml:trace contextRef="#ctx0" brushRef="#br0" timeOffset="107">21735 14554 434 0,'-2'-2'263'16,"-1"-3"-18"-16,0 5-34 0,2 0-61 15,0 0-32-15,0 0-51 16,0 3-20-16,2 23-30 16,9 29-4-16,-1-22 5 15</inkml:trace>
  <inkml:trace contextRef="#ctx0" brushRef="#br0" timeOffset="108">19517 14728 741 0,'1'-5'303'16,"6"-5"-175"0,4-2-43-16,8 3-36 0,7 1-7 15,1 7-22-15,4 3-9 16,-5 7-8-16,-5 6 0 0,-19 5 5 16,-6 0 1-16,-14 4 2 15,-10-3 1-15,6-3 0 16,3-4 2-16,10-11-6 15,12-1-3-15,15-4-5 16,8 2-6-16,11 5-1 16,-2 6 2-16,-5 9 4 15,-4 4 7-15,-22 2 26 16,-8-1 11 0,-22-1 8-16,-6-2-4 15,-6-10-13-15,2-2-13 0,16-11-188 16</inkml:trace>
  <inkml:trace contextRef="#ctx0" brushRef="#br0" timeOffset="109">19929 14654 753 0,'4'-6'320'0,"6"-4"-163"15,2 3-35-15,8 7-36 16,-2 2-16-16,-3 10-30 16,-3 1-7-16,-12 2 12 15,-5 3 0-15,-9 3-1 16,-2 0-10-16,4-2-21 15,2-3-5-15,10-4-5 16,11-3-3-16,11-2-2 0,5 0 2 16,9 0-43-1,0 3-65-15</inkml:trace>
  <inkml:trace contextRef="#ctx0" brushRef="#br0" timeOffset="110">20585 14766 873 0,'-6'-5'413'0,"-2"1"-165"0,3 1-97 15,1 10-90-15,1 9-27 16,6 17-26-16,-3 7 2 15,4 12-2-15,-1 0 0 16,-3-6 0-16,1-2-3 16,-1-13-34-16,1-5-64 15</inkml:trace>
  <inkml:trace contextRef="#ctx0" brushRef="#br0" timeOffset="111">20301 14967 782 0,'8'-4'399'16,"6"-2"-108"0,14 1-162-16,10 2-23 0,10 1-57 15,9 4-20-15,0 2-17 16,-5-2 4-16,-2 1-190 16</inkml:trace>
  <inkml:trace contextRef="#ctx0" brushRef="#br0" timeOffset="112">20989 14872 717 0,'-4'0'331'0,"2"6"-117"0,-4 4-123 15,-2 6-45-15,2 6-2 16,0 1 1-16,6 4-4 0,11-4-6 16,1-1-4-1,4-4-8-15,1-9-4 16,3-2-2-16,3-7 0 16,4-8 0-1,2 0 0-15,-7-10-3 0,-3-1-2 16,-3-3-1-16,-3-4 1 0,-6-1 3 15,-2 0 0 1,-8 7 20-16,0 7 1 16,-5 12-5-16,-2 7-2 15,4 16-21-15,-1 3-5 16,0 17-1-16,3-2 0 16,2 4 0-16,0-3 0 15,2-11 0-15,0 2 2 0,3-14-65 16,1-3-68-16</inkml:trace>
  <inkml:trace contextRef="#ctx0" brushRef="#br0" timeOffset="113">21311 14757 909 0,'5'-6'387'0,"11"-2"-193"0,3 2-70 15,7 4-55-15,0 3-15 16,-6 5-33-16,-6 3-7 16,-10 4 6-16,-5-1 12 15,-8 7 12-15,-4-1 3 0,1 0-8 16,0 2-13-16,11-5-14 15,4 0-1 1,9-1-1-16,6-7 1 0,9-6 1 16,4-3-2-16,7-10-44 15,-1-2-147-15</inkml:trace>
  <inkml:trace contextRef="#ctx0" brushRef="#br0" timeOffset="114">2919 15920 744 0,'5'1'261'0,"10"3"-220"16,9-1-25-16,20 2 1 15,8 0-4-15,7 2-42 0,-2 1-116 16</inkml:trace>
  <inkml:trace contextRef="#ctx0" brushRef="#br0" timeOffset="115">2979 16108 445 0,'-3'2'278'16,"-2"2"6"0,17 3-121-16,11 2-23 0,20 0-25 15,3-3-18 1,4-4-41-16,-2-1-11 0,-9-1-38 15,-1 0-407-15</inkml:trace>
  <inkml:trace contextRef="#ctx0" brushRef="#br0" timeOffset="116">4113 15861 314 0,'1'-4'242'16,"2"-7"52"-16,0-4-45 0,-7-1-60 16,2 1-23-16,-9-2-41 15,0 5-21-15,-8 3-39 16,-2 3-22-16,-4 9-36 16,-1 5-7-16,0 8-14 15,5 6-1-15,8 5 2 16,7 3 1-16,8-1 3 15,6-2 3-15,5-9 3 0,3-1 2 16,10-10 2-16,-2-6 1 0,-2-7 2 16,-3-7 1-1,-4 1-1-15,1 4-2 16,5 12-5-16,-6 4-3 16,0 17-1-16,-4 9 1 15,-11 6 1-15,-3 5 4 0,-11-4 1 16,-4-3 6-16,-9-6 7 15,-2-12 6-15,1-10 11 16,-2-13 2-16,8-12-1 16,1-5-4-1,9-6-21-15,3 3-10 0,9 5-20 16,9 7-33-16,8 8-110 16,2 1-120-16</inkml:trace>
  <inkml:trace contextRef="#ctx0" brushRef="#br0" timeOffset="117">4375 16118 684 0,'0'-2'441'0,"5"4"52"0,-3-2-179 15,-2-1-99-15,0 1-34 16,0-1-75-16,0 1-43 0,0 0-41 15,0 0-94-15</inkml:trace>
  <inkml:trace contextRef="#ctx0" brushRef="#br0" timeOffset="118">4630 16057 653 0,'0'1'313'15,"1"-4"-109"-15,7 1-74 0,10-8-42 16,3-7-8-16,7-6-12 16,0-5-5-16,-4-2-2 15,-2 2 4-15,-9 6 2 16,-6 0 2-16,-6 11 5 15,-1 6-15-15,-2 6-24 16,-2 9-11-16,-2 17-31 16,2 6-5-16,4 18 1 15,0 2 2-15,4-2 6 16,4 2 3-16,0-13 5 16,3-3 2-16,7-12-107 15,3-8-165-15</inkml:trace>
  <inkml:trace contextRef="#ctx0" brushRef="#br0" timeOffset="119">5186 15943 992 0,'-7'-9'467'16,"-9"-10"-193"-16,-5 0-54 15,-8 6-88-15,2 8-47 0,-2 16-61 16,0 6-21-16,9 19-16 16,4 4-1-16,8 4 3 15,10 4 3-15,8-7 5 16,6-3 1-16,9-9-1 16,5-7 3-16,8-16 1 15,1-7 2-15,1-18 6 16,-3-5 0-16,-13-12 6 15,-4-5 1-15,-14-9 6 16,-8-7-2-16,-15 2-20 16,-6 3-29-16,-9 22-148 15,2 13-161-15</inkml:trace>
  <inkml:trace contextRef="#ctx0" brushRef="#br0" timeOffset="120">5457 15618 686 0,'0'-7'363'0,"-5"-7"-79"15,-3-4-50-15,-3 3-65 16,-3 0-40-16,0 6-68 16,-6 4-27-16,0 5-38 15,-3 8-10-15,1 7-4 16,8 3 1-16,9 3 3 16,6 0 5-16,12-5 9 0,3-4 2 15,8-4 4-15,-1-6 1 16,4-4-1-16,-5-3 0 15,-9-6 2-15,0-2 0 16,-5 5-2-16,4 2-1 16,-2 6-4-16,-2 5-1 15,-1 3 0-15,-2 4-2 0,1 8 4 16,-4 2 4-16,-11 3 8 16,-2 1 5-16,-9-2 2 15,-2-2 1-15,0-8 1 16,0-5 1-16,4-9-32 15,4-1-79-15</inkml:trace>
  <inkml:trace contextRef="#ctx0" brushRef="#br0" timeOffset="121">5790 16282 644 0,'-2'2'236'16,"9"2"-165"-1,19 0-55-15,35 1-16 0,27-4 5 16,46-1 69 0,18-1 22-16,45 0 15 0,4 1 5 15,3 0-66-15,3 2-22 16,-27-2-10-16,-9-3-2 0,-30-3 0 16,-20-2-2-1,-34 2-99-15,-20 3-152 0</inkml:trace>
  <inkml:trace contextRef="#ctx0" brushRef="#br0" timeOffset="122">6132 15753 1808 0,'2'-12'12'16,"8"0"-9"-16,6-14 17 15,16 9-20-15,8 3 0 16,7 14 1-16,4 10-1 16,-17 14-2-16,-8 7 0 0,-28 11 5 15,-14 8 2-15,-18 8 4 16,-6-2 1-16,0-11 3 15,4-8 1-15,13-23 8 16,5-7 3-16,17-10-6 16,5-6-6-16,15 3-9 15,7-2-5-15,5 5 0 16,4 9 0-16,-5 0 1 0,-5 4 10 16,-2 1-353-16</inkml:trace>
  <inkml:trace contextRef="#ctx0" brushRef="#br0" timeOffset="123">6527 16005 1197 0,'-4'-3'521'16,"1"1"-269"-16,-3-1-105 16,6 2-90-16,0 1-26 15,0 0-207-15</inkml:trace>
  <inkml:trace contextRef="#ctx0" brushRef="#br0" timeOffset="124">6815 15730 1242 0,'1'-3'495'15,"1"3"-352"-15,2 6-55 0,-4-6-61 0,0 27-12 16,-1 49 6 0,-2-24 1-16,-2 2-2 15,0-7-4-15,5-8-3 16,0-10-8-16,5-6-221 16</inkml:trace>
  <inkml:trace contextRef="#ctx0" brushRef="#br0" timeOffset="125">7197 15851 752 0,'-9'-8'402'0,"-9"-10"-64"15,-3 3-97-15,-8 3-88 16,-2 5-38-16,-7 9-68 15,4 7-24-15,-2 14-22 0,8 10-2 16,13 8-4-16,5 1-1 16,18-2 2-16,8-4 3 15,15-10 4-15,10-4 4 16,8-15 5-16,-4-7 2 16,-5-9 7-16,-3-6 5 0,-11-8 4 15,-7-6 1-15,-12-12-5 16,-8-9-3-16,-13 3-59 15,-2 3-91-15</inkml:trace>
  <inkml:trace contextRef="#ctx0" brushRef="#br0" timeOffset="126">7182 15616 1120 0,'-3'0'478'0,"0"0"-263"15,17 2-148-15,8-2-27 0,25 1-32 16,8 4-5-16,5-1-46 16,-1 4-129-1</inkml:trace>
  <inkml:trace contextRef="#ctx0" brushRef="#br0" timeOffset="127">7698 15430 953 0,'-6'-5'421'15,"-12"-7"-220"1,-2 7-46-16,-9 11-73 0,2 7-31 0,3 12-36 15,2 5-7-15,10 2-8 16,10 3-1-16,9-3 1 16,7-7 0-16,10-5 6 15,1-4 1-15,5-10 7 16,-1-4 3-16,-5-4 9 16,-8-10 7-16,-12-3 3 15,-7-2 2-15,-9 4-11 16,-3 4-10-1,-6-1-86-15</inkml:trace>
  <inkml:trace contextRef="#ctx0" brushRef="#br0" timeOffset="128">6688 16569 784 0,'-1'-2'408'0,"-5"1"-89"0,-1 3-161 16,-2 11-100-16,-2 3-22 16,5 8-26-16,3 1-4 15,7-1-2-15,9 2 2 16,3-9-1-16,4-2 3 0,9-9 4 16,4-5 1-16,-3-7 1 15,-3-5 0-15,-4-7-3 16,-8-2-7-16,-5-3-15 15,-4-2 0-15,-6 2-5 16,0 6 5-16,-2 8 21 16,-2 7 1-16,-3 13 4 15,-3 4 1 1,6 13-5-16,0 5-1 0,7 6-2 16,-2 4 0-16,0 1 0 15,-1-4-1-15,0-6 34 16,7-6-67-16</inkml:trace>
  <inkml:trace contextRef="#ctx0" brushRef="#br0" timeOffset="129">8215 16244 838 0,'-4'0'391'15,"-2"0"-169"1,14 0-115-16,13 3-8 0,19 0-6 15,8-1 4-15,12-2-8 16,1-1-15-16,-5 1-37 16,-3 0-10-16,-11 6-17 15</inkml:trace>
  <inkml:trace contextRef="#ctx0" brushRef="#br0" timeOffset="130">9260 15981 232 0,'11'0'206'16,"5"1"93"-16,-4-3-28 0,-1-5-37 15,-8-6-29-15,-2-10-60 16,-2 1-32-16,-8-2-37 16,-6 2-16-16,-12 10-36 15,-1 3-15-15,-1 11-15 16,1 7-5-16,10 7-5 16,6 6 2-16,12 2 2 15,5 4 3-15,13-2 6 16,2-4 3-16,5-6 1 15,5-3 1-15,-6-10 2 16,3-1-3-16,-4-2 0 16,-8-4-1-16,2 10-1 15,-3 4-3-15,-7 13-1 16,2 6 0-16,-16 6 0 0,-4-1 0 16,-13 2 2-16,-5-2 1 15,0-7 5-15,-3-7 6 16,1-17 1-16,-1-6 2 15,13-12-17-15,4-5-14 16,14-1-66-16,4 1-74 16</inkml:trace>
  <inkml:trace contextRef="#ctx0" brushRef="#br0" timeOffset="131">9643 16096 1223 0,'0'3'523'0,"-1"-1"-295"15,1-2-65-15,-1-1-88 16,1 0-31-16,0 0-28 0,0-1-55 16</inkml:trace>
  <inkml:trace contextRef="#ctx0" brushRef="#br0" timeOffset="132">9878 16141 691 0,'5'-11'361'0,"5"-13"-117"16,-1-5-48-16,3-4-24 0,-4-7-32 15,-2 7-20 1,-3 10-31-16,-2 10-12 16,2 18-41-16,-5 11-14 0,0 13-22 15,-1 5-2 1,2 16 2-16,1-2 2 0,-2 4 2 0,2 0 2 16,4-12 4-1,6-1-30-15,8-16-217 16</inkml:trace>
  <inkml:trace contextRef="#ctx0" brushRef="#br0" timeOffset="133">10541 16064 769 0,'-22'-17'473'16,"-17"-9"-55"-16,-8-1-184 0,1 5-63 0,5 15-95 31,1 0-31-31,6 21-42 16,2 8-5-16,3 10-6 15,12 8-1-15,17 6 0 16,3-1 2-16,18-3 3 16,5-5 4-16,8-14 7 15,7-7 4-15,1-16 8 16,1-10 4-16,-10-16 3 0,-6-6 4 15,-16-9-1-15,-10-3-2 16,-14-4-104-16,-8 0-114 16</inkml:trace>
  <inkml:trace contextRef="#ctx0" brushRef="#br0" timeOffset="134">10687 15648 522 0,'0'-7'285'0,"0"-1"-61"16,-3 3-77-16,-4-2-17 16,-2 7-16-16,-8 0-1 15,-8-2-17-15,0 4-10 16,-7 0-30-16,7 4-23 16,4 4-18-16,4 1-6 15,11 3-8-15,1-2-1 16,13 1 0-16,6-1 1 0,11-4 4 15,2-2 1-15,-2-6 4 16,-1-3 0 0,-10-2 4-16,0-2 0 15,-7-1 1 1,-3 2-3-16,0 2-6 0,-3 0-5 16,3 4-6-16,-4 0-2 15,0 0-2-15,0 0 0 16,4 7 2-16,-2 15 2 0,33 32 4 0,-38-30 2 15,-14-4 19-15,-6-1 11 16,-9-4 4 0,1-4 2-16,6-7-15 0,3-1-9 31,14-9-146-31</inkml:trace>
  <inkml:trace contextRef="#ctx0" brushRef="#br0" timeOffset="135">10805 16355 882 0,'-1'-3'464'0,"-5"1"-108"16,0 2-178-16,6 0-119 15,0 0-30-15,0 0-50 16,10 1-468-16</inkml:trace>
  <inkml:trace contextRef="#ctx0" brushRef="#br0" timeOffset="136">11222 16371 797 0,'3'-1'325'0,"9"-3"-193"16,21 6-94-16,40 0-39 15,31-2-3-15,56 0 78 0,29-4 20 16,44 9 23-16,16 2 25 15,17 5-53-15,-4 3-24 16,-18-4-25-16,-17-4-14 16,-39-7-13-16,-13-2 0 15,-33-6-64-15,-20 0-56 16</inkml:trace>
  <inkml:trace contextRef="#ctx0" brushRef="#br0" timeOffset="137">11911 15791 466 0,'-3'-4'308'15,"-4"0"21"-15,-6 0-101 0,-10 3-55 16,-4 1-21-16,-8 1-46 16,4 9-27-16,-1 8-49 15,3 11-18 1,7 13-12-16,3 1-1 0,11 4-4 15,6-2 0-15,15-8 4 0,12-2 1 16,16-12 0-16,6-4 3 16,2-15 4-1,-9-8 3-15,-9-8 10 0,-15-5 7 16,-20-4 4-16,-13 1-2 16,-24-2-12-16,-2 5-11 0,-2 4-10 15,4 4 1 1,14 6-181-16</inkml:trace>
  <inkml:trace contextRef="#ctx0" brushRef="#br0" timeOffset="138">12158 16027 908 0,'0'1'504'15,"-3"-4"-72"-15,3 5-198 16,-1-3-136-16,0 0-38 16,0 0-103-16,-1 0-92 15</inkml:trace>
  <inkml:trace contextRef="#ctx0" brushRef="#br0" timeOffset="139">12292 16028 879 0,'6'-12'404'0,"8"-19"-169"15,1-8-52-15,0-1-57 16,0 1-20-16,-4 12-25 16,-3 9-14-16,-3 17-31 15,-3 7-11-15,2 18-22 16,-1 10-3-16,2 10 1 15,1 2 1-15,-2-1 2 16,2-3 6-16,3-8-55 16,3-3-92-16</inkml:trace>
  <inkml:trace contextRef="#ctx0" brushRef="#br0" timeOffset="140">13014 15922 1063 0,'-21'-15'468'0,"-18"-14"-252"15,-4 4-54-15,-2 14-85 16,4 6-33-16,2 14-33 16,4 12-5-16,10 15-5 15,5 2-1-15,6 8-1 16,10-2 0-16,8-7 1 15,10-2 5-15,14-12 3 16,5-4 3-16,11-11 6 16,1-8 1-16,-5-8 10 15,-4-8 5-15,-13-11 3 16,-4 1-2-16,-16-14-7 0,-6 0-11 16,-12-1-127-16,0 0-157 15</inkml:trace>
  <inkml:trace contextRef="#ctx0" brushRef="#br0" timeOffset="141">12729 15689 1062 0,'1'-3'466'0,"13"-3"-175"15,18 2-240-15,19 4-27 0,25 0-10 16,3 1-4-16,2 3-18 15,-19-6-69-15</inkml:trace>
  <inkml:trace contextRef="#ctx0" brushRef="#br0" timeOffset="142">13565 15544 866 0,'-10'-2'384'16,"-18"0"-195"-16,-5-1-35 15,-2 11-61-15,-1 4-26 16,6 10-32-16,3 2-12 0,8 6-10 16,8-1-4-1,17 0-2-15,15 2 2 16,13-6 4-1,8-3 6-15,0-12 6 0,-4-9 1 16,-9-9 55-16,-12-3 16 0,-17-9 11 16,-9 1 1-1,-25-3-59 1,-4 3-25-16,-9 9-57 16,-3 4-23-16</inkml:trace>
  <inkml:trace contextRef="#ctx0" brushRef="#br0" timeOffset="143">12530 16657 525 0,'12'-2'314'0,"6"-4"3"16,-10 2-39-16,-15 0-77 15,-9-1-41-15,-12 4-84 16,-5 1-30-16,-9-5-20 0,2 4-6 16,3-4-8-1,6 2-4-15,12 6-8 0,3 2-1 16,1 4-3-1,4 3 0-15,-2 0 0 0,0 3 1 16,9 2-1 0,-3-1 1-16,7-1 0 0,0-2 0 0,3-1 3 15,11-2 0-15,1 0 0 16,9-3 1-16,10 1-1 16,1 1-1-16,10 4 0 15,0 4 0-15,-5 6 1 16,-12 2 2-16,-17 3 3 15,-11-4 15 1,-20 3 20-16,-5-3 7 0,-17-11 9 16,-3-8-7-1,-3-16-12-15,2-7-6 0,13-6-14 16,8 2-16-16,15 3-153 16</inkml:trace>
  <inkml:trace contextRef="#ctx0" brushRef="#br0" timeOffset="144">14381 16351 654 0,'-4'-4'356'0,"-4"-6"-69"0,9-1-135 15,4-2-35-15,13-7-43 16,4 0-23-16,9 1-14 0,0 1-5 15,1 10-12-15,0 8-7 16,-4 8-7-16,-3 1 0 16,-7 7 0-16,-4-1 0 15,-2-2 0 1,3 0 1-16,-1-13 1 0,7-3 1 16,-4-11-8-1,-2-2-2-15,-4-2-7 0,-9-1-9 0,-8 4-18 31,-3 4-19-31,-6 10-57 0,0 4-72 16</inkml:trace>
  <inkml:trace contextRef="#ctx0" brushRef="#br0" timeOffset="145">14430 16543 581 0,'-3'0'286'15,"7"2"-11"-15,5-2-60 32,16 6-35-32,13-4-4 0,11-2-81 0,2-2-21 15,-1-6-31 1,-4 4-34-16</inkml:trace>
  <inkml:trace contextRef="#ctx0" brushRef="#br0" timeOffset="146">15185 16393 803 0,'0'1'461'0,"-3"0"-75"16,6 5-151-16,-3-6-110 0,21 4-19 15,65 10-15 1,-19-8-17-16,7-1-31 0,-4 0-16 0,-20-2-122 16,-8-3-187-16</inkml:trace>
  <inkml:trace contextRef="#ctx0" brushRef="#br0" timeOffset="147">16045 16195 1007 0,'-5'-3'473'0,"-11"-2"-209"15,-7 3-59-15,-7 9-102 16,-5 6-41-16,2 12-49 16,4 7-13-16,7 12-9 15,6 7-4-15,16 5-2 16,5 0 0-16,19-10 1 16,8-7 1-16,11-19 4 15,5-4 3-15,-11-16 8 16,-3-6 9-16,-21-6 75 15,-9-4 24-15,-13 0 24 0,-11-2-3 16,-14 3-70-16,-7 6-26 16,2 4-26-16,4 5-63 15,19 6-239-15</inkml:trace>
  <inkml:trace contextRef="#ctx0" brushRef="#br0" timeOffset="148">16184 16578 1126 0,'-1'-2'647'0,"-2"-3"-38"0,-2 1-395 16,6 4-65-16,0 0-86 15,-1 0-38-15,0-1-104 16</inkml:trace>
  <inkml:trace contextRef="#ctx0" brushRef="#br0" timeOffset="149">16446 16298 690 0,'-3'-5'407'15,"-2"-1"-49"-15,4-2-77 0,8-3-91 0,8-2-40 16,14 0-49 0,6-1-19-16,8 7-37 15,-2 5-12-15,-7 10-12 16,-12 4-4-16,-14 7-1 15,-9 8 0-15,-17 8 0 16,0 5-6-16,-7-4-2 0,0-11-1 16,9-10-27-1,5-6-8-15,6-7-9 0,7 0-1 16,12-2 20-16,-1 5 10 16,10 4 8-16,-2 6 3 15,-5 9 9-15,-9-3 8 16,-14 2 7-16,-6-2 0 15,-11-9 0-15,-1-4-2 16,-2-9-46-16,4-7-48 16,13-6-173-16,4-3-114 15</inkml:trace>
  <inkml:trace contextRef="#ctx0" brushRef="#br0" timeOffset="150">17036 16442 969 0,'-2'-2'585'0,"2"0"-8"16,0 2-272-16,0 0-155 15,0 0-50-15,0 0-72 16,0 0-3-16,0 0-94 15,0 0 409-15</inkml:trace>
  <inkml:trace contextRef="#ctx0" brushRef="#br0" timeOffset="151">17300 16473 939 0,'8'-8'418'0,"17"-15"-200"15,2-7-26-15,11-7-38 0,1-4-27 16,-6-1-40-16,-8 3-11 16,-9 6-17-16,-8 4-5 15,-2 15 4-15,-4 5-10 16,0 13-16-16,0 9-12 15,-2 14-23-15,0 8-2 16,0 22 3-16,2 7 1 16,0 0 1-1,4 0 1-15,-1-20 2 16,-1-8 1-16,1-16 11 0,5-10-46 16,10-8-186-16</inkml:trace>
  <inkml:trace contextRef="#ctx0" brushRef="#br0" timeOffset="152">17969 16303 1094 0,'-15'-11'546'0,"-14"-8"-213"0,-2 4-119 16,0 4-55-16,-6 10-95 15,5 6-29-15,-3 12-35 16,3 7-5-16,10 12-1 16,6 6-3-16,12 4-2 0,9-1 0 0,16-5 0 15,6-9 1-15,21-12 3 16,5-9 4-16,2-15 6 16,-5-8 6-1,-17-15 28 1,-10-3 21-16,-16-12 22 0,-7-2 3 0,-15-2-23 15,-5 4-21 1,-13 11-92-16,1 8-56 0</inkml:trace>
  <inkml:trace contextRef="#ctx0" brushRef="#br0" timeOffset="153">18580 16202 659 0,'2'-9'429'15,"3"-6"33"-15,6 3-165 16,-1 5-126-16,2 5-47 0,6 15-72 0,2 12-25 16,3 17-15-1,-2 12 1 1,-4 10-4-16,2-1 0 16,-4-5-2-16,1-10 0 15,1-18 0-15,-4-9 0 0,0-18 13 16,1-3 5-16,-3-16 14 15,6-7 14-15,3-12 8 0,1-8 4 0,2-14-5 32,-1-3-13-32,5-3-5 0,-5 3-7 0,0 15-6 15,-9 5-2-15,-7 18-14 32,-2 4-6-32,-3 10-6 15,4 5-2-15,-4 2-83 16,1 4-63-16,-3-3-50 15</inkml:trace>
  <inkml:trace contextRef="#ctx0" brushRef="#br0" timeOffset="154">19256 16549 681 0,'-3'-10'407'0,"0"-8"-51"16,-10-2-121-16,-4 0-25 15,-9 0-55-15,-6-1-34 16,4 9-59-16,-3 5-35 15,13 14-40-15,6 10-12 16,3 3 0-16,8 4 9 16,1-6 10-16,6-3 3 0,8-4 3 15,3-4 2-15,-3-6 2 16,-3 1 0-16,-4-6-27 16,1 4-87-16</inkml:trace>
  <inkml:trace contextRef="#ctx0" brushRef="#br0" timeOffset="155">19167 16570 318 0,'3'0'238'0,"3"2"42"0,3 3-42 16,-1-3-66-16,2 0-30 0,0-5-49 31,0-3-21-31,3-5-22 0,-5-5-76 16</inkml:trace>
  <inkml:trace contextRef="#ctx0" brushRef="#br0" timeOffset="156">19379 16604 645 0,'2'-3'318'15,"9"-5"-95"-15,6-1-62 0,4-14-36 16,7-4-17-16,-3-12-14 15,-2-7 2-15,-6-7 0 16,-7-5-9-16,-5 1-22 16,-6 0-15-16,-4 18-7 15,-3 7 0-15,-6 20-11 16,-1 13-9-16,-7 23-31 16,-1 10-8-16,7 20-1 15,-1 6 4-15,12 6 7 16,6-1 2-16,12-14 2 15,9-3 1-15,5-21-1 16,6-8 2-16,3-13 2 16,1-10 2-16,2-17 4 15,-5-6 1-15,-1-17 1 0,-2-3-1 16,-7-11 0-16,-1-4 0 16,-7 3-1-16,-3 5-1 15,-10 18 15-15,-3 13 10 16,-5 23 5-16,-6 10 0 15,-3 19-16-15,3 6-11 16,4 14-8-16,6 9-2 0,4 2 1 16,7-1 0-1,1-14 2-15,2-10 1 0,-1-13-1 16,-2-13-8-16,-3-5-25 16,-4-8-54-16,-3-6-130 15,-2 0-76-15</inkml:trace>
  <inkml:trace contextRef="#ctx0" brushRef="#br0" timeOffset="157">19646 16462 312 0,'5'4'255'0,"12"-2"102"15,6-4-51-15,17-7-29 0,4-3-37 16,6 0-77-16,-2 4-24 16,-12 4-41-16,-7 3-26 15,-11 2-6-15,-8 1-83 16</inkml:trace>
  <inkml:trace contextRef="#ctx0" brushRef="#br0" timeOffset="158">18022 15782 739 0,'-8'-5'338'0,"13"-1"-148"15,3-2-32-15,-1-1-44 0,12 0-13 16,-6 0-34 0,1 4-9-16,1 5-22 0,-2 7-13 15,-4 4 0-15,-4 4-3 16,-4 6-3-16,-4 0 2 15,-4 0 0 1,-3-2 1-16,-2-7 4 0,1-3 0 0,-4-3-10 16,4-3-7-16,1-3-16 15,4 0-10-15,11 0-3 16,2-1 2-16,5-1 7 16,6 3 5-16,0 3 6 15,3 5 2-15,1 6 3 16,-4 1 3-16,-10 3 8 15,-5 0 3-15,-12-3 8 16,-7-3 5 0,-6-10 3-16,-2-4-2 0,-1-11-13 15,8 0-10-15,4-2-13 16,4 0-56 0</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1-26T08:23:50.677"/>
    </inkml:context>
    <inkml:brush xml:id="br0">
      <inkml:brushProperty name="width" value="0.05292" units="cm"/>
      <inkml:brushProperty name="height" value="0.05292" units="cm"/>
      <inkml:brushProperty name="color" value="#FF0000"/>
    </inkml:brush>
    <inkml:context xml:id="ctx1">
      <inkml:inkSource xml:id="inkSrc52">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1-26T08:24:40.496"/>
    </inkml:context>
  </inkml:definitions>
  <inkml:trace contextRef="#ctx0" brushRef="#br0">2314 8281 676 0,'-10'-9'381'0,"-17"-12"-46"15,-5 4-104-15,-11 6-87 16,-5 4-38-16,-2 10-58 16,3 7-23-16,-1 7-31 15,4 8-8-15,8 8-6 16,7 4 1-16,23 6 5 15,10-2 1-15,19-7 3 16,9-3 0-16,11-11 2 16,3-6 2-16,5-1 4 15,-3-10 3-15,-11-3 7 16,-6-1 3-16,-18-3 9 16,-10 0 3-16,-11-3-5 15,-8 6-5-15,-13 1-13 16,-4 11-5-16,-6 8-3 15,1 4 1-15,4 12 1 16,5 3 0-16,13 7 0 16,8 0-1-16,16-4 3 15,10-4 2-15,14-14 5 16,7-8 4-16,13-15 3 16,4-6 1-16,4-15 3 15,-1-5 1-15,-5-13 2 0,-5-1 2 16,-12-5 4-16,-6 2 2 15,-12 8 6-15,-11 9 9 16,-6 13-2-16,-2 7-6 16,-5 12-17-16,3 2-10 15,-2 12-10-15,0 5 0 16,2 10 3-16,5 5-1 16,5 3 2-16,-4 1 1 0,5-9-67 0,-3-2-96 15</inkml:trace>
  <inkml:trace contextRef="#ctx0" brushRef="#br0" timeOffset="151.16">2489 8308 1210 0,'-2'-6'495'0,"-9"-8"-315"16,4 4-92-16,1 6-89 15,5 5-127-15</inkml:trace>
  <inkml:trace contextRef="#ctx0" brushRef="#br0" timeOffset="384.56">2690 8520 1044 0,'1'8'424'0,"3"8"-262"0,0 7-39 15,3 7-36-15,2 6-26 0,3 6-34 16,1 1-7 0,3-4-10-16,0-5-2 15,6-14 5-15,7-6 3 0,3-18 38 16,1-10 17-16,0-15 20 16,-7-4-1-16,-10-10-35 0,-2 3-19 0,-11 6-117 31,2 5-113-31</inkml:trace>
  <inkml:trace contextRef="#ctx0" brushRef="#br0" timeOffset="851.67">3357 8549 869 0,'-5'6'401'0,"-8"14"-164"15,-5 0-68-15,1 6-75 16,-7 4-23-16,-3 0-34 16,0 0-16-16,-5-5-10 15,8-3 1-15,-1-10 5 16,7-6 3-16,5-8-5 16,4-7-8-16,8-6-17 0,1-4-10 15,4-3-6-15,6 1 5 16,4 4 11-16,5 4 3 15,3 7 7-15,2 6-2 16,3 10 0-16,-4 1 1 16,6 7 1-16,-5 1 0 15,5-2 1-15,4-1 1 0,1-8 0 16,0-4 2-16,-4-9 9 16,-2-6 12-16,-6-10 21 15,-7-2 9-15,-3-1 7 16,-2 2-7-16,-6 7-5 15,2 6-4-15,-1 7-21 16,-3 4-4-16,-4 10-14 16,0 7-6-16,2 11 4 15,3 2 0-15,9 5-3 16,-1-3 0-16,1-7-32 16,5-3-139-16</inkml:trace>
  <inkml:trace contextRef="#ctx0" brushRef="#br0" timeOffset="1378.76">5415 8512 988 0,'-1'2'419'16,"-2"-1"-207"-1,0 24-159 1,3 12-41-16,0 27 2 16,4 22 9-16,1 27 4 0,1 0 0 0,-2-7-4 15,3-14-4 1,-1-25-1-16,-3-8 0 16,3-21 3-16,-5-12 1 15,-2-18-29-15,1-8-81 16,-11-22-355-16</inkml:trace>
  <inkml:trace contextRef="#ctx0" brushRef="#br0" timeOffset="1587.92">5309 8559 1021 0,'7'-7'413'16,"13"-9"-274"-1,10 2-51-15,17 9-58 16,7 2-14-16,18 8-10 0,3 0 0 0,7 5-2 16,2 3 19-1,-13-1-157 1,-6-1-84-16</inkml:trace>
  <inkml:trace contextRef="#ctx0" brushRef="#br0" timeOffset="1833.97">5376 8883 886 0,'2'2'345'0,"12"3"-216"15,7-1-8-15,19 3-5 16,8-1-14-16,14-1-46 16,4-1-16-16,-5-3-24 15,-4 4-22-15,-13 1-440 16</inkml:trace>
  <inkml:trace contextRef="#ctx0" brushRef="#br0" timeOffset="2455.92">5902 9375 298 0,'3'-2'236'0,"2"-5"56"16,3 1-55-16,-1-5-54 15,-4-2-29-15,-3-3-39 16,2-3-13-16,-5 1-24 15,2-1-10-15,-6 6-27 16,-7 2-19-16,-4 5-30 16,-3 6-13-16,-2 7-7 15,1 4 0-15,4 6 0 16,2 0 4-16,8 5 5 16,8 1 3-16,9-3 9 15,3-2 4-15,10-6 3 0,1-6 2 16,3-7 7-16,-2-8 0 15,-6-7 4 1,1 0 4-16,-5-3 5 0,-6-1 3 16,-2 5 23-1,-8 2 7-15,1 9 1 16,0 5-4-16,-4 8-27 0,1 4-10 0,-1 12-13 31,3 9-1-31,5 9-1 0,3 5 0 16,5-2 2-16,-6-4 0 15,-2-7 1-15,3-5 1 0,-2-7 1 16,1-3 0-16,-2-11 2 16,-1-2-16-16,2-7-158 15,4-3-339 1</inkml:trace>
  <inkml:trace contextRef="#ctx0" brushRef="#br0" timeOffset="2880.58">6092 9448 631 0,'-2'-3'376'15,"-1"1"-33"1,2-4-100-16,1 5-96 16,0 0-36-16,7-4-48 15,16-5-17-15,36-12-23 16,-29 18-6-16,-6 4-7 16,-1 1-2-16,-13 4-3 0,-4 4-2 0,-8 2 0 31,-5 4 0-31,-3-1 2 0,-2-4 1 15,7 5-6-15,2-2-6 16,6-3-8-16,4 5-2 0,6-5 3 16,2 5 4-1,4-2 9-15,-2-1 0 16,-8 1 9-16,-6-2 9 16,-15-4 14-16,-9 6 5 0,-10-6-2 15,-5-2-8-15,4-5-78 16,4-2-106-16</inkml:trace>
  <inkml:trace contextRef="#ctx0" brushRef="#br0" timeOffset="3565.23">5467 8280 711 0,'-3'-1'353'0,"-1"1"-143"15,1 0-70-15,3 0-82 16,1 0-19-16,29 8 0 16,56 11 2-16,-18-11-6 15,7 1-8-15,-1-1-11 16,-7-1-3-16,-17-4-3 15,-10-2 3-15,-15-3 3 16,-4-4 5-16,-9-4 12 0,-7-4 6 16,-6-2 1-16,-5 0-6 15,-9 2-19-15,4 3-8 16,4 7-9-16,2-1-4 16,7 5-12-16,0 2-1 15,-2-2 4-15,0 0 5 16,0 2 19-16,6 17 9 15,9 38 23-15,-15-25 13 0,-2 3 8 16,-6-3-4 0,-5-6-20-16,1-3-13 0,6-9-227 15</inkml:trace>
  <inkml:trace contextRef="#ctx0" brushRef="#br0" timeOffset="4089.89">6711 8959 897 0,'1'0'386'0,"9"-1"-213"16,8 0-63-16,21 1-73 0,5 0-9 15,13-2-10-15,-2 2-1 16,-7 0-4-16,-2 3-3 16,-9-1-3-1,-4-1-38-15,-16 0-151 16,1 2-119-16</inkml:trace>
  <inkml:trace contextRef="#ctx0" brushRef="#br0" timeOffset="4334.08">6786 9078 605 0,'0'1'303'15,"0"1"-102"-15,4-2-55 0,-4 0-58 0,5 0-7 31,25 2 7-31,36 7 1 0,-27-7-5 16,4-1-10-16,-2 4-23 16,2-4-14-1,-11 0-18-15,2-1-5 0,-8-1-56 16,-7 0-155-16</inkml:trace>
  <inkml:trace contextRef="#ctx0" brushRef="#br0" timeOffset="4809.62">7828 8498 856 0,'-1'0'395'0,"0"2"-189"15,-5 8-113-15,6 25-90 16,1 9-8-16,-1 25 19 16,6 16 6-16,2 13 2 15,-3-2-1-15,5-8-5 16,1-11-2-16,-7-23 1 15,4-5 2-15,-9-18 1 0,0-11 1 16,0-12-25-16,-6-8-54 0</inkml:trace>
  <inkml:trace contextRef="#ctx0" brushRef="#br0" timeOffset="5022.39">7774 8498 922 0,'9'-9'368'0,"18"-3"-249"16,9 5-40 0,12 0-42-16,13 5-10 15,14 1-12-15,8-2-3 0,-3 7-5 16,-9 1-50-16,-20-2-193 15</inkml:trace>
  <inkml:trace contextRef="#ctx0" brushRef="#br0" timeOffset="5282.19">7858 8811 625 0,'10'6'357'16,"4"3"-85"-16,14-1-59 0,10-1-32 15,9-1-61 1,1 0-27-16,0-2-49 0,-5-1-14 15,-10-3-40-15,0 0-149 16</inkml:trace>
  <inkml:trace contextRef="#ctx0" brushRef="#br0" timeOffset="5764.21">8143 9335 785 0,'1'-5'336'16,"3"-8"-153"-16,1-3-23 15,1-6-26-15,5-4-1 16,-1-1-29-16,0 1-15 15,-2 6-15-15,-3 5-8 0,-4 10-23 16,0 3-16-16,0 12-24 16,2 8-9-16,4 17-5 15,1 8 7 1,0 12 4-16,2 0 3 16,1-4 2-16,-3-9 1 0,-1-16 0 15,-2-8 0-15,0-9-83 16,-2-4-118-16</inkml:trace>
  <inkml:trace contextRef="#ctx0" brushRef="#br0" timeOffset="6124.27">8339 9322 848 0,'3'-5'370'16,"-1"-7"-191"-16,3-1-58 16,7 3-52-16,3-1-15 15,14 4-19 1,0 3-9-16,1 4-15 0,-5 2-4 0,-8 6-4 16,-4 3-2-1,-11 2-2-15,-2 5 0 16,-8 0 1-16,0-1 4 15,3-2-1-15,5-2-3 16,11-2-4-16,0-3-2 16,10 3 2-16,3 3 1 15,-1 6 4-15,-2 1 3 0,-14-2 16 16,-12 0 14-16,-21-4 12 0,-10 3 2 16,-13-10-2-1,2-4-81-15</inkml:trace>
  <inkml:trace contextRef="#ctx0" brushRef="#br0" timeOffset="6731.79">7924 8260 380 0,'-10'3'214'0,"-7"1"-17"16,4 2-29-16,11-1-26 15,2 2-18-15,11-2-28 16,5-2-9-16,16-3-22 0,14-2-5 16,21-3-23-16,9 0-12 15,0 3-11-15,-6 2-3 16,-18 1-3 0,-16 1 3-16,-16-2 3 0,-6 3 0 15,-11-3 0 1,2-3 4-16,-5 0 5 15,-1 2 2-15,0-1-3 16,-1 1-8-16,1 0-14 0,0 0-14 0,0 0-1 16,0 0 2-16,0 1 7 15,0 0 10-15,-2 15-1 16,-7 34 3 0,9-26-315-16</inkml:trace>
  <inkml:trace contextRef="#ctx0" brushRef="#br0" timeOffset="7198.78">9152 8715 654 0,'1'-7'401'0,"0"-7"-27"0,1 9-203 16,-2 6-54-1,2 14-78-15,-1 10-31 16,2 21-8-16,5 9 2 0,3 10 3 15,0 0 0-15,-2-9 1 16,-1-7 0-16,-2-15 1 16,0-8-9-16,-6-11-116 15,-1-5-100-15</inkml:trace>
  <inkml:trace contextRef="#ctx0" brushRef="#br0" timeOffset="7387.36">8955 8965 870 0,'7'-4'369'0,"5"1"-163"16,18 3-161 0,8-3-7-16,16 3 5 0,6 2-3 15,0-2-11 1,-3 0-7-16,-9 0-128 15</inkml:trace>
  <inkml:trace contextRef="#ctx0" brushRef="#br0" timeOffset="7830.37">9974 8549 1131 0,'-3'-3'450'0,"-5"2"-327"32,2 8-65-32,-3 26-70 15,3 16-7-15,6 30 18 0,-2 16 5 0,6 10 5 16,0-3-1-1,-1-10 0-15,1-16 1 16,0-21 3-16,0-9 2 16,0-19 5-16,-2-10 6 15,-3-17-50-15,-1-11-81 16</inkml:trace>
  <inkml:trace contextRef="#ctx0" brushRef="#br0" timeOffset="8043.84">9845 8595 761 0,'8'-6'345'0,"7"-3"-155"0,16-1-93 31,12 6-28-31,20-1-32 16,10 5-15-16,3 0-12 15,0 0-1-15,-6 7-45 16,-7-7-86-16</inkml:trace>
  <inkml:trace contextRef="#ctx0" brushRef="#br0" timeOffset="8271.18">9921 8942 721 0,'8'4'318'0,"16"9"-161"16,7-3-24-16,23 0-56 15,6 0-18-15,5-5-32 16,-1 3-9-16,-8-5-149 15</inkml:trace>
  <inkml:trace contextRef="#ctx0" brushRef="#br0" timeOffset="8707.1">10275 9258 791 0,'3'-7'400'0,"4"-4"-125"0,3 5-137 16,9 5-42-1,6 8-54-15,-2 7-22 16,-1 5-11-16,-13 2 1 0,-11 6 8 16,-5 4 2-16,-8 4 2 15,1-3-1 1,-2 0-9-16,6-6-3 0,6-11-6 0,2 1-3 15,8-8 0 1,-2-1 0-16,15 0 3 16,6-6 2-16,6-5 0 15,5 0-4-15,-6-2-109 16,-9 1-168-16</inkml:trace>
  <inkml:trace contextRef="#ctx0" brushRef="#br0" timeOffset="9200.07">10556 9377 578 0,'-1'-2'345'0,"-3"-5"-20"16,2 1-119-16,9-2-86 15,2-3-24-15,12-2-15 16,4-1-4-16,5 2-2 15,-2 0-6-15,-6 5-25 16,1 5-11-16,-8 3-17 16,1 5-8-16,-8 2-7 15,-3-1-3-15,-5 4-2 16,-1 2 3-16,2 2 1 16,-4 0 3-16,6 1-3 15,0 0 0-15,2 2-4 16,4 2-1-16,4-4 3 15,-2 3 2-15,-6-1 1 16,-1-4-1-16,-10 0 9 16,-9-2 3-16,-5-3 4 15,-7-2 2-15,2-2-109 0,2-3-143 16</inkml:trace>
  <inkml:trace contextRef="#ctx0" brushRef="#br0" timeOffset="9881.9">9966 8353 710 0,'0'-2'335'0,"4"0"-138"16,10 1-83-16,20-1-77 15,11-1-10 1,19 3-6-16,3 1-8 16,0 3-3-16,-1 3 0 0,-10-4 0 15,-4 1 1-15,-12-3 2 16,-9-2 3-16,-14-4 9 16,-15 2 13-16,2-5 12 15,-5 0 0-15,-3-3-9 16,4 0-13-16,-6 0-19 15,0 3-4-15,3 6-4 16,0 2-4-16,5 3-9 0,-2-3-1 0,0 0 1 16,5 5 5-1,13 8 15-15,29 34 9 16,-41-31 12 0,-2 1 5-16,-4-3-3 0,-1-6-6 0,-6-1-81 31,-4-6-112-31</inkml:trace>
  <inkml:trace contextRef="#ctx0" brushRef="#br0" timeOffset="10557.38">8317 8258 225 0,'4'-1'175'16,"7"1"26"-16,-1 1-30 15,1 2-41-15,0 1-12 16,-3-2-13 0,5-1-7-16,-1-1-22 0,-2 4-13 15,-1 0-18-15,-2 3-5 16,-10 3 10-16,-3 5 2 15,-16 9-2 1,-6 6-8-16,1 11-25 0,-4-4 28 16</inkml:trace>
  <inkml:trace contextRef="#ctx0" brushRef="#br0" timeOffset="24353.99">21717 4092 410 0,'-14'0'286'16,"-11"0"20"-16,13-2-105 0,3 1-24 16,10 1-40-16,7 0-24 15,9 0-13-15,4 1-1 16,12 1-8-16,3-1-3 15,9-1-39-15,4 1-17 16,18-2-20-16,11 1-5 16,35 0-5-16,10 0-1 15,13 4-1-15,7 3 0 0,-18 6 6 16,-9 3-57 0,-34 2-210-16,-21 2-180 0</inkml:trace>
  <inkml:trace contextRef="#ctx0" brushRef="#br0" timeOffset="24895.31">22605 4024 544 0,'-8'-2'339'16,"-6"-2"-40"-16,8 1-100 16,4 3-40-16,13 0-71 15,9 2-27-15,19 7-38 16,12 1-4-16,5 9-8 0,2 1-2 15,-11-2-1 1,-11-2 2-16,-10-5 3 16,-7 2 7-16,-10-4 14 15,-4-2 3-15,-9 2 2 0,-5-1-5 16,-8 6-9-16,-3 6 5 0,-11 4 7 16,1 5-1-1,-6-4-6-15,4-2-8 16,11-9-103-16,6-7-192 0</inkml:trace>
  <inkml:trace contextRef="#ctx0" brushRef="#br0" timeOffset="25591.7">22797 4510 925 0,'-1'5'323'15,"1"5"-235"-15,-2 14-108 16,-3 8-3-16,6 16 25 15,3 5 5-15,-2-4 3 16,0 2 1 0,-1-14 2-16,1-8 3 0,-2-12 12 15,4-9 21-15,0-12 20 16,-5-10-1-16,-5-14-27 16,-5-5-38-16,-2-10-69 15,-1-3-23-15,2 0-7 16,2 3 14-16,2 11 50 15,2 5 29-15,6 10 33 16,0 2 7-16,13 3 8 0,1 2-8 16,15 4-25-16,8 2-11 15,8-2-15-15,8 8-3 16,4 2-131-16</inkml:trace>
  <inkml:trace contextRef="#ctx0" brushRef="#br0" timeOffset="25828.84">22771 4738 778 0,'3'0'327'0,"10"0"-160"16,6 0-82-16,16 4-42 16,2-2-11-16,7 2-28 15,3 0 7-15,-3 0-216 16</inkml:trace>
  <inkml:trace contextRef="#ctx0" brushRef="#br0" timeOffset="26098.81">22991 4915 531 0,'1'-5'307'0,"2"-5"-16"16,1-1-107-16,2 6-51 15,-3 0-20-15,2 7-44 0,-1 6-22 16,3 8-36-16,-1 9-5 16,-3 1 1-16,0 2-1 15,-3-2 0-15,2-3-1 16,0-4-47-16,2-3-70 0</inkml:trace>
  <inkml:trace contextRef="#ctx0" brushRef="#br0" timeOffset="26725.46">23096 5006 351 0,'3'0'230'0,"-2"-7"6"16,4-2-31-16,1 1-47 15,2-5-21-15,8 7-29 16,4 5-17-16,5 1-32 16,3 2-14-16,-1 1-26 15,-1 0-7-15,-10 3-5 16,-5 1-1-16,-11 0 1 16,-2 3 1-16,-6-5 3 15,-2 0 1-15,6 2-2 16,2-3-3-16,3-1-11 15,4-2-8-15,-5-1-1 16,0 0 0-16,0 0 7 16,9 3 4-16,-1-1 5 15,23 26 5-15,-36-17 3 16,-8 2 1-16,-9 2-2 0,-3-2-24 16,0-8-218-16</inkml:trace>
  <inkml:trace contextRef="#ctx0" brushRef="#br0" timeOffset="27012.67">23413 5054 946 0,'4'2'391'16,"10"5"-216"-1,0 1-70-15,10 6-44 0,-1 4-14 16,-1 2-23 0,1 1-9-16,-2-2-8 15,-5-1-1-15,0-8-66 16,-2 0-77-16</inkml:trace>
  <inkml:trace contextRef="#ctx0" brushRef="#br0" timeOffset="27189.91">23657 5051 759 0,'-9'1'399'15,"-8"2"-76"-15,-4 5-187 16,-2 3-39-1,-6 5-43-15,-1 5-19 16,-2 3-29-16,2 4-4 0,8-3-85 16,6-1-209-16</inkml:trace>
  <inkml:trace contextRef="#ctx0" brushRef="#br0" timeOffset="27951.97">23059 4414 695 0,'-1'-1'341'0,"1"0"-116"15,2 0-83-15,-2 0-72 0,0 1-24 16,30-1-25 0,55 2-3-16,-25 2-2 15,-2 3-3-15,-7 3-3 16,-12-3 0-16,-13-3 0 15,0 0 2-15,-10-4 7 0,-2-2 4 0,-9-3-1 16,-5-3-5 0,-9-5-8-16,-3-3-5 15,-7-1-3-15,6-2 3 16,2 3-9-16,6 5-8 0,6 8-31 16,1 4-11-1,10 9 12-15,1 5 8 16,2 8 45-16,3 5 24 0,-6 4 29 15,-3 1 16-15,-11-5 12 16,-7-4-6-16,-5-7-23 16,-4-5-15-16,3-5-93 15,4-6-111-15</inkml:trace>
  <inkml:trace contextRef="#ctx0" brushRef="#br0" timeOffset="28687.31">21347 2678 725 0,'0'-3'376'16,"0"-3"-92"-16,0 4-74 16,0 2-108-16,-1 0-41 15,0 28-63-15,-1 61-11 16,6 5 9-16,3 13 1 16,4 27 2-16,-3 5 0 15,0 4 2-15,-1-4 2 16,-4-19 3-16,5-11 2 0,-3-21 1 15,0-9-1-15,-3-24 2 16,-2-13 0-16,2-15-117 16,-2-6-125-16</inkml:trace>
  <inkml:trace contextRef="#ctx0" brushRef="#br0" timeOffset="29270.72">21361 2607 543 0,'0'0'328'16,"-3"-4"-20"-1,-2 4-120-15,3 0-106 0,0 0-34 16,-24 11-36-16,-32 17-7 16,28-5 1-16,4-2 0 15,4-4-2-15,5 1-1 16,11-7-3-1,1-3-5-15,8-8-7 16,4-2 4-16,7-12 12 16,3 0 6-16,4-9 13 15,1-1-1-15,-2 1-2 16,-2 2 6-16,-4 9 12 16,-3 6-4-16,-1 9-12 0,-2 4-11 15,4 12-14-15,2 4-1 0,5 6 6 16,-4 3-42-1</inkml:trace>
  <inkml:trace contextRef="#ctx0" brushRef="#br0" timeOffset="29804.23">21092 2050 1034 0,'-2'0'423'0,"-4"2"-288"0,1 7-71 16,1 12-75-16,-1 3-7 15,5 14 17-15,1 4 1 16,5-3 3-16,2-3 1 15,-1-14 5-15,-1-7 2 16,-3-13 31-16,0-7 9 16,-5-14 12-16,1-7 5 15,-1-9-15-15,-3-5-3 0,0-4-3 16,-3 0-4-16,1 2-16 16,1 2-11-16,6 4-23 15,6 3-10-15,4 6-18 16,5 3-5-16,5 10-1 15,6 5 1-15,12 2 7 16,9 1-9-16,12 4-135 16,-1-2-137-16</inkml:trace>
  <inkml:trace contextRef="#ctx0" brushRef="#br0" timeOffset="30064.87">21128 2073 578 0,'-5'0'342'15,"-1"0"-31"-15,4-1-157 16,2 1-90-16,0 0-23 15,10 1-17-15,20 2-3 16,47 4-15-16,-29-2-1 0,-1-1-135 16,-8 2-232-16</inkml:trace>
  <inkml:trace contextRef="#ctx0" brushRef="#br0" timeOffset="30598.52">21335 2338 366 0,'0'-1'251'0,"4"-3"23"16,3-1-97-16,3-7-84 15,0-4-17-15,2-4-13 16,-3 1 6-16,-2 3 25 15,1 3 7-15,-4 7-8 16,-1 4-23-16,2 4-47 0,-5 6-14 0,2 11-13 31,-1 6 2-31,0 5 7 0,5 1-1 0,0-3-36 16,0-5-70-16</inkml:trace>
  <inkml:trace contextRef="#ctx0" brushRef="#br0" timeOffset="31028.92">21505 2291 800 0,'0'-6'413'15,"0"-4"-112"-15,4 2-164 16,4 1-39-16,6 3-56 16,1 2-16-16,0 3-19 15,-2 2-5-15,-4 4-5 16,-2 1-2-16,-7 5 0 15,-5 0 2-15,-1 1 3 16,-2-1-1-16,3-6-27 16,4-1-17-16,1-5-19 15,6-2-4-15,-6 0 26 16,0 0 13-16,20-1 21 16,31 0 6-16,-34 10 12 15,-3 3 15-15,-14 4 18 0,-7 4 3 16,-11 2-6-16,-5-1-8 15,-2-8-106-15,6-3-218 16</inkml:trace>
  <inkml:trace contextRef="#ctx0" brushRef="#br0" timeOffset="31515.83">21786 2362 766 0,'0'0'331'15,"4"3"-180"1,-2 0-84-16,-2-3-55 16,0 0-5-16,1 2 6 15,5 13 0-15,39 29-3 16,-29-34 0-16,-6-5 4 16,2-1 7-16,-1-7 12 15,-1-4 4-15,-1-5 3 16,-1-3-2-16,-2-5-9 0,4 5-2 0,-3 5-4 15,-5 2-9 1,5 10-13-16,-6 4-1 16,3 14-6-16,4 8 4 15,-2 4 8-15,-2 4 2 0,-4-2 3 16,-3-7 4-16,-8-3 25 16,-1-3 13-16,-9-13 21 15,-2-4 3-15,-9-12-68 16,-1-7-83-16</inkml:trace>
  <inkml:trace contextRef="#ctx0" brushRef="#br0" timeOffset="32284.34">21074 1690 695 0,'0'0'342'0,"1"-1"-117"16,3 1-116-16,-4 0-72 15,17-1-14-15,60-2-1 16,-18 2-4-16,11 1-8 15,-4 0-3-15,-13-1-3 16,-10 1 0-16,-11-1-2 16,-5 0 4-16,-7 0-40 15,-5-4-2-15,-12-4 2 16,-2-1 1-16,-4-4 49 0,-4-2 7 16,-2 4 13-16,0 0 3 15,1 8-11-15,1-1-8 16,3 4-16-16,3 1-8 15,1-1-9-15,0 1 1 16,0 0 3-16,7 1 4 16,9 16 17-16,26 30 11 15,-37-29 21-15,-1 2 12 16,-7-2 26-16,-5-3 5 16,-1-3-9-16,-3-4-10 0,-1 0-35 15,1 0-14-15,4-4-12 16,6 2-14-16,3-8-80 15,1-3-56-15,-2 4-299 16</inkml:trace>
  <inkml:trace contextRef="#ctx0" brushRef="#br0" timeOffset="42898.73">21735 6066 662 0,'-7'-3'331'0,"-4"1"-121"16,2 4-69-16,5 18-107 16,5 12-33-16,11 25-28 15,4 20 1-15,1 29 14 16,1 4 9-16,-10 7 5 16,-8-5 4-16,-10-11 3 15,-2-10 0-15,0-22 2 0,5-10 3 16,4-29-110-16,-1-2-205 15</inkml:trace>
  <inkml:trace contextRef="#ctx0" brushRef="#br0" timeOffset="43182.58">21647 7041 990 0,'-2'-2'401'0,"1"1"-272"16,1 1-70-16,0 0-54 16,0 0-15-16,13 4 2 15,52 14 2-15,-2-4 4 16,7-5-1-16,29-8 2 15,13-2 1-15,13-8 6 16,5 0-23-16,-9-4-144 16,-6-2-170-16</inkml:trace>
  <inkml:trace contextRef="#ctx0" brushRef="#br0" timeOffset="43589.71">22478 6960 661 0,'1'-4'342'16,"5"0"-48"-16,14 10-235 15,8 3-35-15,16 9-24 16,3 4-5-16,-4 2-1 15,-4 3 4-15,-19-3 10 16,-11 1 8-16,-18-2 34 16,-13 2 5-16,-11 2-2 15,-3-1-7-15,-1-3-95 16,6-6-185-16</inkml:trace>
  <inkml:trace contextRef="#ctx0" brushRef="#br0" timeOffset="44140.52">21755 6100 442 0,'-14'7'263'0,"-10"2"-20"15,-10 12-111 1,-4 3-14-16,-2 2-42 16,1-1-18-16,10-6-31 15,6-1-10-15,14-12 1 16,6-2 4-16,14-11 8 15,6-8 0-15,10-10-1 0,4-3-5 0,-1-5 3 16,0 1 5-16,-3 2 7 16,-4 5 5-1,-3 10 1-15,-6 6-10 16,-6 11-28-16,1 7-9 16,4 12-21-16,5 7 3 0,12 11 12 15,6 1 4 1,8 0-68-16,2-7-119 15</inkml:trace>
  <inkml:trace contextRef="#ctx0" brushRef="#br0" timeOffset="44427.61">22095 5802 579 0,'1'-5'352'32,"0"-8"-41"-32,1 9-156 15,-1 4-51-15,2 14-73 16,1 9-26-16,1 17-5 15,1 5 1-15,0 3 2 0,-2-1 1 0,0-8-20 32,-2-4-65-32,-2-10-305 0</inkml:trace>
  <inkml:trace contextRef="#ctx0" brushRef="#br0" timeOffset="44581.82">21958 5973 841 0,'17'0'374'16,"10"-3"-176"-16,18 3-122 16,12 0-26-16,7 0-30 15,0 6 16-15,-3 3-258 16</inkml:trace>
  <inkml:trace contextRef="#ctx0" brushRef="#br0" timeOffset="45130.34">23073 6968 760 0,'2'-7'405'16,"0"-5"-96"-16,1 10-176 0,-2 3-47 0,2 15-65 31,1 8-21-31,1 16-3 0,1 8 1 16,-1 11 2-16,-1 1 0 16,0 0 27-1,-2-6-63-15,-1-12-152 0,1-5-179 16</inkml:trace>
  <inkml:trace contextRef="#ctx0" brushRef="#br0" timeOffset="45341.97">22902 7147 1125 0,'6'-2'425'0,"7"-1"-296"16,14 3-43-16,24 7-41 16,4-2 0-16,17 6-25 15,-5-1-8-15,-13 1-67 16,-8-2-114-16</inkml:trace>
  <inkml:trace contextRef="#ctx1" brushRef="#br0">9504 19044 0</inkml:trace>
  <inkml:trace contextRef="#ctx0" brushRef="#br0" timeOffset="50330.2">1981 10397 722 0,'-2'12'315'0,"-5"29"-150"16,-6 12-76-16,-5 22-18 15,-3 9-29-15,0 3-26 16,5-4-3-16,3-13-4 0,9-14 1 15,5-31 3 1,6-15 22-16,10-33 13 16,5-17 4-16,6-25 5 15,-3-8-17-15,-7-9 4 16,-5-4 1-16,1 5-8 16,-6 1-7-16,5 19-3 0,-2 15 3 15,-6 23-2-15,2 17-2 16,-3 25-21-16,2 17-8 15,6 19-3-15,6 11 3 16,4 11 0-16,6 0 2 16,4 7 2-16,-3-3 30 15,0-13-151-15,-3-8-87 16</inkml:trace>
  <inkml:trace contextRef="#ctx0" brushRef="#br0" timeOffset="50496.84">1916 10807 1021 0,'4'-2'408'15,"6"-3"-270"1,12 3-68-16,16 2-65 16,6 3-4-16,14 2-9 15,-3 1-88-15</inkml:trace>
  <inkml:trace contextRef="#ctx0" brushRef="#br0" timeOffset="50688.19">2367 10727 838 0,'-1'-3'447'0,"-1"-5"-126"15,4 7-114-15,8 11-127 16,4 4-39 0,7 17-29-16,4 4 0 15,3 0-2-15,2 3 1 16,-5-13 1-16,-6-9 0 0,-4-9 20 15,-4-12 6 1,2-12 6-16,-4-4-1 16,0-10-87-16,2 2-87 15</inkml:trace>
  <inkml:trace contextRef="#ctx0" brushRef="#br0" timeOffset="50976.67">3028 10714 431 0,'6'0'292'0,"4"8"-1"16,-2 4-62-16,-13 16-46 15,-3 5-32-15,-12 10-37 16,-9 3-11-16,-4-7-56 0,-1-6-19 0,3-14-20 31,2-9-24-31,5-13-39 0,1-7-12 16,9-9-10-16,1-1 20 15,11-3 34 1,6 1 18-16,10 1 39 16,6 5 15-16,10 11 6 0,0 6-3 0,4 17-22 31,0 4-8-31,-5 6-7 0,-1 6-4 16,-4-4-180-16</inkml:trace>
  <inkml:trace contextRef="#ctx0" brushRef="#br0" timeOffset="51332.78">3217 10575 1153 0,'0'-24'466'0,"4"-28"-282"16,13 6-49-16,13 10-51 15,6 7-17-15,7 20-38 16,4 13-19-16,-3 25-10 16,2 12 0-16,-10 14 6 15,-5 6 1-15,-7 4 3 16,-5-4 1-16,0-1-1 16,0-8 1-16,-4-16 0 15,-2-7 2-15,-10-20 14 16,-3-6 4-16,-16-15 1 15,-4-6-5-15,-7-2-21 0,-6-1-16 16,0 14-23-16,-5 6-1 16,-6 13 1-16,1 9 4 15,8 6-67-15,6 1-162 16</inkml:trace>
  <inkml:trace contextRef="#ctx0" brushRef="#br0" timeOffset="51661.25">3839 10721 865 0,'-2'4'364'0,"0"10"-212"16,-2 4-65-16,4 11-42 16,4 5-16-16,11-1 5 15,8-2 16-15,11-5 24 0,-5-8 20 16,6-12 11-16,-8-6 20 16,-8-14 3-16,4-6-10 15,-11-3-18-15,-1-3-39 16,-4-2-24-1,-6 3-68-15,-1 1-170 16,-7 2-190-16</inkml:trace>
  <inkml:trace contextRef="#ctx0" brushRef="#br0" timeOffset="51803.49">3939 10476 1057 0,'-3'-6'563'16,"-1"-5"-150"-16,1 6-151 0,3 4-163 15,4 2-49 1,-4-1 2-16,0 0-158 0</inkml:trace>
  <inkml:trace contextRef="#ctx0" brushRef="#br0" timeOffset="52561.01">4433 10855 977 0,'-2'-7'431'16,"-2"-10"-224"-16,-3-4-43 15,-2 4-74-15,-5-2-27 16,-8 5-29-16,-5 3-13 15,-5 8-25-15,-1 5-9 0,3 11-15 16,5 6-2-16,10 10 11 16,8 7 5-16,10 1 9 15,8-2 2-15,12-10 2 16,6-10-1-16,9-11 1 16,2-7 0-16,-3-13 2 15,0-3 5-15,-14-8 4 16,-6-3 1-16,-8 3-1 15,-5 2 1-15,-5 9-2 16,-3 4-2-16,-3 8-8 16,4 5-4-16,1 9-2 15,2 6-1-15,4 9 6 0,-1 2-1 16,5 0 1 0,0 0 0-16,10-5 2 0,5-4 2 15,8-13 5 1,2-5 3-16,-2-17 22 0,-2-7 6 15,-8-7 20-15,-2-9 4 0,-9 2-15 16,3 2-1 0,-5 7-13-16,-3 9-3 0,-1 12-5 15,-8 8-6-15,-1 16-8 16,2 10-4-16,-1 20-2 16,6 10 0-16,3 13-2 15,2-1 0-15,2-3-1 16,4-3 0-16,3-8 0 15,0-8 0-15,-1-11-1 16,0-11-31-16,-7-16-181 16,-1-6-207-16</inkml:trace>
  <inkml:trace contextRef="#ctx0" brushRef="#br0" timeOffset="52692.44">4767 10987 771 0,'-2'-5'388'15,"3"-5"-111"-15,6-2-142 16,15 8-98 0,10-2-25-16,10 1-90 15,3 2-115-15</inkml:trace>
  <inkml:trace contextRef="#ctx0" brushRef="#br0" timeOffset="53024.6">5277 10752 625 0,'-8'-7'345'16,"-14"-6"-64"-16,-1-1-91 15,-1 8-94-15,1 4-35 16,5 3-49-16,3 6-16 16,10 1-18-16,4 3 0 0,6 0 5 15,7-2 4-15,3-1-27 16,0-1-27-16,-5-4-30 0,-2-1-2 15,-11 1 37-15,-8 1 30 16,-8 7 46-16,-5 3 25 16,-2 4 46-16,3 1 11 15,13 0 2 1,5 0-12-16,14-3-23 16,10 1 0-16,12-7-6 15,5-4-7-15,5-5-21 16,1-2-10-16,-7-9-84 15,-3 4-177-15</inkml:trace>
  <inkml:trace contextRef="#ctx0" brushRef="#br0" timeOffset="53492.24">6304 10717 727 0,'-12'-6'440'16,"-9"-5"-37"-16,-7 7-232 16,-2 7-52-16,4 10-81 15,4 7-24-15,8 12-15 16,12 5-4-16,6 6 0 15,10 1 2-15,11-7 2 16,4-6 1-16,7-14 4 16,-1-5 2-16,-10-12 14 0,-3-4 8 15,-16-11 17 1,-10-5 1-16,-15-1-11 0,-13-4-12 16,-8 8-22-16,0 3-45 15,9 5-189-15</inkml:trace>
  <inkml:trace contextRef="#ctx0" brushRef="#br0" timeOffset="53852.73">6692 10755 587 0,'-3'-6'375'0,"-6"-6"17"16,-7 1-143-16,-6 3-116 15,-3 4-38-15,-1 1-66 16,4 3-22-16,10 6-21 16,2 0-8-16,9 2-7 0,5 0 2 15,7-1 6 1,2 0 5-16,1-1 7 16,-4-2 1-16,-4 1 4 0,-6-1 1 15,-9 3 0 1,-5 6-1-16,-7 4 0 15,-2 3 1-15,9 5-1 16,3-2 1-16,11 3 10 0,6-3 16 0,17-5 22 16,5-4 8-16,15-8-4 15,3 0-12 1,-4-9-17-16,-4-1 6 16,-6-3-189-16</inkml:trace>
  <inkml:trace contextRef="#ctx0" brushRef="#br0" timeOffset="54386.8">7627 10696 832 0,'-10'3'351'15,"-10"5"-205"-15,-1 6-52 0,0 10-55 16,5 6-23-16,15 12-19 15,1 0 0 1,19-2 3-16,6-5 3 0,13-19 8 16,2-6 5-1,-5-15 56-15,-7-9 22 0,-21-10 25 16,-9-4 4-16,-22-3-40 16,-13 1-25-16,-9 9-38 15,-3 5-14-15,11 14-93 16,12 2-83-16</inkml:trace>
  <inkml:trace contextRef="#ctx0" brushRef="#br0" timeOffset="54652.44">7869 10733 1089 0,'-1'-2'476'15,"-1"-4"-249"-15,1 3-59 16,0 3-90-16,0 0-30 15,0 0-37-15,0 2-7 0,-1 22-3 16,1 32-1-16,4-26 0 16,4-1 0-16,7-4 0 15,7-5 0 1,7-13 4-16,4-2 2 16,-2-11 8-16,-2-6 4 0,-7-6 3 15,-6-3 1-15,-9 1-7 16,-3 0-3-16,-4 5-75 15,-4 2-91-15,2 3-307 16</inkml:trace>
  <inkml:trace contextRef="#ctx0" brushRef="#br0" timeOffset="54871.07">8121 10693 726 0,'5'-4'446'0,"5"1"-57"15,1 4-145-15,-1 14-150 16,0 5-38-16,2 15-14 15,-1 7-3-15,0 5-10 16,3 4-6-16,-1-12-11 16,2-10-3-16,6-15 2 15,1-6 2-15,0-19 1 0,1-2 0 0,-2-16-1 16,-3-8-4-16,-3 3-48 16,-4 0-65-16,-3 10-263 15</inkml:trace>
  <inkml:trace contextRef="#ctx0" brushRef="#br0" timeOffset="55044.07">8498 10684 791 0,'2'-3'455'0,"5"4"-91"15,-1 8-158-15,2 14-124 16,0 3-34-1,-2 11-10-15,1 0-6 0,1-4-16 16,-1 2-31-16</inkml:trace>
  <inkml:trace contextRef="#ctx0" brushRef="#br0" timeOffset="55577.79">8998 10665 834 0,'-15'-8'423'16,"-12"-5"-149"-16,-3 11-135 15,-2 3-51-15,11 13-65 16,4 3-15-16,4 11-10 16,11 2-1-16,0 5 1 15,5-1-2-15,17-5 4 0,2-5 3 16,11-15 5-1,1-5 6-15,-7-12 23 16,-7-6 11-16,-16-8 11 16,-9-3-1-16,-17-1-27 15,-4 6-16-15,-6 6-69 0,5 6-132 16</inkml:trace>
  <inkml:trace contextRef="#ctx0" brushRef="#br0" timeOffset="55976.17">9152 10641 686 0,'7'0'385'16,"5"0"6"-1,14 0-302-15,5 2-28 16,12-2-23 0,2 4-9-16,-4-4-14 15,3-3-4-15,-10 3-11 0,-5-4-49 16,-9 0-136 0,-7 2-60-16,-12-3-177 15</inkml:trace>
  <inkml:trace contextRef="#ctx0" brushRef="#br0" timeOffset="56096.43">9372 10638 283 0,'-6'9'214'15,"-4"9"40"1,3 5-31 0,2 10-79-16,2-2-31 15,5 7-60-15,4-3-26 16,12-2-20-16,1-8-82 0</inkml:trace>
  <inkml:trace contextRef="#ctx0" brushRef="#br0" timeOffset="56498.83">9631 10663 760 0,'-4'0'343'16,"-7"3"-158"-16,2 10-99 16,0 2-26-16,1 7-27 15,6 1-11-15,5 1-6 16,5 3-2-16,9-5-3 15,1-6 1-15,5-8 9 16,4-7 5-16,-2-8 8 16,1-4 1-16,-5-8-5 15,-8 1-4-15,-3-3-7 0,-2 1-5 16,-7 5-5-16,0 6-7 16,-1 9-10-16,-3 4-2 15,-2 8-3-15,1 5 4 16,-2 5 5-16,7 3 3 15,14-5 1-15,1 0-3 16,11-10 40-16,-1-2 16 16,1-8 27-16,2-4 17 0,-9-5-28 15,-1-3-12-15,-11 3-25 16,-2-5-8-16,-5 1-18 16,-1-2-45-16,-5-5-144 15,-2-1-126-15</inkml:trace>
  <inkml:trace contextRef="#ctx0" brushRef="#br0" timeOffset="56618.44">9857 10511 456 0,'-7'-12'363'0,"-4"-10"103"16,2 7-75-16,1 12-121 15,-2 2-66-15,3 6-119 16,3 7-52-16,7 8-34 16,3 0-12-16,7 3-183 15,3 0-257-15</inkml:trace>
  <inkml:trace contextRef="#ctx0" brushRef="#br0" timeOffset="56948.37">10300 10672 644 0,'-7'-11'422'15,"-4"-7"2"-15,-7 6-231 16,2 5-49 0,-2 10-78-16,-3 5-26 0,3 11-29 15,1 1-8-15,8 6-5 16,8 6-3-16,6-2 1 16,5 0 1-16,10-6 3 15,-2-5 2-15,7-9 3 16,-4-5 3-16,-5-8 6 15,-4-1 4-15,-16-7 2 16,-3 2-3-16,-11-2-9 16,-5 0-7-16,0 4-74 15,3 3-145-15</inkml:trace>
  <inkml:trace contextRef="#ctx0" brushRef="#br0" timeOffset="57431.13">10670 10631 1010 0,'-3'-8'426'16,"-3"-13"-254"-16,-1 2-49 0,5 16-76 15,-2-4-28 1,1 7-43-16,3 5-7 15,7 1-2-15,4 6 9 0,2 1 23 16,-2-2 2-16,-5-2 0 0,-8-3-14 16,-10 1-40-16,-7 0-6 15,-15 2 3-15,-1-1 15 16,-2 5 40-16,3 1 4 16,12 2-3-16,10 5-5 15,11-2-3 1,7 3 6-16,13-3 19 15,4-3 12-15,10-5 15 16,2-6 3-16,2-10-2 16,-3-5 0-16,-2-12-8 0,-2-2-6 0,-2-4-10 15,6 1-3-15,3 6 11 16,4 2 8 0,1 10 2-16,-5 8-3 0,-12 7-11 31,-9 8-7-31,-14 5 4 15,-3 7 1-15,-10-1 0 16,-4-1-3-16,-8 1-9 0,2-5-21 16,0-6-181-16</inkml:trace>
  <inkml:trace contextRef="#ctx0" brushRef="#br0" timeOffset="57657.27">11448 10606 765 0,'1'-5'460'0,"1"-1"-28"0,-2 0-206 0,0 0-131 15,0 5-46-15,0 1-42 31,0 0-16-31,0 0-171 0</inkml:trace>
  <inkml:trace contextRef="#ctx0" brushRef="#br0" timeOffset="57909.31">11410 10790 1076 0,'0'0'481'0,"5"0"-238"15,-2-3-35 1,-3 2-73-16,0 1-18 16,0 0-28-16,0 0-15 0,0 0-24 15,0 0-17-15,0 0-19 16,0 0-3-16,0 0 4 15,0 0-37-15</inkml:trace>
  <inkml:trace contextRef="#ctx0" brushRef="#br0" timeOffset="61263.2">1881 11998 483 0,'-8'-6'303'15,"-12"-4"-1"-15,4 5-54 16,-5 5-89-16,2 6-41 0,5 9-76 16,0 0-21-1,9 9-21-15,5-1-8 16,14-4 0-16,1-2 1 16,7-8 7-16,3-4 2 0,1-6 38 15,1-4 1-15,-4-8 55 16,-5-4 13-16,-13-4-8 15,-5 0 12-15,-11 2-35 16,-8 3-9-16,-8 7-27 16,-1 7-14-16,4 9-25 15,2 4-6-15,9 9-6 16,6 0-1-16,7 2-1 16,7 2-1-16,6-9 2 15,5-1 2-15,9-14 2 16,3 0 2-16,7-8 6 15,-7-4 5-15,-7-1 9 16,-9-6 5-16,-12-2 5 16,-2 3 0-16,-15-2-7 15,-6 3-8-15,-8 7-15 16,-2 3-5-16,5 8-5 0,3 8-1 16,10 4 0-16,5 3-1 15,13 3 1-15,7-5 2 16,8 1 5-16,6-5 4 15,2-9 4-15,0-1 2 16,-5-4 15-16,-10-2 6 16,-13-2 9-16,-7-1 7 0,-12 5-4 15,-5-1-5-15,-3 5-11 16,-1 3-9-16,5 3-10 16,8-1-6-16,12-1-10 15,7 1-2-15,12-6-61 16,5-5-88-16</inkml:trace>
  <inkml:trace contextRef="#ctx0" brushRef="#br0" timeOffset="61627.47">2584 11952 1099 0,'8'4'437'0,"9"8"-248"15,14 12-152-15,13 11-14 16,15 11-5 0,-1 1-3-16,-6 7-3 15,-13 0 18-15,-15-5-193 16,-7-8-296-16</inkml:trace>
  <inkml:trace contextRef="#ctx0" brushRef="#br0" timeOffset="61818.17">2955 11962 1283 0,'-13'4'525'0,"-20"7"-332"31,-8 5-73-31,-4 9-67 15,-4 4-25-15,3 10-18 0,3-1-4 0,11 5-5 16,2-2 41-16,11-8-221 16,5-4-119-16</inkml:trace>
  <inkml:trace contextRef="#ctx0" brushRef="#br0" timeOffset="61998.39">3106 12117 949 0,'21'-2'441'16,"12"4"-181"-16,3-1-159 16,-2 1-35-16,-7 0-35 15,-1-2-49-15</inkml:trace>
  <inkml:trace contextRef="#ctx0" brushRef="#br0" timeOffset="62505.75">3888 12051 527 0,'0'6'331'0,"-8"13"-25"16,-5 6-89-16,-12 9-96 16,-8 5-41-16,-5-4-37 15,0-5-10-15,1-17 2 16,3-10 7-16,3-13-30 15,1-10-12-15,11-9-25 16,7-1-17-16,12 4 9 0,1 3 11 16,9 7 21-1,10 5 11-15,4 11 18 16,8 7-3-16,4 17-9 16,-5 6-3-16,3 13-1 15,-3 3 0-15,-6-1 10 16,-1-6-96-16</inkml:trace>
  <inkml:trace contextRef="#ctx0" brushRef="#br0" timeOffset="62657.68">3728 11735 1274 0,'-3'-2'484'16,"2"2"-396"-16,1 6-76 15,0-6-79-15,0 0-121 0</inkml:trace>
  <inkml:trace contextRef="#ctx0" brushRef="#br0" timeOffset="63226.04">4023 11639 875 0,'11'-4'350'16,"9"-5"-211"-16,20 6-108 16,6-3-10-16,12 3-13 15,0-3-1-15,-11-1 2 0,-3 3 2 16,-19 0 12-16,-8 1 11 15,-13-2 13-15,-7-2-3 16,-10 1-13-16,-2 3-15 16,-3 4-19-16,1 3-6 15,4 0-8-15,3 3-2 16,4-2-1-16,3 2 2 0,4 2 5 16,1-1 2-1,4 4 4-15,0-3 3 16,0 0 3-16,-1 3 1 0,-2-2 4 15,-2 4 10-15,-2 4 6 16,-3 4 0-16,4 10-4 16,5 6-12-16,5 13-5 15,9 10-2-15,4 3 2 16,-3 1 1-16,-1-2 6 16,-8-7 3-16,-13-2 5 0,-8-3 4 0,-18-10 8 15,-3-6 6-15,-6-12 41 16,0-9 11-16,4-14 4 15,3-6-5-15,5-9-45 16,7 0-17 0,9-1-23-1,5 0-11-15,12 0-23 16,5-3-16-16,12 0-80 0,7-2-88 16</inkml:trace>
  <inkml:trace contextRef="#ctx0" brushRef="#br0" timeOffset="63392.26">4140 12065 618 0,'1'-4'369'16,"6"1"8"-16,7 2-184 0,14-2-106 15,11 5-23-15,16-2-46 16,5-2-10-16</inkml:trace>
  <inkml:trace contextRef="#ctx0" brushRef="#br0" timeOffset="63999.79">4766 12211 563 0,'1'-11'321'0,"-1"-11"-67"0,-6 0-64 16,-8-2-29-16,-7 6-29 16,-3 6-15-16,-4 8-54 15,0 10-23-15,3 7-35 16,3 10-8-16,11 6-3 15,6-1-1-15,11-2 1 16,6-4 1-16,10-10 0 16,3-6 3-16,1-11 5 15,4-6 3-15,-3-10 8 16,-1-3 2-16,-4-5 2 16,-5 4 1-16,-5 2-4 0,-3 8-4 15,-2 8-19 1,-5 2-2-16,2 11 0 0,0 7 0 15,2 9 12-15,4 4-1 16,3 2-1 0,3-3 0-16,5-6 1 15,-4-7 4-15,1-6 40 0,-8-6 20 16,-1-8 25-16,0-5 3 16,-3-3-37-16,0-1-20 15,-3 4-8-15,0 4-70 0,-3-1-170 16</inkml:trace>
  <inkml:trace contextRef="#ctx0" brushRef="#br0" timeOffset="64466.48">5418 12126 767 0,'-4'4'413'15,"-6"11"-110"1,-2 3-83-16,-8 1-123 15,-6 6-34-15,-8-2-35 0,-3-3-10 16,-2-2-8-16,0-7-1 16,7-5-21-16,6-6-20 15,11-6-17-15,4-5-8 16,14-10 9 0,6-3 14-16,13-4 7 15,7 3 10-15,2 6 17 0,0 10 2 16,2 14 8-1,-2 8 1-15,3 19 0 16,-2 0 3-16,-8 0 0 0,-1-3-2 16,-7-11-5-16,3-5 2 15,-3-14 3-15,3-7 1 16,6-13-5-16,0-5-3 16,6-7-5-16,2-1-3 15,-1 6 2-15,3 3 0 0,-4 13 23 16,-4 9 7-16,-6 10 27 15,-7 10 18 1,-8 6 8-16,-4 5 2 0,-9 2-19 16,-4-4-15-16,-6-2-29 15,1-4-7-15,4-11-189 16,2-4-125-16</inkml:trace>
  <inkml:trace contextRef="#ctx0" brushRef="#br0" timeOffset="64707.63">6235 12097 1568 0,'1'2'646'0,"0"-4"-403"16,2 1-84-16,-3 1-106 0,0-1-22 16,0 0-22-16,0 1-6 15,0 0-106-15,0 0-101 16</inkml:trace>
  <inkml:trace contextRef="#ctx0" brushRef="#br0" timeOffset="64976.38">6229 12283 1137 0,'0'1'529'0,"-1"0"-243"16,1-1-74-16,0 0-80 15,0 0-19-15,0 0-9 16,0 0-3-16,0 0-30 16,0 0-17-16,0 0-21 15,0 0-7-15,2 1-11 16,2 0-5-16,-2 0-91 0,1-1-116 16</inkml:trace>
  <inkml:trace contextRef="#ctx1" brushRef="#br0">14078 19044 0,'0'0'0,"0"0"0</inkml:trace>
  <inkml:trace contextRef="#ctx1" brushRef="#br0" timeOffset="30474.09">8657 14633 0</inkml:trace>
  <inkml:trace contextRef="#ctx0" brushRef="#br0" timeOffset="80612.21">7132 11782 881 0,'-1'-1'397'16,"0"-5"-205"-16,1 18-114 15,2 12-36-15,1 31-30 0,0 19 6 0,1 16 26 16,-1 7 5 0,0-1-3-16,1-5-6 15,-3-12-18-15,1-11-6 16,6-24-5-16,2-14-7 16,5-19-136-16,3-16-142 15</inkml:trace>
  <inkml:trace contextRef="#ctx0" brushRef="#br0" timeOffset="80808.13">7130 11819 846 0,'23'-3'373'15,"22"-5"-184"-15,20 3-108 0,10 4-25 16,13 1-34 0,-3-1-7-16,-3 1-69 15,-6-4-76-15</inkml:trace>
  <inkml:trace contextRef="#ctx0" brushRef="#br0" timeOffset="81032.22">7187 12130 897 0,'4'2'400'16,"14"-1"-152"-16,15 2-105 15,21-2-59-15,11 3-13 0,16-2-40 16,2 0-11-16,-2 0-44 15,-6 0-87-15</inkml:trace>
  <inkml:trace contextRef="#ctx0" brushRef="#br0" timeOffset="81735.04">7748 12547 336 0,'7'3'196'0,"5"-2"-7"15,1 2-14-15,2-6-18 16,-5-5-8-16,-4-3-17 0,-3-4-8 16,-3 0-21-1,-2-3-11-15,-6 0-22 16,-7-2-13-16,-10 2-24 16,-3 2-12-16,-9 9-25 15,3 7-11-15,1 13-13 16,5 8-2-16,10 5 1 15,8 1 5-15,11 1 7 16,8-4 4-16,11-4 3 16,6-7 1-16,10-10 6 15,-1-5 2-15,-3-4 6 0,-3-2 5 16,-11-7 5 0,-4 0 2-16,-6-3 0 0,-6 1 3 15,-2 10 2-15,-1 3-3 16,1 11-7-16,-2 5-4 15,0 9-8-15,-1 6 0 16,3 4 1-16,4 2 3 16,-1-2 0-16,5 2 0 15,0-7-1-15,0-2 1 16,-1-5 0-16,-2-5 0 0,0-6-15 16,-3-5-68-16</inkml:trace>
  <inkml:trace contextRef="#ctx0" brushRef="#br0" timeOffset="82203.17">7945 12678 590 0,'0'-3'317'15,"2"-7"-75"-15,12 3-82 16,5-2-15-1,6 4-37-15,-1-2-22 16,2 7-37-16,-3 1-15 0,-9 2-19 16,-3 4-3-16,-12 1-6 15,-5 3 1-15,-7 1 0 16,-2 3-2-16,4-1-3 16,1-4-4-16,12-1-13 15,3-4-3-15,8 1 0 16,1 4 3-16,4 2 12 15,-2-1 2-15,-10 4 2 16,-5-1 3-16,-17 1 6 16,-10 1-1-16,-11-8 7 15,-4-3-25-15,7-19-170 16</inkml:trace>
  <inkml:trace contextRef="#ctx0" brushRef="#br0" timeOffset="82634.48">8289 12795 646 0,'-1'0'345'15,"1"1"-89"1,8 3-56-16,4 6-79 16,4 1-30-16,8 10-37 15,-2 3-12-15,2 5-24 16,1 3-7-16,-6-3-7 16,0-3-1-16,-4-7-10 15,0-3-46-15,-3-4-137 16,2-2-128-16</inkml:trace>
  <inkml:trace contextRef="#ctx0" brushRef="#br0" timeOffset="82876.28">8490 12808 713 0,'-7'3'330'16,"-8"5"-148"-16,-4 4-39 0,1 10-60 16,-5 5-16-16,0 4-20 15,-1 4-8-15,0-2-14 16,1-3-6-16,2-7-7 16,4-3-4-16,3-13-14 15,8 1-51-15</inkml:trace>
  <inkml:trace contextRef="#ctx0" brushRef="#br0" timeOffset="83680.8">7105 11537 606 0,'5'0'288'15,"11"-3"-80"-15,12 0-78 16,28 2-41-16,10 0-4 16,22 1-25-16,9 7-11 15,-2-3-16-15,1 3-9 16,-17-1-8-16,-9-4 0 15,-23 1-12-15,-9-6-27 0,-15-3-39 16,-13-4-13-16,-7-3-17 16,-6 1 17-16,-13-9 32 15,2 1 11-15,2 4 25 16,-2-1 8-16,9 10 7 16,3 2 4-16,-1 5 18 15,6 6 7-15,7 10 3 16,2 6-1-16,4 8 0 15,-6 2 14-15,-4 0 23 16,-6-5 11-16,-4 0-5 16,-5-8-19-16,-1-6-17 15,2-1-60-15</inkml:trace>
  <inkml:trace contextRef="#ctx0" brushRef="#br0" timeOffset="84220.83">8877 12121 773 0,'7'0'342'0,"18"-1"-158"15,9 1-67-15,19-3-51 16,9 0-19-16,9 3-29 0,-4 0-5 31,-10 0-44-31,-8 0-49 16,-18-2-159-16,-7 2-154 16</inkml:trace>
  <inkml:trace contextRef="#ctx0" brushRef="#br0" timeOffset="84495.88">8918 12254 478 0,'-6'0'286'0,"6"2"-24"15,7-2-61-15,19 1-49 16,15-1-12-16,16-1-14 16,9-2-19-16,-1-1-37 15,2 1-19-15,-21 0-27 16,-14 2-6-16,-9 0-5 0,-13 1-2 16,-4 1-2-16,1 0-29 15,-7 1-460-15</inkml:trace>
  <inkml:trace contextRef="#ctx0" brushRef="#br0" timeOffset="85102.1">9946 11607 1050 0,'-3'0'403'0,"-1"20"-290"16,5 14-55-16,9 41-54 15,5 17 10-15,6 18 8 0,1 5 2 16,-2-10-2-16,-3-6-2 16,-5-19-4-1,-2-16-2-15,-3-26 0 16,-5-13 8-16,-3-22-70 16,-3-7-77-16</inkml:trace>
  <inkml:trace contextRef="#ctx0" brushRef="#br0" timeOffset="85296.76">9915 11715 699 0,'12'-8'369'0,"7"-7"-107"15,21 5-114-15,17 2-33 0,21 8-57 16,7 1-16-1,6 9-25-15,-4 3-6 16,-10 0-87-16,-4-2-98 16</inkml:trace>
  <inkml:trace contextRef="#ctx0" brushRef="#br0" timeOffset="85529.18">9928 12068 938 0,'14'-1'384'0,"28"8"-237"15,15-7-22-15,18 6-51 16,1 0-21-16,-9-4-31 0,-10 5-41 15,-12-7-415 1</inkml:trace>
  <inkml:trace contextRef="#ctx0" brushRef="#br0" timeOffset="86016.71">10388 12384 839 0,'-6'-8'390'0,"2"-3"-149"15,11-3-128 1,10-1-21-16,12 0-18 0,5 1-15 0,4 8-17 31,1 6-9-31,-7 14-19 16,-8 6-4-16,-21 6 4 15,-9 5 1-15,-21 3 1 0,-8-1-2 0,-2-2-6 16,2-4-4 0,15-5-5-16,5-4-2 0,14-5-4 15,2-4 1 1,16-3 4-16,6-2 2 16,14-1 2-16,4-1 1 0,3-2-1 15,-3-2 12-15,-8-3-166 16,-5-2-225-1</inkml:trace>
  <inkml:trace contextRef="#ctx0" brushRef="#br0" timeOffset="86373.4">10712 12343 1010 0,'5'-6'415'16,"5"-6"-253"-16,7 2-45 15,8 5-59-15,2 5-16 0,5 6-26 32,-2 2-3-32,-9 3-3 0,-5 2 0 15,-16 2-1-15,-5 4 0 16,-9 0-1-1,0-2-2-15,4-2-5 0,5-6-3 16,10-6-5 0,9 2-1-16,13 2 2 0,3 0 2 15,0 3 3-15,-7 4 1 16,-13 3 2-16,-8 3 4 16,-17-2 8-16,-12 2-1 0,-18-5 7 15,-4-5-51-15</inkml:trace>
  <inkml:trace contextRef="#ctx0" brushRef="#br0" timeOffset="87024.16">9991 11352 733 0,'-2'3'323'16,"-4"1"-167"-16,15 3-77 16,24-3-12-1,-17-3-4-15,0 1 4 0,74 3-10 16,20-2-14-16,21-3-21 16,-44 0-6-16,-11 0-4 15,-16-3 1-15,-26-2 2 16,-11 2 2-16,-17-5-7 15,-6 1-6-15,-7-4-4 16,0 2-2-16,-4 0 0 16,3 3 2-16,4 4-9 0,0 1-5 0,7 2-2 31,-3-1 1-31,0 0 12 0,6 11 4 0,24 42 10 16,-23-31 5-1,-9 0 8-15,-4-1 3 16,-9-8-4-16,-3-4-9 15,-1-9-340-15</inkml:trace>
  <inkml:trace contextRef="#ctx0" brushRef="#br0" timeOffset="87529.36">11549 11732 946 0,'1'-3'447'0,"1"3"-226"16,-1 8-58-16,3 21-103 15,1 13-29-15,4 19 9 16,2 4 3-16,3 4-6 16,1-7-8-16,-1-12-14 15,-2-6-3-15,-5-15-3 16,-3-6-5-16,-1-9-111 15,-2-6-104-15</inkml:trace>
  <inkml:trace contextRef="#ctx0" brushRef="#br0" timeOffset="87714.01">11303 12037 921 0,'7'-1'398'0,"11"0"-207"16,10-3-48-16,23 2-49 0,13-1-8 16,18 3-21-1,2 2-16-15,-10-2-23 0,-12-1-15 16,-9 1-199-16</inkml:trace>
  <inkml:trace contextRef="#ctx0" brushRef="#br0" timeOffset="88281">12308 11566 965 0,'-3'-3'427'0,"2"9"-247"16,1 7-72-16,2 25-103 15,4 16-5-15,5 32 22 16,0 11 4-16,0 4 6 16,2-3-5-16,-10-26-13 15,4-10-2-15,-1-19 15 16,0-12-49-16,0-16-119 0,-1-6-107 15</inkml:trace>
  <inkml:trace contextRef="#ctx0" brushRef="#br0" timeOffset="88486.61">12217 11666 926 0,'0'-4'384'0,"5"-4"-244"0,8 4-34 0,26 0-56 16,16 0-17-1,29 4-17-15,12 0-2 16,-2 3-4-16,-1 1-26 16,-10-3-165-16,-9 3-227 0</inkml:trace>
  <inkml:trace contextRef="#ctx0" brushRef="#br0" timeOffset="88703.39">12308 12039 795 0,'10'3'343'0,"20"-3"-152"15,6 4-76-15,30-5-31 16,7-1-24-16,1-2-39 16,-1-1-40-16,-14 1-242 15</inkml:trace>
  <inkml:trace contextRef="#ctx0" brushRef="#br0" timeOffset="89018.69">12652 12265 704 0,'7'-9'311'0,"7"-13"-133"16,-6 4-15-16,3 6-19 16,-5 4-20-16,-1 14-52 15,-1 8-25-15,3 16-38 16,-6 8-1-16,0 8 2 16,4 2 0-16,0-2-1 15,0-3-1-15,1-15 15 16,1-7-58-16,-2-13-238 15</inkml:trace>
  <inkml:trace contextRef="#ctx0" brushRef="#br0" timeOffset="89519.81">12871 12261 982 0,'-1'-3'406'0,"1"0"-246"0,7-4-41 15,9 2-67 1,6 1-18-16,11 3-26 16,4 1-3-16,2 3-4 15,-2 3 0-15,-16 0-1 16,-4 1 0-16,-20 1 0 15,-11 1 0-15,-9 2 1 0,-7 3 1 16,7-1 0-16,4-3-2 16,17-2-7-16,6-1-2 0,13 4-2 15,7 4 1 1,4 8 6 0,-2 2 1-16,-8 0 2 0,-12 3 1 15,-18-7 6-15,-11 2 1 16,-20-7 0-16,-2-2 11 15,9-6-106-15</inkml:trace>
  <inkml:trace contextRef="#ctx0" brushRef="#br0" timeOffset="89796.7">13236 12400 1080 0,'4'5'465'0,"3"4"-224"0,10 12-149 31,6 4-31-31,6 6-21 16,0-1-8-16,-3-2-19 15,-4-7-3-15,-7-4-52 0,-2-5-77 16,-5-9-305 0</inkml:trace>
  <inkml:trace contextRef="#ctx0" brushRef="#br0" timeOffset="89937.5">13462 12426 911 0,'-9'1'450'16,"-14"3"-162"-16,-6 9-83 15,-8 8-114-15,-4 1-34 16,-8 3-37-16,8 4-8 16,10-5-104-16,3 1-101 15</inkml:trace>
  <inkml:trace contextRef="#ctx0" brushRef="#br0" timeOffset="90496.74">12307 11382 743 0,'-1'-1'346'15,"1"-3"-155"1,6 4-61-16,-6 0-73 16,30 3-22-16,74 11-17 15,-25-5-5-15,6 3-4 0,3-2-1 16,-10-3 4 0,-10-1-31-16,-12-6-54 15,-8-5-38-15,-17-8-159 16</inkml:trace>
  <inkml:trace contextRef="#ctx0" brushRef="#br0" timeOffset="90657.79">12945 11280 298 0,'7'4'203'0,"3"6"-5"0,6 7-44 16,1 4-11 0,-2 7 9-16,-5-1 2 15,-11 1 26-15,-8 0-1 16,-12-5-45-16,-1 2-28 15,-1-9-43-15,1-2-102 16</inkml:trace>
  <inkml:trace contextRef="#ctx1" brushRef="#br0" timeOffset="44043.28">20081 19044 0,'0'0'0,"0"0"0,0 0 0,0 0 0,0 0 0,0 0 0,0 0 0,0 0 0</inkml:trace>
  <inkml:trace contextRef="#ctx0" brushRef="#br0" timeOffset="94225.01">14061 11888 665 0,'2'-1'321'0,"13"-2"-103"0,9 3-37 15,26-4-60-15,14 2-11 16,25 4-40-16,8 2-20 16,3 3-27-16,-10 1-3 15,-13-6-9-15,-10-1-1 16,-17-4-62-16,-7-4-69 16,-25 1-297-16</inkml:trace>
  <inkml:trace contextRef="#ctx0" brushRef="#br0" timeOffset="94519.58">14183 12032 585 0,'-4'0'304'0,"0"-1"-77"16,3 1-67-16,1 0-62 15,0 0-22-15,16 0-23 16,55 3-7-16,4-3-9 0,14 0-9 16,11 0-13-16,5-2-4 15,-4 2-4-15,-9 2-1 16,-14-4-32-16,-14 4-81 15</inkml:trace>
  <inkml:trace contextRef="#ctx0" brushRef="#br0" timeOffset="94926.21">14707 11735 694 0,'0'-5'326'0,"-2"-3"-132"16,3 1-60-16,14 7-50 15,6 3-17-15,17 9-22 16,8 7-6-16,13 12-19 16,0 7-6-16,-3 6-6 15,-8-1-2-15,-21-11-1 16,-6-5-1-16,-13-13 2 0,-4-1 0 16,-11-6 0-16,-7 2 1 15,-15 3 4-15,-9 0 7 16,-7 11 21-16,-5 3 11 15,2 5 9-15,5 2-7 16,14 2-21-16,9-5-5 16,17-7-205-16</inkml:trace>
  <inkml:trace contextRef="#ctx1" brushRef="#br0" timeOffset="49105.61">22268 19044 0,'0'0'0</inkml:trace>
  <inkml:trace contextRef="#ctx0" brushRef="#br0" timeOffset="99304.87">15810 11406 433 0,'-3'0'288'0,"0"9"23"0,2 14-103 16,3 28-94-16,5 15-18 16,4 13-28-1,1 12-20-15,-2 6-13 16,0-8-4-16,-5-7-9 0,0-23-5 15,-3-21-5-15,1-11-1 16,-3-14-51-16,0-2-41 16,-2-16-259-16</inkml:trace>
  <inkml:trace contextRef="#ctx0" brushRef="#br0" timeOffset="99513.06">15808 11383 733 0,'7'-1'325'0,"15"-2"-152"16,12 2-42-16,23 2-53 16,8 0-21-16,17 5-35 15,1 1-11-15,-4 3-65 16,0 2-92-16</inkml:trace>
  <inkml:trace contextRef="#ctx0" brushRef="#br0" timeOffset="99736.84">15946 11703 823 0,'7'2'341'0,"14"3"-177"15,11-2-74-15,16 4-44 16,11-1-9 0,10 1-16-16,-1 1-77 0</inkml:trace>
  <inkml:trace contextRef="#ctx0" brushRef="#br0" timeOffset="100351.63">16360 12188 463 0,'1'-6'243'16,"1"-4"-46"-16,3-3-37 15,-3-4-32-15,-2 2-9 0,-6-5-15 16,-4 4-8-16,-8 4-24 16,-3-2-14-16,-6 8-31 15,-1 4-19-15,2 7-19 16,1 5-6-16,8 2-8 15,5 2-4-15,9 3 3 16,5 2 3-16,13 2 13 16,5-4 8-16,8-5 8 15,4-4 4-15,-2-7 0 0,-2-1-1 0,-6-7-3 32,-6-2 0-32,-6-2 1 0,-3 1 3 15,-7 3 4 1,-1 2-2-16,-5 5-1 15,-1 8-1-15,-1 6-3 0,0 6-1 0,6 7-4 32,1 3 1-32,4 0-1 15,3 0 0-15,1-2 1 0,0-4 1 16,-1-5 6-16,-1-3-20 16,-1-8-157-16</inkml:trace>
  <inkml:trace contextRef="#ctx0" brushRef="#br0" timeOffset="100842.12">16485 12328 517 0,'0'0'275'0,"3"-3"-69"16,6 1-113-16,-2-1-31 15,10-1-18-15,-4 1 1 16,3 1-6-16,1 2-6 16,-4 3-15-16,2 1-8 15,-4 2-9-15,-8 3-2 16,-3 3-1-16,-6-1 1 16,-6 4 3-16,4-2 2 0,4-1-16 15,0-2-6 1,6-2-1-16,4 1 0 15,5 1 13-15,1 0 4 0,-3 5 9 16,-3 0 7-16,-9 2 17 16,-6-1 8-16,-13-5 0 15,-4-3-4-15,-1-6-62 16,-2-3-117-16</inkml:trace>
  <inkml:trace contextRef="#ctx0" brushRef="#br0" timeOffset="101261.37">16810 12544 546 0,'3'3'342'0,"4"0"10"16,1 4-132-16,11 6-92 15,4 2-30-15,3 7-50 0,0 0-18 16,-4 1-16-16,-2 2-3 16,-2-5-47-16,-4-3-52 15,-1-6-142 1,0-3-175-16</inkml:trace>
  <inkml:trace contextRef="#ctx0" brushRef="#br0" timeOffset="101504.05">17042 12539 835 0,'-3'-2'379'16,"-8"2"-174"-16,0 3-49 15,-11 7-66-15,-4 5-23 16,-7 8-31-16,-6 3-7 16,1 4-15-16,-3-1-2 15,11-4-57-15,7-3-69 16</inkml:trace>
  <inkml:trace contextRef="#ctx0" brushRef="#br0" timeOffset="102581.25">17221 11730 834 0,'9'0'337'16,"16"4"-218"-16,8-4-30 0,13 3-42 15,4 1-17-15,0-4-19 16,-4 3-1-16,-11 0-14 16,-9-2-35-1,-8 0-124-15,-6-1-128 0</inkml:trace>
  <inkml:trace contextRef="#ctx0" brushRef="#br0" timeOffset="102895.23">17265 11876 499 0,'4'1'249'0,"8"0"-67"16,7-1-35-16,10 0-24 15,6-1-10-15,6 1-25 0,4 0-13 16,-10-1-31-16,-3 1-13 16,-8 0-16-16,-10-1-4 15,-4 1-5-15,-5-2-13 16,-5 2-82-16,-2 2-141 15</inkml:trace>
  <inkml:trace contextRef="#ctx0" brushRef="#br0" timeOffset="104495.7">18213 11344 537 0,'-1'-7'326'0,"1"-2"7"16,0 0-134-16,3 11-103 15,-1 13-29-15,0 30-51 16,3 19-6-16,-1 25 10 16,2 12-1-16,-4-7-1 15,3 5 1-15,1-18-2 16,2-9-1-16,1-25-4 16,-1-17-57-16,0-15-130 15,-1-11-121-15</inkml:trace>
  <inkml:trace contextRef="#ctx0" brushRef="#br0" timeOffset="104692.89">18158 11397 538 0,'3'-8'292'16,"12"-7"-65"-16,7 0-55 15,18 9-81-15,11 4-29 16,20 6-40-16,-2 3-9 16,12 5-3-16,-5 0-70 15</inkml:trace>
  <inkml:trace contextRef="#ctx0" brushRef="#br0" timeOffset="104939.81">18211 11699 543 0,'6'5'285'0,"5"4"1"16,23-1-208-16,12 0-10 15,16-2-7-15,3-1-13 0,-1 0-26 16,-4 1-3 0,-9 0-88-16,-6 0-148 15</inkml:trace>
  <inkml:trace contextRef="#ctx0" brushRef="#br0" timeOffset="105262.89">18587 12038 494 0,'6'-11'270'16,"3"-10"-40"-16,2-2-89 15,-1 2 3-15,-2 6 8 16,-3 7-11-16,-3 10-52 16,-1 6-28-16,-1 10-45 15,-3 8-12-15,3 7 9 16,2 3-1-16,0 3-2 16,1-3-1-16,1-3-2 15,0-4 0-15,3-9 8 16,0-6-26-16,5-9-162 15</inkml:trace>
  <inkml:trace contextRef="#ctx0" brushRef="#br0" timeOffset="105712.82">18809 12061 638 0,'2'-4'329'15,"0"-7"-87"-15,7 8-123 16,3-3-23-16,4 0-28 0,6 4-11 15,-3-3-25-15,4 2-9 16,-1 5-17-16,-5 1-6 16,-4 1-3-1,-6 0-6-15,-10 1-2 16,-4 3 0-16,-3 3 4 16,4 3 5-16,3-6 1 15,4 1 0-15,7-2 1 0,6-2 0 16,2 4 0-16,-2-1-2 15,-2 3-4-15,-5 5 8 16,-11 2 9-16,-11 0 6 0,-17-2 7 16,-8-3-6-1,-8-4-9-15,6-3-30 16,16-6-221-16</inkml:trace>
  <inkml:trace contextRef="#ctx0" brushRef="#br0" timeOffset="106021.8">19124 12175 736 0,'0'0'375'16,"0"-3"-121"-1,9 6-133-15,4 4-31 0,7 6-28 16,5 5-5-16,2 2-15 31,0 0-8-31,-3 0-20 16,-2 0-2-16,-3-3-5 15,-3-2-44-15,-1-4-162 16</inkml:trace>
  <inkml:trace contextRef="#ctx0" brushRef="#br0" timeOffset="106203.79">19405 12185 787 0,'-15'1'397'0,"-10"2"-136"15,-10 7-111-15,2 3-37 16,-11 9-60-16,-1 2-20 0,1 6-24 16,3 0-3-16,11-5-104 15,9-5-123-15</inkml:trace>
  <inkml:trace contextRef="#ctx0" brushRef="#br0" timeOffset="106765.66">19565 11721 540 0,'1'0'271'15,"8"1"-51"-15,17 1-107 16,11-1-26-16,24 0 4 16,7 0-13-16,5 0-11 15,2 0-9-15,-13 2-17 16,-5-1-5-16,-17 0-14 16,-9 1 1-16,-10-3 5 0,-10 1-2 15,-5-1-11 1,-3 1-7-16,-3 1-34 15,-2-2-61-15</inkml:trace>
  <inkml:trace contextRef="#ctx0" brushRef="#br0" timeOffset="107298.44">20645 11257 829 0,'-1'8'320'0,"1"8"-177"16,1 25-126-16,2 12-3 0,5 23 26 16,0 6-1-1,-1-1 1-15,-1-3-3 16,-3-8-15-16,-3-8-2 0,2-15-4 15,-1-8 3-15,1-20-4 16,3-8-39-16,-3-17-280 16</inkml:trace>
  <inkml:trace contextRef="#ctx0" brushRef="#br0" timeOffset="107502.41">20562 11255 636 0,'2'-4'334'15,"14"-2"-57"-15,13 1-150 16,24 2-71 0,16 3-11-16,13 1-21 15,-1 1-7-15,-4 3-17 0,-2 1-71 16</inkml:trace>
  <inkml:trace contextRef="#ctx0" brushRef="#br0" timeOffset="107761.58">20617 11611 977 0,'12'-2'388'15,"5"-1"-218"-15,28 1-111 16,11 3 1-16,14 1-10 0,-4 3-16 16,-8-2-18-16,-5 4-2 0,-9 0-96 15,0-2-127-15</inkml:trace>
  <inkml:trace contextRef="#ctx0" brushRef="#br0" timeOffset="108148.24">21031 11796 757 0,'3'-4'331'16,"11"-5"-154"0,5 0-27-16,5 5-47 15,1 1-18-15,-1 8-49 16,-2 6-22-16,-9 8-12 15,-5 3 0-15,-15 8 8 16,-9 2 4-16,-12 3 1 16,-3-3-5-16,5-2-4 15,5-6-3-15,18-9 1 16,13-9 3 0,-5-3 6-16,0 1 9 0,32-4 4 15,6-3-3-15,6 0-6 16,-13 1-6-16,-2-1-37 15,1 0-93-15</inkml:trace>
  <inkml:trace contextRef="#ctx0" brushRef="#br0" timeOffset="108567.18">21333 11786 894 0,'7'-3'365'0,"6"-1"-195"16,9-1-46-16,-1 4-25 16,-2-1-14-16,3 3-40 15,0 1-13-15,-6 3-12 16,-1 1-4-16,-11 2-9 0,-6 1 1 15,-7 1-1 1,-4 3 2-16,3-1 0 16,2-4-4-16,5-2-7 15,7 0-3-15,9-2 0 0,3-1 1 16,11 4 3-16,2 1-3 16,-2 7-5-16,-1 5 1 15,-11 4 1-15,-9-1 7 16,-14 2 19-1,-11-3 18-15,-13-4 16 0,-1 0-3 16,-4-12-9 0,7 1-14-16,10-4-66 0,0-6-96 15</inkml:trace>
  <inkml:trace contextRef="#ctx0" brushRef="#br0" timeOffset="129147.95">1733 13762 296 0,'4'0'230'0,"1"-1"0"16,-2-5-17-16,-3 5-11 16,0 0-27-16,-2-1-17 0,1 1-26 15,0 0-13 1,-14-2-45-16,-33-30-20 15,30 36-38-15,0 1-18 16,6 8-32-16,2 3-6 16,3 3 3-16,7 3 6 15,13 0 15-15,5-3 6 0,13-5 4 16,2-2 2-16,-1-8 9 16,-3-4 6-16,-10-10 20 15,-6-3 23-15,-13-9 31 16,-4 0 7-16,-14-3-2 15,-4 3-20-15,-2 8-32 16,-2 5-15-16,1 9-21 16,5 5-5-16,3 6-9 15,5 3-3-15,8 5-1 16,1 1 1-16,12 1 5 16,8-1 1-16,10-3-1 15,7-4 3-15,2-9 2 16,-2-3 3-16,-4-5 11 15,-6-6 8-15,-10-6 10 16,-6-3 8-16,-14-4 11 16,-7 1 6-16,-13 0-4 0,-5 1-8 15,-3 10-21-15,3 4-17 16,5 10-15-16,4 7-3 16,8 6-3-16,2 2 0 15,10 6 3-15,4-4 2 16,8 0 5-16,6-1 4 15,9-8 5-15,4 1 0 16,2-9 4-16,-6-5 4 16,-8-6 8-16,-7-4 3 0,-7-2 6 15,-3-2-2-15,-7-2-2 16,-3 1-4-16,-8 2-8 16,-1 7-6-16,2 5-10 15,1 4-6-15,6 10-5 16,2 3 0-16,6 4 2 15,2 2 2-15,12 0 3 16,3-1 3-16,7-7 3 16,1-6 1-16,2-5 6 15,-2-6 3-15,-8-3 14 16,-5 0 5-16,-15-4 12 16,-8 3 3-16,-11 4-9 15,-5 2-5-15,0 10-14 16,0 1-8-16,14 2-22 15,8 2-88-15</inkml:trace>
  <inkml:trace contextRef="#ctx0" brushRef="#br0" timeOffset="129731.48">2432 13591 596 0,'0'4'247'16,"-1"1"-77"-16,2 14-151 0,1 2 4 15,6 7 21-15,6 2-3 16,1-3-1 0,5-2-5-16,3-10 3 0,-5-6 2 15,10-9 8-15,-5-9 8 16,0-7 21-1,-2-6 15-15,-11-7 27 0,-5 3 10 16,-5 2 11-16,-4-1-7 0,1 14-39 16,-2 3-21-1,-2 6-53-15,2 8-22 16,2 15-12-16,1 11-6 16,9 27 5-16,5 15 6 0,4 11 0 15,-2 0 3 1,-11-13 6-16,-8-10 4 0,-12-11 17 15,-3-4 8-15,-6-13 12 16,1-6 10-16,2-23 1 16,-2-8-4-16,-3-18-51 15,2-9-49-15,5-6-87 16,13 3-49-16,15 1-132 16,4 3-227-16</inkml:trace>
  <inkml:trace contextRef="#ctx0" brushRef="#br0" timeOffset="129900.23">2863 13837 986 0,'7'3'402'16,"17"4"-200"0,9 2-79-16,11 3-20 0,5-4-14 15,-3-3-46 1,-5-5-11-16,-7-3-2 15,-9 0 2-15,-10-6-206 0</inkml:trace>
  <inkml:trace contextRef="#ctx0" brushRef="#br0" timeOffset="130449.12">3857 13691 777 0,'-7'18'325'15,"-16"19"-183"-15,1 15-9 16,-19-2-40-16,1 1-24 16,2-15-34-16,3-17 5 15,8-19-29-15,0-15-20 16,9-16-15-16,4-2-10 16,5-5 34-16,3 3 25 0,8 10 21 15,5 5 6-15,7 14-12 16,0 6-4-16,6 18-6 15,0 6-5-15,9 16 4 16,0 4-2-16,1-2-12 16,-1-1-3-16,-4-12-33 15,-1-8-106-15</inkml:trace>
  <inkml:trace contextRef="#ctx0" brushRef="#br0" timeOffset="130615.31">3690 13438 1426 0,'-2'0'507'16,"1"2"-465"-16,4 6-54 16,10 4-148-16,10 6-317 15</inkml:trace>
  <inkml:trace contextRef="#ctx0" brushRef="#br0" timeOffset="131287.91">4098 13196 485 0,'0'-5'271'0,"12"-2"-51"15,2 0-85-15,6-1-69 16,7 1-21-16,0 0-17 16,-4 0-3-16,-6 4-3 0,-2 2-4 15,-8 2-5-15,-5-1 2 16,-2 2 4-16,-1-2 2 16,0 0-1-16,0 0-5 15,-2 8-16-15,-2 12-7 16,6 33 3-16,9-28 2 15,3 2 3-15,-1-3 4 0,-4-5 2 16,-6-3 2 0,-5-7 13-16,-5-1 6 0,-10-3 8 15,-2-2 1-15,-1-2-15 16,3 0-8-16,5 4-25 16,3 5-9-16,5 12-7 15,-1 9 4-15,6 17 13 16,2 2 4-16,6 8 5 15,1 4 0-15,-2 4 29 16,-2 2 17-16,-10 1 22 16,-10-8 18-16,-9-13 15 15,-5-7-9-15,-2-16-6 16,-1-11-11-16,5-13-23 0,7-5-8 16,4-19-38-1,9-3-26-15,7-7-49 16,5-3-34-16,16 6-52 0,13 8-27 15,11 11-166-15,2 5-84 16</inkml:trace>
  <inkml:trace contextRef="#ctx0" brushRef="#br0" timeOffset="131722.16">4512 13879 355 0,'3'-4'301'16,"6"-3"95"-16,-8-1-70 15,-1-4-82-15,-2 1-42 0,-6-8-77 16,3 1-30-16,-5 1-38 16,-3 0-14-1,-2 10-29-15,0 5-15 16,3 7-28-16,-4 6-3 0,1 12 6 16,2 5 8-16,7 3 12 15,8 1 1-15,12-6 1 16,4-7 0-16,2-8 2 15,2-8 4-15,-8-10 6 0,2-7 2 16,0-7 8-16,-2-4 0 0,2 1 4 16,-4-1 7-1,-6 4 5 1,0 7-3-16,-3 8-20 16,-3 9-11-16,4 12-10 0,1 6-2 15,7 11 12 1,3-2 2-16,2-4 0 15,0-6-2-15,2-14 5 16,1-4 9-16,2-12 20 0,2-4 10 16,1-8 1-16,-3-5-4 0,-5 0-21 15,-3-3-4 1,-2 4-146-16,3 2-139 16</inkml:trace>
  <inkml:trace contextRef="#ctx0" brushRef="#br0" timeOffset="132201.84">5176 13768 470 0,'1'8'304'0,"0"7"-27"0,-5 4-59 31,-6 2-29-31,-8 4-58 16,-8-2-31-16,0-3-48 15,-11-10-12-15,8-4-14 16,7-6-5-16,-2-9-26 16,14 1-13-16,-2-6-21 15,2 0-6-15,10 5 1 16,4 0 3-16,10 4 19 0,-4 0 11 0,9 9 21 31,0 5 6-31,1 7-2 16,7 0-3-16,0 3-3 15,2-5 0-15,2-10 1 0,5-3 3 16,-5-12 11-16,2-5 2 16,1-10 2-16,-4-2 0 15,-1-3-4-15,-2 1 1 16,-7 9 9-16,1 7 0 16,-11 13 0-16,0 5-3 15,4 16-9-15,-3 5 0 0,5 9 7 16,-7 0 5-16,-8 0 5 15,-1-3 1-15,-7-7-1 16,-2-2-4-16,-1-15-11 16,0-5-60-16,1-4-142 15,3-5-123-15</inkml:trace>
  <inkml:trace contextRef="#ctx0" brushRef="#br0" timeOffset="132477.03">5973 13741 926 0,'0'0'525'15,"1"0"-55"-15,2 0-193 0,-4-1-133 16,1 0-35 0,0 0-53-16,0-1-18 0,0 1-23 15,0 0-7-15,0 1-45 16,0 0-75 0,0 0-297-16</inkml:trace>
  <inkml:trace contextRef="#ctx0" brushRef="#br0" timeOffset="132741.67">5979 13960 788 0,'-1'1'525'0,"-3"-1"21"0,4 5-277 16,0-5-56-1,0 0-80 1,0 0-21-16,0 0-45 16,0 0-7-16,0 0-24 0,0 0-13 0,0 0-14 15,0 0-2 1,0 0-4-16,0 0 10 16,0 0-126-16,0-1-34 0</inkml:trace>
  <inkml:trace contextRef="#ctx0" brushRef="#br0" timeOffset="133249.97">6987 13302 1090 0,'0'12'366'0,"-1"29"-329"16,2 16-25-16,-1 28 37 16,2 8 5-1,1 11-9-15,0 0-4 16,-2-12-15-16,1-13-5 0,-2-28-4 16,0-15-3-16,3-14-36 15,-6-11-72-15</inkml:trace>
  <inkml:trace contextRef="#ctx0" brushRef="#br0" timeOffset="133446.29">6922 13475 781 0,'6'-12'328'15,"19"-10"-190"1,10 3-58-16,33 8-52 16,13 6-12-16,10 9-12 0,-3 7 20 15</inkml:trace>
  <inkml:trace contextRef="#ctx0" brushRef="#br0" timeOffset="133699.77">6934 13713 596 0,'1'7'324'16,"3"5"-31"-16,20-3-142 15,11 1 4-15,28-4-23 16,14 0-22-16,2 1-58 16,-4-3-15-16,-26 2-9 15,-17-2-111-15</inkml:trace>
  <inkml:trace contextRef="#ctx0" brushRef="#br0" timeOffset="134352.89">7613 14078 385 0,'1'-3'292'0,"3"-1"2"0,-2-4-79 31,-4-4-40-31,-3 1-66 16,-6-6-23-16,-7 0-24 16,-4 1-11-16,-5 3-24 15,1 9-18-15,2 4-29 16,2 2-12-16,7 8-14 15,4 7 1-15,8 3 7 16,6 5 8-16,12-2 12 16,5-4 5-16,7-4 9 0,0-7 3 15,0-7 5-15,-2-5 4 16,-4-4 5-16,-2-1 1 16,-6-5 5-16,1 3 0 15,-6 0 11-15,-4-3 18 16,-4 9 10-16,-5 2-8 15,-2 9-8-15,0 7-21 16,1 12-13-16,2 5 5 0,4 10-2 16,0 5 0-16,3-1-5 15,-1-2 2-15,2-6-1 16,2-6 0-16,1-11-26 16,1-9-77-16</inkml:trace>
  <inkml:trace contextRef="#ctx0" brushRef="#br0" timeOffset="134841.56">7743 14254 865 0,'2'-2'376'16,"4"-4"-184"-16,4 3-98 15,7-2-27-15,0 3-22 16,4 2-13-16,-2 3-20 16,-1 2-3-16,-3 2-8 15,-7 1-2-15,-6 1 0 0,-6 0 1 16,-4 3 5 0,3-3 1-16,-1-2-8 15,6 0-13-15,2-2-9 16,3 1-1-16,5 2 7 0,0 3 10 15,0 1 4 1,-1 5 2-16,-9 1 8 0,-6 3 11 16,-9-1 16-16,-8-1 4 15,-2-10 1 1,1-7-48-16,4-12-345 16</inkml:trace>
  <inkml:trace contextRef="#ctx0" brushRef="#br0" timeOffset="135231.83">8031 14407 947 0,'0'-1'411'15,"5"2"-223"-15,4 7-73 16,8 10-81 0,9 3-7-16,1 3-6 15,1 1-2-15,-3-3-10 16,-5-2-2-16,-5-5-47 0,-5-9-51 16,-5-4-249-1</inkml:trace>
  <inkml:trace contextRef="#ctx0" brushRef="#br0" timeOffset="135424.71">8281 14420 599 0,'2'1'412'16,"-2"4"11"-16,-5 4-182 0,-5 10-142 16,-4 2-34-16,-6 12-15 15,4 5-7-15,-5 4-10 16,3 6-9-16,2 0-11 15,1-4-3-15,7-10-8 16,2-5 8-16,7-14-189 16</inkml:trace>
  <inkml:trace contextRef="#ctx0" brushRef="#br0" timeOffset="136153.35">7025 13157 735 0,'-3'-2'375'0,"5"2"-105"16,7 3-152-16,20 0-88 15,13-2-9-15,30 5 5 0,4 0-6 0,0 3-8 32,-7 1-1-32,-19-2-5 15,-6-1 0-15,-13-3-23 0,-5-3-35 16,-11-8-55-16,-7-4-10 15,-8-8 25-15,-4-3 37 0,-8 3 70 16,4 0 22-16,1 8 14 16,5 4-3-1,1 7-19-15,-1 4-6 16,5 9-3-16,1 1 2 16,4 10 14-16,1 4 14 15,-6 5 17-15,-3 5 11 0,-7-2 2 16,-2-4-16-16,-3-6-28 15,2-4-33-15</inkml:trace>
  <inkml:trace contextRef="#ctx0" brushRef="#br0" timeOffset="136679.35">8889 13723 1060 0,'-1'0'425'16,"7"0"-297"-16,7-3-57 15,22 3-72-15,12-1-4 0,17 1 8 31,7 2 0-31,-7 2-1 16,-10-2-31-16,-20 2-124 16,-8-4-149-16</inkml:trace>
  <inkml:trace contextRef="#ctx0" brushRef="#br0" timeOffset="136965.76">8948 13862 608 0,'2'1'341'16,"0"-1"-62"-16,10 4-111 0,4-4-24 15,12 2-18 1,10 0-1-16,12 2-29 15,3 2-9-15,-1-2-29 16,-6 1-12-16,-16-4-15 16,-8-3-5-16,-9-4-7 15,0 2-4-15,-8-1-62 16,1-1-114-16</inkml:trace>
  <inkml:trace contextRef="#ctx0" brushRef="#br0" timeOffset="144476.5">9886 13382 743 0,'0'-5'407'16,"4"-8"-111"-16,-2 18-114 31,6 15-39-31,1 27-62 15,2 14-20-15,-1 24-14 16,-2 8-8-16,2 13-15 16,-5-3-3-16,0-13-10 15,-3-19-2-15,0-27 1 16,3-9-29-16,1-19-164 0,-1-6-92 16</inkml:trace>
  <inkml:trace contextRef="#ctx0" brushRef="#br0" timeOffset="144661.84">9846 13438 688 0,'3'-14'348'16,"15"-13"-97"-16,9-1-77 15,19 6-86-15,21 6-25 16,21 10-36-16,4 6-17 15,1 10-84-15,-5 1-124 16</inkml:trace>
  <inkml:trace contextRef="#ctx0" brushRef="#br0" timeOffset="144898.79">9865 13876 829 0,'9'1'376'0,"11"-1"-153"16,32 0-136-16,17-3-9 15,26 3-39-15,-6 0-17 16,-9 3-4-16,-9 2-81 15</inkml:trace>
  <inkml:trace contextRef="#ctx0" brushRef="#br0" timeOffset="145196.02">10365 14135 648 0,'1'-8'322'15,"2"-3"-85"-15,9-10-125 16,2 3-17-16,3 4 17 0,-3 2 2 16,-3 12-28-1,-3 1-19-15,-4 12-43 0,-1 7-12 16,-3 11 10-1,1 10 4-15,-2 2 2 16,-1 0-1-16,0-8-11 0,0-2-4 16,4-13-58-1,0-5-96-15</inkml:trace>
  <inkml:trace contextRef="#ctx0" brushRef="#br0" timeOffset="145747.18">10523 14109 840 0,'0'-3'386'0,"4"-6"-181"16,11 0-44-16,11 0-79 15,7-2-22-15,11 6-25 16,2 4-10-16,-10 1-13 16,-5 5-3-16,-16 5-10 0,-14-5-1 15,-3 6 1 1,-11-2 2-16,-2 0 5 15,6 0 0-15,3-1-6 0,5-1-5 16,11-1 0-16,3 3-1 16,3 3 4-16,4 2 2 15,-10 5-1-15,-2 3 1 16,-13 2 9-16,-6 2 4 16,-13 0 6-16,-7-4 2 15,-5-10-65-15,-2-5-74 0</inkml:trace>
  <inkml:trace contextRef="#ctx0" brushRef="#br0" timeOffset="146128.86">10918 14269 789 0,'-2'0'365'15,"-5"1"-150"-15,4 7-61 16,2 3-66 0,4 2-16-16,10 1-23 15,2-4-9-15,9-6-5 16,-4-4-1-16,0-11 1 0,1 0-3 16,-6-10 11-16,1 3-2 15,-4 4-5-15,-4-2-2 16,-1 15-20-16,-2 1-5 15,0 13-5-15,5 14-4 16,0 25 1-16,3 9-1 16,-4 13 2-16,-8-4 3 0,-9-5 24 15,-14-9 19 1,-17-7 9-16,-2-10-1 0,-13-16-12 16,2-8-14-16,2-20-84 15,6-7-62-15,6-19-382 16</inkml:trace>
  <inkml:trace contextRef="#ctx0" brushRef="#br0" timeOffset="146797.84">9975 13108 783 0,'5'0'335'0,"18"1"-151"15,15-1-70-15,34-2-33 0,14-1-19 0,17 3-41 32,0 0-6-32,-10 0-7 15,-5 3-1-15,-29-4-2 16,-13 0-2-16,-25-4-44 15,-12-2-21-15,-14-1-18 16,-4-6 0-16,-9-2 47 16,-3-5 24-16,4 6 25 0,0 0 11 15,10 8 19-15,6 6 2 16,6 8 1-16,6 9-3 16,8 7-9-16,3 5 12 15,-6 1 34-15,-5 0 14 16,-11 4 23-16,-6-1-5 15,-8-6-42-15,0-3-17 0,0-10-106 16,4-7 301-16</inkml:trace>
  <inkml:trace contextRef="#ctx0" brushRef="#br0" timeOffset="147281.78">11841 13746 648 0,'5'0'326'0,"9"2"-69"16,11 1-82-16,29-1-44 16,12-1-26-16,22 1-51 15,1-1-20-15,2 5-21 16,-11-1-6-16,-8-3-1 15,-8 1-57-15,-20-3-192 0</inkml:trace>
  <inkml:trace contextRef="#ctx0" brushRef="#br0" timeOffset="147516.9">11905 13887 842 0,'-1'0'348'16,"5"2"-176"-16,11 1-81 15,23 3-39-15,18 0-1 16,17-3-17-16,2 2-9 16,6-2-10-16,-4-1-3 15,-1-6-6-15,-1-4-15 16,-11-6-109-16,-15-3-84 0</inkml:trace>
  <inkml:trace contextRef="#ctx0" brushRef="#br0" timeOffset="147702.1">12472 13693 346 0,'1'-4'210'0,"5"2"3"16,7 2-64-16,11 4-35 15,6 8-9-15,6 5-9 16,2 5 2-16,-8 9 19 15,-6 0 18-15,-21 5 32 16,-7 0-1-16,-19-3-27 16,-5 1-27-16,-8-5-50 15,2-9-51-15,2-12-208 16</inkml:trace>
  <inkml:trace contextRef="#ctx0" brushRef="#br0" timeOffset="148145.51">13666 13385 1222 0,'-4'-7'503'0,"-1"0"-334"0,2 9-69 0,-1 34-85 16,4 19-18-1,0 30 1 1,3 8 6-16,-1 18 8 16,-1-5 0-16,4-11-1 0,-1-13 0 0,0-39 5 15,0-13-33 1,-1-22-115-16,-3-7-132 15</inkml:trace>
  <inkml:trace contextRef="#ctx0" brushRef="#br0" timeOffset="148336.12">13577 13384 1034 0,'25'-7'430'16,"20"-6"-240"-16,19 3-112 0,14 4-21 16,16 5-27-16,6 2-16 15,-3 4 11 1,-3-1-87-16,-16-2-226 16</inkml:trace>
  <inkml:trace contextRef="#ctx0" brushRef="#br0" timeOffset="148582.53">13724 13710 930 0,'25'0'402'0,"17"-1"-212"16,29 1-87-16,10 2-12 16,2 2-43-16,-8 1-17 15,-21 2-37-15,-6-1-79 16</inkml:trace>
  <inkml:trace contextRef="#ctx0" brushRef="#br0" timeOffset="149217.67">14232 14100 429 0,'7'-6'262'0,"7"-11"-4"15,0 4-27-15,-8-8-40 16,-2 3-18-16,-7 2-43 16,-9-1-29-16,-7 8-57 15,-2 3-30-15,-2 12-39 16,3 5-4-16,0 6-3 15,2 2 2-15,6 3 5 16,3-1-1-16,11 2 2 0,5-2-1 16,10-6 5-1,1-2 3-15,7-11 9 16,-3-2 6-16,-5-8 7 16,0-4 5-16,-4 1 1 0,-3-3 1 15,-4 6 2 1,-4 7-1-16,-2 4-1 0,-2 6 5 15,-1 9-3 1,-2 2 1-16,1 10 0 16,3 5-4-16,0 0-3 15,1-2-1-15,2-5 0 0,4-5 0 0,0-9 0 16,0-4-43 0,3-4-273-16</inkml:trace>
  <inkml:trace contextRef="#ctx0" brushRef="#br0" timeOffset="149612.91">14385 14236 759 0,'1'-6'326'0,"9"-2"-169"0,5 0-37 0,5 2-51 31,6 6-9-31,4 1-26 16,-3 5-13-16,-6 0-17 16,-9 2-1-16,-12 3 0 15,-6 0 0-15,-7 2 1 16,1 4 1-16,1-2-4 15,6-2-2-15,10-2-4 16,5-2-2-16,8 0 4 0,2-2 2 16,0 5 3-16,-8-2 2 15,-8 0 12-15,-11 3 5 16,-16-6 4-16,-5 2 2 16,-3-5-73-16,3-3-99 15</inkml:trace>
  <inkml:trace contextRef="#ctx0" brushRef="#br0" timeOffset="149985.85">14664 14379 1084 0,'0'1'419'0,"-3"4"-299"15,3 5-51-15,5 8-45 16,-5 1-5-16,8 1-5 15,4 0-3-15,-1-10-3 16,8-4 1-16,0-9 4 16,0-8 2-16,-1-6 3 15,-1-3 1-15,-1-2-1 16,-4-1-2-16,-3 4-2 16,-1 7-1-16,-3 10-5 15,0 7-1-15,-1 16-4 16,-2 5-2-16,3 17 5 15,-1 5 7-15,-4 3 20 16,-4 3 3-16,-11-1 27 0,-10-5 6 16,-12-5-10-16,-4-5-1 15,6-16-17-15,1-8-6 16,9-20-44-16,5-12-47 16,1-18-143-16,8-3-93 15</inkml:trace>
  <inkml:trace contextRef="#ctx0" brushRef="#br0" timeOffset="150379.12">15456 13762 1056 0,'16'-1'417'0,"12"-2"-248"0,14 3-127 16,10 5-12 0,5 0-11-16,1 0-8 15,-2 2-35-15,-9-2-57 0,-11 1-266 16</inkml:trace>
  <inkml:trace contextRef="#ctx0" brushRef="#br0" timeOffset="150592.96">15504 13923 444 0,'-1'4'301'31,"1"1"36"-31,11 1-131 0,8 1-13 0,14-1-6 16,10-3-25-16,14 1-48 31,0-3-25-31,0-1-52 16,-7 2 1-16,-17-4-147 16</inkml:trace>
  <inkml:trace contextRef="#ctx0" brushRef="#br0" timeOffset="151045.97">16513 13246 1164 0,'-1'-2'457'15,"1"3"-341"-15,-1 9-54 16,1 36-63-16,2 19 1 16,2 31 25-16,5 14 8 15,1 9-1-15,-5-1-8 16,-5-14-7-16,-3-17 1 15,0-36-1-15,3-13-32 16,1-24-117-16,-1-8-122 0</inkml:trace>
  <inkml:trace contextRef="#ctx0" brushRef="#br0" timeOffset="151258.32">16405 13397 549 0,'10'-6'330'16,"23"-8"-10"-1,10 1-128-15,17 5-84 16,15 1-20-16,14 5-34 16,4 1-19-16,3 2-21 15,-11 2 1-15,-10 0-118 16,-6-2-119-16</inkml:trace>
  <inkml:trace contextRef="#ctx0" brushRef="#br0" timeOffset="151480.03">16520 13679 903 0,'12'2'408'16,"13"-1"-212"-1,22 3-63-15,8-2-37 0,17-2-49 0,0 0-20 32,-2 0-46-32,-9 1-93 0</inkml:trace>
  <inkml:trace contextRef="#ctx0" brushRef="#br0" timeOffset="151822.72">16847 14100 600 0,'4'-3'310'15,"5"-7"-62"-15,-1-4-81 16,2-3-27-16,1-3 6 16,0 5-3-16,2 1-1 0,-4 7-38 15,-2 1-29 1,-3 8-52-16,-4 5-22 15,4 16-16-15,2 9-2 16,1 11 14-16,1 4 3 16,-4-4 3-16,1-1 2 15,-5-13-36-15,0-9-84 0</inkml:trace>
  <inkml:trace contextRef="#ctx0" brushRef="#br0" timeOffset="152411.7">17102 14057 637 0,'-2'-2'386'0,"-3"-1"-21"15,0-2-86-15,5 0-112 16,7 1-49-16,12-1-71 16,6 1-21-16,13 4-18 15,4 4-4-15,-1 5-4 16,-3 1 0-16,-17-3-7 15,-9 5-4-15,-21-1-7 16,-3 0 1-16,-8 4 9 0,-1-7 6 16,12 1 2-1,1-2 0-15,13-1-1 16,7-1 0-16,5 1 2 0,2 7 1 16,-5-3 1-1,-7 2 0-15,-14 4 5 16,-13-3 1-16,-14 2 2 0,-5 0-1 15,6-6-171 1,8-2-132-16</inkml:trace>
  <inkml:trace contextRef="#ctx0" brushRef="#br0" timeOffset="152868.27">17486 14188 809 0,'0'-1'396'0,"0"1"-166"15,1 4-59-15,-1-4-89 16,0 0-30-16,6 13-18 15,20 35-2-15,-11-33-6 16,-2-5-4-16,3-6 0 16,0-6 1-16,4-6 2 15,-2-4 2-15,-4-7 5 16,-1-3 15-16,-9-1 21 16,-2 0 5-16,-6 6-6 15,4 7-16-15,-1 8-40 16,0 8-11-16,1 14-15 0,3 7-3 15,7 20 6-15,2 15 3 16,4 8 3 0,-4 5 0-16,-12-9 0 0,-9-16 1 15,-18-10 6-15,-5-13 8 16,-5-9 17-16,-7-8 4 16,-4-17 7-16,0-8-6 0,6-14-51 15,11-3-51-15,18-8-170 16</inkml:trace>
  <inkml:trace contextRef="#ctx0" brushRef="#br0" timeOffset="186315.42">1689 16044 220 0,'-1'3'59'15</inkml:trace>
  <inkml:trace contextRef="#ctx0" brushRef="#br0" timeOffset="186714.99">1567 16004 1054 0,'-3'-19'406'16,"6"-29"-258"-16,16-6-58 16,25-8-22-16,14-2-2 15,14 11-25-15,9 12-12 16,4 26-8-16,-5 17-1 16,-13 35-2-16,-8 17 2 15,-14 26-2-15,-2 5 0 0,-3-9 1 16,4-14-3-16,3-27-2 15,0-15-3-15,-1-20-6 16,-3-7-5-16,-16-15-39 16,-6-9-14-16,-12-12-51 15,-11-4-44-15,-5 0-109 16,-6 0-112-16</inkml:trace>
  <inkml:trace contextRef="#ctx0" brushRef="#br0" timeOffset="187054.41">2425 15791 1062 0,'2'0'430'0,"11"0"-265"16,5 4-70-16,12 7-59 16,8 4-10-16,3 7-13 15,-1 4-3-15,-8 3 5 16,-11 1 24-16,-18 1 40 15,-6 3 14-15,-19 1 6 16,-6 2-23-16,-7 6-46 16,0-2-139-16</inkml:trace>
  <inkml:trace contextRef="#ctx0" brushRef="#br0" timeOffset="187567.85">3228 15501 942 0,'-2'-1'425'16,"-1"9"-198"-16,-2 11-101 0,3 27-86 15,2 17-10 1,5 28-8-16,4 13-6 15,1-2-3-15,-2-10 1 0,-2-17 5 0,-1-14 2 16,0-17 4 0,0-9-63-16,-4-21-187 0</inkml:trace>
  <inkml:trace contextRef="#ctx0" brushRef="#br0" timeOffset="187771.66">3095 15545 1072 0,'2'-8'419'0,"13"-10"-303"16,17 4-36-16,29 5-45 15,15 6-19-15,19 5-12 16,-2-1-1-16,3 0 13 15,-8-1-133-15</inkml:trace>
  <inkml:trace contextRef="#ctx0" brushRef="#br0" timeOffset="188004.78">3257 15845 1072 0,'6'3'404'15,"4"0"-268"-15,28 0-115 16,14 1-2-16,15-2-3 16,3 1-6-16,-2 3 29 15,-5 1-133-15</inkml:trace>
  <inkml:trace contextRef="#ctx0" brushRef="#br0" timeOffset="188408.18">3573 16207 1068 0,'-1'-9'425'0,"0"-12"-286"15,3-4-32 1,12 3-45-16,7 2-15 16,12 9-17-16,3 7-6 15,1 12-7-15,-4 7-3 0,-16 14 9 16,-10 7 10-1,-18 9 9-15,-9 3 1 0,-10-4-11 16,0-4-10-16,3-13-6 16,1-8-5-16,6-15-15 15,1-6-5-15,10-9-10 16,4-3 10-16,8 4 21 0,8 2 6 16,9 1 9-16,3 5-6 15,9 5-10-15,1 5-2 16,-1 4-5-1,0 0-1-15,-7-2-69 0,-2-3-132 16</inkml:trace>
  <inkml:trace contextRef="#ctx0" brushRef="#br0" timeOffset="188808.18">3927 16147 1053 0,'2'-1'445'16,"10"0"-239"-16,3-2-93 0,9 1-69 0,3 2-11 15,-6-1-15 1,1 4-5-16,-8 6-7 15,-7-3-2-15,-6 8-4 16,-1 0-3-16,-3 2 2 0,-2-1 1 16,2-3-4-16,2-5-2 15,4-3-3-15,4 0-1 16,8 3 4 0,0 0 4-16,2 11 0 15,-2 4 1-15,-11 11 26 16,-10 5 14-16,-16 0 25 15,-7-3 9-15,-2-15-10 16,6-9-8-16,2-22-102 16,15-5-43-16,6-16-363 15</inkml:trace>
  <inkml:trace contextRef="#ctx0" brushRef="#br0" timeOffset="189322.21">4582 15868 1112 0,'6'2'412'0,"14"3"-308"16,9-2-42-1,18 2-21-15,8-3-8 16,5 1-21-16,0-2-5 16,-12-1-39-16,-7 4-78 15,-19 0-224-15</inkml:trace>
  <inkml:trace contextRef="#ctx0" brushRef="#br0" timeOffset="189660.04">4675 16035 517 0,'-2'1'317'15,"0"4"1"-15,-1-4-84 16,3-1-86 0,0 0-35-16,10 1-55 0,19 2-6 15,58-3-9 1,-32 0-7-16,-2-3-18 16,-8 1-4-16,-15 3-1 0,-8-3 1 15,-10 1 0-15,-2 1-1 16,-9 0-3-16,-1 1-3 15,3 2-31-15,-5-3-62 16</inkml:trace>
  <inkml:trace contextRef="#ctx0" brushRef="#br0" timeOffset="197802.86">5539 15513 858 0,'-4'-3'376'16,"0"-2"-232"-16,2 11-69 16,8 20-85-16,7 15-19 15,5 35 17-15,10 11 12 16,-4 11 14-16,-1 0 1 0,-2-21-3 15,-7-12-16-15,-1-23-76 16,-2-10-66-16,-2-19-125 16</inkml:trace>
  <inkml:trace contextRef="#ctx0" brushRef="#br0" timeOffset="197984.01">5840 15777 653 0,'-7'2'328'15,"-6"9"-83"-15,-10 12-95 16,-6 8-18-16,-9 10-29 16,1 1-30-16,6-6-46 15,6-2-15-15,19-8-30 16,9-7-10-16,25 1-2 16,8-9 3-16,16 1 15 15,3 1-16-15,-5-5-369 0</inkml:trace>
  <inkml:trace contextRef="#ctx0" brushRef="#br0" timeOffset="198396.03">6011 16149 645 0,'6'7'281'16,"10"6"-128"-1,6 2-49-15,8-7-22 0,6-2-19 16,2-9-25-16,-2-7-3 16,-6-7 2-1,-7-4 3-15,-12-3 8 16,-5 4 22-16,-14 1 26 15,-6 1 1-15,-14 14-1 16,-4 1-22-16,-6 9-33 16,-1 12-10-16,7 8-19 15,2 6-5-15,20 9-7 16,8 0 0-16,17-2 3 16,15-2 2-16,8-9 2 0,9-6 2 0,3-13 3 15,-6-4 1-15,-4-11 2 16,-9-3-46-1</inkml:trace>
  <inkml:trace contextRef="#ctx0" brushRef="#br0" timeOffset="199007.48">6848 16157 1236 0,'-1'-2'431'0,"12"3"-357"15,27 2-109-15,57 2-45 16,43 0 49-16,60-7 70 16,27-1 18-16,35-2 22 15,0 0 8-15,9 2-19 16,-8 3 10-16,-11 1 23 0,-11 4 5 16,-28 2-10-1,-6 1-25-15,-48-1-49 16,-10-2-63-16</inkml:trace>
  <inkml:trace contextRef="#ctx0" brushRef="#br0" timeOffset="202683.3">7035 15314 223 0,'-1'-10'201'16,"-1"-10"68"-16,-5 0-23 16,2 3-44-16,-2 3-9 0,4 7-25 15,3 5-30-15,-1 9-63 16,2 10-30-16,3 24-43 16,4 14-5-16,6 23 8 15,1 13 0-15,-1 7-2 16,-1-1 3-16,-4-11 2 15,-3-15 1-15,-4-21-6 16,-2-13-39-16,-3-22-102 16,-1-3-106-16</inkml:trace>
  <inkml:trace contextRef="#ctx0" brushRef="#br0" timeOffset="203158.35">7466 15586 645 0,'-2'-10'313'16,"-4"-7"-116"0,-3 3-58-16,-4-1-19 0,-6 4-40 15,1 5-21-15,0 9-55 16,0 7-19-16,1 6-18 16,1 3-5-16,7 6 3 15,9 3 9-15,5 0 9 16,7-4 5-16,8-10 7 15,0-5 5-15,3-11 9 0,2-4 3 16,-4-5 5-16,-4-7 3 16,-3 7 12-16,-12-5 12 15,-1 8 18 1,0 4-3-16,-1 10-15 16,3 11-12-16,-7 12-18 0,2 10-4 15,3 10 0 1,1 0-4-16,9-4 0 15,-3-11 4-15,2-17-68 0,1-5-55 0,-2-15-242 16</inkml:trace>
  <inkml:trace contextRef="#ctx0" brushRef="#br0" timeOffset="203496.25">7695 15757 931 0,'3'-2'395'15,"10"-4"-222"1,3 1-56-16,6 3-59 0,1 2-18 16,-7 11-17-1,-7 4-1-15,-10 9 6 16,-8 6-1-16,-8 3-4 15,-3 2-2-15,-2-7-8 0,4-3-2 16,5-13-6 0,5-8-8-16,8-4-12 0,7-6-3 0,8 1-1 31,5 0 8-31,6 3 6 0,4 2 2 0,-3 0 3 31,-3 1 0-31,-7 1-199 16</inkml:trace>
  <inkml:trace contextRef="#ctx0" brushRef="#br0" timeOffset="203822.09">8028 15277 771 0,'2'-3'398'0,"-1"2"-144"16,-1 4-66-16,0-3-100 16,0 21-46-16,4 64-32 15,-2-21 2-15,3 18-4 16,-1 4-2-16,2 0 2 15,1-4-2-15,1-19 2 16,0-10 1-16,0-23-40 16,0-9-34-16,-1-10-36 15,-1-7-74-15</inkml:trace>
  <inkml:trace contextRef="#ctx0" brushRef="#br0" timeOffset="204017.93">8292 15706 1034 0,'1'-4'494'16,"5"1"-179"-16,-5 0-136 0,-1 3-101 15,0 0-22 1,0 0-156-16,0 0-435 0</inkml:trace>
  <inkml:trace contextRef="#ctx0" brushRef="#br0" timeOffset="204489.7">8605 15312 480 0,'-3'-12'349'0,"-4"-11"39"0,5 10-140 0,-1 6-34 16,1 9-86-1,1 8-49-15,0 21-66 16,1 13-16-16,4 26 3 16,4 9 0-16,4 16 2 15,1-2 1-15,-2-11 0 16,-2-8 8-16,2-26 11 16,-1-10-39-16,2-17-120 15,3-9-76-15</inkml:trace>
  <inkml:trace contextRef="#ctx0" brushRef="#br0" timeOffset="204972.46">9058 15593 692 0,'2'-11'349'15,"-1"-5"-119"1,-1-5-57-16,-1-3-14 0,-9 0-30 16,-1 2-13-16,-6 7-45 15,-2 5-23-15,-4 7-46 16,0 4-22-16,3 12-16 15,0 3-3-15,9 10 7 16,4 0 1-16,6 0 1 16,7-1 4-16,8-10 10 15,5-1 6-15,7-11 13 16,0-4 3-16,1-6 6 16,-2-7 2-16,-4 0 2 15,-6-2 1-15,-7 4-1 16,-1 4-4-16,-5 4 3 15,2 8-2-15,-4 12-1 0,1 7 2 16,0 14-8-16,-1 4 0 16,0 5-2-16,0 0 0 15,-4-5 1-15,4-8 1 16,0-11-19-16,5-4-82 16</inkml:trace>
  <inkml:trace contextRef="#ctx0" brushRef="#br0" timeOffset="205467.61">9307 15691 847 0,'6'-4'366'16,"2"-2"-196"-16,1-2-45 0,5 2-67 31,1 1-21-31,4 2-30 0,-1 3-3 0,-4 3-6 31,-6 2-1-31,-10 7 3 0,-6 2 0 16,-6 1 9-16,2 1 0 0,4-3-6 16,7-2-5-1,7 0-10-15,-3-3-1 16,11 2 1-16,-7 0 5 15,1 7 6-15,-2 3 5 16,-13 3 13-16,-6 0 6 16,-7-1 8-16,-5-7 1 0,-1-10-2 15,9-3-21-15,-3-13-91 16,12-1-91-16</inkml:trace>
  <inkml:trace contextRef="#ctx0" brushRef="#br0" timeOffset="205857.32">9586 15304 518 0,'2'-2'357'16,"-1"-1"24"-16,-1 0-119 16,0 3-137-16,0 0-51 0,0 15-66 15,6 52-7 1,-2-9 6-16,1 4-2 15,-2 18-4-15,-4-9 2 0,0 5 1 16,1-1-1-16,-1-16 4 16,4-3-3-16,1-22 1 15,1-7 1-15,2-17-1 16,0-2 2-16,0-11-20 16,-1-3-55-16</inkml:trace>
  <inkml:trace contextRef="#ctx0" brushRef="#br0" timeOffset="-211083.81">8311 16724 249 0,'3'-11'217'16,"0"-10"78"-16,-3-2-20 15,-3 3-36-15,-9 2-22 16,-6 6-59-16,-5 4-35 16,-10 4-52-16,0 3-23 0,-3 4-29 15,2 5-17 1,6 7-24-16,3 3-7 0,10 9-4 16,7 1 8-16,9 3 11 15,7 0 4-15,9-6 3 16,6-7 1-16,8-10 2 15,4-7 1-15,6-12 5 16,-4-7 6-16,-3-7 3 16,-6-3 0-16,-10 1-2 15,-3 2-2-15,-14 8 8 16,-1 6 4-16,-7 11 5 16,-7 8 2-16,1 11-4 15,1 7 0-15,7 6-7 16,5 0-6-16,13-1-9 15,5-3 0-15,10-8-73 16,1-8-96-16</inkml:trace>
  <inkml:trace contextRef="#ctx0" brushRef="#br0" timeOffset="-210710.47">8469 16409 850 0,'0'-12'424'16,"0"-7"-152"-16,12 4-121 15,4 3-32-15,9 12-70 16,4 8-28-16,-1 12-16 15,-4 5 2-15,-18 5 4 16,-7 4 1-16,-18-1 3 16,-4-3-1-16,7-5-6 15,1-3-2-15,12-10-9 16,6-3-1-16,10-9 2 16,6-2 0-16,14 1 17 15,3-4 3-15,3 3 8 16,-3 0 4-16,-13 1-6 15,-2 1-1-15,-13 1-91 16,-2-1-450-16</inkml:trace>
  <inkml:trace contextRef="#ctx0" brushRef="#br0" timeOffset="-210228.17">10287 16138 792 0,'10'1'378'16,"15"1"-148"-16,5-1-75 16,11 3-80-16,3-1-27 15,-3 0-29-15,-1 1-25 0,-9-1-111 16,-3-2-109-1</inkml:trace>
  <inkml:trace contextRef="#ctx0" brushRef="#br0" timeOffset="-210020.13">10290 16249 389 0,'-4'3'297'16,"-5"6"57"-16,9-1-95 15,13 0-72 1,9-3-29-16,19 0-19 16,3-3-18-16,7-1-37 0,-6-1-7 15,-7 1-33 1,-4-1-18-16,-8-2-87 16,-6 1-98-16</inkml:trace>
  <inkml:trace contextRef="#ctx0" brushRef="#br0" timeOffset="-209581.66">11098 15623 777 0,'-4'-4'418'15,"0"-2"-100"-15,-2 11-200 0,3 13-48 16,3 27-58 0,0 15-9-16,4 29 2 15,3 4-1-15,1 1 1 16,4-7-1-16,-1-21 10 15,1-11-56-15,0-16-104 16,-2-14-90-16</inkml:trace>
  <inkml:trace contextRef="#ctx0" brushRef="#br0" timeOffset="-209087.83">11312 16100 613 0,'-8'2'311'16,"-11"3"-65"-16,0 3-78 0,-11 0-51 15,0 2-18-15,4 2-41 16,0-2-13 0,13-1-24-16,9 3-11 0,11-4-11 15,7-1-1-15,10 2 2 16,4-5 5-16,-1 1 0 16,3-1-1-16,-9-5 3 15,-2-2 1-15,-8-1-1 16,-2 0 1-16,-2 3-2 15,0 2 1-15,3 4 4 16,1 1 1-16,4 4 2 16,4-2-1-16,7 0-6 15,4-1-1-15,7-6-3 16,0-1 3-16,-1-8 5 0,-3-3 2 16,-9-7 6-16,-1 1 1 15,-14 0 2-15,-6-2 2 0,-8 4 4 16,-10 1 0-1,-12 4-6 1,1 7-6-16,-6 8-16 16,-1 7-3-16,7 9-2 0,2 2-3 15,9 2 2 1,4 2 2-16,14-2 2 0,6 3 6 16,14-4 15-1,6 0 6-15,12 4 3 0,4-9-3 16,-3-1-7-16,-5-6-4 0,-8-12-16 15,-4-4-76-15</inkml:trace>
  <inkml:trace contextRef="#ctx0" brushRef="#br0" timeOffset="-208178.05">12125 16259 935 0,'14'-1'309'0,"29"-5"-294"16,23 0-44-16,60-1 3 15,20 0 9-15,54 4 31 16,18 1 15-16,27 2 22 16,11 3 16-16,7 3 8 15,-7 2 0-15,-10 5 6 16,-11 0-12-16,-29 4-26 15,-4-1-10-15,-36-4-17 0,-9-5-3 16,-25-7-3 0,-15 0-1-16,-28 1-38 15,-19 1-81-15</inkml:trace>
  <inkml:trace contextRef="#ctx0" brushRef="#br0" timeOffset="-204801.97">12439 15702 862 0,'-13'-14'394'16,"-9"-13"-203"-16,6-6-44 0,16 2-75 16,8 3-37-1,14 1-4-15,7 6-4 16,13 10-4-16,7 7 2 15,3 20-13-15,-7 8 9 0,-22 16 10 16,-16 8 2-16,-33 11 0 16,-12 7-5-16,-21-1-9 15,-3-8-4 1,8-19 10-16,9-11-57 16,17-22-25-16,11-5-5 15,12-10-26-15,4-6 54 0,9 1 46 16,7 1 11-16,12 6 20 15,2 8 4-15,14 11-21 16,1 4-4-16,-5 6-7 16,3 1-1-16,-13-4-135 15,-7-4-162-15</inkml:trace>
  <inkml:trace contextRef="#ctx0" brushRef="#br0" timeOffset="-204646.75">12862 15833 1158 0,'-1'-2'597'0,"-4"1"-147"15,3 1-232-15,2 0-138 16,0 0-38-16,0 0-51 16,0 0-90-16</inkml:trace>
  <inkml:trace contextRef="#ctx0" brushRef="#br0" timeOffset="-204296.12">13128 15531 869 0,'0'-5'494'0,"-5"-7"-142"15,8 18-167-15,-1 8-55 16,2 21-104-16,-3 15-12 15,-4 18-1-15,-1 7-2 16,-1 1-2-16,4-8-1 16,4-22-21-1,4-12-91-15,7-23-198 16</inkml:trace>
  <inkml:trace contextRef="#ctx0" brushRef="#br0" timeOffset="-203944.62">13378 15651 969 0,'-15'-3'496'16,"-15"-5"-161"-16,4 9-177 15,3 7-51-15,2 12-78 16,8 8-19-16,4 14-13 0,1 3-3 16,13 6-1-1,6-1 0-15,18-10-5 0,8-10-4 16,14-19 2-16,2-12 7 16,1-15 15-1,-5-5 17-15,-19-9 38 16,-12-2 16-16,-24-6 9 15,-9 1-7-15,-19 2-41 16,-1 6-22-16,-1 13-95 16,4 2-115-16</inkml:trace>
  <inkml:trace contextRef="#ctx0" brushRef="#br0" timeOffset="-203726.99">13428 15399 869 0,'4'0'405'16,"16"1"-137"0,11 1-85-16,16 1-66 0,2-3-28 15,2 0-57-15,-6 1-8 16,-7-1-214-1</inkml:trace>
  <inkml:trace contextRef="#ctx0" brushRef="#br0" timeOffset="-203313.68">13986 15280 877 0,'-5'-3'441'16,"-11"-7"-140"-16,-4 7-79 0,-4 4-105 15,-2 4-36-15,-1 10-50 16,6 7-13-16,6 10-16 16,4 5-2-16,10 5-5 15,3-3-2-15,12-6 0 16,7-2-1-16,11-11 2 16,4-6 2-16,3-11 4 15,-7-5 4-15,-11-8 15 16,-8-5 10-16,-23-2 17 15,-6-2 1-15,-16 4-15 16,-5 1-11-16,5 7-58 0,5 6-94 16</inkml:trace>
  <inkml:trace contextRef="#ctx0" brushRef="#br0" timeOffset="-202773.28">14095 15855 1199 0,'-1'0'530'15,"1"0"-262"-15,-2 3-76 16,2-3-83-16,0 0-25 16,0 0-30-16,0-1-10 15,0-1-17-15,0 1-8 16,0 0-74-16,0 0-95 16</inkml:trace>
  <inkml:trace contextRef="#ctx0" brushRef="#br0" timeOffset="-201391.13">14705 15626 585 0,'-2'-3'330'0,"-10"-3"-67"16,-1 0-42-16,-9 4-83 0,-10-4-31 16,-8-1-37-16,2 0-21 0,5-1-31 15,5 1-11 1,11 2-19-1,1 7-12-15,2 10-7 16,0 3 0-16,-5 14 3 16,1 1 6-16,0 5 9 15,0 2 6-15,9-3 9 16,1-5 6-16,9-11 3 16,5-5 3-16,12-13 2 15,5-3 0-15,15-3-4 16,4-2-5-16,11 8-2 15,-6 7 0-15,-5 8 7 16,-8 4 6-16,-27 4 15 16,-6 3 19-16,-18-2 14 15,-14 1-2-15,-9-9-7 0,-3-9-19 16,-2-15-36-16,8-4-39 16,15-3-103-16,5 0-91 15</inkml:trace>
  <inkml:trace contextRef="#ctx0" brushRef="#br0" timeOffset="-201172.59">14856 15847 1072 0,'-3'-2'575'0,"-2"-3"-130"16,1 3-214-16,1 2-142 16,2 0-35-16,1-1-193 15,0 1-114-15</inkml:trace>
  <inkml:trace contextRef="#ctx0" brushRef="#br0" timeOffset="-200859.38">15093 15629 735 0,'-2'-2'477'15,"1"8"6"-15,1 9-243 0,-7 16-132 16,3 12-26-16,-3 13-11 16,2 9-15-16,6-3-32 15,0-6-7-15,6-17-119 16,0-15-129-16</inkml:trace>
  <inkml:trace contextRef="#ctx0" brushRef="#br0" timeOffset="-200409.88">15343 15709 1043 0,'-22'-2'510'16,"-16"-2"-208"-16,2 8-144 16,4 8-55-16,8 11-77 15,5 7-19-15,6 7-11 16,8 8-2-16,12 1-2 16,8-2 1-16,17-14-1 15,5-7-1-15,11-18 6 16,3-12 4-16,1-13 24 15,-5-13 30-15,-14-12 24 0,-9-5 9 16,-21 0-9 0,-6 2-24-16,-21 10-35 15,-4 7-38-15,-7 13-158 16,-2 5-57-16</inkml:trace>
  <inkml:trace contextRef="#ctx0" brushRef="#br0" timeOffset="-200141.45">15466 15349 1082 0,'5'4'435'0,"12"6"-265"15,6 2-31-15,14-2-42 16,6 2-27-16,2-10-27 16,6-2-102-16</inkml:trace>
  <inkml:trace contextRef="#ctx0" brushRef="#br0" timeOffset="-199721.99">16018 15240 870 0,'-15'1'426'15,"-22"6"-156"-15,-6 1-86 16,0 8-102-16,7 7-36 0,13 9-40 15,8 6-6-15,15 5-4 16,7-3-2-16,15-8 2 16,9-7 0-16,12-14 5 15,2-5 5-15,-7-9 20 0,-8-8 30 0,-19-7 59 32,-6-4 14-32,-25 0 1 15,-12 1-27-15,-16 6-58 0,-4 6-21 16,10 5-67-1,11 4-95-15</inkml:trace>
  <inkml:trace contextRef="#ctx0" brushRef="#br0" timeOffset="-199006.77">12997 16509 812 0,'-6'-1'406'0,"-9"1"-162"15,-8 3-43-15,-8 11-84 16,-4 8-40-16,-1 17-31 16,8 12-14-16,6 16-24 15,9 8-5-15,21 7-4 0,5-4-2 16,18-21-1 0,6-7 5-16,8-22-148 0,7-11-95 15</inkml:trace>
  <inkml:trace contextRef="#ctx0" brushRef="#br0" timeOffset="-198582.95">13386 16728 497 0,'-9'-8'328'0,"-12"-10"6"16,-4 0-49-16,-2 9-93 0,-3 2-43 16,5 14-77-16,-1 8-26 15,3 13-33 1,5 6-11-16,9 10-4 0,6 2-2 15,11 2-1-15,10-5-1 16,9-10 2 0,4-9-2-16,10-20 4 15,2-4 2-15,-4-18 12 16,0-5 12-16,-12-8 29 16,-11-8 20-16,-16-10 12 15,-7 0-3-15,-16-2-31 16,-6 8-20-16,-1 12-37 0,-2 14-32 15,8 18-126-15,5 8-194 16</inkml:trace>
  <inkml:trace contextRef="#ctx0" brushRef="#br0" timeOffset="-198388.2">13570 16941 1230 0,'0'2'504'0,"2"2"-317"15,-1-2-46-15,-1-2-71 16,0 0-26-16,0 0-57 16,0 0-106-16</inkml:trace>
  <inkml:trace contextRef="#ctx0" brushRef="#br0" timeOffset="-197983.34">13751 16891 366 0,'1'0'275'16,"5"1"63"-16,2-2-79 0,3-3-78 16,5-2-32-1,2-5-61-15,0-4-22 0,-1-9-25 16,1-2 0-1,-6-2 23-15,1 0 10 16,-5 5 23-16,-3 0-1 16,-3 5-29-16,-2 7-7 0,0 6-27 15,-1 9-10-15,0 15-11 16,1 9-9-16,0 12-2 16,2 9-1-16,-1 3 2 15,4 1-1-15,2-1 61 16,3-12-117-16,7-9-234 15</inkml:trace>
  <inkml:trace contextRef="#ctx0" brushRef="#br0" timeOffset="-197534.14">14118 16608 757 0,'13'12'377'0,"4"4"-112"15,2 20-158 1,2 3-32-16,-6 16-29 15,-5 4-4-15,-10 3 4 16,-8-6-2-16,-15-13-6 0,3-2-6 16,-2-17-19-16,4-1-2 15,12-13-120 1,-2-7-150-16</inkml:trace>
  <inkml:trace contextRef="#ctx0" brushRef="#br0" timeOffset="-197084.16">14358 16557 620 0,'1'-4'376'31,"3"-6"-43"-31,7-1-115 16,4 2-31-16,7 0-59 16,1 5-23-16,5 4-49 15,3 8-14-15,-9 8-14 16,-6 1-3-16,-15 3-3 15,-9-1 1-15,-9-1-2 16,-4 2-4-16,3-5-4 16,0-4-1-16,7-7-2 15,2-4-3-15,6-3-7 16,2-3-4-16,5 0-4 16,4 4-1-16,4 2 5 15,8 1 1-15,2 3 2 16,3 4 1-16,1 3 2 0,-2 0 0 15,-3 1 0-15,-6-4 27 16,-2-4-188-16</inkml:trace>
  <inkml:trace contextRef="#ctx0" brushRef="#br0" timeOffset="-196190.16">16105 16191 521 0,'7'-5'333'0,"16"-3"20"16,6-1-152-16,10 3-89 15,8 2-34-15,-3 2-47 16,4 5-11-16,-12-1-99 16,-7 3-98-16</inkml:trace>
  <inkml:trace contextRef="#ctx0" brushRef="#br0" timeOffset="-195953.58">16169 16359 990 0,'14'-1'441'15,"20"1"-214"-15,1-2-34 0,10-3-70 16,-1 1-34-1,-6-2-49-15,-3 0-15 16,-10 0-86-16,-1 0-97 16</inkml:trace>
  <inkml:trace contextRef="#ctx0" brushRef="#br0" timeOffset="-195552.77">16840 16307 1117 0,'-2'-1'538'0,"-3"-1"-224"15,5 1-163-15,0 1-47 16,0-1-67-16,0-1-13 16,4 1-7-16,11-2-39 0,27-11-169 15</inkml:trace>
  <inkml:trace contextRef="#ctx0" brushRef="#br0" timeOffset="-195332.29">17134 16295 1023 0,'-1'0'477'15,"-1"0"-196"-15,4 3-171 16,-2-3-33-16,0 0-49 0,0 0-9 15,0 0 6-15,5 1-65 16,2 0-210-16</inkml:trace>
  <inkml:trace contextRef="#ctx0" brushRef="#br0" timeOffset="-195148.19">17405 16308 1492 0,'-2'0'641'0,"-4"-1"-342"16,2 1-123-16,4 0-96 15,0 0-35-15,0 0-45 16,0 0-73-16,0 0-613 16</inkml:trace>
  <inkml:trace contextRef="#ctx0" brushRef="#br0" timeOffset="-194744.54">17871 16048 942 0,'0'0'443'16,"6"0"-167"0,6 0-88-16,16-1-83 0,5 1-18 15,7-4-41 1,-1 2-13-16,-2-1-18 16,-1-2-6-16,-4 0-69 15,-3 2-66-15,-7-1-198 16</inkml:trace>
  <inkml:trace contextRef="#ctx0" brushRef="#br0" timeOffset="-194430.33">17956 16219 342 0,'-1'0'219'0,"-2"0"38"15,3-2-41-15,0 1-2 0,0 0-5 47,0 0-41-47,8 0-28 0,22-3-53 0,45-4-27 16,-27 6-32-16,-13 3-8 15,-2 4-12-15,-2-2-1 16,-12-1-5-16,-1 0 1 0,-5-2-39 16,-5-3-59-16,0-4-200 15</inkml:trace>
  <inkml:trace contextRef="#ctx0" brushRef="#br0" timeOffset="-181991.66">17825 15759 747 0,'0'-13'384'0,"3"-12"-105"16,3-5-64-16,8-2-55 0,1 7-26 15,1 7-41-15,1 3-22 16,3 17-39-16,2 7-19 15,2 15-15-15,3 11 2 16,-4 0 2-16,2-3 0 16,4-9 3-16,-4-13 1 0,10-14 6 15,-3-11 8-15,-7-15 12 16,-4-5 6 0,-16 3 1-16,-8 2-7 15,-8 10-72-15,-2 11-90 16</inkml:trace>
  <inkml:trace contextRef="#ctx0" brushRef="#br0" timeOffset="-181213">19032 15904 362 0,'2'-5'251'0,"2"-2"-14"15,3-4-44-15,4-1-13 16,2-4-18-16,2-5-4 0,0-1 7 16,-9-3 4-1,-3 2-12-15,-8 2-12 16,-13-1-47-16,-3 5-39 16,-3 9-38-16,-3 5-13 0,1 11-13 15,-1 7 5-15,-1 10-8 16,2 8-5-16,11 11-6 15,8 2-8-15,18 4-76 16,7-6-34-16,10-17-52 16,2-5-13-16,-3-22 62 15,0-2 40-15,-5-12 76 16,-4-4 43-16,-6-8 71 16,-4-5 17-16,-8-1 27 15,-2 3-5-15,-2 13-33 16,4 7-36-16,1 17-47 15,2 8-15-15,2 16-17 16,2 7 16-16,4 5-3 0,0 1 0 16,-2-2 3-16,-7-5 0 0,-6 2 4 15,-7-2 3-15,-8-3 6 32,-3-3 7-32,-5-16 23 0,-3-8 10 15,-7-18-1-15,3-10-8 16,5-6-33-16,8 1-31 15,16 6-109-15,6 9-80 16</inkml:trace>
  <inkml:trace contextRef="#ctx0" brushRef="#br0" timeOffset="-180984.14">19354 16171 904 0,'2'1'398'0,"4"4"-153"15,1 1-51 1,1 3-15-16,1-3-24 0,-6-2-67 16,3 1-33-16,0-2-81 15,-6-3-112 1</inkml:trace>
  <inkml:trace contextRef="#ctx0" brushRef="#br0" timeOffset="-180494.56">19883 15722 1015 0,'-14'-5'489'16,"-11"-8"-170"-16,-3 19-222 15,0 8-47-15,-2 12-59 16,4 10-13-16,7 17-6 16,5 6 3-16,17 7 7 15,9-4 1-15,18-10 4 16,11-8 1-16,11-14 4 15,1-13 2-15,-3-20 9 16,-1-14 9-16,-8-15 56 0,-4-5 23 16,-14-5 15-16,-12-7 20 15,-21-5-19-15,-12-4-4 16,-11 6 0-16,-4 11-30 16,-7 18-51-16,-2 11-23 15,4 17-161-15,1 5-116 16</inkml:trace>
  <inkml:trace contextRef="#ctx0" brushRef="#br0" timeOffset="-180261.65">20038 15820 761 0,'-5'3'464'0,"-7"12"6"16,-5 6-213-16,-9 15-116 15,0 9-30-15,-13 1-54 16,-1 1-19-16,5-9-25 0,4-7-54 16,18-9-196-16</inkml:trace>
  <inkml:trace contextRef="#ctx0" brushRef="#br0" timeOffset="-179411.45">20842 15635 711 0,'0'0'393'15,"0"1"-108"1,-2 9-119-16,5 21-118 15,2 7-30-15,-1 25-1 0,7 10-7 16,-7 4-6-16,3-2 1 16,0-17-1-16,-5-11 1 15,-2-21 5-15,0-8 8 16,-3-16 33-16,-5-5 5 16,-1-15 1-16,-4-5-4 15,-2-16-27-15,0-13-1 16,6-16-12-16,1-7-5 15,7 3-7-15,2 10-3 0,2 20 20 0,3 13 15 16,0 17 14-16,-2 5-10 16,4 13-18-16,5 6-13 0,9 13-15 15,8 9 3 1,1 7 2 0,1 4 1-16,12 8 2 15,-2-1 2-15,10-2 6 16,-1-8-45-16,-6-12-16 15,-2-8-1-15,-8-13 1 16,-8-5 51-16,-8-13 30 16,-4-8 12-16,-4-11 30 15,-2-12 14-15,0-7-6 16,1-4-3-16,-3-6-24 16,-5 4-19-16,-2 8 1 15,-6 6 0-15,1 15 0 0,-3 9 1 16,2 11-15-16,1 3-9 15,-3 1-18-15,7 3-8 16,-1-1 1-16,-2-2 0 16,4 0-5-16,0 0-17 15,0 0-50-15,0 0-45 0,0 0-183 16</inkml:trace>
  <inkml:trace contextRef="#ctx0" brushRef="#br0" timeOffset="-163335.53">21999 3505 308 0,'-1'0'199'0,"-1"-5"7"0,0 6-39 31,2-2-44-31,0 0-14 0,0 0-25 15,0 0-8-15,0-1-20 16,0 1-3-16,0 0-3 0,0 1-4 16,0 0-3-16,0 0-2 15,0 0-8-15,0 0 0 0,0 0 8 32,0 0 5-32,1 0 6 15,2 0 1-15,-2 0-9 16,4 0-8-16,3 1-12 15,-1 2-5-15,33 16-7 0,-30-11-2 16,-2-5-3 0,3 5-1-16,0 3 0 15,0-3-1-15,-1 10 0 16,-2-8 1-16,-1 5 0 16,0-1 0-16,0-4 0 0,2 5-1 15,0-1 0-15,0 0 0 16,-5-2 0-16,-1-3 0 15,-2-3 0-15,0 1 1 16,2 4-2-16,0 0 0 16,-1 3-2-16,-1 0-1 15,-1-2 1-15,1 1-1 0,1 1 1 16,-1 0-1-16,0-4 1 16,-1 1 0-16,1-5-1 15,-1 0 1-15,2 4-1 16,-1-5 0-16,-1 2 0 15,0 1 1-15,-3 0-1 16,1 3 1-16,-1-1-1 16,1-2 1-16,0 0-2 15,1-2 1-15,1 1 1 16,-2 1-2-16,1-2 2 16,2 4-1-16,-2-3 0 15,1 0-1-15,-2 1 0 16,-3 0 0-16,4 4 0 15,-2-2 1-15,0 2 0 0,-1-3 1 16,0-1 0-16,4-3 0 16,-2-4 1-1,2 0-1-15,-1-1-1 0,0 0 0 16,0 0 0 0,-1 0 0-16,1 2 1 15,-1 6-1-15,0-2 1 0,1-1 1 16,-1-4-1-16,1-1 0 0,0 1-4 15,0-1-37-15,0 0-159 16</inkml:trace>
  <inkml:trace contextRef="#ctx0" brushRef="#br0" timeOffset="-162104.22">22559 3619 186 0,'0'-7'133'0,"0"-3"27"16,0 4-6-16,-2-3 7 15,1 6 1-15,-1 2 5 16,-3-3 1-16,4 2-13 16,0 1-11-16,0 0-28 15,-8 1-21-15,-3 4-34 16,-27 19-14-16,31-11-24 15,1 1-7-15,5 7-12 0,-3 1-4 16,2 2 0 0,0-1-1-16,3-1 0 0,1 1-1 15,4-5 1-15,2 1-1 16,2-3 2-16,-1-5 3 16,4-2 5-16,-3-2 2 0,2-4 1 15,2-1-1-15,3-2-3 16,4 1-2-16,-2-4 0 15,1-2 0-15,-1-5 1 16,-2-1 2-16,-2-4 1 16,1-3-1-16,-2-2 1 15,-3-3-1-15,2-2-2 16,-2-1 0-16,-3 1-2 16,-1-1 0-16,-3 6 2 15,-3-1-1-15,0 3 2 16,0 2 0-16,-1-1 0 15,-3 1-1-15,-1-1 0 16,-4-1-1-16,-1-1 1 16,1 3 0-16,-5 1 0 0,1 2 0 15,-4 4 3-15,0 2 2 16,1 3 1 0,1 1 0-16,1-2-4 0,0-1-2 15,2-1 0 1,-2-1-3-16,5 3-5 15,-2 3-3-15,0 7-5 16,-2 3 0-16,-1 1 2 0,-2 5 3 0,3-2 2 16,4 2 0-16,5 2-1 15,1-5 0 1,6 4-2-16,-3 0 1 0,0-5-1 16,3 4 1-1,5-2 1-15,5 2 2 16,4 1 0-16,-1 1 2 15,1-7 0-15,1 2 1 0,1-4 1 16,1-4 0-16,1 2 1 16,-2-8-1-16,2 3 1 15,0-1-2-15,-2-3 2 16,1 2-1-16,-6-4 2 16,-3 3 0-16,-5-1 1 0,0 3 1 15,-5-1-36 1,-1-4-43-16,-2 6-154 15,1 0-313-15</inkml:trace>
  <inkml:trace contextRef="#ctx0" brushRef="#br0" timeOffset="-106245.88">16847 4794 655 0,'-7'3'408'0,"-8"2"9"0,15-4-290 16,11-1-47-16,28-8-58 16,21-4-17-16,27-6 10 15,14-4 2 1,15 1-2-16,3-2-2 0,-6 2 0 16,-13-3-1-16,-27-4 3 15,-14 3-13-15,-16 9-261 16</inkml:trace>
  <inkml:trace contextRef="#ctx0" brushRef="#br0" timeOffset="-105831.84">17646 4088 1037 0,'-1'-2'463'0,"-2"1"-241"15,-3 9-66-15,3 24-88 16,3 9-29-16,3 26-21 16,5 6-7-16,3 5-1 15,1 0-1-15,1-13-1 16,-4-5 0-16,-2-22 0 15,0-7-1-15,-6-16-11 16,-1-8-44-16,-4-4-224 16</inkml:trace>
  <inkml:trace contextRef="#ctx0" brushRef="#br0" timeOffset="-92710.11">16890 7578 685 0,'-1'0'319'16,"2"-1"-133"-16,5-4-51 16,-6 4-60-16,22-3-17 15,58 0-28-15,-20 11-1 16,11 12-10-16,0 11-1 16,-6 20-1-16,-3 11-1 15,-13 22 0-15,-7 9-1 16,-17-8 2-16,-5-8 0 0,-13-29-12 31,-7-21-60-31,3-21-164 0</inkml:trace>
  <inkml:trace contextRef="#ctx0" brushRef="#br0" timeOffset="-92231.79">17283 7376 506 0,'0'-3'250'0,"-1"-2"-87"0,1 5-63 32,0 0-7-32,0 0-2 15,2 8-2-15,9 14-16 16,20 32-15-16,-12-33-30 16,5-6-10-16,3-11-3 0,-2-6 0 15,0-12 5-15,-7-4 2 16,-8-5 5-16,0-1 3 15,-13-6 0-15,-1-1-2 16,-6 3-1-16,-1 4-2 16,2 9 1-16,1 5 5 15,5 8-14-15,2 2-5 16,7 11-12-16,7 5-5 0,6 17 3 16,7 10 2-16,-1 4 0 15,-1-3-1-15,3-10-79 0,-4-11-100 0</inkml:trace>
  <inkml:trace contextRef="#ctx0" brushRef="#br0" timeOffset="-91955.99">17579 7136 612 0,'0'1'358'0,"3"-2"-15"16,7 1-183-16,12-4-104 16,6-2-13-16,3 7-18 15,0 4-8-15,-6 11-2 0,-2 7 1 16,-8 5 4-16,-4-1 1 16,-10-3-1-16,-4-4-12 15,-7-6-29-15,-3-7-18 16,-4-4-34-16,-1-4-12 15,-2-7-44-15,4 0-15 16,-1-6-86-16</inkml:trace>
  <inkml:trace contextRef="#ctx0" brushRef="#br0" timeOffset="-91782.6">17585 7105 910 0,'-2'-14'431'0,"2"-11"-169"16,0-10-70-16,4-3-88 16,2 0-38-16,0 3-47 15,3 8-11-15,-2 9-98 16,5 8-103-16</inkml:trace>
  <inkml:trace contextRef="#ctx0" brushRef="#br0" timeOffset="-91508.8">17695 6729 878 0,'-6'3'392'0,"-6"2"-200"16,2 1-71 0,5 2-96-16,1 0-28 15,8 3-29-15,8 0-2 16,3-5 12-16,7-5 11 15,-3-6 24-15,0-4 12 0,-8-2 44 16,-5 0 21 0,-6 0 36-16,-7 2 5 0,-8 7-36 15,-1 4-26-15,0 7-61 16,2-1-39-16,8-1-141 16,5-1-176-16</inkml:trace>
  <inkml:trace contextRef="#ctx0" brushRef="#br0" timeOffset="-90735.86">20321 4140 883 0,'-8'15'397'0,"-14"18"-199"16,1 9-70-16,7 14-73 15,3 4-22-15,20 26-16 16,14 8-3-16,23 10-14 16,9-1-3-16,16-25-5 15,1-26-2-15,2-42-38 16,1-19-90-16</inkml:trace>
  <inkml:trace contextRef="#ctx0" brushRef="#br0" timeOffset="-90181.06">19413 5020 646 0,'2'1'269'15,"-2"1"-138"-15,0 11-85 16,3 6-20-16,2 11-7 15,7 4-5-15,1-7-7 0,2-2 0 0,1-14 1 32,0-5 0-32,0-10 6 0,1-13 2 15,0-5 5 1,-6-5 0-16,-2-3-2 16,-5-2-2-16,-4 0-2 0,0 2-1 0,-2 7-2 15,0 8 3 1,3 13 22-16,-1 3-9 15,3 15-5-15,5 7-2 0,6 12-29 16,6 9 7 0,6-3-17-16,8 2-95 15</inkml:trace>
  <inkml:trace contextRef="#ctx0" brushRef="#br0" timeOffset="-89841.25">19778 4877 727 0,'6'2'310'0,"9"4"-137"31,4-2-122-31,16 9-1 16,2 8 2-16,-9 2 8 15,1 11 1-15,-15 1-11 16,-9-9-3-16,-2-2-8 15,-3-7 8-15,-10-13 9 16,-3-1-6-16,-9-11-32 16,-2-6-30-16,-1-6-45 15,2 0-4-15,5-1 22 16,2 2 14-16,8 2 27 16,2 1 18-16,1-8 24 0,5 6 4 15,8 2-3-15,1-5-16 16,15 10-22-16,-3-11-3 15,1-2-155-15,-3 7-185 16</inkml:trace>
  <inkml:trace contextRef="#ctx0" brushRef="#br0" timeOffset="-89502.55">19912 4526 366 0,'-6'-4'276'0,"-7"-3"53"15,0 2-107-15,0 6-82 16,0 4-34-16,3 2-49 16,1 1-20-16,7 3-31 15,2 3-12-15,11 1-14 16,0-2-1-16,9-5 11 16,0-6 10-16,3-6 17 15,-3-8 11-15,-7-5 30 16,-1-2 14-16,-12-3 34 15,3 11 22-15,-8 0-4 16,-5 3-11-16,-2 10-45 0,-5-2-35 16,1 11-37-16,2-1-7 15,1 3-11-15,2 3-27 16,4 2-59-16,-2-5-41 16,4-1-110-16,3-4-25 15,1-8-130-15</inkml:trace>
  <inkml:trace contextRef="#ctx0" brushRef="#br0" timeOffset="-65677.63">22991 3535 376 0,'10'-1'169'16,"10"-1"-81"-16,-2 0-42 0,-2 1-80 0,-2-1-133 31</inkml:trace>
  <inkml:trace contextRef="#ctx0" brushRef="#br0" timeOffset="-65259.85">22903 3459 644 0,'-2'0'344'15,"-3"-2"-71"1,5 2-45-16,0-1-89 0,0 1-33 16,0 0-50-16,8 0-21 15,17 1-6-15,31 3-4 16,-22-5-11-16,-3-4-6 0,-3-5-116 16,1 1-133-16</inkml:trace>
  <inkml:trace contextRef="#ctx0" brushRef="#br0" timeOffset="-64991.28">22934 3543 601 0,'-3'2'352'0,"-4"0"-69"16,5-2-77-1,2 0-37-15,0 0-71 16,3 0-23-16,27 3-22 16,45 4-5-16,-32-7-7 15,-4-4-11-15,-6 3-48 0,-6 1-87 0</inkml:trace>
  <inkml:trace contextRef="#ctx0" brushRef="#br0" timeOffset="-64482.53">23316 3206 761 0,'0'1'326'0,"3"2"-167"0,-3 2-54 16,0-5-46-16,0 10-5 15,0 20-12-15,-1 31-6 16,-6-31-7-16,6-3-3 16,1-9-1-1,-2-8 7-15,-2-10 14 0,-2-8 6 16,1-13 3-16,-1-4-8 16,6-11-20-16,0 0-8 15,0-1-11-15,4 5-7 16,1 8-15-16,7 5-4 15,3 13-6-15,2 1 2 0,6 7 10 16,-3 2 4-16,1 4 14 16,-1 3 15-16,-8 1 25 15,-4 2 7-15,-7 3-1 16,-2 1-11-16,1 5-22 16,1 3-8-16,7 3-5 15,3 1-30-15,5-4-157 16,3-2-153-16</inkml:trace>
  <inkml:trace contextRef="#ctx0" brushRef="#br0" timeOffset="-64225.04">23299 3466 458 0,'-8'0'317'15,"-11"-2"35"1,8 2-102-16,6 3-99 16,5-2-35-16,12 3-51 15,4 2-20-15,10-1-15 16,6 1-2-16,7-2-8 0,1 1-2 16,5-4-5-16,-4-1-2 0,-8 0-4 15,-6-1-21-15,-11-2-128 16,-4 2-138-1</inkml:trace>
  <inkml:trace contextRef="#ctx0" brushRef="#br0" timeOffset="-63667.56">23346 3621 610 0,'-2'-1'328'0,"-1"1"-93"16,0 1-66-16,2-1-94 15,0 0-34-15,-1 2-24 0,1 17 0 16,7 33 2-16,-1-31 2 16,2-1 2-16,-4-4-1 15,4-4-1-15,4-3-1 16,0-8 3-16,8 0 0 16,-4-4-2-16,2-6 2 15,2-5-4-15,-7-3-2 16,-3-2-1-16,-4 1-2 15,-8 4-2-15,0 0-2 16,-2 7-7-16,1 4-4 0,-1 4-9 16,0 6 1-16,0 4-1 15,0 5 5-15,1 10 6 16,2 3 1-16,2 4 10 16,0 5 6-16,0-1 4 15,-1-5 5 1,1-5 9-16,0-6 10 0,-1-10 19 15,3-2 0-15,3-5-6 0,1-4-11 16,0 0-19-16,-1-4-3 16,-1 2-10-16,-3-1-16 15,-1 1-128-15,0 1-97 16</inkml:trace>
  <inkml:trace contextRef="#ctx0" brushRef="#br0" timeOffset="-57246.42">1786 17647 635 0,'0'1'243'15,"8"-1"-148"-15,4-8-26 16,4-3 11-16,3-10 8 16,2-7-9-16,3-4-25 15,3-7-3-15,5-10 2 16,1 0-1-16,-6-14-6 16,-6 6-1-16,-8 7 16 15,-8 1 3-15,-1 16 7 0,0 13-3 16,-4 7-35-16,0 12-18 15,2 4-45-15,0 1-11 16,-2-4-9-16,8 18 4 16,25 57 26-16,-10-16 5 15,5 17 8-15,-1 3 4 16,1-4 3-16,-1-7 4 0,-2-17-15 16,0-8-58-1,-5-13-189-15,-2-6-125 0</inkml:trace>
  <inkml:trace contextRef="#ctx0" brushRef="#br0" timeOffset="-56811.62">1984 17547 890 0,'-5'-6'356'0,"5"1"-252"15,12 1-120-15,21-2-66 16,14 2 13-16,20 0 49 15,2-2 13-15,6-3 9 0,-4 0-2 16,-18-3-2-16,-7 4 1 16,-19 2 8-16,-7 2 11 15,-11 4 8-15,1-2-3 0,-5 6-14 16,2 3-9 0,3 2-9-1,2 6 2-15,3 6 9 0,2 1 6 16,-6-2 9-16,0-5 3 15,-5-6 14-15,-4-5 22 16,-2-8 23-16,-6-3-3 0,5-12-32 16,2-4-33-16,8-6-37 15,9-1 2 1,0 8 10-16,3 4 7 0,0 18 7 16,-3 8 0-16,-5 14 9 15,-3 8 4-15,-9 3 3 16,-1 0-2-16,1-5-8 15,2-6-4-15,8-5-13 16,10-4-18-16,12-6-128 16,9 2-59-16</inkml:trace>
  <inkml:trace contextRef="#ctx0" brushRef="#br0" timeOffset="-56542.25">3138 17658 262 0,'3'0'167'0,"-1"-1"15"16,3-3-23-16,-5 3-15 15,0-1-2-15,1-9-20 16,5-35 3-16,-6 30 2 16,0-2-7-16,-5 5-11 15,-2-2 5-15,-9 1-18 16,0 1-22-16,-4 10-47 0,2 3-25 16,2 12-36-16,-2 4-9 15,8 2 9-15,4 4 0 16,10-2 8-16,5 1 7 0,8-1 10 15,3-9 6 1,0-4 4-16,6-5 2 16,-10-4-11-16,-2-6-34 15,0-8-172-15,-4-4-148 0</inkml:trace>
  <inkml:trace contextRef="#ctx0" brushRef="#br0" timeOffset="-56420.43">3076 17287 1175 0,'-1'-3'454'0,"-6"-6"-338"0,6 2-54 16,1 8-76-1,7 2-97-15</inkml:trace>
  <inkml:trace contextRef="#ctx1" brushRef="#br0" timeOffset="-105424.11">7340 19044 0,'0'0'0</inkml:trace>
  <inkml:trace contextRef="#ctx0" brushRef="#br0" timeOffset="-53918.47">4239 17121 610 0,'4'-14'362'0,"-1"-7"-44"16,2 4-67-16,-3 17-110 16,1 12-44-16,1 24-51 15,2 16-12-15,-3 22-6 16,0 7-4-16,-3-2-3 15,1-9-2-15,0-18-5 0,1-10 1 16,1-20 2 0,-3-9 47-16,-2-23 13 0,-1-12 2 15,-5-23-1-15,-1-8-49 16,-6-14-11-16,0-9-3 16,1-10-2-16,1 2-3 15,9 15-6-15,1 13-2 0,9 19-4 16,6 9 0-16,14 6-5 15,9 5-1-15,20 6-1 16,10 3 2 0,3 4 1-16,0 5-78 0,-6 7-207 15,-6 5-165-15</inkml:trace>
  <inkml:trace contextRef="#ctx0" brushRef="#br0" timeOffset="-53090.52">4773 17360 562 0,'-1'-6'298'0,"-2"-2"-66"16,-5 0-27-16,-7 2-41 15,-4 5-18-15,-3 3-43 0,-1 5-19 16,4 7-51-16,2 1-20 16,8 5-22-16,7 2-4 15,10-4 1-15,5 3 0 16,10-7 7-16,3-6 3 15,6-5 3-15,-3-2 6 16,-3-6 5-16,-9 1 4 0,-14-1 11 16,-3 0-2-16,-16 2-3 15,-8 1-7-15,-1 3-15 0,-2 8-7 16,10 2-5-16,7 6 2 0,5 0-4 31,5 1 2-31,9 4 1 16,8-5 0-16,11 1 6 15,6 1 3-15,6-10 2 16,-4 0 0-16,0-9 3 16,-4-12 1-16,-10-11 3 15,-1-5 2-15,-8-9 1 16,-5 2 2-16,-3 7 2 16,-4 2 2-16,-3 16 22 15,0 4 9-15,-3 6 0 16,0 6-1-16,1 3-25 15,-5 0-9-15,9 9-8 0,-2-5-3 16,6 5-5-16,3 2-3 16,3-1-1-16,11-2-1 15,-2-8 6-15,4-3 1 16,-2-6 3-16,-3-2 6 16,0-7 2-16,-2 1 1 15,0-5-1-15,-4 4-3 16,1 2-3-16,-1-4 0 15,-1 10-2-15,-1-3 0 16,-5 4-1-16,1 7 1 0,1-1 0 16,1 4 0-16,3-6 1 15,0 1 1-15,-5-7 2 16,4-4 4-16,-3-3 4 16,1-3 1-16,3-4 2 15,-4-6-3-15,1 1-4 16,-1 1-3-16,-9 6-13 15,-2 7-54-15,-11 13-240 16</inkml:trace>
  <inkml:trace contextRef="#ctx0" brushRef="#br0" timeOffset="-52625.11">5528 17433 598 0,'-4'1'269'31,"-2"0"-117"-31,6 1-121 16,0-2-14-16,0 0-26 0,0 0-28 0,0 0-59 16,0 0-32-16,0 0-92 15</inkml:trace>
  <inkml:trace contextRef="#ctx0" brushRef="#br0" timeOffset="-52553.9">5555 17421 169 0,'1'-1'86'15,"2"-5"-58"-15</inkml:trace>
  <inkml:trace contextRef="#ctx0" brushRef="#br0" timeOffset="-52364.5">5573 17346 349 0,'-3'-6'281'0,"-9"-9"61"16,3 0-25-16,-2 5-76 15,4 1-27-15,1 14-76 16,4 8-41-16,7 17-55 16,-5 9-23-16,10 20-11 15,-1 8-2-15,-5 15 2 16,7 1-1-16,-3-7 1 16,-2-8 0-16,1-29-3 15,-5-10 4-15,-1-22-111 16,1-9-119-16</inkml:trace>
  <inkml:trace contextRef="#ctx0" brushRef="#br0" timeOffset="-52204.54">5556 17503 817 0,'0'0'343'0,"3"-2"-179"16,17 5-115-16,8-2-23 15,13 5-12-15,3-3-3 16,2-3-108-16</inkml:trace>
  <inkml:trace contextRef="#ctx0" brushRef="#br0" timeOffset="-51728.54">6136 17328 604 0,'-7'-5'361'16,"-10"-8"-17"-16,-2 2-94 15,-4 4-74 1,0 1-42-16,-2 6-62 16,3 7-25-16,9 6-35 0,2 2-9 0,1 2-10 15,10 0 0-15,3-3-2 16,6-2 1-16,13 1 1 16,-5-7 2-1,5-2 3-15,-1-4 2 16,-6-6 4-16,-3 1 4 15,-10 4 6-15,-6 1 0 0,-11 5-3 16,-9 3-2 0,-3 6-6-16,3 0-2 15,9 3-1-15,5 2 0 0,8-1 2 16,5 8 1-16,12-7 4 0,9-2 2 16,14-3 0-1,4-11-3-15,9 1-12 0,-3-7-75 16,-4-2-427-1</inkml:trace>
  <inkml:trace contextRef="#ctx0" brushRef="#br0" timeOffset="-51355.46">6292 17369 1151 0,'-2'0'447'16,"2"1"-337"-16,12 2-37 0,17 0-64 15,6 2-8 1,5-2 3-16,-6-1 3 16,-5 1-3-16,-4-3 1 15,-4-4 0-15,-4-2 0 16,-7-3 4-16,-9-1 3 15,-5 0 1-15,-5 3-2 16,-10 8-3-16,-3 6-2 16,-3 5-4-16,4 2 0 15,6 3-2-15,5 2-2 16,6 3-2-16,4 3 1 0,7-2-4 16,4-1 0-16,6-7 3 15,0-2 0-15,6-3 4 16,-4-3-24-16,5 1-157 15</inkml:trace>
  <inkml:trace contextRef="#ctx0" brushRef="#br0" timeOffset="-51014.9">6701 17547 855 0,'0'2'401'0,"3"-1"-154"0,4 4-106 16,9-3-63-1,4-1-28-15,9 0-27 16,2-3-5-16,-1-7-6 0,-1 2-3 16,-7-3 1-16,-6-3 2 15,-6 0 1-15,0-5 0 16,-8-4 2-16,-2 6 0 16,-14-2 2-16,-8 3 8 15,-7 8 7-15,-6 3 1 16,1 3 1-16,-1 6-7 15,6 7-16-15,8 2-6 16,10 15-6-16,4 5-2 0,8 10 0 16,3 6 0-16,6 5 1 15,3-1 1-15,0-1 1 16,-1-6 0-16,1-10 33 16,-1-8-94-16</inkml:trace>
  <inkml:trace contextRef="#ctx0" brushRef="#br0" timeOffset="-50682">7092 17321 1112 0,'-3'3'522'0,"-4"6"-212"16,-1 8-120-16,5 11-104 15,-3 3-30 1,7 4-31-16,4 0-13 16,4-7-74-16,3-3-127 0</inkml:trace>
  <inkml:trace contextRef="#ctx0" brushRef="#br0" timeOffset="-50490.46">7067 17043 1182 0,'-6'-8'496'16,"-6"-4"-291"0,5 5-92-16,7 7-80 15,6 6-25-15,4 2-147 16,4 4-111-16</inkml:trace>
  <inkml:trace contextRef="#ctx0" brushRef="#br0" timeOffset="-50192.22">7473 17279 545 0,'3'5'271'16,"7"11"-49"-16,-3 1-32 15,-5 13-20-15,-1 0-13 16,-10 2-48-16,-7 0-15 0,-9-8-25 16,0-2-16-16,-8-13-19 15,-5-7-9-15,1-11-9 16,-3-4-8-16,11-3-11 16,7-1-4-16,13 5 4 15,8 1 3-15,11 3 5 16,11 3 4-16,13 5 1 15,3 4-2-15,9 9 0 16,-3 5-1-16,-4 1-3 16,1 1-10-16</inkml:trace>
  <inkml:trace contextRef="#ctx0" brushRef="#br0" timeOffset="-49897.65">8400 17488 892 0,'1'10'492'16,"0"12"-96"-16,-7 7-204 15,-9 7-43-15,-4 9-81 16,-2-4-26-16,1-9-249 16</inkml:trace>
  <inkml:trace contextRef="#ctx0" brushRef="#br0" timeOffset="-49292.94">9478 17322 1012 0,'-8'16'388'0,"-7"21"-289"16,6 6-37-16,10 7-37 15,8-1 0-15,12-2 8 16,9-7 2-16,11-21 1 15,7-10-2-15,7-30 2 16,-2-18 11-16,-9-17 16 0,-10-12 12 0,-17-12 6 16,-13 3-7-16,-20-12-16 15,-10 6-13-15,-21 11-19 16,-4 8-8 0,-6 24 3-16,1 11-6 15,8 25-7-15,8 12-2 16,15 19-17-16,7 6-2 15,17 8 1-15,11 2-1 16,24 2 1-16,12-2 1 16,24-11 14-16,12-4-60 15,4-10-192-15,-1-1-103 16</inkml:trace>
  <inkml:trace contextRef="#ctx0" brushRef="#br0" timeOffset="-49052.96">10099 17249 715 0,'-3'0'446'0,"3"0"-15"0,1 0-223 0,-1 0-124 16,30 1-43-1,46 3-25 1,-27-4-3-16,-7 0-6 0,-7 1-2 0,-6 4-96 31,-3 0-92-31</inkml:trace>
  <inkml:trace contextRef="#ctx0" brushRef="#br0" timeOffset="-48881.83">10118 17421 1083 0,'7'3'446'15,"10"0"-235"-15,18-1-139 16,9-2-14-16,5-2-19 16,-2-1-18-16,-6 1-103 15</inkml:trace>
  <inkml:trace contextRef="#ctx0" brushRef="#br0" timeOffset="-48240.26">10810 16884 956 0,'0'1'414'15,"0"6"-216"1,4 9-84-16,-3 10-55 16,2 6-8-16,0 5-9 15,-2-1-8-15,2-2-15 16,-2-2-4-16,2-10-5 15,-2-6 1-15,5-16-51 16,-9-8-42-16,-5-14-78 0,0-9-31 16,-6-6 22-1,8 1 34-15,-2-5 78 16,1 7 33-16,7 6 72 0,2 3 27 16,12 14 10-16,5 1-3 15,9 1-39 1,9 5-20-16,5-2-9 0,2 3-3 0,-8 0-3 15,-4 2 1 1,-11 1 4 0,-3 1 12-16,-12-1 15 0,-1 1 3 15,-4 8 17-15,-1 4-6 16,-3 14-3-16,0 2-1 0,0 6-19 16,3 5-8-1,6 3-18-15,2 1 0 16,6-2-151-16</inkml:trace>
  <inkml:trace contextRef="#ctx0" brushRef="#br0" timeOffset="-47998.06">10671 17361 1060 0,'11'0'445'15,"5"-2"-175"-15,23-1-200 16,13 0-4-16,22-3-4 16,5 0-19-16,10 3-28 15,-8 1 34-15,-12 5-205 0,-13 4-289 16</inkml:trace>
  <inkml:trace contextRef="#ctx0" brushRef="#br0" timeOffset="-47476.09">10842 17496 1234 0,'-6'3'487'0,"-1"10"-335"16,-2 9-45-16,1 3-60 15,2 2-15-15,5-2-17 0,8-1-4 16,6-2-5-16,3 1-1 16,9-11-3-16,-1-9 2 15,4-3-46-15,5-3-41 16,-6-9-97-16,-2 2-60 16,-3-14-57-1,-6-3 27-15,-4 1 116 0,-5 0 90 16,-10 6 175-16,-7 1 51 15,-4 7 45-15,2 1-11 16,0 11-39-16,4 2-29 16,7 13-55-16,3 9-11 0,5 9-12 15,2 3 7-15,3 11 24 16,-2-1 5 0,2-2-6-16,-2 0-7 15,-4-12-32-15,-4-9-10 0,-1-10-16 16,0-5-17-16,-1-11-123 15</inkml:trace>
</inkml:ink>
</file>

<file path=ppt/ink/ink5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7T23:16:23.719"/>
    </inkml:context>
    <inkml:brush xml:id="br0">
      <inkml:brushProperty name="width" value="0.05292" units="cm"/>
      <inkml:brushProperty name="height" value="0.05292" units="cm"/>
      <inkml:brushProperty name="color" value="#FF0000"/>
    </inkml:brush>
  </inkml:definitions>
  <inkml:trace contextRef="#ctx0" brushRef="#br0">2155 7941 514 0,'-6'-12'315'16,"-8"-11"4"-16,-5-1-59 0,-8-2-53 16,-7 5-31-1,-8 7-71-15,-4 6-34 16,0 15-59-16,1 8-17 15,15 15-30-15,8 3-5 0,20 5 4 16,11 4 4-16,15-6 23 16,12-5 4-16,11-9 2 0,-1-11 2 15,1-7 1-15,-3-4 3 32,-15-13 12-32,-2 0 5 0,-19-6 12 15,-10 3 1-15,-13 3-3 0,-11 7-7 16,-9 12-19-1,-12 4-7-15,-3 21-20 16,-1 9-2-16,8 13 1 16,12 4 5-16,20 3 9 15,11-6 3-15,19-12-1 16,10-6-1-16,17-21 4 16,4-12 2-16,5-13 3 15,-1-11 6-15,-5-10 0 16,-2-4 1-16,-6-3 1 15,-1 2-1-15,-16 9 5 16,-7 4 0-16,-13 15 6 16,-4 5 5-16,0 18-1 15,0 9-2-15,1 17-6 0,-1 3-8 16,0 1-4-16,4-6-2 16,4-10-58-16,4-9-51 15</inkml:trace>
  <inkml:trace contextRef="#ctx0" brushRef="#br0" timeOffset="1">2304 7971 878 0,'0'-8'448'16,"0"-1"-135"-16,-1 4-194 16,-1 4-60-16,2 7-139 15,0-6-201-15</inkml:trace>
  <inkml:trace contextRef="#ctx0" brushRef="#br0" timeOffset="2">2534 8193 931 0,'5'10'364'0,"1"14"-256"0,4 7-42 15,-3 4-31-15,2 4-9 16,0-6-11-16,4-3 44 15,1-11 23-15,-1-10 9 16,3-15 42-16,1-10-35 16,3-15-12-16,-1-4-8 0,-3-2-38 15,-4-1-10 1,-5 13-143-16,-5 3-146 16</inkml:trace>
  <inkml:trace contextRef="#ctx0" brushRef="#br0" timeOffset="3">3156 8238 799 0,'-14'14'412'0,"-21"16"-127"16,0 1-101-16,1-3-106 15,-3-8-21-15,10-15-12 16,-1-6-15-16,5-16-33 0,4-4-17 15,9-3-21 1,3-1-5-16,8 2 14 16,7 3 6-16,7 7 11 0,3 6 4 15,5 13 14 1,2 7 10-16,-3 13 5 0,3 7 2 0,1 0-8 16,-1-1-5-16,5-12-5 15,3-5-1-15,-1-14 3 16,-5-9 5-16,-1-12 13 15,-9-8 8-15,-7-5 40 16,-2 0 9-16,-8 2 8 16,1 6 2-16,1 12-32 15,-4 7-8-15,1 11-13 16,1 12-10 0,3 13-10-16,1 7-6 0,3 6 19 15,-1-7-68-15</inkml:trace>
  <inkml:trace contextRef="#ctx0" brushRef="#br0" timeOffset="4">4595 8016 933 0,'-5'5'361'0,"-5"12"-258"16,-3 10-52-16,-10 22-39 15,0 9-2-15,-4 15 1 16,-2 2-2-16,13-12 0 16,0-9 0-16,10-25 2 15,3-14 0-15,2-15 20 16,5-6 5-16,3-20 2 0,6-7 1 15,-2-21-20 1,2-7-6-16,3-7-8 0,3 4-5 16,3 12-1-16,3 6 2 15,-5 17 21-15,-2 9 19 16,-8 12 4-16,-3 4-4 0,0 11-18 16,2 6-17-16,10 16-5 15,5 4 0 1,15 15-1-16,4 1-1 15,10 8 1-15,2 6 1 0,-9-11 2 16,-7-2 1-16,-18-13 5 16,-8-8 1-16,-11-9 11 15,-5-4 8-15,-26-7 11 16,-15-6 4-16,-21-4-5 16,-10-3-8-16,-3-2-16 15,12 6-7-15,11 1-8 16,13 1-4-16,20 1-2 15,3-2-36 1,19-5-217-16</inkml:trace>
  <inkml:trace contextRef="#ctx0" brushRef="#br0" timeOffset="5">5170 8029 737 0,'9'-4'364'0,"4"1"-132"16,-4 8-108-16,-3 13-27 0,-6 16-40 15,1 8-13-15,-10 19-18 16,-2 8-8-16,2 3-6 16,0-6-4-16,18-13-4 15,1-9 0-15,5-14-1 16,4-8 8-16,6-11 16 16,10-11 4-16,10-12 8 15,3-6-3-15,-6-18-9 16,-2-3 1-16,-16-14 2 15,-8-9 2-15,-11-6 45 16,-10 2 8-16,-3 14 18 16,1 11-7-16,-1 26-45 15,1 8-9-15,2 14-34 16,-3 6-3-16,5 15-7 16,2 5-4-16,7 13 3 0,5 6 3 15,-4 9 0-15,5 0 2 16,-4-4 2-16,-1-11-1 15,11-20-7-15,5-7-9 16,11-14-205-16</inkml:trace>
  <inkml:trace contextRef="#ctx0" brushRef="#br0" timeOffset="6">5663 8611 810 0,'6'1'365'0,"10"1"-193"15,5-2-53-15,3-3-24 16,7-4-35-16,-2 2-12 15,-9-3-9-15,-1 1-2 16,-7-4 1-16,-8-1 4 16,-2 2 20-16,-8-2 2 15,-13 8-5-15,-3 0-8 0,-5 4-33 16,-7 6-12-16,5 6-14 16,3 1-4-16,5 9-2 15,11 5 3-15,8 5 2 16,6 4 5-16,16-2 9 15,7-2 7 1,15-8 12-16,3-6-2 0,2-14-5 16,-2-7 25-1</inkml:trace>
  <inkml:trace contextRef="#ctx0" brushRef="#br0" timeOffset="7">6315 8285 876 0,'10'1'351'0,"22"2"-213"0,9 3-67 16,15 0-31-16,9-2-10 15,-5-3-8-15,0-1-50 0,-7 0-208 16</inkml:trace>
  <inkml:trace contextRef="#ctx0" brushRef="#br0" timeOffset="8">6409 8522 863 0,'2'0'371'0,"11"1"-186"16,8 0-56-16,17 0-38 16,6 1-9-16,0-1-23 0,-4 5-17 15,-10-3-5 1,-4 4-114-16</inkml:trace>
  <inkml:trace contextRef="#ctx0" brushRef="#br0" timeOffset="9">7477 8400 512 0,'-1'-7'284'0,"-2"-8"-43"0,1-1-32 16,-5 0-54-16,-1 2-26 15,-9-1-38-15,-4 3-17 16,-2 10-31-16,-5 2-19 16,-1 8-27-16,-3 5-10 15,-1 7-5-15,3 2-1 16,11 6-3-16,9 3-3 0,13-5-4 15,8 0 1-15,15-6 5 16,10-4 6-16,4-8 12 16,5-1 3-16,-6-13 2 15,-9-6 0-15,-1-4 2 16,-9-9 1-16,-5 3 8 16,-5-2 7-16,-11-2 19 15,-2 7 10-15,-11 3 17 16,0 5 2-16,1 11-18 15,1 4-14-15,8 7-35 16,-1 4-18-16,4 10-9 16,6 6-1-16,-3 7 8 15,5 4 6-15,-1 8 5 0,-4 3 1 16,-1 3 7-16,-1 3-2 16,2-1 7-16,-5-6 5 15,3-10 3-15,0-12 4 16,1-12 1-16,4-9 2 15,-2-9-20-15,4 0-16 0</inkml:trace>
  <inkml:trace contextRef="#ctx0" brushRef="#br0" timeOffset="10">8125 8007 751 0,'3'-4'369'0,"-1"-4"-121"16,-4 6-61-16,-5 15-96 15,-9 8-35-15,-9 21-52 0,-5 11-3 16,-7 13 3-16,1 6-1 15,10 4 2-15,2-2 1 16,12-14 2-16,1-16-1 16,9-26 1-1,4-6 4-15,5-20 8 0,4-8 6 0,3-17 3 16,-5-13-4 0,8-15-13-16,5-2-6 0,6-5-6 15,4 7-1-15,-3 9 0 16,-10 7 1-1,-6 13 0-15,-3 8 0 0,-8 14-9 16,1 6-11-16,2 12-13 16,-1 3-4-16,10 14-5 15,1 7 7-15,9 9 9 16,6 9 5-16,8 11 13 16,1 3 6-1,5 8 5-15,-2-5 2 0,-4-12-1 0,-2-7 1 16,-13-18 1-1,-7-5 3-15,-16-15 21 0,-12-8 8 16,-19-3 6 0,-10-7 2-16,-27-6 11 0,-12 0-6 15,-5-1-5 1,2 5-8-16,16 7-34 16,13 3-6-16,16 5-12 15,2 2-6-15,21 7-154 0,8 2-188 0</inkml:trace>
  <inkml:trace contextRef="#ctx0" brushRef="#br0" timeOffset="11">8556 8104 795 0,'1'-10'377'0,"1"-6"-142"15,6 6-75-15,2 11-92 16,5 10-23-16,12 26-32 15,4 15 5-15,10 29 9 16,-2 9-4-16,-10-5-6 16,-4-11-3-16,-2-27 0 15,-6-17 2-15,4-18 35 16,-1-8 27-16,-3-16 29 0,3-6 10 16,-2-17-12-16,2-9-16 15,4-10-23 1,2-9-7-16,6-5-28 15,3 6-9-15,1 9-9 0,-1 10-6 0,-10 17 1 16,-10 3 2-16,-12 11 3 16,-3 1 0-16,-4 6-3 15,-1 5-16-15,4 0-206 16</inkml:trace>
  <inkml:trace contextRef="#ctx0" brushRef="#br0" timeOffset="12">2169 9803 638 0,'-9'23'317'16,"-17"29"-124"-16,-1 4-30 15,-9-6-47-15,-7-12-39 16,1-19-14-16,-5-15-4 16,7-21-12-16,7-8-10 15,8-10-30-15,8-3-16 0,16 4-13 16,8 5-3-16,13 18-9 15,8 10 7 1,10 21 5-16,7 14 5 16,4 11 15-16,-3 2 2 0,-7-8-74 15</inkml:trace>
  <inkml:trace contextRef="#ctx0" brushRef="#br0" timeOffset="13">1997 9640 1054 0,'-3'1'372'0,"3"4"-286"0,13 10-89 0,6 6-174 16</inkml:trace>
  <inkml:trace contextRef="#ctx0" brushRef="#br0" timeOffset="14">2374 9998 592 0,'15'9'284'0,"12"4"-90"0,1-2-73 0,-2-5-46 15,-4-7-6 1,-8-7-4-16,1-7 1 16,-11-10-2-1,-4-5-1-15,-7-8-3 16,-10 0-4-16,-19 4-21 15,-3 8-22-15,-3 26-38 0,3 13-10 16,14 23 2-16,2 7 9 16,16 4 15-16,6 2 5 15,4-5 1-15,13 2 3 16,11-7 3-16,4-3 1 16,9-7-80-16,-2-7-69 15</inkml:trace>
  <inkml:trace contextRef="#ctx0" brushRef="#br0" timeOffset="15">2955 9796 566 0,'2'10'333'0,"-5"12"-34"15,-2 8-61-15,-17 5-69 16,-8-1-43-16,-9-6-51 15,4-5-18-15,3-11-22 0,2-10-12 16,6-11-24 0,-1-11-9-16,5-6-18 0,8-1 1 15,12 2 17-15,4 5 6 16,17 7 22-16,7 8 9 16,6 14 2-16,7 12 5 15,-1 14 1 1,-2 7 3-16,-3 1-2 0,-4-1-6 15,-6-8 14-15</inkml:trace>
  <inkml:trace contextRef="#ctx0" brushRef="#br0" timeOffset="16">3160 11032 545 0,'-9'7'260'0,"-12"11"-99"16,-5 6-46-16,3 19-54 15,-5 4-10-15,-1 10-15 16,9 4-20-16,0-2-11 16,6-6-2-16,8-12-1 15,-1-10 4-15,10-16 4 16,3-8 9-16,7-18 15 16,3-12 3-16,6-20 3 15,-3-10-5-15,2-10-4 16,-1-4-3-16,-6 2 2 0,1 6-1 15,-9 16 11-15,-3 11 18 16,-1 17 9-16,-2 9-9 16,0 9-39-16,-3 0-28 15,3-3-27-15,6 21 1 16,32 54 13-16,0-16 6 16,15 12 7-16,8 2 3 15,8 3 5-15,-6-9 1 16,-16-19 5-16,-10-6 0 15,-25-19 7-15,0-6 11 16,-22-10 33-16,-11-7 7 0,-37-10 8 16,-19-3-9-16,-21-4-34 15,-6 0-10-15,18 7-16 16,4 0-7-16,22 6-20 16,7 0-31-16,17 3-89 15,15 2-109-15</inkml:trace>
  <inkml:trace contextRef="#ctx0" brushRef="#br0" timeOffset="17">3572 11071 754 0,'3'-12'381'15,"2"-7"-127"-15,8 5-95 16,-1 5-34-16,3 10-57 16,1 8-28-16,-2 12-22 15,-1 10-5-15,-10 19-4 0,0 6 0 16,-4 17 0-16,-3 3 0 15,6-13 0-15,5-5-6 16,7-25-2-16,5-7 2 16,1-12 3-16,6-13 8 15,5-9 8-15,3-10 2 0,7-13 1 16,-2-5 0 0,-4-10-1-16,-7-4 1 15,-6-7-1 1,-4 4 2-16,-10 4-7 0,-5 5-4 0,-4 19 2 31,-4 11-5-31,-4 14-3 16,-2 4-4-16,-1 15-10 0,1 6-7 15,6 19-2 1,3 9 3-16,10 11 2 0,3 3 5 16,5-3 2-16,6-4-1 15,-3-18-34-15,2-5-70 16,0-9-278-16</inkml:trace>
  <inkml:trace contextRef="#ctx0" brushRef="#br0" timeOffset="18">4243 11599 673 0,'8'1'288'0,"9"5"-152"16,3-5-12-16,3-1-11 15,1-2-28-15,-2-6-29 16,0 1-5-16,-5-5-8 0,-3-2-1 16,-8-2-4-16,-2 0 3 15,-9 1-2-15,-9 5-9 16,-6 9-22-16,-5 1-14 15,-2 12-17-15,1 3 0 16,-1 8 6-16,7 5 8 16,8 3 9-16,9 1 6 0,20-2 9 15,7-1 2-15,14-9 2 16,2-6 1-16,5-11-4 16,-5-3 2-1</inkml:trace>
  <inkml:trace contextRef="#ctx0" brushRef="#br0" timeOffset="19">4825 11282 924 0,'2'-5'372'0,"12"2"-219"16,9-2-57-16,15 9-40 0,4 0 3 15,9 4-22-15,0-3-6 16,4-3-14-16,-1 0 29 16,-8-4-174-16,2-1-134 15</inkml:trace>
  <inkml:trace contextRef="#ctx0" brushRef="#br0" timeOffset="20">4910 11483 760 0,'3'2'345'16,"13"0"-139"-16,6-3-55 16,17-1-48-16,9-3-19 0,9 4-45 15,3 1-10-15,4 5-53 16,-4 0-331-1</inkml:trace>
  <inkml:trace contextRef="#ctx0" brushRef="#br0" timeOffset="21">5968 11396 422 0,'1'-1'220'0,"3"-1"-46"16,0-2-21-16,-4 3-11 16,0 0 1-16,0 0 7 15,0-6-2-15,0-9-22 16,-6-33-14-16,-3 26-33 16,-8 2-17-16,-7 5-36 15,-8 6-19-15,-13 10-34 16,1 8-11-16,5 12-4 15,9 7 3-15,16 8 6 16,11-1 4-16,13 1 11 0,12-3 4 16,16-7 11-16,4-7 3 15,6-7 3-15,-4-6 1 16,-9-10-4-16,-4-6-11 16,-11-12-2-16,1 1 2 15,-8-5 9-15,-5 3 12 16,-8 4 37-16,-5 1 9 0,-6 10 1 15,-3 7-2-15,5 10-40 16,1 9-13 0,2 9-11-16,4 10-4 0,2 8-1 15,1 4 3-15,7 4 2 16,1 1 4-16,-1 1 11 16,-2-3 16-16,-3 0 31 15,1-3 11-15,-3-6 4 16,2-5-11-16,-1-15-22 15,-2-9-10-15,4-6-72 16,0-5-91-16</inkml:trace>
  <inkml:trace contextRef="#ctx0" brushRef="#br0" timeOffset="22">23084 11964 797 0,'-1'-3'410'0,"1"0"-137"0,-1 4-109 15,1-1-116-15,0 0-35 16,1 5-20-16,4 16 4 0,12 39 5 15,-8-30-34-15</inkml:trace>
  <inkml:trace contextRef="#ctx0" brushRef="#br0" timeOffset="23">23220 11941 881 0,'-2'-8'428'0,"0"-4"-158"0,-1 4-86 0,3 9-105 16,4 13-35-16,3 13-44 16,3 7 0-16,0 9 1 0,0-3 1 31,-3-3-80-31,0-3-111 16</inkml:trace>
  <inkml:trace contextRef="#ctx0" brushRef="#br0" timeOffset="24">23333 12581 589 0,'1'-8'293'15,"3"-6"-100"-15,-1-2-56 16,-3-3-4-16,-7-1-10 16,-5-3-15-16,-4 9-36 0,-5 4-26 15,-3 9-50-15,-4 5-14 16,-1 12-14-16,7 6 0 16,8 0 8-16,9 2 2 15,14-3 8-15,7-5 3 16,10-3 7-16,6-2 3 15,-2-6 4-15,-3-5 2 16,0-7 5-16,-4-2 2 0,-6-6 2 16,-4 1 2-1,-11 3 20 1,-2 0 11-16,0 8 1 0,-4 3 0 0,-1 11-25 16,-1 11-12-16,-7 8-7 15,10 11-3-15,1 5 0 16,1 2-1-16,4 0 2 15,-1-5 2 1,3-7 0-16,2-7 1 0,-4-12-122 16</inkml:trace>
  <inkml:trace contextRef="#ctx0" brushRef="#br0" timeOffset="25">23416 12897 888 0,'-4'-7'391'0,"1"-7"-188"16,4 3-75-16,16 4-65 0,8 1-19 15,12 6-25 1,3 6-10-16,1 4-4 16,-7 8 0-16,-12 0-4 0,-8 2 4 15,-19-1 2-15,-5 0 2 16,-9-4 3-16,-1-4 2 15,6 0-1-15,4-7-5 16,10 0-15-16,4-1-6 16,10 2-4-16,3 2 4 15,5 3 9-15,-1 6 1 0,-7 6 3 16,-12 2 3-16,-18 7 10 16,-13 1 9-16,-16-6 18 15,-1-4 7-15,1-19 6 16,7-5-12-16,18-12-198 15</inkml:trace>
  <inkml:trace contextRef="#ctx0" brushRef="#br0" timeOffset="26">7598 8981 526 0,'1'0'294'16,"0"-2"-53"-16,6-2-112 16,3-2-29-16,12 2-39 15,6 1-15-15,9 3-21 16,1 2-8-16,-8 4-2 16,-11 5 0-16,-14 7 4 15,-10 3 4-15,-20 2 4 16,0-2 1-16,-6-7 1 15,5-5-3-15,14-4-14 16,8-3-11-16,13-3-16 16,9-2-7-16,9 2 6 15,6 4 7-15,0 8 7 0,-3 4 7 16,-15 8 13-16,-14 2 10 16,-19 5 11-16,-12-1 3 15,-10-8 7-15,-3-8-45 16</inkml:trace>
  <inkml:trace contextRef="#ctx0" brushRef="#br0" timeOffset="27">6168 11832 480 0,'2'-2'274'16,"7"-3"-29"-1,1-1-112-15,16 5-78 16,7 1-17-16,5 4-17 16,-1 4-5-16,-10 5 1 0,-11 1 3 0,-11 7 9 31,-6 2 4-31,-20-7 2 16,-2 1 2-16,-7-7-7 0,1-8-4 0,14-2-20 15,6-3-14-15,16 1-16 16,9 4-6-16,14 7 6 31,2 2 10-31,-2 3 11 0,-3 5 7 16,-17 3 33-1,-10 5 12-15,-18 3 10 16,-11-3 3-16,-14-12-9 16,-2-11-9-16,10-15-53 15,7-7-37-15,14-13-198 16</inkml:trace>
  <inkml:trace contextRef="#ctx0" brushRef="#br0" timeOffset="28">6539 11483 1325 0,'-2'0'577'0,"-5"-2"-305"16,4 0-166-16,2 1-44 16,1 0-74-16</inkml:trace>
  <inkml:trace contextRef="#ctx0" brushRef="#br0" timeOffset="29">7208 10963 930 0,'-6'8'372'0,"-12"11"-228"16,1 8-51-1,-8 19-31-15,-5 8-5 16,2 19-26-16,-6 11-4 16,5 0-16-16,6-6-1 0,5-20-2 15,2-18 2-15,10-21 2 16,4-11 1-16,9-23-3 16,4-10-3-16,7-25-1 15,0-12 0-15,3-18 5 16,-1-6 4-16,2 3-4 15,2-3-1-15,-6 22-7 16,-1 9 8-16,-3 18 6 16,-5 16 0-1,0 22 1-15,-2 15-13 0,2 21-5 16,5 9-2-16,13 16 0 16,6 3 0-16,17 11 1 0,-2 1 1 15,2-4 1-15,0-2 1 16,-9-16-1-1,-3-9 1-15,-10-16-2 0,-10-6 1 16,-15-13 2-16,-3 1 2 16,-16-2 10-16,-7-5 4 15,-17 0 12-15,-7-4 9 16,-24-4 4-16,-9-1-4 16,-3-3-11-16,1-1-12 15,23 0-36-15,16 0-63 16</inkml:trace>
  <inkml:trace contextRef="#ctx0" brushRef="#br0" timeOffset="30">7613 11028 488 0,'-5'-5'314'16,"-3"-7"-8"-16,7 4-126 0,1 0-26 15,1 4-64-15,5 6-24 16,0 3-44-16,4 7-16 16,10 13-3-16,3 11-1 0,9 22-2 15,1 7 2-15,0 11-1 16,-6-3 1-16,-1-12 2 15,-7-9-2-15,1-19 3 16,-1-11 0 0,-4-18 34-16,4-8 28 0,-3-18 32 15,1-11 11 1,9-21-17-16,5-10-21 16,11-20-22-16,7-1-9 15,6 8-8-15,-5 3 11 0,-17 30 14 16,-10 12 4-16,-17 18-3 0,-7 13-21 15,1 5-42 1,-2 3-76-16</inkml:trace>
  <inkml:trace contextRef="#ctx0" brushRef="#br0" timeOffset="31">8387 11562 17 0,'2'2'8'0,"-1"4"-2"16,-1-2-3-16,0-4 27 0,0 0 25 0,0-2 68 31,0 1 41-31,0 0 55 16,0 0 12-16,0 0-26 15,0 0-28-15,-1 0-63 16,-1 1-27-16,-11 3-33 0,-38 26-12 16,23-15-14-16,-1-3-5 15,3-6-2-15,1-5 1 16,8-12-6-16,7 0-6 15,10-9-10-15,2 5-3 16,10 1-4-16,1 1 2 16,5 6-3-16,0-5 2 0,3 11 4 15,0 4-1-15,-1 5 5 16,-4 5 3 0,0 8-1-16,-1-2 1 15,1 7 2-15,1-2-4 0,4-3 2 16,4-2 1-16,6-9 5 15,4-3 5-15,-3-14 13 16,-5-7 23-16,-13-3 37 16,-6-5 13-16,-16-3 24 15,-7 5-14-15,-16 2-34 16,-6 6-18-16,0 9-45 16,2 0-15-16,13 6-19 15,5 3-50-15,15 7-172 16,2-1-289-16</inkml:trace>
  <inkml:trace contextRef="#ctx0" brushRef="#br0" timeOffset="32">8806 11627 876 0,'0'1'402'16,"3"-1"-190"-1,1-1-57-15,-4 0-78 16,1-1-19-16,24 1-23 0,39 1-4 16,-25-1-17-16,2 0-4 15,-2 1-5-15,-9 3-5 16,-7 4-47-16,-7 4-32 15,-8-7-74-15,-4 2-57 16,-5-2-78-16,-9-6-13 0,1 1 61 16,-2-5 70-1,-1-5 207-15,5-3 87 16,-1-1 85-16,1-1 14 16,6 8-36-16,1 3-32 15,6 5-63-15,6 3-20 0,5 5-40 16,2 3-9-16,-8 2 10 15,-3 3 9-15,-11 0 12 16,-8-1 2-16,-5 0-11 16,1-3-4-16,5-9-91 15,7-1-144 1</inkml:trace>
  <inkml:trace contextRef="#ctx0" brushRef="#br0" timeOffset="33">9282 11549 387 0,'-2'-5'290'16,"4"-3"69"-16,-3-2-74 15,4 10-95-15,0 3-44 16,-6 5-81-16,-1 2-32 16,4 11-17-16,-3-2-3 15,5 11-6-15,3-1-2 0,-5-3-1 16,6 1 2-16,0-5 2 15,-5-1-9-15,-1-8-65 16,1-3-50-16,-3-9-234 16</inkml:trace>
  <inkml:trace contextRef="#ctx0" brushRef="#br0" timeOffset="34">9250 11526 701 0,'4'-5'370'16,"2"-7"-96"-16,13 5-136 0,5 5-40 15,8 0-51 1,4 4-20-16,2 7-14 0,-5 0-4 16,-7 5 0-16,-10-1 7 15,-16 3 29-15,-9-2 9 0,-13 3 7 16,-5 2-5-16,-3-8-22 15,3-2-4-15,5-5-2 16,3-2-34-16,4-9-141 16</inkml:trace>
  <inkml:trace contextRef="#ctx0" brushRef="#br0" timeOffset="35">4672 13032 755 0,'-6'0'337'16,"0"5"-176"-16,7-1-70 16,22 5-73-16,17 4-5 0,21-2 3 15,11 0-4 1,2-9-3-16,-5-2 3 0,-12 3-49 15,-9-3-109-15</inkml:trace>
  <inkml:trace contextRef="#ctx0" brushRef="#br0" timeOffset="36">4716 13184 748 0,'3'3'301'15,"9"0"-162"-15,21 5-96 0,15 0-1 16,14-1-2-16,0 0-1 16,-1-1-19-1,-6-2-44-15</inkml:trace>
  <inkml:trace contextRef="#ctx0" brushRef="#br0" timeOffset="37">5879 13228 304 0,'4'-6'212'0,"10"-5"27"15,-2-1-18-15,-11-2-28 0,1 3-18 16,-11-3-38-16,-7 2-18 15,-12-3-38-15,-6 2-18 16,-7 5-34-16,0 1-17 16,2 10-31-16,3 10-13 15,9 5-8 1,8 5 2-16,13 5 11 16,8-3 9-16,14 0 11 0,7-1 4 15,11-9 4-15,3-4 1 16,0-6 3-16,0-5-1 15,-6-10 1-15,-1-2 1 16,-10-8 2-16,-5 0 2 16,-7 5 2-16,-4 0 7 0,-6 10 6 15,2 5-2 1,0 12-4-16,-5 7-9 16,8 17-10-16,0 11 0 15,0 14 0-15,5 3 1 16,-3-1 6-16,0-6 3 0,0-16 7 15,0-3 3-15,-3-14 0 16,-1-5 1-16,1-9-14 16,-1-4-57-16</inkml:trace>
  <inkml:trace contextRef="#ctx0" brushRef="#br0" timeOffset="38">6136 13522 658 0,'8'0'285'15,"15"-6"-145"-15,4 2-29 0,1 1-38 16,1-1-16-16,-9 7-25 16,-4 4-13-16,-10 8-10 15,-6 2-2-15,-12 1 2 16,-4-3 4-16,-1-8 4 0,5-1 0 15,9-1-12-15,5 1-4 16,11 1-4-16,6 1-2 16,6 6 5-16,0 0 4 15,-10 4 16-15,-7 0 17 16,-18 0 34 0,-12-1 6-16,-15-4-4 15,-4-8-8-15,3-8-47 0,7-4-57 0,19-4-242 16</inkml:trace>
  <inkml:trace contextRef="#ctx0" brushRef="#br0" timeOffset="39">6566 13266 698 0,'-1'0'430'0,"-3"-1"10"0,2 0-129 16,2 1-109-16,0-1-44 0,0-1-82 16,0 1-23-1</inkml:trace>
  <inkml:trace contextRef="#ctx0" brushRef="#br0" timeOffset="40">7225 12570 723 0,'-27'7'356'15,"-22"8"-68"-15,-6 26-230 16,-2 21-29-16,11 43-21 15,12 16-5-15,20 15-8 16,15 4 0-16,32-25 5 16,15-11 1-16,27-30 7 0,8-18-1 15,-1-28-107-15</inkml:trace>
  <inkml:trace contextRef="#ctx0" brushRef="#br0" timeOffset="41">7437 12814 917 0,'-2'-4'397'16,"1"-2"-233"-16,0 10-80 0,4 29-63 15,4 13-22 1,12 28 1-16,3 5 1 0,1 5 5 16,5-2 1-1,-4-15 3-15,0-4-4 0,-2-20 3 16,0-8-10-16,-2-20 84 0,2-12 38 16,0-20 29-16,-1-13 21 15,4-16-75-15,1-7-31 16,0-5-30-16,-2 0-6 15,2 3-17-15,-3 1-3 16,-4 5-5-16,-3 6-4 16,-9 7 2-16,-3 7-2 15,0 14-92-15,3 5-74 16</inkml:trace>
  <inkml:trace contextRef="#ctx0" brushRef="#br0" timeOffset="42">7972 13372 896 0,'0'-2'383'0,"0"-2"-217"16,-2 1-57-1,1 3-86-15,1 0-23 16,0 13-29-16,8 48 7 15,-1-18 20-15,-5-1 1 0,-1-4 3 16,2-3-5 0,-3-16-183-16</inkml:trace>
  <inkml:trace contextRef="#ctx0" brushRef="#br0" timeOffset="43">7951 13399 413 0,'1'-20'261'0,"9"-20"18"16,10 10-77-16,12 12-85 15,9 12-25-15,10 14-59 0,-7 7-11 16,-12 12-3 0,-13 3 11-16,-27 5 33 15,-13 1 7-15,-19-6 7 0,-5-11-3 16,4-18-85 0,8-4-103-16</inkml:trace>
  <inkml:trace contextRef="#ctx0" brushRef="#br0" timeOffset="44">8443 13273 781 0,'12'0'355'0,"13"-1"-158"0,22 1-99 16,14 0-1-16,15 0-43 15,1-4-11-15,-6-3-93 16</inkml:trace>
  <inkml:trace contextRef="#ctx0" brushRef="#br0" timeOffset="45">9155 12738 766 0,'1'-3'407'0,"4"-1"-60"15,7 17-264-15,1 14-41 0,6 28-12 16,4 14 11-16,-6 13 7 15,0 3-3-15,2-1-16 16,-5-12-8-16,2-10-6 16,2-13 0-16,-5-27 5 15,4-10 6-15,3-27 23 16,3-15 14-16,9-20 24 16,-4-10 6-16,5-8-18 15,3 0-15-15,4-1-32 16,7 1-13-16,-11 13-7 15,-3 4 1-15,-21 22-45 16,-12 12-87-16</inkml:trace>
  <inkml:trace contextRef="#ctx0" brushRef="#br0" timeOffset="46">9895 13400 468 0,'-8'9'246'15,"-20"7"-45"-15,-4 4-59 0,-5 1-17 0,-7-5-20 16,4-7-32-16,6-3-9 16,8-11-19-16,8-5-7 15,12-10-20-15,7-2-12 16,13-7-18-1,7 4 2-15,5 3 23 0,8 6 12 16,-5 16 11-16,1 10 0 16,1 20-11-1,-8 5-4-15,6 4-4 0,3 1-2 0,-1-13 1 16,3-6-1 0,-2-14 7-16,0-9 4 15,-7-11 53-15,-4-12 17 16,-16-6 21-16,-13-6-2 0,-21-1-58 31,-7 4-25-31,-6 8-132 0,3 8 36 16</inkml:trace>
  <inkml:trace contextRef="#ctx0" brushRef="#br0" timeOffset="47">10138 12557 583 0,'20'20'301'16,"-9"-11"-16"-16,0 1-195 0,55 76 0 0,4 27 13 15,-1 53 11-15,-46-6-12 16,-32 10-9-16,-17-7-1 16,-19-30 2-16,-3-24-3 0,2-42 6 15,-2-9-384-15</inkml:trace>
  <inkml:trace contextRef="#ctx0" brushRef="#br0" timeOffset="48">4565 14731 886 0,'-4'0'392'16,"2"3"-201"-1,5 0-73-15,-3-3-57 0,29 7-21 16,55 7-11-16,-22-12-7 16,10 2-11-16,-5-4-23 15,-11 0-242-15</inkml:trace>
  <inkml:trace contextRef="#ctx0" brushRef="#br0" timeOffset="49">4621 14938 820 0,'7'3'369'0,"4"4"-152"16,26 0-130-16,18-4-23 16,16-1-25-16,3 0-12 15,-3 0-125-15</inkml:trace>
  <inkml:trace contextRef="#ctx0" brushRef="#br0" timeOffset="50">5685 14825 594 0,'-2'-12'326'16,"0"-7"-74"-16,-4-7-106 0,-3 2-28 15,-6 0-39-15,-7 0-18 16,-4 11-28-16,-3 11-14 16,2 11-31-16,4 13-13 15,8 9-7-15,2 2 1 16,15 4 8-16,5-2 6 0,14-6 10 16,9-6 3-16,2-12 4 15,3-8 4-15,-9-9 3 16,-1-7 4-16,-10-2 5 15,-5 1 3-15,-8 4 23 16,-2 3 3-16,-4 13 1 16,-1 11 1-16,3 18-22 15,1 8-6-15,1 10-5 16,1 6-7-16,1 0-3 16,0 2 1-16,3-4 0 15,-3-11-1-15,7-12 4 16,2-11-53-16</inkml:trace>
  <inkml:trace contextRef="#ctx0" brushRef="#br0" timeOffset="51">5939 15165 964 0,'7'-5'400'15,"11"-3"-243"-15,3 1-33 0,5 1-58 16,6 6-23-16,-5 3-31 16,-3 8-7-16,-16 9 0 15,-12 3 2-15,-16 5 4 16,-2-1 1-16,0-6-1 15,7-6-11-15,11-5-40 16,2-4-5-16,12 3-3 16,6 3 7-16,3-2 36 15,-1 3 3-15,-9 1 27 16,-10-1 28-16,-16 0 33 16,-4 0 11-16,-11-12-16 15,-1-2-28-15,12-11-175 16</inkml:trace>
  <inkml:trace contextRef="#ctx0" brushRef="#br0" timeOffset="52">6447 14915 983 0,'2'2'547'15,"-3"-1"-75"-15,0 4-258 16,0-5-56-16,0 0-81 0,0 0-38 16,1 0-136-16</inkml:trace>
  <inkml:trace contextRef="#ctx0" brushRef="#br0" timeOffset="53">7217 14202 504 0,'-5'-2'297'0,"-14"3"-10"16,-6 9-77-16,-14 25-78 15,-3 17-25-15,2 38-49 16,3 12-23-16,17 32-20 16,12 14-3-16,14-5-3 15,17-4 0-15,16-29-3 16,7-24 1-16,22-29 4 15,8-14-71-15</inkml:trace>
  <inkml:trace contextRef="#ctx0" brushRef="#br0" timeOffset="54">7449 14560 846 0,'2'4'371'16,"5"8"-138"-1,4 11-169-15,4 11-14 0,2 17 4 16,1 7-5-16,-3 14-14 15,-4-1-5-15,-2-11-14 16,2-7-5-16,3-30 1 16,7-12 5-16,4-21 11 15,2-12 6-15,3-18 8 0,-2-12-1 16,0-12-5-16,-1-5-4 16,6 3-14-16,0 7-4 15,-8 16-9-15,-4 11-1 16,-16 17-13-16,1 4-73 15</inkml:trace>
  <inkml:trace contextRef="#ctx0" brushRef="#br0" timeOffset="55">8007 14931 573 0,'-5'4'345'31,"-5"11"5"-31,3 12-178 0,-1 5-85 0,3 10-12 16,3 6-22 0,-1-6-10-16,3 3-21 15,1-7-2-15,1-15 1 16,2-5-34-16,-2-13-91 0,0-6-97 0</inkml:trace>
  <inkml:trace contextRef="#ctx0" brushRef="#br0" timeOffset="56">7939 14968 379 0,'13'-6'225'0,"21"0"-18"31,7 3-35-31,8 12-64 0,0 2-18 0,-13 8-1 32,-10-1 13-32,-26 7 41 15,-12 2 9-15,-22-3-31 0,-5-4-18 16,-3-13-73-16,6-7-87 15</inkml:trace>
  <inkml:trace contextRef="#ctx0" brushRef="#br0" timeOffset="57">8557 14900 786 0,'8'-3'401'0,"17"0"-96"0,15 1-101 16,15 0-69-16,6 4-40 16,-5 1-56-16,-2-1-13 15,-4 2-148-15</inkml:trace>
  <inkml:trace contextRef="#ctx0" brushRef="#br0" timeOffset="58">9512 14621 706 0,'-20'-4'417'15,"-20"4"-46"-15,0 8-192 0,0 15-133 16,11 13-30-16,-1 16-13 16,11 18-2-16,15 11-3 31,5-3 0-31,32-11-1 0,7-14 2 15,22-26 11-15,13-11 6 0,12-22 4 16,-4-10 44-16,-20-19 53 31,-15-8 19-31,-28-14 23 0,-11-11-37 16,-17-2-51-16,-10 1-18 16,-15 11-28-16,-9 8-12 15,-5 24-32-15,-3 6-57 0,3 16-176 16</inkml:trace>
  <inkml:trace contextRef="#ctx0" brushRef="#br0" timeOffset="59">9682 14698 1141 0,'-9'5'472'0,"-13"10"-269"16,-9 4-42-16,-14 13-61 16,-1 11-21-16,-5 5-48 15,6 6-10-15,16-4-117 16,6-6-205-16</inkml:trace>
  <inkml:trace contextRef="#ctx0" brushRef="#br0" timeOffset="60">10021 14306 818 0,'14'9'366'0,"23"25"-116"15,10 16-95-15,11 29-28 0,-4 11-5 16,-22 20-34 0,-21 9 9-16,-33 0 45 0,-22 1 2 15,-24-17-15-15,-3-13-26 16,5-24-60-16,3-19-33 0</inkml:trace>
  <inkml:trace contextRef="#ctx0" brushRef="#br0" timeOffset="61">10835 14955 667 0,'5'2'297'0,"19"5"-123"16,13-1-72-16,19-6-33 16,13 0-22-1,-2-5-27-15,-2 5-47 0</inkml:trace>
  <inkml:trace contextRef="#ctx0" brushRef="#br0" timeOffset="62">10838 15118 747 0,'-1'3'352'0,"8"4"-122"16,9-1-57-16,28 1-59 15,12-2-19-15,14-3-43 16,5 2-10-16,-15-8-250 15</inkml:trace>
  <inkml:trace contextRef="#ctx0" brushRef="#br0" timeOffset="63">12029 15010 301 0,'4'2'264'16,"4"-1"27"-16,-2-6-35 0,-4-6-21 15,-4-8-50-15,-6-3-25 16,-13-7-31-16,-7 3-22 16,-9 4-48-16,-3 5-22 15,-3 17-47-15,3 7-14 0,9 19-9 16,3 5-2-16,13 7 4 16,4 0 3-16,14-2 4 31,9-5 4-31,20-8 3 0,8-6-3 15,7-13-10-15,1-5 0 16,-9-14 9-16,-2-2 11 16,-12-4 19-16,-4 2 5 15,-11 7 11-15,-5 2 9 16,-6 12 2-16,-6 7 1 16,-2 15-9-16,-1 8-12 0,5 16-7 15,1 6-4-15,4 9-2 16,4 7-3-16,1-4 5 15,5-9 0-15,1-16 2 16,-2-11 11-16,-1-18-171 16,-3-7-121-16</inkml:trace>
  <inkml:trace contextRef="#ctx0" brushRef="#br0" timeOffset="64">12225 15302 903 0,'2'-2'419'0,"1"-3"-187"16,2-1-103-16,8 1-32 16,7-1-44-16,10 2-20 0,13 4-17 15,-5 2-5-15,-1 3-6 16,-12 1-4-16,-17 6-1 15,-8-2 0-15,-8 5 1 16,-4-1 3-16,1 1 1 16,2 0-3-16,9 0-5 15,5 3-3-15,8-2-1 16,1 10 3-16,-4-3 2 16,-5 1 1-16,-9 7 2 15,-11-8 3-15,-13-2 6 16,-5-5 5-16,-1-16 3 15,3-3-13-15,16-10-86 16,4-6-124-16</inkml:trace>
  <inkml:trace contextRef="#ctx0" brushRef="#br0" timeOffset="65">12725 15003 1165 0,'-2'0'545'16,"-2"-2"-212"-16,4 6-196 15,-1-4-49-15,-1 0-23 0,1 0-102 16</inkml:trace>
  <inkml:trace contextRef="#ctx0" brushRef="#br0" timeOffset="66">13010 14537 757 0,'-1'-5'442'16,"0"-2"-12"-16,3 7-316 0,5 5-42 15,8 17-55-15,3 4-15 16,5 28 0-16,-1 12 0 15,-5 22 5-15,1 6 2 0,-2-5-3 16,3-11 3-16,2-27-1 16,-3-14 1-16,-2-26 11 15,2-6 7-15,6-19 13 16,2-10 3-16,10-16 22 16,-1-12 8-16,0-17-1 15,1-5 3-15,-1-7-25 16,-1 5-16-16,-7 21-13 15,-9 5-7-15,-10 24-14 16,-8 6-21-16,-8 12-90 16,-2 8-93-16</inkml:trace>
  <inkml:trace contextRef="#ctx0" brushRef="#br0" timeOffset="67">13552 15120 671 0,'0'0'395'0,"0"8"5"15,-3 6-246-15,1 15-107 16,-1 10-11-16,0 14-15 31,-1 4-6-31,-1 2-4 0,1 0 1 0,3-20-2 32,0-11 1-32,1-17-46 15,-1-11-34-15,-4-15-116 16,2-9-30-16,-2-20 18 15,-1-9 33-15,3-7 130 0,2-1 47 16,6 9 83-16,10 10 34 16,7 14 49-16,5 7-7 15,2 12-29-15,-1 2-28 16,1 12-59-16,-1 9-12 16,-13 3-15-16,-6 5 3 15,-14 6 14-15,-14 0 3 0,-10 4-3 16,-4-4-8-16,-4-14-57 15,9-6-88-15</inkml:trace>
  <inkml:trace contextRef="#ctx0" brushRef="#br0" timeOffset="68">14218 14965 681 0,'-4'3'414'16,"-9"-1"-29"-16,15 6-213 15,6 0-43-15,20 4-66 16,16-3-18-16,16-3-22 15,2-6-6-15,0-3 7 16,-9-2-45-16,-13-1-157 16,-10-5-196-16</inkml:trace>
  <inkml:trace contextRef="#ctx0" brushRef="#br0" timeOffset="69">14224 15141 900 0,'13'2'451'0,"8"4"-131"15,19 3-135-15,4-3-14 0,9-3-59 16,1-3-28-16,-6-1-48 16,-6-4-59-16</inkml:trace>
  <inkml:trace contextRef="#ctx0" brushRef="#br0" timeOffset="70">15127 14877 655 0,'5'-10'327'16,"2"-8"-91"-16,13 3-123 0,8 6-30 15,12 9-50-15,7 6-25 0,2 13-18 16,1 4 2-16,-18 3 6 16,-11 2 2-16,-26 1 6 15,-14 1 5-15,-14-3 6 16,-3-7 4-16,8-7 1 16,3-11-3-16,19 1-20 15,6-3-8-15,13 2-11 16,12 5-3-16,9 3 15 15,2 6 3-15,-7 3 9 16,-7 2 8 0,-29 1 13-16,-16 2 4 0,-28-1 4 15,-9-2-1-15,2-12-4 16,11-5-39-16,23-5-126 16,10-3-178-16</inkml:trace>
  <inkml:trace contextRef="#ctx0" brushRef="#br0" timeOffset="71">15700 15095 1387 0,'-3'-4'545'0,"-1"3"-386"16,4-3-54-16,0 3-67 0,0 1-44 15,0 0-199-15</inkml:trace>
  <inkml:trace contextRef="#ctx0" brushRef="#br0" timeOffset="72">15933 15075 887 0,'5'-12'380'16,"6"-16"-184"-16,6-5-48 16,3-11-40-16,-3 3-8 0,1 4-17 15,-9 2-6-15,-3 18-7 16,-4 7-7-16,-6 13-46 16,3 12-14-16,0 21-13 15,1 10-6-15,2 14 15 16,4 1 1-16,1-3 0 15,1-6 0-15,9-10-75 16,1-6-81-16,4-13-257 16</inkml:trace>
  <inkml:trace contextRef="#ctx0" brushRef="#br0" timeOffset="73">16454 14909 894 0,'-14'-10'410'16,"-19"-9"-175"-16,-3 4-54 0,-8 8-70 15,0 7-32-15,2 17-40 16,0 7-14 0,11 14-12-16,7 5-2 0,23 1-11 15,8 2 1-15,20-8 5 16,13-5 6-16,10-15 13 15,9-5 3-15,-1-16 16 16,-6-7 5-16,-18-13 15 16,-10-7 1-16,-13-6-12 15,-10 1-7-15,-9-1-41 16,-9 6-49-16,-8 6-134 16,0 4-396-16</inkml:trace>
  <inkml:trace contextRef="#ctx0" brushRef="#br0" timeOffset="74">16333 14660 990 0,'5'0'411'16,"13"0"-231"-16,14 1-46 16,19 2-51-16,9 1-20 15,3 1-24-15,2-2-95 0</inkml:trace>
  <inkml:trace contextRef="#ctx0" brushRef="#br0" timeOffset="75">17047 14539 921 0,'-10'-8'465'16,"-8"-8"-152"-16,-6 4-168 15,1 11-51-15,-8 6-69 16,3 11-23-16,5 14-19 0,3 1-2 16,18 13 0-16,7 2 3 15,14-2 5-15,11-2 2 16,6-11 6-16,-3-11 4 15,2-14 15-15,-7-7 9 16,-12-18 20-16,-2-3 9 16,-17-6 30-16,-9 0-3 15,-18 5-26-15,-8 6-17 0,-14 12-55 16,3 5-83-16</inkml:trace>
  <inkml:trace contextRef="#ctx0" brushRef="#br0" timeOffset="76">17154 15144 1411 0,'-1'2'598'0,"-4"1"-324"15,3-2-112-15,1-1-79 0,-1 0-33 16,2 0-73-1,0 0 150-15</inkml:trace>
  <inkml:trace contextRef="#ctx0" brushRef="#br0" timeOffset="77">17848 14611 937 0,'-15'4'387'16,"-23"17"-228"-16,-6 17-57 16,-6 40-59-16,10 21-9 15,14 17-15-15,13 3-6 0,29-7-5 16,11-8 0-16,33-19-1 16,12-11 11-16,11-35-152 15</inkml:trace>
  <inkml:trace contextRef="#ctx0" brushRef="#br0" timeOffset="78">17936 15105 852 0,'-3'-4'452'0,"3"-1"-132"15,9-1-107-15,21 1-113 0,13 5-40 16,27 0-27-16,10 0-13 16,9 3-45-1,2 4-103-15</inkml:trace>
  <inkml:trace contextRef="#ctx0" brushRef="#br0" timeOffset="79">18715 14821 918 0,'-5'-5'446'0,"-6"-9"-181"0,-8 8-56 32,-11 16-110-32,-5 12-36 0,3 28-41 0,5 6-14 15,14 7-8 1,12 1-1-16,9-13-1 0,7-6 0 16,22-11 2-16,8-7 1 15,6-18 12-15,0-9 8 0,-14-17 19 16,-11-9 6-16,-21-7 29 15,-11-2 3-15,-27 1-11 16,-9 6-10-16,-11 9-43 16,2 7-8-16,13 12-134 15,12 3-128-15</inkml:trace>
  <inkml:trace contextRef="#ctx0" brushRef="#br0" timeOffset="80">19000 15233 897 0,'-5'0'554'0,"0"0"-8"0,1-2-223 0,1-1-173 0,3 2-51 16,0 0-173-16,0 0 14 15</inkml:trace>
  <inkml:trace contextRef="#ctx0" brushRef="#br0" timeOffset="81">19152 14961 626 0,'10'-13'364'15,"12"-4"-48"-15,12-7-120 16,7 3-18-16,11 13-69 15,-4 7-34-15,-10 14-54 0,-5 11-15 16,-23 1-7-16,-10-1 0 16,-16 3 3-16,-9-5 4 15,-1-1 1-15,4-1-2 16,21-7-5-16,9 1-1 16,19-10-3-16,3 4 2 15,3 3 2-15,-5-2 0 16,-16 9 1-16,-6 2 5 0,-17 2 8 15,-12-1 4-15,-15-4 3 16,-5-7 3-16,-1-13-33 16,10-4-65-16</inkml:trace>
  <inkml:trace contextRef="#ctx0" brushRef="#br0" timeOffset="82">19794 15108 1478 0,'-7'0'636'0,"-7"1"-364"0,2-1-80 16,1 0-113-16,4 0-55 16,6-3 22-16</inkml:trace>
  <inkml:trace contextRef="#ctx0" brushRef="#br0" timeOffset="83">20048 15123 761 0,'8'-19'419'15,"2"-20"-112"-15,0-10-93 0,0-5-32 16,-5 1-64-16,0 10-18 15,1 18-21-15,-3 17-31 16,-2 27-30-16,3 17-17 16,-1 24-19-16,3 8 14 15,2 0 4-15,1-4 2 0,3-14 6 16,2-7-28-16,2-14-168 16,5-11-166-16</inkml:trace>
  <inkml:trace contextRef="#ctx0" brushRef="#br0" timeOffset="84">20571 15009 974 0,'-17'-17'483'15,"-17"-15"-167"-15,1-1-84 0,5 14-116 0,0 8-41 16,-2 19-45-16,3 13-13 15,-3 13-13 1,7 5-3-16,14 9-8 16,7-2 1-16,19-1 1 15,9-3 2-15,8-15 8 0,2-6 3 0,5-17 12 16,-3-10 9-16,1-18 22 31,-3-9 9-31,-14-5 1 0,-10-7-4 16,-16-5-24-16,-8-3-26 0,-5-3-135 15,2 9-47-15</inkml:trace>
  <inkml:trace contextRef="#ctx0" brushRef="#br0" timeOffset="85">20547 14599 780 0,'-3'-6'419'16,"-5"-4"-91"-16,18 0-164 15,3 1-29-15,14-1-42 16,4 3-17-16,8 7-34 16,4 7-14-16,-10 5-23 15,-3 2-6-15,-22 0 4 16,-12-2 1-16,-17 2 4 15,-7-2 3-15,2-1-1 16,4-2 0-16,12-5-10 0,8 0-5 16,11 0-3-16,7 2-2 15,9 7 5-15,3 2 2 16,-6 3 1-16,-7 2 3 16,-20 1 9-16,-12-3 3 15,-11-6-4-15,-1-7-35 16</inkml:trace>
  <inkml:trace contextRef="#ctx0" brushRef="#br0" timeOffset="86">20980 14528 897 0,'9'-3'486'0,"15"1"-136"0,9 19-178 15,4 15-42-15,3 36-50 16,-6 20-1-1,-18 26-12-15,-14 6-12 0,-18-2-25 16,-9-7-9 0,-9-17-4-16,4-9-2 0,7-24-2 15,4-18 1-15,6-27-93 16,4-15-79-16</inkml:trace>
  <inkml:trace contextRef="#ctx0" brushRef="#br0" timeOffset="87">21596 15051 981 0,'0'-6'420'16,"3"-14"-227"-16,8 3-59 15,13 1-67-15,5-1-18 16,5 10-27-16,3 4-9 0,0 15-12 16,-1 5-2-16,-2 4-2 15,-1-1 3-15,-7-11 9 16,-3-5 5-16,-2-12 10 16,-4-7 5-1,-1-8 4-15,-2-3-2 0,-16-2-38 16,-1 6-38-16,-10 11-98 15,-6 11-104-15</inkml:trace>
  <inkml:trace contextRef="#ctx0" brushRef="#br0" timeOffset="88">21590 15233 743 0,'0'1'348'16,"7"1"-59"-16,11-1-84 16,31-1-23-16,14-1-16 15,18 0-89-15,-1-2-20 0,-10 0-29 16,-9 0 0 0,-17-1-122-16</inkml:trace>
  <inkml:trace contextRef="#ctx0" brushRef="#br0" timeOffset="89">14156 16561 827 0,'2'-10'398'15,"3"-23"-116"-15,8 2-78 0,8-3-41 16,-2 0-34-16,11 19-75 16,6 12-25-16,3 25-37 0,4 10-8 0,-4 9 10 31,-7-1 6-31,-5-14 7 15,-2-5 5-15,-3-17 8 16,5-4 4-16,-8-18 8 16,0-4 4-16,-12-11-3 15,-8-5-2-15,-9 5-72 16,-6 5-64-16,-8 17-248 16</inkml:trace>
  <inkml:trace contextRef="#ctx0" brushRef="#br0" timeOffset="90">14076 16835 1065 0,'7'3'505'0,"4"4"-190"16,24-4-135-16,6-3-25 16,26 0-58-16,6-6-33 15,6-2-36-15,0 0 5 16,-14-5-4-16</inkml:trace>
  <inkml:trace contextRef="#ctx0" brushRef="#br0" timeOffset="91">15099 16638 955 0,'4'0'504'15,"4"0"-62"-15,20 4-305 16,10 0-40-16,22 4-38 16,8-3-15-16,7 1-14 15,0-2-63-15</inkml:trace>
  <inkml:trace contextRef="#ctx0" brushRef="#br0" timeOffset="92">15707 16744 677 0,'5'-11'331'15,"7"-16"-68"-15,-4-5-17 16,4-12-9-16,-3-5-21 16,-1-8-67-16,4 3-36 15,-1 9-42-15,2 14-17 16,-3 20-45-16,0 11-13 16,-4 29-21-16,4 14-3 0,-3 13 17 15,1 5 8 1,-1-1 1-16,-3-3 2 0,1-10 5 15,-1-5 1-15,-1-16 0 0,2-7-69 16</inkml:trace>
  <inkml:trace contextRef="#ctx0" brushRef="#br0" timeOffset="93">16111 16813 959 0,'0'-3'543'0,"3"2"-43"16,2-1-254 0,-5 0-128-1,0 2-39-15,0 0-40 0,0 0-59 0</inkml:trace>
  <inkml:trace contextRef="#ctx0" brushRef="#br0" timeOffset="94">16607 16577 545 0,'6'-3'330'15,"1"-11"-9"-15,-1 0-41 16,-5-3-55-16,-3-4-27 16,-12-3-58-16,-2-2-18 15,-14 6-52-15,-5 2-27 0,-2 15-47 16,-1 7-14-16,7 15-14 15,5 3-8-15,13 7 1 16,11-2 2-16,13 0 7 16,12 0 11-16,9-12 13 15,7-4 6-15,-1-11 7 16,-2-4 2 0,-4-5 0-16,-4-1-1 0,-8 7-8 15,0 3-3-15,-7 15-6 16,-5 7-2-16,-9 13 4 15,-14 0 2-15,-5 4 8 0,-9-6 4 16,-9-6 5-16,5-7 5 16,-3-18 12-16,4-5 0 15,8-15-3-15,2-4-7 16,12 5-48-16,8-1-31 16,12 5-169-16,8 2-233 15</inkml:trace>
  <inkml:trace contextRef="#ctx0" brushRef="#br0" timeOffset="95">16942 16690 1274 0,'0'0'597'16,"0"0"-277"-16,0 0-89 15,-1 0-129-15,-1 0-69 16,1 0-146-16</inkml:trace>
  <inkml:trace contextRef="#ctx0" brushRef="#br0" timeOffset="96">17210 16679 750 0,'4'-9'357'16,"6"-11"-122"-16,4-6-22 16,4 0-30-16,1-3-24 15,-1-2-49-15,-1 1-21 16,-8-1-23-16,-1 5-2 0,-7 10-6 15,-3 8-6-15,-4 9-32 16,-1 5-16 0,-2 13-16-16,3 7-4 0,4 19 9 15,2 2 2-15,7 11 3 16,3-2 2-16,1-7-11 16,4-1-56-16,4-17-169 15,4-5-173-15</inkml:trace>
  <inkml:trace contextRef="#ctx0" brushRef="#br0" timeOffset="97">17745 16567 1119 0,'-18'-10'530'15,"-28"-13"-225"-15,-2 3-57 16,3-1-117-16,3 7-43 15,11 14-62-15,3 12-20 16,4 16-17-16,5 7-6 16,14 11 2-16,8 3 2 15,18-3-1-15,10-3 0 16,5-16-1-16,5-11 4 0,8-16 12 16,-4-8 8-16,-4-12 17 15,-6-3 3-15,-20-9-14 16,-11-2-19-1,-15-4-86-15,-9 4-78 0</inkml:trace>
  <inkml:trace contextRef="#ctx0" brushRef="#br0" timeOffset="98">17636 16293 1163 0,'10'0'488'16,"18"3"-250"-16,10-3-75 15,15 2-55-15,1-1-22 16,-1-2-47-16,-8-1 5 15,-9-5-128-15,-2 2-370 0</inkml:trace>
  <inkml:trace contextRef="#ctx0" brushRef="#br0" timeOffset="99">18248 16270 626 0,'-8'-6'417'16,"-7"-7"-25"-16,10-4-153 0,6-4-65 16,12-1-96-16,9 2-35 15,10 5-15-15,5 6-5 16,5 9-10-16,-5 6-6 15,-9 15-14-15,-6 4-3 0,-22 10 10 32,-12 1 6-32,-23 2 7 0,-8-1 2 0,4-6-2 15,9-5 1-15,21-12-3 16,9-2 2-16,21-10 14 16,9-2 4-1,10-2 3-15,3 0-4 16,-8 3-8-16,1 3-38 15</inkml:trace>
  <inkml:trace contextRef="#ctx0" brushRef="#br0" timeOffset="100">19118 16303 606 0,'-2'0'370'16,"2"0"-16"-16,15 0-178 0,13-3-32 16,31 3-42-16,10 0-5 15,13 2-38-15,-6 0-7 16,-7-1-15-16,-7-1-6 15,-15-3-10-15,-4-6-32 16,-22 0-54-16,-9 1-43 0,-15 2-174 16</inkml:trace>
  <inkml:trace contextRef="#ctx0" brushRef="#br0" timeOffset="101">19456 16371 294 0,'0'-3'210'0,"0"1"53"15,-1 1-90-15,0 1-53 16,0 0-13-16,0 0-27 0,-1 1-9 16,-5 29-4-16,-3 39-9 15,10-20-26-15,0 4-6 16,7 3-14-16,-6 1-3 15,-4 0-2-15,-8 1 20 16,-20-6 74-16,-7-6 28 16,-13-18 44-16,-5-11 12 0,-1-26-53 15,6-12-24-15,11-17-39 16,10-6-30 0,13 4-29-16,11 4-9 15,14 8-95-15,11 9 15 16</inkml:trace>
</inkml:ink>
</file>

<file path=ppt/ink/ink5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2-07T10:07:31.41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2230 8000 387 0,'-13'-8'289'16,"-14"0"60"-16,-6 2-113 16,-7 0-86-1,0 6-35-15,-9 5-59 16,3 6-25-16,6 13-40 16,4 3-11-16,22 11-9 15,11-1 4-15,23-5 10 16,17-1 4-16,12-13 11 15,7-2 2-15,-2-9 6 16,-7-5 3-16,-19-2 7 16,-10-1 11-16,-21-3 6 0,-12 4 0 15,-15 0 1-15,-12 1-10 16,-15 6-8-16,-3 4-5 16,0 8-14-16,9 7-8 15,17 11-12-15,12 3 0 16,14 1 0-16,8 1 4 15,19-10 11-15,8-3 4 16,22-7 5-16,-1-4 3 16,4-6 2-16,-2-4 1 0,-6-8-39 15,1-6-85-15</inkml:trace>
  <inkml:trace contextRef="#ctx0" brushRef="#br0" timeOffset="188.53">2245 8313 610 0,'-5'-8'351'0,"-2"-9"-35"15,3 8-107-15,4 19-101 16,3 7-31-16,7 18-53 16,1 5 1-16,4 0-6 15,1 2-7-15,0-10-3 16,3-4 0-16,3-7 10 16,3-8 18-16,7-11 29 15,-1-3 6-15,-5-17-1 16,0-2-15-16,-11-10-52 15,-2-6-67-15,2-3-321 0</inkml:trace>
  <inkml:trace contextRef="#ctx0" brushRef="#br0" timeOffset="459.24">2738 8362 699 0,'0'15'403'0,"0"9"-95"0,-4 9-106 16,-7-4-40-16,-8 0-76 15,-1-2-24-15,-2-7-16 16,0-2-5-16,4-13-27 16,1-6-45-16,4-15-117 15,5-8-55-15,13-5-19 16,4 0 41-16,11 2 129 16,6 6 80-16,3 15 76 15,3 5 20-15,-1 15 4 16,-3 5-26-16,-6 7-35 0,-4-1-17 15,-2-1-13-15,2-1-104 16</inkml:trace>
  <inkml:trace contextRef="#ctx0" brushRef="#br0" timeOffset="991.83">2827 8288 926 0,'2'-7'376'0,"10"-17"-218"15,10-4-47-15,17-6-23 16,6-1-15-16,5 12-26 0,-5 7-11 15,-5 24-21-15,-2 18 1 16,-8 27-2-16,2 17-1 16,-6 9 3-16,0-4 0 15,-9-16-2-15,-3-14 0 16,-1-23 1-16,-5-11 7 16,0-13 12-16,-7-13 3 0,-9-12-29 15,-13-4-18-15,-17-7-22 31,-2 5-6-31,-8 10 14 0,7 9-1 0,9 25-11 16,3 10-1-16,10 13 8 16,2 1 11-16,14-5-44 15,8 0-79-15</inkml:trace>
  <inkml:trace contextRef="#ctx0" brushRef="#br0" timeOffset="1328.23">3475 8107 1216 0,'10'6'444'0,"15"13"-347"16,-6 11-27-16,-4 20-9 15,-3 8 9-15,-4 10-8 16,1-3-8-16,-2-9-20 15,3-14-10-15,-4-18-12 16,6-9-6-16,0-15-50 16,-2-5-39-16,1-24-69 15,-10-6-13-15,-3-7 41 16,-5 4 36-16,-8 18 79 16,-3 12 27-16,-9 30 35 15,-1 11 12-15,-10 16-3 16,-2 0-10-16,5-6-24 0,7-5-7 15,20-13-149-15,10-7-183 16</inkml:trace>
  <inkml:trace contextRef="#ctx0" brushRef="#br0" timeOffset="1609.48">4053 8346 665 0,'-4'11'410'15,"-6"13"-89"-15,-7 9-86 16,-12-1-60-16,-8 1-92 16,-1-5-24-16,-3-11-25 15,6-5-12-15,7-14-51 16,2-7-36-16,9-9-38 16,6-4 0-16,12-2 35 15,9-1 27-15,17 6 59 16,3 6 24-16,8 13 31 15,-1 11 9-15,-5 15-1 16,-4 5-8-16,-4 3-16 16,-7-3-2-16,2-4-1 15,0-3-111-15</inkml:trace>
  <inkml:trace contextRef="#ctx0" brushRef="#br0" timeOffset="2132.6">4170 8348 812 0,'9'7'358'16,"11"9"-175"-16,-1 4-38 0,-8 8-38 15,-4 0-23 1,-4 1-33-16,-8 1-9 0,-3-9-17 16,-2-4-1-16,1-12-5 15,10-12-3-15,9-11-8 16,-2-5-6-16,8-8-2 16,1 2 0-16,0 3 0 15,4 3 1-15,-9 10-2 16,-4 7-3-16,-8 11 7 15,-1 6 4-15,-8 14 4 16,3-1 2-16,2 5-8 16,5-4-4-16,13-1-2 15,8-2-2-15,14-7-18 16,4-3-73-16</inkml:trace>
  <inkml:trace contextRef="#ctx0" brushRef="#br0" timeOffset="2561.96">4528 8321 1016 0,'8'2'363'16,"10"1"-305"-16,4-1-31 15,15-2-7-15,-2-1-7 16,-5-1-2-16,-13 1 1 15,1-3 2-15,-4 2 3 0,-10 2-1 16,1 0-3-16,-22 8-7 16,-3 2-6-16,-5 12-4 15,0 3 0-15,2 4 1 16,4 5 2-16,12-3 12 16,10-1 4-16,15-3 7 15,5-7 5-15,6-10 4 16,-13-8 2-16,16-3 8 15,1-5 2-15,4-9-4 16,12-2-3 0,-17-9-7-16,-5-5-2 15,-9-1-2-15,-5 1 0 0,-12 4 16 16,4 12 4-16,-9 12-8 16,1 7-2-16,-2 11-25 15,-1 5-9-15,6 9-1 16,2 5-1-16,6-1-27 15,-3 0-73-15</inkml:trace>
  <inkml:trace contextRef="#ctx0" brushRef="#br0" timeOffset="2936.82">5124 8305 991 0,'-1'0'478'15,"-4"0"-166"-15,5 12-199 16,0 7-47-16,1 13-42 16,4 3-8-16,-2 1-6 15,1 0-3-15,-2-5 2 0,0-7-1 16,1-3-11-16,0-10-12 16,2-9-31-16,4-5-11 15,7-13-1-15,-2-2-18 16,10-10-56-16,4 3 11 15,-5 0 15-15,4 3 33 16,-16 13 104-16,-8-1 21 16,-9 10 37-16,-6 3 11 0,-8 9-5 15,2 4-15-15,3 1-41 16,1-2-16-16,8-1-22 16,6-4-4-16,14 0-4 15,8-2 0-15,11-7-76 16,3 2-80-16</inkml:trace>
  <inkml:trace contextRef="#ctx0" brushRef="#br0" timeOffset="3174.62">5685 8408 919 0,'-1'6'405'0,"-6"4"-184"16,-4 8-46-16,-9 7-50 15,-3 0-29-15,1 0-48 0,-3-2-12 16,5-8-5-16,5-4-2 15,1-16-42-15,7-5-29 16,0-10-50-16,4-6-15 16,5 3 28-16,3 2 21 15,5 2 34-15,-1 9 5 16,3 7-2-16,-3 4-2 0,3 13 0 16,5 3 5-16,0 3 12 15,7-1 5-15,-2 0 6 16,-3-9 4-16,-6-4-137 15</inkml:trace>
  <inkml:trace contextRef="#ctx0" brushRef="#br0" timeOffset="3330.83">5538 8085 1490 0,'-5'-1'577'0,"-5"3"-422"15,3 7-73-15,3 11-43 16,9 8-101-16</inkml:trace>
  <inkml:trace contextRef="#ctx0" brushRef="#br0" timeOffset="3784.88">6102 8456 918 0,'2'13'414'0,"-4"4"-200"16,-7 16-101-16,-3 5-20 15,-11-2-57-15,2 3-131 16</inkml:trace>
  <inkml:trace contextRef="#ctx0" brushRef="#br0" timeOffset="4081.29">6497 8306 1173 0,'-1'2'476'0,"1"9"-317"16,0 12-60-16,0 24-86 15,3 11-4-15,2 18-1 16,3 6 2-16,0 2 4 15,-1-2 1-15,1-15-91 16,-2-14-97-16</inkml:trace>
  <inkml:trace contextRef="#ctx0" brushRef="#br0" timeOffset="4237.51">6534 8629 850 0,'10'-4'348'0,"18"-7"-216"16,4 3-68-16,6-3-50 16,2 1-5-16,0-1-233 15</inkml:trace>
  <inkml:trace contextRef="#ctx0" brushRef="#br0" timeOffset="4378.5">6881 8389 960 0,'-1'3'426'0,"-3"8"-200"16,1 5-65-16,-3 6-73 16,1 5-21-16,5 3-36 15,0-1-10-15,6-2-7 16,1-5-43-16</inkml:trace>
  <inkml:trace contextRef="#ctx0" brushRef="#br0" timeOffset="4659.72">7313 8408 921 0,'-8'10'436'16,"-13"17"-171"-16,-2-1-57 16,-7-3-89-16,-10-1-34 15,17-7-41-15,-3-3-10 16,3-10-33-16,14-3-32 15,-11-14-70-15,5-5-23 0,7-5 1 16,5-3 25-16,6 4 49 16,9 3 15-16,8 7 35 15,1 6 12-15,9 15 21 16,3 8 11-16,-3 12-1 16,1 3-3-16,-10 0-12 15,-2 0-2-15,-2-3-466 16</inkml:trace>
  <inkml:trace contextRef="#ctx0" brushRef="#br0" timeOffset="5203.86">7856 8366 810 0,'5'-1'378'0,"12"8"-143"16,-2 6-90-16,-4 17-66 16,-3 2-10-16,-14 4-19 15,-4 2-6-15,-7-12-9 16,3 0-5-16,6-15-1 15,-1-10-5-15,5-14-32 16,8-8-13-16,7-11-17 16,11 0-5-16,0 5 29 15,-2 3 8-15,-10 10 2 16,-4 6 3-16,-3 9 2 16,-3 9 5-16,-1 10 4 15,1 5 4-15,3 10-4 16,5-4-4-16,9-6-6 15,12-4 3-15,8-14-113 16,6-5-86-16</inkml:trace>
  <inkml:trace contextRef="#ctx0" brushRef="#br0" timeOffset="5563.16">8349 8444 374 0,'4'-4'326'0,"9"0"38"16,-12 8-85-16,-4 11-56 15,-7 9-77-15,-8 4-33 16,-4 1-51-16,-6-7-15 15,-3-5-9-15,3-7 0 0,-1-13-8 16,5-5-5-16,-3-9-24 16,10-5-11-16,14 1-12 15,3-1-3-15,22 5 2 16,-5 3-1-16,6 10 0 16,3 4-1-16,2 11 3 15,0 5 6-15,-4 5 12 16,2-1 4-16,-6-1 6 15,3-5 3-15,0-10 4 16,-1-5 2-16,0-14 1 16,-1-1 0-16,-3-10-3 15,-3 0 0-15,-4 1-4 16,-4 5-1-16,-5 13-3 16,-1 7 2-16,-1 19 3 15,0 3 1-15,3 6-2 16,3 4-3-16,8-8-95 15,7 0-147-15</inkml:trace>
  <inkml:trace contextRef="#ctx0" brushRef="#br0" timeOffset="6114.42">8992 8361 753 0,'20'5'288'16,"21"0"-208"-16,11 0-48 16,3-1-12-16,1-3-6 15,-12-2 0-15,-14-1 4 16,-8-4 2-16,-16 0 7 15,-2 5-2-15,-10 4 7 16,-6 5 20-16,-11 5 17 16,-4 5 4-16,2 2-15 15,4 2-25-15,10 3-32 16,8-1-6-16,13 2-2 16,6-1 2-16,9-6 3 15,4 0 2-15,2-13-18 16,1-4-9-16,4-8-62 0,3-7-48 15,6-6-88-15,-1-3-37 16,-5-5 39-16,-6 3 51 0,-16 0 148 16,-8 4 92-16,-20 7 122 15,-4 4 34-15,-12 9 3 16,-3 3-41-16,6 9-92 16,0 2-39-16,10 7-51 15,5-3-3-15,17 1 7 16,7-2 8-16,11-8 44 15,0 0 11-15,4-9 22 16,0-2 5-16,-12-6-21 16,3-1-1-16,-22-2-219 15</inkml:trace>
  <inkml:trace contextRef="#ctx0" brushRef="#br0" timeOffset="6684.68">10350 8442 747 0,'0'-1'328'0,"-8"4"-154"15,-2 7-21-15,-13 10-34 16,-2 6-2-16,-9 5-30 15,-1-1-16-15,-4-10-27 0,-1-9-9 16,13-15-19-16,4-7-14 16,16-15-26-16,7 0-8 0,9-2 5 15,6-1 9-15,6 16 9 16,1 7 4-16,2 17 3 16,1 10 2-16,-2 7 3 15,-1 0 2-15,0 2-35 16,0-2-106-16</inkml:trace>
  <inkml:trace contextRef="#ctx0" brushRef="#br0" timeOffset="6974.57">10440 8574 836 0,'0'0'393'0,"9"2"-107"15,6 2-169-15,10-2-49 16,9 6-4-16,0-8-18 15,3-2-7-15,-9-8-8 16,-5-8 0-16,-12-2-13 16,-5-4-9-16,-13-5-16 15,-11 2-7-15,-12 0-1 16,-5 6 0-16,5 15-9 16,4 9-6-16,6 25 2 0,4 9 1 15,2 13 14-15,5 3 9 16,7 6 4-16,2-2 3 15,6 0 3-15,6 1 0 16,3-9 1-16,0 2 2 16,2-17-37-16,-16-10-106 15</inkml:trace>
  <inkml:trace contextRef="#ctx0" brushRef="#br0" timeOffset="7162.05">10750 8494 1338 0,'4'6'489'15,"3"2"-376"-15,12 13-91 16,5 10-12-16,1 4 1 16,3 5 0-16,-9 3 0 15,0 0-27-15,-3-7-484 16</inkml:trace>
  <inkml:trace contextRef="#ctx0" brushRef="#br0" timeOffset="7318.28">10999 8497 988 0,'-16'4'541'0,"-18"8"-61"0,-6 10-259 15,-2 9-120-15,4 6-30 16,-2 12-41-16,-3 2-11 15,4 10-27-15,1-1-69 16</inkml:trace>
  <inkml:trace contextRef="#ctx0" brushRef="#br0" timeOffset="11648.68">11083 8433 602 0,'3'-6'329'0,"2"0"-60"15,1 1-80-15,-1 8-77 16,-1 5-20-16,-1 10-22 15,-1 4-8-15,-1 5-15 16,1 4-9-16,-2-7-19 16,5 1-5-16,-1-10-4 15,1-2 0-15,3-1 1 16,0-6-28-16,6-1-127 16,4-3-161-16</inkml:trace>
  <inkml:trace contextRef="#ctx0" brushRef="#br0" timeOffset="11860.56">11315 8399 628 0,'2'2'340'0,"4"9"-37"16,1 9-135-16,-4 9-59 15,-1 1-6-15,-2 3-33 16,0 3-15-16,0-3-29 16,3-1-12-16,4-8-1 15,1-7-45-15,1-16-197 16</inkml:trace>
  <inkml:trace contextRef="#ctx0" brushRef="#br0" timeOffset="12064.67">11477 8485 535 0,'-8'-1'357'16,"-10"-2"39"-16,3 1-188 15,0 5-92-15,1 0-29 0,1 9-39 16,3 1-12-16,4 4-18 16,3 0-6-16,4 5-2 15,3-4 0-15,8-2 0 16,7 1 2-16,8-15-1 15,12 4-6-15,7-8-137 16</inkml:trace>
  <inkml:trace contextRef="#ctx0" brushRef="#br0" timeOffset="12392.68">11854 8478 972 0,'-8'-6'420'0,"-12"-2"-221"0,1 1-47 16,-2 5-69-16,0 1-26 16,3 2-45-16,1 5-10 15,-2 9-19-15,6 4-3 16,7 7 6-16,3-2 4 15,19-4 22-15,4-5 7 16,11-4 8-16,4-3 2 16,-1-4-4-16,-1-7 2 15,-10-10-5-15,-3-5-23 16,-10-5-145-16,-3-2-159 0</inkml:trace>
  <inkml:trace contextRef="#ctx0" brushRef="#br0" timeOffset="15425.84">11850 8122 602 0,'6'-10'380'0,"5"-5"40"16,-2 4-157-16,-6 22-70 15,-3 8-22-15,-11 23-67 16,-1 8-22-16,2 14-38 16,4 2-27-16</inkml:trace>
  <inkml:trace contextRef="#ctx0" brushRef="#br0" timeOffset="19408.05">1795 9221 846 0,'0'4'347'0,"2"14"-185"16,2 14-49-16,1 30 4 31,-1 7-15-31,0 13-41 16,-3-8-6-16,4-12-36 16,-1-5-5-16,5-18 1 15,3-6-23-15,-2-20-250 0</inkml:trace>
  <inkml:trace contextRef="#ctx0" brushRef="#br0" timeOffset="19970.8">1824 9398 909 0,'14'4'336'0,"22"1"-274"15,11 1-20-15,8-4-18 16,6 1-5-16,-2-4-64 15,-6-6-60-15,0-8-153 16,-9-5-67-16,-6-6 64 16,-4 1 114-16,-11 6 246 15,-4 5 102-15,-10 14 80 16,-4 3-12-16,-11 11-30 16,-8 5-16-16,-4 5-56 15,-7 1-37-15,-6-1-58 16,1-4-17-16,-4-11-20 15,3-8-5-15,11-6-18 16,5-8-24-16,9-4-37 16,7 1-10-16,8-5 1 15,5 4 15-15,9 3 23 16,2 3 2-16,1 8 2 16,-1 5 0-16,-9 10 2 0,2 3 4 15,2 7 5-15,0-3 4 16,8-3 8-16,0-4 3 15,-1-9 5-15,-1-3 2 16,-5-12-2-16,3-4-1 16,-7-4-6-16,-2 3-2 15,3 6-6-15,-9 5-8 16,4 8-1-16,5 3-1 16,-3 3-1-16,5 4 27 0,-8-2 16 15,-5-2 17-15,-6 4 52 16,-4-4-2-16,-6 1-2 15,-9-3-14-15,-3 1-51 16,1 3-34-16,4 3-150 16</inkml:trace>
  <inkml:trace contextRef="#ctx0" brushRef="#br0" timeOffset="20571.78">3500 9226 665 0,'-13'0'342'15,"-16"7"-98"-15,-7 5-69 16,0 10-96-16,5 8-36 15,17 7-46-15,11 3-10 0,21-3 3 16,13-6 6-16,16-15 10 16,7-4 3-16,-8-13 3 15,-5-6 3-15,-24-5 42 16,-11 1 22-16,-19 0 32 16,-10 3 11-16,-10 3-36 15,-9 0-22-15,12 4-39 16,5 1-6-16,21 0-147 15,8 2-127-15</inkml:trace>
  <inkml:trace contextRef="#ctx0" brushRef="#br0" timeOffset="20852.97">3752 9264 918 0,'0'-2'481'0,"-3"-4"-141"0,3 5-103 16,-1 1-126-16,0 0-47 16,-1 8-44-16,-4 21-11 15,1 38-6-15,10-28-2 16,10-7 1-16,5-3 2 16,7-10 2-16,9-9 4 15,0-8 7-15,-6-10 4 0,-1-7 5 16,-10-3 1-16,-6-11 0 15,-4 1-2-15,-9-5-29 16,0 1-44-16,-2 5-137 16,-3 5-125-16</inkml:trace>
  <inkml:trace contextRef="#ctx0" brushRef="#br0" timeOffset="20977.53">3891 9112 1059 0,'-1'-5'551'15,"-3"-8"-178"-15,-1 4-183 16,0 5-75-16,4 4-100 16,5 11-37-16,5 6-309 15</inkml:trace>
  <inkml:trace contextRef="#ctx0" brushRef="#br0" timeOffset="21321.6">4256 9286 539 0,'-7'-3'356'16,"1"-6"34"-16,2 4-160 16,-1 2-107-16,8 0-39 0,-13 6-62 15,-2 2-19-15,0 12-17 16,-9 4-1-16,9 8 2 15,6 2 0-15,6-1 0 16,7-4 2-16,11-6 5 16,-1-2 5-16,6-11 19 15,6-4 13-15,-4-6 31 16,-2-4 24-16,-10-2 38 16,-11-1 0-16,-11 2-21 15,-6 1-27-15,-7 3-52 16,3 1-31-16,6-5-156 15</inkml:trace>
  <inkml:trace contextRef="#ctx0" brushRef="#br0" timeOffset="21493.27">4426 9323 994 0,'13'-2'440'0,"6"-4"-184"15,13 3-184-15,2 0-17 16,4 2-28-16,1 1-4 16,-3 4-11-16,-6-4-43 15,-10 4-182-15</inkml:trace>
  <inkml:trace contextRef="#ctx0" brushRef="#br0" timeOffset="21626.62">4596 9383 735 0,'-4'11'407'0,"1"7"-103"16,3 4-120-16,0-1-50 15,9 2-75-15,4-1-27 16,6-7-19-16,3-5-53 16</inkml:trace>
  <inkml:trace contextRef="#ctx0" brushRef="#br0" timeOffset="21947.7">4845 9347 861 0,'3'0'367'0,"2"5"-189"0,2 4-42 16,-2 12-24-16,-1 6-14 15,-1 3-26-15,-3-4-15 16,-2-9-23-16,0 2-10 16,1-12-5-16,1-3 6 0,5-8-1 15,0-10-1-15,8-5-11 16,5 1-9-16,3-2-8 16,0 2-5-16,-2 8 4 15,-4 5 4-15,-6 10 8 16,1 6 5-16,-5 9-1 15,1 0-1-15,1-1-85 16</inkml:trace>
  <inkml:trace contextRef="#ctx0" brushRef="#br0" timeOffset="22187.97">5169 9313 1086 0,'4'-2'479'16,"3"-2"-267"-16,-2 6-50 15,-1 23-65 1,0 6-23-16,0 13-5 16,-1 10-11-16,-2 5-23 15,-1-3-9-15,0-2-13 16,5-10-3-16,1-12 6 15,-10-5-48-15,15-16-183 16</inkml:trace>
  <inkml:trace contextRef="#ctx0" brushRef="#br0" timeOffset="22359.4">5264 9561 839 0,'0'0'507'0,"1"-1"-2"0,9 1-347 16,12 1-139-16,3 6-17 16,3-3-10-16,-4 5-90 15</inkml:trace>
  <inkml:trace contextRef="#ctx0" brushRef="#br0" timeOffset="22640.99">5714 9413 1228 0,'-9'12'486'0,"-14"7"-334"15,-4 3-35-15,-5 1-55 16,-4-7-19-16,7-2-18 16,-4-3-28-16,11-11-62 15,6-5-25-15,3-11-30 16,11-1 20-16,2-4 47 15,6-3 21-15,12 7 46 16,6 2 15-16,9 12 31 16,2 9 12-16,-2 11-9 15,-3 4 4-15,-10 5-12 16,-2 1-7-16,-20 1-1 16,11-2 52-16</inkml:trace>
  <inkml:trace contextRef="#ctx0" brushRef="#br0" timeOffset="23329.53">6447 9445 365 0,'0'15'242'15,"0"11"-8"-15,-1 6-78 16,-1 5-28-16,-2-7-42 15,2-5-11-15,-3-10-43 16,10-5-4-16,0-10 10 16,-2-7-1-16,6-14 3 15,-5-3-5-15,-1-13 12 16,5-4-4-16,3 1 18 0,2-1 2 16,12 12-22-16,1 8-2 15,5 21-25-15,-1 9-6 16,-4 19-7-16,-17 10 0 15,6 3-4-15,-4 2-57 16</inkml:trace>
  <inkml:trace contextRef="#ctx0" brushRef="#br0" timeOffset="23704.49">6934 9336 815 0,'-8'-1'366'0,"-11"2"-171"15,-3 2-53-15,7 11-75 16,1 1-28-16,14 5-37 16,9 3-8-16,9-1 2 15,7-3 4-15,8-4 7 16,-1-5-4-16,-4-6-50 15,-9-3-1-15,-13-2 6 16,-7 0 5-16,-14 1 47 16,-4-2 4-16,-8 2 23 0,-3-1 17 15,4 3 29 1,-1 2 3-16,8 6-15 0,4 2-14 16,5-1-34-16,6 5-8 15,11-3-14-15,3-1-1 16,9 4 2-16,0-3 2 15,-3-1-7-15,4-3-34 16,2-5-151-16,6 2-263 16</inkml:trace>
  <inkml:trace contextRef="#ctx0" brushRef="#br0" timeOffset="24032.57">7137 9546 784 0,'-2'1'329'0,"0"2"-160"15,4 1-65-15,-2-4-42 16,9 0 4-16,20 2-9 16,40 2-12-16,-40-9-3 15,-1 4 0-15,-13-10-6 16,-6 1 0-16,-9-8-4 16,-4-3-5-16,-9 0-9 15,-4 0-5-15,-9 1-7 16,0 2-5-16,-3 9-11 15,3 4-7-15,8 19-10 16,2 6 0-16,6 10 4 16,2 4 1-16,4 6 15 0,4-1 4 15,4 4 5-15,-1 3 4 16,-1-1-4-16,4 2 2 16,2-3 5-16,5-5 0 15,2-9-228-15</inkml:trace>
  <inkml:trace contextRef="#ctx0" brushRef="#br0" timeOffset="24204.58">7463 9356 1062 0,'0'3'436'15,"0"3"-230"-15,0 15-123 16,3 8-23-16,1 11-11 15,0-3-17-15,4-2-32 16,2-5-93-16</inkml:trace>
  <inkml:trace contextRef="#ctx0" brushRef="#br0" timeOffset="24563.68">7612 9288 957 0,'12'-19'396'0,"17"-16"-215"0,3 10-33 15,4 19-41-15,0 11-32 16,-5 20-54-16,1 12-3 16,-5 19 6-16,-6 6 2 15,-5 4-2-15,-5-8-4 16,-5-16-6-16,1-10-1 15,2-19 0-15,-2-9-4 0,3-13-30 16,-2-6-14-16,-8-10-9 16,-5-4 1-16,-13-2 26 15,-1 1 8-15,-9 8 20 16,-2 12 6-16,-3 14 12 16,-5 11 0-16,2 11-15 15,5 0-7-15,11 2-67 16,8-3-97-16</inkml:trace>
  <inkml:trace contextRef="#ctx0" brushRef="#br0" timeOffset="24853.14">8254 9492 757 0,'-4'8'401'0,"-4"5"-115"16,-6 4-91-16,-5-8-42 16,-7 2-61-16,-6 0-26 15,7-7-33-15,1-1-5 16,5-14-31-16,9-5-24 16,3-10-33-16,4 0-13 15,9 2 12-15,3 3 15 16,16 9 10-16,2 4 4 15,6 12 7-15,2 8 4 0,-7 10 14 16,-3 9 6-16,-8 1 5 16,-2 3 5-16,-4-4-158 15</inkml:trace>
  <inkml:trace contextRef="#ctx0" brushRef="#br0" timeOffset="25071.85">8399 9347 1229 0,'0'12'472'0,"-2"8"-318"0,6 21-97 16,6 8-3-16,4 10-11 16,4 1-8-16,-8 0-15 15,1 1-4-15,-5 1-6 16,1-5 0-16,1-6-48 15,-2-8-79-15</inkml:trace>
  <inkml:trace contextRef="#ctx0" brushRef="#br0" timeOffset="25222.04">8520 9600 1088 0,'14'5'391'0,"19"-3"-340"16,5 7-9-16,5-3-18 16,-3-5-9-16</inkml:trace>
  <inkml:trace contextRef="#ctx0" brushRef="#br0" timeOffset="25440.53">8809 9208 1177 0,'-1'15'447'0,"1"23"-329"0,1 15-31 16,-1 16-31-16,3 2-14 16,2 5-21-16,-1-6-5 15,-1-10-30-15,5-5-61 16,-5-21-106-16,-2-11-94 15</inkml:trace>
  <inkml:trace contextRef="#ctx0" brushRef="#br0" timeOffset="25746.87">8768 9241 787 0,'11'-11'392'0,"11"-10"-132"15,5 6-33-15,-2 11-73 16,-2 4-45-16,-5 6-54 15,-6 5-14-15,-7 3-11 0,-6 2-2 16,-13-2-5-16,-1 2-4 16,-1-1-37-16,5-1-38 15,9-5-87-15,4-5-31 0,15 0 16 16,1-3 32-16,13 8 80 16,3 3 29-16,-6 11 6 15,2 3 9-15,-12 3 60 16,-9 3 39-16,-18-7 57 15,-11 0 9-15,-12-5-43 16,-2-8-31-16,3-9-48 16,0-6-61-16</inkml:trace>
  <inkml:trace contextRef="#ctx0" brushRef="#br0" timeOffset="26278.14">9491 9417 713 0,'-9'10'354'15,"-8"13"-150"-15,-10 0-79 16,-3 1-37-16,-4-3-52 16,1-5-9-16,1-11-3 15,0-4-2-15,7-11-6 16,0-9-6-16,12-3-13 15,5-3-5-15,11 2-4 16,11 1-2-16,6 7 16 0,1 5 1 16,5 16 15-16,1 12 7 15,-1 13-5-15,0 6 1 16,-6-5-4-16,-2-1 14 16,-2-3-212-16</inkml:trace>
  <inkml:trace contextRef="#ctx0" brushRef="#br0" timeOffset="26434.38">9299 9124 974 0,'-1'-3'500'16,"-1"-2"-74"-16,9 12-371 15,2 3-47-15,7 6-48 16,-1 5-96-16</inkml:trace>
  <inkml:trace contextRef="#ctx0" brushRef="#br0" timeOffset="26606">9605 9478 831 0,'10'14'430'16,"10"10"-127"-16,-5-5-137 15,0-6-27-15,-6-8-33 16,-1-1-9-16,-1-7-24 0,0-5-16 15,6-7-26-15,-3-9-21 16,2-1-96-16,-2 1-73 16</inkml:trace>
  <inkml:trace contextRef="#ctx0" brushRef="#br0" timeOffset="27098.18">10082 9352 989 0,'-15'-2'432'0,"-19"-1"-228"15,-2 2-60-15,8 6-91 16,3 4-27-16,9 5-38 16,2 4-7-16,15 2 4 31,6-3 5-31,11 1 13 0,9-6 4 15,-2-4 4-15,5-4 0 16,-6-6 2-16,-1-3 2 16,-9-4 3-16,-7 2-2 15,-9 0-13-15,-13 3-3 16,-6 2-8-16,-3 2-1 0,0 4 3 16,4 4-2-16,5 2-2 15,4 4-1-15,5 2 0 16,2-3 0-16,7 2 3 15,5 3 3-15,8-3 5 16,4-1 3-16,-7-1 7 16,16-8 2-16,6-8 2 15,2 1 3-15,12-15-40 16,-15-1-10-16,-7-3-7 16,-4-5-2-16,-9 4 40 15,-6 2 21-15,-4 8 39 16,-2 5 9-16,-2 10 9 15,4 6-14-15,-4 7-28 16,2 1-12-16,2 2-10 16,1 0-3-16,5-1-69 15</inkml:trace>
  <inkml:trace contextRef="#ctx0" brushRef="#br0" timeOffset="27801.71">10770 9361 625 0,'6'7'312'0,"7"15"-71"16,0 8-96-16,-10 5-25 16,-3-2-20-16,-6-6-33 15,-1-5-10-15,2-13-17 16,0-2 3-16,5-12-27 15,3-10-13-15,11-9-26 16,4-10-17-16,10 0 12 16,5 4 6-16,-2 10 11 15,-1 11 2-15,-7 16 25 16,-5 9 16-16,-3 11 19 16,-9 5 5-16,-6-1-18 15,0 2-10-15,-8-7-10 16,6-4-47-16</inkml:trace>
  <inkml:trace contextRef="#ctx0" brushRef="#br0" timeOffset="27930.3">10913 9181 883 0,'-1'-1'451'15,"1"-1"-53"-15,3 7-347 16,-3-5-43-16,1 2-80 15</inkml:trace>
  <inkml:trace contextRef="#ctx0" brushRef="#br0" timeOffset="28258.75">11294 9387 899 0,'-15'-7'438'0,"-14"-4"-160"0,4 3-107 16,0 9-115-16,8 11-33 16,3 12-38-16,6 5-5 15,9 4 9-15,6-3 3 16,15-1 9-16,2-9 6 16,-1-11 8-16,4-1 6 15,-7-14 9-15,-2-3 1 16,-2-14 6-16,-8-8-3 15,-9-11-4-15,-6-3 9 16,-7-3-2-16,5 1-2 0,1 4-11 16,8 4-31-16,5 11-102 15,6 8-68-15</inkml:trace>
  <inkml:trace contextRef="#ctx0" brushRef="#br0" timeOffset="28646.34">11473 9412 727 0,'3'0'388'16,"4"0"-104"-16,-7 7-126 15,10 2-46-15,-2 7-55 16,-3 3-17-16,3 4-21 0,-17 3-4 16,0-3 0-16,1-2 1 15,2-10 3-15,6-7 6 16,0-5 11-16,1-8-3 16,6-7-8-16,4-10-10 15,9-3-19 1,4 3-5-16,2 3-1 0,1 6-2 0,-5 12 9 31,-1 5 10-31,-8 9 31 0,-7 5 21 16,0 11 25-16,-2 3 0 15,1-1-17-15,0 5-17 16,-1-13-23-16,0-5-32 0</inkml:trace>
  <inkml:trace contextRef="#ctx0" brushRef="#br0" timeOffset="29493.53">2040 10265 755 0,'-11'-6'356'16,"-14"-1"-130"-16,-5 2-38 15,-2 7-53-15,1 5-35 16,9 15-70-16,8 7-24 16,14 6-19-16,13 6-3 0,18-6 13 15,7-7 4-15,4-12 9 16,1-9 4-16,-18-14 14 16,-3-3 9-16,-10-17 9 15,-12-4 2-15,-5-9-9 16,-13-9-9-16,-8 0-11 15,1-3-4-15,-5 5-9 16,7 2-4-16,10 10-14 16,10 8-28-16,11 8-71 15,12 9-51-15</inkml:trace>
  <inkml:trace contextRef="#ctx0" brushRef="#br0" timeOffset="29743.54">2251 10259 862 0,'-6'15'377'16,"-6"15"-191"-16,4 5-36 0,11-2-62 16,7 0-23-16,10-11-33 15,-8-3-6-15,21-13 18 16,-1-10 22-16,-2-5 25 15,10-8 5-15,-21-4-4 16,-6-2-17-16,-9-6-26 16,-4-2-7-16,-9 0-74 15,-3 3-55-15,3 11-200 16</inkml:trace>
  <inkml:trace contextRef="#ctx0" brushRef="#br0" timeOffset="30055.97">2676 10327 581 0,'-3'-1'350'0,"-5"-1"-33"16,-3 8-166-16,0 3-41 15,-1 9-63-15,5 4-21 16,13 4-23-16,3-1-4 15,17-7 4-15,2-4 2 16,7-10 47-16,3-4 15 16,-3-9 49-16,-4-3 22 15,-9-10-2-15,-7-3 3 0,-16-3-13 16,-12-1-7-16,-9 6-32 16,-13 5-19-16,-2 10-43 15,5 2-22-15,2 9-131 16</inkml:trace>
  <inkml:trace contextRef="#ctx0" brushRef="#br0" timeOffset="30665.48">3660 10258 679 0,'-4'-4'395'15,"-2"-1"-83"-15,-9 5-112 16,-3 5-40-16,-7 13-74 16,13 6-24-1,6-12-46-15,2 0-16 0,-1 43-5 16,7 0 4-16,28-11 1 16,6-36 1-16,4-15-13 15,-2-10-15-15,-13-10-4 16,-5 3 3-16,-13 4 17 15,-6 0 14-15,-2 9 3 16,-7 7 8-16,-3 15 18 16,-1 14 6-16,-3 18 6 0,3 8-9 15,1 9-19-15,2 0-5 16,9 0-5-16,2-6 2 16,11-14-57-16,6-9-61 15,-4-21-258-15</inkml:trace>
  <inkml:trace contextRef="#ctx0" brushRef="#br0" timeOffset="30977.82">3973 10329 693 0,'-2'11'292'15,"0"10"-157"-15,0 0-80 16,9 4-10-16,8-2-11 16,7-5-2-16,6-5-6 15,0-9 14-15,4-12 23 16,-5-5 16-16,-2-11 27 16,-9-5 0-16,-16-2 2 15,-6-2-5-15,-18 3-14 16,-8 7-18-16,-3 12-32 15,3 7-22-15,10 15-31 16,9 7-7-16,8 10-147 0,3 2-182 16</inkml:trace>
  <inkml:trace contextRef="#ctx0" brushRef="#br0" timeOffset="31323.53">4289 10376 889 0,'3'7'356'0,"6"8"-209"15,3 2-28-15,12-1-12 32,4-1-17-32,3-4-31 0,-3-8-11 0,-4-4-6 15,-7-8-2-15,-2-4-3 16,-3-4-2-16,-11-5-5 15,-1-1-3-15,-16-3-11 16,-5 3-5-16,-8 1-10 16,-3 5-4-16,2 12-10 15,2 8-5-15,5 17-7 16,5 10 2-16,8 9 15 0,4 3 6 16,8 10 6-16,6-1 3 15,7-1-4-15,1-2 0 16,-1-7-54-16,-1-4-98 15</inkml:trace>
  <inkml:trace contextRef="#ctx0" brushRef="#br0" timeOffset="31830.91">4645 10296 917 0,'9'-1'341'0,"9"1"-251"16,11 2-61-16,10 3-10 15,2-2-3-15,3-1-2 16,-8-2-1-16,-13-4-1 15,-7-2-10-15,-13 2-16 16,-6-2-5-16,-12 5-6 16,-7 2 6-16,-7 9 19 15,0 5 6-15,6 7 22 16,4 1 4-16,-5 5 14 0,21-1 9 16,10 0 15-16,6-1 5 15,24-6-3-15,-14-2-10 16,7-9-20-16,0-5-4 15,-1-9-7-15,1-6-3 16,-10-12-6-16,2-3-6 16,-4-9-10-16,-7-2-2 15,-2 6-2-15,-8 6 1 16,1 14-4-16,-6 8 1 0,-2 10-4 16,-2 6-2-16,0 7 3 15,6 3-3-15,0 6 4 31,5 2 2-31,4-8-114 0,0 0-148 16</inkml:trace>
  <inkml:trace contextRef="#ctx0" brushRef="#br0" timeOffset="31978.51">4988 10045 1572 0,'-2'1'605'0,"-3"1"-450"16,-1 8-71-16,8 6-93 16,2 3-59-16</inkml:trace>
  <inkml:trace contextRef="#ctx0" brushRef="#br0" timeOffset="32657.69">5457 10278 660 0,'-4'-1'329'0,"6"3"-91"15,-6 7-94-15,-4 11-63 16,2 6-21-16,-14 10 2 16,2 6-4-16,-7-4 0 15,-3 0 4-15,2-14-18 16,-1-9-4-16,-9-15-9 0,16-17-8 15,4-15-13-15,2-4-10 16,22-4-10-16,-6 3 1 16,8 13-2-16,4 5 3 15,2 16 9-15,1 9 7 16,2 17 11-16,5 8 0 16,4 8-5-16,1 5-2 15,1-7 2-15,0-5-63 16</inkml:trace>
  <inkml:trace contextRef="#ctx0" brushRef="#br0" timeOffset="32829.92">5811 10543 1158 0,'4'9'493'0,"-5"14"-286"15,-7 3-49-15,-17 0-70 16,-9 2-73-16</inkml:trace>
  <inkml:trace contextRef="#ctx0" brushRef="#br0" timeOffset="33615.04">6372 10377 908 0,'-8'22'381'15,"-3"15"-216"-15,12 4-73 16,8 0-12-16,9-11-23 16,7-7-8-16,6-14-10 15,1-9 2-15,4-16 3 16,-2-7 0-16,-12-18-1 0,-8-4-4 16,-17-8-9-16,-11-5-4 15,-15 0-11-15,-6 0-4 16,3 14-9-16,1 8-6 15,6 22-17-15,10 14-6 16,10 12-8-16,5 9 4 16,15 11 14-16,0 2 6 15,13 7 9-15,5 0 2 16,14-3 2-16,5-5-7 0,2-9-115 16,3-5-67-16,-7-16-90 15,-2-3-18-15,-5-14 112 16,-6-2 66-16,-11-2 167 15,-6 2 63-15,-11 9 60 16,-2 7 41-16,-13 14-23 16,-2 8-16-16,-14 4-34 15,-2 3-37-15,-7-7-50 16,-2-6-13-16,6-8-14 16,0-8-1-16,9-9-2 15,4-4-5-15,8-8-14 0,6 2-6 16,12 0-11-16,4 1 1 15,8 9 12-15,4 9 6 16,-3 12 10-16,-3 8 1 16,-4 10-5-16,1-1-1 15,-2-2-3-15</inkml:trace>
  <inkml:trace contextRef="#ctx0" brushRef="#br0" timeOffset="34036.68">7462 10229 999 0,'1'-1'458'16,"-1"2"-226"-16,-2 13-69 16,4 31-104-16,-1 19-12 15,4 19 1-15,4 5-4 16,-3-3-11-16,1-11-3 0,1-9-9 16,-6-8-51-16,4-22-147 15</inkml:trace>
  <inkml:trace contextRef="#ctx0" brushRef="#br0" timeOffset="34443.41">7496 10454 921 0,'6'5'334'0,"11"6"-269"15,6 3-25-15,7-2-7 16,7-1-4-16,0-7-6 15,0-3-3-15,-1-7-36 16,-7-5-41-16,-11-9-24 16,-4-3-3-16,-6 1 31 15,-3 7 35-15,-3 9 26 0,1 9 16 16,-3 8 28-16,1 3 11 16,8 12 4-16,-7-3-8 15,2-2-18-15,-4 1-6 16,-5-13 0-16,2 1 3 15,-6-12-3-15,6-8-5 16,0-12-16-16,0-6-10 16,9-7-9-16,2-6-5 15,7 6-4-15,6 2 0 16,-2 14 0-16,1 8 10 0,0 15 15 16,-7 9 6-16,6 13 11 15,-6 5-3-15,-4 7-7 16,3 0-2-16,-7-4-42 15,4 1-89-15</inkml:trace>
  <inkml:trace contextRef="#ctx0" brushRef="#br0" timeOffset="34708.57">8286 10362 772 0,'-12'-17'421'16,"-6"-12"-77"-16,-4 9-167 16,0 5-46-16,1 15-68 0,1 7-39 15,4 12-21-15,3 5 0 16,8 4 4-16,5 1 1 16,12-3 7-16,5 0-1 15,11-11 6-15,4-2 0 16,1-6 1-16,-6-8 0 15,-6-5-21-15,-4-2-58 16</inkml:trace>
  <inkml:trace contextRef="#ctx0" brushRef="#br0" timeOffset="35021.01">8457 10478 1082 0,'9'5'460'0,"9"0"-276"16,5-2-24-16,3-3-74 16,-3-3-25-16,-4-8-26 15,1 1-6-15,-11-12-25 16,-1 0-14-16,-11-1-17 16,-11-2-4-16,-9 2 15 15,-7 3 3-15,-1 8 4 16,1 7-4-16,9 9-8 15,7 8 5-15,6 7 28 16,5 8 13-16,4 8 36 16,5 6 12-16,3 4-3 0,1 0 0 15,1 6-17-15,-4-3-9 16,-5 2-16-16,-2-5-6 16,-1-6-48-16,-2-6 452 15</inkml:trace>
  <inkml:trace contextRef="#ctx0" brushRef="#br0" timeOffset="35818.75">9132 10148 938 0,'-2'-5'501'0,"-3"-2"-151"15,3 6-119-15,3 1-152 16,3 8-50-16,7 8-26 15,3 4-64-15</inkml:trace>
  <inkml:trace contextRef="#ctx0" brushRef="#br0" timeOffset="38178.3">9034 10454 592 0,'-8'-7'315'0,"-8"-8"-73"0,-5 0-54 16,-4 4-81-16,-3 0-26 16,4 14-51-16,1 7-17 15,9 14-16-15,11-3-9 32,0-11 2-32,2 2 2 0,5 29 4 15,4-4 5-15,14-14 5 16,5-17 2-16,1-10 4 15,4-7 0-15,-5-7 2 16,-5-4-1-16,-6-4 2 16,-4 3-1-16,-7 4 1 0,2-2 3 15,-12 7 10-15,1 6 0 16,-1 7-8-16,-4 6-5 16,8 7-17-16,1 3-5 15,3 8 1-15,3 0-1 16,9-1 3-16,1-2 3 15,7-5 3-15,4-4 6 16,0-4 20-16,2 0 0 16,-2-9 44-16,-3-6 11 15,-4-7 11-15,-3-2 16 0,-14-10-20 16,2 3-5-16,-6 3-18 16,-7-1-17-16,3 14-27 15,-6 1-35-15,-1 4-147 16,4 2-109-16</inkml:trace>
  <inkml:trace contextRef="#ctx0" brushRef="#br0" timeOffset="38563.03">9641 10388 634 0,'-13'-4'367'0,"-7"-3"-72"16,-7 1-127-16,-2 2-44 15,3 6-82-15,3 7-30 0,6 12-30 31,4 7-4-31,8 7 4 0,5-2 3 0,11-3 7 16,9-5 2-16,9-11 5 16,4 0 3-16,-2-16 14 15,-2 2 27-15,-11-10 55 16,-8-1 21-16,-16-4 8 16,-10-2-24-16,-14 6-52 0,-5 0-23 31,2 2-79-31,6 1-88 15</inkml:trace>
  <inkml:trace contextRef="#ctx0" brushRef="#br0" timeOffset="38859.97">9962 10436 609 0,'0'7'353'16,"0"1"-36"-16,-9 9-137 16,-4 3-25-16,-9-1-57 15,-4 0-30-15,-2-4-37 16,4-7-8-16,0-7-24 16,2-3-14-16,8-13-34 0,-3-4-8 15,8-5 14-15,4 1 6 16,10-2 20-16,6 4 0 15,6 12 7-15,4 6 11 16,1 16 25-16,0 7 9 16,-2 10 0-16,4-1-7 15,-3 1-11-15,0-1-16 16</inkml:trace>
  <inkml:trace contextRef="#ctx0" brushRef="#br0" timeOffset="39093.88">10094 10303 1093 0,'-3'2'469'0,"2"15"-224"16,0 8-112-16,3 18-47 15,5 6-13-15,1 10-28 16,3 3-12-16,-2 2-19 15,-2 0-1-15,-5-5-5 16,-2-6-40-16,3-13-113 16,-3-12-88-16</inkml:trace>
  <inkml:trace contextRef="#ctx0" brushRef="#br0" timeOffset="39234.5">10135 10596 571 0,'9'-5'334'16,"11"1"-6"-16,7-3-207 15,6 7-69-15,0 1-40 16</inkml:trace>
  <inkml:trace contextRef="#ctx0" brushRef="#br0" timeOffset="39633.03">10591 10310 764 0,'-15'-8'347'0,"-12"-7"-159"16,1 9-99-16,-1 6-25 15,6 10-43-15,4 4-14 16,9 10-10-16,6-4-2 15,11 6 5-15,6-3 1 0,-4-6 5 16,20 0 3-16,4-11 3 16,-1 0-12-16,4-3-64 15,-19-2-23-15,-17-1-17 16,-7-1 10-16,-20-1 65 16,-8-3 25-16,-7 7 28 15,2 0 9-15,8 11 20 16,7 3 2-16,9 3 17 15,8 2 19-15,8-4 17 16,6 3 14-16,14 2 1 16,3-12-9-1,-13-4-18-15,1 0-15 0,42 8-10 16,6-5-53-16</inkml:trace>
  <inkml:trace contextRef="#ctx0" brushRef="#br0" timeOffset="40132.91">1742 11196 268 0,'0'0'39'0</inkml:trace>
  <inkml:trace contextRef="#ctx0" brushRef="#br0" timeOffset="40382.85">1741 11137 689 0,'2'-1'380'16,"1"-2"-115"-16,0 7-41 16,-3-4-89-16,7 27-41 15,14 56-19-15,-5-22-14 0,-3-6-22 16,5-9-7-16,8-24-7 15,5-13 3-15,11-21 3 16,-1-13 2-16,-13-11-1 16,-6-4-3-16,-15 2-5 15,-6 6-11-15,-1 7-112 16,-1 6-91-16</inkml:trace>
  <inkml:trace contextRef="#ctx0" brushRef="#br0" timeOffset="40656.51">2288 11212 884 0,'2'8'421'0,"3"12"-172"15,-5 6-65-15,-9-1-71 16,-6 3-33-16,-9-5-25 16,-1-2-15-16,-5-11-11 0,0-6-12 15,6-13-48-15,0-8-25 16,12-9-26-16,7-2 4 15,11 0 27-15,8 5 15 16,8 11 23-16,1 3 12 16,1 14 40-16,0 9 22 15,-2 12 20 1,0 7 7-16,-2 0-18 16,1 1-13-16,3-10-21 15,0-7-6-15,6-11-246 16</inkml:trace>
  <inkml:trace contextRef="#ctx0" brushRef="#br0" timeOffset="41187.31">3032 11221 778 0,'10'-1'348'0,"8"3"-145"15,7 13-43-15,12 35-14 16,0 15-16-16,4 21-28 16,-7 2-3-16,-15-9-27 15,-8-7-9-15,-18-9-21 16,-7-6-9-16,-10-17-4 15,-2-12-10-15,-2-27-70 0,1-13-31 16,10-26-34-16,2-12 0 16,15-11 48-16,6-2 25 15,12 0 16-15,11 3 3 16,9 6 12-16,-7 7-1 16,12 12 0-16,3 10 0 15,-3 14 4-15,5 4 2 16,-19 9-56-16,-12 3-111 0</inkml:trace>
  <inkml:trace contextRef="#ctx0" brushRef="#br0" timeOffset="41457.36">3506 11483 415 0,'7'9'295'16,"2"6"18"-16,2-6-116 16,8-2-33-16,1-6-59 15,3-1-23-15,0-6-31 16,-3-8-10-16,-7-4 0 15,-2-5-5-15,-11-4-8 0,-5 1-4 16,-10-1-15-16,-6 1-7 16,-4 6-8-16,-4 4-5 15,6 12-9-15,0 6-4 16,13 15-5-16,4 10-2 16,7 13 14-16,6 5 18 15,2 2 26-15,4 3 14 16,-1-2 8-16,-1 1-9 15,-1-2-11-15,-6-4-7 0,-4-7-29 16,-2-7-68-16</inkml:trace>
  <inkml:trace contextRef="#ctx0" brushRef="#br0" timeOffset="41785.51">4052 11390 773 0,'-2'13'382'15,"2"10"-143"-15,-8 2-105 16,-1-2-38-16,-8-1-44 16,-9-3-12-16,1-10-24 15,-1-3-38-15,-3-12-90 16,2-9-27-16,6-9-43 15,6-6 31-15,15-1 76 0,6 4 28 16,13 11 86-16,7 8 24 16,3 14 46-16,-1 6 11 15,-3 17-11-15,-4 5-11 16,2 3-29-16,-4 2-14 16,-2-8-10-16,-6-8-46 15,-7-3-364-15</inkml:trace>
  <inkml:trace contextRef="#ctx0" brushRef="#br0" timeOffset="41919.03">3962 11095 1348 0,'-3'0'526'16,"6"5"-366"-16,1 4-89 15,8 13-81-15,3 7-46 16</inkml:trace>
  <inkml:trace contextRef="#ctx0" brushRef="#br0" timeOffset="42438.86">4244 11347 597 0,'-9'12'318'0,"-5"8"-37"0,6 13-202 16,2 4-16-16,11 1 15 16,11-4 14-16,20-11 15 15,10-6 3-15,10-16-21 32,1-2-13-32,-18-9-21 15,-6-3-7-15,-19-4-4 16,-6-1-2-16,-9-1-45 15,-9 0-66-15,-1 3-245 0</inkml:trace>
  <inkml:trace contextRef="#ctx0" brushRef="#br0" timeOffset="42611.7">4461 11257 787 0,'-5'0'410'15,"-2"4"-120"-15,-3 8-84 16,-2 19-111-16,9 13-27 0,-3 19-20 15,6 5-11-15,6 7-10 16,-5-6-4-16,9-2 10 16,0-4-63-16,-1-9-148 15,2-7-323-15</inkml:trace>
  <inkml:trace contextRef="#ctx0" brushRef="#br0" timeOffset="43283.39">4937 11569 871 0,'0'-10'388'0,"0"-12"-174"16,-1-1-41-16,-10-4-42 0,0 0-22 15,-11-1-37-15,-1 4-15 16,-6 6-23-16,-1 8-12 16,-4 10-22-16,4 9-8 15,5 8-13-15,3 5-5 16,14 5 6-16,4 1 0 16,8-3 10-16,3-4 7 15,14-5 4-15,1-5 3 16,6-6 3-16,6 0 1 0,-4-11 4 15,0 0 1-15,-5-7-1 16,-5-3 0-16,-7 1-3 16,-3-3 0-16,-4 5 0 15,-3 3-3-15,-3 6-7 16,-4 4-8-16,-5 5-12 16,3 4-2-16,7 13 1 15,1-1 7-15,9 0 9 16,-3-1 4-16,4-7 5 15,9 1 3-15,0-8 8 16,4-5 4-16,-2-11 7 16,-2-6 1-16,3-6-5 15,-3-1-3-15,-3-5-3 16,0-2-2-16,-8-8 2 16,-2-1-2-16,-3 10 1 15,-5 5 10-15,0 22-3 0,-3 10-1 16,-1 21-3-16,2 7-10 15,-1 12-1-15,3 4 2 16,4 0-2-16,0 1-1 16,4 2-1-16,2 0-1 15,-1-4 0-15,-2-3 1 16,-6-18 2-16,6-11-11 16,0-19-85-16,2-7-67 15</inkml:trace>
  <inkml:trace contextRef="#ctx0" brushRef="#br0" timeOffset="43408.78">5201 11572 1035 0,'-2'0'474'16,"12"0"-211"-16,12 0-150 16,8-4-28-16,17 0-54 15,-4 4-4-15,1 0-123 16</inkml:trace>
  <inkml:trace contextRef="#ctx0" brushRef="#br0" timeOffset="43894.01">5599 11297 844 0,'-14'-6'398'0,"-13"-3"-175"15,5 4-84-15,7 10-95 16,5 7-27-16,9 5-17 15,3 5-3-15,11 0 3 16,5-2 2-16,9-5 3 16,-1-3 2-16,3-5 4 15,-3-3 0-15,-9-4 7 16,-4-1 6-16,-13-2-8 16,-7-1-4-16,-14 3-10 15,-7 1-6-15,-5 2 2 16,2 4-1-16,8 5 2 15,5 4 5-15,13 3 14 16,2 2 11-16,6-2 14 16,7 1 1-16,11-2-4 15,4-4-6-15,11-4-14 0,-4-2-4 16,6-8-33-16,-1-3-59 16</inkml:trace>
  <inkml:trace contextRef="#ctx0" brushRef="#br0" timeOffset="44065.93">6015 11296 1050 0,'2'-2'517'15,"2"-4"-168"-15,-1 6-240 16,-3 0-49-16,0 0-41 15,0 0-46-15,0 0-190 16</inkml:trace>
  <inkml:trace contextRef="#ctx0" brushRef="#br0" timeOffset="44316.01">6030 11545 974 0,'2'2'494'16,"-2"-2"-155"-16,4 0-42 16,-4 0-95-16,0 0-42 15,0 0-63-15,0 0-25 16,0 0-40-16,0 0-12 15,0 0-15-15,0 0-50 0</inkml:trace>
  <inkml:trace contextRef="#ctx0" brushRef="#br0" timeOffset="110146.83">1869 12341 455 0,'0'-5'311'16,"0"-3"-25"-16,-1 5-55 15,-1 9-26-15,-10 22-55 0,-2 12-35 16,-4 18-41-16,-7 4-18 15,1 1-36-15,1 1-6 16,4-10-6-16,5-3 0 16,7-17 0-16,6-8-2 15,5-17 5-15,5-13 4 16,6-15 5-16,0-12 2 16,3-17 0-16,-2-3-4 15,-3-14-4-15,-3-2-1 16,-5-1-6-16,2 5-3 0,-2 15-2 15,1 13-1-15,-2 20 1 16,-4 7-3-16,0 16-6 16,2 8-1-16,6 15-6 15,9 8 5-15,17 7 3 16,10 3 1-16,11 7 2 16,4 1 1-16,1 0 2 15,-6-1 2-15,-3-10 2 16,-10-5 2-16,-20-13 2 15,-6-6 3-15,-19-8 11 16,-13-6 3-16,-19-2 0 16,-14-3 0-16,-23-2-11 15,-5 0-5-15,-8 0-4 16,10 3-4-16,19-1 9 16,13 1-43-16,30-4-195 15</inkml:trace>
  <inkml:trace contextRef="#ctx0" brushRef="#br0" timeOffset="110666.37">2310 12248 802 0,'0'-2'425'0,"3"5"-74"15,-3 10-171-15,3 25-113 16,2 14-5-16,-1 16-21 16,4 9-12-16,3-11-17 15,3-5-4-15,12-12-3 16,2-8 2-16,10-11 3 15,1-7 1-15,-5-13 0 16,-1-4 0-16,-4-7-3 16,3-6 0-16,3-9 1 15,0-8 0-15,-2-9 2 16,-4-5 0-16,-11-4 2 16,-7 2 6-16,-17 2 29 15,-7 6 19-15,-6 10 22 16,-1 5 2-16,3 12-23 0,2 3-20 15,5 8-33-15,7 6-11 16,4 9-8-16,4 9-3 16,5 8 4-16,-1 4 3 15,3 4 4-15,3 2 2 16,-1-4 0-16,4 0-3 16,3-11 5-16,2-4-59 0,8-9-239 15</inkml:trace>
  <inkml:trace contextRef="#ctx0" brushRef="#br0" timeOffset="111029.87">2999 12909 772 0,'6'3'338'0,"8"4"-150"16,3-1-42-16,-3-6-30 16,5-2-29-16,1-8-45 15,3 0-12-15,-2-4-5 0,-7-1-1 16,-8 1 3-16,-6-2-2 16,-9 2-1-16,-2 3-2 15,-11 4-6-15,1 6-4 16,0 9-8-16,-1 6 0 15,6 11 3-15,-1 5 2 16,2 3 6-16,9 4-2 16,8-3 3-16,12-2 3 15,12-10 11-15,-3-8 4 0,10-2-4 16,-1-6-3 0,6-4-27-16,4-3-64 0</inkml:trace>
  <inkml:trace contextRef="#ctx0" brushRef="#br0" timeOffset="111557.85">3627 12668 863 0,'8'0'383'0,"19"0"-183"16,5 2-75-16,18 1-69 15,5 1-16-15,2-2-37 16,1-1-75-16</inkml:trace>
  <inkml:trace contextRef="#ctx0" brushRef="#br0" timeOffset="111763.9">3680 12810 781 0,'10'4'442'0,"7"2"-93"0,23-4-154 16,11-2-24-16,13 0-90 15,0-1-29-15,-10 1-18 16,-3 0-83-16</inkml:trace>
  <inkml:trace contextRef="#ctx0" brushRef="#br0" timeOffset="112685.71">4419 12489 392 0,'16'-24'256'0,"6"-20"-22"16,12 3-41-16,-3 2-4 16,-5 18-58-16,3 14-32 15,-15 20-46-15,-2 14-9 16,-12 24-7-16,-5 6 0 0,-8 10-5 15,-2 2-8-15,5-5-9 16,10-2-5-16,15-12 14 16,7-9 12-16,14-14 19 15,-4-15 10-15,14-15-7 16,6-9-8-16,3-15-14 16,1-7-7-16,-13-10-8 15,-2-5-4-15,-15-2-6 16,-3 4 0-16,-11 4 0 15,-11 6 1-15,-5 11 8 16,-2 4 2-16,-5 13 1 16,0 5-1-16,3 19-10 15,0 6-5-15,-1 16-4 16,8 9 1-16,1 4 0 16,5 8 1-16,13 3 1 15,0-4-1-15,5-12 0 16,1-9 8-16,5-21-161 15</inkml:trace>
  <inkml:trace contextRef="#ctx0" brushRef="#br0" timeOffset="113734.85">5111 12921 700 0,'-2'2'324'0,"2"0"-115"16,8 2-45-16,11 1-40 15,8 1-9-15,11-3-38 16,5 0-21-16,-5-6-27 15,-4-1-3-15,-14-4 5 16,-8-2 4-16,-13-2 2 16,-8-1-5-16,-19 0-12 15,-7 3-9-15,-3 10-12 16,-2 3-5-16,6 14-8 16,5 3-3-16,5 9-5 15,5 3 1-15,14 4 11 16,5 0 8-16,17-8 24 15,8-3 9-15,14-8 12 16,9-4-2-16,7-5-10 16,4-7-5-16,-1-8-117 15</inkml:trace>
  <inkml:trace contextRef="#ctx0" brushRef="#br0" timeOffset="114727.9">5875 12222 645 0,'-22'0'384'0,"-16"5"-43"0,-18 16-132 16,-5 14-34-16,2 30-76 15,8 14-38-15,21 21-44 16,16 5-8-16,35 6-2 15,15-3 0-15,29-20-2 16,11-12 13-16,7-37-90 16,2-13 171-16</inkml:trace>
  <inkml:trace contextRef="#ctx0" brushRef="#br0" timeOffset="115795.86">5915 12687 599 0,'0'-2'278'0,"5"0"-119"16,6-2-22-16,15 4-36 16,15 0-11-16,15 4-26 15,2 0-13-15,-2 1-25 16,-7 0-5-16,-18-2-1 16,-5-2 0-16,-19-1-22 15,-7-3-14-15,-13-2-18 16,-7 3-6-16,-8 1 14 15,-3 2 8-15,6 9 7 16,0 2 1-16,6 7-4 16,4 4 1-16,8 3-4 15,6 3 2-15,11-2 30 16,7 0 8-16,4-8 14 16,10-3 1-16,3-6-17 15,-1-5 0-15,-1-3-101 0,-5-5-129 16</inkml:trace>
  <inkml:trace contextRef="#ctx0" brushRef="#br0" timeOffset="116093.57">6349 12845 743 0,'4'4'304'0,"6"3"-179"16,3 0-25 0,6-2-27-16,4-5-12 0,3-3-21 15,0-4-3-15,-2-6-1 16,0 1-1-16,-10-6-1 15,-4 0-2-15,-10 1-5 16,-11-2-5-16,-11 10-13 16,-4 1-9-16,-5 9-8 15,4 7-3-15,4 7 0 16,2 3 1-16,8 4 0 16,1 3-2-16,11 6-2 15,9 3 8-15,6 4 11 16,4 3 5-16,2-4 11 15,-7-1-7-15,-3-6 5 16,-2-5-36-16,2-8-395 16</inkml:trace>
  <inkml:trace contextRef="#ctx0" brushRef="#br0" timeOffset="116265.32">6630 12720 853 0,'-5'8'414'16,"-6"12"-120"-16,1 8-126 15,5 12-79-15,4 4-25 0,6 1-42 16,3-6-28-16</inkml:trace>
  <inkml:trace contextRef="#ctx0" brushRef="#br0" timeOffset="116789.9">6981 12609 1030 0,'-2'-1'425'0,"-4"-3"-262"16,4 2-76-16,2 1-76 15,0 0-35-15,0 1-348 16</inkml:trace>
  <inkml:trace contextRef="#ctx0" brushRef="#br0" timeOffset="119678.85">6850 12743 672 0,'1'-1'365'0,"1"1"-89"16,-2 0-59-16,-1 0-100 15,0 0-35-15,-6 16-50 16,-9 40-19-16,13-26-13 15,3 2-6-15,8-7 6 16,6-3 1-16,5-12 1 16,0-6 4-16,4-7 4 15,-3-13 3-15,-4-11 8 16,-1-3-1-16,-6-8-1 16,-2 7-2-16,-1 7-2 15,-6 6-2-15,-1 13-12 16,-4 5-5-16,3 7-9 15,0 6-3-15,-3 5 4 16,5 5 2-16,2 1 3 16,7 0 3-16,9-5 4 15,-2-5 0-15,2-7 5 16,0-2 0-16,-2-5 11 0,-1-1 7 16,-3-8 8-16,1-5 3 15,-1-4-5-15,-2-4-7 16,-4 2-8-16,0 6-7 15,-3 12-7-15,-1 8 0 16,3 11-2-16,1 4 2 16,1 2 3-16,3 0-1 0,0-8 2 15,0-5 1-15,3-10 7 16,2-9 5-16,5-15 3 16,2-8 2-16,-1-4-7 15,-4 5-2-15,-10 10-31 16,-2 8-71-16</inkml:trace>
  <inkml:trace contextRef="#ctx0" brushRef="#br0" timeOffset="120252.57">7767 12748 644 0,'-10'-4'324'0,"-11"-8"-89"16,-7 2-41-16,-6 3-65 15,7 1-39-15,9 12-62 16,3 8-23-16,15 12-21 15,0 7-2-15,11 6 1 16,8-2 4-16,13-5 10 16,5-2 4-16,-1-15 10 15,-3-6 3-15,-9-11 9 16,-4-7 5-16,-10-9 4 16,-5 0 0-16,-7-6-3 15,-6 1-4-15,-2 5-8 16,-1 3-2-16,-1 13-14 15,-3 6-4-15,0 20-7 0,2 10 0 16,1 16 4-16,-1 3 2 16,9-1 4-16,4-5 0 15,10-8-76-15,7-8-119 16</inkml:trace>
  <inkml:trace contextRef="#ctx0" brushRef="#br0" timeOffset="120552.55">7992 12763 719 0,'-9'0'304'15,"-7"-1"-161"-15,5 9-108 16,7 6-13-16,5 6-11 15,7 1-1-15,10 0 12 16,3-3 15-16,9-10 23 16,-1-5 15-16,-4-10 37 15,-2-5 4-15,-10-8 7 16,-6-2-4-16,-13 0-25 16,-9 5-18-16,-13 7-39 15,-1 4-16-15,0 9-15 16,6 3-69-16,12 9-226 0</inkml:trace>
  <inkml:trace contextRef="#ctx0" brushRef="#br0" timeOffset="120934.25">8273 12867 728 0,'10'5'353'16,"1"2"-146"-16,10 1-56 16,-2-1-20-16,0-5-42 15,0-3-17-15,-5-7-26 16,-1-4-5-16,-3-5-8 16,-4-2-4-16,-2-2-3 15,-7-2-3-15,-6 1-8 16,-5 2-6-16,-5 5-15 15,-1 8-10-15,-3 11-8 16,5 9-1-16,1 13 7 16,6 3 3-16,11 11-1 15,2 3-7-15,11 2 31 16,4 1 14-16,-1-6 28 16,-1-3 12-16,-3-6-22 15,-6-1-10-15,-2-7-15 0,-2-2-67 16</inkml:trace>
  <inkml:trace contextRef="#ctx0" brushRef="#br0" timeOffset="121399.79">8581 12788 882 0,'16'0'346'0,"15"-2"-229"15,1 1-3-15,-4 1-27 16,0 0-22-16,-6-1-39 16,-2-1-6-16,-10-2 4 15,-10 1-1-15,-12 1-4 16,-6 0-5-16,-12 5-13 15,2 5-5-15,2 6-4 16,4 4-4-16,11 6 6 16,8 2 6-16,9 3 15 15,5-4 9-15,10-4 9 16,1-4-1-16,3-8-1 0,1-7-1 16,-2-6-2-16,-1-10-1 15,-1-9-2-15,-4-4-4 16,-4-4-5-16,0 2-2 15,-11 6-5-15,3 6 8 16,-6 13-5-16,-1 6-3 16,-1 13-3-16,2 4-10 15,0 11 1-15,1 0 0 16,2 4 3-16,1 0-22 16,3-6-206-16,3-6-283 0</inkml:trace>
  <inkml:trace contextRef="#ctx0" brushRef="#br0" timeOffset="121521.28">8888 12548 1106 0,'-5'-5'501'0,"-1"2"-265"16,1 6-109-16,1 10-152 16,1 8-283-16</inkml:trace>
  <inkml:trace contextRef="#ctx0" brushRef="#br0" timeOffset="122118.39">9041 12831 736 0,'-6'5'309'0,"-4"5"-146"16,2 9-96-16,1 5-37 15,6 4-3-15,5 4-15 16,6-4-4-16,6-4 11 16,6-3 6-16,4-19 11 15,3-2 2-15,0-10-3 16,-3-7 16-16,-7-3 22 15,-5-8 4-15,-9-1 15 16,-5-3-17-16,-3 8-24 0,-4 6-12 16,0 15-39-1,1 6-5-15,2 14-15 0,0 6 0 16,4 3 10-16,7 3 1 16,8-3 5-16,6-2 0 15,1-9 4-15,4-5 3 16,-3-4 25-16,-1-4 13 15,0-3 28-15,-7-7 8 16,-1-5-9-16,-5-1-10 16,-2-4-23-16,-6 0-54 0,-2-1-140 15,-2 0-108-15</inkml:trace>
  <inkml:trace contextRef="#ctx0" brushRef="#br0" timeOffset="122332.1">9405 12852 1126 0,'6'4'473'0,"5"1"-274"16,2 8-42-16,5 4-53 16,-1 3-20-16,-2 10-30 15,-2-1-13-15,-5 0-20 16,-2-5-6-16,-1-12-1 16,1-3 3-16,1-14 13 15,0-1 4-15,6-11 8 16,3-3 5-16,3-7-2 15,2-7-4-15,-3 2-12 16,-1-4-12-16,-7 17-71 0</inkml:trace>
  <inkml:trace contextRef="#ctx0" brushRef="#br0" timeOffset="123041.57">9796 12385 1058 0,'19'7'418'0,"27"19"-286"16,5 13-46-16,4 25-8 16,-9 14 17-16,-29 24 28 15,-22 16 4-15,-38-2-31 16,-10-2-28-16,1-23-38 16,6-24-8-16,20-17 5 15,9-16-55-15,11-23-107 0</inkml:trace>
  <inkml:trace contextRef="#ctx0" brushRef="#br0" timeOffset="124465.69">3491 13930 1122 0,'7'0'470'0,"12"5"-270"15,14-4-34-15,30 0-30 16,16-1-35-16,22 5-44 15,1 0-6-15,-28 1-26 16,-17 1-6-16,-31-3-78 16</inkml:trace>
  <inkml:trace contextRef="#ctx0" brushRef="#br0" timeOffset="125078.92">4544 13672 862 0,'12'-1'400'15,"9"-2"-158"-15,-9 16-115 16,-3 12-20-16,-17 24-31 16,-4 15-18-16,-4 15-21 15,7 2-10-15,16-13-12 16,9-11-3-16,23-21-1 16,-2-11 1-16,22-19 3 15,4-12 2-15,-2-19 3 16,2-12 3-16,-22-15 1 15,-8-7-1-15,-19-18 0 16,1-1-1-16,-15 5-1 0,-6 9 7 16,2 31 33-16,-11 13 4 15,7 29-2-15,1 10-8 16,-8 25-43-16,5 15-5 16,9 19-2-16,-1 3-1 15,15-4 4-15,3-8-2 16,-2-17 1-16,6-6-1 15,0-14-63-15,5-9-69 16</inkml:trace>
  <inkml:trace contextRef="#ctx0" brushRef="#br0" timeOffset="125422.89">5292 14183 1042 0,'6'2'409'0,"9"1"-249"15,3-1-84-15,5-2-10 16,3-5-10-16,-2-4-21 16,-3-6-3-16,-5-5-4 15,-7 0 2-15,-10 2-3 16,-6 1-2-16,-8 4-10 15,-6 3-7-15,-7 9-14 0,1 6-7 16,-2 15-6-16,2 4 0 16,10 10 12-16,7 1 8 15,10 0 19-15,6-2 5 16,14-5 3-16,8-4-1 16,7-9-10-16,-1-3-3 15,5-12-16-15,1-7-70 16</inkml:trace>
  <inkml:trace contextRef="#ctx0" brushRef="#br0" timeOffset="125840.85">6001 13534 824 0,'-23'6'396'0,"-16"8"-160"16,-13 19-90-16,-3 8-34 16,-1 26-39-16,10 15-20 15,25 10-17-15,21 4-8 16,42-12-11-16,9-13-3 15,14-15-2-15,0-11-2 0,6-13-58 16,7-9-96-16</inkml:trace>
  <inkml:trace contextRef="#ctx0" brushRef="#br0" timeOffset="126444.66">6499 14022 773 0,'-16'-3'351'0,"-20"-2"-172"16,2 6-34-16,9 9-79 16,3 3-30-16,16 11-33 15,3-1-12-15,19 3 3 16,4-2 9-16,9-4 27 15,4-4 4-15,-3-12 10 16,4-4 0-16,-11-14 33 16,-8-8 6-16,-18-7-1 15,-6-1-2-15,-14-9-46 16,-3-2-8-16,-4-10-10 16,0-5-4-16,14 3-15 0,10 7-9 15,13 15-14-15,12 7-5 16,12 15-86-16,7 3-64 15</inkml:trace>
  <inkml:trace contextRef="#ctx0" brushRef="#br0" timeOffset="126683.82">6739 14014 621 0,'-4'18'331'15,"-3"6"-97"-15,7 2-81 16,5-2-29-16,4-5-42 16,6 1-10-16,4-10 12 15,5-5 14-15,-3-11 10 16,-3-9-6-16,1-3-31 16,-9-5-17-16,-3 2-25 15,-4 1-8-15,-3 0-68 16,2 6-73-16</inkml:trace>
  <inkml:trace contextRef="#ctx0" brushRef="#br0" timeOffset="126914.33">6972 14059 705 0,'-1'5'396'0,"-4"2"-56"15,5 7-184-15,0-3-37 16,11 2-51-16,10 3-18 15,3-10-19-15,6 2-3 16,0-12 8-16,-2-5 19 16,-1 2 14-16,-7-4 16 0,-10-3 20 15,-8 0-12-15,-16-2-12 16,-8 2-17-16,-10 5-36 16,0 2-13-16,3 2-68 15,8 3-79-15</inkml:trace>
  <inkml:trace contextRef="#ctx0" brushRef="#br0" timeOffset="127527.75">7858 13995 498 0,'-3'-6'317'0,"-13"-8"48"16,-9 4-112-16,-14 6-62 15,-7 3-30-15,-1 9-86 16,2 7-38-16,15 11-51 15,10 3-11-15,22 5-4 16,9-2 0-16,25-2 13 16,8-4 5-16,7-6 8 15,7-5 7-15,-16-11 7 16,-8-3 2-16,-10-9 9 16,-12-5 1-16,-6-3 2 15,-6 1-2-15,-7-2-7 16,-5 2-3-16,-3 7-12 15,3 1-7-15,-5 10-14 16,6 8-6-16,5 17-1 0,-1 7 6 16,7 12 7-16,1 5 6 15,3-1 5-15,6-4 3 16,6-11 5-16,3-6-5 16,0-16-118-16,1-12-168 15</inkml:trace>
  <inkml:trace contextRef="#ctx0" brushRef="#br0" timeOffset="127797.99">8104 14068 959 0,'-15'-1'421'16,"-12"1"-203"-16,9 7-146 15,1 4-26-15,11 8-42 16,8 2-7-16,13 2-5 15,7-1 5-15,13-7 7 16,2-4 4-16,3-11 9 16,-2-6 11-16,-8-8 38 15,-11-9 6-15,-14-2 14 16,-7 1-4-16,-21 1-35 16,-4 7-12-16,-7 4-24 15,-1 6 2-15,12 6-120 16,5 1-76-16</inkml:trace>
  <inkml:trace contextRef="#ctx0" brushRef="#br0" timeOffset="128082.89">8265 14153 630 0,'12'5'398'0,"10"6"-1"16,0-2-195-16,2-4-35 15,7-4-55-15,-5-5-25 16,6-3-28-16,-4-2-7 0,-8-4-8 15,-3-4-2-15,-12-2-12 16,-7-3-5-16,-15 0-13 16,-3 2-4-16,-15-3-8 15,-2 6-8-15,4 9-8 16,4 11-2-16,12 18-8 16,3 1 5-16,9 11 0 15,5 5 2-15,6 8 7 16,6 6 4-16,6 12 9 15,-3 0 6-15,0-4 5 16,1-6-18-16</inkml:trace>
  <inkml:trace contextRef="#ctx0" brushRef="#br0" timeOffset="128644.34">8544 14009 692 0,'6'-3'321'0,"7"7"-110"0,16 3-112 16,9 5-7-16,9-1-27 16,0-9-15-16,-9-2-25 15,-8 0 0-15,-15-4 2 16,-8-1-1-16,-13 2-10 15,-8-1-7-15,-10 4-12 16,-3 9-7-16,-2 5-1 16,5 7-1-16,7 5-1 15,10-1 4-15,12 1 14 16,7 2 7-16,14-10 13 16,1 0 2-16,5-10-3 15,-3-5 0-15,-11-8 2 0,2-5-1 16,-6-9-1-16,-3-4-4 15,6 0-7-15,-5 0-4 16,-3 7-8-16,-5 2-4 16,-6 13-14-16,2 5-1 15,-1 12 1-15,1 6 4 16,1 4-10-16,-1-1-53 16</inkml:trace>
  <inkml:trace contextRef="#ctx0" brushRef="#br0" timeOffset="128793.26">8889 13851 1214 0,'-5'-7'554'0,"2"-6"-273"16,-3 6-110-16,5 9-133 15,1 6-36-15,8 12-120 16</inkml:trace>
  <inkml:trace contextRef="#ctx0" brushRef="#br0" timeOffset="129408.18">9113 14082 468 0,'-4'0'249'0,"-2"5"-45"16,-3 4-54-16,3 13-50 15,2 3-20-15,7 1-27 16,9-1-7-16,9-6-5 16,6-8-2-16,11-10-9 15,3-5-4-15,-3-13-1 0,-7-2-2 16,-10-2-2-16,-9 0-2 16,-7 10 6-16,-3 0 2 15,-5 13 3-15,-5 6 1 16,1 9-11-16,-1 6-7 15,6 0-8-15,5 0-1 16,7-6 8-16,7-4 13 16,6-11 26-16,4-4 19 15,-4-9 21-15,-3-6 1 16,-11-4-13-16,-7 1-16 16,-8-1-49-16,-1 6-57 0,-2 8-251 15</inkml:trace>
  <inkml:trace contextRef="#ctx0" brushRef="#br0" timeOffset="129630.18">9586 14095 1305 0,'2'3'534'0,"1"3"-340"16,3 5-63-16,2 2-61 15,3 7-19-15,2 2-14 16,0-1-11-16,2-3-14 15,-1-9 1-15,3-10 8 16,0-7 3-16,0-11 5 16,1-5-2-16,-9 1-6 0,-1 1-6 15,-4 9-64-15,-3-1-75 16</inkml:trace>
  <inkml:trace contextRef="#ctx0" brushRef="#br0" timeOffset="129927.59">9887 13615 1085 0,'21'14'420'0,"29"30"-274"16,6 22-52-16,8 36 10 16,-9 10 19-16,-26 13 14 15,-26 10-23-15,-47 4-39 16,-22-2-17-16,-23-17-149 15</inkml:trace>
  <inkml:trace contextRef="#ctx0" brushRef="#br0" timeOffset="131531.34">1564 15341 740 0,'5'-1'376'0,"10"-1"-85"16,17 3-98-16,10 2-72 15,10 4-36-15,13 6-56 16,-3-1-11-16,-5 1 3 16,-6-1-55-16,-21-6-295 15</inkml:trace>
  <inkml:trace contextRef="#ctx0" brushRef="#br0" timeOffset="131711.16">1573 15514 1009 0,'2'7'414'15,"9"3"-241"-15,14 2-29 16,28-2-26-16,6-3-33 15,19-2-46-15,1 2-17 16,-20-4-147-16</inkml:trace>
  <inkml:trace contextRef="#ctx0" brushRef="#br0" timeOffset="137997.43">2524 15044 619 0,'0'-4'343'0,"2"-3"-63"0,-1 7-86 16,-1 0-103-16,0 11-29 15,2 20-43-15,3 73-4 16,-2-29-6-16,-5 5-2 16,1-9 2-16,5-2 2 15,-2-24-11-15,5-9-30 16,-4-22-65-16,1-8-46 15,-1-16-74-15,1-11 7 16,4-10 30-16,2-5 46 0,9-1 91 16,-4 2 48-1,-4 5 119-15,-5 7 45 0,-8 15 49 16,-3 9-4-16,-12 17-52 16,-5 9-40-16,-1 8-54 15,3 0-23-15,12-4-37 16,6-3-10-16,6-7-3 15,8-4-1-15,6-9 4 16,2-7 3-16,3-4-6 16,-6-3-12-16,-4-5-8 15,0 5-1-15,-10-3 12 16,0 1 9-16,-1 8-1 16,-1 0-3-16,4 3-1 15,-5-3 0-15,0 0 4 16,0 0 1-16,24 4 0 15,33 7 2-15,-22-10 1 16,0-3 4-16,-7-5 4 0,-4 0 4 16,-11-5 6-16,-3 3 2 15,-10-5 9-15,-6 0 4 16,-14-3-2-16,-3 0-5 16,-3 11-17-16,-1 7-9 15,5 18-10-15,5 7-2 16,7 9 1-16,5 0-3 15,12 7 4-15,4-6 3 16,16-3 6-16,9-6 1 0,7-12 7 16,4-4 1-16,-6-11 8 15,-2-3-41-15</inkml:trace>
  <inkml:trace contextRef="#ctx0" brushRef="#br0" timeOffset="138516.31">3316 15573 800 0,'-13'-1'376'15,"-9"-4"-86"-15,34 5-244 16,20-3-6-16,44-2-3 15,34 4 1-15,52-1 21 16,17 1 4-16,33-1 7 16,-5-1-3-16,-20-2-29 15,-9 0-18-15,-44-7-16 16,-22 3-23-16,-47-2-180 16</inkml:trace>
  <inkml:trace contextRef="#ctx0" brushRef="#br0" timeOffset="139084.76">3683 15121 568 0,'3'-7'288'0,"4"-7"-75"16,0-1-40-16,-8-2-39 16,-2 2-30-16,-10-9-45 15,-6-2-10-15,-4 6-24 16,-3 0-10-16,1 19-24 16,2 9-10-16,8 7-12 0,5 9-1 15,6-1 8-15,9 3 3 16,5-4 9-16,4-5 6 15,9-2 6-15,-4-9 3 16,2-9 4-16,-1-6 3 16,-2-8 4-16,0-3-1 15,-9 1-2-15,-1 4 12 16,-5 9 14-16,-3 6 3 16,0 19 9-16,-3 6-12 15,3 13-13-15,0 8-4 0,6 0-5 16,1 2-2-16,3-9-4 15,1-5 1-15,-2-13-26 16,1-6-61-16</inkml:trace>
  <inkml:trace contextRef="#ctx0" brushRef="#br0" timeOffset="139256.87">3915 15227 1353 0,'-2'5'518'0,"-6"7"-378"16,1 5-53-16,0 12-50 15,2 3-13-15,5 2-24 0,4 0-68 16</inkml:trace>
  <inkml:trace contextRef="#ctx0" brushRef="#br0" timeOffset="139763.79">4223 15109 530 0,'1'-5'339'15,"2"-9"-35"-15,-2 4-79 16,1-1-38-16,-3 2-60 16,-5-3-27-16,-6 0-48 15,-6 0-16-15,-4 2-28 16,-1 5-8-16,-2 6-16 15,5 9-4-15,1 2-2 16,5 3-2-16,12 9 4 16,-1-2 1-16,13-1 6 15,5-1 3-15,4-9 6 16,4-4 2-16,3-2 2 0,-5-6-7 16,-1-10-3-16,-5-3 2 15,-7-3 2-15,0-1 8 16,-3 10 11-16,-4 8 3 15,-3 8 16-15,-4 11 6 16,-2 8 1-16,0 2-2 16,5 10-15-16,3 1-7 0,5 3-6 15,2-4-2-15,5-11-17 16,1-8-43-16,1-15-277 16</inkml:trace>
  <inkml:trace contextRef="#ctx0" brushRef="#br0" timeOffset="140114">4405 15189 763 0,'3'-5'409'0,"-1"-1"-82"15,6 2-180 1,5 4-30-16,-2 4-49 0,0 2-16 16,0 8-16-16,-7 5 0 15,-9 3-4-15,-8 3-2 16,-8 3-8-16,-3-2-8 16,12-2-7-16,1-9-3 15,17-8-2-15,6-6 1 16,11-5 0-16,6 0 5 15,7 3 3-15,4 0-1 16,-6 8 1-16,-3 3-3 16,-11 2-11-16,-9 1-25 0</inkml:trace>
  <inkml:trace contextRef="#ctx0" brushRef="#br0" timeOffset="141043.54">3915 15749 662 0,'0'1'326'0,"0"3"-81"0,2 10-172 15,-1 9-22-15,2 14-8 16,1 4-1-16,0 8 9 16,6-2-8-16,-10-11-7 15,1-6-5-15,-2-14-6 16,-2-8 11-16,4-8 2 15,-1-12 1-15,8-17-7 16,2-6-11-16,4-13-5 16,5 0 6-16,3 4 21 15,3 10 1-15,4 14-5 16,-1 9-11-16,1 14-27 16,-4 5 1-16,-1 7-105 15,-2 7-162-15</inkml:trace>
  <inkml:trace contextRef="#ctx0" brushRef="#br0" timeOffset="141621.81">4046 16134 575 0,'2'-8'277'16,"6"-8"-82"-16,6 4-34 0,0-6-18 16,3 4-8-16,-5 7-19 15,-4 2-13-15,-5 5-23 16,-3 4-13-16,-3 9-24 15,0 7-10-15,-1 11-17 16,1 0-4-16,5 3-6 16,2-2 8-16,3-11-112 15,1-2-113-15</inkml:trace>
  <inkml:trace contextRef="#ctx0" brushRef="#br0" timeOffset="141946.54">4279 16121 1165 0,'2'-9'469'0,"1"-9"-295"0,8 7-53 16,3 4-47-16,3 7-22 15,2 5-33-15,0 3-8 16,-6 13-6-16,-8 1 1 15,-9 9 0-15,-8 4-2 16,-7-4-1-16,-3-5 2 16,2-12 1-16,4-4 0 15,9-10-8-15,7-4-5 16,9-4-2-16,7-2 12 0,11-2 33 16,3 3 12-16,1 5 9 15,-1 3-6-15,-6 6-18 16,-6 3-7-16,-8 1-6 15,-3 0-77-15</inkml:trace>
  <inkml:trace contextRef="#ctx0" brushRef="#br0" timeOffset="142403.37">5295 15439 790 0,'5'-6'388'0,"1"-2"-151"16,0 6-43-16,-4 11-86 16,-1 7-33-16,0 14-40 15,0 8-6-15,4 6-14 16,0-1-5-16,0-5-1 16,-1-8-43-16,-2-10-202 15</inkml:trace>
  <inkml:trace contextRef="#ctx0" brushRef="#br0" timeOffset="142551.34">5206 15573 916 0,'12'-1'438'0,"10"1"-164"16,21 0-140-16,-1-1-18 16,9 3-56-16,-2-3-23 15,-8 2-20-15,-4 1-81 16</inkml:trace>
  <inkml:trace contextRef="#ctx0" brushRef="#br0" timeOffset="143276.75">5842 15154 739 0,'5'-9'389'0,"4"-9"-132"16,-1 11-76-16,-6 7-29 16,-1 14-75-16,4 15-29 15,-5 26-29-15,-2 14-6 16,0 16-5-16,1 4-2 16,2-8 0-16,8-10 0 15,0-18-31-15,-1-15-24 16,4-21-19-16,-3-12-17 15,3-19 7-15,2-9 22 0,1-10 17 16,5 3 17-16,-7 2 28 16,0 6-6-1,-8 15 52-15,-5 2 6 0,-7 10-6 16,-1 7 8-16,-4 4-54 16,1 1-4-16,3-2-2 15,3-3 0-15,5-3 0 16,4 2 1-16,5-6 17 15,1 2 5-15,3-4 5 16,2-1-1-16,0-1-11 31,-8-1-3-31,1 1-1 0,24-2-2 0,4-4 5 16,0-6 3-16,-19-4 2 16,-2 0 15-16,-13 1 17 15,-2 1 8-15,-7 8 2 16,-9 3-16-16,0 4-25 0,-5 9-11 15,3 6-9-15,5 4 0 16,8 8 0-16,7-1 0 16,11-1 4-16,7 0 1 15,11-8 5-15,4-2 3 16,0-9 1-16,1-5 1 16,-5-5-23-16,-1-6-56 15</inkml:trace>
  <inkml:trace contextRef="#ctx0" brushRef="#br0" timeOffset="143780.59">6606 15677 617 0,'-5'-3'352'0,"3"3"-27"16,16-1-237-16,43 5-65 15,22 1 0-15,46 0 41 16,27 3 16-16,34-6 8 16,14 2-2-16,9 1-20 15,-6-3-29-15,-23 2-38 16,-21 0-5-16,-46-6 30 16,-23-1-60-16</inkml:trace>
  <inkml:trace contextRef="#ctx0" brushRef="#br0" timeOffset="144397.18">7088 15267 314 0,'5'-4'223'16,"3"-3"-7"-16,2-7-36 15,-1 0-11-15,-2-5-14 16,-3-2-8-16,-11-2-26 16,-8-3-16-16,-10 3-41 15,-3 5-19-15,-3 11-36 16,2 11-12-16,4 8-17 15,0 5-4-15,15 5-2 16,4-1 0-16,10 7 3 16,11-2 7-16,5-4 11 15,6-3 4-15,1-11 5 16,-2-6 5-16,-3-4 3 0,-5-6 2 16,-3-3 2-16,-4-3-2 15,-5 3-3-15,-2 2-5 16,-4 9-14-16,-1 3 0 15,-4 16 1-15,0 6 1 16,6 12 9-16,1 6-1 16,9 4 1-16,-1-3 3 15,2-8 8-15,1-4-32 16,-1-12-119-16,3-2-160 0</inkml:trace>
  <inkml:trace contextRef="#ctx0" brushRef="#br0" timeOffset="144636.34">7301 15467 822 0,'2'-7'377'0,"8"-8"-166"16,-2-2-45-16,4-2-59 15,0 2-22-15,-3 3-19 16,0 3-5-16,-9 14-13 31,0-1-6-31,1 1-17 0,-1-3-8 0,1 18-4 16,2 51-1-16,-3-38-4 15,-1 2-1-15,1-7 0 16,0-5-11-16,7-4-151 0</inkml:trace>
  <inkml:trace contextRef="#ctx0" brushRef="#br0" timeOffset="145263.37">7758 15258 674 0,'0'-11'357'0,"0"-11"-101"15,-5 2-82-15,2 1-27 16,-5 2-46-16,-5 5-21 16,-8 0-42-16,0 5-18 15,-7 3-20-15,4 7-12 16,2 8-9-16,2 2-1 15,6 7-2-15,4 0 4 16,9 3 3-16,1 0 1 16,11-4 8-16,3-1 4 0,8-12 6 15,5-2 4 1,0-5 2-16,1-7 2 0,-9-4 0 16,-4 1-1-16,-4-1-3 15,-3 4-6-15,-5 8 8 16,-1 6 5-16,-4 12 5 15,-3 8 6-15,0 11-9 16,5 5-6-16,3 7-4 16,7-7 0-16,2-6 1 15,1-8 1-15,2-17-84 16,-5-4-120-16</inkml:trace>
  <inkml:trace contextRef="#ctx0" brushRef="#br0" timeOffset="145613.01">7942 15350 783 0,'11'-6'393'0,"5"-6"-137"0,4 5-109 15,-3 4-26-15,-4 5-53 16,-4 4-17-16,-9 9-17 16,-5 2-7-16,-6 4-8 15,-1-1-3-15,1-7-3 16,2-5-4-16,9-8-7 16,7-3-2-16,11-3-6 15,6 1 1-15,2 4 1 16,0 5 3-16,-5 7 14 15,-8 3 15-15,-14 7 33 16,-9 0 8-16,-16-2-5 16,-3 0-8-16,-4-8-36 15,2-4-67-15</inkml:trace>
  <inkml:trace contextRef="#ctx0" brushRef="#br0" timeOffset="146080.03">7286 16026 793 0,'-1'-8'361'0,"-4"-8"-141"16,2 5-77-16,6 18-53 15,-1 7-18-15,0 15-40 16,5 1-2-16,0 6-11 15,-2-3-6-15,4-6-1 16,-8-8 1-16,4-10 15 16,0-9 3-16,-1-14 3 15,6-10-1-15,4-14-16 16,1-4-3-16,6-3 2 16,3 4 1-16,5 10 3 15,0 8-3-15,-2 17-11 0,-4 8-5 16,-10 14 0-16,-5 9-42 15,-4 7-389-15</inkml:trace>
  <inkml:trace contextRef="#ctx0" brushRef="#br0" timeOffset="146329.1">7506 16261 701 0,'1'0'364'15,"-1"-3"-68"-15,8-5-215 16,1-3-29-16,4-5-24 16,3 3 6-16,-4 0 36 15,0 3 19-15,-4 10 8 16,-6 0-3-16,-2 14-34 16,-2 8-21-16,-3 8-14 15,0 6-6-15,0 1-5 16,0-5-2-16,5-8-3 15,0-6-9-15,5-10-165 16</inkml:trace>
  <inkml:trace contextRef="#ctx0" brushRef="#br0" timeOffset="146679">7744 16217 1141 0,'8'-7'453'16,"11"-3"-308"-16,-1 3-25 15,-1 5-51-15,1 4-20 16,-7 7-24-16,1-1-10 0,-9-1-6 16,-3 1 0-16,-3-1 3 15,-2-1 2-15,1-6-23 16,5-2-11-16,7-5-9 15,1-1-3-15,8 3 16 16,-2 3 4-16,1 8-1 16,-1 4-5-16,-9 9 9 15,-5 4 11-15,-11 9 15 16,-15 0 8-16,-1 2 7 16,-1-8-3-16,-3-14 0 15,7-9-12-15,2-14-102 16,2-7-103-16</inkml:trace>
  <inkml:trace contextRef="#ctx0" brushRef="#br0" timeOffset="147084.03">8807 15495 821 0,'4'-3'412'0,"-1"-3"-142"16,6 12-67-16,0 20-102 15,-3 5-25-15,2 18-24 16,-8 1-7-16,4 1-13 15,-2-2-8-15,-1-10-26 16,-1-5-54-16,-1-16-169 16</inkml:trace>
  <inkml:trace contextRef="#ctx0" brushRef="#br0" timeOffset="147214.7">8737 15632 798 0,'8'-3'452'16,"15"-2"-21"-16,7 5-250 15,11 1-100-15,9 3-30 16,9 1-34-16,5-1-25 0</inkml:trace>
  <inkml:trace contextRef="#ctx0" brushRef="#br0" timeOffset="147929.23">9493 15018 935 0,'1'-3'413'0,"-1"1"-203"15,0 21-119-15,0 15-29 16,0 27-29-16,0 3-4 16,6 24-3-16,1 2-1 15,1-9-4-15,-1-4-4 16,-1-28-4-16,2-12-2 15,1-22-22-15,2-8-32 16,2-17-53-16,0-5-8 0,4-14 18 16,0-3 29-16,3 1 48 15,-2-2 9-15,-8 14 33 16,-5 6 11-16,-13 10 3 16,-7 5 1-16,-5 13-32 15,-2 4-12-15,4 1-3 16,7 0-1-16,12-4-5 15,7-5 1-15,11 0-1 16,5-2 2-16,5-1 3 16,1 1 0-16,2-4 2 15,4 2 3-15,-6-7 2 16,-2-5 4-16,-9-1 5 16,-3-2 3-16,-8-4 18 15,0 0 4-15,-7-1 10 16,-5-4 5-16,-7 4-15 0,-3 2-10 15,-1 7-25-15,-2 8-13 16,2 10-10-16,6 9 1 16,-3 2 10-16,9 4 8 15,8 1 14-15,5-5 3 16,14 0 18-16,-1-9 4 16,12-7-1-16,-1-6-2 15,4-10-34-15,6 2-56 16</inkml:trace>
  <inkml:trace contextRef="#ctx0" brushRef="#br0" timeOffset="148362.66">10301 15599 961 0,'3'2'376'16,"9"6"-237"-16,15-1-50 16,36-2-32-16,27 2-3 15,41-8-1-15,17 1 13 0,39 0 10 16,2-4-1-16,9 1-10 15,-8-1-67-15,-37-9-61 16,-22-4-14-16,-43-1-105 16,-16-1-94-16</inkml:trace>
  <inkml:trace contextRef="#ctx0" brushRef="#br0" timeOffset="148940.87">10679 15149 352 0,'4'-4'198'0,"3"-3"-29"16,0-2-22-16,2-6-11 15,-1-1-2-15,-5-2-4 16,-5-4-5-16,-9 1-39 16,-9 1-18-16,-7 11-38 15,-1 6-17-15,-3 7-22 16,2 9-8-16,7 8-5 16,3 1-3-16,17 1-5 15,8-2 3-15,18 1 12 16,8-4 7-16,5-3 11 15,-3-3 7-15,-7-10 6 16,-6-2 3-16,-11-9 5 16,0-1-1-16,-6 1 13 15,1 3 9-15,-3 7 7 16,-2 5 7-16,-6 14-16 16,-1 5-9-16,3 13-14 0,0 5-8 15,6-1-3-15,-1 0-1 16,6-11 10-16,2-3-34 15,-2-17-148-15</inkml:trace>
  <inkml:trace contextRef="#ctx0" brushRef="#br0" timeOffset="149265.74">10893 15274 572 0,'3'-10'352'0,"9"-8"47"16,1 3-185-16,6 10-72 16,2 6-27-16,-4 13-65 15,0 4-17-15,-9 9-14 16,-7 3-2-16,-10 3-2 16,-8 1-1-16,-4-5 0 15,3-6-1-15,4-12 8 16,5-7 0-16,9-6-7 15,7-4-4-15,8-4-10 16,3 0 3-16,0 0 16 16,3 5 4-16,0 4 2 15,0 3-3-15,1 5-12 16,0 3-3-16,-5 1-35 16,0-2-82-16</inkml:trace>
  <inkml:trace contextRef="#ctx0" brushRef="#br0" timeOffset="149779.26">11396 15186 496 0,'2'-12'343'15,"-2"-8"9"-15,-3 0-157 16,-4-3-24-16,-4 0-58 16,-6 0-18-16,-3 3-32 15,2 3-24-15,-2 10-33 16,7 6-12-16,-4 5-17 15,4 11 1-15,2-4-5 16,1 8 1-16,10 1 4 16,2-3 2-16,10 5 13 15,0-7 5-15,4-6 6 16,5-1 4-16,0-8 4 0,-1-3 1 16,1-4 2-16,-5-5-1 15,-7 1-1-15,-2-2-2 16,-4 5-3-16,-3 3 1 15,-4 8 13-15,1 9 2 16,-3 13 7-16,1 3-1 16,6 15-8-16,-1-4-1 15,6 6-8-15,-2 0-1 0,4-8-2 16,2-6-1-16,4-17-70 16,2-9-90-16</inkml:trace>
  <inkml:trace contextRef="#ctx0" brushRef="#br0" timeOffset="150198.1">11451 15254 725 0,'-2'-3'318'0,"2"-2"-174"0,6-2-19 15,15 0-21-15,2-1-8 16,12 3-9-16,-1 4 1 16,-5 5-17-16,0 5-16 15,-16 2-17-15,-4 1-7 16,-9 0-11-16,-9-2-2 15,-2 0-1-15,1-4 0 16,5-6-3-16,6 0-4 16,13-7-8-16,1 2-3 0,6 1-9 15,2 5 0-15,-5 8 4 16,0 6 1-16,-11 10 11 16,-4 1 10-16,-16 5 15 15,-5-2 5-15,-9-5-1 16,-6-6-4-16,3-15-62 15,2-6 111-15</inkml:trace>
  <inkml:trace contextRef="#ctx0" brushRef="#br0" timeOffset="150679.11">10879 15833 843 0,'-3'-1'390'15,"-1"1"-181"-15,4 19-101 16,0 11-29-16,6 19-35 16,2 4-3-16,-1 2-7 15,1-7-5-15,1-12-5 16,-2-6-3-16,-3-14-2 15,2-5 23-15,-1-15 16 16,2-8 2-16,4-17 1 16,2-11-22-16,2-8-20 15,3-5-2-15,8 0-6 16,5 5-4-16,2 13-9 16,2 9-5-16,-6 22-6 15,-2 6-27-15,-2 19-129 16,-5 5-133-16</inkml:trace>
  <inkml:trace contextRef="#ctx0" brushRef="#br0" timeOffset="150995.91">11122 16147 470 0,'15'-9'361'15,"9"-5"31"-15,3 5-153 16,-1 0-24-16,-7 10-89 16,-8 4-30-16,-5 6-34 15,-9 6-9-15,-9 6-13 16,-3 1-5-16,-9 4-13 16,1-3-6-16,1-6-6 15,6-3-2-15,11-9-3 16,5-1 0-16,11-6-1 15,5-4 0-15,2 0 0 16,2-2 0-16,2 4-1 16,-3 2-3-16,-3 2 0 15,2 4-80-15</inkml:trace>
  <inkml:trace contextRef="#ctx0" brushRef="#br0" timeOffset="151345.81">11330 16189 677 0,'0'-7'353'0,"0"-6"-84"16,11 1-124-16,4 2-17 16,6 5-35-16,1 4-10 15,0 6-34-15,-3 1-15 16,-6 3-10-16,-6 0-3 0,-9 2-5 15,-5 3-1-15,-6 0-3 16,4-1 2-16,5-6-36 16,5-5-3-16,14-3-4 15,4-5-5-15,6 5 28 16,1 0-2-16,-5 7-3 16,-3 5-2-16,-14 5 22 15,-6 3 14-15,-21 4 18 16,-6 0 23-16,-9-2-8 15,-1-4-6-15,9-10-8 16,5-5-15-16,12-6-108 16,7-3-125-16</inkml:trace>
  <inkml:trace contextRef="#ctx0" brushRef="#br0" timeOffset="154443.31">12552 15555 330 0,'-3'0'269'16,"0"4"6"-16,6 1-54 15,-3-5-17-15,6 0-41 16,24 0-9-16,71-5-30 16,-21 2-20-16,15-1-42 15,-1 1-13-15,-17-2-18 16,-16 1-8-16,-29 1-9 15,-19 2 3-15,-8 7-20 16</inkml:trace>
  <inkml:trace contextRef="#ctx0" brushRef="#br0" timeOffset="155028.91">13869 14764 981 0,'-13'4'393'16,"-17"35"-243"-16,-4 24-68 15,2 42-39-15,3 21-8 16,9 32-17-16,5 4-4 16,12 7-7-16,3 2 0 0,25-35-1 15,13-13 0 1,25-36-1-16,10-16 1 0,10-27-15 16,-2-6-60-16</inkml:trace>
  <inkml:trace contextRef="#ctx0" brushRef="#br0" timeOffset="156560.84">14178 15100 965 0,'0'-7'449'16,"-2"-5"-220"-16,1 14-106 15,2 10-34-15,2 22-71 16,3 16-16-16,2 22-1 15,3 10 0-15,-3 3 3 16,2-6 2-16,-1-17 1 16,-3-11 1-16,3-23-32 15,-1-11-17-15,4-20-83 16,3-11-37-16,2-13-75 16,3-3-35-16,-3-7 59 15,0 3 37-15,-5 7 152 16,-3 3 99-16,-9 17 73 0,-8 6 9 15,-15 10-17-15,-5 7-46 16,-5 8-48-16,5 2-13 16,11-2-31-16,3-2-5 15,16-5 8-15,6-2 11 16,14-6 15-16,12-4 3 16,5-3-7-16,4-3-7 15,-3 0-8-15,-4-1 0 16,-9-2 1-16,-6 1 1 0,-10-3 5 15,-3 0 4-15,-8-3-2 16,0 3-4-16,-3 3-1 16,0 0-3-16,3 3-8 15,0 0 0-15,0 0-5 16,0 0 2-16,8 5 5 16,14 7 2-16,27 4 3 15,-29-19 4-15,-5-2 6 16,-5-3 5-16,-6-7 2 15,-4 2-2-15,-9-4-7 16,-9 0-4-16,-10 6-8 16,-1 1-2-16,-4 11-1 15,7 8-4-15,7 15-2 16,4 4 0-16,15 5 6 16,6 4 8-16,17-5 16 15,6 0 10-15,10-7 1 0,0-6-3 16,-9-10-8-16,0-6-28 15</inkml:trace>
  <inkml:trace contextRef="#ctx0" brushRef="#br0" timeOffset="157129.18">14990 15581 649 0,'20'1'281'0,"18"0"-100"0,28 0-129 15,22-1 8-15,39 0 34 16,14 0 6-16,37 0 4 16,6 4 0-16,-2-4-48 15,-8-5-43-15,-36-3-70 16,-21-7-60-16</inkml:trace>
  <inkml:trace contextRef="#ctx0" brushRef="#br0" timeOffset="157728.94">15357 15069 470 0,'9'-4'260'0,"6"-5"-44"16,-1-2-4-16,-9 1-37 15,-3-1-33-15,-8 0-53 16,-6-1-23-16,-9 2-35 16,-5-3-13-16,-4 7-22 15,0 7-8-15,3 8-9 16,6 3-4-16,3 6 2 15,9-1 2-15,11 2 2 16,5 2 6-16,16-4 9 0,0-5 5 16,4-10 8-1,1-2 3-15,-8-9 4 16,-1-2-1-16,-5 0-7 0,-4 1 16 16,-7 4 4-16,0 9 2 15,-4 10 12-15,-2 6-16 16,3 15-9-16,1 2-1 15,4 8-8-15,-3-3-1 16,1-2 1-16,0-6 1 16,-1-15-26-16,4-4-65 0</inkml:trace>
  <inkml:trace contextRef="#ctx0" brushRef="#br0" timeOffset="157900.37">15541 15212 1056 0,'-2'0'446'0,"-1"7"-233"16,-2 7-74-16,-2 10-55 15,1 5-18-15,1 2-37 16,3 0-11-16,2 0-27 16,6-7-83-16</inkml:trace>
  <inkml:trace contextRef="#ctx0" brushRef="#br0" timeOffset="158357.81">15964 15097 564 0,'-3'-7'358'16,"-4"-6"-35"-16,-8-1-124 15,-4-1-30-15,-6 0-62 16,-3 5-29-16,-3 4-41 16,2 5-20-16,3 7-35 15,4 3-7-15,6 4-2 16,5 5-4-16,11 1 10 15,5 0 6-15,11-1 12 16,5-6 4-16,3-3 10 16,0-6 4-16,1-3 4 15,-5-6 2-15,-6-4-2 16,-1-2-1-16,-9 3 3 16,0 2-1-16,-4 7 5 15,-4 6 5-15,-1 10-5 16,-2 9 0-16,4 12-7 15,3 2-6-15,4 3-6 0,2-2-1 16,1-3 13 0,1-3-53-16,2-13-160 0</inkml:trace>
  <inkml:trace contextRef="#ctx0" brushRef="#br0" timeOffset="158641.79">16001 15293 761 0,'6'-9'411'0,"4"-11"-57"0,2 6-189 15,4 4-23-15,0 5-44 16,-5 5-28-16,6 5-37 16,-8 3-9-16,-5 2-12 15,-4 3 1-15,-11 5 1 16,-4 1 0-16,-4 5-1 15,4 0-4-15,10-4-6 16,5-3-1-16,7-5 1 16,9-3 0-16,7 0 2 15,6-2 1-15,11 3-3 16,-2 0-1-16,-1-5-47 16,-7-1-81-16</inkml:trace>
  <inkml:trace contextRef="#ctx0" brushRef="#br0" timeOffset="159075.94">15333 15762 764 0,'9'2'330'0,"8"9"-114"16,0 7-90-16,-2 17-8 15,0 6-6-15,-8 4-35 16,-2-1-11-16,-8-9-14 15,-4-8-10-15,-2-12-11 16,2-3 6-16,3-18 3 16,3-7-1-16,4-14-9 15,6-9-14-15,11-9-12 16,6-1-2-16,10 3 23 16,-3 5 13-16,4 13 9 0,-5 7 2 15,-7 17-26 1,-2 4-13-16,-8 7-9 0,-2 4-38 15,-6 4-151-15</inkml:trace>
  <inkml:trace contextRef="#ctx0" brushRef="#br0" timeOffset="159360.14">15579 16098 690 0,'7'-5'331'0,"7"-9"-132"15,-2 0-26-15,2-1-34 16,-3 1-15-16,-2 2-5 16,-3 1 0-16,-6 7-29 15,0-2-30-15,0 11-30 16,-1 4-11-16,-1 9-4 15,0 4 8-15,2 5-9 16,0-4-4-16,6 2 6 16,3-1-43-16,-7-5-122 15,5 0-135-15</inkml:trace>
  <inkml:trace contextRef="#ctx0" brushRef="#br0" timeOffset="159674.81">15775 16140 1209 0,'7'-8'513'0,"6"-7"-283"0,5 4-110 16,1 0-22-16,-1 9-42 16,-3 2-21-16,-4 7-23 15,-1 1-5-15,-11 5-5 16,-6 2 1-16,-7 0 0 15,-2 2 1-15,1-2-2 16,3-1-2-16,6-2-18 16,6-2-2-16,10-4 0 15,2-2 2-15,13-4 17 16,1 0 1-16,5 0 2 16,-1 0 0-16,-6 0 0 15,-4 0 8-15,-10-1-90 16,0 0 105-16</inkml:trace>
  <inkml:trace contextRef="#ctx0" brushRef="#br0" timeOffset="168002.91">16586 14806 678 0,'1'-9'349'0,"6"-9"-88"16,3 14-97-16,21 38-78 15,7 26-20-15,13 50-29 16,4 30-3-16,-13 34 10 15,-16 9 11-15,-37 18 6 16,-26 2-3-16,-29-13-18 16,-3-13-13-16,2-34-7 15,11-20-3-15,20-38-4 16,7-17-10-16</inkml:trace>
  <inkml:trace contextRef="#ctx0" brushRef="#br1" timeOffset="180584.47">17271 14211 409 0,'6'-2'168'16,"2"-1"-108"-16,-10 8-24 0,-36 27-13 16,-17 18-5-16,-49 44-1 15,-30 20-7-15,-45 41-10 16,-35 25 2-16,-34 34 2 16,-31 23 1-16,-36 14 3 15,-6-6-1-15,-12-11 27 16,7-15 32-16,47-40 31 15,28-26 4-15,60-48-26 16,43-22-29-16</inkml:trace>
  <inkml:trace contextRef="#ctx0" brushRef="#br1" timeOffset="181318">4965 14744 474 0,'0'-5'163'0,"-3"-1"-163"16,1 7-4-16,-28 26-4 16,-14 22 8-16,-39 49 26 15,-26 23 8-15,-39 53-3 16,-19 16-4-16,-23 29-16 16,-9 7-3-16,5-13 0 15,2-5 0-15,76-95 1 31,58-57 1-31,0 1 6 0,-155 149-209 0</inkml:trace>
  <inkml:trace contextRef="#ctx0" brushRef="#br0" timeOffset="185313.06">1671 17450 467 0,'16'0'249'15,"13"-1"-24"-15,17 1-183 16,7 3-18-16,10 1-53 15</inkml:trace>
  <inkml:trace contextRef="#ctx0" brushRef="#br0" timeOffset="185507.17">1703 17608 599 0,'5'6'364'0,"18"-1"30"0,13 0-249 16,25-5-68-16,8-2-22 15,-1-2-24-15,-6 2-8 16</inkml:trace>
  <inkml:trace contextRef="#ctx0" brushRef="#br0" timeOffset="185967.46">2546 17067 655 0,'-2'-2'411'16,"0"2"-14"-16,1 9-209 16,-1 24-118-16,4 18-29 15,-1 24-6-15,10 10-11 16,-2 4-8-16,-1-1-3 15,6-14-3-15,-4-8 6 16,6-22-89-16,2-13-67 0,0-28-184 16</inkml:trace>
  <inkml:trace contextRef="#ctx0" brushRef="#br0" timeOffset="186137.69">2757 17464 710 0,'-9'7'354'0,"-17"6"-99"16,-4 9-72-16,-3 5-75 15,4 2-29-15,9-2-53 16,8-4-26-16,15-5-22 16,9-7-3-16,15-7 4 15,13 0 10-15,7-4 14 16,6-2-29-16,1 0-272 16</inkml:trace>
  <inkml:trace contextRef="#ctx0" brushRef="#br0" timeOffset="186463.62">3010 17596 559 0,'6'6'346'0,"7"7"7"16,2-4-218-16,-2-6-33 0,5-3-45 15,-1-9-16 1,-2-2-12-16,0-4 1 0,-8-5 3 15,-2-4-2-15,-12-2 22 16,-8 6 11-16,-7 9 2 16,-2 11 8-16,0 15-19 15,-3 7-13-15,4 12-10 16,6 4-12-16,11 3-12 16,14 1 1-16,14-4 6 15,6-7 3-15,7-3 2 16,5-4-2-16,3-9-3 15,-2-3-2-15,-6-12 20 16,-6-10-60-16</inkml:trace>
  <inkml:trace contextRef="#ctx0" brushRef="#br0" timeOffset="188079.53">3573 17421 888 0,'25'-6'317'0,"48"-4"-225"16,32-1 11-16,49 8 24 15,25 3-13-15,28 10-61 16,2 3-13-16,3 0-17 15,-11-4-4-15,-22-3-107 16,-19-6-81-16</inkml:trace>
  <inkml:trace contextRef="#ctx0" brushRef="#br0" timeOffset="188757.5">4069 16941 359 0,'7'-8'258'0,"3"-9"30"0,2-1-26 16,-8-3-52-16,-4 0-25 16,-7-1-34-16,-4 0-17 15,-4 5-40-15,-1 4-25 16,-4 8-41-16,2 2-15 16,-1 8-25-16,-3 6-10 15,5 14-18-15,4 2-1 16,6 8 5-16,10-2 5 15,14-2 12-15,3-5 5 16,6-10 11-16,3-8 4 0,-3-11 8 16,2-9 4-16,-5-8 5 15,-3-2 2-15,-11-4 1 16,-6 4 0-16,-7 2 1 16,-5 5 0-16,-4 11-2 15,-3 4-3-15,1 10-13 16,3 6-5-16,5 7-6 15,0 3 0-15,11 5 6 16,-3 1 1-16,9 0 2 16,7 4-1-16,-5-2 0 15,4-2 1-15,-5 1-1 16,-2-3-46-16,1-7-242 16</inkml:trace>
  <inkml:trace contextRef="#ctx0" brushRef="#br0" timeOffset="188955.76">4316 17032 816 0,'0'-1'397'16,"-2"1"-154"-16,2 3-61 16,0-3-74-16,0 13-36 15,7 54-28-15,-2-22-17 0,-2 0-16 16,0 3-1-16,-3-10 3 15,1-5-56-15</inkml:trace>
  <inkml:trace contextRef="#ctx0" brushRef="#br0" timeOffset="189496.68">4674 16949 625 0,'1'-5'332'0,"3"-6"-103"16,-4 0-70-16,0-4-21 16,-5 0-36-16,-3 0-13 15,-7 0-19-15,-5 3-15 16,-5 4-30-16,-4 6-15 0,8 10-22 16,0 4-5-1,7 9-10-15,7 4-2 0,2 1 3 16,4 2-2-16,9 0 12 15,5-5 5 1,8-8 8-16,5 0 4 0,1-17 7 16,-1 2 3-16,-5-8 6 15,-3-4 1-15,-6-1 0 16,-5-3-1-16,-5-1-3 16,-1 7-2-16,-1 3-1 15,-3 3-5-15,2 14 2 16,-3 1 0-16,4 17 3 15,0 9 3-15,0 7-2 16,4 9 0-16,-2-1-4 16,4-5 0-16,1-9-3 15,3-11-56-15</inkml:trace>
  <inkml:trace contextRef="#ctx0" brushRef="#br0" timeOffset="189913.31">4857 17043 975 0,'8'-2'419'0,"4"-12"-242"15,3 1-31-15,8 10-58 16,-1 1-31-16,0 6-30 16,2 4-5-16,-17 2-12 15,1 0-3-15,-8 10 2 16,-8-2 2-16,-2 0 5 16,-5-4 2-16,2-11-15 15,4 2-15-15,4-9-24 16,6 3-5-16,8-1 5 15,4 1 9-15,9 8 12 16,-1 1 2-16,-5 8 13 16,-1 0 8-16,-14 7 32 15,-4 1 12-15,-14 1 9 16,-4-5 1-16,-11-14-18 0,2-5-23 16,5-9-152-16,2-2-314 15</inkml:trace>
  <inkml:trace contextRef="#ctx0" brushRef="#br0" timeOffset="190363.25">4071 17649 789 0,'0'0'394'16,"4"4"-107"-16,-1 20-151 15,3 7-24-15,4 16-34 16,-1 1-20-16,-2-5-20 0,1-6-9 16,-3-17-12-16,-2-5 0 15,6-19 5-15,-3-7 0 16,6-19 0-16,1-10-3 16,4-11-11-16,3-6-4 15,11 10 4-15,2 0 2 16,6 17 0-16,4 11 1 15,-7 17-6-15,-7 12-4 16,-9 12-1-16,-5 6 19 16,-8 7-143-16,4-1-158 0</inkml:trace>
  <inkml:trace contextRef="#ctx0" brushRef="#br0" timeOffset="190658.81">4386 17969 712 0,'3'-3'330'0,"5"-6"-112"16,2-1-78-16,7-3-43 15,-3-3-9-15,-3 1-5 16,0 2 6-16,-6 5 1 15,3 5-6-15,-3 10-27 16,2 2-19-16,-6 12-7 16,-7 3 4-16,6 5-1 0,0 2-4 15,2-1-15-15,2 1-4 16,-2-10-4-16,4-4-5 16,-1-7-119-16,1-9-68 15</inkml:trace>
  <inkml:trace contextRef="#ctx0" brushRef="#br0" timeOffset="191047.59">4623 17920 1009 0,'7'-4'433'16,"7"-4"-231"-16,6 1-110 16,2 2-14-16,3 5-33 15,-2 0-13-15,-5 7-11 16,-4 2-4-16,-13 5-4 16,-4 3 0-16,-10 2 0 15,1-2 1-15,0-8-24 16,5-2-14-16,6-6-19 15,4-4-4-15,12-4 16 0,4-1 9 16,6 1 10-16,4 7 9 16,-8 3 26-1,-5 12 25-15,-16 3 28 0,-12 7 6 16,-12-2-6-16,-5-6-9 16,11-14-18-1,9-2-9-15,0 1-86 16,-24-10-92-16</inkml:trace>
  <inkml:trace contextRef="#ctx0" brushRef="#br0" timeOffset="191922.87">5886 17120 1208 0,'-1'0'467'16,"-2"10"-343"-16,-1 10-35 15,7 22-63-15,3 13-7 16,1 15-8-16,2-2-2 16,-4-4-2-16,2-11 21 0,-3-20-129 15,-3-8-109-15</inkml:trace>
  <inkml:trace contextRef="#ctx0" brushRef="#br0" timeOffset="192057.75">5762 17314 1132 0,'25'4'424'0,"28"7"-324"15,7-3-17-15,0-4-29 16,-3-1-15-16,-3-7-82 15</inkml:trace>
  <inkml:trace contextRef="#ctx0" brushRef="#br0" timeOffset="192798.97">6523 16809 1072 0,'1'-9'456'0,"3"-10"-284"0,2 28-80 16,-3 12-14-16,5 36-50 15,1 15-4-15,-1 23-5 16,1 7-6-16,0 1-4 16,-1-6 0-16,2-20 0 15,-1-14 2-15,1-27-17 16,1-13-20-16,-2-19-62 15,2-11-34-15,-1-20-41 16,-1-7-45-16,6-10 17 16,5 0 34-16,-2 6 96 15,0 7 97-15,-10 21 81 0,-9 10 19 16,-13 20-23 0,-6 10-32-16,-6 4-36 15,-1 1-19-15,10-5-20 0,6-4-6 16,17-7 1-16,9-7 9 15,11-6 15-15,5-4 8 16,4-2 4-16,2 0 7 16,-1-1-3-16,-4-1 0 0,-5-1 5 15,-6 2-9-15,-3-6-5 16,-1 0 0-16,-3-3-9 16,1-2 0-16,-11-3 3 15,-3 2 1-15,-9-1 0 16,-6 1 0-16,-2 10-8 15,-4 3-7-15,-1 15-12 16,3 4-7-16,2 11-1 16,11 5 2-16,14 3 7 15,5-4 4-15,14-3 5 16,2-6 4-16,2-7 1 16,6-6 0-16,3-12-2 15,0-3-13-15</inkml:trace>
  <inkml:trace contextRef="#ctx0" brushRef="#br0" timeOffset="193233.01">7402 17525 787 0,'4'0'316'0,"21"2"-163"16,16-1-100-16,52-3-8 15,24 1 14-15,44 2 41 16,28 1-2-16,11 13-14 15,2 1-8-15,-15 2-52 16,-11-3-4-16,-7-15-8 0,-11-6 0 16,-8-15-17-16,-8-7-61 15</inkml:trace>
  <inkml:trace contextRef="#ctx0" brushRef="#br0" timeOffset="193981.87">7908 17080 467 0,'6'-9'289'0,"5"-10"-19"0,-5-4-83 15,2-3-9-15,-7-6-26 16,-5 0-16-16,-9-1-24 16,-6 0-18-16,-7 7-41 15,1 9-17-15,-8 14-49 16,1 10-13-16,3 16-12 16,3 8-1-16,14 7 6 15,7 3 4-15,18-7 11 16,10 0 7-16,10-13 11 15,1-8 4-15,0-11 8 16,-7-7 3-16,-4-4 6 16,-4-9 2-16,-8 1-1 15,-4-2-3-15,-7 0-5 16,-3 6-3-16,-7 13-5 16,5 8-1-16,-7 12 3 15,5 8 0-15,6 6 2 16,-5-1-2-16,10 5-4 15,-2 0-2-15,4-4 1 0,2-3 0 16,-3-8 15-16,3-6-39 16,1-11-196-16</inkml:trace>
  <inkml:trace contextRef="#ctx0" brushRef="#br0" timeOffset="194312.69">8061 17185 667 0,'2'-8'389'0,"4"-7"38"15,7 1-199-15,5 7-91 16,3 0-21-16,-1 12-75 16,-4 6-16-16,-7 6-13 15,-9 8 2-15,-5 1 3 16,-7 1 0-16,-8-2-1 15,5-2-3-15,-1-9-1 16,5-4 5-16,6-11-22 16,5-5-12-16,6-8-12 15,9-2-7-15,8 3 14 16,2-1 7-16,3 9 0 0,-2 4 4 16,-1 10 5-16,-5 6 4 15,-7 7 6 1,-3 2-1-16,-7-4-62 0,2-2-348 15</inkml:trace>
  <inkml:trace contextRef="#ctx0" brushRef="#br0" timeOffset="194850.56">8562 17038 448 0,'1'-8'290'15,"0"-3"-15"-15,-1-2-108 16,-1-5-20-16,-10-1-27 16,-6-5-9-16,-11 2-28 15,-5 1-11-15,-2 10-40 16,5 6-15-16,5 12-26 0,4 8-15 16,6 8-9-16,4 5 3 15,12 1 8-15,3-1 6 16,16-2 12-16,0-7 3 15,7-6 6-15,7-7 3 16,-1-6 3-16,1-7-1 16,-8-10-2-16,-3 0 0 15,-11-6 0-15,-4 4 2 16,-8 11 22-16,-5 3 3 16,-2 13 12-16,-2 8 5 15,1 7-17-15,1 8-2 0,7 11-9 16,0-2-4-16,4 6-3 15,-1-3-3-15,-1-9-5 16,3-6-1-16,1-9-54 16,-1-8-32-16</inkml:trace>
  <inkml:trace contextRef="#ctx0" brushRef="#br0" timeOffset="195363.81">8704 17158 848 0,'2'-4'407'0,"1"-3"-137"0,7 1-169 16,7 1-29-16,9 1-37 15,1-2-14-15,1 6-9 16,-2 0-2-16,-13 4-7 15,-7 7-3-15,-4-1 3 16,-4 5 2-16,-8 4 6 16,-1-3 3-16,-7-1-1 15,-1-4-2-15,8-5-10 16,11-2-1-16,5-4-5 16,8 0-3-16,-2-2 0 15,4 5 0-15,6 6-2 16,0 4 3-16,-6 4 8 15,-5 1 13-15,-20 3 33 16,-4-1 13-16,-7-3 5 16,-7-5-5-16,-2-12-25 0,-1-2-21 15,6-7-138-15</inkml:trace>
  <inkml:trace contextRef="#ctx0" brushRef="#br0" timeOffset="195867.78">8032 17739 568 0,'-1'6'276'0,"2"8"-47"0,6 8-51 15,4 7-21-15,1 5-14 16,1 8-41-16,-3-7-15 16,-2-4-18-16,1-4-9 15,-6-14-15-15,-1-4 18 16,-2-9 25-16,-2-8 0 16,0-13-6-16,1-5-26 15,4-15-39-15,7-5-6 16,10 1-8-16,8-1 2 15,13 11 6-15,3 10 3 0,-3 10-4 16,-4 12-5-16,-9 10-4 16,-8 6-30-16,-8 8-62 15</inkml:trace>
  <inkml:trace contextRef="#ctx0" brushRef="#br0" timeOffset="196382.51">8324 17958 902 0,'5'-7'417'0,"2"-5"-187"0,8 1-81 16,2 4-12-16,5 6-59 15,2 6-30-15,-9 9-21 16,-2 5-2-16,-13 5-1 16,-4 8-1-16,-10-4-5 15,-3-5-1-15,1-5 1 16,-4-9-7-16,2-8-19 16,4-3-6-16,4-4-13 15,4-2 1-15,15-5 8 16,-4 6 1-16,6-1 6 15,4 6 4-15,3 8 9 16,3 2 3-16,2 5 3 16,-3-2-1-16,-4 3 1 15,2-3-1-15,-6-1-62 16,3-8-52-16</inkml:trace>
  <inkml:trace contextRef="#ctx0" brushRef="#br0" timeOffset="196801.62">8613 17935 774 0,'3'-2'385'0,"6"-6"-114"16,5 2-95-16,8 5-73 16,4-4-25-16,0 6-35 15,-6 6-6-15,1 4-12 16,-13 3-8-16,-11 4-7 16,-7 4 2-16,-15-2 3 15,1-2-4-15,3-8-29 16,6-11-20-16,14-8-22 15,4 0 1-15,15-2 22 16,7 1 12-16,5 4 20 16,0 6 4-16,-1 5 6 15,-8 9 9-15,-11 10 21 16,-9 1 11-16,-11 2 29 16,-11-3 4-16,-12-1-10 0,-4-8-6 15,-4-8-19-15,7-5-39 16,10-11-145-16</inkml:trace>
  <inkml:trace contextRef="#ctx0" brushRef="#br0" timeOffset="197388.7">9974 17311 1119 0,'8'6'409'0,"18"1"-316"16,15 2-25-16,20-5 0 16,5-4-22-16,-3-1-30 15,-4-4-3-15,-21-2-59 16,-4 0-93-16</inkml:trace>
  <inkml:trace contextRef="#ctx0" brushRef="#br0" timeOffset="197585.81">10052 17467 869 0,'14'-2'423'0,"13"3"-137"15,16-1-135-15,15 0-1 16,-3 0-51-16,-3-1-27 15,-10 1-35-15,-15 2-11 16,-6-2 65-16</inkml:trace>
  <inkml:trace contextRef="#ctx0" brushRef="#br0" timeOffset="198282.61">9936 17192 373 0,'0'-7'262'16,"1"-6"-1"-16,8-8-82 15,3-9-31-15,7-1-4 16,5-1 7-16,0 4-3 16,0 7-20-16,-2 17-58 15,1 8-32-15,2 19-35 16,0 5-1-16,2 2 4 0,-2-3 1 15,-3-10 2-15,2-3 1 16,-1-12 6-16,3-8 5 16,-7-12 17-16,-1-8 6 15,-6 5-2-15,-2 1-7 16,-5 10-20-16,-1 2-14 16,-5 2-122-16,0 3-153 15</inkml:trace>
  <inkml:trace contextRef="#ctx0" brushRef="#br0" timeOffset="198802.05">10900 17394 1006 0,'2'0'405'0,"12"-4"-208"15,10 4-70-15,28 6-28 16,15 1-9-16,11 11-51 16,5-2-14-16,-7-2-9 15,-11-3 17-15,-10-11-116 16,-9-3-89-16</inkml:trace>
  <inkml:trace contextRef="#ctx0" brushRef="#br0" timeOffset="199282.44">11642 17390 944 0,'9'-4'394'0,"13"-12"-223"16,5-4-32-16,3-12-21 16,-3-1-27-16,-7-4-29 15,-1 4 0-15,-8-1 2 16,0 7 2-16,-5 16-4 15,-4 5-13-15,-5 17-24 16,0 10-10-16,-6 17-15 16,3 12 0-16,9 21 1 15,2 1-1-15,8 2 2 16,2-8 1-16,0-19 1 16,2-9 0-16,-4-22-52 0,0-4-68 15</inkml:trace>
  <inkml:trace contextRef="#ctx0" brushRef="#br0" timeOffset="199468.41">12070 17577 1277 0,'2'0'531'0,"5"4"-286"16,-2 1-126-16,1-1-63 15,3 5-17-15,-6-5-92 16,2 0-333-16</inkml:trace>
  <inkml:trace contextRef="#ctx0" brushRef="#br0" timeOffset="200099.47">12565 17347 689 0,'4'-4'340'0,"2"-11"-98"16,-2 0-64-16,-3-5-39 16,-3-1-10-16,-11-2-21 15,-3-3-9-15,-11 1-23 16,-4 2-18-16,-11 7-31 15,2 11-9-15,-1 10-28 16,6 11-7-16,15 16-7 16,4 0-3-16,17 5 11 15,8-3 4-15,10-6 12 16,11-4 3-16,3-10 1 16,4-9 0-16,1-9 5 15,-5-5 3-15,-7-7 3 16,-10-1 1-16,-10-1-3 15,-4 2-3-15,-2 8-13 16,-2 3-9-16,1 11-8 16,2 6-1-16,4 10 6 15,4 5 5-15,-1 6 6 16,2-1 3-16,-4 1 11 16,-2 1 9-16,-9-5 23 0,-9 1 8 15,-15-6 5-15,-3-5 1 16,-4-14-8-16,-2-7-6 15,7-16-16-15,4-1-26 16,12 0-86-16,7 0-74 16</inkml:trace>
  <inkml:trace contextRef="#ctx0" brushRef="#br0" timeOffset="200324.71">12884 17476 1160 0,'2'1'548'0,"1"4"-189"15,1-6-126-15,-4 1-96 16,0 0-39-16,0 0-45 15,0 0-68-15,0-1-492 16</inkml:trace>
  <inkml:trace contextRef="#ctx0" brushRef="#br0" timeOffset="200768.6">13201 17457 628 0,'5'-12'318'0,"17"-19"-40"16,0-2-89-16,-4-3-40 16,0-2-9-16,-9 9-33 15,0 8-4-15,-7 12-15 16,-2 8-19-16,-5 9-41 15,-4 6-22-15,4 16-14 16,3 7 6-16,2 12 2 0,8 5 1 16,5-1 2-1,0-3 0-15,6-12 0 0,-2-7 0 16,-3-15-111-16,3-4-84 16</inkml:trace>
  <inkml:trace contextRef="#ctx0" brushRef="#br0" timeOffset="201081.93">13691 17309 1093 0,'-10'-7'489'0,"-7"-7"-264"16,-2 5-51-16,-2 9-80 15,-1 4-51-15,-5 11-38 16,2 8-9-16,3 12-6 15,5 8 0-15,13 3 4 16,10 3 3-16,15-11 2 16,5-1 0-16,16-16 0 15,-4-6 1-15,5-12 2 16,-4-10 4-16,-12-14 10 16,5-5 5-16,-20-15 11 15,-6 0 8-15,-13-5 0 16,-10-2-5-16,-7 13-19 15,-2 6-11-15,2 11-126 0,-1 9-87 16</inkml:trace>
  <inkml:trace contextRef="#ctx0" brushRef="#br0" timeOffset="202453.7">14563 17135 932 0,'8'0'422'15,"11"-1"-157"-15,11-3-140 16,7 0-11-16,30-5-30 16,9 2-27-16,11 4-19 15,1 1-5-15,-25 4-12 16,-14 1-7-16,-24 1-18 15,-11 2-31-15,-14-1-125 16,-2-2-113-16</inkml:trace>
  <inkml:trace contextRef="#ctx0" brushRef="#br0" timeOffset="202824.13">14865 17193 312 0,'-1'0'239'0,"0"1"9"0,0 2-66 15,0-3-40-15,1 0-46 16,0 0-13-16,0 0-15 16,0 0 1-16,0 0 2 15,0 3-6-15,3 7-2 16,18 35-8-16,-14-22-16 15,3 10-2-15,-3 14-4 16,-2 3 8-16,-7 10 17 16,-7-1 7-16,-7-4 5 15,-6-3 1-15,-6-11 13 16,-6-11 13-16,8-35 18 31,13 3-6-31,0 1-28 0,-35-20-24 0,11-28-40 16,2-5-22-16,31 12-100 15,-2 1-73-15</inkml:trace>
  <inkml:trace contextRef="#ctx0" brushRef="#br0" timeOffset="208721.94">13732 16959 605 0,'-4'2'343'0,"1"6"-64"16,1-2-61-16,10 2-91 15,6 0-32-15,10-1-41 16,7 3-15-16,7-5-14 16,5-4-40-16</inkml:trace>
  <inkml:trace contextRef="#ctx0" brushRef="#br0" timeOffset="209276.31">14076 16968 489 0,'3'-13'290'15,"4"-5"-27"-15,5-1-82 16,4 1 0-16,2 6-24 15,-3 1-17-15,0 13-53 16,-6 6-26-16,-1 12-24 16,-1 11-5-16,-8 5-8 15,-2 6 0-15,-11 2-4 16,-6-2-2-16,-2-12 9 16,-5-8-3-16,-1-19-13 15,2-10-4-15,6-8-16 0,8-3-4 16,10-1 1-16,2 1 4 15,12 6 15-15,0 4 7 16,10 8 10-16,4 6 4 16,-2 5 3-16,5 8 0 15,-3 0 2-15,-3 1-4 16,1-4-14-16,-2-10-3 16,-1-12-72-16,2-2-39 15</inkml:trace>
  <inkml:trace contextRef="#ctx0" brushRef="#br0" timeOffset="210654.37">15686 17629 857 0,'-4'13'427'16,"-6"14"-149"-16,-5 10-148 16,-10-3-36-16,5 1-163 15</inkml:trace>
  <inkml:trace contextRef="#ctx0" brushRef="#br0" timeOffset="210988.09">16106 17386 1130 0,'0'13'445'15,"0"17"-301"-15,2 8-50 0,-2 14-38 16,0 1-19-16,3 0-5 16,-3-1-60-16,0-16-273 15</inkml:trace>
  <inkml:trace contextRef="#ctx0" brushRef="#br0" timeOffset="211130.27">16015 17225 924 0,'-2'-6'492'16,"-5"-5"-67"-16,5 10-348 15,8 7-53-15,3 11-113 16,8 2-148-16</inkml:trace>
  <inkml:trace contextRef="#ctx0" brushRef="#br0" timeOffset="211493.59">16473 17475 596 0,'-14'-4'385'16,"-15"-7"50"-16,-2 3-194 0,3 8-127 15,4 7-43-15,10 13-83 16,6 4-19-16,11 8 1 15,8 2 7-15,12-7 14 16,6-1 4-16,8-14 6 16,1-4 3-16,-10-11 8 15,-3-10 16-15,-14-6 53 16,-5-6 20-16,-7-5 36 16,-5 3 6-16,-3-3-35 15,1-4-10-15,-4-7-34 16,3-8-20-16,9-7-25 15,2-2-17-15,20 6-14 16,4 9-6-16,0 17 10 16,2 12-57-16,-3 25-162 15,-2 12-97-15</inkml:trace>
  <inkml:trace contextRef="#ctx0" brushRef="#br0" timeOffset="211733.76">16688 17475 560 0,'-1'0'400'0,"2"2"49"16,-2 3-161-16,0-5-117 15,1 2-37-15,0 23-53 16,4 37-27-16,1-26-15 16,1 6-68-16</inkml:trace>
  <inkml:trace contextRef="#ctx0" brushRef="#br0" timeOffset="212077.37">16943 17569 549 0,'-1'-3'335'0,"-7"-6"-12"0,-6 0-34 16,-8 5-69-16,-6-1-47 15,-1 6-77-15,4 6-34 16,10 3-52-16,6 8-15 16,11 4-21-16,7 3 2 15,10-3 10-15,6-3 5 16,7-11 10-16,0-6 8 16,-1-8 36-16,-7-11 21 0,-10-1 35 15,-8-6 7 1,-17 0-29-16,-7 3-23 0,-13 9-101 15,-4 7-64-15</inkml:trace>
  <inkml:trace contextRef="#ctx0" brushRef="#br0" timeOffset="212827.37">17733 17522 843 0,'-5'3'394'0,"-8"7"-145"15,-6 4-83-15,-10 10-70 16,0 5-30-16,-6-4-39 15,0-5-3-15,2-13-3 16,0-11-7-16,9-8-33 16,8-6-13-16,16-2-15 15,5-1 2-15,13-1 18 16,2 5 5-16,1 4 25 16,1 5 7-16,2 11 20 15,-4 7 10-15,2 7-7 16,-1 5-1-16,-1 1-10 15,3 2-6-15,-1-3-6 16,1-3 0-16,-2-7 0 16,-1-8-6-16,-3-8-22 15,-4 0-4-15,-4-9-6 0,0 5 5 16,-5 5 16-16,0 1 5 16,2 10 3-16,-1 3 5 15,-1 1 8-15,0 1-1 16,-2-5 1-16,-1 0 4 15,-2-8 7-15,-1-5 1 16,-1-10-3-16,0-4-8 16,3-5-11-16,2 2-3 0,5 5 2 15,4-1 5-15,2 10 7 16,3 3 4-16,5 3 6 16,1 7-3-16,-1 4-4 15,-2 5-1-15,1 3-7 16,-6 3-3-16,-4 0-17 15,0-2-60-15</inkml:trace>
  <inkml:trace contextRef="#ctx0" brushRef="#br0" timeOffset="213116.67">18289 17577 617 0,'0'-10'328'0,"0"-5"-90"0,-2 5-34 15,-7 0-50-15,-4 2-25 16,-8 5-33-16,-4 3-15 16,-1 10-44-16,3 5-22 15,9 3-23-15,6 0-3 16,11 7 2-16,6-7 8 15,10-1 15-15,4-4 4 16,2-6 24-16,-2-2 2 0,-2-7-2 16,-6 0 3-16,-7-7-45 15,-3 1-22-15</inkml:trace>
  <inkml:trace contextRef="#ctx0" brushRef="#br0" timeOffset="213527.62">18410 17495 609 0,'15'-1'310'0,"10"-5"-108"16,7 7-90-16,0-1-21 15,2 0-54-15,0-1-15 16,-7-3-6-16,-3 1 2 16,-14 1 10-16,-8-3 1 15,-11 5-2-15,-6 1 1 16,-5 1 3-16,-6 3 3 15,1 3 10-15,5 3 3 0,1 5 3 16,7 6-6-16,3 1-15 16,6 2-8-1,11 0-21-15,5 0-3 0,15-5 3 16,1-4-10-16,6-5-95 16,1-7-112-16</inkml:trace>
  <inkml:trace contextRef="#ctx0" brushRef="#br0" timeOffset="213872.53">18887 17481 846 0,'-14'-4'393'0,"-15"-2"-172"16,0 0-52-16,6 6-90 0,6 0-40 15,12 9-52-15,5 3-9 16,8 0 2-16,6 1 5 15,5-2 11-15,2-2 4 16,-1 0 3-16,-3-3 2 16,-6-5 1-16,-3 1 1 15,-8-3-10-15,-4 1-4 16,-7 0-3-16,-6 3-1 16,-7 1 12-16,1 4 2 15,3 4 0-15,3 1-1 16,12 3 5-16,5-1 4 15,10 1 14-15,5-5 4 0,9 1-3 16,4-1-3-16,0-5-10 16,-4 2 6-16,-8-5-91 15,-7-1-100-15</inkml:trace>
  <inkml:trace contextRef="#ctx0" brushRef="#br0" timeOffset="213992.99">18821 17242 1228 0,'-7'-3'524'16,"-5"-3"-244"-16,6 8-240 15,0 5-22-15,10 9-259 16</inkml:trace>
  <inkml:trace contextRef="#ctx0" brushRef="#br0" timeOffset="214444.15">18885 17408 851 0,'13'-18'400'0,"17"-21"-130"15,5 5-69-15,7 17-68 16,-1 9-31-16,6 19-58 16,1 15-10-16,3 14 3 15,-4 7 0-15,-12 9-6 16,-7-6-2-16,-15-1-9 15,-2-9-4-15,-11-11-3 16,-2-5-1-16,-8-17-13 16,-1-6-21-16,-6-10-34 15,-1-8-6-15,-4-7 11 16,-2-3 18-16,2 4 41 16,-2 8 15-16,-1 15 27 0,-3 13 11 15,-5 13-4-15,-1 4-9 16,11 6-28-16,3-6-55 15,18-10-211-15</inkml:trace>
  <inkml:trace contextRef="#ctx0" brushRef="#br0" timeOffset="-214590.84">19591 17454 685 0,'-9'-11'421'15,"-7"-8"-38"-15,0 9-176 16,2 7-39-16,1 10-93 16,0 6-40-16,10 5-42 15,2-1-7-15,3-1 1 0,10 0 4 16,3-7 9-16,0-4-5 16,0-5-17-16,-3-5 0 15,-13 1 1-15,-5 0 4 16,-8 4 16-16,-3 0-1 15,-2 6 15-15,-1 8 9 16,2 3 13-16,5 1 3 16,9 3-15-16,4-2-7 15,12-1-8-15,2 2-1 16,8-8-1-16,2-3-1 0,8-4-40 16,4-2-62-16,-2-3-371 15</inkml:trace>
  <inkml:trace contextRef="#ctx0" brushRef="#br0" timeOffset="-214316.6">19924 17441 1038 0,'-7'-5'480'0,"-11"-1"-227"16,-5 2-59-16,-7 8-103 15,-1 9-37-15,3 9-38 16,6 3-11-16,12 6-13 15,7-2-1-15,13-2-1 16,6-2 2-16,6-7 7 16,2-5 2-16,1-9 6 0,-1-6 3 15,-6-8 12-15,-4 1 22 16,-14-4 18-16,-8 3 2 16,-13 1-11-16,-10 2-23 15,-6 7-11-15,4 3-54 16,7 6 241-16</inkml:trace>
  <inkml:trace contextRef="#ctx0" brushRef="#br0" timeOffset="-214078.46">20071 17454 899 0,'1'15'451'16,"0"7"-140"-16,-2 18-168 15,-3 4-18-15,0 13-47 16,-3 5-19-16,6 6-20 16,-2 4 6-16,3-16-92 15,1-9-46-15,3-21-97 16</inkml:trace>
  <inkml:trace contextRef="#ctx0" brushRef="#br0" timeOffset="-213898.86">20075 17593 1055 0,'-2'-5'472'15,"3"2"-181"-15,5 3-207 16,-6 0-70-16,4 0 1 15,22-1-5-15,30 1-2 16,-22-4-6-16,-1 1-51 0,-1 0-198 16</inkml:trace>
  <inkml:trace contextRef="#ctx0" brushRef="#br0" timeOffset="-213668.97">20517 17483 926 0,'-8'3'439'0,"-10"2"-159"15,-3 6-62-15,-6 4-54 16,-1-1-45-16,-4-4-65 16,3-1-14-16,8-7-22 15,6-3-24-15,13-9-27 16,3-4-5-16,9-9-4 16,3 1 13-16,2 7 30 15,3 5 12-15,1 10 8 16,0 5 4-16,3 13-8 15,-3 4-6-15,-1 8 0 0,-1 2-50 16</inkml:trace>
  <inkml:trace contextRef="#ctx0" brushRef="#br0" timeOffset="-213286.32">21085 17386 993 0,'-1'-4'464'0,"-2"-1"-216"16,-3 10-79-16,0 26-94 16,0 12-36-16,6 19-24 15,6 12 0-15,3 9-5 0,2 1-1 16,-2-6 2-16,-1-10-15 15,1-25-109-15,0-13-91 16</inkml:trace>
  <inkml:trace contextRef="#ctx0" brushRef="#br0" timeOffset="-213174.86">21101 17633 979 0,'13'0'362'0,"8"2"-250"0,13 7-99 15,10-1-43-15</inkml:trace>
  <inkml:trace contextRef="#ctx0" brushRef="#br0" timeOffset="-212836.99">21529 17474 689 0,'-14'-7'358'0,"-13"-4"-73"16,-2 0-64-16,-1 7-71 15,4 4-32-15,9 1-65 16,6 9-38-16,9 0-24 16,12 4-6-16,8 0 2 15,2 0 8-15,7-1 8 16,-5-6 3-16,-1-5 4 16,-4-3-2-16,-11 0-3 15,-6-4-3-15,-7 2-2 0,-8-1-1 16,-7 4-1-16,0 6 7 15,-3 8 20-15,6 0 8 16,6 2 21-16,2 0-3 16,15 0-6-16,5 4-4 15,11-4-15-15,6-1-4 16,3-6-9-16,3-3-17 16,0-6-127-16,-2-4-168 15</inkml:trace>
  <inkml:trace contextRef="#ctx0" brushRef="#br0" timeOffset="-212451.83">22115 17519 793 0,'-1'5'321'0,"-2"8"-176"15,3 1-29-15,1 10-1 16,1-2-22-16,0-2-47 0,-2 0-9 16,1-12-13-16,1-3 4 15,-1-10 4-15,2-6 1 16,-2-14-3-16,3-3-5 15,6-7-3-15,4-4 0 16,9 0 29-16,3 6 20 16,2 9 13-16,-3 6 1 15,-4 23-28-15,-5 6-20 16,-6 17-18-16,0 8-2 16,-6 3-6-16,2 1-2 0,-1-4-59 15,3-6-76-15</inkml:trace>
  <inkml:trace contextRef="#ctx0" brushRef="#br0" timeOffset="-212136.95">22452 17534 1160 0,'0'3'507'0,"-3"4"-236"16,3 6-133-16,5-4-71 15,-1 0-14-15,11-3-12 16,1-2-4-16,6-9-5 15,0-2-4-15,-2-4-9 16,-2-8 0-16,-7 0 2 16,-6-2-1-16,-7-2-6 15,-4 2-4-15,-8 4-10 0,-2 2-3 16,0 9-6-16,-2 5-6 16,3 10-3-16,3 5 1 15,3 11 6-15,2 5 6 16,4 6 2-16,-2 8 2 15,5 4-1-15,1 6 0 16,1-1 2-16,3 3-25 16,-1-12-151-16,1-5-171 15</inkml:trace>
  <inkml:trace contextRef="#ctx0" brushRef="#br0" timeOffset="-211936.98">22734 17441 1263 0,'2'-6'571'0,"4"0"-281"16,-2 7-113-16,2 14-101 15,-1 8-36-15,-5 12-21 16,2 2-2-16,-4 4-265 15</inkml:trace>
  <inkml:trace contextRef="#ctx0" brushRef="#br0" timeOffset="-211553.17">22894 17426 1225 0,'6'1'501'0,"-2"9"-311"15,4 5-81-15,5 8-67 16,-2 5-13-16,8-3-9 16,-3-4-2-16,0-8-2 15,3-3 1-15,-1-10 4 16,4-8 1-16,4-14 4 16,-3-8-1-16,0-8 12 15,-3 1 1-15,-7 5-5 16,-4 4-5-16,-9 14-65 15,-3 9-104-15</inkml:trace>
  <inkml:trace contextRef="#ctx0" brushRef="#br0" timeOffset="-211329.61">23392 17557 3192 0,'5'3'8'16,"-3"-3"6"-16,1 0 23 15,-3 0-26-15</inkml:trace>
</inkml:ink>
</file>

<file path=ppt/ink/ink5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channel name="T" type="integer" max="2.14748E9" units="dev"/>
        </inkml:traceFormat>
        <inkml:channelProperties>
          <inkml:channelProperty channel="X" name="resolution" value="1333.61829" units="1/cm"/>
          <inkml:channelProperty channel="Y" name="resolution" value="1777.91638" units="1/cm"/>
          <inkml:channelProperty channel="F" name="resolution" value="0.00051" units="1/dev"/>
          <inkml:channelProperty channel="T" name="resolution" value="1" units="1/dev"/>
        </inkml:channelProperties>
      </inkml:inkSource>
      <inkml:timestamp xml:id="ts0" timeString="2019-12-05T09:45:30.827"/>
    </inkml:context>
    <inkml:brush xml:id="br0">
      <inkml:brushProperty name="width" value="0.05292" units="cm"/>
      <inkml:brushProperty name="height" value="0.05292" units="cm"/>
      <inkml:brushProperty name="color" value="#FF0000"/>
    </inkml:brush>
  </inkml:definitions>
  <inkml:trace contextRef="#ctx0" brushRef="#br0">22392 7947 28 0,'0'-13'32'15,"7"7"-2"-15,-7 6-3 16,6-13-7-16,-6 13-2 16,0 0-5-16,0 0-2 15,0 0-1-15,0 0-3 0,-12 13-1 16,3 2-3-16,-5 3 1 31,1 6-1-31,-4 6 0 0,1 4 0 16,-2 4 0-16,6 3 0 15,-4-4-1-15,6-2 0 16,2-4-1-16,1-4 0 16,7-8 0-16,-4-6 0 15,4-13-1-15,0 0 0 16,0 0-3-16,9 0-5 0,1-4-16 15,0-4-19-15,-4-3 0 16,3-3 0-16,0 1 0 16</inkml:trace>
  <inkml:trace contextRef="#ctx0" brushRef="#br0" timeOffset="769.28">22406 7885 33 0,'0'0'31'0,"0"0"-4"15,0 0-4-15,0 0-7 16,0 0-5-16,0 0-3 16,-10 0-2-16,10 0-1 15,-13 10-3-15,1-2 0 16,0-3 0-16,-3 5 1 0,-3 0 0 15,4-1-1-15,1-3 1 16,-1 0 0-16,3-2 0 16,11-4 0-16,-12 0 0 15,12 0-1-15,0 0 0 0,7-10-1 16,-7 10 1-16,15-12-1 16,-6 4 0-1,3-1-1-15,0-1 1 16,-3 2-1-16,2-2 1 15,0 1-1-15,-1 2 1 16,1 2-1-16,-11 5 0 16,10-7 0-16,-10 7 1 15,9 0-1-15,-9 0 1 16,4 10 0-16,-4-10 0 0,7 18 0 16,-7-5 1-16,10 3 0 15,-5 1 1-15,2 1-2 16,2-3 1-16,-2-1 0 15,-3-2-3-15,-4-12-9 16,0 0-31-16,12 5 0 16,-12-16 0-16,4 1-1 0</inkml:trace>
  <inkml:trace contextRef="#ctx0" brushRef="#br0" timeOffset="1800.66">22795 7911 24 0,'0'0'31'16,"8"-12"-1"-16,-8 12-4 15,0-13-8-15,0 13-3 16,-7-16-4-16,7 16-3 15,-9-17-1 1,9 17-2-16,-19-14-2 16,5 6-1-16,-3 5-1 15,4 3 0-15,-3 0 0 16,0 8-1-16,1 4 0 16,1 1 1-16,7 3-1 0,4 3 1 15,3 0 1 1,0 3-1-16,11-5 1 0,2-1-1 15,4-7 1-15,5-5-1 16,-5-4 0-16,5-4 1 0,-2-6-2 16,0-7 1-16,-7-2 0 15,2-6 0-15,-3-1-1 16,-5-3 0-16,-1 0 1 31,-6-2-1-31,3-1 0 0,0 3 0 16,0 0 1-16,-3 4-1 15,-3 7 0-15,3 1 1 16,0 5-1-16,0 12 0 16,-3-15 0-16,3 15 0 15,0 0 0-15,-3 15 0 16,3-1 0-16,0 5 1 0,0 8-1 16,0 2 2-16,0 6-1 15,2 0 0-15,4 0 1 16,-6 1-1-16,7-3 1 15,-4-4-1-15,2-7 1 16,0-3-1-16,0-8-1 16,-5-11-1-16,10 18-2 0,-10-18-11 15,0 0-27-15,11-7-1 16,-11 7 1-16,5-12-1 16</inkml:trace>
  <inkml:trace contextRef="#ctx0" brushRef="#br0" timeOffset="2454.77">23195 7868 55 0,'-15'-14'30'15,"15"14"-8"-15,-19-11-4 0,1 4-4 16,1 7-4-16,-4-5-1 0,4 5-1 16,-1 0-2-16,0 8-2 15,1-4 0-15,5 1 0 16,-5 0-2-16,17-5 1 15,-11 12-1-15,11-12 0 16,5 17 1-16,4-12 0 16,2 4 0-16,6 0-1 0,7-3 0 15,1 6 0-15,0-1 0 16,2 1-1-16,-7-1 0 16,6 0-1-16,-4 0 1 15,-9 1-1-15,-1 0 0 16,-12-2 1-16,0-10-1 15,-9 16 1 1,-4-9 0-16,-4 2 0 16,-8-5 0-16,6 0 0 15,-8-4 0-15,2 0 0 16,11-6-2-16,0-3-3 16,3 3-5-16,4-11-19 0,7 0-14 15,3 2 0 1,1-2 0-16</inkml:trace>
  <inkml:trace contextRef="#ctx0" brushRef="#br0" timeOffset="3318.17">23024 7692 40 0,'-10'0'28'0,"10"0"-2"0,0 0-4 16,0 0-5-16,0 0-4 15,0 0-2-15,23-6-2 16,-7 6-3-16,9 0-2 31,-5 0-1-31,9-3-1 0,2 3 0 16,7 3-1-16,-3 1 0 15,-12 0-1-15,-3 0 1 16,-4 0-1-16,-1-2 0 16,-1 4 0-16,-3-3-1 15,-11-3 0-15,0 0 0 16,0 0 0-16,0 0-1 0,10-13 0 15,-10 13 1-15,-10-14-1 16,-3 7 1-16,5-2 0 16,2 0 1-16,6 9 0 15,-15-16 0-15,5 9 0 16,1 2 0-16,9 5 1 16,0 0-1-1,0 0 0-15,0 0 0 16,0 0 1-16,0 0-1 15,12 10 1-15,0-6-1 0,1 6 2 16,-13-10-1-16,13 15 1 16,-13-15 1-16,0 20-1 15,6-10 1-15,-8 2 1 16,-5-3-1-16,-6 1 1 0,-2-1 0 16,12 1-1-16,3-10-1 15,-16 12 0-15,4-8-1 16,-1-4 0-16,1 5 0 15,12-5 0-15,0 0-1 16,0 0 0-16,0 0 1 16,0 0-2-16,0 0-1 0,0 0-5 15,0 0-8-15,0 0-26 16,0 0 0-16,0 0 0 16,0 0 0-16</inkml:trace>
</inkml:ink>
</file>

<file path=ppt/ink/ink5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8T08:36:26.199"/>
    </inkml:context>
    <inkml:brush xml:id="br0">
      <inkml:brushProperty name="width" value="0.05292" units="cm"/>
      <inkml:brushProperty name="height" value="0.05292" units="cm"/>
      <inkml:brushProperty name="color" value="#FF0000"/>
    </inkml:brush>
    <inkml:context xml:id="ctx1">
      <inkml:inkSource xml:id="inkSrc4">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2-08T08:36:50.294"/>
    </inkml:context>
  </inkml:definitions>
  <inkml:trace contextRef="#ctx0" brushRef="#br0">14772 8568 811 0,'-3'5'372'0,"-7"11"-172"0,-1 9-33 0,-8 12-62 0,2 6-28 31,3 5-40-31,-1-2-12 16,11-2-21-16,3-4-5 16,4-10-9-16,10-2-1 0,10-7 1 0,0-6 3 31,3-6 10-31,-2-5 2 0,-2-4-106 15,3-3-154-15</inkml:trace>
  <inkml:trace contextRef="#ctx0" brushRef="#br0" timeOffset="208.75">14867 8656 764 0,'-3'6'371'0,"0"12"-117"15,1 5-70-15,2 14-72 16,1 8-27-16,1 4-44 0,3 8-13 16,3-10-13-1,1-2-5-15,0-4-3 16,0-6-2-16,-3 0-1 0,0-2-35 16,-4-5-128-16,0-5-92 15</inkml:trace>
  <inkml:trace contextRef="#ctx0" brushRef="#br0" timeOffset="419.04">15086 9130 863 0,'1'4'480'16,"0"-2"-91"-16,2 3-235 16,-3-5-39-16,0 0-78 15,0 0-96-15</inkml:trace>
  <inkml:trace contextRef="#ctx0" brushRef="#br0" timeOffset="931.09">15456 8803 663 0,'-13'-9'387'0,"-7"-6"-71"0,-8 1-125 31,-2 7-44-31,0 4-64 15,-3 5-21-15,7 12-31 16,0 4-13-16,11 15-18 16,3 2-9-16,12 8-8 15,4 1-1-15,4 1 2 16,14 1 3-16,3-4 2 16,7-2 0-16,13-16 4 15,3-10 3-15,10-22 11 16,0-13 9-16,-10-15 44 0,-11-6 16 0,-21-7 43 15,-15-1 11 1,-29-5-22 0,-12 2-13-16,-20 11-48 0,-4 11-19 15,3 19-50-15,6 12-64 16,14 14-316-16</inkml:trace>
  <inkml:trace contextRef="#ctx1" brushRef="#br0">17545 15565 0</inkml:trace>
  <inkml:trace contextRef="#ctx0" brushRef="#br0" timeOffset="24897.99">12918 15433 568 0,'-4'-2'286'16,"-10"-1"-73"-1,-2-2-30-15,-7 6-18 0,-3 2-13 16,0-1-22-1,-3 2-12-15,6 0-34 16,1 4-18-16,2 2-34 16,3 3-13-16,5 4-15 15,6 3-4-15,6 6-7 16,5 1 1-16,6 8-1 16,3-2 2-16,2 5 2 15,1-1 1-15,4-5 2 16,-5-2 1-16,-6-7 3 15,-5-2 1-15,-9-1 0 16,-1-5 0-16,-6-4-3 16,-3-6 1-16,2-8-2 15,-4-6-1-15,3-12-6 16,5-3 0-16,0-12 2 0,7-2 6 16,4-3 12-16,5 1 2 15,7 5-3-15,4 5-3 16,6 1-7-16,-1 4 0 15,-3 1 0-15,-5-1 1 16,-6 8 1-16,-1 0 2 16,-4 5-91-16,0 5-104 15</inkml:trace>
  <inkml:trace contextRef="#ctx0" brushRef="#br0" timeOffset="25238.74">13015 15779 794 0,'0'3'515'16,"-2"1"16"-16,1-3-236 16,-1-1-170-16,1 0-36 15,0 0-49-15,0 0-19 16,0 0-130-16,0 0-177 15</inkml:trace>
  <inkml:trace contextRef="#ctx0" brushRef="#br0" timeOffset="25776.26">13348 15496 561 0,'-11'-6'337'0,"-12"0"-35"16,-3 4-78-16,1 5-93 15,1 9-40-15,3 9-53 16,-1 5-20-1,6 6-29-15,1 6-9 16,10 7-4-16,12 4-4 0,11 3-4 16,3-4 2-16,13-11 6 15,3-7 9-15,15-21 25 16,5-9 11-16,4-19 8 16,-4-10 3-16,-14-13 14 15,-12-3 12-15,-24-8 28 16,-11 1 4-16,-24 4-13 0,-12 4-16 15,-14 19-41-15,-7 3-29 16,3 16-84-16,6 5-64 0</inkml:trace>
  <inkml:trace contextRef="#ctx0" brushRef="#br0" timeOffset="26140.68">13479 15510 1046 0,'-9'4'456'0,"-7"8"-223"16,-1 4-54-16,-3 6-64 15,0 1-25-15,-8 10-48 16,-2 10-17-16,1 10-20 15,5 3-5-15,9-3-59 16,9-8-59-16,11-23-268 16</inkml:trace>
  <inkml:trace contextRef="#ctx0" brushRef="#br0" timeOffset="27152.95">15508 8798 577 0,'-3'2'305'15,"-8"4"-76"-15,-2-1-44 16,2 2-53-16,-3 0-18 0,6 4-16 16,-2-2-6-16,6 1-16 15,-1 2-5-15,-1 0-23 16,1 6-11-16,-8 7-17 15,-3 5-6-15,-7 9-9 16,-4 4-4-16,6-2-62 16,2-5-71-16</inkml:trace>
  <inkml:trace contextRef="#ctx0" brushRef="#br0" timeOffset="42176.42">11826 8738 643 0,'-6'4'318'0,"-5"2"-121"16,-3 12-98-16,-5 2-37 15,7 8-46 1,3 3-11-16,9-2 2 15,0-2 8-15,8-6 10 0,6-3 5 16,2-4-2-16,7-3-3 16,0-4-10-16,-2-5-3 0,-5-1-136 15,-6-2-247 1</inkml:trace>
  <inkml:trace contextRef="#ctx0" brushRef="#br0" timeOffset="42355.5">11967 8742 982 0,'-2'19'415'16,"-5"24"-245"-1,-1 13-50-15,-1 11-56 0,2 0-26 16,2-3-21-16,5-4-4 16,8-14-9-16,3-9-6 15,5-20-27 1,2-11-62-16</inkml:trace>
  <inkml:trace contextRef="#ctx0" brushRef="#br0" timeOffset="42676.03">12222 9130 761 0,'0'-2'444'0,"-7"2"-87"16,5 4-119-1,1-4-43-15,-1 0-79 16,1 0-31-16,0 0-39 16,0 0-13-16,-1 3-26 15,0-3-17-15,1 0-212 0</inkml:trace>
  <inkml:trace contextRef="#ctx0" brushRef="#br0" timeOffset="43087.98">12488 8819 840 0,'-10'-4'376'0,"-13"-2"-198"16,0 8-58-16,3 17-91 15,-1 5-27 1,9 13-26-16,5 8-2 16,13-2 10-16,12 6 5 15,13-5 12-15,9-6 14 0,13-9 10 16,1-12 14-16,1-16 31 15,-6-8 15-15,-15-15 45 16,-11-6 4-16,-16-8-12 16,-11-4-17-16,-11 1-43 15,-8 5-19-15,-15 2-26 16,-9 5-16-16,0 9-58 16,1 4-37-16,13 9-135 15,13 1-106-15</inkml:trace>
  <inkml:trace contextRef="#ctx0" brushRef="#br0" timeOffset="43274.34">12592 8825 477 0,'3'1'293'16,"8"2"-37"-16,-11-1-43 16,0-1-19-16,-4 5-67 0,3-6-38 15,0 0-55-15,-10 25-12 16,-25 44-5-16,8-21 1 15,-2 10-1-15,0 4-2 16,8-6-2-16,7-5-5 16,9-18-111-16</inkml:trace>
  <inkml:trace contextRef="#ctx0" brushRef="#br0" timeOffset="44602.92">14633 14919 518 0,'-4'-3'324'0,"-4"-3"-14"0,-6-1-70 15,-3 3-88 1,-3 1-15-16,-5 3-25 16,3 1-21-16,4 5-37 15,1-1-21-15,11 5-27 16,2 0-2-16,10 8-4 15,9 1-2-15,15 7-4 16,9 3 0-16,5 6 2 0,-2 7 2 16,-9 2-1-16,-10 2-8 15,-12-2-57-15,-4-4-39 16,-10-9-52-16,-4-7 11 16,-6-16 62-16,-3-7 42 15,0-14 75-15,-3-9 13 0,2-8 23 16,-1-4 7-1,3 4 7-15,1 5 1 0,4-4-9 16,5 0-5-16,6-1-21 0,7-5-10 16,8-5-13-1,5 0-4-15,-3-3-5 16,1 1-2-16,-10 13-3 0,-4 8-2 16,-8 20-38-1,-7 13-36-15,-8 11-84 16,-4 5-82-16</inkml:trace>
  <inkml:trace contextRef="#ctx0" brushRef="#br0" timeOffset="44850.74">14902 15243 1015 0,'-2'0'489'0,"-3"0"-191"16,4-1-99-16,0 0-111 16,1 0-37-1,0 0-41-15,0-1-44 16,0 1-240-16</inkml:trace>
  <inkml:trace contextRef="#ctx0" brushRef="#br0" timeOffset="45265.1">15137 14880 871 0,'-14'2'412'0,"-16"3"-179"16,-3 4-111 0,1 4-38-16,4 9-63 15,6 3-19-15,12 13-21 16,7 3-2-16,15 12 2 0,11 5 2 15,14 1 8-15,4-2 3 16,1-19 3-16,-1-12 1 16,1-25 2-16,4-5 4 15,-3-26 7-15,-3-12 20 16,-19-10 43-16,-9-4 21 16,-22 5 22-16,-8 7-11 0,-15 14-35 15,-4 3-19 1,-3 11-28-16,-2 6-10 0,3 2-51 15,4 3-32-15,7 0-125 16,5-3-104-16</inkml:trace>
  <inkml:trace contextRef="#ctx0" brushRef="#br0" timeOffset="45460.47">15174 14949 695 0,'2'5'339'16,"-2"4"-122"-16,0 4-50 16,-6 8-78-16,0 3-26 15,-7 16-32-15,4 12-9 0,1 10-9 32,-5 3-3-32,9-11-5 15,-1-13-3-15</inkml:trace>
  <inkml:trace contextRef="#ctx0" brushRef="#br0" timeOffset="142864.55">19322 8558 784 0,'-8'-12'368'16,"-9"-14"-159"-16,22 0-73 16,10 2-19-16,20-6-31 15,6 4-9-15,3 1-23 16,2 10-8-16,-8 15-1 16,-6 14-3-16,-11 20-3 0,-12 8-3 15,-18 21-13-15,-5 3-4 16,-9 7-8-1,-1-1-2-15,1-18-1 16,0-12 0-16,3-22 1 0,-1-13 4 16,5-14-7-1,3-9-5-15,10-7-2 16,6 0-3-16,16 5 3 16,6 6 2-16,5 13 7 0,2 8 1 15,0 15 2-15,0 9 0 16,1-2 4-16,0-5-59 15,7-16-238-15</inkml:trace>
  <inkml:trace contextRef="#ctx0" brushRef="#br0" timeOffset="143133.93">19837 8862 986 0,'-2'1'484'0,"1"0"-180"16,1 2-86-16,0-3-126 15,0 0-36-15,0 0-67 16,0 0-86-16</inkml:trace>
  <inkml:trace contextRef="#ctx0" brushRef="#br0" timeOffset="143541.47">20116 8509 695 0,'-10'-9'389'0,"-10"-10"-81"15,-2-1-55-15,0 7-108 0,-2 3-54 16,1 14-73-1,-2 13-24-15,3 11-38 16,9 13-1-16,9 8 6 16,6 7 6-16,18 0 13 15,3-2 4-15,13-11 5 16,3-10 4-16,6-15 15 16,5-14 9-16,1-20 13 15,2-10 11-15,-11-12 25 0,-11-5 10 16,-25-3 14-1,-11 1-6-15,-27 6-27 16,-6 6-16-16,-12 14-54 16,1 5-30-16,6 7-75 0,5 4-60 15,13-4-272-15</inkml:trace>
  <inkml:trace contextRef="#ctx0" brushRef="#br0" timeOffset="143727.17">20172 8466 629 0,'0'8'380'0,"0"7"-72"0,-8 2-105 16,-2 2-46-16,-4 9-79 15,-2 7-27 1,-5 10-27-16,-1 4-8 0,0 7-8 16,6-2-1-16,7-13-2 15,2-8 4-15,6-20-161 16,-2-8-230-16</inkml:trace>
  <inkml:trace contextRef="#ctx0" brushRef="#br0" timeOffset="165878.92">20003 15116 1076 0,'-5'4'429'16,"-4"14"-283"-16,-7 12-41 0,-9 21-42 15,-3 3-22-15,-4-1-27 16,8-3-9 0,17-12-6-16,11-8-2 15,21-13 6-15,11-7 3 16,7-8 6-16,4-6 4 15,-6-12-116-15,-1-6-123 16</inkml:trace>
  <inkml:trace contextRef="#ctx0" brushRef="#br0" timeOffset="166027.32">20124 15249 622 0,'-6'2'386'0,"-6"5"-28"32,4 0-94-32,8 8-120 15,4 5-35-15,5 11-50 16,0 6-10-16,2 8-20 15,-3 1-11-15,-1-5-3 16,-2-1-4-16,-1-9-60 16,-1-3-78-16</inkml:trace>
  <inkml:trace contextRef="#ctx0" brushRef="#br0" timeOffset="166192.41">20369 15582 1277 0,'-3'4'549'16,"-8"0"-290"-16,6-1-112 15,2-3-94-15,0-3-27 16,3 2-172-16,0 0-163 16</inkml:trace>
  <inkml:trace contextRef="#ctx0" brushRef="#br0" timeOffset="166567.62">20549 15228 1082 0,'-15'1'439'0,"-15"9"-271"16,2 5-64-16,5 17-78 0,6 9-11 16,9 10-26-16,5 6-9 15,18 0-2 1,8-4 3-16,13-4 8 16,9-5 8-16,6-21 19 15,3-8 5-15,9-28 15 16,1-14 7-16,-5-15 25 0,-9-10 15 15,-25-5 11-15,-16-3-2 16,-30 0-23-16,-12 9-16 16,-27 15-22-16,-5 12-7 15,-1 19-24-15,3 5-9 0,20 9-77 16,6 0-59 0,15-3-219-16</inkml:trace>
  <inkml:trace contextRef="#ctx0" brushRef="#br0" timeOffset="166775.17">20724 15264 1042 0,'-11'10'453'15,"-16"16"-232"1,2 9-71-16,0 18-77 15,-2 2-23-15,9 9-38 16,3-3-9-16,12-5-37 16,9-4-116-16</inkml:trace>
  <inkml:trace contextRef="#ctx0" brushRef="#br0" timeOffset="180742.72">22394 10611 738 0,'-22'0'389'16,"-21"-1"-126"-16,-2 16-91 15,0 15-41-15,3 24-73 16,6 13-25-16,20 16-33 15,11-2-3-15,25-9-1 16,11-6-1-16,18-23 2 16,7-10 2-16,2-24 2 15,0-12 4-15,-13-17 12 16,-9-8 22-16,-28-1 61 16,-15 3 7-16,-28 4-2 15,-14 7-24-15,-18 11-67 16,1 5-18-16,2 6-99 15,11 4-83-15</inkml:trace>
  <inkml:trace contextRef="#ctx0" brushRef="#br0" timeOffset="180948.6">22645 11162 1123 0,'-2'1'524'0,"-10"6"-248"15,-3 1-77 1,-6 0-117-16,2-2-47 0,10-12-142 16,5-5-140-16</inkml:trace>
  <inkml:trace contextRef="#ctx0" brushRef="#br0" timeOffset="181322.54">22932 10760 575 0,'-8'-5'394'16,"-21"-2"42"-16,-5 5-182 16,-11 13-117-16,-5 10-55 15,10 17-70 1,6 8-12-16,23 12-11 0,10 0 2 16,19-1 10-16,13-1 2 0,14-15 6 15,0-5 4 1,7-25 5-16,-1-11 3 0,2-25 11 15,0-8 27-15,-12-12 22 16,-5-3 7-16,-27-4-5 16,-11-1-28-16,-26 0-36 15,-11 4-23-15,-14 11-49 0,-1 9-23 16,-2 19-66 0,0 5-61-16</inkml:trace>
  <inkml:trace contextRef="#ctx0" brushRef="#br0" timeOffset="181523.86">22965 10779 573 0,'-3'8'365'16,"-7"10"33"-16,-3 5-183 15,-2 10-75 1,-2 3-24-16,-8 9-45 15,-1 9-21-15,-10 8-30 0,-2 6-12 16,11-3-130 0,1-9-220-16</inkml:trace>
</inkml:ink>
</file>

<file path=ppt/ink/ink5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2-08T08:39:54.793"/>
    </inkml:context>
    <inkml:brush xml:id="br0">
      <inkml:brushProperty name="width" value="0.05292" units="cm"/>
      <inkml:brushProperty name="height" value="0.05292" units="cm"/>
      <inkml:brushProperty name="color" value="#FF0000"/>
    </inkml:brush>
  </inkml:definitions>
  <inkml:trace contextRef="#ctx0" brushRef="#br0">12300 8725 807 0,'-5'16'364'0,"-9"24"-184"16,-4 9-33-16,0 8-74 16,-2-2-30-16,8-9-38 15,6-5-8-15,13-10-6 16,8-6-1-16,15-5 8 16,3-6 2-16,5-10 6 15,4-1 2-15,-11-5-64 0,-3-3-108 16</inkml:trace>
  <inkml:trace contextRef="#ctx0" brushRef="#br0" timeOffset="171.92">12422 8915 661 0,'0'-7'351'16,"0"-1"-75"-16,0 2-40 0,-1 17-82 16,0 12-23-1,-5 18-48-15,1 17-16 16,-2 20-16-16,2 4-14 15,9-1-16-15,4-7-5 16,8-27-8-16,-4-10-70 0</inkml:trace>
  <inkml:trace contextRef="#ctx0" brushRef="#br0" timeOffset="793.94">14818 8741 722 0,'-4'4'375'15,"-7"4"-117"-15,-7 18-125 16,-6 13-51-16,-3 18-49 16,4 4-16-16,11 0-17 15,10-6-4-15,17-10-5 0,6-10 5 16,13-16 8-16,6-9 3 15,-3-13 4-15,1-2 3 16,-8-6-231-16</inkml:trace>
  <inkml:trace contextRef="#ctx0" brushRef="#br0" timeOffset="949.37">15001 8899 564 0,'-3'9'375'0,"-9"9"9"16,3 8-145-16,1 16-102 15,-1 8-33-15,4 19-34 16,1 4-15-16,5 5-33 16,5-6-8-16,9-16 6 15,0-11-102-15</inkml:trace>
  <inkml:trace contextRef="#ctx0" brushRef="#br0" timeOffset="2044.22">12953 15310 756 0,'-20'0'361'16,"-19"5"-145"-1,9 5-70-15,15 13-96 16,6 0-28-16,17 7-36 0,8 1-11 16,14 11 5-16,8-2 7 15,-5 7 17-15,-3 8 3 16,-17-4-61-16,-12 4-21 15,-12-13 1-15,-7-11 10 0,-1-24 92 16,3-14 40 0,9-28 32-16,7-14 1 15,15-16 10-15,6-5-7 0,12 1-23 16,-2 5-7-16,-7 4-31 16,-5 8-7-16,-20 7 4 15,-7 6 5-15,-17 10-6 16,-2 5-5-16,-6 12-25 15,-1 9-34-15,0 13-112 16,4 7-95-16</inkml:trace>
  <inkml:trace contextRef="#ctx0" brushRef="#br0" timeOffset="2716.45">14311 15082 718 0,'0'1'364'0,"-1"0"-114"16,7 8-109 0,6 6-36-16,12 13-41 15,6 14-16-15,4 13-19 0,-4 5-4 0,-12 7-2 16,-7-4-1-1,-14-2-1 1,-8-8-37-16,-11-12-66 16,-2-8-10-16,-1-24-14 0,4-15 25 15,9-22 58-15,7-16 18 16,10-14 34-16,7-1 18 16,6-10 9-16,5 1-5 15,6 1-19-15,0 3-8 16,1 11 6-16,-5 8 11 15,-13 14 22-15,-10 8 15 16,-28 13-3-16,-14 13-13 0,-21 20-29 0,-5 6-16 31,9 13-14-31,5-4-6 0,24-5-128 16,13 1-127-16</inkml:trace>
  <inkml:trace contextRef="#ctx0" brushRef="#br0" timeOffset="4039.11">19777 8547 411 0,'-26'11'261'0,"-29"1"9"15,0-6-48-15,3-13-37 16,8-5-25-16,13-11-45 16,5-5-17-16,23-7-43 15,5-7-21-15,20 1-15 16,14 2-3-16,9 11 2 0,13 16 6 16,-1 12-3-1,-1 11-1-15,-6 22-4 0,-17 1 2 16,-27 19-2-1,-17 11-4-15,-29 7-6 16,-8 6-5-16,4-8-6 0,9-10 0 0,12-29 5 16,11-9 4-16,8-21-4 31,4-6 2-31,6-3 6 0,8-1 0 16,12 6 19-16,2 4 3 0,13 12 1 15,-2 4 5 1,1 13-4-16,1 3-6 15,-8-2-6-15,1-6-7 0,-1-17-187 16</inkml:trace>
  <inkml:trace contextRef="#ctx0" brushRef="#br0" timeOffset="5276.2">20284 14471 877 0,'-2'4'421'16,"-4"8"-161"-16,-7 14-121 15,-2 6-24-15,-11 15-46 16,4 7-17-16,11-1-33 16,8 1-13-16,23-10-9 15,7-10 1-15,15-15-2 16,3-7 4-16,4-15 0 15,-6-5 8-15,-9-10-200 0,-2-3-197 16</inkml:trace>
  <inkml:trace contextRef="#ctx0" brushRef="#br0" timeOffset="5451.56">20474 14573 661 0,'-1'-1'430'0,"-6"-5"-71"15,2 17-149-15,3 8-45 16,0 22-65-16,6 10 11 15,1 21-39-15,-1 4-14 0,6 5-32 16,0-5-5-16,5-19-12 16,1-6-2-16,-2-17-100 15,0-6-135-15</inkml:trace>
  <inkml:trace contextRef="#ctx0" brushRef="#br0" timeOffset="6264.98">22644 10556 770 0,'-14'1'412'0,"-13"0"-110"15,-1 7-165-15,-6 1-39 16,-3 11-72-16,2 6-17 16,3 16-21-16,9 13-11 15,15 14-7-15,6 5-2 16,14-1 2-16,6-7 5 0,15-12 3 15,8-4 1-15,13-17 2 16,5-9 2-16,4-25 12 16,1-13 15-16,-22-17 53 15,-12-7 26-15,-41-1 30 16,-27-3-1-16,-42 13-33 16,-16 12-23-16,-6 20-41 15,4 14-14-15,19 13-66 16,14 3-64-16,27-1-300 15</inkml:trace>
</inkml:ink>
</file>

<file path=ppt/ink/ink5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3T09:55:52.562"/>
    </inkml:context>
    <inkml:brush xml:id="br0">
      <inkml:brushProperty name="width" value="0.05292" units="cm"/>
      <inkml:brushProperty name="height" value="0.05292" units="cm"/>
      <inkml:brushProperty name="color" value="#FF0000"/>
    </inkml:brush>
  </inkml:definitions>
  <inkml:trace contextRef="#ctx0" brushRef="#br0">23179 3935 568 0,'-15'-5'381'15,"-13"-3"-13"-15,-13 3-131 0,-8 4-36 16,-2 9-73-16,-3 5-30 16,5 10-48-16,5 8-16 15,10 8-24-15,8 4-10 16,19 3-6-16,13-1-4 15,19-8-1-15,13-5 0 16,12-13 5-16,2-8 1 16,5-10-25-16,-6 2-67 15</inkml:trace>
  <inkml:trace contextRef="#ctx0" brushRef="#br0" timeOffset="417.2">23218 4226 766 0,'0'0'329'0,"8"0"-164"0,5 2-51 16,9-1-53-16,8-1-6 16,-3-3-17-16,-3-1-15 15,-9-4 42-15,-9 1 8 16,-5-1 17-16,-2-1 8 16,-10 2-37-16,-2-1-11 15,-7 1-24-15,-4 5-11 16,5 7-26-16,-3 5-11 15,2 8-4-15,9-1 1 16,6-1 11-16,8 3 5 0,16-2 4 16,3-3 2-1,9 1 2-15,-5-6 0 16,0-2-41-16,0 1-45 0,-4-3-149 16,1-1-177-16</inkml:trace>
  <inkml:trace contextRef="#ctx0" brushRef="#br0" timeOffset="805.62">23551 4273 605 0,'5'-3'311'0,"3"-5"-80"16,-1 2-28-16,1-1-45 0,-2-2-23 16,-3-1-41-16,-2-2-19 15,-3 2-29 1,-3 1-8-16,-5 3-20 0,-6 3-11 15,-6 8-20-15,-1 3-11 16,0 7-3-16,5 3 2 16,8-5 5-16,7 4 0 15,6-5 0-15,6-2 4 16,11-4 8-16,-4-4 5 16,4-5 10-16,-2-2 4 15,-6-4 2-15,0 0 2 0,-4 3-1 16,-2 3-3-1,-2 3-7-15,-3 2-2 16,-1-2-4-16,0 8-1 16,2 22 1-16,7 50 1 15,-1-35 1-15,4-4 1 0,1-11 5 16,0-4 2-16,2-10 10 16,-2-5-1-16,-3 4-2 15,-2-5-3-15,-4 2-232 16</inkml:trace>
  <inkml:trace contextRef="#ctx0" brushRef="#br0" timeOffset="1473.14">21927 3184 536 0,'0'-7'332'16,"0"-4"-53"-16,-7 3-59 0,-5 0-29 15,-10 5-57-15,-6 3-26 16,-14 6-54-16,-3 4-23 16,-2 11-31-16,4 5-10 15,11 5-13-15,8 6-2 16,17 3 7-16,8 3 6 0,21-2 4 16,8-3 2-1,16-11 2-15,6-7 0 0,2-7 1 16,-2-7-18-1,-8-3-107-15,-7-5-93 0</inkml:trace>
  <inkml:trace contextRef="#ctx0" brushRef="#br0" timeOffset="3216.87">22020 3564 731 0,'4'-7'339'0,"2"-12"-143"0,5 4-29 16,-1-6-41-16,2 3-8 0,-4 6-5 31,-4-5-9-31,0 9-14 0,-4 3-17 16,0 5-39-16,-1 11-12 16,1 8-26-16,0 8 0 15,1 8 9-15,1-2 5 16,3 2 8-16,2-4-1 15,0-7-2-15,3-3 21 16</inkml:trace>
  <inkml:trace contextRef="#ctx0" brushRef="#br0" timeOffset="3959.12">22005 6458 644 0,'-6'-5'345'0,"-14"-5"-70"16,-2 2-46-1,-13 6-61-15,-6 2-33 16,-9 1-60-16,-3 10-26 0,2 8-39 16,4 6-11-16,22 11-8 0,7 1-1 15,22 5 3-15,13-5 2 16,21-5 0-16,16 0 3 16,11-17 2-1,-1-1 2-15,-6-13 2 16,-7-6-1-16,-12-3-104 15,-8-2-140-15</inkml:trace>
  <inkml:trace contextRef="#ctx0" brushRef="#br0" timeOffset="4293.62">22063 6788 1101 0,'0'-3'484'16,"1"-5"-264"-16,6-2-76 15,10 6-96-15,4-1-26 16,7 5-18-16,-1 1-1 16,-7 6-3-16,-5 5-2 0,-23 12 0 15,-12 8-1-15,-14 13 2 16,-6 0 2-16,8-9-1 15,9-6 1-15,15-13-3 16,9-4-2 0,14-5 4-16,5-7 6 0,13-3 16 15,5-1 6-15,-1-6 2 16,0 6-2-16,-9-1-7 16,-9-3 3-16</inkml:trace>
  <inkml:trace contextRef="#ctx0" brushRef="#br0" timeOffset="7649.15">19148 3208 265 0,'3'-8'220'0,"7"-11"42"16,-3-4-58-16,1 0-51 0,-1-2-5 15,-8-1 21-15,-4 5 11 16,-13 3-8-16,-5 4-19 16,-7 10-53-16,-5 2-26 15,-5 14-43 1,-4 5-25-16,1 18-29 15,8 7-4-15,21 4 2 16,14 3 10-16,27-5 10 16,11-5-5-16,15-13-17 15,10-7-54-15,-2-17-142 16,-1-4-129-16</inkml:trace>
  <inkml:trace contextRef="#ctx0" brushRef="#br0" timeOffset="8004.54">19269 3300 799 0,'-5'-5'414'15,"-6"-1"-115"-15,11 2-169 16,5-1-45-16,10 1-57 15,7 0-18-15,7 4-10 16,2 0 0-16,-7 7 0 16,-2 2 1-16,-16 5 3 15,-4-2 2-15,-8 1 2 16,-1 0-2-16,10-3-5 16,0 1-1-16,15-2-1 15,4-2-2-15,0 7 3 16,-1-3 0-16,-8 9 50 15,-13 0 33-15,-20-1 34 0,-8 5 8 16,-19-12-35-16,2-3-28 16,8-7-61-16,7-6-97 15</inkml:trace>
  <inkml:trace contextRef="#ctx0" brushRef="#br0" timeOffset="8602.34">16813 2889 777 0,'-18'-2'390'16,"-21"4"-140"-16,-4 7-61 15,1 10-77-15,3 8-49 0,12 10-52 16,6 3-16-16,18 1-18 16,10-1 5-16,14-4 13 15,7-6 4-15,16-8 1 16,2-9 0-16,7-10-1 15,3-3-11-15,-9-3-143 16,-7-2-145-16</inkml:trace>
  <inkml:trace contextRef="#ctx0" brushRef="#br0" timeOffset="8902.04">16944 3080 714 0,'4'-2'398'0,"-2"-1"-86"15,1 3-75-15,-4 0-100 0,0 0-48 16,0 0-51-16,-3 7-5 16,0 15-15-16,-5 24-6 15,13-28-9-15,5-2-2 16,9-3 0-16,4-2 1 16,4-7-2-16,-1-3 0 15,-4-4-5-15,-2-4-3 16,-8-7 0-16,1 1 3 0,-9-6 7 15,-3 1 7-15,-2 4-2 16,-6 3 16-16,3 13 6 16,2 7 3-16,-1 16 7 15,3 5-18-15,5 9-10 16,-2 1-5-16,11 4-80 16</inkml:trace>
  <inkml:trace contextRef="#ctx0" brushRef="#br0" timeOffset="9586.1">18819 6340 546 0,'-4'-5'328'0,"-12"-4"-20"0,-6 2-53 16,-15 7-39-16,-2 1-23 0,-6 12-47 31,2 5-32-31,8 11-75 16,7 4-22-16,13 8-18 16,10 0-7-16,17 1 0 15,3-5 0-15,21-9-4 16,3-6-5-16,16-11-62 0,7-4-57 15</inkml:trace>
  <inkml:trace contextRef="#ctx0" brushRef="#br0" timeOffset="10020.82">19073 6564 628 0,'-5'-3'318'0,"-8"-6"-96"16,3 2-52-16,-5 1-48 16,-3-1-20-16,4 3-35 15,-2 2-14-15,7 2-41 16,0 0-12-16,3 4-13 16,1-1-3-16,5 5 7 15,0 2 5-15,-6-3 10 16,0 3 8-16,-8 1 3 0,1 3-1 15,9 4-6-15,-1-6-7 16,7-3-8-16,6-2-3 16,4-3 2-16,2-3 1 15,4-2 0-15,3-1 0 16,-1-7-1-16,0 8 1 16,5 2 4-16,-4 1 1 15,3 11 4-15,-5-1 8 16,-11 4 30-16,-8 3 19 15,-10-1 33-15,-12 0 5 16,-10-4-11-16,1-4-14 0,-11-14-32 16,5-5-28-1,5-5-149-15,2-4-228 0</inkml:trace>
  <inkml:trace contextRef="#ctx0" brushRef="#br0" timeOffset="10574.89">17609 6659 950 0,'-17'-2'452'0,"-25"2"-175"15,-8 0-55-15,-14 11-94 16,2 6-35-16,7 8-61 16,12 4-26-16,21 7-20 15,12 0-5-15,18 4 6 16,10 2 6-16,19-11 3 16,8-4 0-16,13-12 1 15,3-5-1-15,-5-9-31 16,0-1-70-16</inkml:trace>
  <inkml:trace contextRef="#ctx0" brushRef="#br0" timeOffset="10922.84">17879 6880 881 0,'-5'-8'412'16,"-7"-7"-157"-16,-6 1-28 0,-8 10-70 16,-3 5-34-16,-5 14-70 15,-1 5-34-15,11 10-40 16,4 3-8-16,16 3 0 15,6-1 5-15,17-6 18 16,9-6 2-16,-1-22 3 16,-15 1 2-1,2-1 27-15,36-1 34 0,-19-12 63 16,-10 1 17-16,-44 3-12 0,-11 2-34 16,-7 6-63-16,-3-2-88 15</inkml:trace>
  <inkml:trace contextRef="#ctx0" brushRef="#br0" timeOffset="14870.88">14668 4711 588 0,'-7'-5'406'16,"-10"0"61"-16,-15 2-178 15,-20 2-95-15,-7 2-33 16,-10 2-54-16,1 4-24 0,18 11-49 16,8 5-21-16,22 17-24 15,12 8-8-15,16 5-4 16,13 1 7-16,19-12 7 15,16-10 1-15,22-14 0 16,3-9-57-16,-3-9-164 16,-16-6-313-16</inkml:trace>
  <inkml:trace contextRef="#ctx0" brushRef="#br0" timeOffset="15526.54">14742 4922 287 0,'-2'-2'193'0,"-2"1"-12"0,3 1-77 16,1 0-42-16,0 0 8 16,0 0 46-16,0-1 23 15,0 0 3-15,0 0-6 16,8-1-28-16,6-3-17 15,37-4-38-15,-25 6-17 16,9 2-23-16,-1 2-6 16,1 2-2-16,-6-2 2 15,-16-1 3 1,-5 0 8-16,-10 2 8 0,-3 2 2 16,-5 3-4-16,-2 3-6 15,-7 5-7-15,1 6-4 0,4 5-4 0,3 4-2 31,2 2-2-31,7-2-2 16,4-2 3-16,2-6 0 16,5-11 0-16,0-5-5 15,-3-6-47-15,0 1-39 16,-4-2-199-16</inkml:trace>
  <inkml:trace contextRef="#ctx0" brushRef="#br0" timeOffset="15686.76">14795 5060 972 0,'6'-2'424'0,"10"0"-216"15,8 1-64-15,17 4-60 16,5 1-21-16,-3 2-26 16,0 2-7-16,-13-2-5 15,-10-2-4-15</inkml:trace>
  <inkml:trace contextRef="#ctx0" brushRef="#br0" timeOffset="18961.09">23813 4215 776 0,'2'1'343'16,"4"1"-131"0,8 3-69-16,16 1-64 15,8 1-12-15,10 0-46 16,3-1-8-16,-8-1-82 15,-8-5-123-15</inkml:trace>
  <inkml:trace contextRef="#ctx0" brushRef="#br0" timeOffset="19119.3">23821 4286 944 0,'-1'0'386'0,"3"0"-223"15,12 3-54-15,18 0-63 0,9 1-6 16,7 0-25-16,-2 3-11 16,-8 0-215-16</inkml:trace>
  <inkml:trace contextRef="#ctx0" brushRef="#br0" timeOffset="19675.39">24480 4113 723 0,'-5'-12'425'0,"-5"-12"-60"0,-8 10-164 16,-11 1-43-1,-3 13-85-15,-5 8-34 16,0 14-49-16,4 6-12 0,8 13-3 16,14 3 2-16,14 4 9 15,10 2 0-15,8-10 0 16,12-4 1-1,4-22 6-15,5-7 6 0,-2-16 31 16,-12-10 30-16,-15-5 70 16,-10-4 27-16,-19 4-3 0,-13 2-22 15,-12 8-67 1,-1 5-30-16,-1 4-26 0,5 5-88 16,3 5-273-16</inkml:trace>
  <inkml:trace contextRef="#ctx0" brushRef="#br0" timeOffset="20510.75">22223 3286 738 0,'0'1'318'0,"3"1"-173"16,8 2-41-16,22 4-57 0,8 0-5 0,8 4-9 15,0 0-14 1,-9 1 5-16,-5-3-36 16,-14-5-127-16,-2 0-192 15</inkml:trace>
  <inkml:trace contextRef="#ctx0" brushRef="#br0" timeOffset="20653.66">22254 3431 690 0,'0'7'310'16,"7"8"-127"-16,12-4-48 16,17 2-47-16,9-4-20 15,6-3-36-15,0 0-17 0,-10-7-256 16</inkml:trace>
  <inkml:trace contextRef="#ctx0" brushRef="#br0" timeOffset="22719.39">22789 3336 462 0,'-5'0'278'0,"-10"-2"-16"16,-1-3-13-16,-2-6-23 16,1-5-33-16,7-8-54 15,6-3-32-15,11 3-65 16,5 1-15-16,10 8-20 16,5 8-7-16,3 12-1 15,0 12-3-15,-10 15-2 16,-3 8 6-16,-19 11 4 15,-7 3 2-15,-14-3-15 16,-7-7-20-16,-3-15-5 0,1-10-2 16,10-14 2-16,8-10 9 15,15-4-10 1,8-7-1-16,12 2 42 0,3 6 21 16,8 1 23-16,2 5 5 15,-1 11-19-15,1 5-4 16,-11 3-2-16,-2 3-1 0,-3-6 5 15,-3-4-67 1</inkml:trace>
  <inkml:trace contextRef="#ctx0" brushRef="#br0" timeOffset="24851.3">22350 6594 524 0,'3'0'274'0,"3"-3"-38"16,10 3-73-16,5-5-47 15,7 0-20-15,12 0-47 16,-5-3-16-16,0 4-16 0,-1 1-22 15,-11-2-163 1</inkml:trace>
  <inkml:trace contextRef="#ctx0" brushRef="#br0" timeOffset="25019.06">22365 6691 500 0,'3'1'313'0,"3"-1"29"0,14 0-179 16,10-2-31-16,12-3-46 16,7 0-39-16,4-2-71 15,-1 0-95-15</inkml:trace>
  <inkml:trace contextRef="#ctx0" brushRef="#br0" timeOffset="25431.43">22911 6418 943 0,'1'0'410'15,"1"2"-223"-15,-4 6-68 0,-1 14-63 16,-5 4-16-16,-2 9-13 15,-2-1-6-15,5-3-15 16,7-3-5-16,8-8-2 16,12-1-1-16,4-13 3 15,2-4 2 1,8-4 1-16,1-2-1 0,-3-2-45 0,-5-2-59 31,-8-1-295-31</inkml:trace>
  <inkml:trace contextRef="#ctx0" brushRef="#br0" timeOffset="25576.49">23108 6481 917 0,'-4'2'417'0,"-5"6"-198"15,-1 4-67-15,7 17-87 16,1 5-25-16,3 12-22 16,2 4-1-16,0 1 0 15,1 0-1-15,0-8-15 16,1-7-99-16</inkml:trace>
  <inkml:trace contextRef="#ctx0" brushRef="#br0" timeOffset="26236.7">19236 6493 739 0,'-1'2'351'0,"1"-2"-154"15,10 3-99-15,5-5-35 0,19 2-39 16,8 2-3-16,7 2-14 0,1 7 0 15,-12-7-47-15,-4 4-97 16</inkml:trace>
  <inkml:trace contextRef="#ctx0" brushRef="#br0" timeOffset="26372.3">19355 6591 711 0,'3'3'356'0,"1"1"-54"0,15 5-235 31,4-3-22-31,10-5-19 0,1 1-9 16</inkml:trace>
  <inkml:trace contextRef="#ctx0" brushRef="#br0" timeOffset="26610.41">19689 6430 1066 0,'-3'0'492'0,"-6"-2"-195"15,0 6-196-15,0 10-37 16,-2 4-45-16,-1 1-14 0,10 2-9 16,1 5-3-16,7-7-1 15,8 1 2-15,8-4 2 16,4-7 1-16,7 2-22 15,0-5-33-15,0-5-104 16,-4-2-65-16,-12-9-172 16</inkml:trace>
  <inkml:trace contextRef="#ctx0" brushRef="#br0" timeOffset="26770.6">19824 6442 714 0,'-2'3'341'0,"-6"5"-147"0,3 5-60 16,1 9-72-16,4 7-20 15,3 8 10-15,3 3-3 16,9 3-4-16,-4-4-2 16,4-5-20-16,-3-8-6 15,-7-5-97-15,5-4-328 16</inkml:trace>
  <inkml:trace contextRef="#ctx0" brushRef="#br0" timeOffset="28379.42">19816 6453 602 0,'-2'-8'373'16,"-5"-7"-47"-16,-14 3-83 0,-6 6-33 15,-12 6-55-15,-4 7-39 16,5 9-62-16,6 4-26 15,19 10-49-15,11 0-2 16,25 2-174-16,11-5-321 16</inkml:trace>
  <inkml:trace contextRef="#ctx0" brushRef="#br0" timeOffset="28820.19">19825 6624 169 0,'4'0'156'0,"0"0"25"16,1 0 32-16,-5 0 10 0,0-1-10 15,0 0-15 1,-1 0-45-16,-1 0-19 0,-9-3-22 16,-46-11-10-16,22 14-28 15,1-2-17-15,5 10-35 16,4-4-22-16,11 14-18 15,4 6-4-15,11 6-3 16,6 5 10-16,10-7 4 16,7-1 3-16,13-14 1 15,7-6 2-15,8-6 4 0,0-13 3 16,-12-4 7-16,-5-5 4 16,-13-4 4-16,-7 4 0 15,-6-1-56-15,-8 3-90 0</inkml:trace>
  <inkml:trace contextRef="#ctx0" brushRef="#br0" timeOffset="29450.69">17957 6802 597 0,'4'0'345'0,"9"2"-28"16,5-2-159-16,9 0-82 0,7 0-32 0,1-2-28 16,-4 2-3-16,-5 0-80 31,-8 1-119-31</inkml:trace>
  <inkml:trace contextRef="#ctx0" brushRef="#br0" timeOffset="29599.87">18024 6887 850 0,'-1'0'424'15,"1"3"-157"-15,2-1-125 16,-2-2-99-16,0 0-31 0,15 2-8 0,37 10-19 31,-25-11-276-31</inkml:trace>
  <inkml:trace contextRef="#ctx0" brushRef="#br0" timeOffset="29988.07">18347 6780 1040 0,'-6'-3'490'15,"-5"-7"-207"-15,6 9-140 16,4 2-54-16,2 10-68 16,8 5-19-16,8 13-17 15,3 6 7-15,-4 5 8 16,-3-2 0-16,-12-1-4 0,-8-2-16 15,-8-5-30-15,-3-4-2 16,-4-13 5-16,4-7 16 16,5-14 27-16,7-5-2 15,11-10-6-15,9-5 5 16,13-8 25-16,4-6 19 16,5-3 25-16,-6 4 6 0,-15 6 20 15,-7 6 0-15,-18 11-2 16,-9 3-12-1,-8 8-43-15,-3 4-13 0,4 4-137 16,4 5-268-16</inkml:trace>
  <inkml:trace contextRef="#ctx0" brushRef="#br0" timeOffset="30721.68">19516 3212 614 0,'0'0'270'16,"4"0"-132"-16,11-1-34 0,5-3-49 15,15 1-10-15,9-1-22 16,-1 1-5-16,1 4-22 15,-7 3-115-15</inkml:trace>
  <inkml:trace contextRef="#ctx0" brushRef="#br0" timeOffset="30877.17">19641 3361 574 0,'3'-3'344'0,"9"-2"5"0,7-4-226 16,12 1-86-16,4 3-3 16,1 0-234-16</inkml:trace>
  <inkml:trace contextRef="#ctx0" brushRef="#br0" timeOffset="31337.97">20003 3109 837 0,'0'-2'424'0,"2"1"-119"16,-2 1-108-16,-1 0-89 0,0 0-25 15,-1 0-40 1,-7 15-11-16,-15 26-25 16,23-23-8-16,9-6-3 0,1-2 2 15,11-4 5 1,6 1 3-16,-3-3 2 0,2-1 0 16,-7-3-1-16,-3 0-24 15,-5-3-81-15,1-5-50 16,-3-3-122-16,0 0-53 15,-4-6 41 1,-2-2 52-16,-5-4 207 16,-2-1 122-16,-4 4 139 15,0 3 33-15,4 11-42 16,-1 4-39-16,2 6-95 16,1 7-35-16,2 13-38 0,1 9-10 15,7 15-3-15,2 5-2 16,5 7-1-16,-1-6 0 15,1-6-34-15,-2-7-101 16</inkml:trace>
  <inkml:trace contextRef="#ctx0" brushRef="#br0" timeOffset="31911.47">17295 3019 676 0,'3'3'357'0,"6"-3"-54"16,18 1-206-16,3-1-19 16,17 0-37-16,0-1-14 15,-4-2-11-15,-9 2 11 16,-12-5-160-16</inkml:trace>
  <inkml:trace contextRef="#ctx0" brushRef="#br0" timeOffset="32059.71">17335 3108 925 0,'15'0'363'16,"23"1"-262"-16,7-1-28 0,8 0-52 16,-4 0-4-1,-9 1-157-15</inkml:trace>
  <inkml:trace contextRef="#ctx0" brushRef="#br0" timeOffset="32435.29">17755 2857 1041 0,'0'1'416'0,"-3"5"-266"15,0 5-55-15,-6 7-52 16,-1 2-3-16,0 0-16 16,3 2-13-16,10-10-11 15,6 3-3-15,11-3 3 16,1-7 1-16,6-1 5 16,0-6 1-16,-3-5 2 0,1-1 0 15,-7-8-9-15,-4 1-6 16,-5-4-5-16,-2-1 1 15,-7 2 11-15,0 2 11 16,-8 6 14-16,-1 7 3 16,0 9 11-16,-1 7-3 15,3 12-5-15,-1 1-2 16,7 15-11-16,1 0-2 0,5 2-5 16,4 3-5-16,1-6-2 15,2-3-36-15</inkml:trace>
  <inkml:trace contextRef="#ctx0" brushRef="#br0" timeOffset="33118.48">14985 4735 1102 0,'0'1'455'0,"5"-1"-298"0,11 2-51 15,18-4-66-15,4-5-12 16,13-3 2-16,-3-4-5 15,-7 3-11-15,1 3-4 16,-15 4-95-16,-2 1-124 16</inkml:trace>
  <inkml:trace contextRef="#ctx0" brushRef="#br0" timeOffset="33277.94">15041 4856 911 0,'5'3'406'16,"6"5"-158"-16,15-6-165 16,7-4-28-16,12-3-18 15,4-5-12-15,1 0-113 16,-2-5-281-16</inkml:trace>
  <inkml:trace contextRef="#ctx0" brushRef="#br0" timeOffset="33567.61">15387 4377 985 0,'4'-16'457'16,"11"-19"-192"-16,8 2-81 0,15 15-81 15,1 4-40-15,5 14-48 16,2 10-9-16,-19 5-2 16,-4 7-1-16,-20 7 4 15,-6 5 0-15,-6 7-1 16,1 6-2-16,-3-4-4 16,5-3-10-16,5-9-73 15,1-6-59-15</inkml:trace>
  <inkml:trace contextRef="#ctx0" brushRef="#br0" timeOffset="33739.82">15633 4777 947 0,'0'2'522'16,"1"2"-90"-16,2-3-159 15,-3-1-141-15,0-1-44 16,0 0-106-16,0 0-59 15</inkml:trace>
  <inkml:trace contextRef="#ctx0" brushRef="#br0" timeOffset="67564.32">1699 7931 441 0,'-5'6'256'16,"-3"7"-36"-16,1-2-57 0,9-6-51 15,5-5-9-15,13-4-5 16,7-11 5-16,10-19-9 16,0-8-10-16,0-18-13 15,2-3-10-15,-10-2-12 16,-7 0-2-16,-15-2-9 16,-8-4-3-16,-11 4-9 15,1 6-10-15,1 18-14 16,2 17-2-16,4 16-16 15,4 10-11-15,0 18-9 16,6 12-6-16,6 25 11 16,7 10 13-16,12 11 11 0,-4-1 5 15,5-4 4-15,-2-4 3 16,-10-13 4-16,8-7 1 16,-10-18 2-16,-4-8-22 15,2-15-103-15,-12-6-135 16</inkml:trace>
  <inkml:trace contextRef="#ctx0" brushRef="#br0" timeOffset="67692.33">1831 7748 656 0,'-3'-1'362'16,"0"-1"-96"-16,10 0-72 0,-7 1-112 16,30-3-37-16,71-5-27 15,-36 4-11-15,3 3-125 16</inkml:trace>
  <inkml:trace contextRef="#ctx0" brushRef="#br0" timeOffset="68086.73">2526 7769 675 0,'-1'-8'412'16,"-6"-3"-21"-16,-4-7-206 0,-4 3-38 15,-8 1-54-15,-4 3-22 0,-2 6-48 16,-1 6-23 0,-2 14-28-16,9 10-9 15,9 3 0-15,5 6 5 16,12-2 9-16,5-5 5 16,12-7 8-16,5-5 3 15,7-11 5-15,-1-4 5 16,-5-10 11-16,-7-2 6 15,-9-4 9-15,-1 0 1 16,-8 4-8-16,-1 2-5 0,-2 12-17 16,-7 9-3-16,1 21-5 15,4 9-1 1,4 9 3-16,6 3 1 0,7-5 3 16,3-4 2-16,4-8 3 15,-4-5 1-15,1-11-8 16,1-7-39-16,-1-9-151 15,3-6-215-15</inkml:trace>
  <inkml:trace contextRef="#ctx0" brushRef="#br0" timeOffset="68579.09">2794 7854 654 0,'1'-11'350'0,"-5"-13"-79"0,4 1-62 16,-2 1-65-16,-1 2-41 16,3 9-31-16,-4 1-9 15,-7 9-23-15,-3 9-1 32,7-4-29-32,1 0-16 0,-20 24-25 0,-1 6-5 15,12 9 5-15,17-9 8 0,15-7 18 16,6-5 7-1,2-12 10-15,5-7 2 16,-1-9 3-16,0-3 2 0,-1-7 5 16,-4-6 0-1,-12-2 8-15,-4-4 0 16,-9 0 4-16,-2 8 8 0,-5 6-3 16,1 5-5-16,1 7-21 15,-1 5-14-15,7 6-12 16,2 4 1-16,6 4 8 15,4 1 2-15,4 3 3 16,-1-1-1-16,6 1 0 16,-3-4 1-16,4 0 7 0,1-7 2 15,-4-7 5-15,-3-4 5 16,1-15 1-16,-1-5 0 16,-3-5 0-16,-2 0-3 15,-6-3-54-15,-3 1-57 16,-2-3-161-16,-2 2-139 15</inkml:trace>
  <inkml:trace contextRef="#ctx0" brushRef="#br0" timeOffset="68694.45">3060 7572 521 0,'-2'-14'364'15,"-4"-19"40"-15,3 3-58 16,0 4-63-16,2 8-32 16,-2 11-93-16,-3 4-52 15,4 15-73-15,2 10-142 0</inkml:trace>
  <inkml:trace contextRef="#ctx0" brushRef="#br0" timeOffset="69407.31">4046 7454 588 0,'-5'-2'367'16,"-5"2"-32"-16,-1 12-151 15,-2 15-132-15,-2 10-30 16,-6 14-19-16,-5 5-5 15,1 10-3-15,2 0 3 0,12-8 8 16,5-10 3-16,8-19 5 16,2-7 5-16,0-25 17 15,3-6 3-15,2-17 1 16,5-14-3-16,0-10-17 16,2-7-3-16,0-5-7 15,0 5-3-15,-2 15-5 16,-5 4-3-16,-3 20 1 15,-1 10 0-15,-2 6-15 16,1 8-9-16,0 5-9 0,2 1-1 16,18 16 12-16,6 2 11 15,20 12 6-15,2 4 3 16,3 4 4-16,-3-4 1 16,-13-7 4-1,-8-3 1-15,-16-10 5 16,-9-1 2-16,-18-9 5 0,-6 5 4 15,-20-9 1-15,-13-1-1 16,-11-6-2-16,-5-6-3 16,8-7-6-16,9-1-4 0,16-5-19 15,13 5-21-15,12 5-77 16,8 1-58 0</inkml:trace>
  <inkml:trace contextRef="#ctx0" brushRef="#br0" timeOffset="69762.09">4337 7501 853 0,'8'3'364'0,"14"9"-204"0,3 3-63 0,0 13-28 15,-4 5-6 1,-6 9-7-16,2 10-5 16,-2 7-27-16,-2 0-7 15,3-9-2-15,-4-8 2 16,5-21 2-16,5-7-1 16,-4-14 58-16,3-8 17 15,2-14 13-15,2-6 1 16,2-15-51-1,5-1-14-15,3-6-5 0,-2-2 3 16,-2 8 1-16,-9 0-4 16,-14 7-12-16,-4 4-8 15,-10 8-95-15,-6 4-84 16</inkml:trace>
  <inkml:trace contextRef="#ctx0" brushRef="#br0" timeOffset="70324.82">5094 7848 512 0,'0'4'289'15,"-4"13"-27"-15,-4 7-65 0,-8 9-58 16,-5 6-27-16,-8-8-46 16,5 0-22-16,1-13-7 15,-3-9 6-15,4-10-10 16,-5-10-4-16,3-7-16 0,4-4-12 15,8 2-6 1,7 4-6-16,10 6 7 0,9 3 2 16,10 10 8-16,3 2 10 15,6 12 4-15,-6 3 1 16,1 3 0 0,0 2-2-16,-3-4-7 0,-1 2-2 15,2-4-18-15,-4-4-68 16</inkml:trace>
  <inkml:trace contextRef="#ctx0" brushRef="#br0" timeOffset="70714.42">5238 7814 896 0,'-4'1'412'0,"-6"7"-188"0,2 4-77 16,4 12-92-16,-1 7-20 16,8 5-21-16,-5 2-6 0,4-3-3 15,5-7 1 1,-3-8 2-16,2-3 3 16,-3-9 10-16,-3-2 10 0,0-7 9 15,0-5 0-15,0 5-16 16,0 0-16-16,0 0-20 15,19-4-5-15,41-28 1 16,-24 33 4-16,2 8 7 16,-6 1 2-16,-19 6 8 15,-6 1 11-15,-19 0 20 16,-1 2 4-16,-7-2 3 16,-2-5-3-16,-4-3-15 15,-2-7-5-15,8-1-45 16,2-2-48-16,11-2-141 15,6 0-119-15</inkml:trace>
  <inkml:trace contextRef="#ctx0" brushRef="#br0" timeOffset="70954.07">5624 7750 937 0,'5'0'416'0,"6"0"-182"0,18 0-118 16,6 0-32-16,14-2-26 16,-2 2-16-16,1 2-27 15,-5-1-24-15,-11 4-168 16,-10 1-279-16</inkml:trace>
  <inkml:trace contextRef="#ctx0" brushRef="#br0" timeOffset="71104.06">5682 7845 829 0,'1'3'382'0,"9"0"-153"0,10 3-88 16,20 1-70-16,4-3-22 15,8 6-29-15,-1 0-46 16</inkml:trace>
  <inkml:trace contextRef="#ctx0" brushRef="#br0" timeOffset="71407.81">6218 7800 649 0,'7'-15'338'15,"7"-15"-75"-15,-3-4-28 0,-2-3-51 0,-2 2-25 16,-6 6-52 0,-1 5-20-16,-4 10-32 0,-1 3-19 15,3 11-42 1,-2 0-19-16,3 11-17 15,0 8 2-15,6 13 20 16,5 8 13-16,4 12 1 0,0 4 3 16,-6 3 2-1,0-1 1-15,-7-9 5 16,5-9 16-16,2-17-241 16</inkml:trace>
  <inkml:trace contextRef="#ctx0" brushRef="#br0" timeOffset="71823.45">6614 7801 1027 0,'-18'-13'468'0,"3"-8"-215"31,8 10-73-31,0 2-102 0,-1-30-30 0,20 3-26 16,14 5-5-16,12 20 4 15,5 3 1-15,3 9-11 16,-2 9-5-16,-7 14-11 16,-7 9 1-16,-26 12 6 15,-18 6 2-15,-25 5 8 0,-8 3-3 16,-3-11-2-1,10-6 0-15,12-23 4 0,6-7 1 16,11-16 3 0,6-4-14-16,9-2-11 0,7-4-7 15,13 7-8-15,8 0 10 16,10 11 10-16,1 8 4 16,-3 9 4-16,-8 1 3 15,-8 4-1-15,-7-5 42 16,-7-1 55-16</inkml:trace>
  <inkml:trace contextRef="#ctx0" brushRef="#br0" timeOffset="72421.92">7313 7648 934 0,'0'-6'420'16,"3"-5"-200"-16,4 3-64 16,4 10-105-16,0 8-23 15,5 19-31-15,1 13-3 16,4 15 6-16,0 6 1 0,1-7 5 16,0-5 3-16,-1-18 6 15,-4-10 23-15,0-15 52 16,-1-5 32-16,1-18 33 15,0-7-11-15,1-16-34 16,5-9-26-16,3-6-28 16,-1 1-10-16,-3 2-14 15,-6 5-9-15,-8 12-10 16,-2 5-3-16,-6 7-83 16,0 2-103-16</inkml:trace>
  <inkml:trace contextRef="#ctx0" brushRef="#br0" timeOffset="72886.38">8228 7944 728 0,'10'13'336'16,"6"11"-135"-16,-4 5-11 0,-14-4-34 15,-11-1-21-15,-8-3-44 16,-5-3-26-16,10-4-48 16,4-5-54-16,12-9-341 15</inkml:trace>
  <inkml:trace contextRef="#ctx0" brushRef="#br0" timeOffset="73469.1">8571 7803 875 0,'3'0'380'16,"9"-2"-182"-16,21 5-108 0,5-2-9 0,13-1-25 31,-5 0-14-31,-11-6-14 0,-4 2-2 16,-13-5 0-16,-7 4 5 15,-9-1 2 1,-7 1-7-16,-10 3-13 16,-1 3-12-16,-12 7-20 0,1 5-6 15,1 9-9-15,3 4 0 16,12 9 6-16,7 0 6 15,14-2 15-15,8-3 4 16,13-9 7-16,3-2 0 16,1-7-70-16,2-4-53 15,-1-4-109-15,1-4-69 0,-1-1 26 16,-3-3 52 0,-8-5 140-16,0-5 120 0,-16-4 146 15,6-1 40-15,-8-5 49 16,-10 3-16-16,7-7-40 15,-13 3-22-15,-6 3-49 16,2 1-24-16,-8 12-49 16,-1 3-19-16,3 8-32 15,-1 5-14-15,6 7-11 16,5 5-3-16,6 3-1 16,4-2 0-16,10 2 3 15,4-2 1-15,8-3 2 0,2-2 1 16,-2-8-11-16,3-2-78 15,-5-4-300-15</inkml:trace>
  <inkml:trace contextRef="#ctx0" brushRef="#br0" timeOffset="73599.83">9008 7672 1150 0,'-6'0'510'16,"-4"-1"-291"-16,5 1-105 15,8 6-133-15,7 3-94 0</inkml:trace>
  <inkml:trace contextRef="#ctx0" brushRef="#br0" timeOffset="73961.35">9265 7792 726 0,'-1'-1'366'0,"-1"0"-146"16,8 4-67-16,-6-3-72 16,1 0-25-16,25 7 7 0,26 8-1 15,-29-12-13-15,0-2-5 16,-6-2-7-16,-5-2-2 15,-12 0-3-15,-8-2-9 16,-12 4-14-16,-4 1-8 16,2 7-7-16,2 6 1 15,4 7-5-15,9 5 3 16,3 2 2-16,1 3 2 16,7-4 7-16,5-1 1 15,9-7 3-15,11-1 0 16,7-9 3-16,1-7-37 15,8-7-182-15</inkml:trace>
  <inkml:trace contextRef="#ctx0" brushRef="#br0" timeOffset="74294.45">9727 7738 829 0,'-14'-3'415'16,"-8"-4"-130"-16,2 7-165 15,1 3-51-15,11 8-62 0,7 2-16 16,12 6-12-16,7-3 5 16,4-1 18-1,-2-2-2-15,-7-8-30 16,-3 1-21-16,-11-4-46 16,-7-2-2-16,-9-1 33 15,-7 1 19-15,-3 0 54 16,5 0 33-16,10 0 33 0,5 4 18 15,8 3 23-15,6 4-12 16,10 9-13 0,4 2-4-16,8 0 7 0,-2-1 11 15,-2-4 2-15,-1-5-11 16,-6-5-36-16,-3-3 5 16,-1-14-454-16</inkml:trace>
  <inkml:trace contextRef="#ctx0" brushRef="#br0" timeOffset="75236.25">1922 8727 841 0,'-22'-2'396'0,"-26"2"-174"16,-1 6-82-16,4 10-102 0,3 9-39 15,13 20-51 1,6 10-11-16,18 15 0 0,11 5 4 15,15-6 25-15,13-5 13 0,18-13 25 16,9-14 14-16,19-24 40 16,-2-13 29-1,-7-25 82-15,-13-7 33 16,-26-11 37-16,-16-5-5 16,-22-7-64-16,-17-4-37 15,-19-1-75-15,2 3-27 0,-7 9-26 16,3 8-2-16,5 10-79 15,1 4-51-15,16 14-129 16,6 6-138-16</inkml:trace>
  <inkml:trace contextRef="#ctx0" brushRef="#br0" timeOffset="75461.53">1923 8981 804 0,'0'7'403'0,"5"8"-103"15,3 8-169-15,10 9-15 16,15 11-26-16,1 1-7 16,4 2-27-16,-2-6-15 0,-14-7-11 15,-4-5-7 1,-4-6-29-16,-6-1-84 15</inkml:trace>
  <inkml:trace contextRef="#ctx0" brushRef="#br0" timeOffset="76031.02">2292 9292 666 0,'1'7'261'16,"9"9"-172"-16,5 0-32 0,13-2 15 16,8-3 9-16,5-9 19 15,-3-3 0-15,-8-7-12 16,-9-4-5-16,-10-1-8 16,-7 0 2-16,-8-2-10 15,-13 0-13-15,-11 7-23 16,-8 3-12-16,-8 12-19 15,5 6-4-15,9 5-14 16,8 5-5-16,13 2-12 16,8 1 3-16,7-1 12 15,11-4 9-15,17-3 18 16,8 0 1-16,9-10-50 0,-5-1-121 16</inkml:trace>
  <inkml:trace contextRef="#ctx0" brushRef="#br0" timeOffset="76507.86">2759 9424 466 0,'5'-7'277'0,"3"-5"-46"0,-7-2-65 16,-1 0-13-16,-8-1-18 16,-4 2-12-16,-6 1-37 15,-4 3-26-15,-1 8-48 16,2 2-16-16,5 9-21 16,3 5-8-16,6 5-4 15,6 2 2-15,7 0 11 0,4 1 6 16,8-8 12-16,0-5 3 15,3-4 6-15,-3-8 5 16,-1-3 9 0,-5-3 3-16,-5-7 18 15,-1 4 4-15,-3 2 5 16,-3 0 0-16,2 8-25 0,-4 1-17 16,-1 10-12-16,3 12-7 15,-2 9 2-15,-1 6 8 16,2 7 2-16,1 1 3 15,0-5 11-15,1-1 4 16,3-13 3-16,2-5 0 16,-2-12 2-16,1-9-29 15</inkml:trace>
  <inkml:trace contextRef="#ctx0" brushRef="#br0" timeOffset="76844.78">2998 9062 657 0,'6'-2'333'0,"7"1"-77"16,5 1-89-16,17-1-73 15,6 5-18-15,6-3-36 16,1-2-14-16,-9-2-4 0,-7-1-45 15,-11-3-160-15</inkml:trace>
  <inkml:trace contextRef="#ctx0" brushRef="#br0" timeOffset="77052.02">3065 9157 601 0,'1'1'335'0,"7"4"-29"16,3-3-73-16,7-1-56 16,4-1-15-16,6 0-38 15,4 0-24-15,0 0-36 16,-4 0-15-16,-2 0-25 16,-1-1-15-16,-5 1-331 15</inkml:trace>
  <inkml:trace contextRef="#ctx0" brushRef="#br0" timeOffset="82570.42">4168 8836 594 0,'5'-12'342'0,"-2"-16"-27"31,-8 4-35-31,-20 5-63 15,-8 1-29-15,-16 8-66 0,-3 4-28 16,-16 14-52-16,-7 10-22 16,11 32-28-16,3 15-7 15,27 19 0-15,19 6-1 16,39-38 2 0,-12-27 1-16,1 2 0 0,58 65 1 15,29-28 1-15,13-13 1 16,-35-51-6-16,-15-10-72 15</inkml:trace>
  <inkml:trace contextRef="#ctx0" brushRef="#br0" timeOffset="82980.78">4276 9247 700 0,'6'-1'333'0,"7"1"-93"15,11-2-152-15,6-1-15 16,8-1-16-16,-3-2-14 15,-12-3-8-15,-5 0 1 16,-13-2 35-16,-5-3 10 16,-5 5 4-16,-6-1-5 15,-9 7-44-15,-8 5-15 0,-5 8-17 16,-1 6-4-16,4 8-4 16,9 3 0-16,14 3 2 15,8-3-1-15,21 0 3 16,10-3 2-16,12-9 1 15,3-3-1-15,-8-9-49 16,-5 0-101-16</inkml:trace>
  <inkml:trace contextRef="#ctx0" brushRef="#br0" timeOffset="83444.12">4659 9361 364 0,'-1'0'284'0,"1"-3"33"16,1-2-100-16,-1 4-20 15,0 0-40-15,0 0-16 16,1-4-35-16,3-10-19 15,-1-27-29-15,-12 28-16 16,-7 3-22-16,-7 6-9 0,-4 5-19 16,-3 2-11-1,9 6-14-15,8 6-4 0,6 4-1 16,7 2 4-16,11-1 8 16,9 0 5-1,12-10 12-15,6 0 1 0,-8-8-5 16,-3-4 1-16,-11-3 5 0,-9-3 5 15,-6 2 12 1,-1 7-10-16,-6 7 8 16,0 6-3-16,1 19-2 0,-2 1 12 15,4 11-12-15,3 0-2 16,3-7 1-16,2-1 0 16,4-16 2-16,1-1-2 15,-2-13-22-15,-1-5-105 16</inkml:trace>
  <inkml:trace contextRef="#ctx0" brushRef="#br0" timeOffset="83664.02">4981 9160 1498 0,'0'0'603'0,"0"1"-393"15,3 1-83-15,-3-2-57 16,0 0-32-16,0 0-17 0,0 0-95 16</inkml:trace>
  <inkml:trace contextRef="#ctx0" brushRef="#br0" timeOffset="84468.05">5470 8913 867 0,'0'-13'474'0,"-2"-11"-128"0,-5 12-154 16,-1 8-55-16,-8 15-93 0,-2 14-27 15,-9 17-23 1,-3 7-1-16,4 6 3 0,-2 0 2 16,11-5 2-16,3-5 0 15,9-12 2 1,3-7 1-16,1-16-1 0,2-7 1 16,7-11 0-16,4-5-1 15,7-14-1-15,4-5-1 16,0-10 1-16,5-2 2 15,-5-7 0-15,-3 2 0 16,-4 4-1-16,-8 3-3 16,-6 18 0-1,-2 7-6-15,0 17-12 0,1 12-4 16,7 14-2-16,3 4 2 16,15 14 12-16,7 0 3 0,15 0 4 0,-1 3 2 31,4-6 3-31,-6-3 2 0,-16-6 0 15,-5-6-1-15,-18-9 1 16,-7-2 4-16,-15-7 9 16,-10-3 2-16,-15-5 3 0,-9-3-1 15,-6-7-6-15,-3-1-1 16,3-3-2-16,6 1-4 16,5 2-4-16,8 2-4 15,15 4-14-15,8 3-17 16,19 3-59-1,13 2-70-15</inkml:trace>
  <inkml:trace contextRef="#ctx0" brushRef="#br0" timeOffset="84829.23">5715 8929 931 0,'6'-1'398'0,"5"1"-230"0,3 6-63 16,2 10-62-16,4 4-16 16,6 12-8-16,4 7-4 0,3 6-9 15,-1 1 1-15,-9-7 0 16,-2-4 1-16,-6-13 3 15,-3-6 2-15,1-12 54 16,0-5 19-16,4-12 26 16,-3-6 9-16,3-9-37 15,2-3-16-15,-2-6-8 16,5 0-8-16,-1-3-13 16,-5-5-3-16,-6 1-21 15,-3 4-7-15,-7 11-55 16,-1 9-62-16,-1 19-387 0</inkml:trace>
  <inkml:trace contextRef="#ctx0" brushRef="#br0" timeOffset="85290.03">6362 9361 715 0,'2'0'348'0,"-2"6"-102"16,-2 3-78-16,-7 7-79 16,-8 7-14-16,-8 1-37 15,-6-1-10-15,-5-2-11 0,2-3 0 16,5-10-14-16,5-5-11 16,10-4-14-16,-2-12-6 15,9 1 2-15,3-2 6 16,7-4 3-16,4 3-2 15,4-3 13-15,4 7 3 16,6 11 7-16,1 4 7 16,1 15 1-1,0 5 1-15,-1-2-2 0,0 1-1 16,0-2-1-16,-2-6-109 16</inkml:trace>
  <inkml:trace contextRef="#ctx0" brushRef="#br0" timeOffset="85705.42">6467 9286 1029 0,'-3'-3'466'16,"-1"-2"-245"-16,3 6-71 0,1-1-93 15,0 6-35-15,7 24-17 16,9 41-1-16,-7-32 0 16,-6-2 0-16,-6-6 1 15,1-6 2-15,-1-2 3 16,-1-10 1-16,0-6 9 16,3-4 3-16,-1-10-3 15,5-1-5-15,5-7-13 16,0-2-4-16,7 2-4 15,-2 0 1-15,6 8-2 0,0 5 0 16,0 3 0-16,-2 7 0 16,-3 5 5-16,-4 0 2 15,-3 5 0-15,-2 3 4 16,-7-8 3 0,-3 1 6-16,-7-2 14 0,-6-7 2 15,-6-5 0-15,-2 0-5 16,5-3-71-16,3-2-77 15</inkml:trace>
  <inkml:trace contextRef="#ctx0" brushRef="#br0" timeOffset="86253.8">6943 9093 847 0,'8'1'384'0,"12"0"-145"0,14 5-175 15,9 0-17-15,10-2-28 16,-4 4-8-16,-5-2-8 16,-7 0-63-16,-8 1-239 15</inkml:trace>
  <inkml:trace contextRef="#ctx0" brushRef="#br0" timeOffset="86464.78">7011 9195 480 0,'2'5'330'0,"2"2"9"16,12-1-122-16,10-2-39 0,11 1-49 16,9 1-29-16,3-3-34 15,-7 0-11-15,-6-1-20 16,-7-2-2-16,-12-6-497 15</inkml:trace>
  <inkml:trace contextRef="#ctx0" brushRef="#br0" timeOffset="87804.39">7929 9012 821 0,'-12'-3'437'16,"-17"-1"-117"-16,-8 1-101 0,4 14-121 16,-5 2-53-16,6 10-60 0,5 5-15 15,12 10-6-15,9 8 5 16,14 4 12-16,9 6 4 16,16-7-8-16,0-6-1 0,10-15 1 15,-1-17 4-15,-8-13 21 16,1-11 23-16,-16-13 67 15,-8-3 36 1,-17-6 31 0,-11 0-1-16,-23 1-51 0,-8 5-37 15,-13 12-43-15,-2 5-21 0,13 17-23 16,10 8-36 0,29 9-162-16,17 2-86 15</inkml:trace>
  <inkml:trace contextRef="#ctx0" brushRef="#br0" timeOffset="88435.3">8208 9213 1464 0,'0'0'629'0,"0"-3"-355"0,-2 3-79 16,2 0-114-16,0-1-35 16,0 1-63-16,0 0-98 15</inkml:trace>
  <inkml:trace contextRef="#ctx0" brushRef="#br0" timeOffset="88809.92">8428 9278 697 0,'3'-7'351'0,"12"-8"-101"0,1-3-83 16,6-6-65-1,-2-5-22-15,-9-5-6 16,0 2 8-16,-10-2 29 0,-2 1-4 15,-2 11-17 1,-3 2-18-16,-1 21-54 16,1 15-8-16,2 14-15 15,4 13-5-15,12 12 7 16,2-2 2-16,7 5 2 16,-3-4 36-16,7-17-148 15,4-8-89-15</inkml:trace>
  <inkml:trace contextRef="#ctx0" brushRef="#br0" timeOffset="89120.28">8892 9094 691 0,'-4'-6'420'15,"-5"-8"-18"-15,-6 3-104 16,-4 6-104-16,-2 5-43 15,-9 5-78-15,-2 2-30 16,3 8-38-16,5 3-10 16,11 10-4-16,10 6 1 0,10 6-1 15,6-4 3 1,12-4 2-16,10-5 1 0,4-15 4 16,1-7 2-16,2-13 8 15,-4-7 7-15,-11-11 24 16,0-3 15-16,-20-4 8 15,-13-3-2-15,-17 4-27 16,-14-6-15-16,0 9-71 16,6 5-73-16</inkml:trace>
  <inkml:trace contextRef="#ctx0" brushRef="#br0" timeOffset="89425.14">8822 8876 1088 0,'1'-2'445'16,"10"2"-250"-16,11-3-42 0,14 6-63 0,12 2-7 15,1 2-42-15,0 3-18 16,-9-5-51 0,-3 1-115-16</inkml:trace>
  <inkml:trace contextRef="#ctx0" brushRef="#br0" timeOffset="90266.01">9417 8758 590 0,'-8'-2'359'0,"-9"-1"-37"16,-3 3-99-16,-3 5-123 16,-1 5-47-16,1 11-63 15,2 6-17-15,9 13-13 16,10 9 4-16,12-3 17 16,9-5 7-16,7-15 12 15,4-12 3-15,8-10 29 0,-2-6 29 16,-6-6 83-1,-6-3 37-15,-22-7 31 16,-8 0-12-16,-20-4-71 0,-6 4-39 0,-2 6-59 31,2 6-15-31,7 7-140 0</inkml:trace>
  <inkml:trace contextRef="#ctx0" brushRef="#br0" timeOffset="90846.42">9599 9337 1036 0,'0'0'563'15,"0"0"-104"-15,4 2-169 0,-4-2-154 16,0 0-37-16,0 0-53 15,0 0 12-15,0 0-240 16</inkml:trace>
  <inkml:trace contextRef="#ctx0" brushRef="#br0" timeOffset="91630.36">9960 9386 670 0,'5'-10'317'0,"7"-14"-117"16,2-2-30-16,3-4-44 0,-2-2-16 16,-3 2-23-16,-4 4-14 15,-7 8-20-15,1 3-6 16,-3 11-37-16,0 6-20 16,0 13-15-16,1 13-9 15,3 12 13-15,3 10 15 16,2 3 7-16,0-2 2 0,0-5 3 15,2-7 1 1,2-8 1-16,7-7 0 0,10-11 16 16,-2-14-63-16</inkml:trace>
  <inkml:trace contextRef="#ctx0" brushRef="#br0" timeOffset="92083.81">10427 9356 688 0,'-12'-4'418'0,"-11"-7"-17"15,-1-4-137-15,6-12-93 16,5-6-39-16,9-7-62 0,7 0-38 15,16 7-43-15,3 3-10 16,11 17 5-16,1 5 11 16,4 16 7-16,6 14 1 15,0 14-1-15,-6 5 2 16,-22 9 4-16,-13-2 3 16,-26-1 0-16,-5 6 0 15,-14-9-3-15,-1-2-20 16,7-13-46-16,2-12-19 15,9-15-33-15,6-4 11 0,7-6 38 16,0-6 10-16,14 1 13 16,4-3 4-16,9 0 29 15,12 9 10-15,3 6 23 16,7 10 7 0,1 7-13-16,0 2 0 0,2 5 2 15,-3-11 0-15,-4 0-6 16,-3-6 18-16,-12-12-157 15</inkml:trace>
  <inkml:trace contextRef="#ctx0" brushRef="#br0" timeOffset="94440.09">22593 5921 652 0,'-21'0'301'0,"-26"0"-132"16,11 4-36-16,23 4-74 15,6 0-19-15,27 1-28 16,16-2-5-16,38-3 9 15,20 1 1-15,36-5 10 16,12-6 10-16,15-2 4 16,4-1 0-16,-10-1-12 15,-11 3-10-15,-41-1-3 16,-19 3 0-16,-46 3-2 16,-19-3-7-16,-17 4-23 15,-12-1-27-15,-15 1-67 16,-2-1-55-16</inkml:trace>
  <inkml:trace contextRef="#ctx0" brushRef="#br0" timeOffset="94614.86">23608 5762 319 0,'10'-3'176'16,"14"-1"-28"-16,4 2-8 16,-2 3-17-16,4 6-13 0,-9 9-27 15,-7-1-6 1,-13 8-15-16,-11 4-13 15,-11 0-14-15,-4 8-7 0,-8-3-109 16,1-1-244-16</inkml:trace>
  <inkml:trace contextRef="#ctx0" brushRef="#br0" timeOffset="94959.06">22610 5876 456 0,'0'-1'285'16,"0"-4"-24"-16,-9 5-128 0,-6 5-42 16,-8 10-44-16,0 7-13 15,0 8-17-15,2 1-2 16,13 1-6-16,0-5 1 0,17-4 2 16,11-2-3-16,11-8 0 15,11 0-1-15,8-5-13 16,2-5-119-1</inkml:trace>
  <inkml:trace contextRef="#ctx0" brushRef="#br0" timeOffset="95470.9">23429 6129 691 0,'2'7'258'0,"6"11"-179"15,7 7-65-15,20 12-6 16,5 7 0-16,13 6-2 16,3-1 0-16,-5-4 3 15,-1-6 1-15,-6-17 7 16,-8-8 7-16,-14-14-77 15,-1-6-155-15</inkml:trace>
  <inkml:trace contextRef="#ctx0" brushRef="#br0" timeOffset="95802.42">23513 6167 782 0,'-7'-1'295'16,"-9"4"-231"-16,-4 6-45 15,3 7-40-15,0 7-1 0,3 5 7 16,1 1 8-16,10-1 21 16,1-9 15-16,4-10 65 15,7-4 23-15,-3-17 16 16,3-4-3-1,-3-7-47-15,-3-2-22 0,-7-3-23 16,-3 1-11-16,-1 0-15 0,-4 3-10 16,10 12-25-1,3 7-10-15,11 10-4 0,12 8 3 16,16 4 22-16,11 2 6 16,15-1 37-16,0 2-108 0</inkml:trace>
  <inkml:trace contextRef="#ctx0" brushRef="#br0">24144 6371 682 0,'-11'8'275'15,"-5"11"-133"-15,-2 16-124 16,0 8-11-16,5 6 12 0,1-5 6 15,5-9 4-15,5-4 12 16,2-15 23-16,1-3 14 16,6-8 46-16,0-5 2 15,1-10-10-15,0-3-11 16,-2-10-55-16,0 1-12 16,-1-6-16-16,-2-7-4 15,1-2-9 1,3 0-6-16,1 11-11 0,1 6-7 15,5 18-9-15,1 10 2 16,7 15 4-16,5 6 4 16,5 8 8-16,6-3 3 15,-3-2 2-15,-4 2 1 0,-9-9-1 16,-9-3-2 0</inkml:trace>
  <inkml:trace contextRef="#ctx0" brushRef="#br0" timeOffset="96784.92">24268 6457 687 0,'6'-4'333'16,"6"2"-135"-1,0 4-86-15,10 18-79 0,-2 6-22 16,-1 6-6-16,1 5-1 16,-4-4 1-16,-2 0 1 15,2-9 2-15,0-2 46 0,0-15 70 16,-2-5 32-1,0-9 42-15,-1-7-27 16,-2-10-51-16,2 1-26 16,-6-9-41-16,-1-2-17 15,-2 2-22-15,-3-4-20 16,2 10-128-16,1 4-112 16</inkml:trace>
  <inkml:trace contextRef="#ctx0" brushRef="#br0" timeOffset="96951.2">24583 6547 640 0,'15'0'295'16,"9"-2"-118"-16,10 2-131 0,2-7-17 15,-3 10-12-15,-1 0-72 16</inkml:trace>
  <inkml:trace contextRef="#ctx0" brushRef="#br0" timeOffset="97275.08">24641 6645 513 0,'9'0'296'0,"20"-1"-51"0,3 1-91 16,0-1-92-16,0-1-26 15,-11 0-17-15,-3-2-19 0,-3 3-63 16,-5 2-35-16,-2-2-31 16,1-2 16-16,-4-8 60 15,-3-7 33-15,4-5 27 16,-4-2 5-16,2-3 69 16,-1 1 35-16,-3 3 48 15,0 4 17-15,-3 13-62 16,-3 6-36-16,6 15-55 15,-8 5-21-15,4 10-8 16,5 5 0-16,2 1 2 0,6 2 2 16,0-2 2-16,3-2 0 15,0-10-36-15,0-5-75 16</inkml:trace>
  <inkml:trace contextRef="#ctx0" brushRef="#br0" timeOffset="97637.55">24975 6418 741 0,'7'-9'389'0,"7"-7"-134"16,10 8-83-16,2 6-27 15,3 9-80-15,-1 4-26 16,-12 11-29-16,-8 1-6 15,-14 6-3-15,-11 0 1 16,-7-1 2-16,-3 1-1 16,11-3 0-16,10 0 0 15,12-10 1-15,13-2 1 16,11-10 8-16,2-2 3 0,6-2 29 16,-1-2 11-16,-7 1 23 15,-4-1 3-15,-12 0-21 16,-7-1-8-16,-6 2-25 15,0 1-8-15,-2 0-10 16,0 0-7-16,0 0 24 16,0 0-77-16,0 0-158 15,-1 0-277-15</inkml:trace>
  <inkml:trace contextRef="#ctx0" brushRef="#br0" timeOffset="99896.3">11063 9241 759 0,'0'0'336'0,"7"0"-159"15,8 3-77 1,19-1-72-16,8 6-5 16,11-2-12-16,0-3-2 0,-4 1-7 15,-5-3-61-15</inkml:trace>
  <inkml:trace contextRef="#ctx0" brushRef="#br0" timeOffset="100064.98">11138 9382 770 0,'15'4'334'16,"13"0"-179"-16,13 3-77 0,9-4-17 15,5-1-80-15,2-2-220 16</inkml:trace>
  <inkml:trace contextRef="#ctx0" brushRef="#br0" timeOffset="102479.98">12877 9298 664 0,'-1'-2'361'0,"-1"-4"-79"15,0 1-61-15,1 5-131 16,0 0-51-16,1 7-61 16,2 22-6-16,17 32 27 15,-2-31 5-15,2-10 5 16,8-3 1-16,-1-7 3 15,-4-4 1-15,1-6 13 16,-5-6 5-16,-6-13 7 0,2-1 2 16,-8-8-7-16,-4 2-1 15,-2 4-8-15,-4 4 6 16,-2 11-8-16,0 3-9 16,-1 8-12-16,0 4-11 15,7 9-5-15,4 5 4 16,7 6 5-16,4 3 2 15,4 0 40-15,-1-1-91 16,-5-5-124-16,-5-6-92 0</inkml:trace>
  <inkml:trace contextRef="#ctx0" brushRef="#br0" timeOffset="102789.02">12891 9196 851 0,'-2'3'342'16,"1"4"-211"-16,1 8-58 15,3 16-60-15,0 10 12 16,2 17 1-16,-2 4 3 15,1 0 0-15,-2-4-1 16,2-14-8-16,1-5-3 16,2-10-5-16,0-6 1 15,0-8-1-15,1-2-2 16,-8-8-1-16,7 0-13 0</inkml:trace>
  <inkml:trace contextRef="#ctx0" brushRef="#br0" timeOffset="103357.87">13707 9116 1039 0,'-5'-8'479'16,"-6"-7"-211"-16,-11-1-49 0,-12 4-90 15,-7 5-39-15,-13 7-62 16,3 7-26-16,2 15-25 15,7 6-7-15,16 13 4 16,9 4 6-16,17 9 10 16,11 3 3-16,13-2 1 15,9-4 0-15,14-15 0 16,6-12 1-16,10-16 5 16,-2-7 5-16,-8-10 6 15,-7-6 2-15,-11-5 4 16,-11-3 0-16,-12 7 0 15,-5 7-2-15,-8 4-56 16,-5 5-91-16</inkml:trace>
  <inkml:trace contextRef="#ctx0" brushRef="#br0" timeOffset="113432.86">11684 9105 645 0,'6'0'305'16,"11"2"-98"-16,9-1-93 0,19 2-45 15,3 1-11-15,7-4-16 16,-7 0-6-16,-12-6-7 0,-7 1-1 16,-14 2 2-1,-5-4 8-15,-10 6 12 16,-2-3-4-16,-9 5-22 15,1 10-11-15,-6 11-14 16,-4 9 0-16,1 16 9 16,-2 6 1-16,5 10-4 0,1-4-2 15,7-9 3-15,3-11 1 16,4-22-10-16,4-1-31 16,5-10-139-1,0-6-158-15</inkml:trace>
  <inkml:trace contextRef="#ctx0" brushRef="#br0" timeOffset="113598.24">11762 9334 1015 0,'3'-3'381'15,"9"-1"-291"-15,10 0-56 16,24 3-40-16,5-2 1 15,17-2 15-15,2-3-49 0</inkml:trace>
  <inkml:trace contextRef="#ctx0" brushRef="#br0" timeOffset="113956.63">12231 9337 901 0,'-10'-7'403'16,"-8"-12"-196"0,8-6-69-16,12-10-99 0,12-2-30 15,13 3-19-15,4 7-4 16,0 13 14-16,0 9 3 16,0 16-5-16,-3 9 2 15,-15 18 16-15,-12 12 7 16,-19 10 6-16,-9 6-3 15,-1-2-13 1,6-7-2-16,7-18-6 0,8-14-5 16,10-20-2-16,-2-7-3 15,11-12 12-15,3-4 20 16,12 2 22-16,8 5 4 0,-1 11-7 16,2 9-9-16,-6 5-10 15,-6-4-1 1,-1-1-6-16,0-4 315 0</inkml:trace>
  <inkml:trace contextRef="#ctx0" brushRef="#br0" timeOffset="203474.04">20544 2544 619 0,'-4'-1'370'15,"-2"0"-39"-15,-3 3-140 0,-4 1-17 16,5 2-55-16,-1-1-23 15,0-1-47-15,8 2-27 16,9-4-16-16,10-2 0 16,41 0 5-16,26-3 7 15,42 0 23-15,25 0 0 16,28 1-2 0,-5 1-1-16,-10-5-19 0,-15 7-2 15,-41 0 3-15,-13-3 0 16,-30 0-15-16,-18-4-56 15,-18 0-144-15,-8 4-98 0</inkml:trace>
  <inkml:trace contextRef="#ctx0" brushRef="#br0" timeOffset="203819.7">21735 2405 873 0,'0'0'443'0,"0"1"-158"16,13 12-170-16,9 7-47 0,14 6-45 16,5 5 8-16,-5-1 6 15,-6-4-3-15,-15-5-6 16,-10-2-1-16,-9-7-3 16,-6-1-2-16,-12 3-47 15,-9-6-50-15,-17 7-220 16</inkml:trace>
  <inkml:trace contextRef="#ctx0" brushRef="#br0" timeOffset="204205.15">20638 2416 687 0,'-5'0'282'15,"-10"6"-174"-15,-1 6-35 16,-12 4-42-16,0 2-16 16,5 10 14-16,-6-3-4 15,9 0 24-15,3-1 25 16,5-10 7-16,12 3 7 16,12-4 8-16,11-2-17 0,20-1-24 15,8-1-10-15,12 2 13 16,-1-2-122-1</inkml:trace>
  <inkml:trace contextRef="#ctx0" brushRef="#br0" timeOffset="204582.23">20853 2195 768 0,'0'-7'387'16,"0"-10"-112"-1,5 0-61-15,-2-8-76 0,0 1-29 16,-2-8-34-16,-3 0-24 0,0 5-21 15,2 4-7 1,0 15-25-16,3 7-7 16,-3 9-11-16,1 8-6 15,5 14 1-15,-3 5 7 0,5 11 9 16,1 2 5 0,-6-3 6-16,5-1 3 15,0-8 3-15,0-8 1 0,10-7-77 16,-6-9-107-16</inkml:trace>
  <inkml:trace contextRef="#ctx0" brushRef="#br0" timeOffset="204918.64">21057 2160 649 0,'-13'-10'349'15,"-9"-11"-68"1,2 1-64-16,11 1-94 16,8 4-34-16,5 2-54 0,10 5-10 15,12 4-9 1,6 3-4-16,8 8-9 0,2 1 0 16,-11 8 3-16,-10 5 3 15,-21 4 4-15,-13 4 1 16,-12 1 2-1,-3-3-1-15,5-5-2 0,4-6-3 16,16-6-5-16,2-5-1 16,9-1 26-16,7-4 11 15,2-1 8-15,6-3 1 16,7 0-28-16,2 0-9 16,4 3-68-16,-1-1-102 15</inkml:trace>
  <inkml:trace contextRef="#ctx0" brushRef="#br0" timeOffset="205226.17">21349 2036 983 0,'4'-6'481'16,"3"-3"-209"-16,-2 9-134 15,1 6-58-15,4 11-69 16,-1 1-7-16,5 12-3 15,4 3 1-15,-1 5 2 16,3 0 0-16,-4-8 4 0,0-8 1 16,2-11 8-16,0-8 46 15,4-7 45-15,0-6 12 16,-3-16 17-16,1-5-41 16,-1-10-32-16,-1-3-10 15,-9 2-23-15,-2 7-8 16,-11 6-20-16,-1 13-11 15,-5 15-33-15,0 5-102 16</inkml:trace>
  <inkml:trace contextRef="#ctx0" brushRef="#br0" timeOffset="206500.26">20534 7476 598 0,'-8'-2'286'0,"-9"2"-111"16,-3-3-25-16,3-2-49 0,3 3-26 0,5-5-45 16,4 6-18-1,6 2-13-15,3 2 1 16,-4-3 14-16,0 0 8 15,0 0 2-15,0 0 1 16,0 0 12-16,0 0 4 16,0 0 2-1,0 0-2-15,0 0-13 16,0 0-4-16,0 0-8 0,0 0-3 16,7 0-7-16,8 0-2 15,53-8-3-15,-16 7 0 16,40 1-3-16,21 1-2 15,18 6 3-15,12 0 1 16,-13-2 3-16,-13-3 3 16,-24-2 3-16,-17-5 0 0,-26 0 2 15,-6-5 1 1,-18 0 3-16,-10 0 3 0,-10 1 6 16,-6 0-1-16,-7 3-11 15,-2 2-6-15,-5-2-8 16,1 5-2-16,-1-3 5 15,0 3 1-15,-4-3 2 16,5-3 1-16,3-5-2 16,0 0-2-16,4-3-2 15,0 0-4-15,0 3-3 0,4 3-4 16,2 5-19-16,4 6-7 16,11 8-3-16,4 7 3 15,8 11 22-15,1 1 9 16,-8 0 13-16,-6-5 7 15,-14-6 13-15,-8-5 2 16,-12-2 2-16,-6-3-37 16,-7 1-287-16</inkml:trace>
  <inkml:trace contextRef="#ctx0" brushRef="#br0" timeOffset="206821.41">20453 7467 259 0,'-17'9'166'0,"-13"9"-18"16,4 0-20-1,5 6-2-15,13-1-19 16,5-8-11-16,13 3-9 16,5-3-2-16,11-6-11 0,8 4-6 15,7-5-28-15,3-3-53 16</inkml:trace>
  <inkml:trace contextRef="#ctx0" brushRef="#br0" timeOffset="207164.49">20671 7863 350 0,'4'-4'233'0,"5"-3"17"16,1 0-28-16,3-7-59 15,1 2-13-15,0-3-23 16,-5-5-6-16,-1 1-5 16,-2-4-4-16,-6-2-12 15,0 3-14-15,-4 7-34 0,-4 6-14 16,2 11-38-16,0 7-10 15,0 10-9-15,6 7-1 16,3 7 8 0,5 6 3-16,5 6 7 0,-2 2 3 0,1-5 5 15,-2-5 5-15,-2-14-112 32,2-6-108-32</inkml:trace>
  <inkml:trace contextRef="#ctx0" brushRef="#br0" timeOffset="207484.94">20883 7827 854 0,'-7'-8'404'16,"-5"-11"-152"-16,3 0-57 31,11 1-70-31,5 2-29 16,16 1-41-16,0 4-16 15,3 8-23-15,3 5-5 0,-14 9-7 16,3 6-4-16,-16 9 0 16,-6 5 1-16,-8 10 2 15,-11 7 1-15,-5-6 0 16,5-5 0-16,8-15-2 16,8-10-1-16,12-10-1 15,10-1 5-15,5-4 23 16,7-5 6-16,7 3 3 15,-2-1-5-15,2 4-20 16,0 3-38-16,-8-1-519 16</inkml:trace>
  <inkml:trace contextRef="#ctx0" brushRef="#br0" timeOffset="207892.18">21268 7754 695 0,'5'-4'420'0,"3"-1"-71"15,-1 5-190-15,1 8-62 0,6 14-81 16,2 6-12-16,1 10 1 15,4 3 1-15,-9 0 2 16,4-6 2-16,-2-11-1 16,-7-9 46-16,5-11 43 15,-6-3 23-15,2-12 40 0,6-6-32 16,-4-14-20-16,1-7-12 16,1-3-22-16,-4 3-12 15,-1 9-20 1,-1 7-10-16,-5 8-14 15,-1 3-4-15,-2 4-5 0,1 2-5 16,-4 2-5 0,3 3-5-16,2 0-56 0,0 0-56 15,0 0-217-15</inkml:trace>
  <inkml:trace contextRef="#ctx0" brushRef="#br0" timeOffset="-198314.33">14201 9552 872 0,'0'0'492'0,"-5"0"-66"16,0 1-286-16,4-1-62 15,0 0-56-15,0 0-123 16</inkml:trace>
  <inkml:trace contextRef="#ctx0" brushRef="#br0" timeOffset="-197786.83">14742 9131 1091 0,'-9'9'430'0,"-7"6"-261"16,-2 20-139-16,-1 13-19 16,3 21-6-16,0 3-2 15,6-8 2-15,8-9-2 16,5-27 1-16,3-14 2 0,9-16 10 16,-2-17 9-16,5-18 24 15,1-6 12-15,-3-17 20 16,0-7 0-16,-4 1-19 15,-5-2-12 1,-4 17-32-16,-2 14-11 0,-1 19-17 16,1 14-8-16,4 17-4 15,2 10-1-15,8 15 8 16,7 11 1-16,15 8 6 16,5 7 2-16,7-3 6 15,1-6 5-15,-6-14-5 16,-2-10-86-16,-7-18-438 15</inkml:trace>
  <inkml:trace contextRef="#ctx0" brushRef="#br0" timeOffset="-197516.51">15343 9353 917 0,'-7'-7'439'0,"-11"-7"-157"0,-5-1-47 16,-5 3-71-16,-2 5-38 16,-3 8-65-16,5 11-26 15,8 13-37-15,6 6-4 16,13 4-2-16,7-5 2 16,10-7 5-16,5-5 3 15,5-8 8-15,1-6 3 0,-2-5 5 16,-4-5-1-16,-5-9 2 15,-3-2-69-15,-3-10-350 16</inkml:trace>
  <inkml:trace contextRef="#ctx0" brushRef="#br0" timeOffset="-197401.08">15254 9117 1008 0,'-5'-1'491'16,"-3"-2"-210"-1,1 3-108-15,8 8-135 16,6 5-36-16,6 9-121 15,7 3-110-15</inkml:trace>
  <inkml:trace contextRef="#ctx0" brushRef="#br0" timeOffset="-197164.25">15402 9306 630 0,'6'5'434'16,"4"0"2"-16,5 14-199 16,5 7-71-16,8 13-82 0,4 9-16 0,1-1-37 31,-8 1-8-31,-15-3-1 15,-7-5-2-15,-13-6-2 16,-6-5 3-16,-8-12 2 16,-1-5 0-16,-3-12-13 0,4-5-1 15,5-14-8-15,3-3-3 16,9-12-1 0,6-1-1-16,12-2-1 0,8 1 3 15,13-1 4-15,2-3 1 16,2 3-37-16,-5 2-74 15</inkml:trace>
  <inkml:trace contextRef="#ctx0" brushRef="#br0" timeOffset="-196738.88">15706 9266 797 0,'-9'1'395'0,"-11"11"-137"16,3 7-130-16,10 12-93 0,1 2-21 15,13 2-8-15,6 0 1 16,6-11 3-16,5-2 7 16,1-13 38-16,0-8 16 15,0-3 21-15,-3-11 1 16,-3-6-31-16,-4 0-14 15,-4-4-22-15,-4 3-5 16,-6 7-6-16,-1 5-6 16,-2 8-12-16,-3 6-5 15,3 11-5-15,1 0 0 16,4 4 6-16,10-1 1 0,6-5 4 16,6-1 3-16,7-9 5 15,-1-5 19 1,-1-8 27-16,-3-3 31 0,-9-7 20 15,-3-3-12-15,-8-8-19 16,-7-3-30-16,-9-4-35 16,-4 4-60-1,-9 6-305-15</inkml:trace>
  <inkml:trace contextRef="#ctx0" brushRef="#br0" timeOffset="-196177.8">16708 9275 426 0,'-3'8'219'16,"-1"13"-40"-1,3 9-72-15,1 9-39 0,-2 1-7 0,2-3-15 16,2-7-17-16,0-14-3 16,1-11 14-16,1-11 17 31,2-9 10-31,-2-15 11 15,2-5-5-15,-1-9-6 0,0 0-9 0,12 6-12 16,3 8-11-16,8 16-19 16,1 7-4-16,-2 14-10 15,-5 2-1-15,-3 14 0 16,-5 6 2-16,-7 8 0 16,-1 6 0-1,-4-7 1-15,5 2-27 0,4-12-163 16</inkml:trace>
  <inkml:trace contextRef="#ctx0" brushRef="#br0" timeOffset="-195879.88">17350 9266 713 0,'-7'8'365'15,"-10"10"-100"-15,-3 4-65 16,-5 8-79-1,-4 1-26-15,2-6-36 0,2-4-12 0,1-15-6 16,3-8-2-16,5-11-12 31,1-8-12-31,6-4-19 0,2 1-9 0,2-5-2 16,9 5 5-16,6 8-1 16,6 4 4-16,9 12 3 15,1 6-1-15,5 11 4 16,1 7 0-16,-4 7 1 15,-3 1 2-15,-1-7-29 16,-2-2-77-16,7-13-274 16</inkml:trace>
  <inkml:trace contextRef="#ctx0" brushRef="#br0" timeOffset="-195597.25">17508 9357 856 0,'2'5'380'0,"3"8"-190"0,0 1-59 15,8 0-57-15,2-3-10 16,2-4 0-16,2-6 5 16,-4-4 27-16,-5-9 7 15,-4-5 4-15,-5-2-7 16,-8-6-35-16,-2 1-18 16,-8-2-28-16,-2 3-7 15,0 4-12-15,-2 6-9 0,5 12-13 16,3 6-5-16,3 12 0 15,1 6 5-15,6 11 8 16,3 6 3-16,8 11 4 16,4 2 2-16,-8-6 4 15,2 0 1-15,-2-11 1 16,0-6-37-16,3-6-212 16</inkml:trace>
  <inkml:trace contextRef="#ctx0" brushRef="#br0" timeOffset="-195262.22">17987 9300 901 0,'0'0'436'16,"0"5"-156"-16,-3 1-51 15,-5 7-76-15,-4 5-28 16,-7 1-47-16,-5 1-20 15,-8-7-31-15,1-3-3 0,2-10-9 16,3-7-19 0,4-6-22-16,-1-3-8 15,6-5-3-15,3 3 14 0,9-3-3 16,6 3-5-16,14 5-4 16,4 3 2-1,12 7 15-15,2 3 8 0,2 12 7 16,0 8 2-16,-10 11 3 15,-2 10 1-15,-12 2 39 16,-4-4-100-16</inkml:trace>
  <inkml:trace contextRef="#ctx0" brushRef="#br0" timeOffset="-195120.11">17804 9079 1173 0,'-2'-4'520'16,"-4"-4"-297"-16,3 9-112 16,5 18-174-16</inkml:trace>
  <inkml:trace contextRef="#ctx0" brushRef="#br0" timeOffset="-194617.42">17963 9108 833 0,'8'-13'383'0,"12"-14"-163"15,3 1-54-15,2-1-62 0,3 7-35 16,2 13-48-1,-1 11-15-15,2 18-10 0,-3 12-2 16,-9 13 5-16,-2 7 2 16,-2 13 4-1,0 1 2-15,6-5 1 16,1-7 2-16,1-23 5 16,-1-11 5-16,-4-18 16 0,-6-10 7 15,-9-14 8-15,-6-6-1 16,-17-10-20-16,-7-2-17 15,-11 9-27-15,-2 7-8 16,1 18-12-16,1 9 4 16,9 16-89-16,-1 7-134 15</inkml:trace>
  <inkml:trace contextRef="#ctx0" brushRef="#br0" timeOffset="-194313.22">18261 9087 804 0,'26'-19'437'16,"19"-12"-143"-16,5 13-123 15,-2 11-54-15,-8 19-86 16,-6 9-11-16,-11 19 1 16,-6 6 4-16,-11 7 8 15,3 3-1-15,-3-2-10 0,3-4-6 16,-1-13-3-16,0-7 0 15,2-13 1-15,-6-8 4 16,1-10 12-16,-5-5 3 16,-8-10-13-16,0-3-32 15,-8 3-61-15,-4 2-17 16,-11 17-6-16,-7 10 26 16,-5 12 40-16,2 5 13 15,15-4-111-15,10-2-183 0</inkml:trace>
  <inkml:trace contextRef="#ctx0" brushRef="#br0" timeOffset="-194019.57">18621 9241 1157 0,'12'-4'480'0,"11"-2"-280"16,5 6-90-16,-2 14-55 15,-3 5-1-15,-4 8-2 16,-5 1-3-16,-10-4-16 15,-2-3-6-15,0-10-8 0,-2-5-1 16,5-8-8-16,2-9-4 16,4-7-3-16,0-8-1 15,0-2 2-15,1 1-2 16,6 6-6-16,3 9-5 16,7 12-7-16,-2 7 2 15,-5 12 3-15,-2 5 4 16,-12 7 1-16,2 4-12 15,-3 0-152-15,-2-4-147 16</inkml:trace>
  <inkml:trace contextRef="#ctx0" brushRef="#br0" timeOffset="-193734.75">18985 9115 901 0,'10'-12'458'0,"18"-8"-176"0,-3 5-61 15,0 15-128-15,2 6-37 16,-2 12-20 0,4 3-2-16,-4 7-3 15,4 2-4-15,-2 1-10 0,3 0-5 16,2-6 0-16,-4-8 2 16,-6-7 7-16,-9-6 7 15,-11-8 10-15,-5 0-3 16,-15-2-12-16,-4 5-10 15,-13 5-19-15,-3 6-3 16,1 7 0 0,3 0 35-16,11 4-189 15,1-3-219-15</inkml:trace>
  <inkml:trace contextRef="#ctx0" brushRef="#br0" timeOffset="-193309.84">19241 9263 604 0,'25'-5'356'0,"14"-6"-65"16,4 11-122-16,-2 5-26 15,-11 9-20-15,-10 3 8 16,-13 2-3-16,-5 3-12 16,-7-4-45-16,3-2-24 15,6-7-29-15,-3-4-9 16,9-8-14-16,2-5-23 0,-3-12-29 15,8-6-1-15,-3 2 5 16,3 6 17-16,-1 11 20 16,-1 7-1-16,-1 9 0 15,-2 1 4-15,2 6 8 16,-6 0 5-16,2-3 6 16,-2-2 2-16,-3-7 6 15,1-4 6-15,-3-8 5 16,3-3 0-16,-3-7-5 15,4 2-7-15,0 0-16 0,0 2-5 16,6 11-8-16,0 0 0 16,8 10 5-16,5 6 8 15,-1 9 31-15,-4 0 23 16,-12 5 52-16,-9-2 15 16,-16-6-5-1,-6 2-18-15,-7-9-45 0,0-1-103 0</inkml:trace>
  <inkml:trace contextRef="#ctx0" brushRef="#br0" timeOffset="-192776.75">20623 9163 550 0,'-7'-1'354'0,"-14"1"26"0,-4 3-163 16,-4 11-114-16,0 3-39 15,8 11-65-15,5 6-18 0,15 9-6 16,12 6 7 0,17-7 16-16,12-7 2 15,9-13 7-15,-3-12 4 16,-4-12 53-16,-10-4 35 0,-20-13 37 16,-12-3 8-16,-21-1-48 15,-9-3-36-15,-12 6-42 16,2 1-30-16,9 9-144 15,9 4-152-15</inkml:trace>
  <inkml:trace contextRef="#ctx0" brushRef="#br0" timeOffset="-192526.09">20784 9269 548 0,'5'-6'389'0,"5"-2"36"16,-3 0-113-16,-5 5-150 0,1 3-56 15,-3 8-79-15,0 3-21 16,0 9-9-16,0 3 2 16,6 6 1-16,6 0 0 15,9-4 4-15,3-4 2 16,7-12 21-16,-2-6 20 16,-1-10 26-16,-2-4 32 15,-11-9 11-15,-1-3-12 16,-10-4-24-16,-4-1-35 15,-6 5-141-15,-3 4-105 16</inkml:trace>
  <inkml:trace contextRef="#ctx0" brushRef="#br0" timeOffset="-192400.3">20897 9077 1334 0,'-1'-3'546'0,"0"0"-371"16,4 6-68-16,-3-3-79 0,0 0-123 15</inkml:trace>
  <inkml:trace contextRef="#ctx0" brushRef="#br0" timeOffset="-192150.18">21149 9269 1131 0,'2'-3'516'15,"4"-1"-264"-15,-2 3-92 16,1 11-122-16,1 8-26 0,-1 9-11 16,3 4 1-1,5-2 5-15,0-2 0 16,1-12 3-16,-2-4 37 0,2-11 38 16,0-7 10-16,3-11 6 15,3-6-35-15,-1-5-38 16,-1 0-12-16,-2 6-116 15,0 6-78-15</inkml:trace>
  <inkml:trace contextRef="#ctx0" brushRef="#br0" timeOffset="-191802.2">21599 9300 1103 0,'-11'-9'499'0,"-19"-12"-253"0,2 6-96 16,2 12-112-16,3 4-42 15,5 13-38-15,1 7-2 16,14 10 11-16,-1 3 10 16,14 1 20-16,5-5 4 15,6-11 7-15,3-5 5 16,-3-16 41-16,1-5 20 15,-8-20 19 1,-3-6 12-16,-4-10-23 16,-6-7-8-16,-3-5 1 0,-5-3-12 15,6-2-17-15,2 0-17 16,12 13-31-16,5 5-10 16,7 19-14-16,1 13-18 15,8 22-166-15,1 17-133 16</inkml:trace>
  <inkml:trace contextRef="#ctx0" brushRef="#br0" timeOffset="-191435.83">21947 9194 837 0,'-8'-7'413'0,"-9"-3"-156"16,4 3-83-16,-7 7-107 16,6 2-38-16,5 3-43 15,-1-1-11-15,10 5 1 16,4 1 4-16,4 1 16 16,6 1 4-16,0-5 4 15,-2-1 2-15,-5-3 1 16,-7 1 0-16,-2 1 1 15,-12 0-1-15,1 4-2 0,-6 3-1 16,3 0 3-16,9 6 1 16,4 1 6-16,8 2 2 15,7-1-5-15,5-2 0 16,7-4-5-16,6 0-2 16,0-11-28-16,-1-5-58 0,2-7-258 15</inkml:trace>
  <inkml:trace contextRef="#ctx0" brushRef="#br0" timeOffset="-191187.28">22210 9276 767 0,'5'-8'346'0,"2"-9"-131"15,-1 0-26-15,-9 1-14 16,-1 6-25-16,-9 8-65 16,-8 2-29-16,-4 9-53 15,-3 5-11-15,3 6-7 16,8 8 2-16,13 8 6 15,6 0 4-15,15-3 5 0,3-6 2 16,0-16 6-16,3-1 2 16,-7-11 53-16,-4-2 15 15,-9-6 13-15,-6-6 1 16,-10-7-47-16,-3 1-43 16,3-2-168-16,5 1-213 15</inkml:trace>
  <inkml:trace contextRef="#ctx0" brushRef="#br0" timeOffset="-190913.37">22300 9261 1278 0,'11'0'505'16,"7"3"-350"-16,1 4-53 16,-2 4-37-16,-2 3-23 15,-6 2-12-15,-6 0-11 16,-6-1-8-16,-3-2 0 0,4-5 0 15,4-3-4-15,4-8-33 16,1-9-15-16,2-8-13 16,3-7-5-16,5 1 18 15,4 3 8-15,4 9 7 0,-4 3 5 16,-4 11 24 0,-4 7 22-16,-12 8 28 15,-3 6 10-15,-3 5-6 16,3 3-18-16,8 0-22 15,3-1-10-15,7-10-237 0</inkml:trace>
  <inkml:trace contextRef="#ctx0" brushRef="#br0" timeOffset="-190679.54">22750 9228 1232 0,'10'5'497'0,"16"8"-283"0,-6 3-40 16,12 14-30-16,-3 2-23 16,-8 4-65-16,-3-2-7 15,-18-10-9-15,-7 0 4 16,-16-7 1-16,-5-5-3 16,-9-8-20-16,-1-4-7 15,13-1-80-15,8-3-102 0</inkml:trace>
  <inkml:trace contextRef="#ctx0" brushRef="#br0" timeOffset="-189607.89">1882 10274 638 0,'-16'0'328'0,"-19"7"-99"16,2 4-80-16,-1 5-98 15,7 7-28-15,6 10-26 16,9 6-7-16,23 4-2 16,7-1 5-16,17-7 5 0,7-9 3 15,10-14 14-15,4-6 8 16,-5-7 56-16,-15-5 41 15,-21-2 45-15,-15-2 1 16,-26-4-49-16,-10 0-43 16,-16-1-54-16,7 0-8 15,12 4-136 1,12 1-117-16</inkml:trace>
  <inkml:trace contextRef="#ctx0" brushRef="#br0" timeOffset="-189442.6">1937 10350 1220 0,'23'-3'463'0,"23"-10"-346"16,6 2-45-16,7 2-37 15,-3-3-13-15,-6 4-10 16,-7 2-1-16,-23 0-54 16,-7 3-72-16,-11 5-190 15</inkml:trace>
  <inkml:trace contextRef="#ctx0" brushRef="#br0" timeOffset="-189336.49">2150 10340 610 0,'0'13'310'16,"2"20"-83"-1,-1 4-59-15,0 3-59 0,1 3-31 16,5-8-46-16,3-3-8 16,12-12-148-16</inkml:trace>
  <inkml:trace contextRef="#ctx0" brushRef="#br0" timeOffset="-189054.76">2525 10392 822 0,'-6'-6'400'0,"-9"-2"-134"16,-3 2-52-16,-9 5-90 15,1 6-38-15,-2 7-68 16,2 7-25-1,10 4-21-15,6 4 1 0,18-2 9 0,11 0 7 16,14-9 12-16,5-4 5 16,4-7 6-16,-4-5 15 15,-9-11 38-15,-5-4 5 16,-14-10 48-16,-5-4-5 16,-14 4-33-16,-7 2-10 15,-9 4-76-15,-6 3-66 16</inkml:trace>
  <inkml:trace contextRef="#ctx0" brushRef="#br0" timeOffset="-188287.31">3525 9957 719 0,'-10'0'359'16,"-16"6"-122"-16,-9 8-75 16,-8 19-92-16,-4 12-34 15,12 23-35-15,12 8-1 0,20 12 2 16,10 0 1-16,17-19 1 16,12-6 0-16,14-24-2 15,-1-11-2-15,9-14-21 16,-2-8-75-16</inkml:trace>
  <inkml:trace contextRef="#ctx0" brushRef="#br0" timeOffset="-187558.17">3928 10302 575 0,'0'-7'381'15,"1"-3"-25"-15,-9-1-92 16,-7-1-27-16,-16 4-41 15,-7 1-19-15,2 8-55 16,-3 7-33-16,5 8-57 16,5 7-20-16,6 9-14 15,9 6-5-15,14 2 0 16,9-2 0-16,18-8 1 0,5-7 1 16,20-14 0-1,7-4-37-15,3-14-182 16</inkml:trace>
  <inkml:trace contextRef="#ctx0" brushRef="#br0" timeOffset="-187182.77">4010 10075 621 0,'-1'-8'405'0,"1"-3"-20"0,8 9-200 0,7 6-51 15,21 19-86-15,6 8-31 16,7 22-1-16,-8 10 4 16,-20 16 4-16,-16 2-1 15,-19-1 2 1,-9-10-5-16,-5-21-6 16,6-8 0-16,3-19 3 0,5-7-28 15</inkml:trace>
  <inkml:trace contextRef="#ctx0" brushRef="#br0" timeOffset="-186402.97">4627 10597 758 0,'4'0'360'16,"7"5"-134"-1,-2 9-105-15,-7 14-47 0,-3 8-14 16,-13 3-13-16,0-2 15 15,6-13-293-15</inkml:trace>
  <inkml:trace contextRef="#ctx0" brushRef="#br0" timeOffset="-185987.25">5297 10375 906 0,'-18'2'420'16,"-11"7"-193"-16,9 14-150 15,4 6-40-15,10 6-49 16,6-1-2-16,9-4 7 0,7-7 5 0,15-14 11 15,6-5 5-15,7-10 9 32,-4-6 14-32,-8-7 14 15,-7-4 5-15,-15-15 3 16,-2-2-9-16,-12-8-12 16,-9-6-4-16,-17-3-5 15,-6-1-2-15,-10 5-8 16,4 9 1-16,8 18-9 15,6 9-14-15,12 19-26 0,5 7-11 16,10 16-1-16,1 6 9 16,20 13 22-16,8 4 5 15,17 4-78-15,9-1-89 16</inkml:trace>
  <inkml:trace contextRef="#ctx0" brushRef="#br0" timeOffset="-185703.95">5920 10409 978 0,'-2'5'463'0,"-12"4"-182"16,-5 3-85-16,-10 3-82 15,-7-2-34-15,-3-6-31 16,2 3-14-16,6-14-13 16,0-4-10-16,6-7-28 15,4-9-14-15,2 3-18 16,6 1-1-16,12 4-4 15,2 4-4-15,16 2 2 16,6 5 9-16,7 14 28 16,4 9 17-16,3 12 21 15,-1 5 1-15,-3 1 5 0,-3-2-2 16,-8-7-7-16,-3-1 14 16</inkml:trace>
  <inkml:trace contextRef="#ctx0" brushRef="#br0" timeOffset="-185120.35">6841 10317 652 0,'-6'-3'351'0,"-9"-4"-81"16,-12 2-88-16,1 5-31 16,-10 3-58-16,6 6-32 15,9 6-61-15,4-2-23 0,18 6-15 16,7-3-2-16,17-5 8 15,9-1 10-15,6-10 16 16,-1-3 6-16,-14-4 15 16,-6 3 1-16,-19-1-5 15,-9 3-4-15,-15 2-10 16,-10 5-2-16,-3 6 15 16,0 3 10-16,14 6 2 15,6-2 0-15,14 2-15 16,6 1-6-16,16-2 0 15,5-3 5-15,12-6-1 16,3-1 1-16,-4-6 1 16,-3-3-21-16,-7-3-161 15</inkml:trace>
  <inkml:trace contextRef="#ctx0" brushRef="#br0" timeOffset="-184995.77">6845 10201 772 0,'-16'-21'441'0,"-13"-17"-73"15,14 19-227-15,9 8-94 0,10 13-48 16,1 5-102 0,8 8-343-16</inkml:trace>
  <inkml:trace contextRef="#ctx0" brushRef="#br0" timeOffset="-184865.88">6905 10255 629 0,'6'10'382'0,"12"10"-49"16,7 14-156-16,8 8-58 15,13 14-72-15,0 3-24 0,-5 0-13 16,-4 1 4-16,-10-13-111 16,-3-2-127-16</inkml:trace>
  <inkml:trace contextRef="#ctx0" brushRef="#br0" timeOffset="-184692.6">7215 10348 987 0,'-7'-3'471'0,"-16"-1"-195"16,6 7-57-16,-13 15-106 0,-3 8-41 15,1 10-44-15,-10 3-13 16,2 4-11-16,10-1-3 16,6-1-40-16,3-4-69 0</inkml:trace>
  <inkml:trace contextRef="#ctx0" brushRef="#br0" timeOffset="-184052.18">7537 10463 541 0,'-14'-16'354'16,"-7"-11"-24"-16,-7-5-127 15,3 3-43-15,0 7-75 16,-1 5-30-16,6 16-53 16,0 5-20-16,1 13-23 15,6 7-4-15,9 10 10 16,4-1 9-16,20 1 21 15,4-7 11-15,8-12 15 16,5-3 0-16,-2-13 2 16,-1-7-2-16,-3-9-4 15,-2-1 1-15,-6-10 4 16,-5 2 0-16,-8-4 4 0,-4-1 5 16,-12 5 19-16,-3 3 3 15,-6 7-6-15,0 7-13 16,6 10-36-16,2 8-9 15,6 13-6-15,3 4 5 16,9 7 7-16,6 0 3 16,2-3 2-16,4-3 0 15,4-13 3-15,2-4 1 16,0-10 2-16,0-5 3 16,-7-9 1-1,-1-5 1-15,-8-7 2 0,0-2 7 0,-2 0 31 16,-8 3 16-16,1 10 15 15,-4 3-10 1,-4 15-40-16,2 8-19 0,-1 18-19 16,-2 9-4-1,5 13 3-15,2 5 2 0,1 8 0 16,6 0 3-16,-2 2 2 16,0-7 1-16,3-15 8 15,0-11-26-15,-3-22-100 16,-2-11-125-16</inkml:trace>
  <inkml:trace contextRef="#ctx0" brushRef="#br0" timeOffset="-183904.96">7814 10564 1271 0,'9'0'472'15,"14"0"-373"1,2-4-43-16,18 1-40 0,7 2-18 15,10-5-263-15</inkml:trace>
  <inkml:trace contextRef="#ctx0" brushRef="#br0" timeOffset="-183549.41">8304 10324 689 0,'-16'-10'409'0,"-13"-7"-71"0,-2 5-160 0,3 5-52 15,2 8-84-15,3 6-25 16,4 9-29 0,8 0-12-16,12 3-10 15,7-1 4-15,18-3 13 16,-1-2 6-16,3-6 14 16,2-4 3-16,-10-3-3 15,-5 0-11-15,-11 0-31 16,-10 0-4-16,-16 5 0 15,-4 0 12-15,-4 5 62 0,4 2 20 16,10 6 24-16,7-2 14 16,13 6-12-1,7-3 5-15,20-4 11 16,5-2 21-16,5-8-1 16,0-5-16-16,-10-5-23 15,-6-1-32-15,-9-1-46 16,-4-2-66-16</inkml:trace>
  <inkml:trace contextRef="#ctx0" brushRef="#br0" timeOffset="-181442.55">9342 10136 783 0,'-5'-1'416'0,"-4"-1"-106"16,-10 14-171-16,-6 11-50 15,-12 19-55-15,-2 9-11 0,2 11-15 16,2 3-3-16,14-7-2 15,4-9 0-15,10-22-2 16,7-9-1-16,3-14 6 16,5-3 4-16,1-10 6 15,2-7 1-15,3-13-5 16,3-7-4-16,6-13-6 16,5-7 1-16,-3-5 0 0,0-1 2 15,-5 7 2 1,-6 6-1-16,-5 19-2 0,-3 8 0 15,-5 16-9-15,0 6-5 16,5 11-5-16,3 6 0 16,13 14 4-16,7 6 4 15,14 12 5-15,4 4 0 16,4 1 3-16,-1-3 2 16,-13-10 0-16,-5-4 1 15,-15-11-3-15,-9-8 1 16,-14-4 7-16,-11-2 4 15,-16-5 9-15,-7 0 3 16,-15-3-3 0,-4-4-4-16,-3-1-5 0,-1-4-4 0,8 0-8 0,7 1-2 31,15 1-8-31,14 3-3 16,19 4-106-16,9 4-104 15</inkml:trace>
  <inkml:trace contextRef="#ctx0" brushRef="#br0" timeOffset="-180980.44">9651 10169 613 0,'-1'-8'359'0,"0"-5"-39"0,0 4-73 16,3 9-143-16,5 7-42 15,11 14-68-15,11 8-12 16,10 16 18-16,4 7 0 16,-9 3 2-16,1 0 1 15,-7-15 5-15,-8-13 1 16,4-12 35-16,-8-11 29 0,1-15 37 16,4-6 9-16,-3-22-7 15,3-7-16 1,-8-11-17-16,0-3-5 0,-1 5-23 15,-4 4-14-15,2 18-24 16,-8 4-8-16,-5 16-18 16,-3 5-16-16,-3 8-100 15,4 7-69-15</inkml:trace>
  <inkml:trace contextRef="#ctx0" brushRef="#br0" timeOffset="-180114.88">10347 10551 522 0,'-2'-5'311'0,"-1"-6"-24"15,0 3-33-15,-7 2-70 0,0 1-34 16,-10 5-60-16,-3 2-28 16,-8 9-43-16,-6 2-14 15,7 9-26 1,2 3-7-16,18 5 5 0,11 0 6 15,23-3 17-15,6-7 5 16,14-9 2-16,2-6 0 16,-6-5-25-1,1-3-76-15</inkml:trace>
  <inkml:trace contextRef="#ctx0" brushRef="#br0" timeOffset="-179725.22">10415 10822 334 0,'2'0'246'0,"2"-3"44"16,3-2-41-16,5-7-60 15,0-1-27-15,6-4-38 0,1-1-17 0,-3 3-11 16,-4 2-2-16,-6 5-5 16,-4 4-8-16,-3 5-32 15,3 5-15-15,-3-6-29 16,0 9-6-16,-2 21 0 15,-2 33 1-15,7-27 2 16,1-3 1-16,-3-6 2 16,5-9 1-16,2-7 5 15,0-7-45-15</inkml:trace>
  <inkml:trace contextRef="#ctx0" brushRef="#br0" timeOffset="-178030.55">10845 10349 496 0,'-4'6'269'0,"-12"-1"-78"0,11-1-53 16,21 2-59-16,6-5-23 16,31-1-13-16,6-1-9 15,16-6-20-15,1 1-4 16,-9 4 12-16,-11 1-49 15,-27 2-149-15</inkml:trace>
  <inkml:trace contextRef="#ctx0" brushRef="#br0" timeOffset="-177853.07">10939 10468 821 0,'7'5'320'0,"12"5"-189"16,11-2-16-16,21-6-23 16,8 0-11-16,6-2-49 0,-3-2 23 15</inkml:trace>
  <inkml:trace contextRef="#ctx0" brushRef="#br0" timeOffset="-177218.22">11904 10176 917 0,'-11'13'336'0,"-11"18"-230"15,-8 8-47-15,2 24-13 16,1 2 0-16,6 1-30 15,10-7-4-15,5-21-4 16,5-13 1-16,3-13 6 0,7-11 8 16,5-10 17-16,0-5 4 15,5-22 2 1,-4-2-5-16,0-15-9 16,1-9-4-16,-5-3-5 15,0 2-6-15,-3 14-15 16,-5 14-4-16,1 21-10 15,-2 8-4-15,6 12 2 16,3 9 2-16,13 13 2 16,8 3 5-16,15 15 5 0,6 6-1 15,4 4 1-15,-8-1 0 16,-12-5-2-16,-8-7 1 16,-13-14-1-16,-4-3-3 15,-12-10 5-15,-5-1 3 16,-19-6 5-16,-7-2 5 15,-29-6 1-15,-8-3-1 16,-11-7-2-16,5 2-3 16,25 0-6-16,5-2-5 15,26 7-69-15,4 0-47 16,14 4-117-16,11 6-222 0</inkml:trace>
  <inkml:trace contextRef="#ctx0" brushRef="#br0" timeOffset="-176847.85">12258 10182 999 0,'3'-1'435'0,"1"0"-254"0,6 8-64 16,4 13-92-16,4 12-15 16,12 14 1-16,4 9-2 15,4 4-1-15,-3-4 0 16,2-11 2-16,-4-13 0 16,-6-14 5-16,0-8-15 15,-8-11 80-15,1-5 15 16,-2-13 22-16,1-3 26 15,-4-12-63-15,0-9-9 0,-4-5-19 16,-3-3-9 0,3 6-19-16,-5 8-7 15,-4 11-11-15,-2 5-29 0,0 11-176 16</inkml:trace>
  <inkml:trace contextRef="#ctx0" brushRef="#br0" timeOffset="-176268">13083 10595 413 0,'-7'-4'303'16,"-4"1"26"-16,-14-4-111 15,-3 1-27-15,-9 9-53 16,0-1-31-16,6 9-68 16,5 6-26-16,13 2-21 15,7 4-2-15,16 3 10 16,7-2 0-16,17-2 3 16,3-5 1-16,1-3 1 15,4-2 0-15,-7-6-38 16</inkml:trace>
  <inkml:trace contextRef="#ctx0" brushRef="#br0" timeOffset="-175994.27">13163 10786 650 0,'0'-2'384'0,"4"-3"-52"0,4 0-184 15,3-1-45-15,5 0-56 16,-1 3-9-16,3 3-19 16,2 3-6-16,-9 5-1 15,-4-1 8-15,-12 6 11 16,-12 2 1-16,1 4-3 16,-1 3-6-16,7-7-16 15,2-2-3-15,9-3 1 0,4-3 2 16,12-2 24-16,4-2 4 15,7 1-2 1,2-4-3-16,0 2-19 0,2 0-1 16,-7-5-210-16</inkml:trace>
  <inkml:trace contextRef="#ctx0" brushRef="#br0" timeOffset="-175485.66">13579 10367 650 0,'-2'0'354'16,"5"0"-90"-16,7 4-106 0,19 0-77 15,6 0-26-15,13-3-12 16,8-1-3-16,-1 0-21 16,4 0-5-16,-14 0-32 15,-8 0-68-15</inkml:trace>
  <inkml:trace contextRef="#ctx0" brushRef="#br0" timeOffset="-175284.04">13626 10513 693 0,'6'3'352'16,"18"1"-76"-16,8-1-53 16,19-4-29-16,6-3-23 0,1-2-56 15,-2-1-36 1,-10-2-76-16,-8-1-75 15</inkml:trace>
  <inkml:trace contextRef="#ctx0" brushRef="#br0" timeOffset="-174536.47">14608 10188 739 0,'-7'15'296'0,"-18"25"-183"0,-10 9-36 16,-4 13-24-16,-3 2-8 0,12-5-15 15,9-9-13-15,13-21-8 16,7-10 1 0,2-15 29-16,7-8 10 15,6-13 10-15,2-5 1 16,7-11-24-16,-2-5-9 0,1-11-10 15,-1-4-4-15,0-1-4 16,-1 3-3-16,-3 12-4 16,-1 7-2-16,-7 14-4 15,0 9-5-15,-7 10-9 16,5 10-2-16,5 15 0 16,7 8 5-16,13 18 9 15,4 4 3-15,16 5 3 16,2-4 0-16,2-8 1 15,-4-10 2-15,-14-12-1 16,-8-2 0-16,-22-11 4 16,-11 1 7-16,-30-7 8 15,-16 0 4-15,-26-3 1 0,-6-3-4 16,3-2-8-16,0-3-5 16,18-5-4-16,8 0-5 15,23 4-30-15,19 1-33 16,26-1-118-16,15 1-229 15</inkml:trace>
  <inkml:trace contextRef="#ctx0" brushRef="#br0" timeOffset="-174177.31">15004 10248 921 0,'2'-5'456'15,"3"-3"-187"-15,2 10-146 16,4 9-54-16,11 18-68 0,3 9-2 16,5 14 1-1,-1 6 2-15,-3-3 2 0,-2-9 0 16,-6-13 3-16,1-11 2 15,-8-10 3-15,2-3 4 16,0-12 45 0,2-2 14-16,4-13 16 0,4-9 4 15,4-15-19-15,-3-7-7 16,0-12-2-16,-2 1-9 16,-7 10-25-16,-6 9-7 15,-9 17-94-15,-8 11-82 16</inkml:trace>
  <inkml:trace contextRef="#ctx0" brushRef="#br0" timeOffset="-173622.99">15675 10605 599 0,'1'-1'313'16,"-1"-1"-104"-16,-1 1-64 15,0 1-83-15,-1 0-19 16,-1 8-10-16,-10 17 4 15,-24 32 1-15,13-33-9 0,-7-6-5 16,-2-3-1-16,2-11-3 16,2-4-4-16,8-10-7 15,6-3-4-15,9 0-11 16,5-2-5-16,9 3 7 16,6 3 6-16,10 7 9 15,3 5 7-15,5 10-3 16,3 5-3-16,-2 6 1 15,2 0 0-15,-3-1-2 16,-6-5-1-16,0-6-38 16,-4-6-72-16</inkml:trace>
  <inkml:trace contextRef="#ctx0" brushRef="#br0" timeOffset="-173259.06">15798 10540 777 0,'1'-4'413'15,"-1"1"-129"-15,0 3-138 16,-1 0-50-16,1 0-70 16,1 12-16-16,13 51-1 15,-5-32 0-15,-3 3 0 16,0 2-2-16,-5-8 2 16,-1-4 1-16,-1-10 4 15,0-6 8-15,1-8 32 16,0-4 3-16,4-6-7 15,3-4-7-15,6-1-42 16,3-3-5-16,12 7-7 16,4 3-1-16,5 8 2 15,0 5 1-15,-10 5 1 16,-5 5 1-16,-11 0 4 0,-9 5 3 16,-7-3 13-16,-4-2 17 15,-10-1 13-15,-2-4 3 16,-8-3-9-16,-1-2-14 15,2-3-17-15,2-1-52 16,4 0-243-16</inkml:trace>
  <inkml:trace contextRef="#ctx0" brushRef="#br0" timeOffset="-168924.51">16290 10333 568 0,'-7'-1'337'0,"-4"0"-52"0,10 1-90 16,23 0-111-16,17 0-35 16,27-1-35-16,7-2-2 15,2 3-6-15,-3 0 2 16,-17 4-26-16,-6 0-76 15</inkml:trace>
  <inkml:trace contextRef="#ctx0" brushRef="#br0" timeOffset="-168736.91">16377 10440 629 0,'22'0'318'15,"13"0"-118"-15,16 0-68 16,5 3-29-16,5 1-48 16,-3-3-16-16,-3 2-34 15,-6-2-71-15</inkml:trace>
  <inkml:trace contextRef="#ctx0" brushRef="#br0" timeOffset="-168373.51">16991 10363 438 0,'6'-19'270'0,"7"-14"-38"16,-4-4-40-16,-2 2-21 16,-1 3-28-16,-7 4-18 15,-4 8-27-15,-1 9-15 0,-5 11-70 16,1 11-26-16,5 14-41 15,2 7-4-15,13 13 19 16,-1 1 9-16,5 6 18 16,2-3 7-16,-8-6 12 15,-2-4 6-15,-8-13 6 16,-6-5 4-16,-5-5 6 16,-2-6 4-16,-6-7 3 15,1-2-3-15,3-3-8 16,8-2-10-16,10 2-25 0,11 0-9 15,16 0-6-15,4 0 3 16,10 0 48-16,-1 2-71 16</inkml:trace>
  <inkml:trace contextRef="#ctx0" brushRef="#br0" timeOffset="-167999.83">17320 10378 820 0,'-6'-11'378'0,"-5"-18"-166"0,5 2-47 15,9 0-84-15,10 0-30 0,13 7-19 16,7 1-5-1,-6 21-5-15,-13-1-5 16,0 2-23-16,33 14-6 16,-13 19 10-16,-15 11 4 15,-32-1 7-15,-12 0 1 16,-7-1-3-16,2-5 0 0,2-15 3 16,10-5-2-16,11-9-2 0,7-7-4 15,13-4 14-15,6 0 0 16,12-2 7-16,5 2 5 15,-4 4-18-15,1-1 1 16,-1 3-100 0,-5-3-160-16</inkml:trace>
  <inkml:trace contextRef="#ctx0" brushRef="#br0" timeOffset="-167603.53">17946 10166 751 0,'3'-9'428'0,"-3"-10"-97"15,8 11-148-15,-4 5-69 0,4 12-98 16,5 9-30-1,2 17-14-15,1 10 14 16,5 18 11-16,-2 7 3 0,1-2 4 16,-3-6 3-16,-2-19 2 15,2-14 3-15,1-12 29 16,3-10 27-16,5-13 40 16,0-8 10-16,1-17-10 15,-1-6-14-15,0-16-20 16,-3-6-8-16,-5 3-19 15,-5 1-15-15,-13 21-28 0,0 7-8 16,-9 15-15-16,3 5-6 16,0 7 13-16,0 2-68 15,3 5-146-15</inkml:trace>
  <inkml:trace contextRef="#ctx0" brushRef="#br0" timeOffset="-155641.12">18635 10568 952 0,'1'1'490'0,"-1"2"-135"0,-1 0-70 0,1-3-116 16,0 0-55-16,0 0-77 15,0 0-57-15,0 0-581 16</inkml:trace>
  <inkml:trace contextRef="#ctx0" brushRef="#br0" timeOffset="-155133.68">19055 10104 773 0,'10'1'332'0,"23"1"-158"0,14-2-52 16,39 4-13-16,7-3-18 16,5 1-34-16,-3 2-16 15,-23-4-24-15,-10 0-7 16,-19-3-68-16,-11-1-41 15,-19-3-107-15,-13 1-86 16,-22-2 12-16,-9 1 40 16,-13 1 170-16,0-1 132 0,8 2 117 15,6 5 24 1,14 4-39-16,0 5-34 0,8 12-51 16,4 3-23-16,4 13-23 15,8 8-7-15,-2 9-9 16,-3 2-1-16,-1 3-2 15,-2-8-1-15,6-8-2 16,4-8 16-16,4-13-183 16</inkml:trace>
  <inkml:trace contextRef="#ctx0" brushRef="#br0" timeOffset="-154854.28">19930 10390 956 0,'-6'-8'426'16,"-11"-11"-211"-16,-5 2-45 15,-11 9-81-15,-2 4-32 16,2 9-53-16,4 5-26 0,13 11-12 16,9 0 0-1,11 3 12-15,14 4 15 0,10-8 7 16,6-2 3-1,3-7 35-15,-4-7 12 0,-10-8 43 16,-11-4 22-16,-11-9-18 16,-6-2-10-16,-13-5-48 15,-2 1-71-15,-3 1-194 16</inkml:trace>
  <inkml:trace contextRef="#ctx0" brushRef="#br0" timeOffset="-154225.51">20679 10279 470 0,'-8'-8'336'0,"-12"-7"55"16,-7 2-165-16,-3 11-127 16,-3 5-44-16,5 12-79 15,9 8-15-15,13 10-13 16,6 2 2-16,12 0 25 15,8-2 10-15,8-9 18 16,8-5 7-16,-1-11 5 16,-2-7 4-16,-8-5 12 15,-6-5 9-15,-8-9 6 0,-10-1-2 16,-7-1-13-16,-4 0-12 16,-5 14-23-16,1 6-6 15,2 16-12-15,1 9 1 16,4 12 12-16,5 9 1 15,5 8 8-15,5 3 0 16,1-4 1-16,0-6 1 16,2-8 2-16,2-8 1 0,5-6-8 15,3-10-55-15</inkml:trace>
  <inkml:trace contextRef="#ctx0" brushRef="#br0" timeOffset="-153925.51">20974 10325 782 0,'-6'-8'382'0,"-11"-9"-144"16,2 5-61-16,-6 8-94 0,1 4-32 15,4 11-46-15,8 3-11 31,4-7-10-31,1 0-1 0,4 30 11 0,8 3 6 16,14-4 11-16,-2-21 10 16,7-12 23-16,-1-5 11 15,-1-12 16-15,-1-3-1 16,-8-9-13-16,-12-4-10 16,-9 3-22-16,-7-1-11 15,-14 9-64-15,3 1-61 16</inkml:trace>
  <inkml:trace contextRef="#ctx0" brushRef="#br0" timeOffset="-153610.83">21149 10424 690 0,'10'5'373'16,"6"2"-75"-16,9-4-150 0,4-3-40 15,5-7-42 1,-2-2-12-16,-4-7-24 15,-9 0-1-15,-11-4 5 0,-3 2 1 16,-13-5-6 0,-5 0-6-16,-9 3-12 0,-5-1-6 15,1 11-10-15,2 4-7 16,7 7-13-16,3 6-6 16,2 12-8-1,3 6 6-15,9 17 11 16,0 7 9-16,11 10 13 15,1 4 1-15,-3-9 6 16,2-2 1-16,-4-10 1 16,2-5-1-16,4-12-4 15,2-5-20-15</inkml:trace>
  <inkml:trace contextRef="#ctx0" brushRef="#br0" timeOffset="-153157.38">21440 10267 1007 0,'5'-2'442'0,"13"-1"-232"16,4 0-74-16,9 5-77 15,4 1-23-15,-6-1-17 16,-3 2-3-16,-8-4 0 15,-6 0 3-15,-8-1 0 16,-4 1-5-16,-11 1-11 16,-5 0-6-16,-1 9-11 0,-4 3-1 15,4 9 3-15,3 4 2 16,7 4 6 0,5 0 2-16,11-2 6 15,6-3 4-15,7-8 13 16,3-6 5-16,-1-12 16 0,0-7 2 15,-3-7-5 1,1-6-4-16,0-1-16 0,-4-3-5 16,-7-3-5-16,2 5-1 15,-8 5-6-15,-1 6-5 16,-3 12-13-16,-3 5-2 16,3 13 0-16,1 8 6 15,5 12 7-15,-1-2 3 16,-1 3-24-16,-2-5-65 15,-2-14-216-15</inkml:trace>
  <inkml:trace contextRef="#ctx0" brushRef="#br0" timeOffset="-153012.45">21750 10024 1363 0,'-2'-2'520'0,"-4"2"-401"15,3 0-70-15,3 0-94 0,0 0-100 16</inkml:trace>
  <inkml:trace contextRef="#ctx0" brushRef="#br0" timeOffset="-152595.88">22103 10383 462 0,'2'-4'307'16,"2"-4"43"-16,-5-2-100 0,-7-1-70 16,-4 0-26-16,-11 2-60 15,-3 2-28-15,-3 6-40 16,2 2-19-16,11 11-30 16,2 6-5-16,14 12 2 15,4 1 7-15,10 0 21 16,7-3 6-16,8-10 22 15,2-2 13-15,-1-10 23 16,-3-9 20-16,-9-9 10 16,-6-4-7-16,-12-9-21 15,-4 1-22-15,-9-3-112 16,-2-2-74-16</inkml:trace>
  <inkml:trace contextRef="#ctx0" brushRef="#br0" timeOffset="-151814.92">22535 10267 452 0,'10'0'278'16,"13"0"43"-16,6 2-129 0,12-2-41 16,4 1 10-16,1-1-28 0,-6 0-20 15,-13-3-20 1,-9 0-11-16,-12-3-2 16,-3 4-11-16,-12 2-35 0,-6 2-11 15,-3 7-29 1,-2 2-5-16,9 6 1 15,5 3-4-15,6 6-33 0,8 4-9 16,9 2-12-16,3 1 2 0,9-7 35 31,2-4 11-31,1-11 16 0,4-6 4 16,8-7 4-16,0-8 1 0,4-6 2 16,-2-3 2-1,-9-6 3-15,-8 0 3 16,-14-2 8-1,-8-2 13-15,-14-1 21 16,-6 0 1-16,-6 4-10 0,-4 4-19 16,1 11-33-16,-3 8-7 15,4 7-8-15,1 9 2 16,6 6 7-16,3 1 2 16,11 7 6-16,3-1 1 15,13-1 1-15,5-4 2 0,3-7 2 16,0-9 2-16,-3-5 1 15,-1-5 1-15,-4-5 2 16,-3-2 1-16,-4-5-3 16,0 0-3-16,-2 2-5 15,0 1-2-15,-4 7-6 16,0 5-4-16,-3 5-3 16,0 5 0-16,6 8 5 15,4 5 5-15,9 1 4 16,6 2 2-16,-1-5 14 15,5-4 11-15,-8-11 32 16,-1-4 19-16,-4-11 18 16,-5-4-1-16,-9-9-14 15,-3-3-15-15,-2-3-28 16,-2 1-10-16,2 7-20 16,1 6-7-16,-3 8-73 15,5 4-101-15</inkml:trace>
  <inkml:trace contextRef="#ctx0" brushRef="#br0" timeOffset="-150487.86">2138 11269 781 0,'-7'-8'372'0,"-12"-13"-127"16,-7 2-45-16,-14 5-51 15,-12 5-34-15,-14 16-60 0,-3 10-21 16,4 26-34-16,9 14-9 16,21 22-4-16,17-2-3 15,28-2 9-15,15-9 2 16,26-19 3-16,13-4 1 0,20-22 1 15,-2-9 1-15,-5-15-1 16,-11-8-12-16,-26-7-97 16,-7-1-75-16</inkml:trace>
  <inkml:trace contextRef="#ctx0" brushRef="#br0" timeOffset="-150211.25">2209 11773 566 0,'5'-2'317'0,"6"-7"-43"16,3-3-24-16,2-5-60 16,0-5-26-16,-2-1-43 0,-3-3-15 15,-8 7-13-15,1 4-4 16,-4 6-25-16,-2 6-15 15,2 10-32 1,2 9-14-16,5 17-9 0,1 2 4 16,2 2 3-16,0-4 2 15,-3-9 2-15,-1-3 9 16,-1-5-123-16,-4-4-193 0</inkml:trace>
  <inkml:trace contextRef="#ctx0" brushRef="#br0" timeOffset="-149624.28">3256 11501 589 0,'-17'6'334'0,"-16"19"-50"16,-1 9-156-16,13 12-104 15,8 4-19-15,24-6-5 16,10-2 0-16,17-13 15 0,11-9 16 15,13-20 16-15,3-11 6 16,-9-20 20-16,-7-9 4 16,-26-6 11-16,-10-4-1 15,-13-6-17-15,-10 1-14 16,-18-12-20-16,-12-2 3 16,-17 5 4-16,1 7-7 0,10 28-22 15,11 16-16-15,17 28-30 16,4 13-3-1,19 24 12-15,8 6 5 0,24 7 11 16,10-4 4-16,12-10-86 16,11-3-94-16</inkml:trace>
  <inkml:trace contextRef="#ctx0" brushRef="#br0" timeOffset="-149387.39">3988 11606 826 0,'-18'10'418'15,"-15"10"-126"-15,-15 8-146 16,-3-1-45-16,3-1-42 0,4-8-13 16,13-12-14-16,8-7-3 15,4-12-12-15,7-4-14 16,9 1-22-16,5-2-10 16,10 3-4-16,4 5 6 15,6 6 24-15,1 7 11 16,7 15 15-16,1 5 1 15,5 6-5-15,3 2-3 16,-8-5 31-16,3-3-90 0</inkml:trace>
  <inkml:trace contextRef="#ctx0" brushRef="#br0" timeOffset="-148698.33">4947 11506 799 0,'-14'-3'403'0,"-11"2"-145"0,-8 1-93 16,-2 5-39-16,0 3-72 15,10-2-33-15,15 10-57 16,9-2-5-16,19 1 0 16,7 1 7-16,16-4 25 15,0-7 3-15,-3-2-13 16,-3 0-17-16,-20-4-11 16,-9-1-12-16,-14 0 3 15,-12 1 18-15,-17 1 21 16,-1 5 31-16,-2 5 31 15,4 0 2-15,16 7-12 16,5 2-24-16,15 3-15 16,6 3 0-16,15-3 9 15,8-2 10-15,6-11 18 0,7-5 10 16,-2-13 12-16,4-4 4 16,-5-10-7-16,-3-3-7 15,-6 2-7-15,-9-4-5 16,-10 8-4-16,-3 0 0 15,-8 4 12-15,-3 9-1 16,-3 1-9-16,0 8-8 0,2 11-23 16,0 1-5-16,4 11-1 15,6 2 2-15,3 1 2 16,4 2 2-16,4-5-71 16,-1-2-74-16,-2-10-248 15</inkml:trace>
  <inkml:trace contextRef="#ctx0" brushRef="#br0" timeOffset="-148526.08">5095 11306 1213 0,'-2'-8'564'16,"-8"-9"-252"-16,10 15-196 15,5 4-58-15,5 11-46 0,8 7-81 16,6 10-157-16,2 4-141 15</inkml:trace>
  <inkml:trace contextRef="#ctx0" brushRef="#br0" timeOffset="-148400.03">5339 11590 541 0,'13'17'388'0,"10"13"36"16,-6-6-183-16,-6-1-66 16,1-5-71-16,-5-8-28 15,-1-9 5-15,8-2 0 0,-6-14 0 16,10-5-15-16,1-4-33 15,-11-5-50-15,1 1-204 16</inkml:trace>
  <inkml:trace contextRef="#ctx0" brushRef="#br0" timeOffset="-147961.72">5969 11585 661 0,'-8'6'442'0,"-4"9"42"16,-6 0-242-16,-9 3-137 16,1-1-36-16,-11-7-37 15,2-1-8-15,5-9-35 16,1-1-20-16,7-9-12 16,4-1-4-16,7 0 13 0,4-2 6 15,12 1-10-15,8 0-6 16,9 0 5-16,4 3 8 15,7 8 23-15,-2 2 8 16,-3 11 14-16,-2 7 7 16,-6 5 12-16,-3 4 2 15,-6-4-2-15,2-4-4 0,6-11-16 16,-1-3-2-16,7-11 2 16,-3-9 0-16,-3-8 0 15,0 1 2-15,-3-6 1 16,-1 4 0-16,-4 5 10 15,-3 0 0-15,-3 14-3 16,-3 5 2-16,1 15-8 16,2 5-2-16,3 8-4 15,1 3-1-15,3-2-34 16,2 0 51-16</inkml:trace>
  <inkml:trace contextRef="#ctx0" brushRef="#br0" timeOffset="-147396.25">7393 11349 1096 0,'-19'-9'494'0,"-28"-13"-234"0,-9 3-53 31,-9 9-103-31,3 8-41 0,13 15-70 0,11 15-17 15,15 19-11-15,10 10 4 16,24 7 15-16,13-1 4 16,24-14 5-16,15-7 0 15,13-18 5-15,-1-10 2 16,-11-17 7-16,-10-8 12 16,-18-12 35-16,-9-9 8 0,-16-6 4 15,-11-7-7-15,-19-10-35 16,-8 4-13-16,-5 3-51 15,1 8-45-15,5 21-186 16</inkml:trace>
  <inkml:trace contextRef="#ctx0" brushRef="#br0" timeOffset="-147223.69">7328 11571 999 0,'7'8'479'15,"4"5"-179"-15,8 9-153 16,3 6-27-16,4 9-63 16,1 2-25-16,0 2 4 15,-6-7-68 1,2-8-173-16</inkml:trace>
  <inkml:trace contextRef="#ctx0" brushRef="#br0" timeOffset="-146939.76">7643 11884 671 0,'4'-5'419'0,"8"-8"8"15,-1-2-170-15,9-4-93 16,0-3-33-16,-1-2-47 15,5 3-20-15,-4 4-22 16,-4 2-7-16,-4 7-5 16,-2 5-4-16,-3 10-6 15,0 11-3-15,0 15-1 16,-4 6 1-16,0 6 3 16,3-4-1-16,1-9-4 15,-4-8-15-15</inkml:trace>
  <inkml:trace contextRef="#ctx0" brushRef="#br0" timeOffset="-146501.85">8062 11523 788 0,'6'1'373'0,"18"4"-134"0,14-1-108 15,27-4-58-15,8 3-27 16,1-5-27-16,-5 5-4 16,-19-3-89-16,-9-5-147 15</inkml:trace>
  <inkml:trace contextRef="#ctx0" brushRef="#br0" timeOffset="-146344.89">8147 11632 658 0,'17'6'417'16,"8"-2"12"-16,22-3-213 15,11 3-47-15,1-4-65 16,0 0-31-16,-12 4 24 16</inkml:trace>
  <inkml:trace contextRef="#ctx0" brushRef="#br0" timeOffset="-145858.72">9292 11285 693 0,'-2'-5'368'0,"-17"-7"-114"16,-11 5-36-16,-25 7-80 16,-13 5-34-16,-5 13-38 15,-2 8-22-15,24 16-49 16,11 7-13-16,21 4-2 0,17 1 4 15,26-9 23-15,18-7 5 16,31-9 2-16,14-10 0 16,4-8-2-16,-4-4 22 15,-20-7-173-15</inkml:trace>
  <inkml:trace contextRef="#ctx0" brushRef="#br0" timeOffset="-145592.75">9386 11747 790 0,'1'-4'435'16,"4"-2"-129"-16,5-6-95 16,6-4-48-16,5-6-73 15,0 0-17-15,-3 1-16 16,-4 6-1-16,-5 10-15 15,-1 4-13-15,-2 15-16 16,0 5-8-16,1 13-2 16,1 7 1-16,-1-1 3 15,4 0 1-15,-2-11 1 16,-1-8-8-16,4-15-169 16</inkml:trace>
  <inkml:trace contextRef="#ctx0" brushRef="#br0" timeOffset="-145420.47">9811 11604 1013 0,'0'-5'615'0,"3"0"-11"15,-3 1-310-15,0 0-176 16,0 4-29-16,0-1-85 15</inkml:trace>
  <inkml:trace contextRef="#ctx0" brushRef="#br0" timeOffset="-144692.75">10369 11373 823 0,'0'-6'422'0,"3"-1"-126"16,-7 7-89-16,-4 21-111 15,-6 7-39-15,-9 13-46 16,4 9-4-16,-8-3-4 16,5 4 0-16,4-11 0 15,5-5 0-15,12-13 0 0,2-7-1 16,12-13 0-16,-8-8 1 16,9-12 3-16,2-4 2 15,-3-12 1 1,9 2-3-16,-8-8-7 0,-5-3-5 15,-2 5-3-15,-2 6-2 16,0 13 1 0,-2 7-3-16,2 12-19 15,-1 5-3-15,5 7 0 0,13 12 4 0,9 5 20 16,13 6 3 0,14 4 5-16,3-1 1 15,-1-4 2-15,-12-5 3 16,-12-7 3-16,-14-8-1 15,-19-6 20-15,-3-2 6 16,-28-7 7-16,-10-2 4 16,-26-5-15-16,-9-3-5 15,-4 2-12 1,7-1-7-16,12 7-11 0,10 1-32 0,20 3-139 16,8 3-146-1</inkml:trace>
  <inkml:trace contextRef="#ctx0" brushRef="#br0" timeOffset="-144319.36">10774 11319 1136 0,'3'-1'463'15,"5"1"-267"-15,7 16-148 16,8 13-37-16,13 17-10 0,2 7 2 16,3 2 2-16,-7-4 1 15,-5-15 1-15,-5-6 3 16,0-15 4-16,1-5 43 15,-5-10 53-15,3-10 18 16,-3-9 34-16,0-6-24 16,-1-12-22-16,1-5-8 15,-2-14-27-15,-4-4-18 0,-2 6-33 16,-7 4-23-16,-8 24-158 16,-1 15 77-1</inkml:trace>
  <inkml:trace contextRef="#ctx0" brushRef="#br0" timeOffset="-143803.22">11512 11727 670 0,'-5'-8'395'0,"-8"-7"-41"15,-5 1-64-15,-15 8-105 16,-1 6-46-16,-4 7-73 16,1 6-30-16,16 8-30 0,5-1-7 15,15 7-5 1,9-1-1-16,7-2 2 0,6 0 0 16,11-8 16-1,3-3-53-15,2-8-187 0</inkml:trace>
  <inkml:trace contextRef="#ctx0" brushRef="#br0" timeOffset="-143558.37">11561 11947 590 0,'0'-2'367'16,"4"0"-4"-16,2-5-78 15,4 0-91-15,1-2-39 0,8-4-60 16,2-1-21-1,-4 0-30-15,3 3-10 16,-10 6-10-16,-2 5-2 0,-3 10 0 16,-7 8-1-1,1 11-4-15,0 5-2 16,-2 1-3-16,0-4 0 16,5-12-3-16,-2-4-1 15,6-7-68-15,4 2-87 16</inkml:trace>
  <inkml:trace contextRef="#ctx0" brushRef="#br0" timeOffset="-143233.25">11912 11530 828 0,'0'0'418'16,"6"0"-141"-16,9 4-92 15,20-4-85-15,14 3-24 16,11-2-17-16,-2-2-20 0,-5 2-43 16,-10-1-62-16,-15 5-237 15</inkml:trace>
  <inkml:trace contextRef="#ctx0" brushRef="#br0" timeOffset="-143043.65">11945 11661 1037 0,'9'3'446'0,"16"2"-214"16,10-1-23-16,15-4-34 0,4 1-36 16,-4-1-71-16,-10 0-26 15,-10 2-87-15,-9 1 483 16</inkml:trace>
  <inkml:trace contextRef="#ctx0" brushRef="#br0" timeOffset="-141480.62">12885 11560 465 0,'-14'7'276'0,"-18"10"-37"0,-3-7-49 15,1-7-54-15,2-6-19 16,7-8-22 0,0-5-2-16,11-7-32 15,9-4-22-15,13-5-34 16,10-2-20-16,7 2-6 16,1 3 19-16,10 14 17 0,6 8 11 15,3 19-3 1,0 10-12-16,-10 14-1 15,-8 2-1-15,-25 4-2 16,-12 0-1-16,-22 3-1 16,-8 2-20-16,1-4-76 15,6-1-23-15,6-19-50 16,6-8 14-16,6-15 89 16,5-7 51-16,9-6 65 15,1-3 17-15,9-4 21 0,4 1-13 16,9 6 0-16,2 1-7 15,8 14-32-15,-2 5-12 16,-2 12-13-16,-7 3-2 16,1 2-3-16,-1 0-2 15,2-9-15-15,12-5-74 16</inkml:trace>
  <inkml:trace contextRef="#ctx0" brushRef="#br0" timeOffset="-141140.18">13223 11651 1247 0,'1'0'553'16,"6"0"-288"-16,-2-4-90 15,3-1-99-15,5-1-44 16,6 0-389-16</inkml:trace>
  <inkml:trace contextRef="#ctx0" brushRef="#br0" timeOffset="-140831.28">13602 11631 730 0,'8'-20'429'16,"5"-15"-74"-16,-4-7-136 0,-1 2-38 15,0 1-71 1,1 2-18-16,-8 15-14 0,3 6-15 0,-9 17-22 15,-6 11-14 1,10 21-33-16,-2 7-4 16,8 11 6-1,5 0 1-15,5-3 3 16,6 2 10-16,-1-9-130 16,0-5-125-16</inkml:trace>
  <inkml:trace contextRef="#ctx0" brushRef="#br0" timeOffset="-140501.19">14188 11521 856 0,'-17'-19'460'15,"-9"-12"-127"-15,-8 2-129 16,0 10-51-16,-6 15-86 15,-5 8-34-15,5 20-33 16,5 6-5-16,14 9 2 16,9 6 0-16,15 1 1 15,8-4-1-15,20-8 5 16,13-5 3-16,15-15 9 16,2-8 6-16,-9-17 19 15,-6-4 9-15,-19-11 12 16,-8-1 4-16,-13-2-13 15,-8 2-10-15,-17-4-38 0,-3-1-44 16,0 6-122-16,2-1-182 16</inkml:trace>
  <inkml:trace contextRef="#ctx0" brushRef="#br0" timeOffset="-140317.66">14106 11325 1045 0,'0'-5'468'15,"7"-3"-241"-15,6 0-58 0,13 3-98 16,8 4-31-16,10 5-30 16,5 4-19-16,2 3-273 15</inkml:trace>
  <inkml:trace contextRef="#ctx0" brushRef="#br0" timeOffset="-140007.5">14737 11273 1037 0,'-11'-9'483'15,"-10"-8"-212"-15,-1 1-52 0,0 6-107 16,0 5-39-16,-1 6-53 15,-2 10-16 1,-1 11-7-16,4 10-4 16,5 12-1-16,12 2 1 15,13-1 2-15,9-4 3 16,14-12 3-16,0-6 2 0,-2-10 6 16,-1-10 4-1,-13-6 27-15,-6-9 22 16,-9-6 11-16,-8-1-4 0,-14-1-31 15,-7-1-27 1,-10 9-49-16,-5 1-37 0</inkml:trace>
  <inkml:trace contextRef="#ctx0" brushRef="#br0" timeOffset="-139478.08">14983 11677 1376 0,'-1'0'575'0,"1"0"-358"16,0 0-77-16,0 0-112 0,0 0-15 15,0 0-583 1</inkml:trace>
  <inkml:trace contextRef="#ctx0" brushRef="#br0" timeOffset="-138938.15">15421 11683 561 0,'4'-10'307'0,"2"-13"-54"0,4-5-45 16,-1-1-54-1,1 0-19-15,-2 1-34 16,-1 2-11-16,-3 5-15 0,-2 1-16 15,-1 9-23-15,-2 6-17 16,0 10-30-16,0 11-4 16,1 12-3-16,0 7 10 15,3 9 5-15,3-1 2 16,1 2 2-16,3-2 2 16,2-11 6-16,3-5-35 15,3-13-162-15</inkml:trace>
  <inkml:trace contextRef="#ctx0" brushRef="#br0" timeOffset="-138383.3">15951 11620 624 0,'-9'1'351'0,"-15"1"-44"0,-6 2-77 16,-9-7-49-16,1 0-26 0,7-9-40 15,3-6-13-15,14-7-63 16,10-7-22-16,14-7-43 16,10-1-13-16,15 3-8 15,3 4 15-15,8 16 20 16,4 13 9-16,-4 18 17 15,-3 11-6 1,-19 11 4-16,-10 4 4 0,-22 4 6 16,-15-3-1-16,-18 1-3 15,-5-1-6-15,1-5-7 16,7-4-1-16,21-11-5 16,7-7-5-16,14-9-2 0,10-5 1 15,9-2 6 1,9 0 4-16,5 2 2 0,2 4 1 15,-1 4 0-15,-4-3 0 16,-6-2-33 0,-8-4 43-16</inkml:trace>
  <inkml:trace contextRef="#ctx0" brushRef="#br0" timeOffset="-137980.29">16597 11590 905 0,'0'0'406'0,"5"-4"-189"0,7 2-66 15,24 1-74-15,12-3-20 16,21 4-32-16,1-1-8 16,-4 4 8-16,-10 2-66 15,-23 3-157-15</inkml:trace>
  <inkml:trace contextRef="#ctx0" brushRef="#br0" timeOffset="-137826.59">16635 11697 834 0,'5'2'423'15,"12"2"-96"-15,12 2-131 0,18-3-62 16,13 2-27-16,10-2-47 16,-5-2-22-16</inkml:trace>
  <inkml:trace contextRef="#ctx0" brushRef="#br0" timeOffset="-137222.8">17585 11607 436 0,'-13'0'176'0,"-14"-6"-33"15,0-8 12-15,2-12 28 0,6-7 10 0,19-7-65 16,8 1-46-16,20 6-32 15,1 3 8 1,8 14 12-16,5 8 3 0,5 18-5 16,3 13-21-16,-10 9-27 15,-13 6-2-15,-29-1 2 16,-17 1 1-16,-24 1-1 31,-3-2-3-31,3-3-9 0,8-4-2 16,13-10-3-16,11-3-3 15,11-8-2-15,4-3 0 0,18-2 4 16,3 0 2 0,16-1 0-16,2-2-1 0,7-1-12 31,1 0-77-31</inkml:trace>
  <inkml:trace contextRef="#ctx0" brushRef="#br0" timeOffset="-136969.03">17982 11396 1014 0,'0'0'450'0,"2"4"-231"16,-2 4-100-16,0 3-69 15,-1 3-16-15,-6 7-1 16,5 2-1-16,-1 1-6 15,3-1-5-15,11-7 0 16,0-1 2-16,10-4 4 16,5-1 1-16,-3-7-5 15,1-3-5-15,-1-3-74 16,-7-7-74-16,-1-4-282 16</inkml:trace>
  <inkml:trace contextRef="#ctx0" brushRef="#br0" timeOffset="-136803.83">18112 11375 863 0,'0'0'399'16,"-6"6"-156"-16,7 8-48 16,3 15-76-16,-1 4-1 15,8 9-4 1,-3 3-4-16,-1-3-13 0,1-4-11 0,-1-3-38 16,-1-6-15-1,6-12-85-15,-2-3-69 0</inkml:trace>
  <inkml:trace contextRef="#ctx0" brushRef="#br0" timeOffset="-136352.82">18638 11538 892 0,'0'-4'474'15,"0"-2"-146"-15,2 11-116 0,0 15-130 16,5 12-47-16,7 26-26 15,1 2 1-15,5 17-2 16,-2 0 0-16,-2-9-1 16,-2-9 22-16,-1-21-117 15,-5-14-90-15</inkml:trace>
  <inkml:trace contextRef="#ctx0" brushRef="#br0" timeOffset="-136213.66">18684 11732 931 0,'15'-10'535'16,"9"-5"-66"-16,11 5-300 15,5 1-66-15,4 4-75 16,4 5 28-16,-5 1-168 16</inkml:trace>
  <inkml:trace contextRef="#ctx0" brushRef="#br0" timeOffset="-135882.22">19475 11326 981 0,'-20'-23'499'16,"-18"-20"-160"-16,-16 7-145 16,-4 14-62-16,-9 14-71 15,3 12-28-15,8 22-36 16,8 5-6-16,17 22-2 16,30-9 1-1,1-22 7-15,0 1 2 0,28 61 11 16,20 3 4-16,27-18 6 0,-7-37 0 15,4-11-1-15,-4-12-3 16,-8-11-50-16,0-6-92 16</inkml:trace>
  <inkml:trace contextRef="#ctx0" brushRef="#br0" timeOffset="-135698.95">19790 11657 1175 0,'6'-3'613'15,"3"2"-193"-15,-4-6-160 16,0 3-61-16,-4-7-98 16,-1 0-80-16</inkml:trace>
  <inkml:trace contextRef="#ctx0" brushRef="#br0" timeOffset="-80447.66">20480 11217 798 0,'-6'11'417'0,"-5"10"-233"16,-1 2-120-16,-9 18 56 16,-4 6-44-16,-5 9-45 15,0 2-7-15,0-1-3 16,2-5 0-16,8-11-2 15,1-8 7-15,10-21 3 0,5-7 1 16,9-13-3-16,4-9 0 16,7-12-3-16,4-7-2 15,4-9-6-15,3-2-9 16,-1 1-7 0,0 2 6-16,-4 5 4 15,-4 4-5-15,-5 12-3 0,-1 10 2 0,-5 13 0 16,0 10 0-1,4 11 1-15,2 5-7 0,5 8-4 16,5 3 3 0,4 5 3-16,0-3-15 0,5 1-137 15</inkml:trace>
  <inkml:trace contextRef="#ctx0" brushRef="#br0" timeOffset="-80229.89">20993 11615 640 0,'-2'-10'459'15,"-5"-3"-177"-15,2 2-160 16,-8-9 102-16,-2 0-73 16,-6 9-62-16,-5 0-24 15,-2 9-33-15,0 3-14 16,1 11-19-16,4 3-6 15,9 2-5-15,6 3 2 0,13-2 6 16,9-1 4-16,9-4 9 16,1-4 6-16,1-4 15 15,1-5-29-15,-2-2-111 16</inkml:trace>
  <inkml:trace contextRef="#ctx0" brushRef="#br0" timeOffset="-79877.66">20940 11285 918 0,'0'-2'481'0,"1"2"-290"16,1 4-143-16,-2-4 55 15,0 0-31-15,0 1-58 0,11 19-20 16,18 36-13 0,-18-29 8-16,-2-3 20 0,5 4 4 15,3 1 9-15,4 0 1 16,6 2 1-16,-2 3 0 15,0 4 3 1,1 3 1-16,-2 12-10 0,-9-3-1 16,-12 2-8-1,-4-1 2-15,-13-6-17 16,-4-5-5-16,-5-14-4 0,0-6-2 16,2-19-1-16,3-8 1 15,7-18 0-15,6-9 4 16,9-12 25-1,7-2 8-15,8-5 4 16,4 0 1-16,5 5-8 16,0 7-36-16</inkml:trace>
  <inkml:trace contextRef="#ctx0" brushRef="#br0" timeOffset="-79431.98">21409 11484 953 0,'-6'0'485'16,"3"1"-282"-16,-2 7-147 15,-3 1 62-15,2 7-73 16,1 3-23-16,5 4-24 15,2 0-2-15,11 1 3 16,-2-3 4-16,6-10 15 0,4-1 5 16,2-10 11-16,2-2 3 15,-6-7 4-15,0-3 1 16,-7-3-4 0,-1 0-3-16,-3 2-15 0,-4 0-9 15,-1 5-15-15,-2 2-4 16,1 6-7-16,-1 3-3 15,-1-3-3-15,0 0 1 16,3 4 10 0,6 9 9-16,45 28 29 0,-25-31 16 15,3-7 22-15,1-2 11 0,0-5 14 16,-6-7 7 0,-7-5-3-16,-8-2-5 0,-14-4-34 15,-3 1-45-15</inkml:trace>
  <inkml:trace contextRef="#ctx0" brushRef="#br0" timeOffset="-78390.38">1877 12650 593 0,'-17'-3'351'16,"-23"1"-57"-16,2 5-122 0,6 12-107 15,1 6-42-15,15 9-28 16,2 0-13-16,21 6-7 0,13 3 3 16,11-6 14-1,10-4 8-15,11-11 14 0,1-4 5 16,-2-13 40-16,-9-2 20 16,-25-6 66-16,-17-5 10 15,-27 1-33-15,-13 1-21 16,-12 1-73-16,4 3-18 15,18 0-59 1,11 3-101-16</inkml:trace>
  <inkml:trace contextRef="#ctx0" brushRef="#br0" timeOffset="-77937.61">2217 12677 697 0,'-16'1'376'15,"-17"0"-77"1,3 3-101-16,6-2-113 0,11 3-52 31,9 4-63-31,8-1-9 16,17 2 1-16,1-2 17 0,11-4 21 16,2-3 1-16,-1-1 6 15,-6 0 3-15,-12-1 8 16,-6 0 12-16,-17 1 3 15,-6 0-1-15,-11 5-3 16,-7 1-9-16,-1 5-9 16,10 0-5-16,8 6-15 15,10 3-8-15,11 4-6 16,1 5 3-16,10-11 7 16,9 0 7-16,5-12 14 15,4-6 4-15,5-13 5 16,-2-2 1-16,2-8 1 0,-7-3 0 15,-5 1 2-15,-6 0 0 16,-14 3 4-16,-2 5 17 16,-12 8 20-16,-3 8 4 15,-3 9-2 1,-4 6-16-16,9 8-31 0,2 1-9 16,6 1 1-16,7 3-78 0,3-3-311 15</inkml:trace>
  <inkml:trace contextRef="#ctx0" brushRef="#br0" timeOffset="-77643.69">2672 12843 965 0,'3'1'477'0,"7"0"-131"16,8-1-140-16,8-2-84 16,9-2-27-16,3-2-45 15,-4-4 4-15,0-3-20 16,-9-6 0-16,-5-2 4 15,-6-2 1-15,-17-1-6 16,-6 0-7-16,-20 2-24 0,-9 3-9 16,-6 11-16-16,-3 7-3 15,7 10-4-15,4 13-2 16,11 11-4 0,9 6 4-16,10 13 12 0,8 1 13 15,17 7 18-15,2-1 5 16,8-11 2-16,-2-5-3 15,-6-11-4 1,-5-6-21-16</inkml:trace>
  <inkml:trace contextRef="#ctx0" brushRef="#br0" timeOffset="-77179.44">3100 12675 976 0,'-4'-4'462'16,"-2"1"-207"-16,0 3-89 15,2 12-102-15,0 9-38 16,2 13-23-16,3 6 5 16,5 3-4-16,10-4 2 15,10-10-68-15,4-10-113 16</inkml:trace>
  <inkml:trace contextRef="#ctx0" brushRef="#br0" timeOffset="-76894.54">3570 12751 675 0,'-6'14'422'0,"-13"19"-7"15,-5-2-125-15,-2 6-128 16,-4-5-48-16,-1-12-62 15,2-5-12-15,-1-16-49 16,3-11-22-16,1-12-30 16,4 0-11-16,8-4 31 15,2 3 14-15,17 6 9 0,7 0 6 16,12 4 12-16,7 4 10 16,8 11 21-1,-1 7 3-15,-2 16 1 0,-5 8-4 16,-10 7-8-16,-4-3-6 15,-4-4-10-15,3-9-76 16</inkml:trace>
  <inkml:trace contextRef="#ctx0" brushRef="#br0" timeOffset="-76325.61">3753 12701 953 0,'0'-1'504'16,"6"1"-61"-16,8 10-315 15,2 8-51-15,3 8-29 16,-5 5-11-16,-13 0-15 16,-2 1-2-16,-7-8-17 0,1-2-28 15,6-17-45-15,1-5-27 16,6-12 2-16,-2-12 25 16,2-4 42-16,1 0 26 15,-2 1 4-15,-1 3 0 16,-1 11 16-16,-1 3 2 15,-2 13-6-15,-2 5 9 16,-4 13-11-16,-2 3-2 16,4 6 9-16,5 2-9 15,16-5-7-15,7-6 1 16,9-9 3-16,1-12 4 16,-1-8 6-16,-4-9 2 15,-5-8 1-15,-1 3-2 16,-4-3-4-1,-1 6-5-15,-6 5-11 0,-2 7-8 16,-3 13 2-16,-7 5 8 16,-2 14 13-16,-7 2 8 15,-2 1-1-15,3-2-6 16,4-11-7-16,2-6-2 16,7-12 5-16,4-9-1 15,1-8-1-15,8-2 2 0,0 0-10 16,1 3-4-16,1 9-7 15,-2 8-5-15,0 5 0 16,-3 4 2-16,2 9 7 16,-3-1 4-16,-5 4 3 15,-1-1 0-15,-10-1 5 16,1 1-8-16,-7-2-100 16,-4-1-84-16</inkml:trace>
  <inkml:trace contextRef="#ctx0" brushRef="#br0" timeOffset="-76198.99">4192 12547 1308 0,'-6'-3'496'16,"-2"2"-388"-16,1 4-84 16,7 8-204-16</inkml:trace>
  <inkml:trace contextRef="#ctx0" brushRef="#br0" timeOffset="-76025.92">4448 12727 720 0,'6'10'461'15,"9"15"-9"-15,3 2-155 16,-8-1-112-16,2 1-50 16,-7-4-47-16,1-1-32 0,-5-5-25 15,-2-4 0-15,-6-9 2 16,-4-2 6-16,1-9-111 15,0-4-64-15</inkml:trace>
  <inkml:trace contextRef="#ctx0" brushRef="#br0" timeOffset="-75436.21">5460 12691 656 0,'-9'-3'393'16,"-11"0"-61"-16,-8 10-161 15,-5 8-51-15,-2 13-81 16,6 7-22-16,16 8-35 15,13 4-9-15,26-2 3 16,10-7 11-16,11-15 19 16,-5-13 21-16,-11-14 51 0,-11-5 31 15,-15-10 33 1,-10 2-9-16,-16-2-46 0,-8 0-34 16,-11 9-46-16,1 2-19 15,7 5-129-15,10 3-253 16</inkml:trace>
  <inkml:trace contextRef="#ctx0" brushRef="#br0" timeOffset="-75184.09">5601 12775 941 0,'0'0'492'16,"0"-2"-171"-16,-5 4-169 15,4-2-56-15,0 0-82 16,-5 22-14-16,-1 34-5 15,12-27-1-15,10-7 1 16,8 0 7-16,2-9 28 16,8-9 23-16,0-4 35 15,-3-8 7-15,0-7-2 0,-9-2-12 16,-10-6-28-16,-3-1-7 16,-5-4-83-16,-3 0-81 15,-10-1-246-15</inkml:trace>
  <inkml:trace contextRef="#ctx0" brushRef="#br0" timeOffset="-75092.66">5697 12630 747 0,'-1'-5'404'0,"-4"-1"-110"15,1 7-183-15,9-1-56 16,8 12-371-16</inkml:trace>
  <inkml:trace contextRef="#ctx0" brushRef="#br0" timeOffset="-74868.84">5962 12784 1100 0,'0'7'454'0,"8"5"-273"0,1 8-103 16,3 6-9-16,4 3-40 15,-2 1-10-15,3-11-6 16,5-9 1-16,2-10 59 0,-2-8 26 15,1-11 30-15,-3-4 15 16,-8-10-45-16,-1 1-23 16,-11 5-76-16,-2 3-110 15</inkml:trace>
  <inkml:trace contextRef="#ctx0" brushRef="#br0" timeOffset="-74378.39">6522 12695 829 0,'-17'-2'376'16,"-21"2"-163"-16,-4 7-65 15,0 11-72-15,0 8-16 16,10 10-34-16,12 4-6 0,24 0 3 15,13-2 2-15,18-11 17 32,0-10 6-32,-1-15 12 0,-3-5 4 0,-7-19 5 15,-1-7-3-15,-7-15-8 32,-2-6-7-32,-10-10-16 15,-2-3-6-15,-9-9-10 16,-2-4-4-16,0-5-8 0,3 5-6 0,6 22-34 31,7 15-43-31,12 28-125 0,5 15-98 16</inkml:trace>
  <inkml:trace contextRef="#ctx0" brushRef="#br0" timeOffset="-74016.84">6889 12596 609 0,'-12'-4'326'0,"-12"-1"-82"16,-4 6-86-16,3 4-103 16,3 3-29-16,12 6-33 15,12-2-4-15,16 7 5 16,8-1 3-16,5-5 8 15,-3-3 3-15,-4-5 6 16,-7-4 0-16,-11 0 10 16,-5-1-7-16,-11 0-9 15,-10 0-3-15,-9 6-11 0,-7 3 17 16,2 7 27 0,4 4 16-16,9-6 14 0,11 3-15 15,13-1-22-15,11-2-14 0,15 1-10 16,9-6 2-1,1-3-1-15,-3-6-35 16,0-3-164-16</inkml:trace>
  <inkml:trace contextRef="#ctx0" brushRef="#br0" timeOffset="-73759.22">7222 12653 735 0,'-8'-6'391'0,"-15"-3"-98"16,-5 3-53-16,-5 6-98 15,-1 5-44-15,9 5-63 16,2 6-27-16,12 5-23 0,9 0-4 16,10 3 1-16,6-2 5 15,9-8 10-15,1-3 4 16,2-9 10-16,-3 0 3 16,-9-2 14-16,-8 0 6 15,-12 0-3-15,-9-2-4 16,-12 5-13-1,1-2-10-15,2 0-5 0,7 0-56 0,13-3-298 32</inkml:trace>
  <inkml:trace contextRef="#ctx0" brushRef="#br0" timeOffset="-73491.88">7259 12676 1103 0,'9'3'494'0,"8"4"-254"0,1 4-57 0,0 7-107 15,-6-2-31 1,-4 1-29-16,-6 0-5 0,-3-7-1 16,1-3 10-1,0-7-32-15,2-5-16 16,4-7-10-16,2-5-10 0,1-4 27 16,4 0 11-16,4 2 0 15,-1 4-3 1,6 11-7-16,0 3 0 0,-7 10-7 15,-1 5 17-15,-12 6 25 0,-6 5 10 0,-2-2 15 16,2 0-10-16,4-6-117 16</inkml:trace>
  <inkml:trace contextRef="#ctx0" brushRef="#br0" timeOffset="-73291.91">7698 12673 1155 0,'12'3'498'0,"14"8"-296"15,3 3-7-15,7 8-94 0,-9 2-23 16,-4-1-15-16,-10 0-26 16,-15-6 6-16,-6-2 2 15,-13-10-5-15,-2-2-4 16,0-8-152-16,4-2-112 15</inkml:trace>
  <inkml:trace contextRef="#ctx0" brushRef="#br0" timeOffset="-73103.5">8221 12920 1121 0,'3'12'511'0,"-4"11"-237"16,-6 2-61-16,-7-5-104 16,-5-6-26-16,-1-9-60 15,-3 1-38-15</inkml:trace>
  <inkml:trace contextRef="#ctx0" brushRef="#br0" timeOffset="-72230.36">9228 12520 902 0,'-20'-7'388'16,"-24"-3"-208"-16,-5 4-41 0,4 16-87 15,3 11-28-15,12 17-45 16,7 10-19 0,20 15 1-16,11 5 2 0,23 9 14 15,15-4 5-15,25-13 17 16,4-13 4-16,8-26 42 16,-2-14 14-16,-5-26 44 15,-5-15 27-15,-11-19 11 16,-14-12 6-16,-30-4-14 15,-16 1-23-15,-38 6-46 0,-13 9-21 16,-16 12-34-16,3 11-10 16,10 12-77-16,12 6-83 15,16 13-460-15</inkml:trace>
  <inkml:trace contextRef="#ctx0" brushRef="#br0" timeOffset="-71917.66">9326 12737 821 0,'2'8'429'16,"3"2"-150"-16,13 10-60 15,11 5-35-15,15 11-58 0,8 4-28 16,1 4-39-16,-4-3-11 16,-12-10-23-16,-9-5-3 15,-7-10-5-15,-4-3-2 16</inkml:trace>
  <inkml:trace contextRef="#ctx0" brushRef="#br0" timeOffset="-70511.49">9800 12929 530 0,'0'-2'293'15,"0"-4"-74"-15,4-1-59 16,9 3-85-16,0-3-25 0,11-1-29 16,8 8-9-16,6 6-12 15,-4 5-5-15,-14 9 4 16,-10 2 4-16,-18 3 9 15,-7 0 2-15,-6 0 0 16,1-8 2-16,8-11 1 16,6-6-8-16,13-11-9 15,8 2-7-15,15 3-1 16,3 3 9-16,2 9 15 0,-3 3 11 16,-14 7 36-16,-10 1 16 15,-19 7 20-15,-13-1-1 16,-15-6-27-16,-5-4-12 15,9-10-31-15,4-3-55 16,18-8-213 0</inkml:trace>
  <inkml:trace contextRef="#ctx0" brushRef="#br0" timeOffset="-70209.86">10278 12714 702 0,'5'1'306'0,"16"5"-123"16,6-2-51-16,27-4-8 0,9 0-34 15,12-4-51-15,-2-1 4 16,-14 2-162-16,-8 0-222 16</inkml:trace>
  <inkml:trace contextRef="#ctx0" brushRef="#br0" timeOffset="-70005.42">10343 12837 845 0,'2'4'384'0,"10"3"-131"15,9-2-27 1,23-2-38-16,14-2-29 15,15-5-76-15,-3-1-31 16,-11-2-89-16,-12 1-93 0</inkml:trace>
  <inkml:trace contextRef="#ctx0" brushRef="#br0" timeOffset="-69576.83">11402 12497 801 0,'-25'-11'444'0,"-19"-4"-108"16,-2 9-187-16,-1 7-55 16,-12 17-85-16,0 14-19 15,4 10-26-15,7 9-3 16,36 13 10-16,15-2 9 16,38 1 21-16,15-2 12 15,19-12 4-15,3-11 3 0,4-21 2 16,-3-15 2-1,-8-23 12-15,-5-11 7 16,-20-19 19-16,-16-3 11 16,-30-6 1-16,-16-2-3 0,-29 7-23 15,-8 3-18-15,-11 10-30 16,4 11-8-16,12 13-134 16,5 11-70-16</inkml:trace>
  <inkml:trace contextRef="#ctx0" brushRef="#br0" timeOffset="-69403.01">11268 12685 769 0,'6'6'400'16,"10"6"-65"-16,10 6-132 15,16 13-50-15,7 5-34 16,13 10-53-16,-2 2-21 15,-8-4-14-15,-5-6-58 0,-18-14-230 16</inkml:trace>
  <inkml:trace contextRef="#ctx0" brushRef="#br0" timeOffset="-69014.73">11868 12883 941 0,'-5'0'434'16,"-2"5"-188"0,-3 4-111-16,-3 4-81 0,0 0-22 0,7 7-24 15,3-1-9-15,8 4-9 16,10 0 3 0,0-11 10-1,6 1 3-15,1-6 6 0,-3-5 2 16,1-2-14-16,0 0-48 15,-4-9-173-15,0 3-165 16</inkml:trace>
  <inkml:trace contextRef="#ctx0" brushRef="#br0" timeOffset="-68891.23">12016 12933 831 0,'-5'3'371'16,"0"10"-172"-16,1 4-40 15,-1 9-53-15,5 4-21 16,2 2-32-16,3 0-14 0,1-4-12 15,1-3-5-15,0-6-33 16,0-7-62-16</inkml:trace>
  <inkml:trace contextRef="#ctx0" brushRef="#br0" timeOffset="-67927.55">12337 12684 696 0,'2'1'377'15,"5"1"-13"-15,18 3-228 0,5-2-31 16,27 0-14-16,9-1-20 16,2 0-40-16,1 1-6 15,-17-1-96-15,-10-1-98 0</inkml:trace>
  <inkml:trace contextRef="#ctx0" brushRef="#br0" timeOffset="-67741.93">12401 12833 819 0,'10'2'401'0,"21"2"-129"15,13 0-18-15,19-2-44 16,1-2-37-16,-7-3-68 16,-5-2-28-16,-16-3-78 0,-1 1-76 15</inkml:trace>
  <inkml:trace contextRef="#ctx0" brushRef="#br0" timeOffset="-66942.2">13480 12499 352 0,'-20'-3'261'0,"-15"-1"23"0,-12 4-80 16,2 9-35-16,1 11-66 15,3 2-48-15,16 12-54 16,3 4-12-16,19 15-14 16,7 9 2-16,18 1 9 15,16-2 19-15,23-13 62 16,21-15 14-16,23-26 30 15,3-15 20-15,-8-32 10 16,-12-10 18-16,-32-13 19 16,-15-1-15-16,-41 3-43 15,-24 0-25-15,-34 10-48 16,-12 1-22-16,-5 10-28 16,2 12-11-16,10 15-116 0,10 15-95 15</inkml:trace>
  <inkml:trace contextRef="#ctx0" brushRef="#br0" timeOffset="-66667.47">13507 12697 899 0,'10'8'486'0,"3"5"12"0,20 16-380 16,12 9-1-16,4 10-26 0,1 1-19 16,-4-3-38-1,-9-4-11-15,-8-15-78 16,-1-5-106-16</inkml:trace>
  <inkml:trace contextRef="#ctx0" brushRef="#br0" timeOffset="-66280.03">13974 13074 472 0,'9'0'291'15,"12"-3"-3"-15,3-6-41 0,3-4-61 16,-2-3-27-16,-4-3-42 16,0 2-11-16,-6-2-6 15,-5 4-1-15,-3 7-8 16,-7 2-17-16,-7 11-41 16,3 7-14-16,-1 14-17 15,3 6 1-15,3 8 10 16,0 1 0-16,4-3-4 15,3-4-6-15</inkml:trace>
  <inkml:trace contextRef="#ctx0" brushRef="#br0" timeOffset="-64268.82">14608 12755 721 0,'16'1'318'0,"11"2"-166"15,26-3-83-15,9-3-20 16,14-1-68-16,4-2-150 0</inkml:trace>
  <inkml:trace contextRef="#ctx0" brushRef="#br0" timeOffset="-64110.32">14633 12860 1096 0,'4'4'423'0,"12"1"-293"16,20 2-63-16,23 1-24 15,15-1 0-15,16-1-292 0</inkml:trace>
  <inkml:trace contextRef="#ctx0" brushRef="#br0" timeOffset="-63759.43">15506 12717 913 0,'-15'-22'409'0,"-8"-15"-198"0,25 2-126 16,13 0-33-16,21 13-23 15,9 10-6-15,4 12 0 16,0 8 1-16,-5 14-20 16,-14 2-3-16,-29 10 7 15,-16 3 4-15,-26 4 5 16,-6 4-1-16,-1-4-7 0,7-4-4 16,21-6-8-1,12-4-3-15,20-2 9 16,8-4 17-16,8-4 17 0,7 1 6 15,12-9-9 1,1 1-11-16,7-10-66 0,-5-8-98 16</inkml:trace>
  <inkml:trace contextRef="#ctx0" brushRef="#br0" timeOffset="-63403.99">15890 12526 1005 0,'1'0'420'0,"2"6"-237"16,-4 3-104-16,-3 8-15 15,-3 7-28-15,-2 4-9 0,14-6-16 32,-3-12-4-32,1 2 0 0,15 28 1 15,17-5 4-15,9-5 2 0,-7-24 6 16,2-5 2-1,-10-8-17-15,-7-7-19 0,-7-7-38 16,-6-4-13-16,-3 2 9 16,-6-5 20-16,-1 0 38 15,-9 1 25-15,-4 4 26 16,2 12 0-16,-1 14 1 16,7 13-12-16,4 18-15 15,4 6 1-15,4 13-6 16,1 4-4-16,3 3-2 15,-1 0 41-15,10-7-556 16</inkml:trace>
  <inkml:trace contextRef="#ctx0" brushRef="#br0" timeOffset="-62966.55">16562 12644 564 0,'0'1'338'15,"0"10"24"1,4 12-186-16,2 22-96 0,5 16 1 15,6 21-15-15,-5 2-5 16,-2-3-12-16,-5-6-8 16,-2-17-19-16,3-10 8 15,0-15-99-15,2-9-96 16,-4-22-137-16</inkml:trace>
  <inkml:trace contextRef="#ctx0" brushRef="#br0" timeOffset="-62836.72">16610 12929 858 0,'1'-4'444'16,"10"-2"-85"-16,16 5-256 15,1 1-50-15,22 3-37 16,-4 0-84 0</inkml:trace>
  <inkml:trace contextRef="#ctx0" brushRef="#br0" timeOffset="-62475.86">17308 12551 909 0,'-16'-11'464'16,"-24"-15"-176"-16,-9 3-71 15,-1 13-94-15,-6 6-69 16,3 17-53-16,3 14-20 0,0 10-17 16,10 9 1-1,19 14 15-15,17 1 12 16,28 6 18-16,11-4 10 15,19-8 14-15,2-12 4 0,13-16-2 16,2-9-4 0,2-19-5-16,1-6 1 15,-12-15-132-15,-11-3-212 0</inkml:trace>
  <inkml:trace contextRef="#ctx0" brushRef="#br0" timeOffset="-62199.74">17761 12967 1177 0,'-1'0'599'16,"-1"0"-177"-16,1 5-288 0,1-5-58 15,0 0-118-15,0 0 203 16</inkml:trace>
</inkml:ink>
</file>

<file path=ppt/ink/ink5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3T11:36:08.336"/>
    </inkml:context>
    <inkml:brush xml:id="br0">
      <inkml:brushProperty name="width" value="0.05292" units="cm"/>
      <inkml:brushProperty name="height" value="0.05292" units="cm"/>
      <inkml:brushProperty name="color" value="#FF0000"/>
    </inkml:brush>
  </inkml:definitions>
  <inkml:trace contextRef="#ctx0" brushRef="#br0">17744 12980 451 0,'-1'-3'301'0,"-1"-3"-17"15,1 2-73-15,-1 4-43 16,1 0-63-16,1 0-24 15,0 0-35-15,0 12 0 16,5 36 10-16,-6-21-2 16,-7-5-4-16,-2 1-1 0,-5-8-28 15,-1-5-48-15,5-5-213 16</inkml:trace>
  <inkml:trace contextRef="#ctx0" brushRef="#br0" timeOffset="586.15">18363 12684 415 0,'-8'-5'305'16,"-13"-2"43"-16,-2 2-114 0,1 6-111 15,-1 3-42-15,0 10-62 16,5 5-20-16,2 8-19 16,4 8-2-16,12 5 1 15,5 2 2-15,10 0 5 16,4-5 3-16,11-7 7 15,4-12 4-15,2-10 8 16,-1-8 6-16,-12-5 26 16,-7 0 23-16,-17-11 38 15,-11 1 9-15,-17-3-16 16,-10-1-23-16,-3 6-43 16,4-2-17-16,12 1-59 15,6 3-77-15</inkml:trace>
  <inkml:trace contextRef="#ctx0" brushRef="#br0" timeOffset="760.59">18457 12729 676 0,'9'-1'289'15,"13"-3"-136"-15,5 0-73 0,15 1-29 16,2 0-8-16,1 2-14 16,0 0-7-16,-3-2-6 15,-3 1 2-15,-9 0-73 16,-8-3-95-16</inkml:trace>
  <inkml:trace contextRef="#ctx0" brushRef="#br0" timeOffset="923.7">18646 12727 401 0,'0'5'239'16,"-1"3"-37"-16,3 5-63 15,2 5-16-15,3 4-15 16,3 7-3-16,-6 3-18 16,0 0-15-16,-2 0-29 15,-2-7-14-15,3-4-35 16,1-1-76-16</inkml:trace>
  <inkml:trace contextRef="#ctx0" brushRef="#br0" timeOffset="1288.1">18962 12811 471 0,'-3'-10'283'0,"0"-6"-4"16,-8 1-46-16,-2 4-62 15,-5 3-29-15,-5 4-66 16,0 4-30-16,2 6-46 16,2 7-14-16,5 9-19 15,5 6-2-15,10 9 7 16,8 3 3-16,11-5 8 16,6-2 3-16,10-13 8 15,0-5 3-15,3-16 10 16,-4-5 6-16,-10-12 13 15,-6-9 9-15,-9-3 26 16,-7-4 1-16,-12 0-3 16,-3 7-9-16,-11 4-30 15,-1 2-37-15,-1 9-164 16</inkml:trace>
  <inkml:trace contextRef="#ctx0" brushRef="#br0" timeOffset="1962.99">19796 12781 414 0,'-4'-6'305'0,"-4"-6"10"16,-6 4-110-16,-4 1-42 15,-5 9-80-15,0 3-35 16,4 8-45-16,4 7-14 16,7 5-18-16,7 7-6 15,9 5 5-15,5 4 6 16,13-9 12-16,5-2 6 16,6-9 6-16,0-10 4 15,-4-6 15-15,-9-7 17 0,-17-7 40 16,-9-2 11-16,-21 2-10 15,-12-2-15-15,-10 10-43 16,-1 1-13-16,9 2-24 16,12 2-50-16</inkml:trace>
  <inkml:trace contextRef="#ctx0" brushRef="#br0" timeOffset="2132.58">19961 12766 821 0,'-2'-6'410'0,"-1"-3"-153"16,2 4-106-16,8 10-115 16,7 5-34-16,7 17-21 15,5 11 8-15,2 22 9 0,-3 5 2 16,-2 2 5-16,-1-2 4 15,-4-16-38-15,1-1-45 16,-4-16-188-16</inkml:trace>
  <inkml:trace contextRef="#ctx0" brushRef="#br0" timeOffset="2329.11">20112 12767 790 0,'-3'-5'403'0,"-10"-2"-139"16,1 6-61-16,-1 9-113 16,-4 8-38-16,1 17-41 15,0 8-9-15,-8 13-1 16,-3 5-1-16,-1-1 4 16,-2-1-1-16,4-5 1 15,4-7-17-15,7-14-115 16,3-10-145-16</inkml:trace>
  <inkml:trace contextRef="#ctx0" brushRef="#br0" timeOffset="2735.06">20149 12767 751 0,'10'-5'351'0,"9"-2"-140"16,0 7-128-16,2 5-15 15,-2 11-30-15,-6 4-1 16,-3 7 11-16,-8 1-3 0,-5-1-4 16,-2 1-4-16,-1-10-12 15,0-6-1-15,3-6 11 16,-1-6-5-16,4-7-13 15,3-7-9-15,6-5-19 16,4-4-4-16,7 0 5 16,5 2 1-16,5 2 3 15,2 2 0-15,-6 6-2 16,-1 8 3-16,-13 10 8 16,1 7 5-16,-5 11 7 15,-6 0-1-15,5 5-3 16,-8-2-1-16,1-1-1 15,0-3-1-15,-2-3-32 16,3-4-63-16,-1-6-322 16</inkml:trace>
  <inkml:trace contextRef="#ctx0" brushRef="#br0" timeOffset="2898.3">20389 12559 962 0,'-2'-8'464'0,"-2"-3"-169"16,2 2-182-16,3 4-56 0,4 7-82 15,0 2-12-15,10 8-118 16,-3 2-179-16</inkml:trace>
  <inkml:trace contextRef="#ctx0" brushRef="#br0" timeOffset="3153.81">20597 12647 774 0,'-1'-3'383'16,"1"-3"-154"-16,1 8-136 16,-1-2-36-16,0 0-38 15,9 27 9-15,11 56 14 16,-9-15-3-16,-2 11-16 15,0 5-6-15,-2-10-9 16,-1-9 2-16,1-16 3 16,1-5-1-16,-1-13 3 0,0-7 1 15,0-12-29-15,-1-3-56 16,-1-9-260-16</inkml:trace>
  <inkml:trace contextRef="#ctx0" brushRef="#br0" timeOffset="3325">20648 12925 672 0,'8'-5'247'0,"18"-4"-202"16,7 1-26-16,9-2-25 15,7 3-95-15</inkml:trace>
  <inkml:trace contextRef="#ctx0" brushRef="#br0" timeOffset="3599.86">21219 12748 618 0,'-7'6'344'0,"-11"10"-66"16,-9 3-43-16,-6 2-104 15,-5-1-35-15,1-1-51 16,3-3-15-16,4-7-10 15,11-4-1-15,0-6-6 0,5-4-1 16,5-5-9-16,1 0-10 16,9-2-18-16,5-1-5 15,10-1-3-15,3 0 2 16,4 4 8-16,0 3 15 16,2 10 26-16,-2 10 23 15,-1 13 33-15,-5 7-6 16,-3 6-12-16,1-2-17 15,-2-5-22-15,3-5 3 0,4-13-147 16,1-1-371-16</inkml:trace>
  <inkml:trace contextRef="#ctx0" brushRef="#br0" timeOffset="4079.96">22043 12406 717 0,'-13'1'332'16,"-19"7"-114"-16,-1 10-55 16,-8 12-69-16,-2 6-17 0,2 19-44 15,2 1-10 1,11 16 3-16,10 5-2 0,18 9-4 15,10-4-2-15,20-13-8 16,7-8-4-16,8-28-1 16,4-9-1-16,4-13-34 15,1-11-69-15</inkml:trace>
  <inkml:trace contextRef="#ctx0" brushRef="#br0" timeOffset="4434.16">22221 12550 890 0,'0'-3'387'0,"0"-4"-191"15,-1 3-48-15,-1 4-75 16,1 0-24-16,0 4-44 16,-2 26-3-16,-1 41 8 15,3-25-4-15,0 12 3 16,1 8-1-16,-1-6 3 0,1 1 1 15,0-20 2-15,1-8 2 16,0-17 4-16,0-12 7 16,3-6 2-16,-2-12-5 15,4-12-13-15,4 0-11 16,9-9-14-16,1 2-3 16,11 3 1-16,-1 4 2 15,-2 15-1-15,-5 6 0 16,-4 15 1-16,-1 6 3 0,-10 8 15 15,0 5 11-15,-15 2 22 16,-8 0 6-16,-12-6 0 16,-9-3-4-16,-6-13-18 15,1-2-14-15,11-3-77 16,8-4-56-16,21 0-347 16</inkml:trace>
  <inkml:trace contextRef="#ctx0" brushRef="#br0" timeOffset="4895.06">22550 12415 764 0,'3'-6'390'16,"4"-2"-130"-16,3 5-92 0,17 17-94 16,6 11-33-16,15 20-25 15,2 14-3-15,-14 18 2 16,-12 10 1-16,-31 20 2 15,-11-1 1-15,-20-10-4 16,-5-8 0-16,1-27 6 16,2-11 3-16,7-21 5 15,7-8 5-15,10-18-3 16,5-3-13-16,8-7-55 16,3-3-58-16,12-2-390 15</inkml:trace>
  <inkml:trace contextRef="#ctx0" brushRef="#br0" timeOffset="5199.69">22989 13082 1004 0,'-4'-4'505'0,"1"1"-147"16,-1 2-62-16,3-1-112 15,0 1-40-15,1 0-75 16,0 0-28-16,0 1-21 16,-1 0-7-16,1 0-6 15,0 0-27-15,0 0-195 16</inkml:trace>
  <inkml:trace contextRef="#ctx0" brushRef="#br0" timeOffset="19627.43">1799 13536 714 0,'-11'-1'306'0,"-15"1"-158"16,-6 7-46-16,2 9-41 15,-3 8-22-15,8 8-41 0,4 6-3 16,16 5-20 0,8 6 4-16,20 2 10 0,8 2-1 15,16-8 14-15,10-19 4 16,17-20 7-16,5-14 5 16,-10-23 6-16,-11-7 49 15,-27-11 61-15,-18-1 14 16,-22 1 16-16,-13 4-36 15,-29 2-53-15,-8 4-18 16,-9 9-30-16,5 3-18 16,13 16-7-16,10 1-71 0,20 10-269 15</inkml:trace>
  <inkml:trace contextRef="#ctx0" brushRef="#br0" timeOffset="20312.18">2789 13739 741 0,'-1'2'295'0,"-1"6"-183"16,-1 2-76-16,3 15-32 16,0 0 3-16,0 5 3 15,0 2 1-15,0-9-3 16,0-1 2-16,2-11 9 15,-1-7 14-15,-2-7 17 16,1-8 3-16,-3-8-3 16,3-5-13-16,0-8-18 15,0-2-6-15,3 3-9 16,-3 1-4-16,6 7-12 16,6 3-4-16,6 6-8 15,9 3 0-15,5 7 6 16,2 2 4-16,-6 3 8 15,0 3-2-15,-11 1 11 16,-7 7 10-16,-6 9 12 0,-6 4 6 16,-3 13-7-16,-2 1-9 15,6 4-5-15,0-5-21 16,7-13-302-16</inkml:trace>
  <inkml:trace contextRef="#ctx0" brushRef="#br0" timeOffset="20572.92">3113 13718 768 0,'-2'0'333'16,"-3"2"-153"-16,1 8-113 15,0 4-28-15,2 7-13 16,2 6-8-16,3 2-11 15,3-2-4-15,8-3-2 16,1-2 2-16,10-9 6 16,2-5 3-16,3-8 5 15,0-6 4-15,-4-11 10 16,-2-3 7-16,-6-5 11 16,-3-3 3-16,-12 3-2 15,-3 1-11-15,-8 8-73 16,-3 3-62-16,0 7-353 0</inkml:trace>
  <inkml:trace contextRef="#ctx0" brushRef="#br0" timeOffset="21012.28">3422 13732 659 0,'2'0'383'0,"5"2"-26"0,5 5-231 16,2 2-40-16,4 14-46 15,-3 3-15-15,-3 7-11 16,-7 4-2-16,-1-6 0 16,-2-2 0-16,-1-8 4 15,4-4-1-15,-3-11 6 16,1-4-7-16,-2-10-14 16,0-4-3-16,1-7-18 15,5-4 3-15,3-3 1 16,7-1-1-16,3-3 6 15,2 2 5-15,2 5 7 16,-5 3 5-16,-10 11 12 16,-7 1 11-16,-13 8 15 15,-6 2 8-15,-4 7 4 16,0 2-14-16,6 4-23 16,5 4-12-16,9 2-17 15,4 4-2-15,13 0 3 0,5 0-13 16,8-3-69-16,4-1-69 15</inkml:trace>
  <inkml:trace contextRef="#ctx0" brushRef="#br0" timeOffset="21216.89">3731 13727 732 0,'1'0'324'0,"1"0"-127"0,3 9-127 16,5 3-21-16,7 12 0 16,-1 6-1-16,4 4-7 15,-1 1 0-15,-3-7 0 16,1-7-2-16,0-11 3 16,0-5 16-16,1-11 6 15,-2-8-3-15,1-8-9 16,-2-3-20-16,-3-2-17 15,0 1-3-15,-2 4-51 16,-3 3-78-16</inkml:trace>
  <inkml:trace contextRef="#ctx0" brushRef="#br0" timeOffset="21678.69">4108 13761 822 0,'-7'3'337'16,"-1"7"-208"-16,-5 5-44 16,8 7-41-16,5 6-13 0,4-3-15 15,10 1 0-15,4-7 2 16,-1-6 3-16,6-8 7 15,-4-8-1-15,2-8 2 16,-1-3-1-16,-4-8 0 16,0 2 0-16,-6-1-5 15,-3 3-1-15,-6 6-9 16,-3 4-10-16,-9 9-19 16,6 6-7-16,3 10-1 15,2 5 3-15,11 3 14 16,-1 2 2-16,11-1 2 15,6-3 3-15,11-8 2 16,0-3 5-16,1-10 26 16,-6-3 11-16,-13-11 24 15,-3-6 14-15,-13-10-13 16,0 1-6-16,-6-7-22 0,-6 2-16 16,-2 3-54-16,-2 5-51 15,1 11-272-15</inkml:trace>
  <inkml:trace contextRef="#ctx0" brushRef="#br0" timeOffset="22414.5">4658 13706 614 0,'-4'0'303'0,"-1"0"-120"16,5 0-56-16,0 0-55 15,0 0-32-15,30 9-22 16,38 6 2-16,-18-11-7 16,2-2-1-16,-14-2 5 0,-4-1 6 15,-20-2 14-15,-10-2-1 16,-7 1-20-16,-11-1-9 16,-16 5-19-16,-5 1-6 15,-4 10 4-15,1 5-3 16,10 7-7-16,10 3-6 15,11 1 3-15,9-1 2 16,15-4 12-16,6-5 9 16,8-6 11-16,4-7 4 0,1-8 6 15,-2-5 1-15,-10-9 0 16,-5-1-1-16,-8-1-4 16,-1 2-4-16,-3 7-10 15,-3 7-13-15,1 12 0 16,-1 8 6-16,-2 12 10 15,3 3 11-15,-2-1 1 16,-3-5-4-16,7-7 0 16,-3-6 4-16,1-11 13 15,5-1 2-15,-2-16 2 16,0-2-4-16,3-9-14 16,0-3-6-16,2 4-7 15,6 1-3-15,0 9 2 16,0 6 11-16,-2 9 15 15,-4 1 9-15,-2 11 5 16,1 4-6-16,-4 2-2 16,5 4-3-16,-4 2-5 15,0-2-4-15,-1 2-6 0,-4-2-3 16,-4-6 5-16,-6-1-29 16,-4-3-122-16,-2-3-112 15</inkml:trace>
  <inkml:trace contextRef="#ctx0" brushRef="#br0" timeOffset="22602.36">5132 13693 887 0,'3'-10'421'0,"3"-7"-161"16,-4 6-66-16,-1 1-91 16,1 7-42-16,0 3-122 15,3-1-126-15</inkml:trace>
  <inkml:trace contextRef="#ctx0" brushRef="#br0" timeOffset="22823.14">5377 13754 843 0,'7'7'358'0,"17"13"-222"16,8 6-34-16,1 4-63 15,2 3-18-15,-12-3-2 0,-6-6 12 16,-8-3 38-16,-8-8 16 16,-10-3 34-16,-6-2-5 15,-11-10-28-15,-6-4-15 16,0-3-43-16,1-3-10 16,7 3-55-16,7 1-69 15</inkml:trace>
  <inkml:trace contextRef="#ctx0" brushRef="#br0" timeOffset="23325.93">6896 13495 659 0,'-12'-12'414'0,"-12"-12"-70"16,-13 2-105-16,-7 4-47 16,-12 9-93-16,-2 9-31 0,2 13-42 15,1 6-10 1,14 16-17-16,5 1-6 0,19 12-3 15,6 2-3-15,8 4 2 16,6-2 2-16,17 0 5 16,5-3 3-16,23-11 2 15,7-7 2-15,8-14 3 16,3-9-49-16,-6-12-143 16,-3-5-192-16</inkml:trace>
  <inkml:trace contextRef="#ctx0" brushRef="#br0" timeOffset="23717.18">6904 13804 819 0,'-1'-4'354'0,"1"-5"-171"0,4-1-54 16,8 5-58-16,4 2-19 16,6 7-39-16,3 3-8 15,-4 7 0-15,-5 1 0 16,-10 3 3-16,-9 2 2 16,-9 0 4-16,-3-1 4 0,1-7 1 15,5-1 1-15,8-8-16 16,2-4-5-16,11-1-11 15,8-3-5-15,9 4 1 16,9 5 3-16,-4 7 5 16,-5 4 6-16,-13 5 39 15,-12-3 14-15,-16 5 18 16,-8-1 5-16,-14-8-19 16,-3-2-7-16,0-11-14 15,7-6-6-15,11-1-77 16,4-2-84-16</inkml:trace>
  <inkml:trace contextRef="#ctx0" brushRef="#br0" timeOffset="24860.6">8108 13740 334 0,'0'-7'236'0,"-1"-6"50"15,-3 2-58-15,-10 5-51 16,-5 1-34-16,-9 9-68 16,-5 3-31-16,6 5-39 15,2 3-7-15,13-1-24 0,7 4-3 16,12 0 7-16,9-2 5 16,12-2 18-16,4-5 5 15,2-6 4-15,-8-3 1 16,-9-2 5-16,-4-2 3 15,-12-3-4-15,-1 1-4 16,-12 3-10-16,-8 3-6 16,-4 7-3-16,-3 4 0 15,4 9 2-15,1 2-1 0,13 6-4 16,7 1-3-16,12 3 1 16,7-6 4-16,12-7 12 15,1-8 4-15,4-16 9 16,0-1 2-16,-2-11 1 15,0-4 0-15,-7-4 0 16,-4-4-1-16,-10 0 0 16,0 4-1-16,-10 7 7 15,2 1 7-15,-3 12-8 16,0 2-6-16,0 10-18 16,0 7-10-16,0 8 1 15,5 6 4-15,6 2 4 16,-1-2 2-16,-1-3-58 15,-5-7-70-15</inkml:trace>
  <inkml:trace contextRef="#ctx0" brushRef="#br0" timeOffset="24987.49">8232 13589 822 0,'-2'-8'405'0,"-5"-7"-126"15,4 8-175-15,3 5-49 16,0 0-57-16,0 2-63 16,0 0-342-16</inkml:trace>
  <inkml:trace contextRef="#ctx0" brushRef="#br0" timeOffset="25242.75">8404 13800 392 0,'5'19'276'0,"6"22"33"15,1 3-52-15,-4-11-52 16,1-5-34-16,3-16-37 16,2-7-7-16,3-12-16 15,2-6-8-15,0-10-21 16,-1-4-26-16,-2-2-25 16,-2 0-7-16,-7 3-10 15,-3 4-6-15,-1 4-80 16,-2 2-82-16,1 10-323 15</inkml:trace>
  <inkml:trace contextRef="#ctx0" brushRef="#br0" timeOffset="25676.85">8890 13751 600 0,'0'7'333'15,"0"12"-65"-15,-2 3-34 16,-3 2-83-16,2 4-34 15,-5-2-52-15,-6-2-16 16,-5-5-19-16,-3-4 1 0,-3-8-1 16,1-5-2-16,-1-6-28 15,1-4-21-15,11-5-52 16,1 0-18-16,14-1 2 16,8-4 10-16,9-2 39 15,5-1 15-15,0 2 15 16,-3 1 2-16,1 10-3 15,-6 8 9-15,-2 12 18 16,-2 6 7-16,-6 10 13 16,4 1-4-16,1 2-13 15,6-1-2-15,6-8-5 16,1-5-2-16,4-10 2 16,-1-8 2-16,-1-6 5 15,-1-9 3-15,-5-6 5 16,-7 0 2-16,-6-3 1 15,-6 2-2-15,-7 4-6 16,-1 4 6-16,0 9-3 0,0 5-4 16,7 7-8-16,-1 7-12 15,2 7-7-15,3 6 1 16,7 1 2-16,0 1 7 16,5 2-210-16</inkml:trace>
  <inkml:trace contextRef="#ctx0" brushRef="#br0" timeOffset="26120.53">10031 13794 767 0,'-10'-9'391'0,"-12"-8"-122"0,-7 2-71 16,2 8-102-16,-1 5-46 16,5 9-58-16,5 5-21 15,7 12-15-15,5 6 4 16,8 7 13-16,10 5 11 16,10-6 14-16,6-7 3 15,12-14 5-15,0-8 5 16,0-18 11-16,-3-6 7 15,-14-10 33-15,-11-5 17 0,-19-3 19 16,-13 0-1-16,-17 5-36 16,-5 5-20-16,4 8-66 15,7 4-77-15</inkml:trace>
  <inkml:trace contextRef="#ctx0" brushRef="#br0" timeOffset="26538.59">10844 13720 912 0,'-4'0'365'0,"0"6"-246"16,3 4-42-16,1 12-57 15,0 7-8-15,-1 9-8 16,2 3-1-16,1-2 2 16,-2-6 0-16,11-5-77 15,-3-3-93-15</inkml:trace>
  <inkml:trace contextRef="#ctx0" brushRef="#br0" timeOffset="26893.26">11181 13774 638 0,'-4'-4'333'0,"-4"-2"-87"0,-4 1-69 16,-4 5-86-16,-4 3-36 15,-1 4-50-15,3 3-11 16,4 10-17-16,2 4-2 16,7 6 0-16,3 2 3 15,12-1 11-15,6-2 4 16,10-7 9-16,3-6 5 0,-2-12 11 16,-1-4 8-16,-12-7 18 15,-2-5 18 1,-12-4 15-16,-17-2-4 0,-10 1-19 15,-10-1-21-15,-4 6-22 16,8 3-42-16,9 5-185 16</inkml:trace>
  <inkml:trace contextRef="#ctx0" brushRef="#br0" timeOffset="27194.91">11500 13829 636 0,'-12'-10'375'0,"-13"-5"-49"16,0 2-164-16,-3 0-41 15,4 8-78-15,-1 5-30 16,7 7-33-16,0 6-13 15,6 7-6-15,12 5 5 16,3 6 13-16,9 0 10 16,11-4 14-16,2-5 5 15,6-10 4-15,2-6 5 0,-4-12 20 16,-4-5 15-16,-10-9 14 16,-5-3 4-16,-14-2-14 15,-4 0-15-15,-8 5-22 16,-1 0-31-16,4 11-151 15</inkml:trace>
  <inkml:trace contextRef="#ctx0" brushRef="#br0" timeOffset="27601.73">11709 13841 698 0,'-1'-4'386'15,"1"-4"-92"-15,-10 1-105 16,2 0-28-16,-10 1-56 16,-5 1-25-16,4 5-61 0,-2 5-22 15,10 9-28-15,0 3 0 16,8 9 7-16,8 0 6 16,10 3 10-16,8 0 3 15,5-5 3-15,5-7 2 16,-2-9 4-16,-2-4 3 0,-4-15 7 15,-7-2 4 1,-9-13 6-16,-4-4 1 16,-11-3 3-16,-3-3 18 0,-4-3 21 15,-1 0 6-15,4-3 2 16,3 1-21-16,3 6-29 16,2-1-10-16,9 12-20 15,2 2-6-15,13 4-38 16,8 4-48-16,3 8-287 15</inkml:trace>
  <inkml:trace contextRef="#ctx0" brushRef="#br0" timeOffset="28026.18">11996 13800 786 0,'-1'0'383'0,"-4"0"-163"16,1 7-84-16,0 9-96 16,2 5-25-16,4 9-7 15,7 2 1-15,7 1 0 16,4 2 0-16,9-9 3 15,0-5 4-15,3-10 16 16,-2-11 18-16,-4-9 27 16,-4-4 5-16,-7-13-2 15,-4 2-12-15,-11-6-28 16,-3 2-11-16,-6 3-61 16,-2 3-70-16</inkml:trace>
  <inkml:trace contextRef="#ctx0" brushRef="#br0" timeOffset="28169.1">12169 13663 1212 0,'-2'-5'525'0,"0"-5"-286"16,-1 4-151-16,3 4-56 15,0 2-103-15,0 0-108 16</inkml:trace>
  <inkml:trace contextRef="#ctx0" brushRef="#br0" timeOffset="28447.14">12306 13893 470 0,'7'13'273'0,"10"17"-11"16,2-4-83-16,-2-3-58 15,3-4 3-15,-1-11-4 16,-2-3 12-16,-5-7-11 15,0-3-14-15,-2-8-23 16,3-2-13-16,2-3-11 16,-2-1-5-16,-1 2-13 15,-2 2-11-15,-4 0-16 16,-4 2-18-16,0 3-169 16</inkml:trace>
  <inkml:trace contextRef="#ctx0" brushRef="#br0" timeOffset="28880.58">12953 13889 750 0,'-2'0'357'15,"-2"3"-133"-15,-3 7-108 16,-1 8-25-16,-7 5-19 15,-3 0-7-15,-9-1-16 16,-2-5-11-16,-1-10-3 16,-2-6 1-16,6-8-3 15,1-5-4-15,9-2-13 16,5-2-6-16,4 1-12 16,6-3-5-16,4 2-8 15,10 1-3-15,3 1-5 0,7 6 1 16,3 6 8-16,3 9 4 15,2 10 10-15,-3 7 1 16,-8 5 2-16,0 2-1 16,-6-1-37-16,-1-3-116 15</inkml:trace>
  <inkml:trace contextRef="#ctx0" brushRef="#br0" timeOffset="29086.42">13083 13750 945 0,'1'-4'437'15,"7"-2"-225"-15,0 10-114 16,0 11-43-16,4 18-53 16,-5 7 3-16,-1 17 4 15,-2 3 0-15,-3 1 0 16,2-3-1-16,-6-3 3 15,3-6-45-15,6-4-155 16,-4-4-21-16</inkml:trace>
  <inkml:trace contextRef="#ctx0" brushRef="#br0" timeOffset="29338.86">13113 14017 802 0,'5'-3'361'0,"9"1"-172"16,7 1-52-16,5 1-70 15,5 0-26-15,2 1-33 16,3 0-88-16</inkml:trace>
  <inkml:trace contextRef="#ctx0" brushRef="#br0" timeOffset="30004.6">13491 13856 497 0,'-1'-5'286'0,"-4"-6"-48"0,-7 0-78 16,-3 0-32-16,-7 2-45 16,-3 3-28-16,0 6-33 15,2 4-7-15,5 4-6 16,5 3-4-16,7 8-3 15,6 4-2-15,8 2-4 16,7 2 3-16,8-5 7 16,2-5 3-16,3-8 5 15,2-4 3-15,-2-9 7 16,2-6 0-16,-6-4-3 16,-1-4-2-16,-1-5-9 15,0 1-4-15,0 6 17 16,-2 4 2-16,-3 15 1 15,-2 7 1-15,-7 8-8 16,-2 5 1-16,-7 0 12 16,-7-1 3-16,-5-1-4 15,-6-5-2-15,3-4-68 0,1-5-90 16</inkml:trace>
  <inkml:trace contextRef="#ctx0" brushRef="#br0" timeOffset="30948.81">14305 13837 738 0,'0'0'300'0,"4"1"-180"15,6 1-56-15,14 3-31 16,11-1-3-16,10 0-5 16,3 0-3-16,-3-4-2 15,-11-1 1-15,-10-2 5 0,-10-2 4 16,-13 3-7-16,-1-2-6 16,-13 3-12-16,-4 1-8 15,-4 6-6-15,-6 2-3 16,7 7-5-16,0 4-2 15,7 7-5-15,5 2 2 16,8 5 8-16,8 0 4 16,12-8 11-16,3-2 5 0,7-7 5 15,-2-6 3-15,-1-7 3 16,2-2 0-16,-7-11-17 16,2-2-17-16,-1-5-10 15,-3-9-1-15,1 1 17 16,-4-3 15-16,-13 1 29 15,-3 2 19-15,-5 6 23 16,0 5 5-16,2 8-24 16,-2 6-23-16,2 7-24 15,-1 5-7-15,1 10 2 16,4 3 8-16,9 3 7 16,-2-2 2-16,4-6 1 15,0-8-1-15,-2-6-1 16,3-5 3-16,1-4 5 15,-2-4-1-15,2-7-2 0,-1 0-6 16,-3-8-4-16,-1 3-2 16,-3 1-4-16,-1 0-3 15,-3 11-9-15,2 3-8 16,-2 5-3-16,2 4 4 16,2 12 8-16,-3 0 7 15,7 7 3-15,-2-2-1 16,5 0 0-16,3 0-2 15,4-6 3-15,1-2 1 16,-5-8 5-16,-4-5 19 0,-4-8 10 16,-1-2-1-16,-1-6-4 15,1-5-18-15,0-2-13 16,-2-2 1-16,1 2-14 16,0 6-2-16,-6 7-3 15,5 6-4-15,-4 9 4 16,-1 3-1-16,9 12 3 15,-5 0 2-15,3-2 7 16,1-1 0-16,-3-6 3 16,0-5 3-16,2-3 6 15,-2-4 4-15,2-5 4 16,2-6 0-16,-5-10 11 16,4-2 5-16,-1-5-1 15,-1 4-1-15,-1 2-20 16,-4 2-7-16,-3 7-96 15,0 2-96-15</inkml:trace>
  <inkml:trace contextRef="#ctx0" brushRef="#br0" timeOffset="35209.96">15058 2722 478 0,'-4'-1'302'0,"-7"-4"11"15,-11 3-69-15,-10 2-53 16,-11 0-11-16,-11 7-31 16,-5 0-26-16,5 12-54 15,0 5-18-15,12 11-32 16,13 7-8-16,16-2-7 16,11 3-4-16,17-4-5 15,7-2 0-15,20-10-2 16,9-6-12-16,15-12-107 15,5-8-108-15</inkml:trace>
  <inkml:trace contextRef="#ctx0" brushRef="#br0" timeOffset="35626.24">15080 2956 846 0,'0'0'381'0,"3"0"-162"16,4 0-58-16,-7 0-67 15,8 3-22-15,15 3-43 16,34 46-8-16,-40-28-1 16,-3-2 1-16,-14 1 8 15,-9-2 3-15,-9-1-9 16,1-4 0-16,-2-9-30 15,2-7-16-15,11-12-16 16,2-5-6-16,14-10 13 16,5 1 9-16,8-6 14 15,1 2-5-15,-6 5 51 16,-3 2 23-16,-14 9 39 16,-5 2 15-16,-13 0-35 15,-2 4-21-15,-7 4-40 16,4 0-13-16,4 6-6 15,4 3-75-15,8 8-252 16</inkml:trace>
  <inkml:trace contextRef="#ctx0" brushRef="#br0" timeOffset="36901.32">16439 13622 535 0,'-7'-4'309'0,"-16"-3"-39"16,-10 3-32-16,-22 12-74 15,-3 9-25-15,0 10-54 16,5 8-26-16,14 17-39 15,10 10-17-15,17 14-11 16,12 2-1-16,19-6 3 16,9-9 3-16,18-15 3 15,6-9 2-15,11-21 3 16,4-9-22-16,-1-12-132 16</inkml:trace>
  <inkml:trace contextRef="#ctx0" brushRef="#br0">16506 14012 544 0,'0'0'269'16,"9"6"-56"-16,4 1-109 0,9-6-46 15</inkml:trace>
  <inkml:trace contextRef="#ctx0" brushRef="#br0" timeOffset="37340.5">16554 14164 873 0,'10'0'348'16,"9"0"-240"-16,8 0-41 15,7 0-41-15,1 0-13 16,6 4-33-16,-3 1-98 16</inkml:trace>
  <inkml:trace contextRef="#ctx0" brushRef="#br0" timeOffset="37499.45">16958 14210 850 0,'8'8'429'15,"5"4"-138"-15,-1 6-134 16,-8 5-7-16,-8 3-57 16,-5-1-23-16,-8-2-13 15,-2-4-83-15,0-10-337 16</inkml:trace>
  <inkml:trace contextRef="#ctx0" brushRef="#br0" timeOffset="37998.35">17685 13642 969 0,'-16'-6'414'0,"-20"-3"-230"16,1 4-50-16,-2 15-72 16,-1 6-22-16,-5 15-29 15,-3 6-5-15,2 20-1 16,4 9 2-16,16 8-1 16,9 1 1-16,22-12 4 15,13-5 1-15,25-20 7 16,8-8 0-16,8-17-1 15,2-10 4-15,-5-6-128 16,-2-6-220-16</inkml:trace>
  <inkml:trace contextRef="#ctx0" brushRef="#br0" timeOffset="38474.4">17718 14063 823 0,'10'3'401'0,"12"2"-147"15,10 4-62-15,11 7-77 16,2 1-36-16,-5 5-34 16,-5 3-8-16,-21-5-8 15,-9 1-2-15,-12-1-6 16,-12-4 6-16,-7-8-58 15,-6-4-25-15,0-8-64 16,1-7-32-16,10-4 14 0,8-1 17 16,13-7 56-16,12-2 22 15,13 0 48-15,6-3 26 16,10 4 65-16,-3-1 27 16,-11 2 33-16,-6 4 1 15,-15 3-31-15,-11 3-23 16,-21 8-50-16,-11 3-24 15,-20 6-66-15,-1 6-78 16</inkml:trace>
  <inkml:trace contextRef="#ctx0" brushRef="#br0" timeOffset="39133.44">16532 14045 244 0,'4'-1'208'15,"1"-2"7"-15,5 0-44 16,3 3-27-16,6 4-58 15,4 4-20-15,5 4-27 16,2-3-8-16,0-2-9 16,-1-3-1-16,-9-4 2 15,-3-1 3-15,-12-2 5 16,-2-5 1-16,-6 2 10 16,-4 0 1-16,-8 5 1 15,-2 4-1-15,-2 3-14 0,-5 1-4 16,11 9-3-16,-1 5 2 15,5 7 1-15,5 6-3 16,1 2-9-16,5-4-4 16,5-3-3-16,6 0 1 15,4-11-116-15</inkml:trace>
  <inkml:trace contextRef="#ctx0" brushRef="#br0" timeOffset="40570.75">18752 13655 915 0,'-21'5'380'0,"-25"17"-223"0,3 8-39 15,9 20-50-15,6 12-27 16,25 15-35-16,7 5-3 16,20-5 0-16,11-9 2 15,8-15 2-15,4-9-1 16,0-11-48-16,-1-4-46 15,1-14-154-15</inkml:trace>
  <inkml:trace contextRef="#ctx0" brushRef="#br0" timeOffset="40886.99">19070 13890 711 0,'-4'-1'410'16,"0"-1"-95"-16,2 17-143 16,0 12-52-16,2 19-70 15,-2 8-9-15,1 10-17 16,0 0-2-16,2 8-4 15,1-1-1-15,-2-3-4 16,1-4-4-16,3-22-51 16,-1-9-75-16</inkml:trace>
  <inkml:trace contextRef="#ctx0" brushRef="#br0" timeOffset="41037.6">19058 14176 879 0,'5'-4'341'0,"12"-2"-240"15,4 1-41-15,17 2-34 16,-1 1-11-16,3 0-105 16,-2-1-183-16</inkml:trace>
  <inkml:trace contextRef="#ctx0" brushRef="#br0" timeOffset="41484.95">19410 13935 725 0,'-10'0'337'16,"-6"0"-148"-16,2 3-106 15,2 4-32-15,9 8-48 0,3 1-12 16,7 0-3-16,9-1 6 16,1-7 9-16,-1-2 3 15,0-4 1-15,-3-2-7 16,-6-2-9-16,-4 0-11 16,-5-3-8-16,-6 2 4 15,-10 2 10-15,-5 1 17 16,-6 3 34-16,-2 2 16 15,4 3 33-15,7 4 1 16,9 2-1-16,4 6-8 0,10 0-22 16,8-3-5-16,8 1-15 15,7-5-5-15,6 0-10 16,3-5-4-16,0-3-6 16,0-2-27-16,0-8-254 15</inkml:trace>
  <inkml:trace contextRef="#ctx0" brushRef="#br0" timeOffset="42287.18">19780 13964 723 0,'8'0'280'16,"15"2"-196"-16,7 2-27 15,7 0-18-15,2-2-12 16,-3-3-15-16,-4-1-1 16,-3-3 2-16,-7-2 2 15,-10-1 6-15,-7 0 1 16,-7 5-2-16,-6 0 7 0,-8 4 15 15,1 6 5-15,-5 1 11 16,1 4-7-16,5 2-13 16,-2 2-9-16,6 5-13 15,8 2-5-15,2 2-9 16,9 1-1-16,6-3 2 16,5-4 0-16,8-4 3 15,3-3 2-15,6-9 4 16,3-2-20-16,3-5-55 15,-4-9-29-15,-1-1-26 16,-6 1 22-16,-10-3 57 16,-5 4 32-16,-13-4 40 15,-5-2 20-15,-11-1 26 16,-4-1 14-16,-7 2-4 16,-1 1-13-16,-4 8-29 15,3 5-20-15,0 8-24 16,4 3-9-16,7 5-13 15,3 2-3-15,11 3 0 0,3 1 2 16,8 0 9-16,6-2 6 16,4-12 7-16,3 3 5 15,2-7 2-15,0-1 2 16,-1-2 1-16,-2-5 0 16,-3-4-1-16,-1 2-2 15,0-2-2-15,-2 2-3 16,-4 7-4-16,-3 0 6 0,-5 3 3 15,1 8 5-15,3 6 14 16,-4 4-3-16,4 4 4 16,-2-3-1-16,-1-3-6 15,2-4 0-15,-5-6 13 16,4-1 5-16,0-7 7 16,-1-5-1-16,3-4-17 15,-4-3-6-15,2-1-12 16,0 2-3-16,1-2-6 15,-1 3 8-15,0-2-83 16,1 6-74-16</inkml:trace>
  <inkml:trace contextRef="#ctx0" brushRef="#br0" timeOffset="42741.17">21532 13674 576 0,'-10'-4'338'0,"-18"-7"-34"16,-2 3-45-16,-6 8-75 16,-7 4-36-16,-7 7-54 15,-2 5-29-15,1 13-28 0,4 6-16 16,14 19-21-16,10 9-3 16,19 10-1-16,10 0 1 15,20-12 5-15,8-7 5 16,19-16 3-16,6-8 2 15,2-12-2-15,0-9-27 16,-9-11-153-16,0-6-344 16</inkml:trace>
  <inkml:trace contextRef="#ctx0" brushRef="#br0" timeOffset="43119.51">21527 14021 644 0,'-1'-2'365'16,"1"0"-55"-16,8 3-175 16,2 0-29-16,14 2-46 15,3 0-6-15,6-6-24 16,2 1-8-16,-3-3-5 15,-2 1 0-15,-9-1 0 16,-6 2-1-16,-8-3-5 16,-5 4-5-16,-3-1-8 15,1 5-4-15,-1-2-3 16,-1 0 2-16,1 8 7 0,-3 10 3 16,-5 32 5-16,5-25 1 15,3 4-4-15,1 1 0 16,3-1 0-16,0-5-1 15,2-7 0-15,0-2 4 16,1-7-77-16,0-2-81 16</inkml:trace>
  <inkml:trace contextRef="#ctx0" brushRef="#br0" timeOffset="43287.15">21651 14153 795 0,'3'-3'335'0,"9"0"-171"16,3-1-34-16,13 4-15 15,5 0-8-15,1 0-29 16,-1 3-19-16,-4-3-29 16,-1 0-7-16,-5-1-109 15,-1 1-171-15</inkml:trace>
  <inkml:trace contextRef="#ctx0" brushRef="#br0" timeOffset="43793.58">22292 13791 824 0,'4'0'387'15,"5"-2"-169"-15,2 15-117 16,-1 8-35-16,8 15-40 16,1 4-4-16,-6 4-2 15,1-3 3-15,-7-11 2 16,0-6 0-16,0-10 9 15,0-6 15-15,-3-9 15 16,1-3 2-16,1-6-10 0,0-2-19 16,-1-4-17-16,-2-1-4 15,-2-2-3-15,2 0-2 16,0 3-3-16,-1-6-1 16,-1-1-69-16,1 1-66 15,4 5-304-15</inkml:trace>
  <inkml:trace contextRef="#ctx0" brushRef="#br0" timeOffset="44306.92">22848 13914 295 0,'4'7'179'0,"0"9"18"15,-4 2 5-15,-12 3 5 16,-1 0-8-16,-9-1-51 16,-4 3-26-16,-2-7-41 15,-5-2-21-15,4-2-20 16,2-8-6-16,5-4-10 16,5-4 1-16,2-7-7 15,4-7-4-15,2-2-12 16,3-4-2-16,6-3-8 15,6 5-4-15,4 4-3 16,5 3-2-16,4 8 9 0,2 6 3 16,2 7 7-16,0 7 4 15,1 10-1-15,1-1 2 16,3 6-2-16,-2-5-1 16,0-4 0-16,-2-4 1 0,-1-1 2 15,1-2 5 1,-5-8 3-16,0 1 0 15,-5-11-2-15,0 3-5 0,1-4-21 16,-4 2-30-16,-2 4-156 16</inkml:trace>
  <inkml:trace contextRef="#ctx0" brushRef="#br0" timeOffset="45590.08">1598 14655 737 0,'-1'8'322'0,"-1"17"-140"0,2 3-63 16,-1 25-46-16,3 7-18 15,3 6-37-15,-1 4-6 16,1-12-2-16,-2-7 1 15,0-9 3-15,-3-6-17 16,1-8-137-16,-1-10-182 16</inkml:trace>
  <inkml:trace contextRef="#ctx0" brushRef="#br0" timeOffset="45759.21">1599 14933 721 0,'10'0'283'0,"9"0"-207"15,4 0-28-15,8 1-36 16,2 2-7-16,5-2-136 16</inkml:trace>
  <inkml:trace contextRef="#ctx0" brushRef="#br0" timeOffset="46250.38">2152 14854 897 0,'-10'10'387'16,"-12"12"-228"-16,-2 0-30 15,-1-5-53-15,-2-4-32 16,-3-4-23-16,3-6-3 15,-2-3-7-15,6-1-18 16,7-8-24-16,6-1-9 16,13-4-14-16,4-5 12 0,11 1 14 15,2-1 5-15,4 3 4 16,1 7 0-16,0 9 15 16,-2 8 3-16,-5 8 15 15,6 5 4-15,0 1-6 16,2-1-1-16,5-3-2 15,-6-3 0-15,4-9 3 16,0-3 4-16,-8-8 6 16,-3-7 1-16,-6-4-2 15,-2-1-4-15,3-4-8 16,-3 0-2-16,3 2-4 16,-1 0-3-16,3 10-8 15,3 2-3-15,3 7-9 16,-2 8 10-16,0 8 41 15,-6 4 27-15,-11 4 55 16,-4 3 20-16,-14-4-12 0,-2 1-17 16,-1-10-41-16,2-4-26 15,6-5-97-15,1-5-86 16</inkml:trace>
  <inkml:trace contextRef="#ctx0" brushRef="#br0" timeOffset="47098.61">3473 14780 695 0,'-7'-5'345'0,"-7"-4"-113"16,-7-1-75-16,-3 0-12 15,0 5-50-15,4 2-35 16,4 7-53-16,6 4-29 16,6 3-22-16,7 4-1 15,9 4 12-15,8 0 8 16,8 1 17-16,2-5 8 15,-3-6 8-15,-3-2 4 16,-12-5 10-16,-3 0 5 16,-10-2-5-16,-6 2-3 0,-11 0-9 15,-10 4-5-15,-4 0-1 16,-4 1-2-16,8 3-7 16,8 2-5-16,10-1-8 15,6 2-4-15,9 2 2 16,6 1 1-16,10-2 10 15,3-3 6-15,5-6 5 16,4-3 5-16,-3-6 4 16,1-5 3-16,-7-2 2 15,-5-6 1-15,-3 0-1 16,-5-3 0-16,-1 0-3 16,1 4 0-16,-5 3 9 15,0 6-5-15,1 7-8 16,-3 2-2-16,2 10-12 15,2 4 3-15,2 10 3 0,4 0 0 16,4-2 1-16,-2-2 1 16,1-9 3-16,-1-4 6 15,-3-9 38-15,-3-5 8 16,2-10 15-16,0-3 1 16,1-8-31-16,1 1-7 15,-8-1-16-15,-2-2-32 16,0 6-152-16,-1 3-187 0</inkml:trace>
  <inkml:trace contextRef="#ctx0" brushRef="#br0" timeOffset="47529.06">4058 14884 353 0,'-3'-4'255'0,"-5"-5"26"16,-1 3-48-16,-5 4-41 0,-5-2-17 15,-5 4-36-15,1 3-24 16,-1 1-71-16,5 5-27 15,14 5-27-15,1 1-4 16,13 5 5-16,9 1 3 16,5-2 7-16,4 0 1 15,2-10 4-15,-2 0 2 16,-2-9 7-16,-6-9 7 16,-6-4 13-16,-2-5 3 0,-11-8 0 15,0 0-4-15,-8-9-7 16,-1-4-2-16,-2-5 0 15,-1-5-5-15,1-2-10 16,5 1-8-16,9 8-13 16,2 4-5-16,12 11-7 15,1 10-33-15,9 7-101 16,4 8-104-16</inkml:trace>
  <inkml:trace contextRef="#ctx0" brushRef="#br0" timeOffset="47808.51">4287 14767 736 0,'-3'-2'416'0,"0"1"-93"15,-2 5-145-15,4-4-45 16,-2 7-68-16,-9 23-15 16,-7 38-17-16,15-31-7 15,4-7-10-15,7-6-6 0,2-9-47 16,3-2-100-16</inkml:trace>
  <inkml:trace contextRef="#ctx0" brushRef="#br0" timeOffset="48321.11">4758 14797 665 0,'0'4'342'0,"-6"7"-100"15,-4 8-97-15,-7 0-22 16,-6 6-42-16,-6-3-22 0,-2-4-24 16,0-5 3-16,-2-7-13 15,7-5-2-15,0-6-2 16,7-8-7-16,9-2-9 15,0-3-7-15,8-2-11 16,2-2-2-16,9-2-2 16,3 2 6-16,6 6 21 15,4 7 9-15,0 13 12 16,3 8 3-16,1 17-9 16,-1 4-3-16,-3 8-4 15,-4 1-3-15,3-5 26 16,2-4-92-16</inkml:trace>
  <inkml:trace contextRef="#ctx0" brushRef="#br0" timeOffset="48885.17">5118 14773 646 0,'-6'-2'310'0,"-11"-4"-108"16,-4 1-22-16,-1 2-40 16,-2 2-30-16,4 4-60 15,4 3-25-15,2 10-38 16,3 5-3-16,6 8-4 16,3 5 1-16,4-3 3 15,12 0 1-15,6-6 12 16,3-13 3-16,7-3 5 15,-1-5 1-15,-2-9-9 16,1 3-8-16,-12-6-4 16,-4 0 2-16,-9-1 15 15,-4-1 10-15,-6 1 10 0,-5 2 8 16,2 6 8-16,-1 3 8 16,0 9 8-16,3 7-4 15,0 11-13-15,3 6-10 16,7 13-18-16,1 6-5 15,6 4-1-15,4 0 0 16,-2-11 9-16,3-8-38 0,2-12-304 16</inkml:trace>
  <inkml:trace contextRef="#ctx0" brushRef="#br0" timeOffset="49425.55">5493 14741 548 0,'-6'-4'267'16,"-8"0"-76"-16,-4 2-30 15,1 7-49-15,-4 4-21 0,3 0-55 16,8 2-15-16,1 0-22 16,9 1-10-16,5 4-2 15,5 1 2-15,7-1 8 16,0-3 3-16,-1-8 6 16,-2-1 3-16,-3-6 5 15,-2-1 1-15,-5-1-2 16,0-1-4-16,-9 2-7 15,-3 1-2-15,-7 3 5 16,-4 1 7-16,2 5 3 16,4 0-1-16,9 1-7 15,4 1-2-15,5 3-2 16,2-1 2-16,6 3 0 16,0-2 1-16,0-5 2 15,2 0 2-15,-6-9-56 16,-1-2-100-16</inkml:trace>
  <inkml:trace contextRef="#ctx0" brushRef="#br0" timeOffset="49563.98">5417 14570 815 0,'-4'-7'430'0,"-9"-7"-112"15,10 7-191-15,-1 3-53 16,6 4-51-16,2 1-88 0,-4-1-338 15</inkml:trace>
  <inkml:trace contextRef="#ctx0" brushRef="#br0" timeOffset="49911.5">5633 14882 478 0,'7'11'313'16,"5"7"21"-16,2-9-171 15,1 2-31-15,1-9-37 16,2-2-21-16,3-3-25 16,2-7-10-16,-5-2-10 15,-3-4-3-15,-8-4-2 16,-7 0-1-16,-9-1-8 16,-7-1-4-16,-8 4-7 15,-5 2-2-15,-3 8-6 16,2 5-3-16,5 6-3 0,7 9 4 15,8 11 17-15,-1 4 9 16,11 10 13-16,3 2 9 16,6 2 5-16,2 1-1 15,-2-1-5-15,1-2-9 16,-2-1-14-16,-1-3-4 16,-3-5 13-16,0-6-59 0,-4-9-388 15</inkml:trace>
  <inkml:trace contextRef="#ctx0" brushRef="#br0" timeOffset="50591.97">6082 14743 755 0,'-11'-2'340'15,"-9"2"-164"-15,0 2-44 16,3 2-77-16,3 5-25 16,7 0-38-16,5 0-7 15,5 7-1-15,4-2 3 16,7 0 9-16,3-4 4 16,-3-4 5-16,4-3 1 0,-5-4 0 15,-4-2-7-15,-2-4-15 16,-3 1-4-16,-7 2-4 15,-2 0 5-15,-8 3 14 16,-3-1 6-16,-4 5 16 16,2 3 1-16,-2 5 9 15,9 3-3-15,4 5-7 16,4 0 4-16,8 3 5 16,0 1 2-16,8-6 3 15,5 2-4-15,6-6-9 16,6-6-4-16,-2-7 1 15,-1-4 2-15,2-9 4 16,-2 1-19-16,-3-4-35 16,-3-6-11-16,-8 0-10 15,-2-2 20-15,-8 3 33 16,0 7 8-16,-6 5 15 16,1 5 4-16,-3 8 11 0,1 4 4 15,1 8-3-15,2 1-1 16,4 3-9-16,2 1-6 15,8-4-9-15,1-1-1 16,3-4-106-16</inkml:trace>
  <inkml:trace contextRef="#ctx0" brushRef="#br0" timeOffset="51139.21">6432 14268 706 0,'6'-2'336'0,"11"3"-136"16,5 14-61-16,21 37-74 15,5 19-17-15,9 32-12 16,-4 9 4-16,-29 6 17 15,-19 0 2-15,-35-5-5 16,-19-6-7-16,-8-20-21 16,-3-11-52-16,7-23-269 15</inkml:trace>
  <inkml:trace contextRef="#ctx0" brushRef="#br0" timeOffset="53105.08">7631 14802 309 0,'-2'-4'198'0,"-7"-4"5"16,-4 1-37-16,-4 5-46 15,-5 0-23-15,-5 6-47 16,2 7-12-16,3 7-36 16,6 5-9-16,10 8-11 15,6 3-1-15,16 7 7 16,4 0 4-16,12-7 8 0,-1-4 3 16,11-20 6-16,-2 0 4 15,-12-15 54-15,-1-2 33 16,-24-2 40-16,-11-7 14 15,-19 1-35-15,-7-4-28 16,-6 2-43-16,5 1-19 16,10 4-35-16,12 2-78 15</inkml:trace>
  <inkml:trace contextRef="#ctx0" brushRef="#br0" timeOffset="53318.5">7794 14831 547 0,'17'0'252'16,"11"0"-88"-16,5 1-96 16,-2-1-12-16,-5 2-18 15,-3-1-14-15,-6 1-8 16,-2 1 3-16,-8-1-79 15,-4 0-71-15</inkml:trace>
  <inkml:trace contextRef="#ctx0" brushRef="#br0" timeOffset="53492.78">7893 14857 430 0,'-1'3'276'0,"0"4"-38"16,4 5-71-16,5 6-38 15,1 4-55-15,-2 4-18 16,0 0-18-16,-2-2-7 15,-1 1-8-15,2-7-3 16,-2-2-81-16,5-1-114 16</inkml:trace>
  <inkml:trace contextRef="#ctx0" brushRef="#br0" timeOffset="53814.6">8360 14962 467 0,'-9'-7'290'16,"-8"-3"-41"-16,0-2-61 15,-9-2-25-15,1 4-68 16,1 1-32-16,1 9-54 16,6 1-16-16,2 9-18 15,4 5-3-15,6 5 2 16,5 3 4-16,9 1 9 15,7-2 3-15,8-6 10 16,5-3 3-16,-1-11 9 16,1-1 7-16,-10-9 44 0,-5-1 15 15,-9-11 17-15,-5-4 8 16,-10 3-34-16,-3-6-17 16,-6 11-25-16,-4-3-35 15,6 6-202-15</inkml:trace>
  <inkml:trace contextRef="#ctx0" brushRef="#br0" timeOffset="54412.98">9121 14814 654 0,'-14'-4'335'0,"-8"-3"-102"15,-3 6-102-15,-2 3-35 16,4 10-62-16,6 7-32 15,6 9-25-15,8 6-5 16,9 9 3-16,6-1 5 0,14-6 13 16,6-6 4-16,12-15 6 15,1-4 6-15,-4-12 9 16,-7-3 7 0,-17-6 14-16,-8-3 3 0,-15 2 2 15,-9-8-3-15,-15 4-12 16,-2 2-5-16,-1-3-14 15,5 4-30-15,12 1-164 16</inkml:trace>
  <inkml:trace contextRef="#ctx0" brushRef="#br0" timeOffset="54574.03">9241 14834 715 0,'12'13'361'16,"7"3"-85"-16,5 17-154 15,7 6-21-15,0 2-27 0,1 1-18 16,2-1-20-16,-3 0-11 16,-3 2-11-16,-4-2-18 15,-5-9-108-15,-4-8-144 16</inkml:trace>
  <inkml:trace contextRef="#ctx0" brushRef="#br0" timeOffset="54784">9556 14848 838 0,'-8'3'393'0,"-11"6"-159"15,-3 8-60-15,-6 10-84 16,-5 4-25-16,-2 12-38 16,-1 2-14-16,0 2-7 15,0 2-3-15,-1-3-86 16,1-5-100-16</inkml:trace>
  <inkml:trace contextRef="#ctx0" brushRef="#br0" timeOffset="55097.3">9570 14865 613 0,'10'0'368'0,"11"-1"25"0,0 4-244 16,-6 10-71-16,-1 3-17 15,-8 5-26-15,-3-4-6 16,-3 3-9-16,0-10-2 16,-2-3-9-16,2-3-16 0,0-12-37 15,1 1-11 1,7-8-6-16,1-2 14 0,9 4 27 15,1-2 8-15,7 2 26 16,-2 7 0-16,-7 6 23 16,-1 6 4-16,-7 8-12 15,2 0 3-15,-1 4-18 16,-2-1-1-16,-3-2-3 16,-4 3-1-16,-6-1-3 15,1 1-37-15,-11 2-187 16</inkml:trace>
  <inkml:trace contextRef="#ctx0" brushRef="#br0" timeOffset="55290.84">9801 14630 816 0,'-6'-5'458'0,"0"-4"-71"0,-2 6-212 15,7 5-147-15,1 3-29 16,0 7-111-16,9 4-162 16</inkml:trace>
  <inkml:trace contextRef="#ctx0" brushRef="#br0" timeOffset="55434.13">9902 14762 1093 0,'-2'9'426'0,"2"18"-304"16,5 11-21-16,6 14-52 16,3 7-7-16,1 3-12 15,-5 0-13-15,-2 0-6 16,0-4 0-16,-4-12-1 16,-1-3 9-16,2-19-111 15,0-5-149-15</inkml:trace>
  <inkml:trace contextRef="#ctx0" brushRef="#br0" timeOffset="55607.43">9929 15066 623 0,'-2'-5'291'0,"-1"2"-98"0,4-2-143 16,-1 4-52-16,3 0-6 15,26-2 1-15,34-2 1 16,-24 3 5-16,1-4 2 16,1 2-77-16,-2 2-110 15</inkml:trace>
  <inkml:trace contextRef="#ctx0" brushRef="#br0" timeOffset="55912.18">10434 14960 527 0,'-4'4'305'0,"-5"9"-12"16,-2 2-89-16,-7-2-65 15,-1-2-31-15,-1-1-50 16,-3-6-22-16,2-8-13 16,-4-1-23-16,1-10-43 15,1-4-19-15,5 4-20 16,10-2 16-16,6 0 27 15,7 5 10-15,7-2 24 16,0 4 17-16,6 4 35 16,0 3 15-16,2 6 15 15,1 9-8-15,-1 6-9 0,0 5-7 16,-2 6-17-16,-1-5-5 16,-1 4-10-16,-3-7-6 15,-2-5-93-15</inkml:trace>
  <inkml:trace contextRef="#ctx0" brushRef="#br0" timeOffset="56359.91">11222 14596 756 0,'-12'0'329'16,"-18"4"-168"-16,0 2-28 16,-7 9-41-16,1 9-21 15,3 12-33-15,4 9-14 16,8 23-14-16,7 5-4 15,13 7 0-15,6-3 2 16,15-12-2-16,10-8 0 16,12-12 1-16,6-4 21 15,4-15-165-15</inkml:trace>
  <inkml:trace contextRef="#ctx0" brushRef="#br0" timeOffset="56820.42">11560 15100 473 0,'0'-7'280'0,"-1"-6"14"16,-4-6-72-16,-4 1-40 16,-4 1-23-16,-6-6-51 0,-2 5-16 15,-4-2-35-15,1 4-10 16,-3 14-34-16,2 2-12 16,2 8-12-16,-2 5-6 15,12 3 1-15,1 3 2 16,11 2 2-16,4 0 3 15,11-3 6-15,7-3 1 16,7-7 2-16,3-2 0 0,1-6 4 16,-2-1-5-16,-2-4-20 15,-5 0-2-15,-8-2-1 16,-4 0 3-16,-7 2 16 16,-3 3 5-16,-1 4 10 15,-1-2-1-15,1 0 5 16,2 8-6-16,4 7-51 15,53 26-94-15</inkml:trace>
  <inkml:trace contextRef="#ctx0" brushRef="#br0" timeOffset="57204.47">11762 14620 809 0,'6'-2'390'0,"3"-2"-132"15,13 13-147-15,4 9-29 16,10 19-31-16,2 8-10 15,-6 19 17-15,-4 6 7 16,-14 4-9-16,-11 1-8 0,-15-5-22 16,-9-8-7-16,-8-6-3 15,-3-10-1-15,11-13-120 16,6-3-85-16</inkml:trace>
  <inkml:trace contextRef="#ctx0" brushRef="#br0" timeOffset="57403.12">12304 15131 1229 0,'-1'4'516'0,"-3"0"-292"16,0 2-126-16,0-1-19 16,4-4-31-16,-1 2-77 15</inkml:trace>
  <inkml:trace contextRef="#ctx0" brushRef="#br0" timeOffset="63620.15">13012 14697 838 0,'-2'0'368'0,"-1"3"-203"16,-4 6-46-16,-4 11-80 15,-6 13-16-15,0 18-16 16,1 9-2-16,0 7-1 0,2-4 0 16,2-11 2-1,0-7 0-15,4-15 3 0,5-9 2 16,1-13 6-16,3-4 2 16,5-14-4-16,-1-5-4 15,6-9-14-15,2-14-7 16,1-9-1-16,1-7 4 15,-1-17 10-15,-3 7 7 16,-1 3-3-16,-2 9-3 16,-1 21-4-16,0 9 1 0,-2 16-9 15,1 7-4-15,2 14 0 16,3 9-5-16,9 13 12 16,2 8 2-16,9 8 3 15,-2 1 3-15,-3 3 5 16,1-1 1-16,-6-8-1 15,-1-1-1-15,2-9 0 16,2-6-40-16</inkml:trace>
  <inkml:trace contextRef="#ctx0" brushRef="#br0" timeOffset="63877.92">13650 15028 748 0,'-11'-5'377'0,"-18"-6"-106"0,5 2-91 16,0 7-95-16,0 1-38 15,11 10-55-15,5 7-13 16,6 3 0-16,7 3 4 15,10 0 13-15,5-4 1 16,6 2 3-16,4-5 0 16,-6-8 5-16,1-3 2 0,-8-5 11 15,-7-6-17-15,2-6-219 16</inkml:trace>
  <inkml:trace contextRef="#ctx0" brushRef="#br0" timeOffset="64016.81">13616 14768 792 0,'-4'-8'418'16,"2"-8"-124"-16,1 9-149 16,1 5-63-16,0 5-76 15,0-3-17-15,0 0-147 16,1 6-184-16</inkml:trace>
  <inkml:trace contextRef="#ctx0" brushRef="#br0" timeOffset="64305.08">13729 14904 806 0,'9'14'380'0,"1"11"-161"16,10 11-112-16,5 3-39 15,6 12-40-15,5 3-12 16,-7 7-5-16,-7 6 0 16,-15-4 2-16,-7-7-1 15,-11-9 2-15,-4-9 2 16,-8-12 3-16,-2-7-12 15,-2-12-14-15,2-6-9 16,8-9-12-16,2-7 9 16,8-5 3-16,5-9 5 0,4-9 10 15,13-5 10-15,10-11 33 16,3-5 10-16,7 3 0 16,-3 0-9-16,-3 12-26 15,-4 6-9-15,-7 10-27 16,-1 6-53-16</inkml:trace>
  <inkml:trace contextRef="#ctx0" brushRef="#br0" timeOffset="64830.75">14091 15001 706 0,'-5'-3'351'0,"0"3"-112"0,-3 1-102 16,4 6-88-16,3 9-30 15,1 0-19-15,3 7-1 16,4 6 6-16,2-1 2 16,10 0-3-16,-5-2 0 15,12-9 4-15,-4-5 4 16,-4-15 13-16,7-6 6 15,-14-12 9-15,5 1 2 0,-9-6 7 16,-1 3 7-16,-5 5 11 16,-6-4 7-16,-1 3-13 15,-1 7-11-15,-1 2-25 16,2 7-19-16,1 6-25 16,5 3-5-16,3 5-1 15,0 4 5-15,8 2 17 16,0 1 2-16,8 1 1 15,6-4 0-15,4-4 4 16,0-8 7-16,3-5 24 16,-2-8 14-16,-5-5 11 15,-4-2 16-15,-11-3-6 16,-6 2-8-16,-10 0-11 16,-7 3-24-16,-4 3-19 15,2 3-55-15,1 3-176 16</inkml:trace>
  <inkml:trace contextRef="#ctx0" brushRef="#br0" timeOffset="65401.21">15151 14952 614 0,'1'0'288'0,"2"9"-111"15,-1 5-60-15,3 11-66 16,-4 4 0-16,2 3-6 16,3 2-2-16,-6-8-6 15,2 1-1-15,-2-11-3 0,-4-7 2 16,1-7 10-16,-1-3-1 15,-2-12-15-15,6 0-10 16,-2-11-23-16,1 1-5 16,1-3 1-16,3-1-1 15,7 2-3-15,3-1-1 16,8 5 19-16,3 3 3 16,4 13 11-16,-4 5 6 15,-3 14-12-15,-3 5 1 16,-5 7-2-16,-2 2-4 0,-3-1-3 15,2-1-1-15,-2-3 0 16,-1 2-1-16,3-8-89 16,0-1-145-16</inkml:trace>
  <inkml:trace contextRef="#ctx0" brushRef="#br0" timeOffset="65753.33">15725 15075 670 0,'2'3'301'0,"-4"7"-139"15,0 0-17-15,-7 1-46 16,-4 6-22-16,-4 0-36 16,-4 3-9-16,2-5-8 0,-2-5 3 15,5-5-1-15,-3-7-2 16,3-8-20-16,3 0-6 15,1-8-12-15,6 3-2 16,5-2 8-16,3-3-1 16,7 3 16-16,4 1 14 15,1 7 17-15,-1 2 6 0,-1 7-6 16,-3 3-11 0,0 5-11-16,1 3-4 0,3 5-6 15,-2 1-2-15,5 4-2 16,-1 0 0-16,-1 1-27 15,5-3-61-15</inkml:trace>
  <inkml:trace contextRef="#ctx0" brushRef="#br0" timeOffset="66097.02">15948 15197 930 0,'11'-1'382'0,"14"-1"-240"16,0-2-41-16,-4 0-49 15,0-2-15-15,-8-2-11 16,-2-4-1-16,-8-2-2 16,-2 2-1-16,-6-4-6 15,-6-2-4-15,-10-1-5 16,-8-4 0-16,-6 5-3 16,-3 2-1-16,6 12-6 0,4 4-4 15,10 11-6-15,5 5 2 16,4 6 7-16,7 5 4 15,4 8 14-15,2 5 4 16,2 8 9-16,-1 4 5 16,-4-1 3-16,-1-1-3 15,3-4-8-15,-2-9-8 16,7-11-60-16,0-7-139 16</inkml:trace>
  <inkml:trace contextRef="#ctx0" brushRef="#br0" timeOffset="66522.95">16441 15099 497 0,'4'-1'269'15,"3"1"-51"-15,-1 3-35 16,-10 3-40-16,-3 7-15 15,-16 4-18-15,-7 3-18 16,-4-1-31-16,-6 2-11 16,5-8-18-16,1-5-5 15,4-8-2-15,6-7-1 16,1-7-10-16,9-2-6 0,6-1-12 16,5-2-8-16,13 3-8 15,-1 1 2-15,7 4 3 16,-2 4 11-16,2 7 4 15,2 1 4-15,-1 11 2 16,1 6-4-16,2 6 1 16,-2 5-1-16,3 3 0 15,-2 2-1-15,-2-2-105 16,-1-1-195-16</inkml:trace>
  <inkml:trace contextRef="#ctx0" brushRef="#br0" timeOffset="66656.66">16324 14914 1181 0,'0'-3'458'0,"-4"0"-313"16,3 6-134-16,1-3-42 15</inkml:trace>
  <inkml:trace contextRef="#ctx0" brushRef="#br0" timeOffset="67122.13">16511 15014 835 0,'6'-20'337'0,"11"-20"-218"16,9-2-44-16,10 4 1 16,5 5 6-16,7 14-6 15,-5 8-8-15,-1 24-42 16,-4 13-18-16,-9 25-2 15,-5 5 3-15,-4 7 1 16,-8-5 0-16,-2-6-1 0,-4-4 1 16,3-15-1-16,1-7 1 15,-4-17 5-15,2-8 1 16,-8-11-19-16,-5-3-5 16,-9-7-12-16,-9 2-3 15,-8 3 14-15,-3 3 1 16,-8 13 2-16,1 5 1 15,-3 12 1-15,5 7 3 16,7-1 1-16,9 0 0 0,20-8-401 16</inkml:trace>
  <inkml:trace contextRef="#ctx0" brushRef="#br0" timeOffset="67528.89">16982 14945 649 0,'13'-17'368'15,"11"-9"-87"-15,0 10-69 16,-1 7-31-16,3 25-90 15,-3 8-46-15,3 21-30 16,2 5 1-16,-5-2-3 0,1 4-2 16,-5-7-1-16,0 1 1 15,0-10-1-15,-4-6 1 16,-2-14-2-16,-2-7-1 16,-7-9 0-16,3-6-9 15,-9-9-17-15,-7-4-2 16,-11-2-3-16,-7 1 7 15,-7 10 13-15,-4 3 5 16,-5 12 8-16,7 7 0 0,0 8 0 16,7 2-3-16,12-6-42 15,2-3-88-15</inkml:trace>
  <inkml:trace contextRef="#ctx0" brushRef="#br0" timeOffset="67962.85">17417 15166 541 0,'4'-2'331'0,"12"-2"-19"0,-2 3-81 16,1 11-93-16,1 5-44 16,-7 8-35-16,-7 5-7 15,-2-2-1-15,-5-2-3 16,2-6-22-16,2-3-9 16,1-10-8-16,8-5-3 0,2-14-5 15,5-7-2-15,2-5-3 16,-5-2-1-16,4 6 2 15,-3 4 3-15,0 8-9 16,-1 6 16-16,-5 8 4 16,1 9 0-16,-3 9 11 15,3 5-18-15,0 3-2 16,0-2-11-16,7-2-200 16</inkml:trace>
  <inkml:trace contextRef="#ctx0" brushRef="#br0" timeOffset="68255.89">17616 14975 908 0,'14'-19'385'16,"21"-19"-201"-16,-1 5-4 15,2 8-38-15,-2 9-40 16,-2 15-72-16,-5 8-15 16,-1 17-11-16,-4 4 1 15,-4 7 3-15,2 3-2 16,-5 0 0-16,-2 0-1 16,-5-5-1-16,2-1 2 0,-7-6 0 15,-1-4 2-15,1-6 5 16,-4-7-20-16,-10-4-18 15,-5-5-2-15,-14-4-13 16,2 7 17 0,15-2 6-16,0 1-3 0,-41 12-3 15,1 8 2-15,11 8 10 16,24-6-26-16</inkml:trace>
  <inkml:trace contextRef="#ctx0" brushRef="#br0" timeOffset="68636.02">18119 15130 642 0,'7'-4'346'0,"8"1"-80"0,-1 4-62 15,-4 6-82-15,-3 6-39 16,-6 6-21-16,-3-1-7 16,-8 2-5-16,2-2-4 15,4-4-29-15,3-4-7 16,6-6-10-16,6-5 0 16,6-13-6-16,6-1-1 0,6-4 5 15,0 1 0-15,-2 9-1 16,-4 1-1-16,-8 12 5 15,-4 7 4-15,-9 9 12 16,-2 7 5-16,-1 0-5 16,0-1-3-16,2-5-10 15,1-5-33-15,5-11-244 16</inkml:trace>
  <inkml:trace contextRef="#ctx0" brushRef="#br0" timeOffset="68835.3">18421 15118 874 0,'3'-2'411'0,"12"4"-179"15,1 3-57-15,5 10-64 16,2 6-26-16,-4 7-1 16,-1-1 4-16,-9-4-3 0,-2-1 5 15,-7-10-14-15,-8-2-9 16,-4-9-14-16,-6-2-15 15,-1-7-55-15,4 0-74 16,1-1-397-16</inkml:trace>
  <inkml:trace contextRef="#ctx0" brushRef="#br0" timeOffset="69341.53">19532 15053 901 0,'-10'-1'366'16,"-10"5"-241"-16,1 5-43 15,3 9-59-15,4 5-19 16,9 4-10-16,-1 1-1 16,18 5 6-16,2-6 1 0,11-2 4 15,3-7 2-15,2-12 9 16,-3-4 6-16,-7-9 15 16,-7-6 14-16,-19-2 8 15,-7-2-6-15,-17 1-15 16,-4 2-18-16,3 5-16 15,3 3-1-15,9 3-95 16,8 3-205-16</inkml:trace>
  <inkml:trace contextRef="#ctx0" brushRef="#br0" timeOffset="69669.2">19716 15101 937 0,'-3'0'447'16,"-1"0"-180"-16,0 5-138 16,3-5-43-16,0 0-52 0,1 0-14 15,1 5-13-15,4 7-1 16,27 36-1-16,-11-29 0 16,2 5-1-16,-1-3 1 15,-2-4 0-15,1-4 2 16,-1-7 3-16,-1-5 5 15,-3-9 7-15,3-5 2 0,-10-7 1 16,3-5-1-16,-10 3-7 16,-2-3-4-16,-2 7-33 15,-5 1-50-15,-2 1-213 16</inkml:trace>
  <inkml:trace contextRef="#ctx0" brushRef="#br0" timeOffset="69774.22">19867 14928 1205 0,'-3'-6'521'0,"1"-6"-285"15,1 1-58-15,0 8-106 16,2-1-37-16,2 6-54 16,-3-2-68-16</inkml:trace>
  <inkml:trace contextRef="#ctx0" brushRef="#br0" timeOffset="70052.34">20053 15126 877 0,'3'-2'426'0,"-5"0"-139"15,11 10-165-15,0 3-41 16,3 7-37-16,6 5-16 15,-3 4-9-15,-1-1-2 16,-3-2-5-16,-1-3 0 0,1-11 36 16,3-4 10-16,0-10 15 15,4-9 6-15,3-5-18 16,-1-4-7-16,-2 0-14 16,-4 1-7-16,-7 3-52 15,-2-3-75-15</inkml:trace>
  <inkml:trace contextRef="#ctx0" brushRef="#br0" timeOffset="70588.02">20619 15128 637 0,'-7'-5'362'0,"-4"-7"-68"0,-10 4-89 16,-4 0-28-16,2 6-65 15,1 0-34-15,9 6-57 16,6 4-16-16,7 4-7 16,3 6-1-16,12 7 3 15,5 1 0-15,14 0 0 16,5-1 2-16,-1-10 2 16,-2-3 1-16,-10-12 12 15,-6-6 5-15,-9-8 8 16,-6-4 2-16,-15-8-6 15,-8 2-3-15,-8-7 4 16,-5 0 2-16,1-10 0 16,1-8 1-16,12-5-14 15,10-3-7-15,14 8-10 16,10 6-10-16,11 14-11 16,-1 5-3-16,11 12-14 15,0 7-54-15,3 7-269 16</inkml:trace>
  <inkml:trace contextRef="#ctx0" brushRef="#br0" timeOffset="71048.78">21017 15035 602 0,'-4'-4'309'0,"-6"1"-84"16,2-1-53-16,-3 5-74 15,3 4-31-15,0 4-50 16,6 3-12-16,6-1-5 16,3 2 0-16,11-4 1 15,-2 0 4-15,5-3 1 16,0-2 1-16,-5-2 4 16,-3-2 1-16,-8-4 2 15,-5 0-3-15,-10 2-7 0,-6 2-3 16,-7 3 16-16,-1 3 18 15,2 2 32-15,4 1 3 16,8 5-14-16,3 0-9 16,7 4-9-16,2 1 0 15,9-1-1-15,4 0-7 16,10-4-19-16,4-1-2 16,8-8-117-16,1-4-212 0</inkml:trace>
  <inkml:trace contextRef="#ctx0" brushRef="#br0" timeOffset="71404.48">21474 15043 605 0,'-10'-6'346'15,"-5"-3"-68"-15,-1 2-112 16,-1 4-39-16,1 6-74 0,1 4-29 16,1 8-30-16,5 2-2 15,4 8 1-15,2 2 4 16,9 0 3-16,3 0 3 15,9-6 2-15,3-3 1 16,2-7 6-16,-1-6 5 16,-9-7 11-16,-5-6 3 0,-11-2-2 15,-8-4-3-15,-5 0-11 16,-4 0-4-16,-1 1-6 16,5 2-73-16</inkml:trace>
  <inkml:trace contextRef="#ctx0" brushRef="#br0" timeOffset="71829.39">21617 15080 628 0,'8'-3'289'0,"8"-3"-111"16,6 6-8-16,-3 5-3 0,-1 2-28 16,0 8-47-1,-8 2-10-15,-5 2-19 0,-5-2 1 16,-6-1-5-16,-1-2-9 16,-1-4-21-16,3 0-9 15,5-9-2-15,2-1-1 16,6-11-2-16,2-4-2 15,6-3-7-15,2-5-3 16,4 0-3-16,-3 3 0 16,4 4-3-16,0 3-2 15,-4 10 12-15,-2 3 4 0,-7 10 11 16,-3 3 6-16,-3 10-4 16,-1 1-1-16,-2-1-7 15,-1 3-3-15,3-7-4 16,-3 0-27-16,1-7-306 15</inkml:trace>
  <inkml:trace contextRef="#ctx0" brushRef="#br0" timeOffset="72195.82">22209 15076 730 0,'-4'-7'347'15,"-3"1"-128"-15,1 1-40 16,6 2-67-16,0 6-31 15,7-1-37-15,-7-2-12 16,0 0-3-16,23 5 1 0,36 44-7 16,-31-29-2-16,-6 3 4 15,-5-2 6-15,-16-4 43 16,-7-5 20-16,-17-7 5 16,-5-4-6-16,-8-2-46 15,1-2-21-15,4-2-16 16,5 4-4-16,12 0-136 15,10-3-171-15</inkml:trace>
  <inkml:trace contextRef="#ctx0" brushRef="#br0" timeOffset="73445.7">1565 15859 557 0,'-5'-1'311'0,"-3"-2"-51"16,3 3-154-16,8 4-30 16,7 3-45-16,7 1-16 15,11 1-7-15,8 1-2 16,11-6-3-16,4-3 3 0,0-6 4 16,-8-4 5-1,-15-1 8-15,-11 1 2 0,-17 4-7 16,-7 4-5-16,-16 4-11 15,-2 5-4-15,-7 7-2 16,-1 2-1-16,9 3 1 16,1 3 1-16,9 5 7 15,6 4 4-15,8 1 2 16,10-1-2-16,9-6-5 16,5-3-1-16,10-9 2 15,1 0 0-15,6-10-62 16,0-6-96-16</inkml:trace>
  <inkml:trace contextRef="#ctx0" brushRef="#br0" timeOffset="74015.88">2055 15905 696 0,'-5'-5'346'0,"-3"0"-104"0,1 3-88 15,1 9-88-15,2 7-23 16,-1 9-34-16,5 5-6 15,11 8 1-15,2-6-1 16,5-2 1-16,-2-6 1 16,2-12 2-16,0-3 2 15,2-11 8-15,0-3 3 16,-3-6 2-16,-1-3-1 16,-4-1-3-16,-3-1-2 0,-4-3-1 15,-4 5 0-15,-2 1-6 16,0 3-2-16,-1 10-14 15,2 1-10-15,3 8 4 16,-3-7 1-16,0 1 13 16,7 21 12-16,17 28 4 15,-9-29 2-15,4-1 2 16,1-9-1-16,1-5 1 16,1-2 8-16,0-11 15 15,-2 2 1-15,-2-11-1 16,-1 0-8-16,-3 0-14 15,-2-5-2-15,-2 4-6 16,-6-1-5-16,1 8-9 16,-2 2-4-16,2 9-8 15,0 2 0-15,-1 9 4 16,4 4 4-16,4 2 6 0,-3 3 3 16,5-2 1-16,-4-3 1 15,-1-6-3-15,2-2 31 16,-5-8 22-16,0-3 9 15,1-9 14-15,0-3-30 16,3-2-19-16,-2-1-9 16,0 3-14-16,-1 1-3 15,-4 5-26-15,0 0-62 16,-3 5-206-16</inkml:trace>
  <inkml:trace contextRef="#ctx0" brushRef="#br0" timeOffset="74648.75">3962 15712 535 0,'-6'-5'292'0,"-7"-8"-38"16,-8 5-48-16,-15 6-31 16,-9 2-23-16,-8 11-46 15,-2 4-29-15,3 7-40 16,5 8-14-16,13 15-15 15,8 7-2-15,16 14-6 16,10 3-3-16,17-1 1 16,9-4 0-16,20-9 1 15,4-9-1-15,20-18-4 0,1-10-2 16,-5-18-76-16,-3-6-104 16</inkml:trace>
  <inkml:trace contextRef="#ctx0" brushRef="#br0" timeOffset="75017.7">4039 16078 873 0,'4'-1'355'16,"7"0"-203"-16,5-4-93 16,12 5-9-16,3-1-21 15,1-5-14-15,1 3-5 16,-3-3 1-16,-12 0 8 16,-4 1 4-16,-13 3-3 15,-8 1-3-15,-2 8-1 16,-4 3 0-16,-1 12 2 15,6 5 2-15,0 5-8 16,4 6-6-16,4 0-2 0,3-3 0 16,3-6 1-16,-2-6 0 15,0-12-58-15,1-2-115 16</inkml:trace>
  <inkml:trace contextRef="#ctx0" brushRef="#br0" timeOffset="75134.2">4147 16220 978 0,'6'0'365'0,"8"0"-286"15,4 0-43-15,12 0-36 16,4 0-83-16</inkml:trace>
  <inkml:trace contextRef="#ctx0" brushRef="#br0" timeOffset="75287.53">4522 16243 707 0,'8'3'355'0,"6"5"-111"16,1 2-39-16,-3 10-47 15,-8 3-14-15,-10 7-23 16,-4 9-17-16,-5-4-47 16,-3 1-19-16,6-11-55 15,-2-9-77-15</inkml:trace>
  <inkml:trace contextRef="#ctx0" brushRef="#br0" timeOffset="75737.52">5299 15708 636 0,'-12'-5'318'0,"-15"-1"-74"16,-11 3-52-16,-6 10-39 16,-3 7-36-16,0 8-62 15,8 4-18-15,9 12-27 16,7 6-4-16,13 16-5 0,4 3-2 15,21 4 1-15,13-7 0 16,19-9 0-16,7-13 1 16,12-17-3-16,3-9-23 15,-3-14-174-15</inkml:trace>
  <inkml:trace contextRef="#ctx0" brushRef="#br0" timeOffset="76216.56">5491 16066 820 0,'-5'-3'400'0,"1"-4"-137"16,-3 7-67-16,8 2-80 16,13 6-40-16,6 10-52 15,8 6-8-15,2 4-5 16,-7 2 0-16,-12 3 7 15,-9-3 3-15,-14-4 1 16,-9 1-1-16,-1-12-2 16,-2-7 1-16,11-10-17 15,1-10-14-15,12-9-29 16,8 0-10-16,3-9 4 16,8-3 12-16,-1-4 21 15,6 0 6-15,0 2 11 0,-1 4 7 16,-10 8 34-16,-11-2 13 15,-11 15 8-15,-8-2-4 16,-11 9-35-16,-1 3-15 16,1 9-7-16,2 6-47 15</inkml:trace>
  <inkml:trace contextRef="#ctx0" brushRef="#br0" timeOffset="84419.67">6108 16178 696 0,'3'12'340'0,"-1"4"-135"16,-2 14-83-16,-1 3-16 15,-6-2-49-15,1-3-20 16</inkml:trace>
  <inkml:trace contextRef="#ctx0" brushRef="#br0" timeOffset="84977.77">6821 16018 757 0,'-13'11'295'0,"-12"10"-179"16,2 9-54-16,15 7-21 15,5 1-8-15,18 1-23 16,11-4-1-16,9-13 4 16,3-9 1-16,3-16 8 15,-8-11 4-15,-6-12 7 0,-5-8 1 16,-13-8 16-16,-7-5 11 16,-7-2 10-16,-8 0 7 15,-17-10-2-15,-4 3-3 16,-13 6-3-16,-1 6-4 15,-2 24-16-15,3 11-16 16,10 17-19-16,5 8-11 16,15 11-9-16,12 5-3 0,17 4-3 15,15 0-2-15,25 2-41 16,4-4-28-16,15-4-82 16,-2-5-52-16,4-3-122 15,2-7-61-15</inkml:trace>
  <inkml:trace contextRef="#ctx0" brushRef="#br0" timeOffset="85213.77">7423 16093 470 0,'1'1'314'16,"0"5"-24"-16,-8 3-70 15,-2 7-32-15,-11 3-59 16,-3-3-27-16,-9-1-42 16,-5-4-10-16,0-6-19 15,2-4-6-15,8-11-9 16,5-3-5-16,6-9-22 15,3-3-8-15,11 5-12 0,5-4-2 16,13 7 9-16,5 5 3 16,7 7-1-16,2 5 10 15,4 13 10 1,1 7 8-16,-9 9 18 0,1 6-4 16,-9 6-2-16,1-4-4 15,-2-9-209-15</inkml:trace>
  <inkml:trace contextRef="#ctx0" brushRef="#br0" timeOffset="85760.85">8238 15987 601 0,'-10'-4'342'16,"-9"-1"-16"-16,-8-1-104 16,1 6-85-16,-2 3-33 15,7 2-73-15,6 4-24 16,7-1-17-16,5 5-2 16,6 2 2-16,5-2 2 15,10-1 3-15,4-5 5 16,3-2-38-16,-1-1-10 0,-3-4-10 15,-5 0-6-15,-9-4 42 16,-6-2 11-16,-11 4 11 16,-8 2 0-16,-8 1 20 15,-3 6 17-15,3 1 16 16,0 0 3-16,11 6-11 16,6 1-10-16,5-1-13 15,7 2-2-15,8 0-8 16,4-3-3-16,6 0-2 15,2-3-1-15,0-2 0 16,-1-4 0-16,-5-3-70 16,0-1-136-16</inkml:trace>
  <inkml:trace contextRef="#ctx0" brushRef="#br0" timeOffset="85913.55">8151 15801 1003 0,'-4'-9'466'0,"-7"-9"-215"16,9 12-136-16,0-1-48 16,3 7-67-16,2 2-9 15,-3-2-121-15,0 0-91 16</inkml:trace>
  <inkml:trace contextRef="#ctx0" brushRef="#br0" timeOffset="86036">8337 15980 679 0,'9'9'354'0,"13"21"-114"16,1 0-47-16,5 10-78 16,-1 8-35-16,3 2-30 15,1 9-17-15,-4-1-19 16,-2 1-4-16,-5-7-67 16,-3-11-56-16,-4-19-165 15</inkml:trace>
  <inkml:trace contextRef="#ctx0" brushRef="#br0" timeOffset="86220.73">8615 16046 1029 0,'-13'7'466'0,"-17"4"-226"0,0 4-50 15,-8 13-87-15,-1 1-30 16,-2 14-36-16,1 5-9 15,4 4-13-15,2 2-30 16,5-8-216-16</inkml:trace>
  <inkml:trace contextRef="#ctx0" brushRef="#br0" timeOffset="87014.7">8919 16152 618 0,'-2'-8'317'0,"0"-10"-102"16,-3 1-86-16,-1 3-20 15,-6-2-22-15,-4 3-2 16,-1 8-14-16,-4-1-7 15,-2 8-40-15,0 6-24 16,2 3-12-16,3 2-4 16,10 7 0-16,3-3 3 15,11 3 3-15,4 1 3 16,8-9 6-16,5 2 1 16,-3-8 5-16,4-4 0 15,-4-2 2-15,-2-4 2 0,1-4 0 16,-7-3-1-16,-1-4 0 15,-3-1 0-15,-5 3-1 16,2 4-2-16,-5 2-4 16,-2 5-5-16,2 2-5 15,0 0-1-15,0 0 3 16,0 0 5-16,2 1 5 16,10 0 2-16,33 30 4 15,-28-31 3-15,-1-9 14 16,-2-1 3-16,-1-6 3 15,-3-2 0-15,-6 3-5 16,1 2-1-16,-1 0 3 16,0 5 5-16,1 1-2 15,-5 2-4-15,0 13-5 16,-1 4-4-16,0 7-2 0,1 9 4 16,3 3 9-16,1 12 0 15,0 9-4-15,2 7-5 16,-1 7-10-16,-4-4-2 15,-1-9-1-15,0-8 0 16,1-20-2-16,2-4 4 16,4-12-122-16,-1-7-97 15</inkml:trace>
  <inkml:trace contextRef="#ctx0" brushRef="#br0" timeOffset="87173.63">9093 16246 692 0,'1'0'355'16,"6"-1"-25"-16,10 0-248 15,10-1-21-15,12-2-19 16,-1 2-19-16,0-3-45 16,-3 3-87-16</inkml:trace>
  <inkml:trace contextRef="#ctx0" brushRef="#br0" timeOffset="87530.92">9597 16041 758 0,'-14'-5'401'0,"-10"-2"-126"16,-3 1-119-16,3 3-50 15,6 3-71-15,1-1-23 16,8 10-18-16,1 1-3 15,7 3-1-15,1-1 2 16,9-6 3-16,4-2 1 16,4 0 3-16,4-5 1 0,0 1-46 15,-3 0-18-15,-5-3-36 16,-6 4-12-16,-11 1 36 16,-6-2 19-16,-12 0 54 15,-1 3 36-15,-5 2 51 16,3 4 17-16,3 5 15 15,5 1-10-15,10 5-24 16,3 1-13-16,11 0-21 16,5 1-8-16,7-5-8 15,7 2-2-15,3-10-7 16,4-5-5-16,0-7-7 16,2-7-13-16,0-5-281 15</inkml:trace>
  <inkml:trace contextRef="#ctx0" brushRef="#br0" timeOffset="88304.37">10789 15805 809 0,'-10'3'378'16,"-1"8"-148"-16,-2 20-111 15,-3 7-27-15,-3 10-39 0,-3 6-19 16,-6 3-20-16,4 2-2 16,3 1-4-16,0-7-1 15,9-17 0-15,4-7 1 16,8-21 5-16,3-4 3 16,9-11 2-16,1-9-1 0,8-12-7 15,3-5-5 1,-3-15-2-16,3-1 0 0,-7-5 2 15,-6-3 1-15,1 1-1 16,0 5-2-16,-4 13 0 16,-2 8-3-16,-2 21-12 15,-4 8-2-15,3 13-1 16,9 12 1-16,3 16 10 16,10 5 2-16,16 10 0 15,3-4 2-15,10-1 0 16,-3-1 1-16,-4-10 2 15,-5 0-1-15,-20-10 2 16,-11-2 0-16,-20-4 0 16,-10-3 1-16,-17 1 1 15,-8-5 1-15,-17-8 2 16,-3-1-1-16,5-8-2 16,2-2 0-16,13-3-38 0,11 0-32 15,10 1-139 1</inkml:trace>
  <inkml:trace contextRef="#ctx0" brushRef="#br0" timeOffset="88932.01">11162 15844 440 0,'-3'-5'302'0,"2"-2"34"0,1 3-56 15,0 4-100-15,0 0-51 16,0 0-81-16,0 0-30 15,11 23-18-15,31 51 7 16,-12-14 0-16,-1 4 1 16,2 2-1-16,0-4 0 15,-8-7 2-15,5-5 0 16,-11-17 1-16,-3-11 2 16,0-17 13-16,-2-10 4 0,6-18 4 15,1-7-2-15,3-15-10 16,1-7-2-16,-3-2-1 15,-1-2 2-15,-4-1 5 16,0 3 2-16,-3 3-6 16,-6 6-3-16,-5 14-11 15,-5 4-4-15,2 13-47 16,1 2-55-16</inkml:trace>
  <inkml:trace contextRef="#ctx0" brushRef="#br0" timeOffset="89421.01">11788 16297 516 0,'-10'0'319'0,"-14"0"-20"16,-4 3-69-16,6 9-76 16,-3 4-34-16,-3 7-42 15,9 7-17-15,2 1-26 16,11 5-11-16,10-1-13 0,10-2-2 16,8-4-2-16,4-10-1 15,15-6-3-15,0-6-59 16</inkml:trace>
  <inkml:trace contextRef="#ctx0" brushRef="#br0" timeOffset="89884.47">11881 16511 440 0,'2'0'264'0,"6"0"23"16,4 4-160-16,5-4-53 15,4 1-20-15,2 0-34 16,-4-3-4-16,-3-4-1 16,-2-1 2-16,-8-2 3 0,-3 2-2 15,-3 4 13-15,-2 0 0 16,-2 4 0-16,2-1 6 16,1 0 3-16,-1 5 5 15,-4 19 5-15,-3 27-5 16,8-20-19-16,1-2-7 15,0-1-10-15,0-1 0 16,0-8 1-16,3-3-7 16,-3-10-103-16,4-4-107 0</inkml:trace>
  <inkml:trace contextRef="#ctx0" brushRef="#br0" timeOffset="90021.98">11900 16642 965 0,'6'-3'421'0,"10"1"-232"15,5 1-45-15,9-1-69 16,4 2-32-16,7 0-29 16,1-4-19-16,0 2-241 15</inkml:trace>
  <inkml:trace contextRef="#ctx0" brushRef="#br0" timeOffset="90416.77">12372 16134 695 0,'4'-2'319'0,"17"2"-119"15,4 1-87-15,14 2-50 16,7 5-21-16,1-4-31 16,-2 3-2-16,-8 2-51 15,-4-1-115-15</inkml:trace>
  <inkml:trace contextRef="#ctx0" brushRef="#br0" timeOffset="90642.28">12411 16272 737 0,'9'2'401'16,"8"3"-113"-16,16-5-105 16,6 1-43-16,7-1-70 15,2 2-29-15,-8 0-20 16,-5-1 18-16,-5 2-174 16</inkml:trace>
  <inkml:trace contextRef="#ctx0" brushRef="#br0" timeOffset="91716.62">13422 15837 645 0,'-9'9'313'16,"-7"11"-116"-16,-10 12-88 16,1 12-9-16,-6 10-36 15,2 1-15-15,4 9-22 16,-2-3-8-16,5-2-6 16,4-10-1-16,10-15 0 15,2-15 1-15,12-18-4 16,4-10-1-16,2-16-1 15,8-4-2-15,-1-11 1 16,0-1 2-16,0-6 0 16,-5-1 1-16,-4-5 1 15,-2 0-1-15,-1 6-2 16,0 7 1-16,-1 18 5 16,-2 11-8-16,1 16 0 15,1 10-3-15,9 17-7 0,4 10 5 16,16 7 0-16,5 4 0 15,5-3 1-15,5-2 1 16,-5-1 2-16,-11-7 0 16,-7-6 1-16,-9-4-1 15,-14-8-2-15,-2 0-7 16,-12-8-31-16,-9 1-4 16,-20-5-1-16,-16-6 10 0,-17 2 29 15,-3-4 3-15,4 2 2 16,10 0-3-16,19-1-1 15,10-1-17-15,17 0-132 16</inkml:trace>
  <inkml:trace contextRef="#ctx0" brushRef="#br0" timeOffset="92249.15">13704 15858 777 0,'0'-5'402'16,"0"-3"-155"-16,5 16-116 15,4 19-41-15,10 26-66 16,5 10-5-16,7 19-6 16,1-4-2-16,1-6 1 15,-7-2-1-15,-2-19 1 16,-3-11 1-16,0-19 5 16,2-16 7-16,1-20 7 15,3-11 0-15,1-18 11 16,4-2 3-16,-8-9 5 15,-1 1-2-15,-5-4-18 16,-2 2-9-16,-3 7-16 16,-4 4-4-16,-2 14-68 0,-1 7-56 15</inkml:trace>
  <inkml:trace contextRef="#ctx0" brushRef="#br0" timeOffset="92745.34">14441 16345 227 0,'-6'-2'189'0,"-11"0"65"0,-4 2-29 16,-5 3-19-16,-5 2-20 16,0 6-42-16,1 2-28 15,7 9-36-15,4 3-16 16,5 4-21-16,10 3-7 15,5-2-16-15,10 0-4 16,15-2-6-16,0-7-3 0,12-9 9 16,0-3-56-1,5-11-271-15</inkml:trace>
  <inkml:trace contextRef="#ctx0" brushRef="#br0" timeOffset="93163.12">14548 16518 534 0,'2'3'317'0,"4"9"-4"16,5 2-113-16,4 8-72 15,4 3-34-15,0-2-53 16,2 2-11-16,-10-7-12 15,-3-2-3-15,-7-3 3 16,-4-3 3-16,-6-4-1 0,-9-5-1 16,-5-3-8-16,-4-4-3 15,2-2-3-15,4-1-2 16,8-3-7-16,11-2-2 16,12-4-4-16,7 0 2 15,12-4 13-15,2 1 12 16,-3 1 35-16,-7 1 14 15,-10 6 23-15,-9 2-1 16,-10 5-28-16,-2 6-15 0,-6 2-32 16,-4 2-8-16,2 7-97 15,1-6-104-15</inkml:trace>
  <inkml:trace contextRef="#ctx0" brushRef="#br0" timeOffset="93532.15">14968 16161 1063 0,'7'-1'415'0,"11"0"-292"16,9-1-28-16,4 2-39 15,6 5-23-15,0 1-24 16,0 2-3-16,1-1-66 16,-5 1-109-16</inkml:trace>
  <inkml:trace contextRef="#ctx0" brushRef="#br0" timeOffset="93721.98">14961 16295 698 0,'6'2'344'0,"13"1"-101"0,7 2-62 16,8 0-62-16,4-2-30 15,4 3-50-15,2-2-11 16,-6-1-84-16,-1-1-359 16</inkml:trace>
  <inkml:trace contextRef="#ctx0" brushRef="#br0" timeOffset="94091.23">15921 15876 293 0,'-3'1'109'16</inkml:trace>
  <inkml:trace contextRef="#ctx0" brushRef="#br0" timeOffset="94619.81">15939 15882 428 0,'-1'-4'242'0,"1"-1"-40"16,2-2-28-16,-2 0-58 15,0 0-26-15,-1 6-41 16,-2 2-17-16,2-1-20 16,-2 6 0-16,1 24 14 15,-48 55 10-15,25-26 8 16,-3 2-6-16,0 2-18 16,2-6-7-16,5-5-4 15,7-7-1-15,7-19 5 16,6-6 4-16,3-19 13 15,4-6 1-15,7-15-2 16,2-8-7-16,4-11-12 16,1-4-1-16,-4-5-1 15,1-3 1-15,-4-6 0 16,-2 0-1-16,-1 4-3 16,-3 7-2-16,-3 14-4 0,1 12-3 15,-4 14-9-15,4 6-3 16,3 13 4-16,3 10 1 15,11 16 9-15,2 6 2 16,10 8-2-16,2 1 2 16,-2-2 0-16,3-2 1 15,0-7 2-15,-1-2 1 16,-2-9 1-16,-4-7 2 0,-11-10 1 16,-9-5 3-16,-19-8 2 15,-12 0-2-15,-17 0 0 16,-11-2 4-16,-9-3 9 15,-7-2 0-15,-3 2 0 16,3-1-8-16,12 3-10 16,12-1 4-16,26-3-78 15,12-3-115-15</inkml:trace>
  <inkml:trace contextRef="#ctx0" brushRef="#br0" timeOffset="95186.27">16303 15812 639 0,'1'-4'367'16,"2"-5"-93"-16,2 10-101 15,2 7-42-15,7 22-78 16,3 15-25-16,12 21-6 16,2 3-1-16,4 1-1 15,1-4-4-15,-10-12-2 16,-5-2 0-16,-2-12-2 16,-7-8 1-16,-3-15 5 15,5-10 3-15,-2-18 5 16,5-7 2-16,2-14-4 15,1-6-2-15,2-7-9 16,-2-4 23-16,0-5 17 16,-1 1 14-16,-5 1 20 0,-1 3-20 15,-8 8-10-15,-5 7-14 16,-3 11-20-16,-4 8-9 16,3 10-18-16,0 4-45 15,0 4-189-15</inkml:trace>
  <inkml:trace contextRef="#ctx0" brushRef="#br0" timeOffset="97461.25">17006 16209 285 0,'0'-4'240'15,"1"-2"29"-15,-5 0-73 16,-2 0-12-16,-8 5-45 16,-2 2-13-16,-12 6-13 0,-5 1-18 15,-2 6-31-15,1 4-21 16,7 2-24-16,4 6-5 16,14 4-6-16,4 2-2 15,15 2-5-15,7-2 0 16,16-9-3-16,9-7 9 15,7-6-106-15,3-4-109 16</inkml:trace>
  <inkml:trace contextRef="#ctx0" brushRef="#br0" timeOffset="97988.66">17080 16473 708 0,'2'-3'308'15,"5"-4"-156"-15,6 2-23 16,0 2-41-16,4 3-23 16,4 2-37-16,-5 3-11 15,0 6-12-15,-7 0-1 16,-12 0 3-16,-4 3 2 15,-10-5 2-15,-1 1 1 16,3-2 1-16,3-5 1 0,8-1-8 16,6 0-5-16,12-6-6 15,6 2-5-15,5 3 2 16,-1 2 3-16,2 10 6 16,-5 1 17-16,-13 0 43 15,-7 3 21-15,-17-1 37 16,-12-1-1-16,-11-7-29 15,0-3-19-15,3-6-38 16,7-3-32-16,9 0-154 16</inkml:trace>
  <inkml:trace contextRef="#ctx0" brushRef="#br0" timeOffset="106327.02">17700 16264 664 0,'7'0'386'0,"4"1"-30"16,-2 9-206-16,1 6-26 15,-11 10-32-15,-7 4-20 16,-12 2-16-16,-7-7-10 15,1-5-122-15,4-11-134 0</inkml:trace>
  <inkml:trace contextRef="#ctx0" brushRef="#br0" timeOffset="106695.42">18118 16033 1713 0,'0'10'32'15,"-1"6"6"-15,-2 16 27 16,0 19-9-16,-1 9-4 16,0 22-17-16,3 8-3 15,3-4-17-15,-1-6-4 16,6-19-2-16,-2-12 22 16,4-17-141-16,2-7-120 15</inkml:trace>
  <inkml:trace contextRef="#ctx0" brushRef="#br0" timeOffset="106816.09">18110 16322 759 0,'-3'-4'399'0,"4"-3"-87"15,8 1-169-15,14 3-94 16,9 1-27-16,14-1-20 15,2 3-34-15</inkml:trace>
  <inkml:trace contextRef="#ctx0" brushRef="#br0" timeOffset="107199.37">18612 16098 633 0,'-14'-5'380'15,"-12"-2"-33"-15,-1 0-151 16,5 6-114-16,7 2-43 16,6 5-41-16,7 1-7 15,7 5-2-15,1-1 2 16,7-1 6-16,3 2 3 0,0-8 2 16,1 1 2-16,-7-4 2 15,-5-1-1-15,-7 1-2 16,-9 2-1-16,-9-2-2 15,0 3 0-15,-6 2 10 16,8 6 10-16,5 1 24 16,3 5 8-16,10 0 14 15,4-3 0-15,9 2-6 16,1 3-3-16,5-3-15 16,2-1-8-16,6-4-14 15,6-6-6-15,5-10-96 16,-2-4-348-16</inkml:trace>
  <inkml:trace contextRef="#ctx0" brushRef="#br0" timeOffset="107895.22">19789 15964 811 0,'-5'2'355'0,"-14"13"-172"16,-3 2-46-16,-9 19-49 15,-2 2-29-15,2 8-39 16,2 5-7-16,8-7-3 16,6-2 0-16,12-14-4 15,3-9 3-15,8-16 10 16,5-6 2-16,5-15 4 15,2-5 0-15,0-10-9 16,-3-3-2-16,-1-4-1 16,-3-2-2-16,-2-2-3 0,-5 1-1 15,0 0-3-15,0 7-4 16,-1 14-6-16,2 6-8 16,1 14-10-16,1 3-2 15,8 16-1-15,6 9 5 16,13 15 9-16,7 5 4 15,0 5 6-15,2-1 3 16,-5-3 3-16,-4-2 1 16,-4-6 1-16,-8-4 1 15,-10-11 1-15,-11-5 2 0,-10-5-1 16,-9-2-1-16,-19-4 2 16,-1-4-1-16,-15-4 0 15,-9-4-2-15,0-1-2 16,-4 1-1-16,11-1-2 15,15 3 1-15,20-4-43 16,6 0-60-16</inkml:trace>
  <inkml:trace contextRef="#ctx0" brushRef="#br0" timeOffset="108276">20096 15865 972 0,'-1'-3'415'16,"1"2"-254"-16,1 8-48 15,-1-7-62-15,6 30-22 0,20 58-3 16,-5-33-1-16,6-1-6 16,5-1-3-16,-1-6-5 15,-3-4 0-15,-5-6-1 16,-5-10 0-16,-6-12 5 16,-1-7 4-16,1-13 5 15,0-4 1-15,1-9-3 16,1-2-4-16,3-7-4 15,-6-2-1-15,2-4-1 16,0-2 1-16,-6-3-3 16,7-4 0-16,-5-4-6 15,0-3-2-15,2 5-5 16,-3 5-32-16,-6 15-141 16,5 8-291-16</inkml:trace>
  <inkml:trace contextRef="#ctx0" brushRef="#br0" timeOffset="108725.63">20667 16343 459 0,'-3'-7'280'0,"-2"-4"-29"16,-7 0-46-16,-8 4-55 16,-5 5-19-16,-7 2-30 15,3 2-16-15,2 9-48 16,7 1-18-16,7 10-6 16,4 6 0-16,9 3 5 15,3 4 2-15,11-4-7 16,3-2-3-16,11-5-3 0,1-5-1 15,3-7-29 1,0-4-76-16</inkml:trace>
  <inkml:trace contextRef="#ctx0" brushRef="#br0" timeOffset="109166.38">20693 16533 654 0,'7'-1'289'16,"3"-3"-141"-16,5-2-80 15,4 1-7-15,0 4-21 16,0 2-7-16,1 5-8 15,-4-1-7-15,-8-2-10 16,-2 5-1-16,-6-4 2 16,0 4 0-16,0-3 0 15,2-1-1-15,2-1-3 16,-4-3 0-16,0 0-1 0,17 5-1 16,33 18 3-1,-32-14 14-15,-7 5 44 0,-3 4 25 16,-18-1 33-16,-11 2 0 15,-16-6-25-15,-3-4-18 16,1-7-26-16,5-2-14 16,15-9-31-16,5 1-47 15,14-1-181-15,8 0-220 16</inkml:trace>
  <inkml:trace contextRef="#ctx0" brushRef="#br0" timeOffset="109667.81">21086 16125 737 0,'11'2'324'0,"13"2"-174"16,9-4-29-16,10 2-63 15,2 1-22-15,1-1-24 16,-7 1-3-16,-10 0 20 16,-7-3-65-16,-10 0-163 15</inkml:trace>
  <inkml:trace contextRef="#ctx0" brushRef="#br0" timeOffset="109841.57">21096 16260 354 0,'3'0'270'0,"3"0"18"16,12 0-79-16,9-2-15 15,10 2-67-15,6 0-32 16,4 0-50-16,-4 1-17 15,-8 1-17-15,-11-1-2 16,-12 1-98-16,-1-1-297 16</inkml:trace>
  <inkml:trace contextRef="#ctx0" brushRef="#br0" timeOffset="117391.05">21758 16184 441 0,'2'0'203'0,"15"2"-57"16,14 1-72-16,37-6-14 15,21 1 2-15,45-3-3 16,15 0-5-16,29 2 5 15,8 1 2-15,-11 1-6 16,-8 1-17-16,-36-1-20 16,-23 1-1-16,-38 1-151 15</inkml:trace>
  <inkml:trace contextRef="#ctx0" brushRef="#br0" timeOffset="117953.49">22478 15495 549 0,'-17'-4'312'0,"-25"3"-39"15,-2 4-111-15,-4 11-88 16,2 7-26-16,10 11-30 16,6 9-14-16,18 10-5 15,10 4 0-15,19 8 1 16,17-4-1-16,20-11 1 15,5-7 3-15,17-25 8 16,-1-14 7-16,-6-23 48 16,-3-7 14-16,-29-19 47 15,-18-3 19-15,-29-3-22 0,-17-3-4 16,-22-1-48-16,-3 1-24 16,-5 8-33-16,8 6-15 15,15 26-16-15,2 7-57 16,15 19-162-16,2 10-185 15</inkml:trace>
  <inkml:trace contextRef="#ctx0" brushRef="#br0" timeOffset="118129.9">22391 15708 1127 0,'7'7'436'0,"14"11"-312"16,4 6-42-16,17 11-31 16,2 3-15-16,-4-1-15 15,-2 0-6-15,-13-10-26 16,-4-5-64-16</inkml:trace>
  <inkml:trace contextRef="#ctx0" brushRef="#br0" timeOffset="118660.63">22826 15783 788 0,'3'-4'348'0,"6"-4"-158"16,4-1-33-16,5 1-40 15,-1 2-20-15,4 4-45 16,-10 2-17-16,2 2-19 16,-4 3-10-16,-7 2-1 15,0 1 1-15,-13 1 1 16,1 3 1-16,2-2-2 16,2 0-3-16,6 1-3 15,1-3 0-15,6 1-1 16,6 2-1-16,9 4 2 15,4 3 0-15,-3 4 0 16,-7 0 2-16,-16-5 3 0,-7 4 4 16,-17-6 9-16,-6-5 2 15,-1-2 4-15,1-6 0 16,8-5-6-16,8 1-7 16,13-8-107-16,5 1-177 15</inkml:trace>
  <inkml:trace contextRef="#ctx0" brushRef="#br0" timeOffset="119416.9">22642 16375 471 0,'-21'-7'318'16,"-14"-5"3"-16,-13 4-116 16,-3 3-24-16,-1 10-65 0,0 6-29 15,0 16-60-15,2 6-14 16,4 13-12-16,6 5-1 15,24 4-2-15,13 4 0 16,24-2-1-16,11-6 1 16,23-7 3-16,7-9 4 15,10-19 4-15,3-4 0 16,-7-17-52-16,-5-7-97 16</inkml:trace>
  <inkml:trace contextRef="#ctx0" brushRef="#br0" timeOffset="120041.2">22689 16741 665 0,'0'-3'341'0,"1"-1"-119"0,8-1-84 16,5 0-25-16,8-1-48 16,0 2-15-16,4 3-25 15,1 3-11-15,-12 5-13 16,0 0 0-16,-14 8 4 15,-7-3 2-15,-12 4 5 16,-6 1-1-16,0-5-2 16,5-2-4-16,18-5-5 15,8-1-2-15,12 2-5 16,1 1 2-16,10 10 0 16,-5 2-1-16,-4 6 2 15,-3 2 2-15,-19-4 25 16,-5 4 17-16,-18-9 36 15,-9-4 10-15,-11-13-12 16,-1-6-13-16,9-6-31 16,10 2-49-16</inkml:trace>
  <inkml:trace contextRef="#ctx0" brushRef="#br0" timeOffset="122814.42">1794 17356 636 0,'-16'4'340'0,"-12"3"-69"15,-3 7-137-15,5 2-28 0,5 6-65 16,5 3-32-16,16 7-20 16,7 4 0-16,17 1 5 15,6-2 4-15,11-11 4 16,2-9 4-16,-3-19 13 15,-4-4 11-15,-20-15 18 16,-9-5 4-16,-17-7 12 16,-11-6-3-16,-10-7-6 15,-4-3-2-15,3-6-13 16,7-4-7-16,11-3-20 16,13 6-13-16,13 13-27 15,9 9-7-15,13 18-63 16,1 11-81-16</inkml:trace>
  <inkml:trace contextRef="#ctx0" brushRef="#br0" timeOffset="123166.63">2017 17456 632 0,'4'0'281'16,"9"0"-106"-16,-1 8-45 0,-1 8-5 15,-6 1-12-15,-4 5-34 16,-1-2-8-16,-2-5-25 16,0 0-10-16,0-7-11 15,0-3-2-15,-1-5 1 16,6-7-5-16,5-4-11 15,0-7-6-15,11 0-9 16,-4 2 0-16,6 6-2 16,0 5-4-16,-5 5 0 15,1 7 3-15,-6 8 8 16,-4 5 5-16,1 3 2 16,-1 0 26-16,2-5-187 15</inkml:trace>
  <inkml:trace contextRef="#ctx0" brushRef="#br0" timeOffset="123533.5">2192 17415 524 0,'7'-26'295'0,"4"-20"-49"15,11 1-56-15,4 5-5 16,0 13-34-16,2 9-31 15,0 20-59-15,0 9-23 16,2 20-9-16,-1 8 1 0,-4 10 3 16,-1 0-3-16,-7 0-10 15,2-8-5-15,-2-6-3 16,1-4-2-16,-3-15 1 16,-7-1 0-16,-2-10 14 15,-5-5 10-15,-6-7 7 16,-5-1-27-16,-15 0-28 15,-6 3-19-15,-9 14-18 16,-1 5 21-16,2 7 8 16,2 4 5-16,14-5-41 15,5-3-58-15</inkml:trace>
  <inkml:trace contextRef="#ctx0" brushRef="#br0" timeOffset="123722.02">2736 17655 1187 0,'0'0'525'16,"1"0"-271"-16,-1 1-44 15,0-1-94-15,-1 0-39 0,0 0-50 16,0 0 10-16,0 0-177 15</inkml:trace>
  <inkml:trace contextRef="#ctx0" brushRef="#br0" timeOffset="125329.67">3831 17061 703 0,'-5'7'322'16,"-6"4"-106"-16,-10 14-135 15,1 11-6-15,-9 11-19 16,-1 7-20-16,6 5-14 16,1 0-7-16,9-7-9 15,2-6 0-15,9-16-1 16,-1-12 2-16,4-7-1 16,3-7 1-16,0-10 7 15,6-2-2-15,5-15-5 16,2-4-7-16,3-11-13 15,1-7 0-15,0-5 6 16,0-3 5-16,-3 1 3 16,-2 7 1-16,1 12-1 15,-4 8 0-15,-7 17-1 16,0 3-8-16,-5 7-7 0,0 4-1 16,3 5 0-16,3 12 6 15,5 5 7-15,4 5 0 16,9 9 1-16,5 1 1 15,4 4-1-15,5-2 1 16,-3-4 1-16,-1-2 2 16,-1-2 4-16,-8-3 0 15,-7-8 13-15,-8-5 7 16,-15-2 14-16,-7-6 2 0,-18 1 3 16,-3 1-2-16,-15-7-8 15,-7-1 1-15,-6-6-15 16,-1-1-7-16,6 0-9 15,7 0-4-15,18 0-3 16,5 0-4-16,14 0-4 16,5 0-30-16,7 0-110 15,8 0-98-15</inkml:trace>
  <inkml:trace contextRef="#ctx0" brushRef="#br0" timeOffset="125711.01">4146 17080 723 0,'-3'-7'349'16,"0"3"-133"-16,3 4-65 16,7 7-65-16,5 13-37 0,10 13-38 15,4 12 6-15,9 13 9 16,2 6 2-16,-3 2 2 16,-6-7-2-16,-9-8-13 15,0-10-1-15,-9-18 3 16,3-3 2-16,-4-17 44 15,-3-6 13-15,7-13 5 16,-3-8 0-16,7-10-40 16,-1-5-14-16,-4-6-11 15,0-2-4-15,0-2-6 16,2 0 0-16,-5 8 1 16,5 4 0-16,-13 11-2 15,-1 3-3-15,0 10-45 16,-7 4-62-16</inkml:trace>
  <inkml:trace contextRef="#ctx0" brushRef="#br0" timeOffset="126283.66">4698 17571 422 0,'-2'-5'241'16,"-6"-5"-45"-16,-4 3-11 15,-7 4-37-15,-4 4-25 16,-5 7-21-16,3 3-28 15,4 7-36-15,2-1-9 0,14 11-11 16,0-5-3-16,7 7 3 16,9 2 3-16,5-7-6 15,6-2-2-15,9-8-4 16,-1-3-2-16,0-8 15 16,1-4-51-16,-6-5-235 15</inkml:trace>
  <inkml:trace contextRef="#ctx0" brushRef="#br0" timeOffset="126714.96">4751 17744 393 0,'1'0'249'16,"5"0"19"-16,2 0-98 15,4-1-70-15,3-2-22 16,3 3-37-16,3 0-4 16,2 3-7-16,-3 2-2 15,-8 3-1-15,-6 2 1 16,-12 1 7-16,-6 3 2 0,-4 1-7 15,-2-1-7-15,4-4-9 16,10-5-2 0,1-3-15-16,2 0-4 0,1-2-4 15,0 0 0-15,4 0 7 16,15 5-1-16,26 12 2 16,-29-6 11-16,-6 3 25 15,-8-2 10-15,-15 2 18 16,-9-4-5-16,-9-7-10 15,-6-3-8-15,11-9-33 16,1-1-42-16,12-1-403 16</inkml:trace>
  <inkml:trace contextRef="#ctx0" brushRef="#br0" timeOffset="127185.85">5221 17391 583 0,'1'0'287'0,"6"2"-59"16,4-1-71-16,20 2-56 15,10-2-15-15,9 1-51 16,5 1-14-16,-8-2-7 16,-7 3-1-16,-10-1 1 0,-7-1-22 15,-8-3-136-15,-3-2-142 16</inkml:trace>
  <inkml:trace contextRef="#ctx0" brushRef="#br0" timeOffset="127424.38">5239 17555 507 0,'3'1'281'16,"7"0"-73"-16,15 0-70 15,7-1-7-15,14 0-49 16,2 2-19-16,-2 0-21 16,-6-2-9-16,-8-2-12 15,-5-1-2-15,-9 2 1 16,-3 1-23-16</inkml:trace>
  <inkml:trace contextRef="#ctx0" brushRef="#br0" timeOffset="129727.52">6128 17361 590 0,'-16'4'276'0,"-14"4"-116"15,18-2-83-15,13 1-10 16,34 0-27-16,20-2-12 16,46-3-4-16,21-2-11 15,38 0-7-15,7-1 1 16,11 2 10-16,2 2 5 0,-22 1 2 15,-7 4 0-15,-23-3-5 16,-14-1-2-16,-21-4-14 16,-9-4-97-16</inkml:trace>
  <inkml:trace contextRef="#ctx0" brushRef="#br0" timeOffset="130460.75">6514 16959 368 0,'-3'0'200'0,"-8"-3"-14"16,1-6-4-16,5-7-19 15,1-5-20-15,4-5-60 16,4-4-28-16,15-1-23 15,4 0-3-15,12 6 26 16,2 7 8-16,0 11 5 16,0 8-10-16,-8 20-36 15,-1 9-5-15,-24 16 1 16,-10 6 4-16,-22 3 3 0,-10 2-1 16,-4-11-8-16,1-6-3 15,7-11-1-15,8-8-2 16,8-12 4-16,7-4-1 15,10-3-9-15,1-3-6 16,12-5-12-16,7 2-3 0,10-4 0 16,6 3 4-16,7 1 3 15,-1 1 2 1,-1 7 6-16,-6 2 0 0,-6 4 3 16,-4-1-24-16,-8-5-198 15</inkml:trace>
  <inkml:trace contextRef="#ctx0" brushRef="#br0" timeOffset="130752.06">6956 16740 751 0,'3'-3'365'0,"-1"0"-127"0,2 3-79 16,-4 0-71-16,-1 0-24 15,0 23-17-15,-3 36-5 16,-3-22-6-16,0 6-6 16,3-2-18-16,-6-3-4 15,10-8-2-15,5-9 0 16,5-10 2-16,8-4 1 15,6-6-1-15,5-4-1 16,6-1-3-16,3 0-4 0,-6-3-55 16,-2 7-65-16,-13-1-267 15</inkml:trace>
  <inkml:trace contextRef="#ctx0" brushRef="#br0" timeOffset="130992.88">7177 16756 850 0,'-1'2'346'0,"0"7"-205"15,-3 7-40-15,0 14-1 16,0 8-13-16,1 14-13 16,-1 4-5-16,1 0-19 15,0 0-11-15,2-10-18 16,1-5-3-16,7-10 6 15,1-7 2-15,1-9 3 16,1-3-1-16,-6-6-11 0,-3-2-5 16,-1-2-8-16,2-1-62 15</inkml:trace>
  <inkml:trace contextRef="#ctx0" brushRef="#br0" timeOffset="133781.67">6686 17571 637 0,'0'1'302'0,"0"2"-109"16,-2 1-65-16,0-4-48 15,1 0-18-15,-2 3-15 16,0 16-7-16,-33 34-14 0,30-28-5 16,7-2-17-16,5 0-2 15,8-4-1-15,6-4 2 16,6-6 0-16,1-2 0 16,6-5-10-16,1-1-38 15,-5-2-144-15</inkml:trace>
  <inkml:trace contextRef="#ctx0" brushRef="#br0" timeOffset="134012.84">6892 17559 695 0,'-2'0'341'0,"0"1"-132"16,-1 6-56-16,3-7-64 15,-1 2-27-15,1 26-11 16,5 35 3-16,-11-20-2 15,8 7 1-15,-3 3-9 16,-3-2-11-16,7-9-15 16,-5-8-4-16,2-15-2 15,4-2-3-15,-4-10-11 16,5-3-57-16</inkml:trace>
  <inkml:trace contextRef="#ctx0" brushRef="#br0" timeOffset="134456.67">8123 17351 835 0,'2'3'338'15,"1"4"-193"-15,17 1-100 0,11-2-3 16,18-5-15-16,6-1-6 15,-1-2-15-15,-2-2-61 16</inkml:trace>
  <inkml:trace contextRef="#ctx0" brushRef="#br0" timeOffset="134637.19">8173 17479 724 0,'5'0'365'16,"4"4"-53"-16,12-1-196 16,10 1-19-16,7 2-25 15,1-6-27-15,0 3-29 16,-8 0 18-16,-2-3-252 16</inkml:trace>
  <inkml:trace contextRef="#ctx0" brushRef="#br0" timeOffset="135188.31">9249 17122 694 0,'-12'-3'320'0,"-22"1"-115"16,-5 2-41-16,-9 8-51 15,-2 6-24-15,8 10-61 16,1 2-22-16,13 13-22 16,5 8-5-16,13 9 0 15,10 3 3-15,17 1 5 16,6-8 3-16,16-14 6 15,9-9 4-15,11-21 7 16,3-7 5-16,-6-14 13 16,-14-4 7-16,-21-6 22 15,-18-5 22-15,-23 3 23 0,-14 2 3 16,-21 9-15-16,-2 5-23 16,2 9-39-16,9 2-14 15,16 5 15-15,8-1-119 16</inkml:trace>
  <inkml:trace contextRef="#ctx0" brushRef="#br0" timeOffset="135701.01">9774 17132 964 0,'5'3'403'0,"2"2"-220"15,0 13-118-15,9 9-20 16,4 16-9-16,6 14 5 16,5 9 4-16,-9 1-2 15,-5-5-11-15,-5-5-11 16,-4-13-9-16,0-10 0 15,0-15 3-15,-1-12 4 16,-1-9 24-16,1-5 6 16,4-11 5-16,5-7-3 0,4-6-20 15,-2-6-6-15,4-5-5 16,-2-2-4-16,4-9-2 16,0 2-3-16,-3 4-5 15,1 2-1-15,-10 14-8 16,-2 4-49-16,-8 12-137 15,-2 12-158-15</inkml:trace>
  <inkml:trace contextRef="#ctx0" brushRef="#br0" timeOffset="136024.18">10427 17624 1156 0,'0'-1'533'0,"1"1"-243"0,0 4-138 16,-1-4-26-16,-1 0-61 15,1 0-20-15,-1 0-23 16,1 0-4-16,0 0-69 16,0 0 42-16</inkml:trace>
  <inkml:trace contextRef="#ctx0" brushRef="#br0" timeOffset="-160080.99">14435 4733 51 0,'0'0'52'16,"-1"0"5"-16,0-2-6 15,1 2-13-15,0 0 9 16,0 0 28-16,0 0 15 0,0 0 10 15,0 0-8-15,0 0-18 16,0 0-12-16,0 0-27 16,0 0-9-16,0 0 0 15,0 0 4-15,0 0 13 16,0 0 6-16,0 0-4 16,0 0-6-16,0 0-8 15,0-1-5-15,0 1-7 16,2 0 0-16,4 0-4 15,0 0-1-15,0 0 0 16,1 0 2-16,-2 0 12 16,2 0 6-16,3 0 15 15,29-2 3-15,-31-2-8 16,1 2-7-16,-4 0-15 16,4 0-5-16,-2 2-5 15,-1-3-1-15,0 2-2 16,-4 0-2-16,-2 0 0 15,0 1 2-15,0 0 5 0,0 0 4 16,0 0 5-16,0 0 0 16,0 0-5-16,0 0-2 15,0 0-6-15,3 0-1 16,4 1-2-16,0 1-2 16,-3-1 2-16,-4-1 2 15,5 2 5-15,-1-2 2 16,-2 0 0-16,5 2-1 15,-4-1-2-15,0 0-1 0,6 3 1 16,-7-3-2-16,2 1 0 16,0 2-2-16,1 2-1 15,-3-2 1-15,0 1 0 16,0-3 1-16,0 1-1 16,-1 0-1-16,0-1 0 15,0 4-1-15,2-3 0 16,-1 1 0-16,0-1-1 15,1 0-2-15,-2 0 0 16,1 1-1-16,0 1-1 16,2 0 2-16,0 0-1 15,-2-2 0-15,1 2 0 16,-2-1 1-16,0 1 0 16,2 0 1-16,-1 1 1 0,0 0-1 15,0 0 0-15,0-2 0 16,0 2-1-16,0 0 0 15,1-2-2-15,0 3 1 16,-2-3-1-16,1 1 0 16,-2-1 1-16,0-1 0 15,2 2 0-15,-2-2 0 16,0 2 1-16,0-1-1 16,0-2 1-16,0 1 0 15,0 2-1-15,-2-2 1 0,1 3 0 16,0-1 2-16,0-1 1 15,0-2 0-15,0-1 0 16,0 0 0-16,-1 0-1 16,0 5-1-16,0 0-1 15,-1 0 0-15,1 0 1 16,-1-1 2-16,-1-2 1 16,2 0-1-16,-5 1 0 15,0 0 0-15,-31 27 9 16,36-25 2-16,-7-4 2 15,4-1 1-15,-2 1-8 16,-5-4-1-16,7 2-2 16,0 1 0-16,-2-2-4 15,6 4-2-15,-7-3-2 16,1 0 0-16,1 2-1 16,-2 1 0-16,5-2 1 0,-4 0 1 15,5 2 1-15,0-4 0 16,1-1 0-16,0 1-1 15,0 0-1-15,0 0-2 16,0 1 0-16,-1 0-2 16,1 0 1-16,0 0 0 15,0 0-1-15,0 0-2 16,0 0-4-16,0 0-1 16,-1 0 2-16,1 0 2 0,1 0 2 15,0-1 2-15,11 0-1 16,6-1 1-16,23 2 0 15,-29 0 1-15,1 0 0 16,-6-1 0-16,7 5 0 16,-7-3 0-16,-3 1 1 15,0-1 0-15,-3-1-1 16,0 0 0-16,0-1 0 16,0 0 0-16,0 0-1 15,5 0 0-15,0-2 1 16,2 0 0-16,-5 2 0 15,3-3 0-15,4 0 1 16,23-16 1-16,-24 16 0 16,-2-2 0-16,-5 1-1 15,1-1 0-15,-2 1-1 16,0-3 1-16,4 0-1 0,2 2 0 16,-4-1 1-16,6 2 0 15,-7-4 0-15,-1 1 1 16,5 1 1-16,-4-2-1 15,3 1 1-15,0-4-2 16,1 2 0-16,-2-3 0 16,-3 2 1-16,0 0 1 15,-2 1 4-15,-2 2 1 16,-4-1 1-16,4 2 1 0,-6-4-4 16,-1 1 0-16,0-4-2 15,-2-1-2-15,1 5-2 16,-2-2-1-16,6 2-9 15,-1 2-32-15,5-3-77 16,2 4-72-16</inkml:trace>
  <inkml:trace contextRef="#ctx0" brushRef="#br0" timeOffset="-159170.46">14559 4932 598 0,'-1'1'333'16,"-2"3"-76"-16,0-3-109 16,2-1-40-16,1 0-60 15,0 0-21-15,0 0-9 16,0 0 1-16,0 0 3 15,10 4 1-15,33 38-7 16,-27-27-2-16,-3 6-4 0,-4 0-3 16,0 1-1-16,-7-3 0 15,10-1-1-15,-2-3 0 16,-4-2 1-16,1-5 0 16,-6-5 8-16,0-1 5 15,-1-7 12-15,-1 4 2 16,0 0 7-16,-1-5 0 15,-3-7-4-15,-17-32 0 16,12 30 2-16,-4-1 1 0,-2-3-1 16,5 2-1-16,-1 1-10 15,5 4-1-15,1 4 0 16,-4-2 1-16,4 7-4 16,-1-4-4-16,5 5-10 15,0 1-6-15,6 2-6 16,-4-1-3-16,0 0 0 15,1 2 2-15,7 15 2 16,24 31 1-16,-12-23 0 16,-3-6 0-16,-2 3 1 15,-2-3 0-15,-7-9 0 16,2 3 1-16,-2-10 4 16,-1-1 4-16,-1-8 2 15,-5-6 1-15,-3-5-10 16,0 1-34-16,-1 0-119 15,2 5-131-15</inkml:trace>
</inkml:ink>
</file>

<file path=ppt/ink/ink5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22-12-12T10:45:31.001"/>
    </inkml:context>
    <inkml:brush xml:id="br0">
      <inkml:brushProperty name="width" value="0.05292" units="cm"/>
      <inkml:brushProperty name="height" value="0.05292" units="cm"/>
      <inkml:brushProperty name="color" value="#FFFFFF"/>
    </inkml:brush>
    <inkml:context xml:id="ctx1">
      <inkml:inkSource xml:id="inkSrc2">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1" timeString="2022-12-12T10:45:42.694"/>
    </inkml:context>
  </inkml:definitions>
  <inkml:trace contextRef="#ctx0" brushRef="#br0">17410 7796 0,'-18'0'78,"18"18"-62,0 0 0,18-1-1,17 1-15,-35 0 16,53-18 0,-35 0-16,17 0 15,-17 0 1,-1 0-1,-52 0 110,-18 0-125,0 0 16,-35 0 0,17 0-1,107 17 32,-1-17-47,0 0 16,1 0-1,16 0 1,-34 0 0,0-17-1,-18-1-15,0 0 63,-18 18-48,-52 0 1,17 0 0,35 18-1,36-18 79,-1 0-94,19 0 16,-36 18 77,0-1-77,0 1 0,0 0-1,0-36 63,0 0-78,0-17 16,0 17 0,-18 18 31,0 18-32,18 0 1,0-1-1,0 1 1,0 0 0,0-1-16,0 1 15,18-18 1,17 0 0,0 0-16,-17-18 15,0-17 1,-1-18-1,1 0 1,-18 35 0,0 1-1,-18 17 32,1 0-31,-19 0-16,19 17 15,-1 1 1,1-18-16,-1 0 0,18 18 16,0-1 15,53-17-15,0 0-1,-36-17 1,19-1-1,-19-35 1,-17 35 0,0 1-1,-17 17 1,-1-18 0,-53 1-1,19 17 16,-19 17-15,36 1 0,35-1 31,17-17-32,1 0-15,17 0 16,18-17-1,-35-36 1,-18 35 0,0 1-16,0 52 78,-18-17-78,-17-1 31,17 36-15,18-35-1,18-18 32,17 0-31,-35-18-16,35 0 15,-35-17 1,0 70 62,0 1-62,0-19-1,0 1-15,0 0 16,18-18 15,0 0-31,17-18 32,-17-17-17,-18-18 1,0 35-1,0 1 1,-18 17 0,-35 17-1,18 1 1,35 17 0,0 0-1,0-17 1,0 0-1,17-18 17,1 0-17,0 0 1,-1-18 0,-17-17-16,0-1 31,0 19-16,-17 17 1,-1-18-16,-35 18 31,36 35-15,17-17 0,0 0-16,0 17 15,0-17 16,0-1-31,17-17 32,1 0-17,-1 0 1,19 0 0,-19 0-1,-17-35 1,0 0-1,0 17-15,-35 18 32,-18 0-17,36 0 1,-1 0 0</inkml:trace>
  <inkml:trace contextRef="#ctx0" brushRef="#br0" timeOffset="3016.96">17410 7761 0,'0'18'31,"0"-1"-31,0 1 16,0 0-16,0-1 31,0 1-15,53 0-1,-18-18 1,18 0 0,-35 0-1,-1-18 17,-17 0-32,0 1 31,0-19-16,-17 36 17,-19 0-17,-105-17 1,53-1 0,53 18-16,52 0 62,1 0-46,0 0-1,35 0 1,-36 0-16,-17 18 172,0 17-172,53-17 15,53 35 1,35-18 0,-53-17-16,1-1 15,-72-17 1,1 0-16,-18-17 47,0-1 0,-35 0-32,-1 1 1,1 17 0,-53-36-1,17 36-15,36 0 16,35-17-16,35 17 62,18 17-62,-18-17 16,36 0-16,0 18 16,-54-18-1,-34 0 63,-36 0-78,0 0 16,0 0 0,0 0-16,-18-18 15,89 18 16,35 0-15,159 0 0,52 18-1,-123-18 1,-158 0 46,-19 0-62,1 0 16,-18 0 0,-70 0-16,87 0 15,-17-18 1,71 18 31,17 0-47,1 0 15,34 0 1,-35 0 0,-70 0 31,-18 0-32,-35-17-15,-71-1 31,53 18-15,89 0-16,34 0 31,36 0-15,159 0 0,53 35-1,17-17 1,-106-18-1,-140 0-15,-72 0 63,-87 0-47,-1 0-1,-17 0 1,71-18-1,52 18 1,36 0 15,17 0-15,106 0 0,0 0-1,-53 18-15,-35-18 16,-17 0-16,-1 18 15,-53-18 17,-88 0-17,1 0 1,-37 17 0,37-17-1,87 0 1,36-17 31,17 17-47,-17 0 15,-1 0 1,54 0-16,-36 0 0,0 0 16,-52 0 46,-19 17-62,1-17 16,-35 0-1,34 0 1,54 0 31,0 0-47,52-17 15,1 17 1,-54 0 0,19 0-16,-54 0 47,-70 0-32,0-18 1,35 18-1,70 0 17,36-18-17,71 18 1,-36 0-16,0 0 16,-35 0-16,-18 0 15,-70 0 32,-18 0-31,-53 0-1,-35 0 1,71 0 0,34 0-16,36-17 31,36 17-16,-1-18 1,0 18 0,-35-18 109,0 1-110</inkml:trace>
  <inkml:trace contextRef="#ctx1" brushRef="#br0">17836 7963 475 0,'-4'0'243'0,"-7"0"-85"15,4 1-38-15,7-1-68 16,3 2-23-16,-3-2-12 16,7 0 7-16,23 1 22 15,52 1 2-15,-34-7-4 16,3 2-11-16,-11-2-16 16,-2-2-3-16,-10 1 2 15,-9 0 10-15,-13 0 43 16,-7 3 3-16,-21 0-2 15,-9-1-11-15,-14 2-45 16,-7 1-6-16,-11 1-3 16,-2 0-2-16,-1 5-3 15,9 0 0-15,18 6-2 16,9-3 0-16,15-4-4 16,8 0-8-16,10-2-3 15,7-2 1-15,17-6 1 16,8-2 8-16,16-6 6 15,9 3 3-15,2 1 8 0,-9 4 3 16,-18 3 2-16,-13 2 1 16,-21 6 11-16,-10 4 2 15,-25 4-1-15,-14 1-1 16,-20 1-15-16,-1-4-2 16,-1-2-3-16,8-1 0 15,14-6-3-15,10-2 0 0,16-4-6 16,8-3-9-16,17-4-11 15,12-3-2-15,23-7 1 16,11-3 7-16,22 1 18 16,2 0 5-16,0 10 18 15,-7 6 4-15,-28 6-2 16,-15 6 5-16,-32 10-5 16,-18 3-2-16,-26 10 0 15,-14 3-5-15,-12-2-9 16,-3-3-2-16,10-7-3 15,7-3-3-15,11-6 0 16,11-4-2-16,17-6-14 16,18-9-6-16,31-7-8 15,14-7-3-15,22-7 13 16,11-4 5-16,15-6 11 16,2 2 7-16,-1 5 16 15,-14 9 5-15,-29 15 2 16,-20 7 0-16,-32 13-2 15,-18 7-2-15,-26 10-1 0,-10 3-7 16,-13 4-7-16,2-4-1 16,12-5-2-16,3-7-1 15,12-11-1-15,9 1-1 16,12-11-7-16,16 0-10 16,21-9-7-16,14-6-5 15,19-6 4-15,8-7 6 16,16-1 7-16,4-1 4 0,0 3 7 15,-5 6 4-15,-19 10 8 16,-15 6 1-16,-25 11 9 16,-15 7-1-16,-26 9-2 15,-17 3-1-15,-19 6-11 16,-2-3-1-16,1-3-3 16,8-4 0-16,9-9-2 15,8-3 0-15,14-7-3 16,8-1-7-16,23-7-12 15,11-3-5-15,23-8-4 16,7-7 5-16,23 0 11 16,3-3 5-16,9 7 12 15,-1 1 6-15,-20 9 6 16,-13 4 2-16,-27 8 4 16,-19 3-1-16,-29 11-2 0,-16 3 0 15,-22 6-11-15,-2 4-2 16,5-1-3-16,2-1-1 15,3-10 1-15,2-6 0 16,7-8-2-16,10 0-1 16,25-3-11-16,15-6-8 15,28-5-9-15,14-8-3 16,27-2 9-16,5-2 4 16,11 0 10-16,-4-1 4 0,-7 5 6 15,-6 4 5-15,-23 9 6 16,-14 2 4-16,-27 7 8 15,-13 4-1-15,-26 8-2 16,-12-1-6-16,-16 7-11 16,1 0-2-16,2 1-2 15,0-3-1-15,8-5 0 16,4-3 0-16,18-4-2 16,10-2-3-16,26-5-14 15,11-6-2-15,29-6-6 16,12-7 5-16,15 0 9 15,2-3 4-15,-3 3 9 16,-3 7 3-16,-10 3 4 16,-13 8 2-16,-21 7 2 15,-15 6 4-15,-26 6-1 16,-13 6 0-16,-21 3-3 16,-6-1-4-16,-4-1-1 0,3-4-2 15,1-10-2-15,4-5-1 16,15-5-4-16,8-3-5 15,25-4-16-15,10-3-3 16,23-3-5-16,13-2 2 16,17-1 13-16,7 0 2 15,6-1 7-15,-2 1 3 0,1 1 3 16,-10 1 4-16,-18 5 4 16,-11 3 5-16,-28 8 8 15,-16 2-2-15,-29 11-2 16,-15 3-6-16,-9 3-7 15,-3 3-1-15,5-4-1 16,1-4-1-16,4-4-2 16,11-3-1-16,19-2-2 15,16-3-10-15,22-6-8 16,14-3-4-16,28-7-4 16,10-5 9-16,17 1 8 15,7-3 7-15,-1 3 6 16,2 4 5-16,-6 4 5 15,-13 4-1-15,-21 5 1 16,-14 4 0-16,-27 4 6 16,-11 2 2-16,-28 4 1 15,-11 4-1-15,-15 1-8 0,-3-2-3 16,6-2-4-16,4-6-2 16,21-2-1-16,12-1-2 15,19-6-17-15,12-7-3 16,29-7-6-16,12-6 2 15,38-6 10-15,10 0 4 16,10-2 10-16,1 4 2 16,-12 3 8-16,-3 6 1 15,-16 6 0-15,-11 3 0 0,-23 6-1 16,-17 4 0-16,-23 2 8 16,-7 5 2-1,-19 2 1-15,-7-2 1 0,-14 4-10 16,-6-2-3-16,-2-3-2 15,3 0-1-15,9-4 0 16,4-1 0-16,15-4-2 16,8-1-2-16,10-5-13 15,7 2-3-15,15-5-6 16,9 0 0-16,15 0 9 16,10 1 2-16,3 2 11 15,1 3 4-15,-14 5 7 16,-13 3 4-16,-26 8 6 15,-17 1-1-15,-27 8 0 16,-11 5-3-16,-16 1-8 16,0 2-3-16,9-6 0 0,7-5 0 15,14-11-1 1,9-6 1-16,18-7-11 0,7-8-7 16,22-11-9-16,11-5-2 15,23-7 5-15,12-1 5 16,19 5 4-16,8 3 11 15,-14 10 14-15,-11 4 3 16,-31 12 6-16,-16 4-8 16,-20 12 1-16,-7 5-1 0,-24 4 1 15,-12 3-2-15,-18-2-4 16,-7-3-1-16,3-3-1 16,9-6 0-16,11-11 1 15,10-6-1-15,17-7-11 16,10-5-9-16,19-3-11 15,11-1-2-15,16-2 3 16,12 0 5-16,13 3 11 16,2 5 4-16,-5 6 11 15,-10 5 3-15,-20 10-4 16,-7 5-1-16,-20 11 1 16,-7 3 2-16,-19 7 2 15,-15 2 0-15,-16-1-3 16,-8-2-1-16,-4-4 0 15,10-7 0-15,9-12 1 16,9-8 0-16,18-10-10 16,8-7-7-16,20-9-14 0,13-1-5 15,18-7 2-15,16 1 4 16,24 1 10-16,3 2 7 16,3 5 10-16,-10 6 5 15,-17 7 3-15,-12 7-4 16,-21 8-4-16,-11 6 3 15,-28 12 1-15,-14 6 1 0,-15 4 1 16,-8 1-3-16,-7-1-4 16,-1-2-1-16,-2-7-1 15,3-4 1-15,15-9 0 16,11-6 1-16,18-7-8 16,8-4-5-16,15-10-10 15,11-2-4-15,20-6 1 16,14-2 2-16,11 3 9 15,-3-1 4-15,0 8 6 16,-7 2 4-16,-13 8 0 16,-5 5-2-16,-22 7 2 15,-10 6 0-15,-23 12 2 16,-6 5 1-16,-21 4-1 16,-1 2-1-16,0-6-1 15,0-3 0-15,7-8 0 16,3-4 1-16,11-10 0 15,6-4-6-15,19-13-11 0,9-5-5 16,21-7-6-16,10-1 2 16,8-4 5-16,11 7 3 15,3 4 4-15,-3 5 4 16,-6 12 4-16,-12 2 1 16,-22 12 5-16,-11 6 2 15,-25 9 1-15,-13 7 2 16,-21 7-3-16,-4-1 0 15,-3-2-3-15,0-1 0 16,4-12-1-16,1-4 1 16,8-13 1-16,6-4-1 0,25-8-11 15,11-5-6-15,23-13-10 16,15-2-3-16,17-10 5 16,10-1 3-16,11 5 8 15,4-3 4-15,7 9 7 16,-2 3 5-16,-19 9 0 15,-12 7 0-15,-32 12 4 16,-18 6 2-16,-30 10-1 16,-17 6 0-16,-21 9-5 15,-7 3-2-15,8 2-2 16,4-6-1-16,14-7-1 16,3-7 1-16,9-10 0 15,5-4 0-15,12-4-3 16,11-3-5-16,13-10-9 15,13 0-3-15,11-10-2 0,12-1 3 16,5-4 5-16,6-1 2 16,5 4 6-16,-3 0 3 15,-2 7 4-15,-12 5 1 16,-20 7 2-16,-8 7 2 16,-24 7 1-16,-13 9 1 15,-22 9-1-15,-12 3-2 16,-5 0-3-16,2-3 0 0,0-7-1 15,1-7 0-15,4-8 2 16,7-7 1-16,21-5-7 16,13-3-5-16,21-10-14 15,17-3-4-15,24-12-2 16,9-2 4-16,10 3 7 16,8 2 3-16,2 7 9 15,1 4 2-15,-9 10 6 16,-13 6 0-16,-20 10 0 15,-15 4 2-15,-24 13 3 16,-15 5 2-16,-29 5 1 16,-11 2-2-16,-8-7-2 15,4-2-1-15,6-9-1 16,3-6 0-16,4-8 1 16,-1-6 0-16,11-9-3 0,6-3-6 15,21-5-15-15,14 2-6 16,20 0-5-16,12 1-2 15,19 4 8-15,0-1 3 16,-2 8 7-16,-3 2 5 16,-17 3 6-16,-8 7 5 15,-19 5 6-15,-8 3 2 16,-19 7 1-16,-8-4-1 0,-17 0-4 16,-4 0-2-16,-10-7-1 15,-2 2-1-15,2-6-1 16,4-3-2-16,7-5-2 15,8 1-1-15,12 0-2 16,3 0-3-16,14 0 1 16,3 0 0-16,4-2 2 15,6 1-3-15,2 1-1 16,0-4 1-16,1 3 5 16,-1 0 6-16,0 0 4 15,0 0 0-15,-21-8-4 16,-40-13-1-16,19 9-1 15,4 1-2-15,4-1 0 16,2 1 0-16,10-2-2 16,1 2 0-16,3-1 0 15,3 3-1-15,0 1-1 16,-1 5 0-16,-2 2-1 16,1-1 1-16,-1 3 0 15,6 3 0-15,0-2 1 16,0 0 1-16,2-1 0 0,-2 0 1 15,0-4 0-15,1 0 0 16,-2-3 0-16,0 1-1 16,6 3 0-16,-3-2-1 15,1 5 0-15,-1-1 0 16,-4 1 0-16,1 0 1 16,-1-1 0-16,1 1 0 0,1-4 0 15,1 1 1-15,1-1 1 16,1-1-2-16,-1-2 0 15,5 1 0-15,-1-1 0 16,0 1 0-16,-1 3 0 16,-2-1 0-16,1 2 0 15,1 1 0-15,0-1 0 16,2-2 0-16,2 3-3 16,0-3-1-16,4 4-98 15,0-1-71-15</inkml:trace>
  <inkml:trace contextRef="#ctx1" brushRef="#br0" timeOffset="12024.26">21999 8404 301 0,'20'-4'180'0,"25"-8"-32"16,3 0-36-16,-4-3-55 16,-7 1-22-16,-14 2-10 15,-13 3 21-15,-15 3 10 16,-15 4 2-16,-21 7 14 16,-11 3-7-16,-14 7 16 15,-5 2 4-15,-8 0-12 16,0 0-17-16,0-2-31 15,9 0-10-15,17-8-11 16,11-2-2-16,20-3-3 16,12-3-12-16,19-2-9 15,14-4-4-15,27-4 7 16,10-2 19-16,19-2 39 16,0 0 15-16,-2 0 12 15,-8 3-5-15,-17 6-22 16,-9 3-11-16,-25 6-8 15,-10 7 3-15,-23 3 0 16,-10 5 1-16,-18 1-3 0,-7 0-7 16,-18-4-5-16,-5-1-2 15,-10-6-1-15,-1-1-1 16,17-1 0-16,7 1-1 16,22-2-1-16,14-4 1 15,9-5-8-15,11-3-7 16,13-8-10-16,12 0-3 0,26 1 2 15,6-4 6-15,25 3 12 16,2-1 6-16,1 4 11 16,-7-1 2-16,-14 6 0 15,-13 2-1-15,-15 2 1 16,-7 3 1-16,-23 5 9 16,-7 2 2-16,-25 5-1 15,-4 1-2-15,-20 1-10 16,-12 0-2-16,-15-2-3 15,-9 0-1-15,1-5-2 16,5-3 0-16,21 0-1 16,8-4-1-16,14-4-1 15,11 1 0-15,15-6-9 16,12-2-8-16,19-1-9 16,12-5-3-16,19 2 3 15,9 0 4-15,19 3 11 16,9 1 5-16,11 6 9 0,0 1 4 15,-10 3 2-15,-10 0-2 16,-19 2 0-16,-10 1 1 16,-19 1 7-16,-11-2 8 15,-19 1 14-15,-11 2 1 16,-20-1-2-16,-11 3-7 16,-9-5-15-16,-12-2-3 0,-10-3-6 15,-2-1-1-15,-6 0-3 16,9 1 0-16,15 0-2 15,13 0-1-15,14-1-1 16,13 1-1-16,13 0-13 16,6 0-7-16,16 1-8 15,4-1-3-15,25 3 8 16,14 0 5-16,19 2 9 16,10 1 3-16,0 2 4 15,-4-1 3-15,-10 2 1 16,-7-3 3-16,-9-2 2 15,-8 0 3-15,-17-1 6 16,-13 0 8-16,-15 0 19 16,-11 0-1-16,-20-3-4 15,-10 2-9-15,-20-3-21 16,-4 2-2-16,-13 0-2 16,-5 2-1-16,-11-1 0 15,-2 1-1-15,3 1-1 16,10 1 0-16,22 0-1 15,9 1 0-15,19-2-1 0,8 0-3 16,18-2-18-16,9 0-3 16,21-3-6-16,9 1 0 15,23-3 14-15,10 0 3 16,23 3 9-16,11 0 4 16,0 0 7-16,-2 2 3 0,-12-2 1 15,-8 0 0-15,-15 3 0 16,-13 1 3-16,-25 1 1 15,-14 5 9-15,-26 1 5 16,-10-2 0-16,-26 5-3 16,-12-1-8-16,-14-2-7 15,-4 0-2-15,-12-3-3 16,1-3 0-16,-6-1-3 16,0-1 2-16,21-5-3 15,9 2 0-15,24-2-1 16,16 0-4-16,18-2-15 15,7-1-6-15,16 0-8 16,9 0-2-16,20 4 10 16,12 1 5-16,25 4 8 15,5 3 5-15,2-1 5 16,0 3 3-16,-13-2 2 16,-8 1 1-16,-10-3 3 0,-8-1 3 15,-19 0 4-15,-7 0 10 16,-24 0 13-16,-11 0 1 15,-27-3-3-15,-11 2-9 16,-17-4-17-16,-9 0-3 16,-7 0-4-16,-4 2 0 15,-6 2-1-15,4 1 0 16,17 1 0-16,11-1 0 0,22-2 0 16,7-2 0-16,16 1-6 15,6-1-10-15,16 0-11 16,14 1-3-16,14 0 1 15,14 2 7-15,12 2 10 16,9 1 4-16,14 0 8 16,-2 3 0-16,-8-3 4 15,-10-1 2-15,-16-1 2 16,-7-1 0-16,-8-2 4 16,-7 1 2-16,-15-1 14 15,-9 1 2-15,-18 1-2 16,-11 1-3-16,-17 2-17 15,-11 2-6-15,-18 4-2 16,-13 0 0-16,-13-1 0 16,5 3 1-16,9-1 0 15,11-2-1-15,13 1 1 0,2-3-1 16,19-2 0-16,10 1-1 16,21-4-13-16,9-3-5 15,25 0-5-15,10-4-3 16,18-1 12-16,10 0 3 15,11-2 5-15,7 1 4 16,10 1 3-16,0 1 3 16,-8 2 2-16,-8 2 2 15,-23-1 2-15,-11 2 0 0,-17-1 5 16,-7 0 11-16,-21 3 6 16,-10-1-2-16,-18 2-4 15,-11-1-12-15,-20 0-8 16,-12 0-1-16,-15 0 0 15,-6 0-2-15,16 1 0 16,6 1-1-16,17-1-1 16,11-1 0-16,13-2 0 15,9 0-2-15,19-2-17 16,14 1-3-16,19-3-6 16,9 1-2-16,18 1 13 15,7 0 2-15,16 4 7 16,6 0 4-16,4 2 4 15,-4-1 0-15,-12-1 3 16,-8 0 1-16,-19-3 3 16,-4 3 2-16,-15-1 4 15,-10 2 6-15,-15-1 13 16,-9 0 2-16,-20 2-3 0,-8-4-5 16,-16 0-15-16,-9-1-3 15,-14-3-4-15,-8 1-1 16,-3 1-3-16,2-3 0 15,17 2-1-15,9 2-1 16,19 1 0-16,10 1-1 16,13 1-6-16,6-3-12 0,20 3-8 15,6 0-1-15,17 1 0 16,10 1 12-16,15-1 7 16,10 1 4-16,18 0 4 15,-1-2 2-15,-3 0 2 16,-6-1 1-16,-21 0 3 15,-3-3 2-15,-21 1 3 16,-5 3 4-16,-16 0 15 16,-13-1 2-16,-22 1-6 15,-8 0-2-15,-25 1-17 16,-9 0-3-16,-16 1 0 16,-14-1-2-16,-1 2 0 15,3 0 0-15,13 3-1 16,10-3 1-16,15 2-1 15,9-4 0-15,21-2-2 16,9 0-8-16,25-6-11 16,12 2-4-16,21 2-3 0,11-1 4 15,14 2 11-15,9 0 4 16,8-2 6-16,6 0 3 16,2 1 3-16,-5 2 1 15,-16 1 1-15,-10 2 3 16,-26 0 2-16,-11-1 2 15,-18 0 10-15,-11-1 1 0,-23 2-1 16,-4 1-2-16,-32-1-11 16,-11 1-2-16,-14-3-3 15,-9 1-1-15,15 1-1 16,5-2-1-16,12 0 0 16,5-2-1-16,11-1 0 15,8-3 0-15,21 2-3 16,10-1-7-16,23-2-10 15,9 0-3-15,25-1-2 16,10 0 5-16,13 0 10 16,5 1 6-16,2-2 6 15,1 0 4-15,-1-1 1 16,-5 2 1-16,-18 1 4 16,-11 4 3-16,-21 1 6 15,-12-2 6-15,-19 4 0 16,-10 0-6-16,-21 1-7 15,-15 5-8-15,-11-1-2 16,-3-2 0-16,7 1-1 16,5-4 1-16,12-6 1 0,5-1-1 15,11 0-1-15,13-1-3 16,13 1-9-16,7 2-7 16,15-1-7-16,2 4-2 15,6 6 6-15,0 2 2 0,1 13 5 16,0 1 2-16,-13 5 4 15,1 3 1-15,-13 2 3 16,-5 4 2-16,3 0 3 16,-6-3 0-16,5-10 4 15,0-7 3-15,-1-8 11 16,1-6 4-16,2-10 1 16,1-3-3-16,0-13-9 15,-3-5-5-15,-4-6-2 16,0-2-1-16,-1-2-3 15,3 6 0-15,1 1-3 16,-3 5 0-16,3 12 0 16,0 3-6-16,-2 16-15 15,1 10-6-15,-1 13-5 16,1 8 2-16,0 7 14 16,4 4 7-16,-1 0 6 15,2-1 3-15,0-5 2 16,0-5 1-16,-2-10 4 15,2-7 1-15,2-9 11 0,-2-7 5 16,-4-13 3 0,0-6 1-16,-8-14-10 0,0-6-6 15,3-1-3-15,1-3-2 16,2 0-7-16,4 4-3 16,2 9-5-16,-2 6 0 15,3 15-4-15,-1 5-8 0,-1 17-10 16,2 9-1-1,1 13 6-15,-1 5 8 0,1-3 13 16,0 8-1-16,-2 0 6 16,0-4 1-16,0 1 1 15,0-11 3-15,-2-10 1 16,0-6 4-16,1-14 13 16,0-5 2-16,-1-15 1 15,-3-8-2-15,-5-10-13 16,1-5-3-16,-3-6-6 15,3 1 2-15,5 4-4 16,3 4-1-16,2 10 0 16,1 8-3-16,0 10-17 15,-1 11-6-15,0 19-10 16,1 6 2-16,-2 11 14 16,-1 4 7-16,-6 6 11 15,-1 1 1-15,-2 1 1 0,0-7 3 16,4-9 1-16,2-8 0 15,4-11 3-15,3-8 3 16,2-17 7-16,3-8 1 16,2-17 3-16,1-8-4 15,-2-7-10-15,1-2-1 16,-1 0-7-16,4 5-4 16,3 8 0-16,-2 7-1 0,-3 18-8 15,-4 8-6-15,-5 17-5 16,4 15-2-16,-4 15 8 15,1 4 5-15,-9 13 9 16,-4-1 3-16,-5-1 2 16,2-1 3-16,1-11 2 15,2-8 2-15,3-13 6 16,0-6 9-16,4-16 2 16,0-13 0-16,-1-17-6 15,-1-8-8-15,-2-12-5 16,1-2-1-16,0-4-3 15,-1 2 0-15,3 9-1 16,3 5-3-16,2 15-2 16,1 9-2-16,1 13-17 15,3 10-3-15,2 16-4 16,3 8 2-16,2 10 15 16,-2 2 6-16,-1 3 7 0,-5 1 1 15,-4-2 7-15,-3-2 1 16,-6-8 3-16,-2-8 1 15,1-9 5-15,-1-8 6 16,6-14 3-16,-1-8 0 16,2-13-5-16,-2-10-7 15,-3-10-9-15,-1-5-1 16,-4-3-1-16,-2 0-2 0,0 10-1 16,4 8-1-16,2 13-4 15,4 12-6-15,0 15-18 16,0 8-5-16,4 17-4 15,0 5 5-15,5 8 19 16,1 3 5-16,2-1 7 16,1-4 2-16,-1-3 3 15,0-4 0-15,-3-10 6 16,-2-5 3-16,-2-11 10 16,0-7 2-16,1-12-1 15,-1-7-3-15,2-13-11 16,2-5-3-16,-1-4-3 15,3 1-2-15,-2 5-1 16,0 5-3-16,1 12 0 16,-2 4-2-16,0 10-10 15,-3 7-4-15,-5 14-2 16,0 8-3-16,0 11 9 16,1 6 4-16,3 1 4 0,0 0 5 15,2-1 2-15,2-7 2 16,3-7 0-16,3-7-1 15,3-11 1-15,5-9 0 16,9-11 1-16,6-9 0 16,4-12 5-16,-2-4 0 15,-4-7 2-15,-3-3 0 0,-2 5-6 16,2 4-1-16,-4 11-6 16,-1 11-3-16,-7 10-8 15,-6 8-1-15,-5 14-1 16,-1 5 2-16,-6 12 6 15,1-1 3-15,-3 3 5 16,4-1 0-16,-1-11 5 16,0-5 3-16,1-11 9 15,-2-6 3-15,3-12 1 16,4-5-2-16,3-15-9 16,2-7-6-16,6-9-3 15,1-5-1-15,2-1-1 16,4 1-1-16,2 5-7 15,3 8-3-15,0 21-10 16,-4 14-4-16,-5 26-5 16,-3 13 1-16,-2 18 9 15,-1 4 6-15,-1 3 11 0,-3 2 5 16,-2-6 3-16,-4-7 2 16,-4-14 3-16,4-11 3 15,-3-17 16-15,1-8 2 16,-1-16 1-16,-6-12-3 15,0-17-13-15,-1-5-9 16,0-9-10-16,1-3-5 0,2 3-9 16,2 3 1-16,6 17 4 15,1 9 0-15,1 21-8 16,-1 13-1-16,-3 20-3 16,-1 10 2-16,-1 10 14 15,-5 1 4-15,-3-1 6 16,-4-3 3-16,-2-8 4 15,2-5 4-15,-2-14 8 16,3-7 6-16,3-14 3 16,-2-9-4-16,7-17-12 15,2-9-7-15,6-7-4 16,6-5-5-16,11-2-5 16,4 4-5-16,10 9-7 15,0 9 2-15,-5 21-4 16,-1 14 2-16,-9 24 4 15,-1 10-1-15,-7 11 12 16,-6-1 2-16,-6-3 3 16,-6-1 3-16,2-7 5 0,-3-4 4 15,-3-12 3-15,6-6 6 16,-5-13 6-16,-2-6-2 16,9-14-5-16,-5-7-7 15,8-8-13-15,6-5-6 16,9 1-6-16,6-1-4 0,10 8-7 15,8 5 4-15,-1 10 0 16,5 15 0-16,-11 14 9 16,-6 9 5-16,-17 12 5 15,-8 1 7-15,-12 4-2 16,-7-4 0-16,-5 0 4 16,0-8 1-16,2-8 3 15,5-6 4-15,4-12 5 16,1-3-1-16,6-11-3 15,-1-8-4-15,5-11-12 16,1-1-2-16,6-5-5 16,5 0-4-16,6 8-5 15,1 4-1-15,3 16-5 16,-2 11-1-16,-1 16-2 16,-2 9 1-16,-4 12 11 15,-3 5 4-15,-5 0 8 16,-4 0 2-16,-2-5 2 15,-3-3 5-15,-3-9 4 16,2-4 0-16,0-11 7 0,4-7 2 16,0-9 2-16,0-6 0 15,1-13-7-15,-3-8-9 16,2-10-5-16,0-5-2 16,0 0-5-16,1 1-1 15,7 14-8-15,0 6-2 16,1 18-10-16,0 12-3 0,-5 15 0 15,3 10-2-15,1 13 15 16,0 5 7-16,0 6 8 16,-3-2 2-16,-1-4 3 15,-2-5-2-15,-1-7 2 16,-1-2 3-16,-3-16 6 16,2-5 7-16,-2-14 8 15,-2-9-1-15,-7-14-4 16,-1-5-7-16,-7-13-10 15,3-5-4-15,7-4-4 16,2 4-6-16,10 8-8 16,5 8-2-16,4 16-5 15,4 6-2-15,1 18-4 16,-2 8 2-16,-4 10 10 16,-2 6 6-16,-11 5 12 15,-7 1 3-15,-10-3 0 16,-3-4 2-16,-2-9 6 15,-2-6 2-15,0-10 2 0,1-7 2 16,0-9-3-16,5-6-3 16,4-9-8-16,-1-3-6 15,9-3-6-15,2 1-5 16,11 3-6-16,5 2 1 16,6 9 2-16,-2 0 5 15,-2 8 6-15,1 3 3 0,-13 6 3 16,-2 3 2-16,-20 5 1 15,-9 2-1-15,-13 1-2 16,-8 0 1-16,0-1-1 16,1 3 0-16,12-5-3 15,9-1 0-15,15-3-6 16,10-1-5-16,14-2-6 16,9 3-4-16,23-3 2 15,10 0 5-15,15-3 6 16,5-2 4-16,-1 1 3 15,-4-8 1-15,-12 6 5 16,-7-1 2-16,-20 0 5 16,-8 5 8-16,-22 1 3 15,-13 2-2-15,-20 3-3 16,-9 1-9-16,-11 0-7 16,-1 3-1-16,1 0-2 15,0 2-3-15,13 3-2 0,8-3-2 16,18 2-8-16,14 2-5 15,16-2-3-15,14 7 1 16,22-2 5-16,5 4 6 16,11 6 5-16,-2-1 2 15,0 8 4-15,4-4 1 16,-3-3 2-16,2-4 1 16,-11-10 4-16,-8-6 2 0,-13-8 5 15,-8-7 3-15,-8-3 5 16,-3-5 0-16,-1-11 0 15,-8-4-1-15,0-14-6 16,-4-4 0-16,-10-4-5 16,8 1-3-16,-6 11-5 15,2 9-2-15,-3 11-7 16,-5 5-4-16,-3 13-10 16,-3 3-5-16,2 14-4 15,3 7 0-15,7 11 5 16,8 9 4-16,10 6 9 15,4 4 3-15,7-1 7 16,-1-4 2-16,2-10 3 16,-2-5 1-16,-5-15 6 15,-2-7 3-15,-9-10 8 16,1-5 4-16,-3-7 3 16,-2-9-2-16,0-10-7 0,-2-7-4 15,-6-12-5-15,1-1-2 16,0 3-4-16,-1 5-4 15,3 17-8-15,3 9-5 16,1 15-18-16,3 10-3 16,6 17-1-16,-2 8 4 15,7 11 19-15,-1 3 4 0,6 2 6 16,-1-2 2-16,4-9 2 16,-2-7 2-16,-4-9 3 15,-3-6 3-15,-8-11 12 16,-4-3 6-16,-4-12 7 15,-4-8-2-15,-4-12-12 16,0-5-6-16,-5-18-8 16,4-7-2-16,1-5-4 15,-1-2-1-15,8 13-4 16,0 11-6-16,5 19-11 16,5 15-9-16,-1 17-8 15,7 12 2-15,-1 15 7 16,1 9 9-16,9 10 9 15,0 5 5-15,0 2 5 16,-2-3 2-16,-8-9 5 16,-2-10 1-16,-8-16 7 15,0-5 5-15,-2-15 15 16,-7-3 4-16,-2-12 0 16,-1-9-5-16,-6-15-16 0,3-8-4 15,-2-11-8-15,-1-8 1 16,4 0-6-16,3 7-6 15,11 14-9-15,4 14-7 16,5 18-8-16,1 10 0 16,0 17 2-16,5 11 2 15,0 14 11-15,3 7 2 0,0 5 9 16,-1-3 1-16,-4-2 3 16,-6-5 5-16,-3-12 5 15,-4-6 2-15,-1-14 11 16,-4-6 5-16,2-9 7 15,-3-6-1-15,0-14-9 16,-1-6-7-16,-2-20-4 16,3-7-4-16,-2-9-3 15,2-1-6-15,5 11-12 16,1 9-4-16,5 20-3 16,1 9-1-16,-2 17-9 15,2 10-1-15,1 21 4 16,-3 11 5-16,1 14 16 15,-1 3 3-15,-2 2 2 16,0-4 2-16,-2-11 1 16,1-7 3-16,-1-18 6 15,1-4 4-15,-1-15 11 0,0-6 1 16,-4-15-3-16,-2-11-6 16,-1-15-11-16,0-6-2 15,-1-11-3-15,1 1 0 16,3 6-6-16,1 7-4 15,6 16-5-15,1 12-5 16,5 17-10-16,-2 5-4 16,3 23 0-16,0 8 5 0,0 13 15 15,2 9 4-15,-2 0 2 16,2 3 1-16,-4-6 2 16,-1-8 2-16,-3-16 8 15,0-8 4-15,-2-16 13 16,-2-4 3-16,-1-10 0 15,-4-11-2-15,-2-16-10 16,1-8-2-16,-3-11-5 16,-1-4-2-16,2 0-8 15,1 5-2-15,6 9-7 16,3 7-2-16,3 19-4 16,1 8-8-16,-4 19-6 15,1 14-3-15,3 17 3 16,0 11 6-16,5 14 10 15,-1 4 7-15,0 1 5 16,-1-4 2-16,-2-13 4 0,0-11 2 16,-6-17 5-16,0-8 4 15,1-12 14-15,-2-3 0 16,-2-15-1-16,0-8-4 16,-1-18-12-16,-2-11 0 15,-3-6-4-15,-1-7-2 16,0-2-5-16,2 7-5 15,5 13-6-15,4 10-2 16,2 20-6-16,2 5-4 16,2 21-3-16,0 12-1 0,3 22 6 15,1 10 6-15,0 10 9 16,0 6 3-16,-1-3 2 16,-5-7 2-16,-5-14 3 15,-1-11 3-15,-1-17 8 16,-1-5 7-16,0-14 11 15,0-7-1-15,-4-15-4 16,0-9-9-16,0-14-12 16,-2-6-3-16,2-10-6 15,0-3 0-15,2 7-4 16,4 8-2-16,3 24-1 16,1 7-7-16,-3 20-8 15,2 10-5-15,-3 19-1 16,1 9 6-16,1 15 9 15,3 6 6-15,2 6 5 16,0-3 2-16,-2-8-1 16,0-9 1-16,-3-17 3 15,-1-7 4-15,-1-12 11 0,0-8 7 16,0-3 1-16,-1-12-2 16,2-9-8-16,-3-10-4 15,-3-15-6-15,2 0-1 16,0 0-9-16,3 11-7 15,6 17-8-15,4 13-6 16,0 17-1-16,0 14 1 0,1 18 7 16,0 6 8-16,2 0 9 15,-1-1 1-15,-2-13 3 16,-4-7 1-16,-2-10 5 16,-3-6 5-16,-2-9 11 15,0-3 2-15,-5-10-3 16,-1-5-5-16,4-9-13 15,0-4-4-15,-1-14-7 16,2-3-4-16,1-2-6 16,1 5-2-16,2 18 3 15,5 8-1-15,-3 17-5 16,2 6-1-16,-1 18-1 16,1 7 1-16,4 7 13 15,0-3 2-15,0 0 6 16,-5-4 2-16,0-9 3 15,-3-6 2-15,-2-12 5 0,-2-6 4 16,1 0 5-16,0 1 0 16,0 0-3-16,-1 0-5 15,-1-23-7-15,-6-40-3 16,4 26-3-16,5 1-4 16,-1 4-3-16,3 9-3 15,5 12-6-15,-2 9-3 16,1 13-3-16,-5 11 0 0,2 14 7 15,-2 7 6-15,-1-1 7 16,0 0 2-16,0-14 4 16,-3-2 1-16,3-7 2 15,-1-8 3-15,-6-7 6 16,4-4 2-16,0-9-1 16,-3-2-3-16,5-8-7 15,-5-6 2-15,1-9 0 16,-2-5-3-16,3 2-5 15,4 5-5-15,1 11-6 16,7 11-3-16,-1 11-6 16,0 5 1-16,1 12-1 15,-1 5 4-15,1 8 7 16,-2 4 4-16,0 0 4 16,-4-3 1-16,-2-5 3 15,-3-5 1-15,3-5 2 0,-5-7 1 16,5-5 3-16,-1-4 2 15,-1-2 1-15,2 0-1 16,0 1-2-16,0 0-3 16,0 0-6-16,0-11-3 15,7-29-5-15,-5 33-3 16,4 7-4-16,-1 0 1 16,0 2 0-16,3 5 1 0,-1 2 3 15,2 3 2-15,3-4 3 16,-2-2 2-16,6-4 1 15,3-1 2-15,0 0 0 16,1-3 0-16,-3 5 0 16,-2-2-1-16,-6 3 0 15,-2 1 0-15,-6-1 3 16,-1 2 2-16,-6-2 4 16,-5 1-1-16,-6-4 1 15,0 0-2-15,-5 0-1 16,1 0-1-16,7-2-4 15,-3 0-1-15,4-1-3 16,6 0-2-16,1 1-7 16,6 1-1-16,7 2-1 15,5 1-1-15,6 2 5 16,3-5 1-16,14 1 4 16,-2-5 1-16,3-1 3 15,0 4 1-15,-9-3 3 0,-5 1 1 16,-12 1 6-16,-6 3 3 15,-12 2-2-15,-6-2-1 16,-11 1-8-16,-5 3-3 16,-4 3 0-16,1 2-1 15,2-2 0-15,4 0 0 16,4-1-1-16,5-1 1 16,6 0-1-16,2-3-1 15,12-1-3-15,3 0-2 0,9-7 0 16,6 6 1-16,6-9 5 15,7-1-1-15,5 0 3 16,-1-5 0-16,-4 5 3 16,-5 1 2-16,-12 4 2 15,-9 2 2-15,-14 4-1 16,-9 3-1-16,-17 4-4 16,-5 4-2-16,-6 2 0 15,-1-3 0-15,6 1-1 16,-1 1 0-16,5-8 1 15,7 0-1-15,10-4 1 16,6-1-4-16,16-2-7 16,6-3-3-16,14-3-4 15,8-1 4-15,6-4 5 16,6 4 3-16,-1-6 5 0,2 2 1 16,-5 3 3-16,-7-4 2 15,-16 5 8-15,-9 2 2 16,-17 7-3-16,-10 1-1 15,-12 14-8-15,-7-3-3 16,-2 0 0-16,-1 2 0 16,-1-5 0-16,0 2 1 15,4-8-2-15,2 3 0 0,16-4 0 16,7-2 0-16,13 0-7 16,6-4-2-16,13 0-2 15,7-3-1-15,8 4 5 16,4-4 2-16,-3-2 3 15,3-1 2-15,-2 2 0 16,-4 3 3-16,-3-2 1 16,-6 3 2-16,-12-3 3 15,-4 4 4-15,-12 3 0 16,-7 0-3-16,-8 3-4 16,-6 1-4-16,-3 0-2 15,-3 3 1-15,1 0-1 16,9 1 0-16,-1-1 0 15,3-3-1-15,12-2-1 16,-3-2-3-16,11 2-2 16,5-2-1-16,7-1 1 15,3-1 3-15,11-5 3 0,2-1 1 16,9-2 1-16,2-2 0 16,-2 0 1-16,-2 4 0 15,-15 0 3-15,-5 5 0 16,-9 1 5-16,-6 2-1 15,-11 2-2-15,-6 5-1 16,-15 2-4-16,-2 1-1 16,-3 3 0-16,1-5-1 0,5 1 1 15,4-1 0-15,4-3-1 16,4 1 1-16,9-4-3 16,6-1-4-16,10-2-6 15,5-1-1-15,10-2 1 16,1 2 4-16,5-4 7 15,4 2 1-15,2-1 2 16,-1 2 3-16,-7 0 4 16,-4-2 2-16,-9 3 2 15,-5-2 2-15,-6 0 3 16,-1 3 2-16,-4-1 1 16,3 2 0-16,0-1-6 15,0 0-1-15,-5-1-5 16,-8 2-2-16,-27 2-4 15,25-1-2-15,-1 0-1 16,2-1 0-16,4 1 0 16,2-1 0-16,2-3-1 0,2-2 0 15,3-2-4-15,4 0-4 16,9 1-2-16,1-3 0 16,9-2 3-16,1-2 2 15,4-1 4-15,1 0 1 16,-4 0 1-16,-2 2 2 15,-11 4 3-15,-2 1 3 0,-9 7-2 16,-8 0-1-16,-10 5-4 16,-5 2-3-16,-8 5-1 15,0-1 2-15,2 1 0 16,-3 2 0-16,8-3 0 16,8 0-2-16,1-2-1 15,6-1-2-15,9-1-8 16,-2-4 0-16,10 1-2 15,8-1 0-15,0-3 8 16,4 4 3-16,4-4 3 16,-2 0 2-16,7 0 0 15,-6-1 2-15,-7-2 1 16,-3 0 1-16,-8 3 1 16,0 0 3-16,-7 1-1 15,2-1 0-15,0 0-2 16,-1 0-1-16,-6 1-1 15,-3 0 1-15,-32 3 1 16,30-4-2-16,2-3 0 0,4 8-1 16,-2-5-3-1,2-3-1-15,0 3-4 0,2-2-3 16,7 6-1-16,-1-1 0 16,-1-3 2-16,0 0 2 15,9 2 3-15,8-1 1 16,33 3 2-16,-28-4 0 15,-4-1 3-15,2-2 0 0,-9 0 2 16,-3 1 3-16,-7 1 4 16,-3 1-2-16,-11 0-3 15,-7 0-1-15,-6 0-6 16,-1 1 0-16,0 1-1 16,4 3-1-16,1 2 0 15,5-1 0-15,7-2 1 16,4-3-3-16,6-1-4 15,4 0-2-15,-4-1 1 16,0 0 0-16,4 1 4 16,13 0 2-16,36 0 0 15,-26-2 1-15,2 2 2 16,0 2-1-16,-1 0 1 16,-2 1 0-16,-6 0 2 15,-4-3 2-15,-5 4 2 16,-5-2 2-16,-4-2 3 15,-2 1 5-15,0-1 5 0,0 0-1 16,0 0-3-16,0 0-6 16,0 0-9-16,0 0-1 15,0 0-2-15,-1 0-1 16,0 0-13-16,-11 2-10 16,-46 15-30-16,25-13-19 15,-2 4-73-15,3-3-40 0,3 1-141 16</inkml:trace>
</inkml:ink>
</file>

<file path=ppt/ink/ink5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3T11:38:40.345"/>
    </inkml:context>
    <inkml:brush xml:id="br0">
      <inkml:brushProperty name="width" value="0.05292" units="cm"/>
      <inkml:brushProperty name="height" value="0.05292" units="cm"/>
      <inkml:brushProperty name="color" value="#FF0000"/>
    </inkml:brush>
  </inkml:definitions>
  <inkml:trace contextRef="#ctx0" brushRef="#br0">14196 4006 741 0,'3'-2'400'16,"5"1"-108"-16,12 0-110 16,12-2-21-16,10-2-74 15,0-2-28-15,2 3-32 16,-6 2-13-16,-14-2-207 0</inkml:trace>
  <inkml:trace contextRef="#ctx0" brushRef="#br0" timeOffset="1271.97">14277 2038 426 0,'-8'0'276'15,"-16"-4"9"-15,-1 6-61 16,-7 6-76-16,-2 6-32 15,0 14-61-15,1 5-22 16,14 10-28-16,1 0-7 16,24 5-9-16,9-6 1 15,13-5 4-15,12-4 4 0,5-15 11 16,1-5 6-16,-3-3-47 16,-11-7-46-16,-11 0-228 15</inkml:trace>
  <inkml:trace contextRef="#ctx0" brushRef="#br0" timeOffset="1751.53">14358 2295 720 0,'0'0'325'16,"5"2"-141"-16,4 0-39 16,7 4-57-16,6 5-12 15,2 6-29-15,0 2-13 16,-5 6-12-16,-5-2-5 15,-10-2 0-15,-4 2 1 16,-5-6 3-16,-5-2-1 16,-3-5-6-16,1-7-7 0,2-8-14 15,3-8-5-15,8-8-5 16,3-6-1-16,14 0 7 16,3-3 3-16,4-3 9 15,3 6 12-15,-9-2 27 16,-2 7 13-16,-11 7 28 15,-6 2 9-15,-15 11 5 16,-12 1-4-16,-15 2-28 16,-5 5-18-16,2 4-37 15,11 5-12-15,16 5-28 16,6 3-68-16</inkml:trace>
  <inkml:trace contextRef="#ctx0" brushRef="#br0" timeOffset="3467.84">18866 3064 368 0,'-1'-3'227'0,"-2"-3"-13"15,-2 3-37-15,-8-1-46 16,-2 6-15-16,-10 1-15 16,-5 4-1-16,-5 5-12 15,-1-1-10-15,-1 7-23 16,3 4-10-16,5 6-18 16,7 4-5-16,15 4-10 15,6-3-9-15,14 3-6 16,5-4-3-16,10-5 5 15,6-5 2-15,4-11 8 16,2-3-2-16,-6-8-81 16,-1-2-90-16</inkml:trace>
  <inkml:trace contextRef="#ctx0" brushRef="#br0" timeOffset="4084.9">18862 3353 462 0,'0'-4'289'15,"0"1"-25"-15,4-1-104 16,-4 3-36-16,0 0-55 16,4 0-23-16,20-2-30 15,31 1-6-15,-34 10-5 16,-1 4-1-16,-13 3 1 0,-6 2 2 16,-1 1 2-16,-9 1 4 15,-6-4 1-15,-1 1 0 16,2-7 3-16,-2-6 1 15,13-3-6-15,3-6-4 16,4 0-9-16,9 3-6 16,-2 1-5-16,0 2 1 15,-1 6 3-15,-3 1 8 0,1 10 17 16,-5 5 11 0,-6 5 22-16,-3 3 0 0,-14-4 3 15,1 1-1-15,-7-15-9 16,-4-5-2-16,8-11-14 15,2-8-9-15,11-3-64 16,6 1-49-16,5-2-210 16</inkml:trace>
  <inkml:trace contextRef="#ctx0" brushRef="#br0" timeOffset="4697.85">19113 3257 577 0,'7'0'305'0,"7"-1"-61"16,6-4-118-16,9 4-18 15,4-4-41-15,3 1-18 16,1 1-30-16,-5 1-6 15,-8 2-28-15,-4 1-49 0,-12 5-160 16</inkml:trace>
  <inkml:trace contextRef="#ctx0" brushRef="#br0" timeOffset="4936.96">19138 3347 635 0,'2'0'284'0,"7"0"-124"16,8 0-24-16,8-3-25 15,7 2-25-15,7-1-40 16,-2 1-13-16,-4-4-17 15,-5 4-19-15,-7-4-316 0</inkml:trace>
  <inkml:trace contextRef="#ctx0" brushRef="#br0" timeOffset="10583.17">19608 3123 484 0,'0'0'259'16,"0"-1"-76"-16,-2 2-76 16,1-1-19-16,0 0-26 15,-4 7-3-15,-8 17-16 16,-13 30-11-16,14-31-17 16,3 1-5-16,9-5-8 15,0 0-2-15,7-7 2 16,6-3 2-16,5-4 5 0,3-3 2 15,2-2 0-15,-3 0-2 16,-8-2-109-16,0 2-136 16</inkml:trace>
  <inkml:trace contextRef="#ctx0" brushRef="#br0" timeOffset="10855.82">19721 3166 560 0,'-1'-1'287'0,"1"1"-96"15,0 2-76-15,0-2-74 16,0 0-19-16,0 13-10 16,-1 42 12-16,0-17 6 15,-1 6 2-15,-2 7 24 16,2-9 3-16,-2-7 12 15,3-10 0-15,1-11-22 16,4-5-11-16,-2-4-12 16,-1-4 3-16,0-6-43 15,-1 4-80-15</inkml:trace>
  <inkml:trace contextRef="#ctx0" brushRef="#br0" timeOffset="14065.51">14480 3799 499 0,'0'1'241'0,"5"1"-65"16,5 2-31-16,12-2-37 16,2-1-11-16,10-1-44 15,3 0-17-15,-6-1-18 16,0 0-4-16,-8-2-70 15,-7 1-122-15</inkml:trace>
  <inkml:trace contextRef="#ctx0" brushRef="#br0" timeOffset="14257.13">14535 3882 533 0,'8'1'260'0,"12"3"-74"16,2-1-44-16,6 1-38 15,0-2-27-15,-3-2-42 16,-2 1-10-16,-3-4-117 16</inkml:trace>
  <inkml:trace contextRef="#ctx0" brushRef="#br0" timeOffset="14633.22">14833 3621 793 0,'9'-10'345'16,"12"-13"-186"-16,3 7-33 16,9 8-61-16,-1 1-20 15,-3 11-26-15,-5 1-6 16,-11 14 3-16,-9 9 2 15,-12 10 2-15,-8 4-1 16,-8 0-7-16,2-1-4 16,7-11-3-16,5-3-3 0,10-12-3 15,2-4-12-15,8-7-107 16,4 1-132-16</inkml:trace>
  <inkml:trace contextRef="#ctx0" brushRef="#br0" timeOffset="15016.4">14935 4070 222 0,'1'-5'182'0,"1"-2"23"15,-1-3-35-15,-1 4-11 16,1 2-26-16,-3 2-18 16,1 2-42-16,0 0-19 15,0 0-35-15,-1 0-12 0,1 0-6 16,0 0 0-16,-1 6 5 15,2-6 8-15,0 0 23 16,0 0 8-16,1 0 33 16,5 2 21-16,-5-2 14 15,-1 0-5-15,0 0-37 16,0 0-30-16,0 5-96 16,0 4-407-16</inkml:trace>
  <inkml:trace contextRef="#ctx0" brushRef="#br0" timeOffset="19062.18">21579 3317 493 0,'-6'-4'285'0,"-6"0"-30"15,-6-2-33-15,-8 4-54 0,1 2-22 16,-5 5-41 0,-2 6-21-16,3 11-44 15,3 3-18-15,2 7-19 0,8-2-7 16,7-2-4-16,4 0-1 16,15-4-2-16,4 1 2 15,7-7 8-15,7-6 2 16,4-5-50-16,5-3-60 15,5-2-336-15</inkml:trace>
  <inkml:trace contextRef="#ctx0" brushRef="#br0" timeOffset="19420.53">21574 3642 471 0,'1'-2'232'0,"1"-5"-85"16,4 0-28-16,-1-5-39 15,2 3-10-15,-2 0-14 16,0 0-4-16,0 4-14 16,-3 5-9-16,3 3 1 0,-3 4 8 15,3 11 8-15,-3-1 3 16,-1 8-6-16,1 3-9 16,-2-3-13-16,1-2-4 15,1-9-4-15,0-2-13 16,1-12-195-16</inkml:trace>
  <inkml:trace contextRef="#ctx0" brushRef="#br0" timeOffset="19666.2">21718 3463 870 0,'7'3'337'0,"11"-3"-219"16,8 0-50-16,7-6-22 16,1 5-11-16,-2-2-20 15,0 2 6-15,-9-1-122 16,1-4-137-16</inkml:trace>
  <inkml:trace contextRef="#ctx0" brushRef="#br0" timeOffset="19849.57">21762 3549 685 0,'1'3'333'0,"2"2"-102"0,10-1-106 15,2 0-19-15,12-3-32 16,2-2-19-16,2-2-32 16,1-1-14-16,-1-2-254 15</inkml:trace>
  <inkml:trace contextRef="#ctx0" brushRef="#br0" timeOffset="20361.62">22116 3449 490 0,'2'-5'241'15,"6"-8"-76"-15,6 0-26 16,4 2-32-16,4 0-13 16,1 7-31-16,-2 3-22 0,-5 10-21 15,-2 7 4-15,-12 5 21 16,-4 5 8-16,-14 8-4 15,-5-2-6-15,-10 3-18 16,-1-6-4-16,0-8-3 16,5-5 3-16,9-11 3 15,4-3 0-15,9-9-12 16,2-2-6-16,7-1-15 16,7 1-5-16,4 4 2 15,5 1 4-15,7 6 12 16,1 5 9-16,2 3 16 15,-2 0 5-15,-2 3 1 16,1-4-1-16,-2-2-4 16,-1-1-2-16,-2-7-17 15,-6-5-55-15</inkml:trace>
  <inkml:trace contextRef="#ctx0" brushRef="#br0" timeOffset="24751.26">22631 5952 228 0,'-23'1'176'0,"-24"2"26"15,12 1-42-15,16-1-68 16,11-2-36-16,17 2-38 16,12 3-13-16,27-1-5 15,18 0 2-15,28 2-2 16,17-7 0-16,20 0 0 15,4 3 1-15,0 0 1 16,-5 6 1-16,-27 1 2 16,-15-1 1-16,-32-3 3 15,-16-3 0-15,-18 2 4 16,-10-5 7-16,-10-3 2 16,-4 0-5-16,-4-4-18 15,-2 0-11-15,-1 0-10 16,2-1-7-16,-1-1 1 15,2 3 0-15,-1 0 5 16,-1 2 10-16,-1 0 12 16,-3-4 3-16,3-1 19 0,1 1 14 15,5 0 14-15,3 1 8 16,0 3 7-16,3 1-7 16,4 2-9-16,2 2-10 15,11 9-25-15,4 2-9 16,5 9-6-16,1 3-2 15,-5-1 2-15,-6-4 3 16,-11 1 18-16,-10 0 7 16,-16-10 10-16,-3 4 1 15,-12-7-20-15,-3-5-38 0,3 3-156 16</inkml:trace>
  <inkml:trace contextRef="#ctx0" brushRef="#br0" timeOffset="25155.08">22680 5898 254 0,'-4'-1'181'0,"-9"0"16"16,-4 1-56-16,-7 10-55 15,-4 2-14-15,-3 3-13 16,0 2-18-16,4 4-21 16,7-2-9-16,9 2-12 15,7-2 0-15,15-3 5 16,7-3 4-16,13-2 4 16,7-1-2-16,4-1 0 15,1 1-28-15</inkml:trace>
  <inkml:trace contextRef="#ctx0" brushRef="#br0" timeOffset="25749.72">22716 6275 493 0,'-3'6'203'0,"-6"11"-94"16,-3 6-48-16,-5 15 0 15,-1 4 6-15,-1 4-12 16,2 0-6-16,3-9-13 16,5-7 2-16,4-13-1 15,5-9 4-15,6-8 13 16,2-2-8-16,1-13-3 16,4-2-7-16,0-11-16 15,-2 0-4-15,1-3-3 16,-4-1-1-16,-5 2-4 15,-1-1-2-15,0 12-6 16,-1 5-2-16,1 12-19 16,-1 4-4-16,3 11-4 15,3 8 2-15,5 8 16 16,8 4 3-16,6 6 7 16,2-8 1-16,-4-2 3 15,-5-3 3-15,-10-9 1 16,-8 0 3-16,-9-6 4 0,-7-3 0 15,-16-4 1-15,-3 2-3 16,-7-4-4-16,-2-2-1 16,9-2-3-16,4-5-15 15,14 3-54-15,6 0-53 16,13-3-174-16</inkml:trace>
  <inkml:trace contextRef="#ctx0" brushRef="#br0" timeOffset="26069.2">22828 6321 496 0,'4'-8'306'16,"5"-6"-24"-16,1 13-172 15,-2 6-30-15,4 14-40 16,-3 8-2-16,-1 14 10 15,4 4-8-15,-5-1-14 16,4 1-9-16,-4-13-7 16,1-5 0-16,3-9 14 15,-6-10 15-15,8-5 21 0,0-7 3 16,3-8-8 0,-1-5-12-16,-1-4-19 0,-1-4-3 15,-3-5-6 1,0 0-3-16,-2 0-8 0,1 2 1 15,-2 6-100-15,-1 3-75 16</inkml:trace>
  <inkml:trace contextRef="#ctx0" brushRef="#br0" timeOffset="26269.6">23138 6435 769 0,'8'1'289'0,"10"1"-213"15,5-1-27-15,2 0-15 16,-2-1-10-16,-1 2-15 16,-2-1-9-16,-4 3-163 15</inkml:trace>
  <inkml:trace contextRef="#ctx0" brushRef="#br0" timeOffset="26432.89">23149 6543 536 0,'3'0'283'16,"6"-2"-50"-16,9 2-102 15,5 0-74-15,0-1-12 16,2 1-25-16,1-1-16 15,-3 1-242-15</inkml:trace>
  <inkml:trace contextRef="#ctx0" brushRef="#br0" timeOffset="26815.74">23434 6554 376 0,'1'-11'232'16,"1"-10"-26"-16,1-1-66 15,0 1-14-15,-4 0-19 16,-1 3-10-16,0 6-23 16,0 4-14-16,1 7-40 15,2 2-15-15,-5 9-20 16,3 1-8-16,-5 9 4 15,3 0 2-15,4 7 7 16,0-2 3-16,4 2 7 16,-9-3 2-16,0-3 3 15,-5-4 2-15,-4-5 3 0,7 1-1 16,2-9 0-16,2 1-2 16,8-5-3-16,2 0-2 15,8 0-2-15,5 1 0 16,7 2 0-16,-4 1 0 15,-1 0-74-15,-2 0-130 16</inkml:trace>
  <inkml:trace contextRef="#ctx0" brushRef="#br0" timeOffset="27236.01">23626 6596 413 0,'-3'-10'264'16,"-4"-7"-15"-16,3-6-101 15,4-4-31-15,6 0-52 16,7 1-15-16,5 8-18 15,3 6-5-15,-3 12-9 16,1 4-9-16,-5 14-16 0,-4 2-4 16,-8 8 10-1,-4 3 3-15,-13-4 8 0,-5 2 1 16,-6-5 3-16,2-5 0 16,5-5 4-16,3-7 3 15,9-7 1-15,3-3-5 16,5-5-12-16,6 1-6 15,8 3-13-15,4 3 0 16,4 4 1-16,1 4 3 16,-2 3 4-16,-2 1 4 0,-4 0 8 15,-2 0-71-15</inkml:trace>
  <inkml:trace contextRef="#ctx0" brushRef="#br0" timeOffset="27655.69">23879 6450 701 0,'0'-5'326'0,"2"-6"-120"0,2 7-48 15,-1 1-60-15,3 9-24 16,2 8-40-16,0 5-14 16,0 7-9-16,1 1-1 15,0 6-5-15,2-4-1 16,-2 2 1-16,-1-5-1 16,-4-6 4-16,5-4 1 15,-4-11 4-15,3-4 32 16,2-6 14-16,-2-4 2 15,4-7 11-15,3-2-30 0,-1-6-10 16,-1-5-3-16,1 3-10 16,0-1-3-16,-4 5-4 15,-1 7-2-15,-5 2-6 16,-3 6-2-16,-1 0-7 16,-1 3-6-16,-4 7-44 15,2 1-79-15</inkml:trace>
  <inkml:trace contextRef="#ctx0" brushRef="#br0" timeOffset="31293.45">21462 6652 350 0,'-3'-5'240'0,"-11"-5"31"16,-1 1-47-16,-7 2-58 15,-9 0-27-15,-4 8-50 16,-3 3-23-16,-3 9-26 16,7 6-7-16,10 6-15 15,8 3-7-15,10-4-12 16,6 5-2-16,13-3-2 16,4-1 2-16,12-2 6 15,2-7 3-15,6-9-28 16,-2-6-68-16</inkml:trace>
  <inkml:trace contextRef="#ctx0" brushRef="#br0" timeOffset="31739.2">21444 6891 397 0,'1'-6'232'0,"1"-8"-9"15,5 3-45-15,1 0-53 16,3 5-23-16,1 6-48 15,-3 4-25-15,2 9-25 16,-5 5 2-16,-8 6 4 16,-5 5 3-16,-4-1 4 15,-4-4 0-15,-3-6-1 16,-1-3 0-16,3-7 0 16,1-3 2-16,10-3-3 15,4-3-5-15,6-2-11 16,-5 2-4-16,0-1-7 15,6-1 1-15,5-3 0 16,36-9 0-16,-30 22 1 16,-7 2 2-16,1 5 5 0,-4 1 4 15,3-3-31-15,0-1-107 16</inkml:trace>
  <inkml:trace contextRef="#ctx0" brushRef="#br0" timeOffset="31975.93">21610 6779 644 0,'7'0'253'0,"13"0"-170"15,6 1-35-15,7 0-26 16,3-1-6-16,-2 0-28 16,-2-2-95-16</inkml:trace>
  <inkml:trace contextRef="#ctx0" brushRef="#br0" timeOffset="32144.19">21660 6853 553 0,'5'2'287'0,"0"0"-60"15,7-1-117-15,3 2-15 16,10-1-38-16,0 0-22 16,3-2-49-16,2 0-112 15</inkml:trace>
  <inkml:trace contextRef="#ctx0" brushRef="#br0" timeOffset="32458.88">21979 6687 456 0,'-4'1'256'0,"-3"5"-17"16,4 3-108-16,-2 7-58 15,-1 2-8-15,-4 1-21 16,2-1-12-16,0 1-15 16,3-3-5-16,6 1-10 0,5-4 0 15,2-6 5-15,5-3 2 16,10-4 2-16,-1 0 0 15,6-3-6-15,-2-3-44 16,-3-1-210-16</inkml:trace>
  <inkml:trace contextRef="#ctx0" brushRef="#br0" timeOffset="32672.42">22093 6712 469 0,'-1'3'252'0,"-3"6"-40"16,1 6-60-16,-1 5-43 16,1 7-6-16,3 6-11 15,0 5-6-15,6 1-19 16,-2-4-11-16,2-7-18 16,0-11-7-16,1-5-5 15,0-3-2-15,-5-7-5 16,1 5 1-16,-2-7-147 15</inkml:trace>
  <inkml:trace contextRef="#ctx0" brushRef="#br0" timeOffset="38567.11">20467 2738 323 0,'-6'2'197'16,"-7"2"-30"-16,1-1-34 16,18 0-42-16,5 0-20 15,35-1-21-15,19 1-3 16,42-3-21-16,15-1-12 16,25-3-7-16,10 2 0 15,-6 3-3-15,3 0 2 0,-24 3 1 16,-20-3 3-16,-39 1-66 15,-23 0-118-15</inkml:trace>
  <inkml:trace contextRef="#ctx0" brushRef="#br0" timeOffset="39050.71">21583 2685 475 0,'1'-1'201'0,"5"1"-104"16,6 1-41-16,7 5-32 15,7 1 2-15,8 4-8 16,0 4-7-16,-3-1-8 16,-5-1 0-16,-13-2 29 15,0 1 16-15,-13-1 32 16,-4 1 11-16,-6-1-16 16,-6-1-14-16,0 1-30 15,-2 1-12-15,1-3-72 16,-3-1-177-16</inkml:trace>
  <inkml:trace contextRef="#ctx0" brushRef="#br0" timeOffset="39507.94">20582 2685 445 0,'-5'0'248'0,"-10"5"-12"16,1 0-79-16,-9 5-49 15,1 2-12-15,1 3-44 16,-2-4-18-16,13 5-29 0,1-4-8 16,17 2-5-16,7 4 3 15,4-6 7-15,10-1 7 16,3-6-60-16,2-2-127 16</inkml:trace>
  <inkml:trace contextRef="#ctx0" brushRef="#br0" timeOffset="40084.85">20835 2182 488 0,'-8'8'194'15,"-4"6"-103"-15,-4 9-57 16,-1 5 5-16,-2 7-2 16,3 3-6-16,1 1-18 15,4-6-1-15,6-10 4 16,-1-8 3-16,5-11 17 15,1-3 9-15,1-6 4 16,-1 4-3-16,0 0-18 16,11-23-10-16,13-35-5 0,-15 28-1 15,-3-3-2-15,2 3-1 16,-1 5-2-16,-2 5-2 16,-2 8-1-16,2 5-1 15,-3 6-13-15,1 2-8 16,7 7-9-16,-1 4-1 15,12 6 7-15,-1 4 5 16,5 8 7-16,2 5 3 0,-2 3 6 16,-1-4 4-16,-6-5 3 15,-3-4 1-15,-15-9 1 16,-1 1 2-16,-13-6 3 16,-10-1 2-16,-5-3 4 15,-7-1 0-15,-6-5-3 16,3 5-4-16,3-5-6 15,7 0-4-15,12 1-8 16,7-1-69-16</inkml:trace>
  <inkml:trace contextRef="#ctx0" brushRef="#br0" timeOffset="40453.75">20961 2173 519 0,'4'-2'285'0,"-1"-3"-42"16,2 6-171-16,6 6-31 16,-10 12-23-16,8 3-2 15,-3 12 0-15,-2 4-3 16,9 7-6-16,-7 5-1 0,8-9 4 15,-3-4 0-15,2-13 5 16,1-10-2-16,-4-10 45 16,2-4 16-16,-1-8 26 15,2-2 12-15,0-5-31 16,-2-3-11-16,-3-7-25 16,4-3-9-16,-1-7-14 15,2 0-4-15,-3 2-6 16,-2 3-3-16,-4 7-35 15,-2 5-44-15,2 3-138 16,-2 5-177-16</inkml:trace>
  <inkml:trace contextRef="#ctx0" brushRef="#br0" timeOffset="40652.54">21275 2287 567 0,'11'0'224'15,"13"1"-151"-15,1-1-10 16,4 0-18-16,-3-1-11 16,-3 0-15-16,-4 0-4 15,-6-1-105-15</inkml:trace>
  <inkml:trace contextRef="#ctx0" brushRef="#br0" timeOffset="40834.49">21286 2385 442 0,'-3'0'280'16,"2"5"1"-16,7 0-142 15,4-5-34-15,12 3-38 16,6-1-14-16,-3-4-33 15,2-1 4-15,3 0-126 16,-1 0-149-16</inkml:trace>
  <inkml:trace contextRef="#ctx0" brushRef="#br0" timeOffset="41107.83">21556 2320 263 0,'1'-8'181'16,"4"-13"33"-16,1 2-24 15,0 0-24-15,-3-1-19 16,0 7-35-16,-1-2-12 16,-2 9-18-16,0 1-13 0,-1 5-46 15,0 2-22-15,1-2-20 16,0 0-5-16,2 23 16 15,10 35 8-15,-2-23 2 16,0 1 1-16,-2-4 4 16,0-3 3-16,-1-10 10 15,-1-4-50-15</inkml:trace>
  <inkml:trace contextRef="#ctx0" brushRef="#br0" timeOffset="41502.84">21683 2279 752 0,'-4'-11'367'0,"-9"-11"-131"15,10 3-122-15,5 3-34 16,12 2-43-16,7 1-17 15,9 8-21-15,1 5-6 16,1 10-7-16,-4 5-1 16,-9 7 5-16,-8 0 8 15,-10 3 9-15,-2 3 3 16,-17-1 7-16,5 3-2 16,-8-6 1-16,2-6 2 15,4-6 1-15,0-4 2 0,6-8 4 16,3 0 3-16,5 0-2 15,1 0-5-15,0-1-12 16,0 0-6-16,14-1-7 16,39 0 0-16,-31 3 2 15,0 2 2-15,0-2-33 16,-1-1-66-16</inkml:trace>
  <inkml:trace contextRef="#ctx0" brushRef="#br0" timeOffset="41893.21">21988 2210 704 0,'0'-5'360'0,"-5"-5"-103"16,6 8-120-16,3 1-39 15,2 4-54-15,-6-3-24 16,0 0-19-16,10 13-1 16,35 42 0-16,-27-24-2 0,1 4 2 15,-2 1 3 1,-3-12 6-16,0-7 4 0,-3-8 7 16,1-4 4-16,1-7 22 15,0 2 11-15,0-13 7 16,0-2-3-16,-2-4-15 15,-3-7-2-15,-2-5 8 16,0 1 0-16,-3 3-13 16,0 1-12-16,-3 6-21 15,2-1-5-15,-2 8-10 16,0 2-17-16,-2 11-54 16,-4 4-41-16,-2 7-244 15</inkml:trace>
  <inkml:trace contextRef="#ctx0" brushRef="#br0" timeOffset="45999.75">16780 2272 111 0,'-24'3'106'15,"-22"0"42"-15,13 2-12 0,20-3-42 16,13 0-24-16,24 1-23 15,14-3 1-15,32 0 8 16,17 0-2-16,31 0-17 16,10 0-10-16,19 0-4 15,4-2 6-15,2 2 1 16,5 0 0-16,-9-1-7 16,4 1-6-16,0-1-1 15,-8-1-1-15,0 1-3 16,-11-3 0-16,-21 3-2 15,-13 0-2-15,-35 2 2 16,-12 3 2-16,-37-2 4 16,-7 1 6-16,-10-2 2 15,-9-1-1-15,3-1-5 16,-7-3-6-16,-3-3-9 16,-3-4-4-16,-4 4-7 15,1 2-2-15,1 0 3 0,-1 3 3 16,-2-2 2-16,2 1 0 15,2-2 1-15,0 2 1 16,6-2 2-16,1 2 1 16,6-2 3-16,3 3-1 15,5-2-5-15,4 1-4 16,-4 2-8-16,0 0-2 16,30 2 1-16,33 3 3 15,-23 8 1-15,3 1 0 16,-9 4 2-16,-6 4 0 0,-10-5 3 15,-2 3 10-15,-12-4 23 16,-4-2 14-16,-4-3 11 16,-8-2-7-16,0 1-17 15,-2-4-10-15,-10 1-87 16,-6-1-131-16</inkml:trace>
  <inkml:trace contextRef="#ctx0" brushRef="#br0" timeOffset="46454.33">16805 2230 401 0,'-2'0'185'0,"-5"1"-68"16,-5 2-29-16,-10 3-27 16,1 3-7-16,-1 3-24 15,3 5-11-15,12 2-13 16,6 1-2-16,16 3 3 15,6-3 4-15,15-4 3 16,5-2-11-16</inkml:trace>
  <inkml:trace contextRef="#ctx0" brushRef="#br0" timeOffset="46949.71">17188 1944 597 0,'-5'1'250'0,"-7"0"-116"0,1 19-110 16,-7 2-13-16,3 10 10 16,0 4 5-16,3-3-3 15,2-1-3-15,4-8 2 16,0-4 4-16,6-7 15 15,4-6 10-15,4-8 6 16,2-5-3-16,1-8-11 16,-4-3-10-16,0-5-11 15,1-2-3-15,-4-2-2 16,-2 3-1-16,-2-5-6 16,-1 4-3-16,0 1-7 15,3 5-6-15,5 9-12 16,-1 3-6-16,7 7-7 15,-1 6 1-15,12 14 7 16,4 3 6-16,4 6 9 16,5 1 3-16,-7-7 5 15,-4 1 2-15,-11-5 3 16,-10-3 0-16,-13-1 4 0,-7-2 2 16,-13-4 2-16,-3-2 1 15,-8-4-3-15,1-1-3 16,2-1-2-16,6-2-1 15,12-1-37-15,4-2-47 16,16 1-190-16</inkml:trace>
  <inkml:trace contextRef="#ctx0" brushRef="#br0" timeOffset="47283.44">17285 2027 430 0,'5'-8'242'0,"5"-6"-25"16,2 1-63-16,6 13-70 15,0 7-16-15,0 9-31 16,2 7-15-16,-2 7-8 16,-4-2-3-16,1 4-6 15,-4 2 2-15,1-6 2 16,-1-1 2-16,0-11 35 15,-3-6 21-15,3-10 30 16,1-8 7-16,3-9-15 16,1-6-13-16,-6-7-19 0,4 1-9 15,-8-2-17 1,2 5-10-16,-2 1-13 0,0 6-6 16,1 4-33-16,-6 3-53 15,7 8-194-15</inkml:trace>
  <inkml:trace contextRef="#ctx0" brushRef="#br0" timeOffset="47488.6">17668 2037 644 0,'4'0'262'0,"6"0"-159"15,8 2-38-15,10 1-32 16,5-3-4-16,3 0-9 16,-1 0-7-16,-3 2-4 15,-7-1-63-15</inkml:trace>
  <inkml:trace contextRef="#ctx0" brushRef="#br0" timeOffset="47654.08">17697 2119 678 0,'8'0'267'15,"10"0"-168"-15,5 0-44 16,12 0-23-16,0-2-9 16,3 2-16-16,-1 0-11 15,-2 3-234-15</inkml:trace>
  <inkml:trace contextRef="#ctx0" brushRef="#br0" timeOffset="48000.08">18028 2068 476 0,'-1'-12'256'0,"-2"-11"-60"16,0-3-43-16,3 5-53 15,0 3-15-15,2 8-11 16,-2 3-9-16,-2 7-35 15,2 11-15-15,-1 5-25 16,2 7-7-16,-1 5 8 16,3 1 2-16,0 2 3 15,0 1 3-15,2-5 4 16,-4-6 4-16,-1-3 3 16,0-4 4-16,-2-5 7 15,-5-2 3-15,0-7 8 16,-1-3-1-16,2-7-7 0,2 1-4 15,8 0-19-15,0 3-4 16,10 4-9-16,1-3-1 16,8 5 5-16,4 0 0 15,1 7 11-15,4 2-43 16,-7 3-230-16</inkml:trace>
  <inkml:trace contextRef="#ctx0" brushRef="#br0" timeOffset="48354.37">18183 2095 628 0,'-7'-13'307'0,"-2"-10"-98"15,1 1-55-15,8 1-65 16,9 4-17-16,8 3-29 15,7 5-11-15,2 7-12 16,4 5-6-16,0 5-13 16,-7 3-1-16,-5 4 0 15,-9 0 2-15,-16 5 7 16,-6 2 2-16,-10 7 3 16,-6-2-4-16,0-3 0 15,6-2 1-15,8-14-1 16,7 1-1-16,8-7-2 0,7-2 0 15,8 0 1-15,3-1 0 16,10 0-1-16,2 1-2 16,4 5-2-16,0-2-9 15,-4-1-147-15</inkml:trace>
  <inkml:trace contextRef="#ctx0" brushRef="#br0" timeOffset="48732.98">18514 1983 538 0,'0'-5'312'15,"0"0"-46"-15,0 5-145 16,0 0-42-16,0 0-49 15,4 15-18-15,18 41-4 16,-14-26-1-16,4-1-3 16,2 2 0-16,1-5 3 15,2-4 3-15,2-5 18 16,-1-7 20-16,0-9 32 0,2-2 8 16,1-9 6-16,1-5-8 15,-5-10-14 1,-3 3-7-16,-3-1-4 0,-5-3-8 15,-2 2-19-15,-3-1-5 16,-1 6-21-16,0 4-8 16,0 6-44-16,-2 2-50 15</inkml:trace>
  <inkml:trace contextRef="#ctx0" brushRef="#br0" timeOffset="57931.12">1671 8122 441 0,'2'6'204'0,"10"2"-33"16,3-7-10-16,11-13-2 15,9-12-13-15,-1-15-69 16,2-8-21-16,1-12-22 16,-6-1-4-16,-4-5 2 15,0-1 2-15,-12 1-3 16,-5 3-2-16,-6 14-2 15,-4 9 5-15,-4 19 1 0,-2 6-2 16,1 15-30-16,1 7-16 16,6 20-11-16,6 7-1 15,8 18 17-15,5 11 7 16,3 7 1-16,0 3 2 16,0-6 6-16,-1-13 2 15,-2-18 6-15,2-8 5 16,-8-15-13-16,-3-4-41 15,-6-9-177-15</inkml:trace>
  <inkml:trace contextRef="#ctx0" brushRef="#br0" timeOffset="58060.55">1987 7970 231 0,'20'2'125'16,"14"2"-3"-16,5-2-97 15,-1 1-84-15</inkml:trace>
  <inkml:trace contextRef="#ctx0" brushRef="#br0" timeOffset="58224.85">1679 7836 884 0,'-12'0'396'0,"-1"4"-196"15,10 2-149-15,3 1-35 16,20 6-40-16,4 0-3 16,14 1-39-16,12-1-140 15</inkml:trace>
  <inkml:trace contextRef="#ctx0" brushRef="#br0" timeOffset="58576.99">2281 8047 568 0,'4'2'270'15,"12"3"-95"-15,16-3-79 16,4 1-7-16,8-3-21 16,1-2-9-16,-11-3-13 15,-10-8-3-15,-10-3-2 16,-7-1-1-16,-7-5-3 15,-2 3-3-15,-3 3-9 16,-10 0-5-16,-7 4-11 16,-1 5-7-16,-6 7-2 15,4 10 2-15,4 7 5 16,-1 4 7-16,13 8 9 16,6 1 0-16,11 3-4 15,9 3-3-15,2-1-10 0,-1 0-1 16,-2-2 3-16,-4-3 4 15,-1-5 18-15,0-5-55 16,1-5-205-16</inkml:trace>
  <inkml:trace contextRef="#ctx0" brushRef="#br0" timeOffset="58902.71">2945 7954 615 0,'-7'9'367'0,"-13"12"-35"16,-6 3-87-16,-11-1-103 15,5-2-40-15,-2-4-52 16,5-3-13-16,10-12-9 16,-4-1-5-16,8-9-8 15,2-5-4-15,11-3-14 16,3-2-8-16,7-2-7 15,7 2 3-15,1 4 6 16,6 5 5-16,0 9 11 16,0 4 6-16,2 9 14 15,0 4 7-15,0 3 5 16,3 3-2-16,-5 0-10 16,0-2-4-16,-5-3 5 0,-5-4-59 15,-2-1-459-15</inkml:trace>
  <inkml:trace contextRef="#ctx0" brushRef="#br0" timeOffset="62002.59">4118 7540 607 0,'-10'14'283'0,"-15"25"-102"16,-5 9-21-16,-4 21-44 16,-4 7-27-16,2 1-54 15,5-3-13-15,6-20-8 16,9-12 0-16,8-16 3 15,1-15 0-15,9-10 12 16,6-9 3-16,12-17-2 16,2-7-1-16,3-19-16 15,2-3-4-15,-4-9-2 16,-1 0 0-16,-1 3-2 0,0 6 0 16,-5 15-1-16,-3 5 0 15,-8 16-1-15,-5 5 0 16,3 12-20-16,-1 1-9 15,4 13-1-15,2 5-4 16,6 13 12-16,6 7 8 16,12 7-2-16,-1 5 4 15,6-1 9-15,3 4-1 16,-7-3 6-16,-1-9 2 0,-11-11 3 16,-9-3 4-16,-14-12 14 15,-10 1 9-15,-21 0 17 16,-10-3 3-16,-14-2-6 15,-9-3-8-15,8-3-16 16,0-5-7-16,11-1-9 16,6-4-5-16,10 2-8 15,7-2-12-15,16 4-36 16,10 0-38-16,16-3-191 16</inkml:trace>
  <inkml:trace contextRef="#ctx0" brushRef="#br0" timeOffset="62435.75">4344 7574 749 0,'0'-7'381'0,"0"-2"-129"16,5 5-38-16,1 4-120 15,8 13-41-15,20 21-56 16,-7 2 4-16,6 18 7 16,-2 6 4-16,-16 7-1 15,7 4 1-15,-6-5 1 16,-2-13-2-16,0-22 9 15,-3-10 4-15,1-21 20 16,0-4 10-16,-1-13 9 16,3-8-2-16,0-15-19 15,0-6-9-15,-4-16-12 16,6-4-5-16,-6-1-7 16,1 1-3-16,-2 14-4 15,-15 8 1-15,11 15-4 16,-10 9-4-16,5 14-41 15,11 1-62-15,-19 5-197 16</inkml:trace>
  <inkml:trace contextRef="#ctx0" brushRef="#br0" timeOffset="64233.02">5008 8065 471 0,'-9'-6'329'15,"0"-5"-19"-15,-11 3-88 16,-4 1-39-16,-5 7-63 16,-9 1-25-16,-2 7-45 15,2 5-20-15,1 9-30 16,9 2-12-16,16 8-5 15,4 4 0-15,19 0 2 16,9-1 6-16,13-7 7 16,16-2 2-16,0-12 9 15,2-2-64-15,-6-11-262 16</inkml:trace>
  <inkml:trace contextRef="#ctx0" brushRef="#br0" timeOffset="64586.53">4989 8235 723 0,'-3'2'305'0,"9"2"-171"16,2 0-35-16,17-3-46 16,1 3-15-16,1-3-20 15,5 0-5-15,-3-1 3 16,3-4 3-16,-14-3 4 15,-4 0 0-15,-10 2 0 16,-5 3-3-16,1 3-4 16,-2-1 1-16,1 0 3 15,0 0 3-15,-5 14 5 16,-13 35 1-16,14-22-7 16,5 1-5-16,2-1-6 15,3-1-4-15,1-6 0 16,1-2 3-16,-4-8 6 15,-1-3-24-15,3-6-72 16,-10-1-63-16,-1-4-162 16,-4-2-111-16</inkml:trace>
  <inkml:trace contextRef="#ctx0" brushRef="#br0" timeOffset="64707.89">5056 8365 398 0,'-1'-1'320'0,"-3"-5"16"15,11 4-129-15,7 1-37 16,15 1-80-16,9 0-13 15,4 0-27-15,3-1-16 16,-1-2-7-16,-5-1 11 0</inkml:trace>
  <inkml:trace contextRef="#ctx0" brushRef="#br0" timeOffset="69708.56">5599 7864 831 0,'9'0'333'15,"14"-1"-202"-15,13-3-63 16,22-3-25-16,6 0-14 15,7 4-17-15,-5-2-1 16,-16 5-71-16,-7 0-107 16</inkml:trace>
  <inkml:trace contextRef="#ctx0" brushRef="#br0" timeOffset="69877.3">5691 7952 893 0,'7'6'352'0,"15"0"-218"16,9 0-34-16,20 0-11 15,2-6-27-15,-2-2-39 16,-1 2-5-16,-4-1-105 16</inkml:trace>
  <inkml:trace contextRef="#ctx0" brushRef="#br0" timeOffset="70518.47">6719 7686 762 0,'-10'17'380'15,"-11"12"-128"-15,-5 20-99 16,-2 5-31-16,-3 9-50 15,2-4-20-15,8-9-38 16,4-11-3-16,12-23-2 16,3-7 3-16,2-13 8 15,9-7 0-15,6-10-1 16,4-5-1-16,4-12-11 16,-4-5 0-16,-1-6-2 15,1 1-1-15,-1 6-1 16,-1 5-1-16,-1 15 1 15,-7 6-1-15,-3 9-12 16,-1 7-9-16,0 7-10 0,3 6-1 16,9 10 4-16,-2 5 5 15,9 8 5-15,6 8 3 16,-1 1 6-16,3-2 4 16,-5 2 4-16,-2-5 2 15,-10-3 6-15,-4-3 2 16,-7-4 6-16,-7-2 8 15,-7-3 14-15,-8-2 8 16,-16-8 7-16,-7-3-4 0,-19-9-15 16,1-1-10-16,-2-4-14 15,4 1-5-15,17-2-6 16,6-1-12-16,15 0-67 16,12-2-66-16,16-1-381 15</inkml:trace>
  <inkml:trace contextRef="#ctx0" brushRef="#br0" timeOffset="70932.78">7033 7789 853 0,'0'-5'435'0,"0"-1"-142"15,6 12-187-15,5 7-47 16,10 17-43-16,3 6 2 16,8 10 0-16,1 3-1 15,-2 2-9-15,-4-1 4 0,-3-7 0 16,-7-6 2-1,-3-15 7-15,-6-11 5 0,8-11 16 16,-2-9 6-16,1-8 2 16,3-5-5-16,-8-11-15 15,7-2-6-15,-8-10-9 16,5 0-2-16,-4-4-2 16,-1-1-3-16,2 3-3 15,-1 3-2-15,2 8-17 16,-4 3-43-16,-3 9-171 15</inkml:trace>
  <inkml:trace contextRef="#ctx0" brushRef="#br0" timeOffset="71597.75">7804 8041 464 0,'-7'0'320'0,"-5"-1"-20"15,-14 1-74-15,-3 1-34 16,-8 6-69-16,2 2-25 0,-2 2-46 16,8 10-18-16,11 3-15 15,4 5-6-15,18 5-11 16,3-6-1-16,12-6-3 15,7-5 0-15,5-7 4 16,4 0 3-16,-1-7-51 16,-5-2-50-16,-1 0-241 15</inkml:trace>
  <inkml:trace contextRef="#ctx0" brushRef="#br0" timeOffset="71987.81">7836 8250 792 0,'2'-2'314'0,"4"-2"-195"0,7 1-35 16,-2 2-30-16,8 1-15 15,2 0-32-15,-8 3-4 16,-4 2-1-16,-9 2 2 16,-4 3 7-16,1 3 2 15,-5-2 4-15,4 0-3 0,2-6-10 16,-1-1-5-16,6-2-6 16,-3-2-1-16,0 0 2 15,20 3 2-15,29 12-2 16,-29-4 15-16,-16 3 41 15,-2 3 24-15,-15 3 33 16,-12-3-6-16,-4-6-21 16,0-5-20-16,2-6-25 15,4-7-48-15,15-2-155 16</inkml:trace>
  <inkml:trace contextRef="#ctx0" brushRef="#br0" timeOffset="72419.75">8283 8046 640 0,'0'-1'364'0,"0"1"-67"15,5 2-107-15,-5-2-104 16,12 1-26-16,54 8-22 16,-25-6-13-16,5-1-13 15,4 0-12-15,-9-2-119 16,-11-9-151-16</inkml:trace>
  <inkml:trace contextRef="#ctx0" brushRef="#br0" timeOffset="72600.92">8321 8153 654 0,'3'0'302'15,"10"1"-93"-15,9 0-57 0,12 1-38 16,8-1-28-16,6 1-55 16,-5-1-28-16</inkml:trace>
  <inkml:trace contextRef="#ctx0" brushRef="#br0" timeOffset="73179.87">9318 7782 973 0,'-14'0'418'0,"-22"3"-234"15,-1 8-56-15,-4 9-74 16,-1 8-27-16,10 15-34 16,9 5-12-16,14 9-10 15,10 1 2-15,21-3 6 16,3-7 6-16,20-10 8 15,-1-9 5-15,2-14 7 16,-1-8 6-16,-8-14 13 16,-5-7 6-16,-12-8 24 15,-6-3 27-15,-24-1 45 16,-6 2 6-16,-16 6-19 16,-8 7-23-16,-6 9-47 15,-3 2-15-15,-11 7-13 16,18 0-13-16,17 2-89 0,2 8-79 15</inkml:trace>
  <inkml:trace contextRef="#ctx0" brushRef="#br0" timeOffset="73717.98">9859 7797 1039 0,'-2'-1'480'16,"-2"-2"-249"-16,7 11-127 16,3 10-41-16,14 19-61 15,8 10 4-15,10 13-4 16,3 3-1-16,-5-2 0 0,-5-5 2 15,-6-10 6-15,-2-10 0 16,-1-15 5-16,-4-4 4 16,-1-15 11-16,-6-1 10 15,5-9 12-15,-3-7-1 16,1-13-8-16,-2-9-7 0,-3-9-10 16,1-3-3-16,0-7-2 15,1-2-4 1,-2-2-7-16,-1 1-3 0,1 17-7 15,-4 10-5-15,-1 17-25 16,0 8-37-16,-2 8-153 16,3 4-122-16</inkml:trace>
  <inkml:trace contextRef="#ctx0" brushRef="#br0" timeOffset="73980.06">10525 8213 1276 0,'-1'-2'611'0,"0"1"-251"16,1-2-179-16,-2 2-61 16,2 1-79-16,0 0-18 15,-1 0-409-15</inkml:trace>
  <inkml:trace contextRef="#ctx0" brushRef="#br0" timeOffset="75784.86">1855 8768 785 0,'-12'-5'388'0,"-16"-1"-150"16,-2 6-112-16,3 9-41 15,0 13-75-15,4 9-22 16,11 14-26-16,6 4-1 16,15 7 12-16,8 1 6 15,14-6 16-15,1-8 5 0,13-17-1 16,8-9 1-1,0-22 9-15,8-5 20 0,-21-22 49 16,-10-7 29-16,-17-5 48 16,-13-5 6-16,-20 0-14 15,-13 0-22-15,-19-3-53 16,-11 5-27-16,15 9-36 16,3 7-12-16,20 14-81 15,16 6-82-15,13 17-302 16</inkml:trace>
  <inkml:trace contextRef="#ctx0" brushRef="#br0" timeOffset="76146.7">2232 9073 701 0,'-2'8'312'16,"0"8"-137"-16,-3 0-58 16,3-3-48-16,1-5-12 15,-3-8-7-15,2-3 2 16,2-7-3-16,-6-3-6 16,6-5-26-16,0-1-11 15,5-5-12-15,6-2-8 16,9 3-5-16,2 7 3 0,-3 7 10 15,-1 9 6-15,-5 2 6 16,4 5-1-16,3 6-3 16,0 2-1-16,-6 1 3 15,-6 1 2-15,-6-1-11 16,-1 5-38-16,0 2-146 16,2 0-126-16</inkml:trace>
  <inkml:trace contextRef="#ctx0" brushRef="#br0" timeOffset="76446.62">2710 9107 577 0,'-2'-6'333'0,"-1"-7"-5"0,-3 2-82 16,-2-4-79-16,-3 0-19 15,-6 1-54-15,6 9-15 16,-9-2-23-16,1 4-7 16,1 9-25-16,-7-5-15 15,8 7-20-15,-5 1-1 16,9 1 2-16,13 4 5 0,7 3 4 16,12 2-1-16,0-2 1 15,-2-5 1-15,5-4 0 16,1-5 2-16,-2-3 9 15,5 0-55-15,-6-7-265 16</inkml:trace>
  <inkml:trace contextRef="#ctx0" brushRef="#br0" timeOffset="76574.19">2628 8819 947 0,'-5'-8'455'0,"-5"-4"-173"16,3 2-91-16,6 10-133 15,3 0-44-15,9 5-122 16,7 2-174-16</inkml:trace>
  <inkml:trace contextRef="#ctx0" brushRef="#br0" timeOffset="76912.75">2793 8966 1101 0,'1'1'377'15,"9"1"-338"-15,9-1-26 16,12-2-15-16,2 2 9 0,5-1 1 16,-4-1 2-16,-7 0 2 15,-5-3 2-15,-16 2-5 16,-3 4-2-16,-13 0-4 15,-6 1-1-15,-4 4 13 16,0-2 10-16,7 8 7 16,2-1-5-16,8 3-12 15,2 4-11-15,9 1-7 16,5-1 0-16,14 0 0 16,2-1-14-16,7-8-114 15,2 3-111-15</inkml:trace>
  <inkml:trace contextRef="#ctx0" brushRef="#br0" timeOffset="77238.07">3355 8932 955 0,'-17'-2'450'16,"-19"0"-188"-16,4 2-91 15,8 3-105-15,6 4-37 16,9 1-45-16,7 1-7 15,8 5-2-15,4-2 6 16,4-2 15-16,-3-2 3 16,7-5 3-16,-3-2 2 15,-3-1-13-15,1 0-11 0,-13-3-15 16,-7 0-5-16,-7 3 12 16,2 0 10-16,-8 5 11 15,2 5 1-15,4 3 22 16,-4 3 12-16,15 2 8 15,4 0 6-15,15 3-14 16,2-1-8-16,15-8-2 16,-1-1-1-16,7-10-6 15,6-3 9-15,-4-4-170 16</inkml:trace>
  <inkml:trace contextRef="#ctx0" brushRef="#br0" timeOffset="77811.92">4151 8985 541 0,'-1'2'291'0,"1"0"-73"16,5 0-117-16,-5-2-86 16,21 3-11-16,53 1 5 15,-25-3-4-15,4 2 2 16,2-3 5-16,-21 0 7 15,-12 0 6-15,-20-2 12 16,-7 4 0-16,-18-2 1 16,-4 3 3-16,-8 5-1 0,3 0 5 15,3 5 4 1,7 2-10-16,-5 4-22 0,16 1-11 16,13 2-12-16,8 1-2 15,27-2 8-15,-5-3 1 16,11-5 12-16,-1-5-47 15,7-8-224-15</inkml:trace>
  <inkml:trace contextRef="#ctx0" brushRef="#br0" timeOffset="78145.25">4720 9015 708 0,'-11'0'370'0,"-20"-1"-94"16,9 5-82-16,-6-2-106 15,1 5-39-15,15 1-63 16,4-1-15-16,13 4-5 16,7 0 4-16,8 0 19 15,1-3 8-15,1-4 7 16,1-3-3-16,-9-1-34 16,-3 2-15-16,-8-3-18 15,-3-1 3-15,-3-3 35 16,1 5 20-16,1 0 54 15,-9 1 18-15,-10 6 25 0,-28 15-1 16,40-8-38-16,1-1-16 16,14 1-27-16,7 1-5 15,8 0-2-15,4 0 0 16,1-8-50-16,-1-2-46 16,-3-6-170-16</inkml:trace>
  <inkml:trace contextRef="#ctx0" brushRef="#br0" timeOffset="78413.98">4848 9038 646 0,'11'-12'318'0,"13"-17"-97"16,2-2-33-16,5 12-32 15,-1 4-21-15,0 12-35 16,3 9-15-16,-3 11-36 16,-2 3-8-16,-3 7-8 15,-5 2-7-15,-2 1-6 16,-5 1-3-16,5-3-6 15,-10-3 2-15,-5-6 0 16,-2-4 3-16,-11-8 6 16,4-4 1-16,-8-4-1 15,-3-1-3-15,-9 2-11 16,-3-2-4-16,-1 5-4 16,-2 0-1-16,4 2 0 0,3 2 14 15,6-3-103 1,5 1-76-16</inkml:trace>
  <inkml:trace contextRef="#ctx0" brushRef="#br0" timeOffset="78656.39">5345 9030 622 0,'2'-5'383'0,"3"-2"-26"16,-4 1-83-16,-1 13-114 15,-2 7-45-15,2 9-62 16,0 2-13-16,7 5-17 16,-4-1-9-16,6-3-38 15,3 1-111-15</inkml:trace>
  <inkml:trace contextRef="#ctx0" brushRef="#br0" timeOffset="78937.75">5502 9017 1008 0,'6'4'418'15,"2"4"-244"-15,5 11-65 16,-2 3-42-16,-1-2-22 16,-1 2-21-16,0-4-6 0,-7-5-15 15,0 1-44 1,-2-10-80-16,-1-3-53 0,1-7-160 15,0 5-36-15</inkml:trace>
  <inkml:trace contextRef="#ctx0" brushRef="#br0" timeOffset="79091.52">5685 9029 480 0,'1'0'300'0,"-6"3"5"16,-6 3-34-16,-6 11-67 15,-2-2-32-15,8-2-71 16,4 4-33-16,9-7-42 15,9 5-12-15,9 0-10 16,8-6-2-16,9 2-78 16,2-6-81-16</inkml:trace>
  <inkml:trace contextRef="#ctx0" brushRef="#br0" timeOffset="79396.25">6173 9098 806 0,'-6'5'395'16,"-7"8"-123"-16,-14 3-51 16,-10 0-77-16,2 0-34 15,2-5-60-15,5-6-17 16,7-4-13-16,-1-2-3 16,9-7-6-16,1-2-6 0,5-7-11 15,5 0-5-15,5-2-8 16,1-2-3-16,4 5 4 15,2 4 6-15,5 8 12 16,-3 3 5-16,5 5 7 16,0 3-3-16,2 9-4 15,4 2-2-15,-2 5-2 16,-1 1-1-16,-1 1-67 16,-2 3-77-16</inkml:trace>
  <inkml:trace contextRef="#ctx0" brushRef="#br0" timeOffset="79570.2">5992 8808 1242 0,'-4'-13'560'0,"-1"-9"-267"15,5 15-153-15,2 11-45 16,14 15-65-16,4 9-27 15,7 17-14-15,0 1-55 16</inkml:trace>
  <inkml:trace contextRef="#ctx0" brushRef="#br0" timeOffset="81748.75">7567 8898 750 0,'-14'-7'371'15,"-22"-7"-90"-15,-3 0-37 16,1 11-74-16,-5 4-34 15,-1 17-89-15,6 14-26 16,3 16-25-16,10 7-6 16,25 14 0-16,7 2 0 15,27-2 3-15,12-4-4 16,15-23 2-16,9-13 0 0,10-29 9 16,-1-12 3-16,-6-19 15 15,-13-8 1-15,-20-7 41 16,-19-7 18-16,-24 5 2 15,-12 1 3-15,-26 6-43 16,-3 4-17-16,-5 2-14 16,2 2-6-16,11 8-64 15,8 5-62-15,13 11-312 16</inkml:trace>
  <inkml:trace contextRef="#ctx0" brushRef="#br0" timeOffset="81919.23">7602 9147 1252 0,'5'9'457'0,"16"15"-368"0,8 4-46 15,11-2-25-15,3 2-4 16,-4-4-139-16</inkml:trace>
  <inkml:trace contextRef="#ctx0" brushRef="#br0" timeOffset="82759.09">7761 9254 211 0,'0'0'202'16,"0"0"77"-16,0 0-22 15,0-1-36-15,0 1-22 0,0 0-41 16,11 3-20-16,38 29-41 16,-27-16-21-16,-7 0-31 15,-4-4-9-15,1-5-19 16,3-3-8-16,11-4-193 16</inkml:trace>
  <inkml:trace contextRef="#ctx0" brushRef="#br0" timeOffset="83344.95">8001 9230 614 0,'-2'1'313'0,"0"5"-87"16,3 0-74-16,-1-6-71 15,0 0-17-15,25 9-25 16,29 7-12-16,-28-16-12 16,-2 3-3-16,-7-1 4 15,-4-2-1-15,-10 2 3 16,-3 1 0-16,-13 5 4 16,0 2 7-16,-4 7 22 15,-2 4 7-15,10 7-5 16,-2 6-7-16,7-1-30 15,2-2-8-15,5-5-4 0,5-9-2 16,0-3-24-16,1-6-44 16,-3-13-181-16</inkml:trace>
  <inkml:trace contextRef="#ctx0" brushRef="#br0" timeOffset="83519.84">7952 9403 908 0,'5'2'409'0,"13"0"-175"16,5 2-55-16,10 2-61 15,1 1-26-15,5-1-47 16,-2 3-17-16,-7-3 1 16,-6-2-56-16</inkml:trace>
  <inkml:trace contextRef="#ctx0" brushRef="#br0" timeOffset="84585.28">8428 9081 627 0,'1'0'352'0,"1"2"-62"16,4-2-73-16,-6 0-104 15,18 3-31-15,49 3-47 16,-41-2-14-16,16-2-10 15,1 4-7-15,-8-2-102 16,12-2-71-16</inkml:trace>
  <inkml:trace contextRef="#ctx0" brushRef="#br0" timeOffset="84803.33">8439 9208 669 0,'5'1'328'0,"13"0"-96"0,4 2-61 16,13 0-48-16,-3 0-33 15,12 6-53-15,0-1-13 16,-5-3-52-16,4 1-149 15</inkml:trace>
  <inkml:trace contextRef="#ctx0" brushRef="#br0" timeOffset="91048.78">9696 8912 554 0,'-8'-6'335'0,"-14"-6"-13"0,-7 4-41 16,-12-2-68-1,-7 3-32-15,1 7-55 0,-4 3-31 16,3 21-40-16,2 8-18 16,6 21-27-16,4 6-8 15,16 9-9-15,9 5-1 16,24-1 0-16,12-4-1 0,12-20 1 16,10-11-3-1,13-21-24-15,6-10-59 16,11-14-311-16</inkml:trace>
  <inkml:trace contextRef="#ctx0" brushRef="#br0" timeOffset="94681.83">9707 9231 467 0,'-4'-1'284'0,"-7"-1"-60"15,17 5-102-15,2 3-33 16,13 5-47-16,9 1-5 16,3-2 4-16,6-3-7 0,-1-7-11 15,-3 0-2-15,-1-9 3 16,-7-1 2-16,-9-4 7 15,-7-4 2-15,-11 2-1 16,-6 2-4-16,-9 8-13 16,-3 6-8-16,-5 11-7 15,2 7-4-15,3 14-5 16,5 6-2-16,5 4-7 16,2 8 4-16,10-3 5 15,-1-4 4-15,3-10-21 16,-3-7-52-16,2-13-272 15</inkml:trace>
  <inkml:trace contextRef="#ctx0" brushRef="#br0" timeOffset="94823.81">9785 9386 605 0,'9'8'320'0,"7"2"-57"16,8 0-156-16,6 0-28 15,5-6-37-15,4 2-16 16,3-4-83-16</inkml:trace>
  <inkml:trace contextRef="#ctx0" brushRef="#br0" timeOffset="95147.05">10289 9252 941 0,'-6'0'490'0,"-3"0"-124"0,0 1-154 16,4 1-121-16,6 1-45 16,7 0-110-16,3-3-114 15</inkml:trace>
  <inkml:trace contextRef="#ctx0" brushRef="#br0" timeOffset="95850.48">10849 8914 610 0,'-9'1'367'16,"3"4"-3"-16,-6 9-226 0,-3 6-48 16,5 17-23-16,-6 5-13 15,0 12-25-15,2 4-3 16,-2-7-17-16,-2 0-2 16,5-15 1-16,3-7 0 15,8-14-3-15,3-6-4 16,3-14-4-16,1-7-4 15,2-13-2-15,5-5-1 16,7-6-10-16,-1-8 1 16,3-5 2-16,-8 1 4 0,1-2 13 15,-2 4 2-15,-5 13 6 16,3 6 4-16,-12 17 17 16,-1 9-5-16,2 5-12 15,1 8-9-15,9 9-20 16,4 4 2-16,11 8 5 15,4 4 3-15,11 8 4 16,3 3 1-16,-1 1 2 16,0 0 1-16,-8-4 3 15,-4-6 1-15,-12-10 6 16,-7-8 2-16,-13-8 16 16,-11-6 6-16,-25-2 3 15,8-5 3-15,-26-6-13 16,0 1-7-16,7 0-9 0,11 2-5 31,19 2-6-31,2 1-1 0,-33-3-19 0,10-2-41 16,23-5-269-16</inkml:trace>
  <inkml:trace contextRef="#ctx0" brushRef="#br0" timeOffset="96498.78">11243 8854 714 0,'-3'-7'397'16,"-3"-4"-56"-16,5 5-92 0,3 12-122 15,6 10-45-15,7 19-75 16,5 10-6-16,11 17 1 15,-2 2 0-15,3 5 0 16,-3 2 1-16,-7-10 3 16,-3-5 1-16,-1-20 2 15,-3-11 1-15,-4-17 4 16,-6-8 2-16,4-10 4 16,4-8 1-16,-1-17-1 15,11-2-3-15,-7-10-6 16,3-4-1-16,5 4-4 15,1-5-2-15,-1-2 4 16,-3 3 1-16,-6 5 4 16,-8 7 1-16,-6 18 0 15,-1 7-3-15,0 12-15 16,-2 2-29-16,-2 8-201 16</inkml:trace>
  <inkml:trace contextRef="#ctx0" brushRef="#br0" timeOffset="97006.48">11843 9361 590 0,'-14'-1'360'0,"-8"1"-56"15,1 6-98-15,-1 4-38 16,0 8-66-16,4 3-23 15,1 9-40-15,5-2-9 16,10 3-15-16,1-2-3 16,16-6-4-16,6 5-3 15,5-11-3-15,4-4 7 16,1-11-129-16,4-5-155 16</inkml:trace>
  <inkml:trace contextRef="#ctx0" brushRef="#br0" timeOffset="97366.84">11951 9510 867 0,'5'0'344'0,"6"0"-237"16,5 1-35-16,7 1-41 15,5 4-11-15,1 0-10 16,-4-3 1-16,-4-4 2 16,-6-6 3-16,-6-1 5 0,-2 0 1 15,-4 2 2-15,-6 3-3 16,-4 1-6-16,3 2-5 16,-6 3 1-16,6 2 5 15,-6 7 13-15,1 5 7 16,-3 1-3-16,1 4-7 15,5 3-14-15,-1 2-6 16,7 2-4-16,0-2 0 16,4-5 0-16,1-3-33 15,-2-7-106-15,-3-1-94 16</inkml:trace>
  <inkml:trace contextRef="#ctx0" brushRef="#br0" timeOffset="97533.06">11961 9658 634 0,'0'-3'383'0,"4"0"-20"15,3-2-139-15,15 4-115 16,5 1-32-16,10 1-41 16,0 3-15-16,-5 0-12 15,1 2 6-15,-10-3-178 16</inkml:trace>
  <inkml:trace contextRef="#ctx0" brushRef="#br0" timeOffset="98674.48">12502 9096 886 0,'0'0'392'0,"5"-1"-194"16,10 4-58-16,17-3-84 16,12 0-15-16,9 0-26 15,4 2-7-15,-4 2-20 16,-5 0-61-16,-10 1-281 15</inkml:trace>
  <inkml:trace contextRef="#ctx0" brushRef="#br0" timeOffset="98893.4">12534 9218 598 0,'0'1'360'0,"6"2"16"16,14 1-229-16,7 3-35 15,17 0-37-15,0 0-22 16,4 1-32-16,-3-3-8 0,-4-1-53 16,-2-4-160-16</inkml:trace>
  <inkml:trace contextRef="#ctx0" brushRef="#br0" timeOffset="125883.97">14001 3753 423 0,'-9'-5'297'15,"-5"-4"12"-15,-5 5-128 16,-3 8-41-16,-3 5-61 16,-3 8-28-16,5 9-42 15,5 0-13-15,10 11-19 16,3-4-3-16,16 7 3 16,2-2 6-16,14-12 12 15,9-3 5-15,5-22 7 16,6-10 4-16,-4-13 42 15,-6-9 23-15,-16-5 49 16,-16 1 13-16,-11 0-22 0,-15-1-18 16,-15 8-48-16,-1 3-17 15,-6 9-26-15,8 8-12 16,13 7-102-16,3 2-63 16</inkml:trace>
  <inkml:trace contextRef="#ctx0" brushRef="#br0" timeOffset="126126.7">13926 3915 631 0,'0'1'385'0,"0"0"-41"16,1 2-130-16,-1-3-113 16,0 0-35-16,24 9-23 15,34 38-13-15,-29-29-18 16,-4-3 0-16,-3-3-123 16</inkml:trace>
  <inkml:trace contextRef="#ctx0" brushRef="#br0" timeOffset="126874.85">14208 3856 411 0,'-1'0'258'0,"0"-1"-5"16,1 1-63-1,0 0-75-15,0 0-24 0,0 0-35 16,3 0-7-16,14 2-16 15,30 5-4-15,-30-7-11 16,-1-1-3-16,2-1 0 16,-5-2-1-16,-3 1 0 15,-3 2-2-15,-4 0-6 16,-1 1-3-16,-2 0-2 16,0 0 2-16,0 0 3 15,-1 0 0-15,0 0 1 16,-1 7-1-16,-3 8 16 15,-11 32 9-15,7-29 17 16,1 5 6-16,1 0-7 16,2-3-8-16,5 1-19 15,2-9-6-15,1-5-1 16,4 4-51-16,-3-9-310 0</inkml:trace>
  <inkml:trace contextRef="#ctx0" brushRef="#br0" timeOffset="131183.2">14334 4741 611 0,'-5'-4'368'0,"0"0"-50"16,0 0-116-16,2 1-39 15,3 3-75-15,0 0-32 16,0 0-39-16,0 0-13 16,3 5-2-16,14 16 2 15,31 37-3-15,-29-29 2 16,-5-2-24-16,-1-3-56 15,-1-6-221-15</inkml:trace>
  <inkml:trace contextRef="#ctx0" brushRef="#br0" timeOffset="131398.91">14445 4724 629 0,'-5'-8'338'0,"-3"-7"-62"15,2 0-62-15,4 7-68 16,0 4-22-16,2 1-59 16,0 3-26-16,0 0-31 15,0 0-12-15,3 6-2 16,0 21 6-16,44 36 0 16,-27-27 0-16,3 2-5 15,4-2-62-15</inkml:trace>
  <inkml:trace contextRef="#ctx0" brushRef="#br0" timeOffset="131930.76">14703 5028 647 0,'-11'-4'398'0,"-3"-2"-51"16,-15 6-119-16,6 2-47 15,-11 3-73-15,-2 6-33 16,6 6-45-16,-1 6-17 16,13 8-15-16,2 0-4 15,18 4-2-15,8-2 2 16,15-5 4-16,10-4 2 16,0-12 3-16,0-4 2 15,-4-8 1-15,-5-5-9 0,-3-6-125 16,4 1-164-16</inkml:trace>
  <inkml:trace contextRef="#ctx0" brushRef="#br0" timeOffset="132529.94">14758 5194 779 0,'-1'1'329'0,"5"2"-183"16,-1 2-54-16,-3-5-53 15,5 1-8-15,14 3-13 16,28 0-2-16,-32-10 1 16,0 1 1-16,-8 0 4 15,-1 2 1-15,-6 1 26 16,-1 0-2-16,0 2-1 15,0 0-1-15,-1 0-25 16,-4 15-1-16,-14 37-3 16,17-28-4-16,1-1-5 15,2 4-2-15,3-9 1 16,-2-2 0-16,1-2 0 0,-2-6-2 16,0 0-65-16,1-2-45 15,-3-3-185-15</inkml:trace>
  <inkml:trace contextRef="#ctx0" brushRef="#br0" timeOffset="132693.87">14741 5323 801 0,'-4'0'372'0,"8"1"-138"16,3-1-51-16,-7 0-84 15,18-1-8-15,41 0-41 16,-25-2-19-16,-3 1-16 15,-3 1 14-15,-4-1-134 16</inkml:trace>
  <inkml:trace contextRef="#ctx0" brushRef="#br0" timeOffset="136146.87">13217 8964 599 0,'-1'-3'317'0,"-2"-5"-81"16,6-1-68-16,6-3-82 15,8 4-26-15,12-1-33 16,3 1-12-16,6 5-13 16,2 0-2-16,-9 10 0 15,-4 7 2-15,-16 8 10 16,-9 1 5-16,-10 6 8 15,-11-3 3-15,-5 0-2 0,0-3-1 16,2-13 3-16,6-6-3 16,9-10-17-16,7 2-8 15,8-3-17-15,9 3-7 16,9 5 1-16,7 2 1 16,4 10 1-16,-2 9 7 15,-9 8 15-15,-11 3 11 16,-15 7 17-16,-11 1 12 15,-17-2 5-15,-3 1-1 16,-12-13 4-16,-1-11-6 0,4-13-6 16,3-10-6-16,12-7-19 15,2-2-11-15,14-2-27 16,2 2-25-16,7-1-61 16,9 3-44-16,5 5-159 15</inkml:trace>
  <inkml:trace contextRef="#ctx0" brushRef="#br0" timeOffset="136396.51">13734 9169 514 0,'5'0'373'0,"2"2"69"0,-5-1-152 16,1 0-106-16,-5-1-29 16,1 0-44-16,0 0-22 15,0 0-25-15,1 0-16 16,0 0-21-16,0 0 7 16,0 0-141-16,0 0-222 15</inkml:trace>
  <inkml:trace contextRef="#ctx0" brushRef="#br0" timeOffset="143684.73">13972 9224 345 0,'6'-18'242'0,"1"-17"21"16,5-5-103-16,1-1-16 15,-1 1-29-15,-1 5-14 0,-4 8-19 16,0 5-6-16,-4 9-4 16,0 6-4-16,-3 6-32 15,1 5-14-15,-1-4-22 16,1 13-10-16,10 60 2 16,-6-23 3-16,7 11 0 15,-4 2 5-15,-4-4 4 16,-1-7 13-16,0-15-92 15,4-10-93-15</inkml:trace>
  <inkml:trace contextRef="#ctx0" brushRef="#br0" timeOffset="144029.87">14326 8977 1000 0,'-9'-4'445'16,"-16"-8"-218"-16,1 6-49 16,1 4-78-16,2 6-33 15,8 12-58-15,-1 2-20 16,7 13-14-16,5 4-1 16,4 11 9-16,12 5 6 15,8-4 2-15,4-4 3 16,8-11 3-16,1-9 1 15,4-15 2-15,-2-8 3 16,-3-15 7-16,-4-3 4 0,-14-13 8 16,-3-3 1-16,-12-3-1 15,-4-1-1-15,-9 7-5 16,-6 2-2-16,0 6-3 16,-5 0-24-16,8 6-108 15,3 3-135-15</inkml:trace>
  <inkml:trace contextRef="#ctx0" brushRef="#br0" timeOffset="144216.16">14367 8806 1014 0,'6'2'393'0,"15"3"-256"0,10 1-63 15,20 1-38-15,3-2-3 16,2-2-18-16,-3 1-10 16,-11-4-189-16</inkml:trace>
  <inkml:trace contextRef="#ctx0" brushRef="#br0" timeOffset="144563.04">14928 8634 1010 0,'-11'0'431'0,"-14"0"-246"16,0 4-48-16,-2 14-66 16,-1 0-26-16,9 9-32 15,4 4-10-15,11 7-8 16,4 1-3-16,13-2 2 15,2-2 0-15,8-12 2 16,4-4 2-16,4-10 3 16,2-4 6-16,-3-10 8 15,-3-7 6-15,-15-9 15 16,-7-1 3-16,-14-1 18 16,-10 1 10-16,-11 6 0 0,-5 2-5 15,-3 13-32-15,2 4-23 16,9 11-15-16,8 5-64 15,15 4-184-15</inkml:trace>
  <inkml:trace contextRef="#ctx0" brushRef="#br0" timeOffset="144797.04">15099 9221 1029 0,'4'7'551'16,"1"-3"-87"-16,-4-2-300 16,0-2-49-16,-1-1-58 15,0 0-17-15,0 0-61 16,0 0-79-16</inkml:trace>
  <inkml:trace contextRef="#ctx0" brushRef="#br0" timeOffset="145595.54">15731 8937 721 0,'-18'0'421'16,"-16"3"-45"-16,0 10-205 15,0 7-58-15,7 16-64 16,5 3-23-16,7 13-26 15,10 4-3-15,13 5-3 16,6-2-1-16,10-14 0 16,0-7 2-16,8-18 1 15,1-9 4-15,3-11 6 0,1-9 5 16,-10-14 14-16,-6-4 5 16,-14-2 20-16,-7 4 12 15,-18 7-1-15,-9 5 9 16,-11 8-1-16,-4 5-12 15,2 6-11-15,6 8-16 0,7 7-31 16,7 1-23 0,16 1-148-16,5-6-121 0</inkml:trace>
  <inkml:trace contextRef="#ctx0" brushRef="#br0" timeOffset="145988.01">16245 9087 625 0,'-1'-2'379'16,"1"2"-31"-16,6 2-159 15,-6-2-116-15,27 5-31 16,52 4-22-16,-20-5-7 16,1-4-2-16,-7 3-20 0,-15-3-132 15,-13-1-152-15</inkml:trace>
  <inkml:trace contextRef="#ctx0" brushRef="#br0" timeOffset="146168.96">16288 9203 781 0,'6'4'385'16,"4"2"-125"-16,20-1-153 16,9 0-24-16,12-3-48 15,4 3-12-15,-7-4-44 16,-8 0-147-16</inkml:trace>
  <inkml:trace contextRef="#ctx0" brushRef="#br0" timeOffset="146614.26">17013 9118 467 0,'12'-9'267'0,"13"-13"-37"16,0-2-80-16,0-5-66 16,-6 1-14-16,-7 1 1 15,-2 0 6-15,-11 2 15 16,0-1 2-16,-6 9-11 16,0 5-13-16,-1 12-38 15,0 9-16-15,1 12-21 16,1 13-5-16,6 6 7 0,-3 8 1 15,7 7 2-15,2 1 0 16,3 5 0-16,5-4 2 16,-3-12 3-16,0-11-23 15,3-14-123-15,0-8-134 16</inkml:trace>
  <inkml:trace contextRef="#ctx0" brushRef="#br0" timeOffset="147048.11">17282 9018 1252 0,'-2'-3'519'0,"2"2"-344"15,5 4-63-15,-5-3-82 16,30 11-24-16,62 33 0 15,-38-19 3-15,-12 5 1 16,-15-1 1-16,-15 2 1 16,-7 0 0-16,-12 0-2 15,-1-2 1-15,-19-10-11 16,3-1-11-16,-5-12-18 16,3-6-18-16,5-7-41 15,9-7-12-15,12-8-2 16,3-2 10-16,14-11 46 0,4-3 16 15,11-5 16-15,2-7 5 16,-1 4 26-16,-2 2 25 16,-19 8 77-16,-9 5 30 15,-17 7 28-15,-6 3-7 16,-16 9-55-16,-6 6-30 16,-4 12-50-16,-3 9-20 15,10 5-24-15,10 6-43 0,17 5-152 16,9-2-145-16</inkml:trace>
  <inkml:trace contextRef="#ctx0" brushRef="#br0" timeOffset="147455.17">18059 9062 1154 0,'0'0'519'15,"-2"-6"-264"-15,2 8-70 16,0-2-107-16,0 6-40 0,2 24-38 16,9 63 1-16,4-21 0 15,0 0 1-15,-7 0 2 16,-2-4 1-16,-7-19-22 15,-1-7-39-15,-1-19-125 16,3-9-114-16</inkml:trace>
  <inkml:trace contextRef="#ctx0" brushRef="#br0" timeOffset="147624.79">18048 9279 1021 0,'0'-1'441'0,"11"0"-219"16,2 0-84-16,18 1-79 15,8 1-13-15,6 0-26 0,2 0-7 16,-3-2-112-16</inkml:trace>
  <inkml:trace contextRef="#ctx0" brushRef="#br0" timeOffset="148095.37">18927 8854 715 0,'-17'-10'430'0,"-24"-10"-32"16,-8 3-114-16,-10 9-116 0,-1 5-48 16,7 16-69-1,5 11-22-15,7 15-29 0,9 10-5 16,10 10-5-16,4 3-3 16,18 6 2-16,4-3 0 15,9-1 3-15,3-5 2 16,6-16-4-16,13-8 3 15,16-22 3-15,13-12 3 0,15-15 5 16,-1-8 0-16,-13-5-81 16,-9-2-71-16</inkml:trace>
  <inkml:trace contextRef="#ctx0" brushRef="#br0" timeOffset="148356.74">19254 9335 1374 0,'0'0'619'0,"-1"0"-306"0,-1 0-136 16,1 0-122-16,0 0-41 15,-1 0-308-15</inkml:trace>
  <inkml:trace contextRef="#ctx0" brushRef="#br0" timeOffset="178170.47">1876 9872 624 0,'-21'8'300'0,"-24"8"-101"0,5 11-101 16,4 10-23-16,3 12-33 16,11 5-13-16,16 11-38 15,11-3-7-15,22-5 3 16,10-7 5-16,21-20 11 15,9-12 7-15,9-22 16 16,-3-13 29-16,-14-18 71 16,-15-10 39-16,-24-8 55 15,-14-2-8-15,-18 3-44 16,-11 1-35-16,-20 6-71 16,-7 4-24-16,-14 5-41 15,3 11-18-15,14 11-74 16,10 9-56-16</inkml:trace>
  <inkml:trace contextRef="#ctx0" brushRef="#br0" timeOffset="178712.7">2878 10150 720 0,'-1'15'313'15,"0"8"-155"-15,-2 11-81 16,2 5-2-16,0-7-28 15,-2-3-12-15,0-12-12 16,0-6 0-16,0-11 12 16,3-2-6-16,0-13-13 0,3-8-7 15,4-7-19-15,-2-4 0 16,9 0 7-16,6 6 9 16,2 4 17-16,3 6 2 15,2 11 5-15,-9 3-8 16,-1 17-10-16,-2 7 0 15,-7 10-5-15,1 3 2 16,4 6-12-16,-2-4-58 0</inkml:trace>
  <inkml:trace contextRef="#ctx0" brushRef="#br0" timeOffset="178982.41">3234 10178 867 0,'-8'6'405'16,"-5"8"-152"-16,3 6-161 15,3 5-31-15,7 9-41 16,1-1-15-16,15 2-5 16,4-4-4-16,1-10 9 15,5-8 6-15,7-13 26 16,0-5 19-16,7-12 29 15,-6-2 8-15,-15-5-9 0,-8-2-8 16,-9 2-32-16,-5-1-38 16,-4 7-164-1,-3 2-189-15</inkml:trace>
  <inkml:trace contextRef="#ctx0" brushRef="#br0" timeOffset="179334.78">3514 10194 879 0,'0'2'442'0,"1"3"-79"0,3 7-245 16,-2 6-29-16,4 10-16 15,0 5-10-15,-5 7-33 16,1 0-12-16,-6-10-9 16,-2-1-2-16,4-16-5 15,2-2-5-15,0-7-4 16,5-11-3-16,3-5-1 15,3-10 4-15,4-6 1 16,-1-2 0-16,4-5 4 16,0 2 1-16,-1 6 2 15,-4 5 3-15,-6 10 2 16,-3 3-1-16,-5 9-2 16,-3 3 5-16,-4 7 7 15,1 3 2-15,3 6 0 16,4 1-4-16,5 1-13 0,9 2-2 15,9-5-3-15,1 1-2 16,2-3-81-16,-1-6-85 16</inkml:trace>
  <inkml:trace contextRef="#ctx0" brushRef="#br0" timeOffset="179564.37">3800 10251 770 0,'-1'-1'418'15,"-1"1"-48"-15,6 13-243 16,1 3-51-16,6 10-15 16,2 2 1-16,-1-1-16 15,-2-5-3-15,6-7 1 16,3-6 7-16,1-13 23 16,2-3 5-16,-3-11-12 15,-2-5-15-15,-1-4-29 16,-3 0-7-16,-5 3-67 15,-1 0-118-15</inkml:trace>
  <inkml:trace contextRef="#ctx0" brushRef="#br0" timeOffset="180099.06">4158 10214 713 0,'-5'0'394'0,"-3"6"-100"15,-1 6-100-15,3 12-117 16,4 6-32-16,5 7-18 16,5-3-5-16,8-7-8 15,4-6-2-15,2-11 2 16,1-4 2-16,3-7 7 16,0-9 3-16,-2-7 3 15,0-1 1-15,-11-7-1 16,-4 2-1-16,-9 0 1 15,-5 0-3-15,-3 9 11 16,0 5-2-16,3 8-21 16,-1 3-7-16,5 12-22 15,-1 2-6-15,7 9 13 16,7 1 5-16,6-1 1 16,3-4 3-16,6-5 5 0,1-3-3 15,-4-11 13-15,2-2 4 16,-7-8 18-16,2-4 8 15,-7-9 1-15,-7-3-2 16,-3-8-16-16,-7 3-18 16,-2-1-151-16,5 2-135 15</inkml:trace>
  <inkml:trace contextRef="#ctx0" brushRef="#br0" timeOffset="180716.51">4580 10167 903 0,'1'0'341'0,"11"1"-240"15,9 3-53-15,11-1-41 16,3 2 7-16,2-3-3 15,-5-1 1-15,-8-1 2 16,-1 0 2-16,-16 0 3 0,-3-1 7 16,-11 5 1-16,-8 0 5 15,-8 7 17-15,0 0-3 16,7 2 1-16,3 1-5 16,13-3-17-16,0 5-8 15,0 4-3-15,3-1 0 16,10 6-2-16,-1-11 0 15,11-1-6-15,3-1 3 16,-2-9-4-16,8 3 2 16,-6-14 7-16,2-6-2 15,-5-9 4-15,-6-3-3 16,-3 0-4-16,-7 4 0 0,-1 10-5 16,-1 5-5-16,-3 11 16 15,-2 4 9-15,-2 11 10 16,-2 3 9-16,-3-1-17 15,0 3-7-15,3-9-7 16,0-3-4-16,8-5-1 16,1-7 2-16,2-5 3 15,5-7 0-15,-3-6 1 16,6-1-4-16,0-3-6 16,0 4-2-16,3 7-3 15,-2 5-5-15,-1 7-1 16,0 4 1-16,-3 7 1 15,-2 3 3-15,-1 5 1 16,-4 0 0-16,-5 1 30 16,0 1-73-16,-6-1-169 15</inkml:trace>
  <inkml:trace contextRef="#ctx0" brushRef="#br0" timeOffset="180893.74">5007 9997 895 0,'0'-4'489'0,"-2"-4"-100"15,2 6-198-15,1 3-169 16,5 0-32-16,-6-1-137 16,0 0-192-16</inkml:trace>
  <inkml:trace contextRef="#ctx0" brushRef="#br0" timeOffset="181078.99">5207 10178 962 0,'2'12'462'16,"11"11"-175"-16,17 7-158 16,5 3-43-16,6-1-36 15,-10-2-9-15,-17-7 21 16,-7-1 8-16,-21-8-2 15,-6-5-7-15,-7-6-45 16,-6-7-72-16,2-8-399 16</inkml:trace>
  <inkml:trace contextRef="#ctx0" brushRef="#br0" timeOffset="181506.14">6045 10172 907 0,'11'10'367'0,"10"10"-203"16,9 21-122-16,-3 16-4 15,14 20-21-15,2 6-10 16,-5 10-18-16,6-5-81 16</inkml:trace>
  <inkml:trace contextRef="#ctx0" brushRef="#br0" timeOffset="181721.81">6278 10145 1113 0,'-13'7'419'0,"-17"10"-296"15,2 9-52-15,1 14 1 16,-2 7-31-16,2 15-36 15,-5 3-3-15,4-1 1 16,3-8-1-16,8-6-27 16,8-6-43-16,4-10-214 15</inkml:trace>
  <inkml:trace contextRef="#ctx0" brushRef="#br0" timeOffset="182148.67">6391 10220 790 0,'-3'-2'412'16,"-2"-2"-118"-16,0 4-92 0,0 10-122 16,1 5-40-16,0 10-41 15,7 5-4-15,8 1 5 16,6-1 0-16,7-9 1 15,-6-10 1-15,0-6 5 16,-4-6 6-16,-2-12 8 16,-1 0 3-16,-5-6 5 15,-2-2-5-15,-2-2-5 16,-2 3-3-16,2 7-7 16,-3 2-3-16,2 11-19 15,-1 1-3-15,1 11 0 16,6 4 1-16,6 4 17 15,8 2 3-15,6-7 8 16,4-5 11-16,-2-9 28 16,1-3 14-16,-7-11 26 15,-1-2-2-15,-9-6-12 16,-9 1-14-16,-5-1-34 16,-8 1-29-16,-2 10-124 15,-1 3-89-15</inkml:trace>
  <inkml:trace contextRef="#ctx0" brushRef="#br0" timeOffset="182449.51">6738 10330 713 0,'11'3'417'0,"10"4"-67"16,4-2-164-16,5-1-45 16,-3-3-52-16,-1-2-20 0,-1-4-18 15,-7-7-8-15,-2-8-16 16,-1 0 4-16,-4-3 0 15,-6-2 1-15,-7 5-8 16,-8 0-7-16,-12 5-14 16,-3 5-16-16,2 10-11 15,-1 7-3-15,3 12-4 16,2 7 13-16,0 10 18 16,4 6 5-16,13 6 11 15,7 3-2-15,12 2-8 16,3 1-4-16,-2-3-1 15,1-3-1-15,-8-5-80 16,1-4-101-16</inkml:trace>
  <inkml:trace contextRef="#ctx0" brushRef="#br0" timeOffset="182878.49">6992 10222 777 0,'6'0'363'0,"5"6"-136"15,5 5-63-15,2 11-39 16,1 3-19-16,-7 5-33 16,-1 2-8-16,-6-8-31 15,-1-3-8-15,-3-12-14 16,1-6 0-16,5-8 4 16,6-8-1-16,-3-10-1 15,2-3-5-15,5-5-9 16,-3 1-1-16,13 7-5 15,-2 4-4-15,-4 15-2 16,-6 4 4-16,-4 19 9 16,-4 10 9-16,-7 9 3 15,4 6-1-15,-2-4-10 16,2-5-44-16,10-10-274 0</inkml:trace>
  <inkml:trace contextRef="#ctx0" brushRef="#br0" timeOffset="183345.37">7367 10234 725 0,'4'-1'320'0,"8"1"-132"16,8 0-79-16,4 0-58 15,7 0 1-15,0-4-20 16,4 0-12-16,-9-1-3 16,-2 1 2-16,-13-1 9 15,-7 0 4-15,-10 5-5 16,-7 0-3-16,-9 5 0 16,-1 3 0-16,4 7 6 15,-1 3 3-15,12 8 0 16,-1 0-2-16,12 4-5 15,10-1-6-15,5-6-7 16,10-3-3-16,4-12 2 16,-6-2 4-16,0-10-1 15,2-5 1-15,-8-11-4 0,8-3 1 16,-1-6 1-16,-7-1 1 16,-6 3 6-16,-2 3-11 15,-8 10 46-15,-2 3 7 16,-6 14-4-16,1 5 9 15,-2 11-50-15,3 7-11 16,2 3-6-16,0-2 20 16,5 1-192-16,5 0-141 0</inkml:trace>
  <inkml:trace contextRef="#ctx0" brushRef="#br0" timeOffset="183983">7949 10214 818 0,'3'2'407'0,"0"2"-124"15,4 7-94-15,3 9-84 16,1 3-25-16,0 5-34 15,-5 3-3-15,-6 1-13 16,-2-4-4-16,-2-9-8 0,1-8-3 16,4-17-4-16,1-5-4 15,4-13-6-15,6-3-2 16,1-5 0-16,5 1 2 16,-6 2 4-1,-1 2 1-15,-5 12 3 0,-4 3 1 16,-2 12-6-16,-4 4-4 15,1 11-3-15,1 0-4 16,2 9 2-16,4 1-1 16,4-1-3-16,15 2-29 15,17-5-51-15,5-4-21 0,13-5-18 16,-12-4-18-16,-4-8 19 16,-4-2 13-16,-6-9 21 15,3 0 51-15,-9-8 42 16,-4 0 28-16,-12-3 66 15,-10 1 38-15,-13 0 55 16,-7 2 6-16,-12 0-19 16,3 2-22-16,-3 3-40 15,5 4-23-15,10 6-48 16,-4 3-23-16,6 8-25 16,-2 5-8-16,5 5-1 15,7 3 3-15,9 4 2 16,11 2-2-16,6-6 3 15,3-2 0-15,2-5 6 16,-4-10 4-16,1-3-9 0,0-3-35 16,-3-11-129-16,-1-3-122 15</inkml:trace>
  <inkml:trace contextRef="#ctx0" brushRef="#br0" timeOffset="184086.66">8413 10090 728 0,'-4'-8'413'0,"-4"-9"-55"16,4 5-65-16,3 12-116 15,-3-3-66-15,6 5-95 16,-2-2 26-16,0 0-241 16</inkml:trace>
  <inkml:trace contextRef="#ctx0" brushRef="#br0" timeOffset="184778.57">8690 10164 605 0,'-4'-1'269'15,"2"1"-150"-15,4 1-13 16,-2-1-33-16,1 0-16 16,23 8-1-16,35 8-16 15,-31-17-12-15,1 1-5 16,-6-4-5-16,-6 2 1 16,-5 2 7-16,-11-2 3 0,-5 3-8 15,-8-1-3 1,-6 2-13-16,-5 7-5 0,-6 5 1 15,3 3 4-15,5 9 6 16,8 2 9-16,12 0 10 16,7 3 1-16,7-4-2 15,4-3-6-15,5-5-7 16,-1-7-4-16,3-6 4 16,-2-5 2-16,-3-9 0 15,-1-6 3-15,-3-8 0 16,-1-2-2-16,1-1-2 15,-3-2-3-15,-3 8-8 16,3 4 3-16,-5 10 5 16,0 9 7-16,-4 9 14 15,-4 2-4-15,-2 7-2 16,-3-3-6-16,1-3-7 16,1-2-1-16,0-7 6 15,4-7 4-15,0-6-5 0,4-4-3 16,6-9-13-1,3-2-7-15,9 2-3 0,1-1-1 16,1 5 6-16,-2 6 3 16,-4 9 10-16,-2 6 8 15,-8 16 4-15,-4 5-1 16,-5 12-3-16,-4 1-7 16,5-2-8-16,5-3-38 15,5-15-247-15</inkml:trace>
  <inkml:trace contextRef="#ctx0" brushRef="#br0" timeOffset="185538.24">9297 10237 484 0,'-5'-3'324'0,"-1"-4"45"16,1 2-164-16,12 5-86 16,2 0-38-16,10 3-50 15,2-2-6-15,7 0 2 16,6-2-7-16,-9-3-6 0,0 3-2 16,-10-2 3-16,-8 2 2 15,-9 0-7-15,-7 1-4 16,-11 5-5-16,-2 3-3 15,-1 6 17-15,5 2 5 16,7 9-2-16,3-1 0 16,12 8-21-16,0-2-3 15,12-3 2-15,4-3 3 16,9-6 5-16,5-5-14 16,-5-5-69-16,17-8-32 15,4-14-108-15,4-3-27 0,9-11 59 16,-16 2 35-16,-14 0 143 15,-6 7 91-15,-17 8 105 16,-4 4 36-16,-12 14 17 16,-7 4-32-16,-9 7-66 15,-2 8-31-15,-4-3-49 16,0-3-15-16,5-6-24 16,0-3-5-16,11-11-1 15,3-2-2-15,3-7-8 16,1-7-5-16,5-5-11 15,0-1-6-15,8 0-4 16,4 2-3-16,2 6 6 16,0 2 0-16,-1 12-1 0,1 6 5 15,2 8 3-15,2 6 5 16,1 1 7-16,3 4 1 16,0-2 2-16,1-7-1 15,3-5 2-15,0-7 2 16,2-11 3-16,-4-1 0 15,-2-7 3-15,-4 1 0 16,-3 0-5-16,-1 2 11 16,3 2 14-16,-5 5 2 15,-4 6 16-15,1 3-9 0,-10 10-9 16,2 2 0-16,-3 5-10 16,-7 0-3-16,-4-5-8 15,-8 1-39-15,3-6 85 16</inkml:trace>
  <inkml:trace contextRef="#ctx0" brushRef="#br0" timeOffset="186653.76">11340 10028 918 0,'-23'-3'447'0,"-26"1"-175"15,-2 9-105-15,-6 3-43 16,-6 12-50-16,4 7-18 0,6 16-27 15,10 9-3-15,21 15-16 16,11 6-8-16,23-3-3 16,12-4 0-16,16-17 1 15,14-10 6-15,9-19 4 16,4-5 2-16,2-16 1 16,-9-4-16-16,-4-9-145 15,-5-6-263-15</inkml:trace>
  <inkml:trace contextRef="#ctx0" brushRef="#br0" timeOffset="187469.6">11576 10327 880 0,'14'-1'333'0,"21"0"-252"15,3 0-26-15,6-1-23 16,1 2-12-16,-4-2-58 16,-3 4-135-16</inkml:trace>
  <inkml:trace contextRef="#ctx0" brushRef="#br0" timeOffset="187635.6">11615 10433 1006 0,'12'0'441'0,"9"2"-226"15,8-1-118-15,5 1-11 0,2 3-50 16,-4-2-15-16,0 2-132 16</inkml:trace>
  <inkml:trace contextRef="#ctx0" brushRef="#br0" timeOffset="188278.07">12186 10236 521 0,'-2'-7'322'0,"0"-8"-2"15,5-4-125-15,11-3-72 16,-1-1-19-16,10 4-16 16,5 3-17-16,12 12-23 15,7 4-15-15,-1 10-29 16,-13 6-2-16,-18 7 6 15,-15 6 4-15,-26 6 10 16,-4 0 3-16,-8-2-1 16,1-5-1-16,12-11 0 15,7-6-1-15,10-10-20 16,9-2-7-16,12-3-10 16,7-2-1-16,15 3 11 15,7 6 5-15,9 6 3 16,-3 5-3-16,-10 10 4 15,-9-1 1-15,-22 6 8 16,-9-4 9-16,-27 1 10 16,-9-1 3-16,-17-10-3 15,0 2-4-15,3-13-7 16,6-4-2-16,23 0-11 0,0-6-16 16,20-2-77-16,1-4-68 15</inkml:trace>
  <inkml:trace contextRef="#ctx0" brushRef="#br0" timeOffset="189193.76">12691 10433 1075 0,'5'3'395'0,"0"-3"-315"16,2-1-50-16,7-3-88 15,2-2-336-15</inkml:trace>
  <inkml:trace contextRef="#ctx0" brushRef="#br0" timeOffset="189529.96">12881 10516 508 0,'5'-4'322'0,"8"-5"18"0,4-6-177 16,7-7-81-16,3 0-23 15,-4-9-18-15,0 4 2 16,-8-5 27-16,-4 0 13 16,-6-2 16-16,-3 2-3 0,-4 1-32 15,-2 3-15 1,3 11-21-16,-1 3-6 0,1 12-27 15,0 3-15-15,1 14-12 16,1 6-2-16,3 15 21 16,2 8 11-16,-1 8 2 15,3 3 1-15,-1-3 1 16,0-3-1-16,1-16 2 16,-5-6-19-16,6-15-140 15,0-5-319-15</inkml:trace>
  <inkml:trace contextRef="#ctx0" brushRef="#br0" timeOffset="189862.79">13397 10205 932 0,'-19'-3'440'16,"-18"-1"-169"-16,-3 2-85 15,8 8-111-15,7 6-30 16,5 13-52-16,8 9-9 16,8 16 4-16,0 5 1 15,12 4 5-15,7-8-3 16,7-19 1-16,10-9 2 16,12-17 9-16,2-5 8 15,0-21 13-15,-2 1 8 16,-15-10 27-16,-9-5 15 0,-17 6 16 15,-14-9 0-15,-17-1-29 16,-3 3-20-16,-3 10-37 16,6 4-22-16,6 8-109 15,9 4-117-15</inkml:trace>
  <inkml:trace contextRef="#ctx0" brushRef="#br0" timeOffset="190060.61">13382 10090 736 0,'3'0'335'0,"10"-1"-114"0,12 1-116 15,17 4-52-15,5-1-5 16,4 0-22-16,-4 1-10 15,-10-2-140-15</inkml:trace>
  <inkml:trace contextRef="#ctx0" brushRef="#br0" timeOffset="190374.67">13877 9925 847 0,'-7'-1'412'0,"-11"-6"-160"16,1 6-80-16,-1 3-95 16,3 4-29-16,2 9-29 15,0 7-13-15,6 4-11 16,0 2-4-16,7 3-4 16,5-1 2-16,7-3 3 15,8-2 0-15,7-9 5 16,0-3 3-16,-3-10 17 15,-4-5 10-15,-8-12 14 16,-7 1 26-16,-12-4 7 16,-8 1-4-16,-9 8-16 15,-5 0-33-15,3 6-32 0,0 2-39 16,8 3-439-16</inkml:trace>
  <inkml:trace contextRef="#ctx0" brushRef="#br0" timeOffset="191060.7">14313 10139 898 0,'-1'-1'400'15,"-4"11"-171"-15,0 7-79 16,2 20-101-16,3 12 2 0,5 14-30 16,3 3-2-16,-1-1-7 15,-2-5 1-15,-4-15-2 16,2-11-1-16,1-14 2 16,-2-6 3-16,1-14 21 15,1-4-3-15,-2-11-7 16,-2-5-14-16,-1-9-34 15,-5-8-4-15,-5-9 7 16,-3-7 10-16,-1-6 16 16,2 0 1-16,10 6-5 15,3 7-3-15,9 14-5 16,5 5-1-16,8 12-4 16,4 7 0-16,11 5-4 15,3 3 1-15,8 6 4 16,1-4 4-16,-3 5-33 15,-1-3-65-15</inkml:trace>
  <inkml:trace contextRef="#ctx0" brushRef="#br0" timeOffset="191287.55">14332 10409 1007 0,'13'0'413'0,"21"-1"-243"16,14 7-30-16,9-6-33 16,2 3-31-16,-9 0-45 15,-10-8 13-15,-12 3-116 16</inkml:trace>
  <inkml:trace contextRef="#ctx0" brushRef="#br0" timeOffset="192002.61">15398 10387 679 0,'-16'3'336'0,"-11"1"-132"15,8 5-106-15,7 3-39 16,15 2-59-16,9 3-12 16,14-6 2-16,6-2 9 15,-1-1 6-15,-2-8 0 16,-12 2-5-16,-9-2 0 16,-12 2-7-16,-11 0 4 15,-13 1 0-15,-2 3 15 0,-2 1 33 16,4 4 13-1,11 3 16-15,6 2-7 0,11 2-23 16,7-1-10-16,12-2-10 16,5-5-5-16,9-3-5 15,1-2 0-15,-3-6-13 16,-7-1-50-16</inkml:trace>
  <inkml:trace contextRef="#ctx0" brushRef="#br0" timeOffset="192140.23">15440 10187 892 0,'-6'-9'440'15,"-6"-10"-167"-15,8 10-135 16,-1 1-51-16,5 8-84 16,2 1-53-16,8 6-188 15</inkml:trace>
  <inkml:trace contextRef="#ctx0" brushRef="#br0" timeOffset="192276.44">15547 10331 531 0,'17'34'321'0,"14"24"-49"15,8 7-123-15,5 0-49 16,6-1-61-16,-3-2-16 16,-1-7-5-16,-8-4-30 15,-7-17-230-15</inkml:trace>
  <inkml:trace contextRef="#ctx0" brushRef="#br0" timeOffset="192471.7">15808 10412 1092 0,'-15'8'450'0,"-19"15"-279"15,-3 4-44-15,2 16-65 16,-4 4-22-16,-2 10-24 15,-2 4-5-15,-3 0-6 16,8-2-2-16,14-15-70 16,6-13-65-16</inkml:trace>
  <inkml:trace contextRef="#ctx0" brushRef="#br0" timeOffset="192978.11">15993 10397 942 0,'-10'-5'411'0,"-10"-2"-226"16,3 5-66-16,6 2-91 15,6 5-26-15,8 4-20 16,9 3-5-16,7 2 8 15,6-1 7-15,-1-1 9 16,-1-1 3-16,-12-4 4 16,-2 0 0-16,-11-5 2 15,-4 3 1-15,-8 3 0 16,-6 0 0-16,-1 7-10 16,-6-1 18-16,7-2 2 15,5 4 2-15,9-4 16 16,6 1-15-16,14 0-2 15,4-5 0-15,10-3-8 16,2-3-2-16,-3-5 3 16,6-5-1-16,-4-6-1 15,-2-4-2-15,0-9-11 16,-5 1-2-16,-6-2 0 0,-2 3 2 16,-12 3 7-16,0 5 1 15,-6 9 1-15,-2 8 1 16,0 13 3-16,-1 6 4 15,7 7-4-15,4 1-2 16,12 3-8-16,5 0-2 16,10-2-6-16,-2-2-81 15</inkml:trace>
  <inkml:trace contextRef="#ctx0" brushRef="#br0" timeOffset="193561">17062 10344 866 0,'-15'-5'421'0,"-5"-1"-159"15,-5 5-121-15,0 1-44 16,4 10-57-16,-1 5-23 16,6 10-34-16,5 2-6 0,12 6-3 15,10 3 2-15,12-4 8 16,3-6 6-16,10-6 10 16,-4-12 3-16,1-7 8 15,-7-2 2-15,-7-6-1 16,-4-1 2-16,-9 1 1 15,-4-2-1-15,-6-1 3 16,-4 3-3-16,-6 2 9 16,4 2 6-16,-1 9 12 15,-2 3 7-15,3 12-10 16,1 6-6-16,3 8-15 16,6 8-8-16,3 2-6 15,4 2-2-15,1-1-2 16,1-2-34-16,5-5-74 15,-3-7-133-15</inkml:trace>
  <inkml:trace contextRef="#ctx0" brushRef="#br0" timeOffset="193910.44">17334 10423 553 0,'-6'-8'345'0,"-7"-8"13"0,5 9-237 16,0 5-43-16,1 4-52 15,1 5-12-15,4 11-14 16,1 7 2-16,7 6 4 16,9 1 0-16,9-8 0 15,5-3 0-15,7-11 5 16,-2-3 3-16,-2-8 10 15,-2-7 3-15,-8-8 34 16,-8-5 15-16,-6-2 41 16,-9-5 16-16,-14 0-1 15,-5 0-8-15,-11 5-38 16,-1 8-21-16,0 10-41 16,2 9-16-16,6 6 15 15,5 7-103-15,12 3-235 16</inkml:trace>
  <inkml:trace contextRef="#ctx0" brushRef="#br0" timeOffset="194311.12">17637 10538 941 0,'7'6'396'0,"11"1"-225"15,8 5-22-15,0-7-42 16,2-2-23-16,-1-5-31 16,-3-8-12-16,-1-3-14 15,-4-3-1-15,-8-2-5 16,-7-1-3-16,-12-4-14 15,-8 0-6-15,-13 0-7 16,-1 5-2-16,-4 9-6 16,-1 5-1-16,7 18-7 15,4 9 1-15,7 9 6 16,8 7 2-16,5 3 8 16,4 4 2-16,13 5 5 15,5 1 1-15,10 6 4 16,3 0-1-16,-3-9 2 15,-3-6 11-15,-4-21-192 0</inkml:trace>
  <inkml:trace contextRef="#ctx0" brushRef="#br0" timeOffset="194829.91">17982 10403 778 0,'4'-2'331'0,"17"-4"-174"16,3 2-66-16,11-2-32 16,4-1-17-16,-2-1-18 15,-3 1-7-15,-13 0-4 16,-5 3 4-16,-16 1-1 15,-4 2-3-15,-15 5-4 16,-7 4 1-16,-8 4 16 16,0 7 9-16,10 6 6 15,5-1 5-15,16 6-1 16,3-1-1-16,8-7 5 16,3 0-2-16,10-6-13 15,4-6-2-15,5-4-9 16,4-6-4-16,-2-2-4 15,0-5-1-15,1-6-3 0,-3-3-2 16,-5-5-1-16,-1-2 2 16,-11-1 3-16,-4 8 2 15,-5 6-4-15,-4 4-6 16,0 11-6-16,-3 1-4 16,1 11 2-16,2 2 1 15,0 7 2-15,2 2 0 16,2-3-1-16,1-2 0 0,-1-6-23 15,1-6-58-15,0-5-194 16</inkml:trace>
  <inkml:trace contextRef="#ctx0" brushRef="#br0" timeOffset="194971.94">18361 10187 881 0,'-4'-8'473'0,"0"-7"-134"15,0 5-126-15,2 7-153 16,6 3-53-16,1 5-60 16,-5-5-95-16</inkml:trace>
  <inkml:trace contextRef="#ctx0" brushRef="#br0" timeOffset="195310.84">18693 10424 785 0,'-15'0'380'0,"-17"0"-149"15,2 6-71-15,4 2-93 16,6 7-28-16,6 8-30 15,1-1-6-15,11 5 6 16,2 1 5-16,15-6 12 16,11-4 12-16,8-9 4 15,6-8 5-15,2-5 11 16,-9-6 0-16,-6-11 36 16,-9-1 4-16,-17-6-12 15,-7-1-8-15,-13 2-55 16,-5 2-19-16,-3 5-75 15,0 4-36-15</inkml:trace>
  <inkml:trace contextRef="#ctx0" brushRef="#br0" timeOffset="195993.76">19818 10061 800 0,'-28'0'356'16,"-20"5"-157"-16,-3 12-102 15,2 6-32-15,8 20-24 16,11 9-14-16,21 23-22 16,9 8 4-16,19-10-5 15,8-7 0-15,17-23 20 0,14-15 7 16,17-17 10-16,-2-9 8 16,-7-20 23-1,-9-8 19-15,-22-15 26 0,-8-9 4 16,-18-10-18-16,-9-1-19 15,-11-1-34-15,-10 3-16 16,-7 18-29-16,1 4-14 16,-2 16-40-16,2 7-41 0,3 8-128 15,0 8-190-15</inkml:trace>
  <inkml:trace contextRef="#ctx0" brushRef="#br0" timeOffset="196157.67">19849 10342 830 0,'14'13'409'0,"11"17"-142"15,10 3-61-15,-5 2-82 16,-2 1-33-16,1-4-45 16,-6-2-14-16,2-3-20 15,-1-4-7-15,-9-11-132 16</inkml:trace>
  <inkml:trace contextRef="#ctx0" brushRef="#br0" timeOffset="197175.57">20392 10325 757 0,'7'-1'323'0,"8"-1"-173"16,12 2-47-16,13 0-45 15,5-2-21-15,10 4-28 16,-7-2-24-16,-7 0-227 15</inkml:trace>
  <inkml:trace contextRef="#ctx0" brushRef="#br0" timeOffset="197361.65">20433 10432 686 0,'-2'4'346'0,"2"-1"-78"15,9 2-167-15,8 1-36 16,15-6-27-16,8 0-13 16,13-6-74-16,1-2-123 15</inkml:trace>
  <inkml:trace contextRef="#ctx0" brushRef="#br0" timeOffset="197643.47">20968 10224 638 0,'2'-14'311'0,"1"-15"-89"15,-3 4-29-15,1 8-26 16,-1 6-14-16,-1 9-54 15,2 2-33-15,-4 5-47 16,2-5-16-16,-1 12-2 16,-7 52 2-16,9-15 3 15,0 6-1-15,0 5-1 16,0-7 0-16,2-4 16 16,-1-11-68-16,2-13-301 0</inkml:trace>
  <inkml:trace contextRef="#ctx0" brushRef="#br0" timeOffset="198044.3">21069 10194 1246 0,'5'5'445'0,"6"5"-352"16,5 3-41-16,13 16-8 15,7 4 1-15,8 13-15 16,-1 2-5-16,-8-8-8 16,-12 0-3-16,-19-14-4 15,-8-2 0-15,-13-6-4 16,-6-7-12-16,-6-8-23 16,-1-6-7-16,6-8 3 15,5-7 9-15,12-4 5 16,9-3-3-16,13-12-9 15,8 3-1-15,10-7 12 16,5 3 9-16,-5 7 42 16,-5 1 28-16,-15 5 49 15,-7 3 20-15,-14 2-10 16,-14 3-19-16,-15 3-50 0,-9 8-24 16,-5 8-34-16,5 4-11 15,15 12-60-15,11 1-72 16</inkml:trace>
  <inkml:trace contextRef="#ctx0" brushRef="#br0" timeOffset="198375.1">21508 10349 1209 0,'-3'-3'557'0,"-5"1"-256"16,-12-5-94-16,18 5-133 15,2 2-50-15,10-3-64 0,24 3-63 16,-4-1-253-16</inkml:trace>
  <inkml:trace contextRef="#ctx0" brushRef="#br0" timeOffset="198681.31">21786 10375 825 0,'1'-7'327'0,"4"-8"-197"15,8-3-21-15,-3-3-7 16,-1-4 0-16,-2-2-5 15,-5-1-1-15,3 1-4 16,-3 6-5-16,-2 6-5 16,-1 3-9-16,-6 7-26 15,6 5-20-15,-4 12-27 16,0 8-7-16,4 18-1 16,1 7 6-16,3 13-2 15,4 6 2-15,2-7 3 16,0-4 30-16,-2-16-171 15,2-4-138-15</inkml:trace>
  <inkml:trace contextRef="#ctx0" brushRef="#br0" timeOffset="199047.28">22188 10270 1016 0,'-10'-9'453'0,"-7"-6"-217"0,-3 3-119 15,-1 5-34-15,-3 6-47 16,-2 3-18-16,-2 12-25 16,0 6-5-16,6 11-1 15,4 6-1-15,11 5 7 16,5 2 1-16,9-5-1 15,7-4-1-15,10-11 0 16,7-9 4-16,14-10 11 16,3-9 9-16,2-10 10 15,-3-2 3-15,-17-15 28 16,-7 2 19-16,-18-8 18 16,-6-1 2-16,-13 5-38 15,-6 2-28-15,-2 11-17 16,-1 6-71-16,2 11-144 15</inkml:trace>
  <inkml:trace contextRef="#ctx0" brushRef="#br0" timeOffset="199242.37">22041 10066 579 0,'0'-3'361'0,"3"1"-4"16,10 2-205-16,14 0-111 16,8 1-21-16,9-1-11 15,6 5 6-15,-7-2-204 16</inkml:trace>
  <inkml:trace contextRef="#ctx0" brushRef="#br0" timeOffset="199579.37">22644 9870 826 0,'-9'-5'392'0,"-13"-2"-176"15,-3 3-70-15,0 4-84 16,1 5-22-16,-3 6-15 0,3 7-10 15,9 13-9-15,-1 0-8 16,14 6-3-16,4-3 3 16,11-5 4-16,9-4 3 15,6-10 7-15,6-4 6 16,-8-11 9-16,0-3 7 16,-11-7 37-16,-12-2 10 15,-11-4 8-15,-11 0-5 0,-10 3-42 16,-4 2-17-16,6 8-28 15,5 4-41-15,10 7-300 16</inkml:trace>
  <inkml:trace contextRef="#ctx0" brushRef="#br0" timeOffset="200142.37">23385 10080 857 0,'-18'-2'366'0,"-28"2"-179"16,-5 6-31-16,-5 22-62 15,0 8-19-15,6 20-51 16,14 12-20-16,27 6-4 16,13 2 2-16,36-17 7 15,17-12 8-15,19-16 4 16,6-9 3-16,-4-12 3 15,-3-5 22-15,-16-8 33 16,-8-8 25-16,-25 0 46 16,-11 0-6-16,-18 1-27 15,-4 4-29-15,-7 5-58 16,-2-2-20-16,4 4-133 16,0-1 478-16</inkml:trace>
  <inkml:trace contextRef="#ctx0" brushRef="#br0" timeOffset="202175.74">23912 10596 616 0,'-2'-1'345'15,"-2"1"-48"-15,1-1-22 16,2 0-44-16,-1 1-27 16,1 0-83-16,0 0-36 15,0 0-62-15,0 0-20 0,0 0 7 16,1 0-53-16</inkml:trace>
  <inkml:trace contextRef="#ctx0" brushRef="#br0" timeOffset="-201211.47">1511 12154 629 0,'-5'-12'348'0,"-4"-11"-73"0,5-5-98 16,10-10-99-16,8-1-15 15,9 0 1-15,2-4 3 16,5 13-8-16,-1 5-9 15,7 18-27-15,7 12-17 16,7 20-9-16,15 11-2 16,10 10 3-16,-3 0 2 15,2-9 3-15,-7-3 3 16,-15-14 4-16,-4-6 1 16,-19-14 14-16,-10-9 10 0,-19-12 11 15,-7-3 1-15,-15-6-10 16,-8-3-7-16,-1 2-15 15,2 4-6-15,9 13-16 16,9 6-35-16,14 12-16 16,9 8 1-16,10 9 11 15,4 2 30-15,-5 0 28 16,-4 2 14-16,-12-7 27 16,-4 3 7-16,-7-5-1 15,-3-4 3-15,2-8-153 16</inkml:trace>
  <inkml:trace contextRef="#ctx0" brushRef="#br0" timeOffset="-200462.53">2242 12134 432 0,'-4'-1'320'0,"-4"-3"64"16,-1 3-122-16,-3 7-98 15,-3 1-34-15,-8 10-63 16,0 3-16-16,-1-2-25 16,4-2-9-16,11-8-61 15,4-3-104-15</inkml:trace>
  <inkml:trace contextRef="#ctx0" brushRef="#br0" timeOffset="-199997.67">2728 11848 840 0,'-7'10'328'0,"-7"22"-188"15,0 9-40-15,-6 14-2 16,2 10-15-16,0 3-41 16,-1-3-13-16,9-10-14 15,0-11-1-15,6-24 1 16,4-8 5-16,0-16 16 15,0-7 0-15,3-12-6 16,1-7-8-16,5-16-21 16,5-1-1-16,0-15-1 15,0 0-1-15,6 5 1 16,-4-1 1-16,2 13-1 16,-2 10 10-16,-7 19 7 15,-2 12 7-15,-3 20 5 16,-1 11-6-16,4 17-6 15,2 5-4-15,2 8-3 0,3 1-3 16,10 2 2-16,1 0-1 16,8-14-2-16,-5-3 0 15,-6-13-44-15,-4-9-53 16,-10-10-269-16</inkml:trace>
  <inkml:trace contextRef="#ctx0" brushRef="#br0" timeOffset="-199716.1">2683 12137 627 0,'7'0'299'0,"13"-3"-82"15,5 1-75-15,3-3-27 16,4-1-16-16,1 0-32 16,2 2-10-16,4 3-14 15,1 5-3-15,-8 11-3 16,-4 0-1-16,-6 13 2 15,-7 0-6-15,-1 0-7 16,-3 0-1-16,3-6 16 16,4-5 15-16,-2-9 42 15,-1-6 13-15,-2-9 7 16,0-7-5-16,2-5-42 16,0 0-16-16,-3-1-31 15,-4 2-43-15,-1 4-102 0</inkml:trace>
  <inkml:trace contextRef="#ctx0" brushRef="#br0" timeOffset="-199093.47">3577 11891 748 0,'8'7'270'0,"15"6"-204"0,1-4-33 16,17-5 12-16,4-7-6 15,12-10-10-15,-2-2-2 16,-9-3 5-16,-4 0 0 16,-25 1 12-16,-7 3 6 15,-12 3 15-15,-11 5 0 16,-8 7-10-16,-5 5-8 0,-3 15-28 16,3 4-6-16,10 18-14 15,4 5 1 1,13 10 1-16,6 4 5 0,13 9 6 15,-3 0-1-15,-2-2 2 16,-2-6 12-16,-18-20 26 16,-2-4 11-16,-15-16 16 15,-9-9-4-15,-1-12-20 16,-4-9-11-16,5-13-59 16,7-3-53-16,10-5-142 15,9 1-156-15</inkml:trace>
  <inkml:trace contextRef="#ctx0" brushRef="#br0" timeOffset="-198798.84">3981 12149 848 0,'6'0'404'0,"2"2"-149"16,1 7-80-16,-6 11-68 0,-3 5-24 15,0 8-33-15,-4-1-4 16,-1-2-16-16,4-5-8 15,0-10-8-15,5-4-4 16,5-11 4-16,-5-7 2 16,8-11-1-16,0-5 0 15,4-2-10-15,4 1-4 16,-3 9-2-16,-1 3-3 16,-4 12 1-16,0 6 1 15,-4 10 2-15,-1 5 1 0,-2 7 4 16,-2-2-3-16,5 0 18 15,2-7-88-15,4-7-201 16</inkml:trace>
  <inkml:trace contextRef="#ctx0" brushRef="#br0" timeOffset="-198016.52">4243 12193 942 0,'7'2'358'0,"12"4"-255"16,6 0-43-16,14-3-14 0,-1 0-16 15,1-3-15-15,0-1 2 16,-16-2 3-16,-5-3 3 16,-15 4 13-16,-3-3 2 15,-11 2-3-15,-1 3 4 16,-6 6-1-16,-4 4-1 15,1 6 2-15,1 1-10 16,10 8-22-16,1 1-7 16,13 3-6-16,9 1 0 15,10-7 4-15,9 0 0 16,6-9 2-16,-2-7 0 0,4-11 2 16,3-6 2-16,0-9-20 15,-3 0-11-15,-4-8-6 16,-8 0 0-16,-10 0 26 15,-4 2 14-15,-20 6 15 16,-7 2 16-16,-10 8 27 16,1 8 6-16,-4 4-2 15,1 6-14-15,1 6-31 16,3-1-9-16,9 7-15 16,7 2 0-16,10-2-2 15,5 1 1-15,10-5 3 16,1-2 3-16,1-8-2 15,-4-6 0-15,6-3 2 16,1-9-1-16,0-3 2 16,0-3-4-16,-7-2-1 15,-7 1 2-15,-7 7-3 0,-4 5-1 16,-7 8-4-16,-1 6-2 16,1 5 0-16,2 2 4 15,6 1 3-15,8 0 0 16,6-2 3-16,3-3 0 15,16 2 5-15,-10-7 5 16,0-2 0-16,-4-3 2 16,-10-8-3-16,3 1-1 15,-3-4 2-15,-2-6-8 0,-6-10-68 16,0-3-50-16,-3-6-103 16,0-3-4-16,-7-3 66 15,-1 1 47-15,2 3 164 16,-4 5 58-16,7 11 78 15,-4 5 31-15,5 12-28 16,2 1-40-16,-3 3-88 16,4 0-41-16,0 0-71 15,0 0-90-15</inkml:trace>
  <inkml:trace contextRef="#ctx0" brushRef="#br0" timeOffset="-197492.11">5119 12193 902 0,'0'-1'409'0,"-1"4"-221"16,0 4-48-16,1-7-70 16,3 23-26-16,11 46 1 15,-2-27-9-15,-1-5-11 16,-1-6-3-16,3-14 4 0,-1-8 6 15,2-13 13 1,3-7 2-16,1-13-4 0,3-2-6 16,1-4-10-16,-6 2-5 15,-3 4-8-15,-3 2 1 16,-4 9-113-16,-3 2-105 16</inkml:trace>
  <inkml:trace contextRef="#ctx0" brushRef="#br0" timeOffset="-197182.49">5368 12223 879 0,'12'3'383'15,"1"-1"-188"-15,11 2-126 16,7-3-6-16,7-1-36 16,-1-2-9-16,1-3-2 15,-7-2 3-15,-12-4-3 16,2 3-3-16,-14 1-4 15,-5 0-3-15,-12 7-5 16,-11 2-1-16,-5 9 8 16,-1 2 6-16,3 6 12 15,8 2 1-15,3 6-10 16,4 1-7-16,10 1-12 16,1-3-3-16,20-6 1 15,1-3 2-15,6-8-16 16,5-3-21-16,-4-6-88 0,2-6-63 15,4-8-188-15</inkml:trace>
  <inkml:trace contextRef="#ctx0" brushRef="#br0" timeOffset="-196729.3">5891 12273 444 0,'2'2'311'16,"-5"0"21"-16,-4 9-62 16,-11 8-96-16,-7 0-38 0,-8 7-56 15,-4-2-23-15,4-6-28 16,5-1-4-16,5-13-2 15,4-5-2-15,6-9-11 16,0-6-9-16,10-6-16 16,4 0-8-16,12 0-5 15,1 2-1-15,7 11 4 16,2 6 15-16,3 8 22 16,3 7 12-16,3 6 15 15,-2 3-7-15,0 3-8 16,-2-1-5-16,-8-4-4 15,1-4-1-15,-9-12-2 16,0 0 1-16,3-9 4 16,-4-2 1-16,0-8 4 15,1-3 0-15,-10 0-4 16,1-1-2-16,1 7-3 16,-3 4 0-16,3 10-2 15,0 8 3-15,3 8-2 16,0 3-1-16,7 2 0 0,1 0-1 15,4-3-1-15,3-6 2 16,0-5 2-16,1-5 3 16,-5-8 7-16,-13-3 5 15,10-13 9-15,-1-1-2 16,-1-4-7-16,10-2-6 16,-18 4-68-16,-4 1-76 0</inkml:trace>
  <inkml:trace contextRef="#ctx0" brushRef="#br0" timeOffset="-195999.2">6656 12207 800 0,'7'5'363'0,"7"6"-180"15,17-3-90-15,10-2-16 16,9-8-44-16,-1-2-9 0,-5-5-6 16,-6-1 1-16,-10 3 1 15,-9-1-1-15,-12 3-10 16,-7-1-6-16,-16 1-7 15,1 6-5-15,-8 9 15 16,-1 5 14-16,8 8 10 16,-6 0 2-16,13 4-14 15,4 1-15-15,13 1-8 16,14 0-1-16,9-7-39 16,4-6-49-16,6-9-112 15,4-7-45-15,-3-8-23 16,-3-6 38-16,-8-6 111 15,-6-1 52-15,-6-5 147 16,-6 2 68-16,-12 4 110 16,-6 3 37-16,-13 5-20 15,-1 4-29-15,-8 5-73 16,-2 3-34-16,6 9-66 0,0 4-29 16,10 9-45-16,11 1-9 15,7 5 1-15,12-2 4 16,6-10 10-16,4-3 2 15,6-15 6-15,1-2 3 16,-6-10 12-16,-5-3 4 16,-18-5 6-16,-8-1-2 15,-13 2-22-15,-6-1-48 16,0 5-135-16</inkml:trace>
  <inkml:trace contextRef="#ctx0" brushRef="#br0" timeOffset="-195314.72">7967 12194 599 0,'-16'-4'382'16,"-4"-1"-35"-16,-7 1-145 15,2 7-52-15,7 8-80 16,-5 5-29-16,4 10-38 16,8 1-7-16,6 5-9 15,13 2-2-15,12-5 6 16,0-5 3-16,8-11 8 16,-5-8 4-16,5-7 7 15,1-8 3-15,-9-5-1 16,-2 1 0-16,-16-3-4 15,0-1-1-15,-4 4-2 16,-7 1-1-16,-2 8-8 16,-2 6-2-16,-5 15 2 0,8 10 2 15,1 16 17-15,4 14 2 16,5 6 0-16,6 4-1 16,3-2-8-16,-1-10-2 15,9-9-3-15,1-8 5 16,5-18-80-16,2-10-74 15</inkml:trace>
  <inkml:trace contextRef="#ctx0" brushRef="#br0" timeOffset="-194999.58">8225 12212 849 0,'-13'-2'430'16,"-6"0"-143"-16,1 5-160 16,4 8-45-16,8 8-69 15,1 3-14-15,10 10-11 16,4-1 0-16,9-3 7 16,6-4 4-16,4-14 5 15,2-5 6-15,0-9 9 16,-3-8 4-16,-9-5 10 15,-8-7 1-15,-12-2 2 16,-8 2-2-16,-17 3-9 16,-5 5-8-16,-13 6-16 0,-1 8-5 15,14 5-79-15,5 9-92 16</inkml:trace>
  <inkml:trace contextRef="#ctx0" brushRef="#br0" timeOffset="-194662.72">8436 12362 604 0,'-1'5'336'0,"0"1"-27"16,5 3-136-16,13 2-81 16,7 3-13-16,0-5-27 15,1-2-8-15,-2-8 1 16,-6-8-1-16,-2-6-5 15,-3-2-2-15,-7-8-7 16,-7 2-2-16,-3 1-7 16,-8 1-3-16,-11 3-1 15,1 4 1-15,-5 9 4 16,-1 5 1-16,6 11-3 16,5 9-1-16,6 9-2 15,3 5-2-15,10 11 1 16,3 2-4-16,6 4-4 0,1-2-1 15,1 0-5-15,-5-2 0 16,-4-5-68-16,7-3-82 16</inkml:trace>
  <inkml:trace contextRef="#ctx0" brushRef="#br0" timeOffset="-194147.96">8694 12255 837 0,'12'-1'341'16,"7"1"-189"-16,8-1-117 15,0 1-4-15,-2 0-14 16,-3 1-4-16,-6-1 1 15,-2-2 0-15,-10-1 4 16,-4 1-3-16,-7 3-9 16,-5 3-4-16,-8 1 5 15,1 3 16-15,-2 9 19 16,4 1 7-16,9 5-4 16,0-1-9-16,15-1-2 15,4 1 1-15,8-5 0 0,5 0-3 16,4-6-10-16,-3-9-2 15,1-7 2-15,-1-4 1 16,-8-12 0-16,3-1-1 16,-5-5-7-16,-1-2-3 15,-5 3-1-15,-4 5 1 16,-6 4 1-16,-6 7 8 16,0 8 2-16,-1 3-1 0,1 10-1 15,3 7-9-15,2 7-4 16,2 3-1-16,3 3-7 15,0 2 1-15,2-3-1 16,1-3-24-16,-1-11-96 16,1-6-105-16</inkml:trace>
  <inkml:trace contextRef="#ctx0" brushRef="#br0" timeOffset="-194011.49">8966 12052 906 0,'-7'-8'517'16,"-7"-7"-79"-16,10 12-281 16,2 0-82-16,6 6-80 15,-4-3-48-15,0 0-218 16</inkml:trace>
  <inkml:trace contextRef="#ctx0" brushRef="#br0" timeOffset="-193667.19">9234 12287 840 0,'-11'-1'399'0,"-5"2"-166"16,1 8-73-16,7 8-90 15,7 2-28-15,6 8-26 16,3-2-7-16,12 2-5 16,1-4 8-16,6-11 30 15,-1-4 11-15,2-12 18 16,1-3 3-16,-6-13-11 16,-3-4 5-16,-10-6 9 15,-10-3 8-15,-13 6-17 16,-3 4-13-16,-7 12-30 15,1 4-19-15,1 7-25 16,-2 2-55-16</inkml:trace>
  <inkml:trace contextRef="#ctx0" brushRef="#br0" timeOffset="-190834.8">10134 12226 603 0,'-5'4'297'16,"-1"-1"-109"-16,7 5-107 15,9-1-26-15,18 3-23 16,9-1-1-16,3-3-3 16,4-1-5-16,-5-6-5 15,-2 0 1-15,-5-5 4 16,-8 1 3-16,-13 2 10 16,-9-1-1-16,-15 2-10 15,-5 1-4-15,-7 2-10 16,-5 4 0-16,3 9 2 15,4 4-2-15,6 6-13 16,5 7-7-16,12 5-6 16,5-1 1-16,18-3 7 15,6-7 3-15,13-11-25 16,7-2-11-16,4-16-35 16,3-4-8-16,1-9 19 0,-3-10 13 15,-15 0 35-15,-7-2 14 16,-19 2 23-16,-7 3 30 15,-12 2 50-15,-7 5 16 16,-7 3 19-16,-5 4-14 16,-3 4-40-16,1 3-18 15,1 5-36-15,1 6-19 16,6 11-21-16,0 6-9 0,15 6-4 16,3 0 1-16,10-5 9 15,7-4 6-15,10-5 12 16,7-7 7-16,2-9 10 15,-1-4 3-15,-9-12 5 16,-6-3 0-16,-10-4-1 16,1 3-2-16,-10 3-5 15,1 2-6-15,-3 8-12 16,-6 4-11-16,3 4-16 16,2 5-3-16,3 8 1 15,1 1 7-15,8 4 11 16,3-2 3-16,5-3 6 15,3-2 6-15,6-10 25 16,1-3 7-16,1-5 26 16,1-5 11-16,-8-2-10 15,-6-3-2-15,-8 3-5 16,-7 1-9-16,-10 3-11 0,-2-1-6 16,-4 5-23-16,1-2-7 15,7 3-84-15,0 1-71 16</inkml:trace>
  <inkml:trace contextRef="#ctx0" brushRef="#br0" timeOffset="-189749.35">12088 11981 528 0,'-7'-7'309'0,"-10"0"-17"16,-7 0-45-16,-13 6-59 16,-6 3-23-16,-9 8-55 15,-2 5-24-15,7 12-42 16,7 7-17-16,10 13-16 0,13 11-9 15,17 15-4-15,5 3 2 16,23-3 0-16,2-11 3 16,16-18 0-16,9-11 1 15,11-21-49-15,6-8-63 16</inkml:trace>
  <inkml:trace contextRef="#ctx0" brushRef="#br0" timeOffset="-189299.69">12195 12401 971 0,'4'4'379'0,"5"6"-252"15,6 3-27-15,10 9-27 16,10 7-9-16,3 6-28 16,-7 1-8-16,-18-1-6 15,-13-4 2-15,-14-5 9 0,-8-1 2 16,-7-12-22-16,5-5-17 15,0-12-38-15,7-7-13 16,14-8 3-16,1-5 10 16,13-3 22-16,7-3 6 15,3-6 20-15,5 1 22 16,-4 1 49-16,-6 4 20 16,-12 8 21-16,-9 4-9 15,-18 5-30-15,-8 5-19 16,-6 9-36-16,7 10-10 0,3 3-59 15,14 4-82-15</inkml:trace>
  <inkml:trace contextRef="#ctx0" brushRef="#br0" timeOffset="-188674.43">12824 12082 886 0,'-8'-16'412'0,"-2"-19"-174"15,10-6-62-15,17-2-81 16,11 5-23-16,8 8-35 16,8 11-17-16,4 16-17 15,0 8-8-15,0 17-12 0,-12 3-2 16,-15 12 15 0,-12 7 7-16,-21 9 12 0,-12 3 7 15,-15 3-5-15,-3-4-4 16,4-6-4-16,9-5-3 15,17-10-44-15,9 0-64 16,15-8-386-16</inkml:trace>
  <inkml:trace contextRef="#ctx0" brushRef="#br0" timeOffset="-188510.25">12998 12612 1535 0,'-1'0'618'0,"1"2"-396"16,1-1-62-16,-1-1-105 16,0-1-20-16,0-1-135 15,4 1 111-15</inkml:trace>
  <inkml:trace contextRef="#ctx0" brushRef="#br0" timeOffset="-163996.08">13785 12065 552 0,'-8'-5'305'0,"-13"-4"-50"0,-1 8-52 16,-4 7-70-16,-7 5-36 16,0 19-66-16,1 8-22 15,8 21-32-15,10 12-9 16,16 5 0-16,18-1 4 16,16-17 9-16,6-15 7 15,16-28 11-15,-1-15 3 0,1-26 57 16,-5-13 35-16,-21-12 58 15,-12-6 17-15,-27 1-35 16,-11 3-29-16,-19 0-53 16,-5 7-18-16,2 10-25 15,5 11-13-15,12 14-82 16,6 6-72-16</inkml:trace>
  <inkml:trace contextRef="#ctx0" brushRef="#br0" timeOffset="-163622.79">14100 12330 582 0,'-5'0'343'0,"3"3"-26"15,-6 5-144-15,0 13-95 16,3 6-14-16,-2 3-18 15,4 3-14-15,5-9-16 16,9-3-3-16,5-11 2 16,8-4 5-16,-1-5 1 15,1-3-3-15,-10-4-2 16,-4-1-72-16</inkml:trace>
  <inkml:trace contextRef="#ctx0" brushRef="#br0" timeOffset="-162510.75">15200 11999 721 0,'-20'-3'386'0,"-16"6"-84"16,-7 4-77-16,-8 10-103 16,4 16-36-16,-3 8-58 15,12 13-12-15,18 17-13 16,17 1-3-16,23 0 4 15,8-5 0-15,15-16 3 16,1-9-1-16,0-16-2 16,-2-6 1-16,-3-12-4 15,1-8-19-15,-1-7-169 16</inkml:trace>
  <inkml:trace contextRef="#ctx0" brushRef="#br0" timeOffset="-162150.76">15297 12397 734 0,'2'2'353'0,"4"3"-92"15,13 2-169-15,10 1-33 16,13-1-15-16,1-5-15 0,-2-3-10 15,-7-5 2-15,-14 0 3 16,-5 2 7-16,-14-1 5 16,-1-1-1-16,-9 0-9 15,-4 2-9-15,-1 5-9 16,-3 5-1-16,1 8 10 16,1 4 3-16,2 9 1 15,2 1-1-15,6 1-10 16,5 5-3-16,7-6-4 15,3 0 1-15,1-9-4 16,3-7-20-16,-4-6-103 16,-1-8-76-16</inkml:trace>
  <inkml:trace contextRef="#ctx0" brushRef="#br0" timeOffset="-162014.37">15333 12549 584 0,'-3'-2'366'16,"-5"1"-52"-16,10 1-121 0,7 0-42 15,17 1-85-15,7-1-32 16,11 0-15-16,3 0-8 16,-6 0-100-16,-4 2-158 15</inkml:trace>
  <inkml:trace contextRef="#ctx0" brushRef="#br0" timeOffset="-161881.18">15694 12561 799 0,'0'8'408'0,"0"12"-124"16,-1 1-50-16,-3 6-99 16,-1 1-43-16,-3-3-58 15,0 0-32-15,2-10-302 16</inkml:trace>
  <inkml:trace contextRef="#ctx0" brushRef="#br0" timeOffset="-161429.76">16200 12068 662 0,'-12'-6'331'0,"-18"-2"-75"16,-5 7-41-16,-2 9-69 16,-4 5-20-16,-8 11-52 15,2 10-13-15,6 13-9 16,9 12-8-16,24 10-18 16,13 0-3-16,22-9-11 15,9-7 1-15,12-16-1 16,-1-11 1-16,0-13-3 15,2-7-34-15,-2-15-216 16</inkml:trace>
  <inkml:trace contextRef="#ctx0" brushRef="#br0" timeOffset="-161018.22">16264 12442 996 0,'3'2'434'0,"4"4"-190"0,19 4-164 15,6 4-44-15,4 3 3 16,-4 5-2-16,-16 0-5 15,-8 1-2-15,-13 1-10 16,-7-3-3-16,-8-8 3 16,-2-3 1-16,3-10-2 15,1-3-7-15,11-8-27 16,4-5-9-16,13-5-8 16,7-2 1-16,8-4 18 15,4 0 5-15,-2 1 8 16,-4-1 8-16,-12 9 24 15,-10 2 6-15,-18 4 6 16,-10 6 0-16,-7 9-24 16,-2 1-9-16,8 5-44 15,10 3-96-15</inkml:trace>
  <inkml:trace contextRef="#ctx0" brushRef="#br0" timeOffset="-160449.3">17321 12268 584 0,'-14'-5'350'0,"-17"-1"-24"16,-1 2-81-16,-6-1-104 16,5 5-44-16,10 6-77 15,3 2-27-15,15 9-24 0,5 2-4 16,10 1 8-16,12 3 9 16,7-5 12-16,1-2 4 15,-5-6 0-15,-5-2 1 16,-11-3 0-16,-4-4 4 15,-12 1 5-15,-5 1 0 16,-11 1 2-16,-4 3-5 16,0 1 9-16,4-1 2 15,7 1 0-15,6 2 0 0,10 1-7 16,3 5-2-16,14-2 0 16,3 2 0-16,3-7-2 15,4-3-1-15,-6-5-35 16,0 2-67-16</inkml:trace>
  <inkml:trace contextRef="#ctx0" brushRef="#br0" timeOffset="-160298.94">17254 12125 1070 0,'-3'-14'507'15,"-4"-8"-220"-15,3 10-152 16,2 3-61-16,3 9-82 15,6 1-19-15,1 7-154 16,3 4-130-16</inkml:trace>
  <inkml:trace contextRef="#ctx0" brushRef="#br0" timeOffset="-160152.75">17435 12340 882 0,'22'25'391'15,"18"25"-183"-15,-3 2-48 16,-4 1-63-16,-9-3-28 15,-9-6-40-15,0-2-11 16,-7-11-48-16,2-6-83 16</inkml:trace>
  <inkml:trace contextRef="#ctx0" brushRef="#br0" timeOffset="-159978.55">17603 12377 766 0,'-4'-6'410'0,"-7"-4"-103"15,2 5-64-15,-3 11-119 16,-2 7-40-16,-4 10-54 16,-2 3-16-16,-3 13-8 15,-8-1-2-15,-9 7-1 16,0-1 1-16,1-2-36 16,7-3-69-16,15-10-356 15</inkml:trace>
  <inkml:trace contextRef="#ctx0" brushRef="#br0" timeOffset="-159304.28">17821 12469 334 0,'-1'-11'254'0,"-3"-13"61"16,-4-3-68-16,-9 3-55 16,1 2-31-16,-8 6-64 15,-2 3-36-15,-1 11-47 16,-1 2-16-16,8 9-17 16,3 2-6-16,12 6-8 15,4 2 2-15,12 4 10 16,4 3 6-16,6-4 15 15,2-6 1-15,-1-9 5 16,2-4 2-16,-2-5 4 16,-1-2 0-16,-6-6 0 15,-2-5 0-15,-4-2 1 16,-4 1 2-16,-5 4 18 16,0 2 7-16,0 5 1 15,-1 5-11-15,2 6-20 16,-1-6-7-16,0 0-3 15,8 21 6-15,19 28-1 0,-12-29-1 16,2-6 3 0,-1-7 6-16,2-7 11 0,0-6 3 15,-1-7 4-15,2-3-5 16,-2-6-8-16,-3 1 2 16,-6-3 27-16,0 2 8 15,-7 6 17-15,3 3 3 16,0 8-31-16,-1 4-11 15,2 6-18-15,0 6-8 0,8 8-3 16,-3 4 2-16,7 7-6 16,-1-2-1-16,1-5 1 15,-2-6 0-15,-5-7 5 16,0-6 4-16,-2-4 2 16,-1-3 2-16,0-9 0 15,-1-1 0-15,-6-5-4 16,0 0-14-16,-5-3-98 15,3-1-98-15</inkml:trace>
  <inkml:trace contextRef="#ctx0" brushRef="#br0" timeOffset="-158586.62">18658 12273 683 0,'16'3'277'0,"13"0"-177"0,14 1-59 15,3-1-12-15,0-2-18 16,-3-1-2-16,-12-1 3 16,-9-1 2-16,-14 0 9 15,-2-1-1-15,-18 2-1 16,-7 1 12-16,-11 1 25 16,-7 0 12-16,1 5 8 15,5 0-19-15,9 4-27 16,5 6-10-16,13 6-3 15,5 3 5-15,14 8-4 16,7-1-1-16,5-2-5 16,2-1-1-16,1-14-2 15,1-1 1-15,-6-13 5 16,0-7 3-16,-3-8 3 16,-3-5 1-16,-7-8-2 0,2 4-2 15,-7-3 9-15,-2 0 11 16,-4 9 17-16,1 4 6 15,-6 10-16-15,4 3-14 16,2 11-22-16,-4 6-9 16,2 4 2-16,0 3 1 15,0-5-1-15,1 0 1 16,1-10 0-16,2 0 1 16,-3-9 10-16,4-5 1 15,1-6 1-15,-6-6-2 0,9-5-9 16,1-1-4-16,7 0-3 15,4 2-1-15,4 6-3 16,-1 3 0-16,-2 11-2 16,-2 2-1-16,-5 13 1 15,-2 3 1-15,-3 4 2 16,1 1 0-16,-5 0-73 16,0-1-59-16,-4-2-166 15,-2 1-243-15</inkml:trace>
  <inkml:trace contextRef="#ctx0" brushRef="#br0" timeOffset="-158337.39">19304 12347 840 0,'5'-2'457'0,"4"0"-124"15,1 9-165-15,1 1-45 16,5 9-68-16,2 5-10 15,5-1-20-15,-1 0-8 16,1 0-8-16,-3-5-2 16,-9-6 5-16,1-4 2 15,-8-10 6-15,2-3 2 16,2-8 2-16,-3-5-2 0,-4-3-7 16,0-1-13-16,-8-1-100 15,3 2-97-15</inkml:trace>
  <inkml:trace contextRef="#ctx0" brushRef="#br0" timeOffset="-157977.03">20049 12263 625 0,'0'-1'432'16,"-3"-3"16"-16,0 6-198 16,2-2-138-16,0 10-55 0,-1 20-35 15,6 54-6-15,-3-38-5 16,3 0-3-16,1-12-94 16,1-5-105-16</inkml:trace>
  <inkml:trace contextRef="#ctx0" brushRef="#br0" timeOffset="-157844.39">20016 12147 1006 0,'0'-5'405'0,"3"-2"-280"16,3 7-77-16,3 2-61 15,9 8-77-15</inkml:trace>
  <inkml:trace contextRef="#ctx0" brushRef="#br0" timeOffset="-157514.92">20375 12310 815 0,'-14'-3'422'15,"-16"-5"-132"-15,1 7-91 16,5 8-124-16,6 4-42 15,12 12-33-15,6 5-4 16,11 3 3-16,9 1 3 16,8-3 2-16,-1-8 1 0,-2-12 4 15,-3-7 2-15,-8-9 10 16,-4-5 5-16,-3-12 5 16,-2-4-2-16,-6-11-4 15,-5-5-3-15,-7-6 10 16,-6-2 2-16,3 3-2 15,10 2-2-15,7 10-21 16,5 3-9-16,7 10-34 16,-3 8-34-16,8 9-144 15,7 9-150-15</inkml:trace>
  <inkml:trace contextRef="#ctx0" brushRef="#br0" timeOffset="-157290.44">20569 12280 663 0,'3'5'317'0,"-1"5"-125"15,4 9-80-15,-2 3-12 16,-3 8-36-16,-1 0-14 0,0-2-22 15,-4-2-7 1,1-7-8-16,3-5-67 0</inkml:trace>
  <inkml:trace contextRef="#ctx0" brushRef="#br0" timeOffset="-156969.38">20906 12400 1013 0,'-4'9'433'0,"-7"10"-241"15,-1-2-32-15,-14-2-67 16,2-3-26-16,-3-7-32 16,-1-2-7-16,1-10-8 15,3-5-5-15,5-7-26 16,4-2-10-16,11-1-7 15,2 0-3-15,8 3 9 16,3 1 0-16,8 9 14 16,4 7 10-16,2 9 16 15,3 5 6-15,-3 9-6 16,2 2-6-16,-3 4-5 16,-1-1-1-16,0-4-44 15,1-2-94-15</inkml:trace>
  <inkml:trace contextRef="#ctx0" brushRef="#br0" timeOffset="-156338.35">21786 12061 936 0,'0'-2'456'15,"0"-1"-183"-15,-3 12-151 16,-4 9-49-16,-7 16-43 16,-1 8 1-16,-7 8-5 15,1 1-3-15,7-1-9 16,-2-6-1-16,12-13-2 16,-1-9-1-16,2-16 6 15,6-5 4-15,2-10 3 0,3-11 1 16,4-9-8-16,1-7-6 15,2-8-5 1,1-2 0-16,-1-6 0 0,-1-2 0 16,-4 5-3-16,1 6 0 15,-5 16-2-15,-2 10-19 16,0 20-4-16,-2 11 0 16,11 16-2-16,3 10 18 15,10 9 3-15,5 4 2 16,6 1 1-16,6 0 1 15,-2-7 0-15,-3-4 1 0,-12-15 2 16,-9-10 0-16,-13-10 2 16,-6-4-1-16,-13-1-1 15,-10 2-2-15,-8 6-1 16,-5 1-1-16,-2 0 1 16,4-1-24-16,1-8-81 15,5-6-69-15</inkml:trace>
  <inkml:trace contextRef="#ctx0" brushRef="#br0" timeOffset="-155768.15">22096 12001 675 0,'-2'-16'422'0,"-2"-9"-8"16,4 5-109-16,6 13-139 15,6 12-49-15,13 18-68 16,9 17-30-16,15 21-13 15,2 6 2-15,-6 11-2 16,-5-7-2-16,-18-3 2 16,-5-11 0-16,-6-19 2 15,-2-11 2-15,4-20 10 16,0-7 5-16,6-21 29 16,-2-10 11-16,2-15 3 0,-1-7 2 15,-3-6-25-15,-2 1-11 16,-5 6-13-16,-7 2-6 15,-1 18-11-15,0 9-4 16,-3 5-23-16,-1 10-45 16,-2 7-161-16,1 1-227 15</inkml:trace>
  <inkml:trace contextRef="#ctx0" brushRef="#br0" timeOffset="-154091.72">1898 13004 608 0,'-13'-2'325'0,"-12"-1"-63"15,-7 4-42-15,-4 7-75 16,2 4-31-16,3 8-59 16,9 3-28-16,14 6-23 15,7 3-5-15,15 3-6 16,3-2 7-16,11-7 1 15,9-7 1-15,-1-12 4 16,-5-7 9-16,-10-7 55 16,-11-5 18-16,-15-5 21 15,-5 1-2-15,-13 1-53 16,-5 6-17-16,-1 4-27 16,4 3-8-16,9 2-70 15,8 0-91-15,14 0-263 16</inkml:trace>
  <inkml:trace contextRef="#ctx0" brushRef="#br0" timeOffset="-153788.3">2033 13062 689 0,'9'-2'345'16,"15"-2"-117"-16,6 2-67 0,3 1-80 16,0 1-30-16,-7 6-30 15,-4-3-6-15,-7 0-4 16,-4 1 2-16,-4-3-13 15,-6-1-12-15,-9-2-20 16,-7-1-4-16,-12-1 10 16,3 8 11-16,-2 7 26 15,1-2 15-15,8 7 16 16,2-1 5-16,6 8-12 16,6 5-12-16,5 4-16 15,7-2-5-15,10-2-1 16,3-3 12-16,12-5-78 15,0-5-55-15,4-11-127 16,4-7-68-16,-1-14-40 16</inkml:trace>
  <inkml:trace contextRef="#ctx0" brushRef="#br0" timeOffset="-153551.28">2487 13205 54 0,'21'-10'137'16,"-11"-1"38"-16,10-4 116 0,-8 6-6 16,-12 9-42-16,4 7-24 15,-10 7-56-15,-4 2-19 16,-11 3-37-16,-10 2-24 15,-3-5-34-15,2-4-10 16,2-7-9-16,4-5-4 16,6-10-11-16,2-1-6 15,6-9-11-15,9 2-9 16,8-1-9-16,7 3-3 16,11 7 7-16,1 2 6 0,9 12 11 15,-6 4 4-15,7 12 3 16,-3 3-1-1,-9 1 1-15,-2 2 44 0,-2-2-224 16</inkml:trace>
  <inkml:trace contextRef="#ctx0" brushRef="#br0" timeOffset="-153072.41">3673 13131 600 0,'-2'4'347'0,"-6"5"0"15,-5 5-140-15,-7 9-87 16,-6 2-17-16,-3 3-50 16,1-4-15-16,1-4-16 15,1-5 1-15,-2-9 0 16,1-6-3-16,1-6-6 15,2-7-6-15,7-2-12 16,7-2-7-16,8-4-7 16,5 2-3-16,11 1 0 15,3 3-2-15,5 9 9 16,5 4 4-16,0 12 8 16,0 9 5-16,3 10 0 15,-8 5-1-15,3 4 15 16,-2-1-74-16</inkml:trace>
  <inkml:trace contextRef="#ctx0" brushRef="#br0" timeOffset="-152922.85">3552 13029 996 0,'0'-9'460'16,"-4"-4"-222"-16,4 5-106 15,5 6-124-15,4 4-47 16,12 7-338-16</inkml:trace>
  <inkml:trace contextRef="#ctx0" brushRef="#br0" timeOffset="-152596.63">3768 13195 579 0,'8'8'373'0,"6"8"-8"0,-7 0-186 15,-3 0-41-15,-4 4-70 16,-1 2-23-16,-2-1-28 16,-2 0-1-16,5-10-52 15,0-10-13-15,8-14-10 16,4-7-5-16,3-6 48 16,3-3 10-16,3 3 5 15,-1 0 1-15,-6 7 25 16,-2 4 22-16,-9 7 30 15,-1 8 9-15,-5 4-13 16,2 7-15-16,-6 2-21 16,1 1-8-16,8 2-8 15,0-1-7-15,8 2-6 0,2-2-2 16,1 0-2-16,5 2-1 16,-3-2-68-16,3 0-84 15</inkml:trace>
  <inkml:trace contextRef="#ctx0" brushRef="#br0" timeOffset="-152300.52">4072 13304 769 0,'1'0'377'0,"1"2"-107"15,9 2-92-15,5-1-66 16,5 1-21-16,8-3-42 16,2-1-12-16,-1-5-13 15,0 0-3-15,-7-6 2 16,-7-1 4-16,-9-3 5 15,-5-3 1-15,-14 1-3 16,-8 0-6-16,-8 5-10 16,-5 1-6-16,2 6-10 15,2 4-8-15,8 7-15 16,4 7-1-16,9 9 5 16,3 5 6-16,6 9 13 15,3-1 2-15,7 10 0 16,0 0 0-16,-2 0 0 15,3 0 15-15,-3-3-115 16,1-4-114-16</inkml:trace>
  <inkml:trace contextRef="#ctx0" brushRef="#br0" timeOffset="-151971.78">4658 13233 974 0,'-4'3'394'0,"-5"7"-231"15,-6 4-33-15,-9 5-25 16,-1 0-27-16,-4 1-44 16,-1-5-10-16,5-8-7 15,-2-6-3-15,6-9-8 16,4-4-3-16,9-5-9 15,4 0-7-15,9 0-6 16,7-3 0-16,4 4 20 16,3 2 14-16,4 8 17 15,2 5 6-15,3 10-6 16,-1 5-3-16,-3 10-4 16,1 7-4-16,-7 4-8 15,0 4-21-15</inkml:trace>
  <inkml:trace contextRef="#ctx0" brushRef="#br0" timeOffset="-150967.57">5242 13184 938 0,'8'0'336'0,"12"0"-271"16,12 1-49-16,14 1-12 15,6 2 1-15,4 0-1 0,-7-3 2 16,-13-1 2-16,-8-3 0 15,-19-1-8-15,-7-1-6 16,-11 3-5-16,-7 0 1 16,-11 4 10-16,1 7 11 15,-4 4 20-15,0 3 11 16,8 5 9-16,4 2-5 16,11 6-17-16,7 2-11 15,13 0-12-15,6-5-1 16,10-4-1-16,6-6 0 0,5-12-32 15,5-2-35-15,2-8-90 16,-1-3-50-16,-7-5-17 16,-4-2 35-16,-10-3 95 15,-5-1 58-15,-9 0 121 16,-5 3 33-16,-7-1 47 16,-4 2 12-16,-7 3-41 15,-5-1-19-15,-1 9-40 16,-4 5-19-16,6 7-37 15,-1 4-15-15,5 7-19 16,5 2-5-16,7 2-1 16,1 2 2-16,13-5 8 15,2-5 5-15,4-9 6 16,6-6 4-16,-5-11 4 16,0 0 0-16,-4-5-1 0,-5 1 1 15,-9 2-2-15,0 2 0 16,-7 5-11-16,-1 3-4 15,4 12-5-15,-2 4-3 16,6 8 5-16,5 3 4 16,4-1 0-16,8 2 2 15,-2-12 4-15,5-2 3 16,2-12 6-16,-7-9 2 16,2-5 0-16,-3-5-1 0,-2-8-1 15,5 3-3-15,0 2 6 16,0 3 8-16,3 12 9 15,-2 2 0-15,4 10-7 16,-2 6-6-16,-1 13-2 16,-3 4 10-16,-13 5 39 15,-8 3 22-15,-18-5 17 16,-5-4-4-16,-8-6-35 16,3-4-15-16,3-14-157 15,6-6-388-15</inkml:trace>
  <inkml:trace contextRef="#ctx0" brushRef="#br0" timeOffset="-148782.39">6705 13439 843 0,'5'2'358'0,"5"10"-181"15,-5 2-34-15,-6 5-35 16,-7 4-23-16,-10-7-64 16,5 3-104-16</inkml:trace>
  <inkml:trace contextRef="#ctx0" brushRef="#br0" timeOffset="-145139.33">7144 13225 621 0,'0'1'254'0,"3"2"-139"16,7 3-41-16,15-4-30 16,6 1-4-16,15-5-19 15,2-1-7-15,-4-2-4 16,-11 0 0-16,-11 2-2 16,-11 2-2-16,-9 3 2 15,-2 4 2-15,-13 3 1 16,2 2 1-16,-15 5-4 15,5 2 1-15,1 5 3 16,2 3-1-16,18-3-3 16,3-4-4-16,12-2-2 15,6-2 0-15,1-10 7 0,4-1 0 16,-3-10 4-16,-2-8 0 16,-3-1-2-16,-1-3-2 15,-6 2-1-15,-2 2-3 16,-4 6-6-16,-3 5-6 15,-2 11 11-15,1 6 4 16,-1 11 9-16,-1-1 6 16,-1-4-13-16,0-3-1 0,2-9-3 15,2-5 4-15,5-9-4 16,3-7-2-16,7-13 1 16,2-6-5-16,4 0 0 15,-2 3 0-15,1 9 7 16,1 11 10-16,-7 11 15 15,1 10 6-15,-10 10-6 16,-2 3-9-16,-3 4-12 16,1 1-10-16,1-7-111 15,3-2-125-15</inkml:trace>
  <inkml:trace contextRef="#ctx0" brushRef="#br0" timeOffset="-144913.69">7802 13282 777 0,'0'-4'390'0,"4"-6"-130"0,2 10-77 16,8 10-84-16,-1 5-30 15,-1 9-29-15,5 1-6 16,-5 1-13-16,2-3-5 16,-1-10-3-16,-6-7 1 15,2-10 10-15,2-6 4 16,0-10 16-16,0-1 2 15,-4-3-6-15,-4 2-6 16,2 6-63-16,0 4-85 16</inkml:trace>
  <inkml:trace contextRef="#ctx0" brushRef="#br0" timeOffset="-144171.56">8967 12977 853 0,'-4'2'373'16,"-8"13"-175"-16,-3 7-64 0,0 11-61 15,-3 8-9-15,0 6-24 16,2 3-19-16,7 8-13 16,0-1-1-16,8-9-1 15,-5-10-1-15,4-17-3 16,3-11 4-16,-2-19 8 16,10-6 2-16,-6-18 4 15,9-4-4-15,-2-7-7 16,-3-3-1-16,7 2-2 15,-8 1-1-15,3 7-1 16,-1 6-2-16,-6 8-2 16,0 7-2-16,0 11-16 15,1 5 0-15,5 14-1 16,5 1 2-16,8 8 15 16,8 7-1-16,11 5 0 15,7 4 1-15,4 1 1 16,2 1 1-16,-10-3 0 15,-9-3 0-15,-14-1 1 16,-10-7 1-16,-10-2 4 0,-10-5 2 16,-14 0 3-16,-10 0 1 15,-19-9 2-15,1-3 1 16,-4-10-1-16,4-6-1 16,13-6-5-16,3 2-3 0,16 2-6 15,7 0-14-15,11 5-48 16,6 0-35-16,10 1-95 15,2 0-102-15</inkml:trace>
  <inkml:trace contextRef="#ctx0" brushRef="#br0" timeOffset="-143773.08">9309 13109 626 0,'2'-11'383'16,"1"-9"-19"-16,-1 10-170 15,1 5-47-15,7 19-70 0,8 8-38 16,6 17-22-16,6 8-2 15,-4 9-4-15,-4 2-2 16,-2-2-1-16,-3-7 1 16,-4-19 1-16,-2-11 4 15,3-19 23-15,-1-6 7 16,4-19 11-16,3-9 4 16,-1-12-6-16,3-7-3 15,-3 0-11-15,0 2-9 16,-1 9-16-16,-1 3-5 15,-4 10-5-15,-3 2-2 0,-5 8-17 16,-5 4-29-16,-5 15-138 16,-4 1-130-16</inkml:trace>
  <inkml:trace contextRef="#ctx0" brushRef="#br0" timeOffset="-142337.42">9744 13483 600 0,'-1'-4'339'16,"1"-3"-55"-16,7-1-158 15,8-1-34-15,8 0-40 0,1-1-8 16,6 10-20 0,-1 0-11-16,-3 8-3 15,-6 1 2-15,-12 7 5 0,-9-1 4 16,-13 3 2-16,-3 0-1 16,-1-8-3-16,2-1-1 15,5-5-10-15,7-4-11 16,4-3-6-16,10 5-4 15,10 5 0-15,4 2 9 16,2 7 0-16,-3-1 3 16,-15 0 7-16,-6 2 6 15,-15 0 10-15,-7 1 5 0,-12-8 5 16,-3-6-1-16,8-9-13 16,2-5-41-16,19-5-168 15</inkml:trace>
  <inkml:trace contextRef="#ctx0" brushRef="#br0" timeOffset="-142094.22">10120 13248 774 0,'8'3'358'0,"8"3"-160"15,13 3-94-15,5-3 0 16,1 1-57-16,3-1-19 16,-10-2-16-16,-3 1-49 15,-7-3-251-15</inkml:trace>
  <inkml:trace contextRef="#ctx0" brushRef="#br0" timeOffset="-141922.43">10126 13412 844 0,'6'4'388'0,"14"4"-176"15,7 0-35-15,16 0-51 16,-4-1-38-16,-2 0-44 15,-10-4-11-15,-9 0-5 16,-1-3-43-16</inkml:trace>
  <inkml:trace contextRef="#ctx0" brushRef="#br0" timeOffset="-138487.22">10983 13070 741 0,'-23'0'400'15,"-20"0"-98"-15,-2 5-130 16,2 5-39-16,6 11-64 16,7 6-25-16,5 18-28 15,8 7-9-15,12 15-7 0,11 4-1 16,19-6-2-16,8-9-1 16,22-24 0-16,8-10 1 15,4-25 7-15,0-5 6 16,-23-17 38-16,-17-7 36 15,-29-4 39-15,-17-3 6 16,-29 8-25-16,-9 6-35 16,-9 15-43-16,7 8-10 0,11 9-16 15,14 5 23 1,12 5-173-16,9-1-126 0</inkml:trace>
  <inkml:trace contextRef="#ctx0" brushRef="#br0" timeOffset="-138040.72">11504 13123 1025 0,'1'-1'472'0,"2"-4"-244"0,4 10-58 15,13 18-93-15,4 5-43 16,12 20-17-16,-1 5-3 15,-2 7-4-15,-6-3 0 16,-6-12-2-16,-4-7 2 16,-8-21 3-16,7-6 6 15,-7-14 7-15,2-11 2 0,8-15 13 16,-9-9 9-16,2-9 13 16,-1-4 5-16,-5-1-10 15,3 5-15-15,2 8-22 16,-4 5-8-16,2 9-13 15,-2 4-24-15,-3 8-110 16,4 7-104-16</inkml:trace>
  <inkml:trace contextRef="#ctx0" brushRef="#br0" timeOffset="-137829.35">12137 13521 1317 0,'0'0'542'16,"0"0"-326"-16,-2-1-70 15,2 1-83-15,0 0-15 16,0-1-159-16</inkml:trace>
  <inkml:trace contextRef="#ctx0" brushRef="#br0" timeOffset="-114372.98">1484 15168 634 0,'-6'-3'342'0,"-2"-8"-75"16,5-6-71-16,5-12-93 15,7-5-36-15,14-7-47 16,6 2-6-16,7 7-5 16,4 10-5-16,2 14-14 15,4 15-12-15,7 21-6 0,3 5 3 16,9 10 16-16,-3-3 7 15,-3-7 10-15,-6-3 5 16,-14-13 7-16,-6-11 4 16,-13-7 17-16,-7-10-4 15,-13-8-4-15,-6 3-2 16,-12-8-19-16,-1 6 1 16,5 4-4-16,2 0-6 15,8 9-32-15,5 5-14 16,5 5-9-16,5 5-2 0,4 14 50 15,-4-4 22-15,0 5 38 16,-6 1 16-16,-7-7 10 16,-6 1-5-16,-5-9-12 15,5-6-25-15,-1-6-48 16</inkml:trace>
  <inkml:trace contextRef="#ctx0" brushRef="#br0" timeOffset="-113773.56">2774 14899 735 0,'-2'4'316'0,"-9"15"-128"15,0 11-70-15,-3 13-43 16,-2 10-4-16,0 13-38 16,1 0-15-16,6 2-4 15,-1-11 1-15,9-23 3 16,1-5-2-16,1-25 6 15,3-5-2-15,0-16-10 16,2-12-1-16,6-8-11 16,0-7-2-16,1-11 5 15,-3 1 3-15,-4-3 3 16,1 1-1-16,-1 12-1 16,0 6-2-16,-1 13-3 0,-1 7-8 15,2 24-7-15,-2 6-1 16,8 22-6-16,0 10 7 15,7 10 5-15,3 14 2 16,0-1 8-16,-1 2 7 16,-2-11-8-16,0-12-63 15</inkml:trace>
  <inkml:trace contextRef="#ctx0" brushRef="#br0" timeOffset="-113492.03">2740 15179 701 0,'2'-5'312'0,"5"-1"-158"16,3 4-59-16,12 2-61 15,7 7-8-15,11 7-4 16,3 1 7-16,1 5 11 16,-6 1 0-16,-15-1 2 15,-1 2-3-15,-10-4-6 16,1-4 12-16,1-5 26 15,-5-5 18-15,1-10 24 16,-3-4-6-16,7-9-3 16,-1-4-18-16,3 0-26 15,-1 1-7-15,-7 6-26 0,0 3-4 16,-8 6-113-16,2 5-27 16</inkml:trace>
  <inkml:trace contextRef="#ctx0" brushRef="#br0" timeOffset="-112956.35">3626 14939 755 0,'8'-1'297'16,"5"1"-185"-16,16-12-65 15,2 1 1-15,11-11-11 16,5-6-12-16,-2-1-9 16,1-1 1-16,-14 7 1 0,-9 4 4 15,-18 9 23-15,-5 7-5 16,-11 8-11-16,-5 7-4 16,1 19-35-16,1 10-4 15,9 15 0-15,5 5-1 16,10 17 8-16,6 3 11 15,1 7 22-15,-2 0 10 16,-12-17 11-16,-5-6 0 16,-11-17 1-16,-8-11-1 0,-11-13 11 15,-8-12 4-15,-3-12-6 16,2-7-8-16,8-12-55 16,6-3-39-16,12-6-118 15,10 1-105-15</inkml:trace>
  <inkml:trace contextRef="#ctx0" brushRef="#br0" timeOffset="-112656.88">4033 15263 927 0,'2'0'383'0,"-2"7"-190"15,5 4-73-15,-2 8-26 16,-3 4-10-16,0 2-36 15,-3-5-15-15,0-5-13 16,3-6-2-16,0-9 4 0,1-4-1 16,4-12-7-16,5-4-2 15,5-9-10-15,5-2-3 16,3 4-1-16,1 2-2 16,1 12-6-16,-7 4 8 15,-3 13 16-15,-1 8 14 16,-6 11 15-16,-2 6-6 15,-4 3-10-15,1 4-9 0,-3-6-26 16,1-2-85-16</inkml:trace>
  <inkml:trace contextRef="#ctx0" brushRef="#br0" timeOffset="-111756.7">4325 15234 520 0,'7'1'245'0,"5"1"-40"16,11 0-162-16,11-2 6 15,8-4-7-15,1-4-15 16,0-2-9-16,-6-3 1 0,-14 2 3 15,-5 1 5-15,-15 5 3 16,-9 3-6-16,-9 6-12 16,-5 0-9-16,-3 10-9 15,-1 2-2-15,7 10 0 16,0 6 0-16,11 4 8 16,8 0 5-16,8-4 6 15,12-3 4-15,9-11-2 16,7-3 1-16,4-13 5 15,-3-4 2-15,-2-12 5 16,-7-5 1-16,-9-7 1 16,-4 1 0-16,-9-4-2 15,-5 4-1-15,-6 4-5 16,-6 3 5-16,-7 9 9 16,-4 5-1-16,2 5-7 15,1 6-12-15,8 4-16 0,3 1-7 16,5 5 5-16,1-1 3 15,7 4 3-15,1 2 7 16,7 0-1-16,1-1 0 16,5-4 0-16,2-7 2 15,1-9 6-15,4-1 2 16,-3-11 5-16,1-1 2 16,-11-2-1-16,-5 1-2 15,-6 0-1-15,-4 0-1 16,2 6 3-16,3 2 3 0,-2 5-9 15,-2 1-6-15,-1-1-11 16,-1 0-8-16,0 0 2 16,1 3 4-16,1 5 2 15,1-2 3-15,1-2 4 16,-1-1 1-16,6-1 5 16,0-1 3-16,29 25 5 15,-35-34 4-15,4 0 7 16,1-3 2-16,2 1 4 15,7 0-1-15,-9-7-4 16,-2-1-4-16,-5 1-9 16,-8 1-8-16,2 4-52 15,-7 3-56-15,4 1-187 16</inkml:trace>
  <inkml:trace contextRef="#ctx0" brushRef="#br0" timeOffset="-111523.64">4897 14998 1040 0,'-3'-6'474'0,"-1"2"-263"16,-1 8-104-16,11 10-108 16,-4 4-17-16</inkml:trace>
  <inkml:trace contextRef="#ctx0" brushRef="#br0" timeOffset="-111106.05">5149 15234 689 0,'0'5'346'0,"0"3"-24"0,5 12-249 15,4 6-12-15,5 6 5 16,-2 3-11-16,-4-3-22 15,1-4-5-15,0-12-10 16,1-8 5-16,9-9 31 16,-1-10 8-16,4-7 16 15,-1-5 4-15,-1-4-27 16,1 2-8-16,-7 1-9 16,2 3-62-16,-3-1-312 15</inkml:trace>
  <inkml:trace contextRef="#ctx0" brushRef="#br0" timeOffset="-110656.69">5498 15251 647 0,'10'-1'266'0,"8"0"-164"15,10 1-30-15,2 0-35 16,2 0-11-16,1-2-11 15,-1-1 0-15,-8 0 5 16,-6-2 3-16,-10 3 10 16,-5-3 6-16,-12 3 6 15,-3 0-2-15,-9 4-2 16,-2 4-3-16,3 4-10 16,2 3-5-16,6 7-2 15,4 0-2-15,8 9 3 16,1 2 5-16,9-1-10 15,2 1-3-15,5-9-5 16,-1-3 0-16,0-7-25 16,2-7-38-16,5-7-210 0</inkml:trace>
  <inkml:trace contextRef="#ctx0" brushRef="#br0" timeOffset="-110140.51">6019 15305 700 0,'-3'10'345'15,"-12"10"-126"-15,-3 6-37 16,-5-2-83-16,-5-3-31 16,6-4-34-16,-5-5-6 0,2-7-3 15,3-5-2-15,-1-8-9 16,9-2-7-16,6-7-16 16,6-1-7-16,9-2-2 15,3 1-1-15,9 4 18 16,1 0 9-16,-1 8 22 15,6 7 11-15,-6 11 13 16,-4 5 4-16,1 7-5 16,-2 1-5-16,1-3-15 15,0 0-9-15,4-5-6 16,-2-5-1-16,0-7 8 16,1-3 4-16,-5-9 3 15,-2-5 0-15,0-3-6 16,0-4-6-16,-2 1-5 15,-2 3-4-15,-3 4-7 16,-3 6-10-16,1 7-8 0,3 9 1 16,3 6 4-16,1 1 9 15,3 7 4-15,-1-4 0 16,3-3-1-16,1-4 2 16,-1-10 7-16,1-3 7 15,0-8 15-15,1-1 19 16,0-7 19-16,-2-4 2 15,-3 1-10-15,0-1-18 16,-7 5-26-16,0 4-29 0,-3 4-142 16,-6 1-66-16</inkml:trace>
  <inkml:trace contextRef="#ctx0" brushRef="#br0" timeOffset="-104991.01">7013 15248 293 0,'0'1'208'16,"-2"2"2"-16,2 1-67 15,0-4-62-15,2 0-15 16,28 8-7-16,51 9-16 0,-19-13-26 16,0-4-3-16,-7-3 1 15,-9-1 1-15,-24-2 10 16,-7 0 8-16,-19-1 4 16,-3 4 0-16,-12 1 5 15,-8 2 1-15,-3 5 3 16,-6 3 1-16,6 7-18 15,6 4-13-15,14 11-17 16,5 3-5-16,14 5-2 16,11-1 2-16,13-7 7 15,7-2-20-15,5-12-125 16,-2-3-99-16</inkml:trace>
  <inkml:trace contextRef="#ctx0" brushRef="#br0" timeOffset="-104741.09">7654 15348 659 0,'-9'-6'336'0,"-13"-5"-92"0,-2-1-44 16,-1 5-66-16,-1 2-35 15,3 5-64-15,6 5-23 16,4 12-29-16,4 2-7 16,10 7-1-16,4 0 5 15,12-1 11-15,7-2 4 16,5-8 8-16,7-4 3 15,1-12 7-15,-5-5 6 16,-9-11 37-16,-9-4 13 16,-17-5 10-16,-6 1-4 0,-9 2-42 15,-4 5-14-15,6 3-75 16,3 4-99-16</inkml:trace>
  <inkml:trace contextRef="#ctx0" brushRef="#br0" timeOffset="-104097.57">8603 15252 744 0,'-18'-1'333'0,"-23"0"-167"16,4 6-46-16,5 6-69 15,6 8-25-15,7 8-31 16,6 7-7-16,10 5-4 16,3 0 1-16,16 2 6 15,5-7 5-15,10-8 5 16,7-8 5-16,2-15 3 16,4-1 1-16,-6-9 5 15,-8-7 2-15,-14-6 4 16,-6 1 2-16,-10 4 0 15,-4 4-4-15,-6 6 6 16,-5 0 8-16,-3 6-2 0,1 4 2 16,3 19-7-16,4 6-4 15,5 10-3-15,3 7-1 16,4 4-3-16,8 2-2 16,2-9-79-16,3-4-84 15</inkml:trace>
  <inkml:trace contextRef="#ctx0" brushRef="#br0" timeOffset="-103787.26">8867 15294 589 0,'-10'-1'307'0,"-5"2"-75"15,-3 8-130-15,7 13-85 16,10 3-13-16,3 9-7 16,8-1-4-16,7 3 5 15,-2-6 2-15,1-13 5 16,6-4 6-16,2-18 8 16,-2 0 37-16,-5-13 36 15,-4-4 12-15,-11-5 13 16,-4-7-33-16,-11 0-35 0,-2-1-15 15,-2 9-25-15,3 4-8 16,0 11-87-16,4 6-133 16</inkml:trace>
  <inkml:trace contextRef="#ctx0" brushRef="#br0" timeOffset="-103472.53">9169 15450 442 0,'10'1'288'16,"9"5"6"-16,-1-6-128 16,0-3-30-16,-3-3-51 15,-4-3-24-15,-4-3-31 16,3-2-4-16,-10-4-5 16,-3-2-2-16,-9 1-8 15,-7 1-4-15,-5 4-8 16,-1 5-5-16,2 9-10 15,0 5-4-15,7 14 9 16,5 5 12-16,1 7 32 16,6 8 12-16,6 10 1 15,0-2-3-15,8 4-17 16,-2-5-5-16,0 0 0 16,1-3 25-16,1-12-176 0</inkml:trace>
  <inkml:trace contextRef="#ctx0" brushRef="#br0" timeOffset="-102956.29">9392 15320 820 0,'2'4'298'0,"8"6"-203"16,9 2-50-16,8-1 17 15,6-3-9-15,-2-5-25 16,1-1-8-16,-10-7-1 16,-4 1 2-16,-6-3 3 15,-6-1 0-15,-6 1-7 16,-5 1-7-16,-9 4-11 15,-4 2-4-15,-3 6-3 16,-2 3 3-16,8 7 8 16,2 5 3-16,8 5 9 15,3 5 2-15,5 0-4 16,6-2 0-16,5-6-3 0,2-4-1 16,8-11 6-16,-1-5 3 15,4-6 6-15,-1-5 0 16,0-8-3-16,-3-5-6 15,-5-4-19-15,-2-7-7 16,-11-1-11-16,-1 5 1 16,-4 2 10-16,0 6 5 15,2 11 4-15,1 4-17 16,-1 10-8-16,-2 4-2 0,0 10-1 16,2 4 18-16,1 1 9 15,2 1 5-15</inkml:trace>
  <inkml:trace contextRef="#ctx0" brushRef="#br0" timeOffset="-102774.86">9631 15010 1025 0,'-2'-5'453'0,"-1"-5"-246"16,3 6-87-16,0 12-109 16,4 2-26-16,2 5-124 0</inkml:trace>
  <inkml:trace contextRef="#ctx0" brushRef="#br0" timeOffset="-102373.65">9915 15402 644 0,'-12'4'301'0,"-8"6"-116"16,0 4-63-16,7 2-53 15,10 8-12-15,3 2-17 16,6-1-5-16,6 0-4 16,0-8-6-16,10-2 3 15,2-7 7-15,5-10 28 16,2-1 21-16,-6-18 29 15,-5-2 16-15,-12-3 11 16,-8-5-13-16,-14 4-31 16,-7 4-29-16,-11 6-52 0,-2 10-13 15,2 7-132-15,7 6-51 16</inkml:trace>
  <inkml:trace contextRef="#ctx0" brushRef="#br0" timeOffset="-100155.8">10659 15267 522 0,'0'2'233'0,"0"0"-80"15,7 4-82-15,6-1-10 16,10 1 0-16,0-2-12 16,9-4-21-16,6-2-6 0,3-2-7 15,3-2 0-15,-9-1 1 16,-10 0 2-16,-16 0 6 15,-5 0 4-15,-12 5-3 16,-9 0 3-16,-11 6 2 16,-6 5-5-16,5 9 0 15,0 5-6-15,9 8-19 16,7 7-4-16,11 3-8 16,8 0 1-16,19-4 8 15,9-6 4-15,14-14 8 16,5-5 0-16,8-12-6 15,-4-12-3-15,-6-7-6 16,-8-2-1-16,-18-10 9 16,-5 3 4-16,-17-1 8 15,-3-1 3-15,-10 7 9 16,-4 1 4-16,-6 4 5 0,6 2-2 16,1 8-16-16,-1 4-12 15,5 7-20-15,-4 4-6 16,5 5-3-16,2 6 2 15,6 2 7-15,1 3 3 16,5-2 7-16,6-4 3 16,4-3 5-16,1-2 5 15,7-10 3-15,-3-3 1 0,1-8 1 16,-4-6-1-16,-5 2-1 16,-4-2 1-16,-5 1 0 15,-3 5 0-15,-2 2-7 16,-3 7-5-16,-3 4-4 15,4 4-2-15,-5 4 0 16,11 6 2-16,4 3 0 16,-2-4 2-16,13 2 2 15,-5-5 3-15,3-8 5 16,8 2 16-16,-2-14 25 16,0-1 21-16,-3-7 32 15,-6-4 1-15,-6-4 1 16,-3-1-8-16,-6 0-22 15,-2 0-14-15,-3 8-29 16,0 3-15-16,4 4-20 16,-2 5-43-16,1 5-161 15</inkml:trace>
  <inkml:trace contextRef="#ctx0" brushRef="#br0" timeOffset="-95324.74">12214 15247 608 0,'-7'10'293'0,"3"23"-109"0,-4 8-51 16,0 8-30-16,5 3-39 15,-8-15-33-15,10-5-10 16,2-12-6-16,3-12 7 16,2-14 16-16,-3-5 2 15,-2-12 0-15,4-1-7 16,-5-9-17-16,-1-4-2 0,-5-2-5 16,1 3-3-16,11 10-5 15,-1 4-3-15,6 9-9 16,1 3-1-16,3 1-1 15,7 2 1-15,5 0 8 16,1 2 2-16,-6 3 1 16,-1 1-2-16,-9 4-3 15,0 3-14-15,-4 9 30 16,-2 2 10-16,-5 12 16 16,1 3 16-16,1 7-27 15,-1 2-5-15,5-5-2 16,1-2-30-16,1-7-181 15</inkml:trace>
  <inkml:trace contextRef="#ctx0" brushRef="#br0" timeOffset="-95039.46">12564 15308 633 0,'-1'-5'389'0,"-1"1"-45"15,-3 9-201-15,-1 7-55 16,1 13-58-16,1 4-5 16,4 6-2-16,4-3-3 15,10-3-7-15,2-2 0 0,8-14 7 16,0-1 8-16,1-15 20 16,-1-5 13-16,-7-8 19 15,0-6-3-15,-12-3-13 16,3-3-15-16,-7 4-29 15,0 2-6-15,0 6-75 16,-3 1-68-16</inkml:trace>
  <inkml:trace contextRef="#ctx0" brushRef="#br0" timeOffset="-94666.04">12841 15345 559 0,'6'2'354'0,"3"5"9"16,6 7-202-16,1 3-21 16,-4 7-52-16,-3 0-19 15,-9 3-34-15,-2-1-9 16,-5-4-5-16,-1 0 2 16,-1-14 7-16,5-4 8 15,0-4-2-15,3-9-6 16,6-6-18-16,3-2-11 15,9-4-7-15,4-4 0 16,7 1 4-16,-3-1 2 16,-3 3 2-16,-6 3 3 0,-10 10 3 15,-6 2-2-15,-5 8 4 16,-2 5 1-16,-7 9 1 16,3 2 2-16,4 8-8 15,7 1-2-15,9-2-3 16,5 5 2-16,6-13-10 15,-4-2-47-15,6 2-162 16,-5-6-214-16</inkml:trace>
  <inkml:trace contextRef="#ctx0" brushRef="#br0" timeOffset="-94430.2">13153 15374 736 0,'2'2'394'0,"0"1"-26"16,-1 17-235-16,-2-1-49 16,10 6-8-16,-1 0-20 15,6-3-25-15,1-1-8 16,-3-3-3-16,0-6 4 16,-4-15 15-16,5-2 2 15,0-10 1-15,-1-6-5 16,6 0-16-16,-7-2-6 15,2 0-57-15,-2 3-72 0</inkml:trace>
  <inkml:trace contextRef="#ctx0" brushRef="#br0" timeOffset="-93921.57">13455 15375 727 0,'-6'4'352'0,"-4"7"-116"15,2 12-115-15,0 3-16 16,7 6-29-16,1 1-17 16,12-8-27-16,5-4-4 15,11-10-4-15,3-5 2 16,0-8 6-16,2-3 2 16,-7-5 1-16,-9-5 0 15,-8-4-7-15,-9-2-3 16,-1-1-9-16,-3 3-3 15,2 9-9-15,2 4-8 0,-4 6-16 16,2 7-4-16,0 6 4 16,-1 6 8-16,5 2 15 15,4 3 6-15,9-3 4 16,3-6 2-16,5-5 19 16,-3-7 11-16,-4-7 20 15,1-3 8-15,-6-8-9 16,2 3-8-16,-6-7-20 15,-4 2-10-15,-8-5-83 16,-4 0-86-16</inkml:trace>
  <inkml:trace contextRef="#ctx0" brushRef="#br0" timeOffset="-93270.61">13858 15407 484 0,'8'-2'227'15,"10"-1"-85"-15,7-2-42 0,5 1-42 16,2 1-15-16,0-2-23 15,-3 3-8-15,-13 1-4 16,-7-3-1-16,-9 4-1 16,-10 2 0-16,-10 8 0 15,-3 1 13-15,-3 5 26 16,3 2 10-16,9-1 21 16,6 4-2-16,10-2-13 15,8 1-3-15,10-5-13 16,3-1-7-16,4-5-8 15,1-4-4-15,2-3-3 16,-2-3 0-16,-3-6-1 16,-5-5-1-16,-5-5-5 15,-2-3-2-15,-4 0-4 16,-1 3-2-16,-1 9-3 16,-2 5-9-16,-7 2-1 0,2 8 7 15,0 4 13-15,-1 2 10 16,5 11 4-16,-7-4-7 15,3-5-7-15,2 0-1 16,1-13 6-16,2-2 7 16,3-7 4-16,2-6-1 15,3-7-9-15,6 1-9 16,3-2-9-16,2 4-2 16,-1 6-6-16,-2 4-5 0,-6 8-6 15,-2 7 0-15,-4 6 6 16,-1 4 5-16,-2 4 6 15,0 2 3-15,-6-1 1 16,-1-1 6-16,-5-1-76 16,-1-5-69-16</inkml:trace>
  <inkml:trace contextRef="#ctx0" brushRef="#br0" timeOffset="-93107">14290 15138 916 0,'1'-8'474'16,"0"-8"-157"-16,-1 9-159 15,-2 8-55-15,2 13-84 0,1 3-28 16,4 15-8-16,5 2-57 16</inkml:trace>
  <inkml:trace contextRef="#ctx0" brushRef="#br0" timeOffset="-92558.42">15587 15044 668 0,'-21'-7'344'15,"-35"-6"-77"-15,-9 4-55 16,-5 16-71-16,-4 10-25 16,14 13-58-16,6 13-21 15,23 14-17-15,8 8-5 16,19 15-1-16,11-1 0 0,15-10 5 16,17-6 4-16,24-23 5 15,10-8 1-15,17-16-4 16,-5-8-1-16,-14-16-36 15,-6-4-77-15</inkml:trace>
  <inkml:trace contextRef="#ctx0" brushRef="#br0" timeOffset="-91732.19">15774 15246 820 0,'1'0'346'0,"12"-3"-174"16,6 4-62-16,21 3-53 15,8 2-5-15,6 2-27 16,-1-4-10-16,-9 2-30 16,-8-2-73-16</inkml:trace>
  <inkml:trace contextRef="#ctx0" brushRef="#br0" timeOffset="-91567.35">15805 15356 677 0,'0'1'318'16,"7"4"-74"-16,8 2-77 15,18 0-48-15,9-4-16 16,4-2-60-16,1 2-18 0,-5-3-80 15</inkml:trace>
  <inkml:trace contextRef="#ctx0" brushRef="#br0" timeOffset="-91187.42">16331 15116 490 0,'2'-2'317'15,"3"0"26"-15,-1 3-149 16,-4-1-80-16,-1 6-6 16,-2 24-7-16,-8 32-20 15,1-31-31-15,3 4-12 16,6-3-23-16,4-2-5 16,12-2 0-16,7-8 2 15,10-7 3-15,5-3 1 0,0-10-57 16,-4-4-62-1</inkml:trace>
  <inkml:trace contextRef="#ctx0" brushRef="#br0" timeOffset="-90996.81">16557 15143 627 0,'0'0'339'15,"-1"2"-51"-15,1 12-137 16,-3 3-44-16,1 13-9 15,0 0-4-15,4 18-11 16,-2 2-6-16,5 8-14 16,-5-2-14-16,-2-14-26 15,2-7-4-15,4-15-3 16,4 0-10-16,-1-9-142 0</inkml:trace>
  <inkml:trace contextRef="#ctx0" brushRef="#br0" timeOffset="-90561.57">16989 15316 694 0,'-2'-8'415'16,"2"-6"-74"-16,1 13-168 16,-1 7-29-16,2 21-70 15,3 11-18-15,-2 18 10 16,3 6-14-16,-1-3-15 0,-7 1-3 16,1-2-12-16,1-5-4 15,-4-2-6-15,4-7 1 16,0-19-53-16,-5-9-25 15,7-18-196-15</inkml:trace>
  <inkml:trace contextRef="#ctx0" brushRef="#br0" timeOffset="-90400.04">17010 15516 728 0,'3'-3'355'0,"12"-4"-88"15,4 1-115-15,15 4-63 16,5 2-26-16,3 0-48 16,1 1-80-16</inkml:trace>
  <inkml:trace contextRef="#ctx0" brushRef="#br0" timeOffset="-89902.96">17337 15153 860 0,'-1'4'363'16,"-6"13"-172"-16,2 11-75 0,1 18-43 15,0 10 6-15,6 11-26 16,-1-6-6-16,1-1-14 16,-1-15-8-16,-1-22-4 15,4-3 1-15,-2-20 30 16,0-2 1-16,-2-11-1 15,0-2-3-15,-2-13-34 16,-4-4-4-16,2-10-3 16,-4-8-2-16,-2-10-1 15,2 0-2-15,2 4-1 16,6 8-2-16,3 13-1 16,7 10-3-16,3 7-8 15,5 7-5-15,11 6-4 16,3 0 2-16,9 5 7 15,4 0 5-15,9 3-47 16,3 1-40-16,6 0-153 16,-7 5-208-16</inkml:trace>
  <inkml:trace contextRef="#ctx0" brushRef="#br0" timeOffset="-89675.88">17289 15323 748 0,'8'1'373'16,"8"1"-100"-16,19 2-144 15,10 0-6-15,3 0-50 16,-1 0-26-16,-2 0-23 15,0 0-38-15</inkml:trace>
  <inkml:trace contextRef="#ctx0" brushRef="#br0" timeOffset="-89139.58">18000 14949 644 0,'10'-12'283'0,"10"-15"-111"16,7 4-36-16,13 17-48 16,0 12-6-16,5 21-48 15,-3 9-16-15,-16 11 1 16,-11-4 10-16,-22 0 19 0,-15 1 4 15,-19 0-8 1,-9-1-9-16,4-7-17 0,6-4-3 16,24-10-2-16,11-3-41 15,11-4-164-15</inkml:trace>
  <inkml:trace contextRef="#ctx0" brushRef="#br0" timeOffset="-88978.9">18088 15644 1324 0,'0'0'468'0,"-1"-2"-401"16,2 2-44-16,-1 0-85 15</inkml:trace>
  <inkml:trace contextRef="#ctx0" brushRef="#br0" timeOffset="-75347.66">11603 2843 544 0,'-3'-2'292'15,"1"2"-87"-15,1 3-46 16,1-3-78-16,0 0-33 16,7 16-29-16,21 32-3 15,-12-25-7-15,3-2-3 0,-1-2 1 16,-2 2 0-16,-4-12-50 16,-1-1-77-16</inkml:trace>
  <inkml:trace contextRef="#ctx0" brushRef="#br0" timeOffset="-75089.2">11713 2836 350 0,'0'-2'225'15,"0"2"6"-15,3 0-127 16,-3 0-21-16,0 0 0 16,0 0 9-16,1 2-6 15,2 17-6-15,34 30-17 0,-19-24-15 16,-2 2-14-16,2-3-2 16,4-5-23-16,-9-8-67 15</inkml:trace>
  <inkml:trace contextRef="#ctx0" brushRef="#br0" timeOffset="-74470.94">11365 2187 744 0,'-12'-3'359'0,"-14"1"-127"15,-5 5-31-15,-8 7-57 16,-6 7-30-16,-8 13-40 15,1 6-20-15,8 7-23 16,18-2-6-16,11-6-22 16,10 2-7-16,22-2-5 15,5 6-2-15,24-11 9 16,10-6 6-16,-3-16 1 16,-1-10 1-16,-6-9-46 15,-8-2-71-15</inkml:trace>
  <inkml:trace contextRef="#ctx0" brushRef="#br0" timeOffset="-73273.66">11606 2459 306 0,'-1'-5'207'0,"-4"2"11"0,3 1-27 16,1 1-29-16,0-1-14 16,-3 1-20-16,-13-1-12 15,-31-3-35-15,28 9-18 16,-1 3-34-16,-1 4-14 16,4 2-17-16,0 1-6 15,7 1-7-15,5 0-1 0,8-3-4 16,3 0 1-16,9-2 7 15,6-5 3-15,4-6 9 16,1-4 2-16,1-6 5 16,-4-2 2-16,-5-1-1 15,-1 3 1-15,-9-2 0 16,-1 1 1-16,-6 7 0 16,-1-1 0-16,-2 6-3 15,2 0-3-15,0 0-5 16,0 0-3-16,0 0-4 15,0 0-1-15,-1 0 1 16,1 0 1-16,1 0 2 16,0 0 0-16,1 10-1 15,2 3 1-15,7 35 2 16,-7-21 3-16,-6 3 10 16,-7 1 11-16,-10-3 24 0,-6-6 11 15,-6-9 18-15,2-5-2 16,6-6-19-16,3-2-11 15,9-2-32-15,3-3-13 16,7 1-16-16,4-2 2 16,6 6-86-16,4 4-144 15</inkml:trace>
  <inkml:trace contextRef="#ctx0" brushRef="#br0" timeOffset="-71590.23">15853 15722 191 0,'2'-6'195'0,"-1"-3"28"15,-5-2-24-15,-1 0-16 16,-6-4-45-16,-5-1-16 16,-1 3-35-16,-2 3-22 15,1 8-36-15,2 2-17 0,2 6-22 16,0 5-7-1,5 2-3-15,3 7 2 16,5-2 5-16,4 1 3 0,10-5 5 16,0-4 3-16,6-6 4 15,0-4 4-15,-1-10 3 16,-2 0 1-16,-4-3 1 16,-3 2 1-16,-5 5-2 15,-4 1-7-15,0 11-6 16,-2 3-3-16,2 11-4 15,3 4 4-15,-1 8 17 16,1 3 8-16,-6-2 43 16,-5 1 24-16,-11-14 26 15,-4-7 5-15,-9-11-26 16,1-6-18-16,6-7-43 16,5-2-15-16,17-2-36 15,3 1-58-15</inkml:trace>
  <inkml:trace contextRef="#ctx0" brushRef="#br0" timeOffset="-55042.25">19148 15123 636 0,'-7'0'291'16,"-13"1"-120"-16,-5-1-24 15,-13-2-39-15,-2 1-22 16,-1-4-20-16,-7 4-13 16,7-1-19-16,5 2-6 15,11 1-33-15,11 1-11 0,13 6-12 16,4 2-1-16,14 0 4 16,9 0 5-16,12 5 8 15,7 5 2-15,-7 3 11 16,-8 5 8-16,-22 10 25 15,-17 7 12-15,-22 14 6 16,-10 2-3-16,-15-3-12 16,3-7-6-16,4-20-2 15,10-8 0-15,16-16 4 16,9-6-1-16,14-1-4 16,1-5-9-16,17 0-17 15,7 5-5-15,14-2-10 16,5 5 3-16,4 8 7 15,-3 1 3-15,-5 4-50 16,-1 1-111-16</inkml:trace>
  <inkml:trace contextRef="#ctx0" brushRef="#br0" timeOffset="-54476.24">19093 15445 642 0,'8'-2'288'0,"6"-2"-67"0,17 2-187 15,4 0-11-15,5-1 4 16,-1 0-7-16,-2 1-8 16,-6-4-1-16,-7 2 4 15,-6-1 2-15,-14-1 6 16,-1 5-2-16,-14 1-7 15,-5 2 4-15,-8 8 16 16,-8 2 11-16,4 9 13 16,1 5-6-16,15 4-27 15,5-3-8-15,11-2-6 16,9-3 1-16,9-12 8 16,5 1 3-16,2-11 4 15,3 0 3-15,-2-6 0 16,-4-2-2-16,-2-10-5 15,-1 5-4-15,-12-7-10 16,1 6-8-16,-9 8-16 16,1 5-3-16,2 14 12 15,-1 4 6-15,-2 7 17 0,-5 2 2 16,2-7-8-16,-1-5-2 16,1-4 4-16,2-7 7 15,3-8 7-15,0-3 0 16,8-12-4-16,6-1-8 15,-1 1-12-15,4 5-3 16,0 6-9-16,-1 8-6 16,-3 5-3-16,-3 6-1 0,-7 10 17 15,-3 2 4-15,-5 8 9 16,1 0 3-16,1 0-8 16,4-3-65-16</inkml:trace>
  <inkml:trace contextRef="#ctx0" brushRef="#br0" timeOffset="-54015.34">20542 15359 739 0,'-13'-5'357'0,"-14"3"-134"16,-3 5-64-16,4 17-86 16,5 7-30-16,4 11-40 15,13 4-7-15,11-1-4 16,5-4 5-16,13-8 7 16,2-7 5-16,11-8 8 15,0-7 4-15,-9-8 13 16,-8-3 8-16,-19-11 6 15,-6-1-4-15,-16 4-19 16,-3 1-11-16,-7 6-14 16,2 0 0-16,11-1-87 15,2 1-135-15</inkml:trace>
  <inkml:trace contextRef="#ctx0" brushRef="#br0" timeOffset="-53493.38">20844 15403 518 0,'-7'-5'347'0,"-7"-8"-4"16,-4 7-146-16,-2 3-36 16,-2 6-83-16,2 6-35 0,6 6-45 15,4 5-11-15,11 3-3 16,9 1 3-16,11-1 10 15,4-3 3-15,3-7 7 16,-4-3 1-16,-1-9 6 16,-7-1 4-16,-4-3 4 15,-8-4 1-15,-6-1-7 16,0 0-5-16,-12 1-10 16,-2 2-3-16,-4 5-4 15,-2 0-3-15,5 9-5 16,3 3-2-16,6 2 0 15,3 4 2-15,8-2 9 16,5 2 3-16,10 0 4 16,4-3 4-16,7-2 5 15,-1-6 2-15,2-6 3 16,-4-6 3-16,-3-6-3 16,-1-3-4-16,-8-7-9 15,1-1-3-15,-6-3 0 16,-4-2 2-16,-4 2 10 0,0 6 12 15,-5 9 23-15,0 3-7 16,1 15-5-16,-3 3-13 16,5 11-22-16,1 5 1 15,2 3 1-15,4-1 1 16,4-5-20-16,4-2-72 16</inkml:trace>
  <inkml:trace contextRef="#ctx0" brushRef="#br0" timeOffset="-53104.55">21217 15584 537 0,'5'4'282'0,"8"2"-17"15,4-2-128-15,3 0-15 16,0-1-6-16,1-4-27 16,-4-2-18-16,2-5-24 15,-5-3-7-15,-11-6-11 16,2 1-4-16,-7-6-8 0,-4 1-5 16,-8-1-7-16,-8-1-4 15,-8 9-7-15,-2 3-7 16,0 14-4-16,6 10 4 15,7 12 14-15,5 4 12 16,14 3 19-16,7 6 3 16,12-3-6-16,4 0-3 15,2-1-13-15,-3-6-1 16,-6-4 2-16,-4-6 2 0,-4-5-105 16,-2-6-121-16</inkml:trace>
  <inkml:trace contextRef="#ctx0" brushRef="#br0" timeOffset="-52909.34">21497 15438 1067 0,'0'1'483'15,"-4"3"-216"-15,3 8-155 16,-1 3-39-16,-3 8-31 15,8 5-2-15,1 2-20 16,4-3-15-16,3-1-152 0</inkml:trace>
  <inkml:trace contextRef="#ctx0" brushRef="#br0" timeOffset="-52525.56">21919 15480 647 0,'-6'9'339'0,"-15"14"-91"15,2 1-46-15,-10-1-85 16,-5 1-31-16,2-8-41 16,-3-4-11-16,7-7-5 15,1-8 0-15,9-8-6 16,2-4-6-16,10-8-11 16,6 0-6-16,10 2-6 15,5 0 3-15,8 10 10 16,1 5 8-16,2 10 7 15,-1 10-3-15,-2 11-10 16,-2-1-2-16,-1 5 21 16,-4-1-68-16</inkml:trace>
  <inkml:trace contextRef="#ctx0" brushRef="#br0" timeOffset="-51776.13">22047 15465 639 0,'10'0'308'0,"15"2"-101"16,0 6-69-16,-9 5-48 16,-2 4-17-16,-14 1-23 15,-6 0-9-15,-8 5-8 16,-3-5-4-16,1-3-7 16,2-4 0-16,8-11 10 15,5-3-5-15,5-9-4 16,4-1-5-16,7-4-16 15,-1-4 0-15,2 1 0 16,-1 1 1-16,-1 0 0 0,0 4 0 16,-7 5-3-16,1 3-9 15,-6 8-8-15,1 6 7 16,4 11 12-16,0 4 16 16,4 4 13-16,5 0-6 15,4-6-7-15,3-2-2 16,-1-4 1-16,-5-8 4 15,-1-6 9-15,-5-7 0 16,-5-1-1-16,5-4-3 0,-3-5-9 16,-1 0-4-1,0-4-4-15,-4 3-3 16,1 5-10-16,-2 6 4 0,0 7-2 16,3 5 2-16,-2 11 13 15,-2-2-5-15,2 3 5 16,-7-3-1-16,3-4-4 15,2-2 2-15,2-4 9 16,5-4 2-16,1-7 1 16,0-3-5-16,6-6-15 15,2 1-4-15,3 0-7 16,4 3-1-16,-1 5 1 16,-3 2-1-16,-3 9-4 15,-1 5 1-15,-4 8 3 16,-1-1 3-16,-1 8 7 15,-2-4 0-15,-5-3 3 16,-2 3 2-16,-1-6-34 0,-3 1-47 16,-2-5-226-16</inkml:trace>
  <inkml:trace contextRef="#ctx0" brushRef="#br0" timeOffset="-51622.63">22470 15188 848 0,'0'-12'445'0,"1"-13"-105"16,2 7-55-16,0 16-118 16,-1 2-57-16,6 15-87 15,2 10-23-15,-2 9 5 16,5 9-75-16</inkml:trace>
  <inkml:trace contextRef="#ctx0" brushRef="#br0" timeOffset="-48956.14">1767 16040 710 0,'-13'0'329'0,"-15"4"-148"16,-2 7-46-16,0 4-70 16,6 9-31-16,8 9-39 15,7 7-7-15,14 2-4 16,14-2 2-16,19-6 13 15,5-9 4-15,8-12 10 16,-4-9 3-16,-15-12 12 16,-7-7 16-16,-21 0 43 15,-10 0 8-15,-23 2-6 16,-8 5-17-16,-9 1-49 16,0 2-12-16,16 2-24 15,8 2-54-15,17 1-289 16</inkml:trace>
  <inkml:trace contextRef="#ctx0" brushRef="#br0" timeOffset="-48702.99">1976 16139 871 0,'-2'-2'400'15,"-1"1"-209"-15,-3 5-52 0,5-4-88 16,0 6-33-16,-1 23-17 15,10 30-1-15,4-33-1 16,3-1 0-16,6-7 4 16,2-8 7-16,7-10 18 15,-6-10 17-15,2-8 21 16,-4 1 6-16,-10-2-5 16,-2-2-14-16,-14 3-22 15,-2 0-21-15,-2 7-109 16,-5 2-106-16</inkml:trace>
  <inkml:trace contextRef="#ctx0" brushRef="#br0" timeOffset="-48554">2043 15880 898 0,'-4'-4'438'0,"-1"0"-195"15,3 4-102-15,5 9-116 0,8 5-33 16,2 9-105-16,10 2-161 15</inkml:trace>
  <inkml:trace contextRef="#ctx0" brushRef="#br0" timeOffset="-48324.3">2296 16171 544 0,'1'10'352'0,"3"7"4"0,6 5-187 15,1 2-41-15,5 1-57 16,2 1-17-16,-3-9-20 16,-2-3 4-16,1-8 25 15,-1-6 11-15,3-13 5 16,-2-1-3-16,-1-9-27 16,-2-2-14-16,-6-2-17 15,3 1 0-15,-1 3-111 16,-3 1-115-16</inkml:trace>
  <inkml:trace contextRef="#ctx0" brushRef="#br0" timeOffset="-47934">2782 16162 630 0,'-14'-2'397'16,"-17"1"-4"-16,0 1-146 15,-3 5-128-15,7 8-44 16,9 3-61-16,4 4-17 16,17 3-11-16,3-1-3 15,11 2 6-15,4-1 7 0,7-7 8 16,0-4 7-16,-1-12 10 15,0-4 3-15,-9-10 12 16,-4-2 2-16,-7-3 0 16,-8-8-3-16,-5-2-9 15,-3-6-6-15,-1-6-6 16,1 0-3-16,2 0-4 16,3 2-3-16,2 2-10 15,6 5-8-15,12 5-30 16,8 9-31-16,14 11-99 15,6 5-123-15</inkml:trace>
  <inkml:trace contextRef="#ctx0" brushRef="#br0" timeOffset="-47526.82">3062 16071 666 0,'-4'-1'327'0,"-7"-1"-123"16,6 2-66-16,-6 4-83 16,11 10-31-16,3 2-27 15,1 1-4-15,11-2 6 16,-4-4 3-16,6-3 8 15,-2-6 2-15,-3-2-14 16,-1 0-9-16,-10-6-11 16,-1 3-4-16,-9 3 12 15,-9 0 6-15,-1 6 21 16,-2 3 13-16,-3 2 35 16,7 6 17-16,0 2 11 15,13 4-2-15,10 0-28 16,-3 0-17-16,16-2-25 15,-2-4-6-15,11-2-5 16,10-2-47-16,-3-7-183 16,3-4-130-16</inkml:trace>
  <inkml:trace contextRef="#ctx0" brushRef="#br0" timeOffset="-47262.6">3427 16148 789 0,'-15'-3'419'0,"-7"-1"-125"16,-1 5-141-16,-2-1-48 16,8 12-79-16,3 0-23 0,9 6-16 15,5 6-4-15,10-2 3 16,3 3 4-16,4-3 6 16,4-2 4-16,-1-4 3 15,-5-4 4-15,-2-9 7 16,-2-2 7-16,-14-3 19 15,1-3 7-15,-10 0-4 16,-6-4-7-16,-1 3-22 16,-1 0-14-16,2-1-104 15,5 3-100-15</inkml:trace>
  <inkml:trace contextRef="#ctx0" brushRef="#br0" timeOffset="-46993.65">3499 16204 627 0,'8'2'338'0,"6"9"-60"0,0 3-53 16,-6 6-50-16,-4-1-32 16,-4 0-64-16,-5-1-10 15,0 1-38-15,5-5-11 16,0-10-15-16,3-5-20 16,6-14-33-16,0-3-8 15,10-5 2-15,1-4 17 16,3 4 25-16,3 5 5 15,-1 6-4-15,2 7-4 16,-9 11 33-16,-4 7 20 16,-7 9 25-16,-4 5 9 15,-3 9-28-15,0-1-14 0,-1-2-47 16,1-4-77-16</inkml:trace>
  <inkml:trace contextRef="#ctx0" brushRef="#br0" timeOffset="-46540.19">4286 16212 646 0,'3'-2'331'16,"13"0"-58"-16,6 1-155 15,14-4-81-15,8 1-3 0,-4-3-17 16,-5-3-5-16,-4 6-1 16,-15-3-1-16,-8 4-20 15,-2 4-6-15,-19 2-5 16,-2 8-2-16,-5 6 23 16,-4 4 14-16,15 5 28 15,1 2 14-15,9 2 7 16,13-1-8-16,7-4-19 15,11-2 9-15,8-9-141 16,6-5-189-16</inkml:trace>
  <inkml:trace contextRef="#ctx0" brushRef="#br0" timeOffset="-45843.57">4722 16238 604 0,'-2'-1'354'0,"-5"1"-58"15,-1 2-99-15,5 9-95 16,-3 0-39-16,3 11-31 16,1 1-10-16,5-1-13 15,2-1-3-15,10-11 5 16,5-4 4-16,4-11 9 16,3-7 3-16,-3-11 0 15,-3 0-3-15,-7-2-4 16,-2 5-2-16,-6 6-4 15,-6 2 19-15,-3 9-7 16,-1 4-4-16,-1 9-3 16,5 5-19-16,3 7 0 15,0 2 4-15,11 1 1 16,0-5 1-16,7-8 4 16,3-4 4-16,-8-8 10 15,1-6 3-15,-6-3 2 0,-4-4-1 16,1-1-8-16,-4 1-5 15,3 0-23-15,0 0-31 16,-7 3-65-16,6 3-25 16,0 2-9-16,-3 3 26 15,5 1 60-15,-2 1 22 16,0 3 33-16,5 1 19 16,2 4 34-16,2 1 17 15,0 4 15-15,3 4-7 16,-2-3-20-16,-3-3-11 15,0-2-11-15,-4-6 9 0,-1-5 22 16,1-4 4-16,-2-10 5 16,1-2-4-16,0 0-21 15,-1 0-4-15,0 3-15 16,-2 1-14-16,-2 5-3 16,-3 2-47-16,0 3-141 15</inkml:trace>
  <inkml:trace contextRef="#ctx0" brushRef="#br0" timeOffset="-44710.95">6505 16047 719 0,'-14'1'351'0,"-25"4"-124"16,-3 0-50-16,-5 13-64 15,-4 4-24-15,4 13-29 16,3 11-12-16,14 10-19 16,11 1-8-16,26 3-11 15,16-7 0-15,25-10 0 16,12-6 3-16,9-18 4 16,5-5 3-16,0-8-108 15,-4-6-155-15</inkml:trace>
  <inkml:trace contextRef="#ctx0" brushRef="#br0" timeOffset="-44142.77">6885 16479 405 0,'0'-8'275'15,"5"-6"-3"-15,-3-1-69 16,-5 3-17-16,-6 0-38 16,-4 3-25-16,-6 8-48 15,2 4-19-15,-5 9-39 16,-1 5-13-16,4 3-13 16,2-2-5-16,15 4 1 15,0-6 2-15,9-1 6 16,5-1 5-16,3-12 5 15,3-3 5-15,0-4 3 16,-8-7 0-16,0 0-4 0,-1 4-6 16,-1 6-10-16,0 2-5 15,5 11-3-15,-1 1 1 16,1 6 5-16,3 8 7 16,-3 0 19-16,-10 4 14 15,-5 1 37-15,-8-1 16 16,-9-4 12-16,-4-6-4 15,-9-12-24-15,-3-5-16 0,1-10-27 16,6-2-25-16,10-5-104 16,8 0-88-16</inkml:trace>
  <inkml:trace contextRef="#ctx0" brushRef="#br0" timeOffset="-43725.23">7274 16545 567 0,'10'4'369'16,"9"2"-1"-16,-6 10-132 16,-4 4-12-16,-11 10-42 15,-6 4-35-15,-15-1-50 16,-4-3-25-16,-6-12-38 16,4-6-45-16,8-12-176 15</inkml:trace>
  <inkml:trace contextRef="#ctx0" brushRef="#br0" timeOffset="-42444.36">8118 16074 734 0,'-22'0'350'0,"-27"3"-127"15,2 4-69-15,1 8-62 16,1 2-16-16,6 13-23 16,4 8-6-16,11 16-16 15,12 7-7-15,22 5-7 0,10-1-3 16,19-9 2-16,8-9 1 16,9-18 3-1,8-10 6-15,8-15-10 0,-1-4-46 16,-8-9-337-16</inkml:trace>
  <inkml:trace contextRef="#ctx0" brushRef="#br0" timeOffset="-41974.22">8302 16494 673 0,'2'-5'357'16,"9"-4"-107"-16,3 1-121 15,4 7-27-15,1 3-58 0,-1 8-16 16,-10 2-6-16,-4 1 0 16,-4 4-5-16,-5 3 1 15,-2-5-3-15,2 0-1 16,3-7-2-16,-1-7 0 16,7-1-4-16,5-1-2 15,5-3-5-15,7 3-3 16,2 0-2-16,1 3-1 15,1 10-2-15,-10-1 1 16,-10 13 22-16,-9 0 11 16,-19 1 18-16,-7 2 6 0,-6-9-7 15,-1-3-5-15,13-10-9 16,0-5-2-16,16-5-41 16,3-2-49-16,5-3-181 15</inkml:trace>
  <inkml:trace contextRef="#ctx0" brushRef="#br0" timeOffset="-41662.03">9010 16545 882 0,'5'14'450'0,"2"5"-165"15,-6 10-108-15,-5-1-45 0,-7-2-71 16,-2 0-79-16</inkml:trace>
  <inkml:trace contextRef="#ctx0" brushRef="#br0" timeOffset="-40922.89">9423 16313 896 0,'9'0'318'0,"15"0"-267"15,10 0-17-15,9-2-6 16,6-3-7-16,-7-3-10 16,-2 2 0-16,-17 4-1 15,-11 0-4-15,-14 3-7 16,-11 3-3-16,-13 8-4 16,-5 1 4-16,0 9 8 15,2 0 10-15,9 6 6 16,8 5 2-16,13-2-5 15,11 0-7-15,18-5-3 16,7-3 1-16,14-5 3 16,-1-6 0-16,-2-10-16 15,0-5-10-15,-12-13-24 16,-2-3-9-16,-8-6 12 16,-9-2 10-16,-6 4 25 15,-11-3 9-15,-11 7 26 16,-6 4 15-16,-12 4 22 0,5 7 3 15,3 5-20-15,-3 3-16 16,10 13-32-16,0 1-7 16,12 11-5-16,4 0 1 15,10-3 6-15,6 2 4 16,-1-18 5-16,9-2 4 16,3-11 10-16,-3-8 6 15,-4-4 15-15,-4-2 2 16,-14-1-5-16,-4-4-7 15,-11 2-54-15,-2 2-66 0</inkml:trace>
  <inkml:trace contextRef="#ctx0" brushRef="#br0" timeOffset="-40349.74">10679 16322 636 0,'-18'-3'344'15,"-12"-3"-89"-15,-3 6-131 16,0 8-48-16,10 12-53 15,4 4-13-15,15 12-10 16,6-1-1-16,17 1-2 16,5-4 3-16,11-7 7 15,5-7 3-15,-1-10 6 16,0-3 2-16,-11-9 3 16,-11-4 2-16,-11 0 3 15,-7-2 1-15,-9-3-6 16,4 7 5-16,-8 4-1 15,2 3 2-15,1 14 19 16,-8 5 0-16,3 12 9 16,4 10-3-16,4 15-18 15,2 3-10-15,9 6-14 16,3-5-1-16,3-10 13 16,7-16-36-16,5-17-114 0,3-12-158 15</inkml:trace>
  <inkml:trace contextRef="#ctx0" brushRef="#br0" timeOffset="-40035.36">10912 16340 734 0,'-8'8'280'0,"-7"10"-199"15,4 9-23-15,11 3-15 16,9 0-4-16,10-3-10 16,8-4-1-16,5-10 1 15,2-3 4-15,0-10 17 16,-4-11 16-16,-7-3 7 16,-8-7 1-16,-17-5 10 15,-8 7-12-15,-22-3-13 16,-3 3-7-16,-9 0-31 15,2 4-9-15,15 5-12 16,5 3-37-16,17 11-126 16,10 0-103-16</inkml:trace>
  <inkml:trace contextRef="#ctx0" brushRef="#br0" timeOffset="-39740.83">11221 16518 495 0,'8'6'344'0,"6"4"-15"16,3-1-144-16,-3-8-45 16,4-2-71-16,1-6-17 15,-2-6-15-15,5-2-7 0,-10-6-4 16,-8-3-4-16,-14-1-7 16,-6-1-6-16,-7 3-9 15,-2 4-3-15,-4 8-9 16,3 10-3-16,3 15 11 15,5 7 9-15,21 27 30 47,0-24 30-31,-2-12-6-16,0 0-4 0,8 88-20 0,5-7-29 0,4 5-132 16</inkml:trace>
  <inkml:trace contextRef="#ctx0" brushRef="#br0" timeOffset="-39189.86">11445 16360 655 0,'10'-1'257'0,"21"-1"-171"16,9-4-24-16,2 2-22 15,3-3-11-15,-13 0-14 16,-8 1 0-16,-16 2 5 15,-6 1-5-15,-10 4-8 16,-6 6 3-16,-11 5 10 16,-3 4 22-16,0 4 26 15,6 1 7-15,13 2-5 16,6 2-4-16,11-1-8 16,8-1-7-16,12-1-10 15,0-5-9-15,4-5-11 16,-5-6 1-16,-6-9 3 15,2-3 2-15,-10-10 1 0,1 1-4 16,-4-6-11-16,0 2-8 16,-2-2-5-16,-5 0-2 15,-2 6 0-15,-6 3-5 16,5 13-14-16,0 6-1 16,-4 8 1-16,5 4 7 15,-6 5 14-15,5 2 1 16,6-1-31-16,-4-4-55 15,3-8-337-15</inkml:trace>
  <inkml:trace contextRef="#ctx0" brushRef="#br0" timeOffset="-39021.68">11755 16125 903 0,'0'-6'458'16,"-5"-7"-162"-16,5 14-192 15,2 2-53-15,3 12-152 16</inkml:trace>
  <inkml:trace contextRef="#ctx0" brushRef="#br0" timeOffset="-38557.52">12090 16445 409 0,'-13'-5'308'16,"-10"-1"19"-16,-5 7-135 15,-3 4-46-15,5 6-81 16,5 3-28-16,7 5-26 15,8 1-2-15,11 4 7 16,5-1 4-16,13-7 6 16,7-6 6-16,10-9 24 15,-1-2 17-15,-4-10 32 16,-7-6 6-16,-17-2-2 16,-3-3-7-16,-13 0-37 15,-9 4-16-15,-10 3-32 16,-4 2-15-16,6 7-125 0,7 5-323 15</inkml:trace>
  <inkml:trace contextRef="#ctx0" brushRef="#br0" timeOffset="-37953.06">12922 16391 651 0,'-5'3'323'0,"-8"1"-102"16,1 6-53-16,-1 1-81 16,3 1-26-16,10-1-37 15,3-3-9-15,13 2-4 16,6-6 1-16,8 0 0 0,4-4-1 16,-7-3 0-16,-4 1-1 15,-12 2 5-15,-7 0-3 16,-9 0-5-16,-7 2-4 15,-11 5-6-15,-1 2-2 16,0 8 2-16,3 0 0 16,7 1 5-16,5 3 3 15,8-1 5-15,3-1 2 16,11-1 1-16,6-7 0 16,6-5 3-16,3-6 3 0,3-8 3 15,-2-5-1-15,-1-7-4 16,-2-1-2-16,-5-7-2 15,-3 0-2-15,-9 2 0 16,-1 3 0-16,-7 12 4 16,0 4 2-16,-1 11-9 15,-1 5 0-15,2 8-6 16,-1 5-2-16,2 5 4 16,1-1-1-16,-2-2 1 15,7 0 10-15,-2-8-71 16,-1-6-58-16</inkml:trace>
  <inkml:trace contextRef="#ctx0" brushRef="#br0" timeOffset="-37790.46">13156 16245 905 0,'0'-6'433'0,"-3"-6"-185"0,6 4-82 16,0 9-120-16,1 2-63 15</inkml:trace>
  <inkml:trace contextRef="#ctx0" brushRef="#br0" timeOffset="-37422.39">13281 16494 851 0,'7'-3'387'0,"1"-4"-174"15,2 3-52-15,7 11-69 16,-6 1-13-16,2 4-28 16,4 12-1-16,-6-1-5 0,-1 1-14 15,3 2-9 1,-6-13 1-16,-1-4 9 0,2-9 8 16,4-10 4-16,2-5-4 15,7-4-15-15,-2-2-7 16,-1-2-16-16,-4 1-31 15,-5 1-119-15,0 6-93 16</inkml:trace>
  <inkml:trace contextRef="#ctx0" brushRef="#br0" timeOffset="-37017.79">13758 16502 839 0,'-9'14'420'16,"-2"9"-146"-16,-8 0-109 15,2-1-38-15,-1-6-55 16,0-2-20-16,3-7-20 16,-1-4-2-16,7-4-4 15,-1-6-5-15,4-7-24 16,2-1-11-16,3-5-13 16,6 4-1-16,5 3 9 15,3 3 0-15,0 5-4 16,1 4 0-16,1 11 3 15,-2 4 6-15,7 7 14 16,-4-1 4-16,5-1 4 16,3-5 2-16,4-6 3 0,3-4 2 15,-3-9 5-15,-1-6 1 16,-3-5-1-16,-2-2-2 16,-4 0-3-16,-3-1-4 15,-7 5 34-15,-6 1 18 16,-2 12-1-16,-2 3 6 15,-5 11-29-15,1 6-17 16,1 0-2-16,1 3-2 0,4-1-7 16,2-3-24-16,6 2-137 15</inkml:trace>
  <inkml:trace contextRef="#ctx0" brushRef="#br0" timeOffset="-36357.44">14661 16537 711 0,'5'0'315'0,"2"-3"-144"16,11 3-100-16,4-3-22 16,11 1-25-16,2-2-11 15,-2 2-5-15,-1-4-1 16,-16 4 1-16,-2 2 4 15,-12 0 0-15,-3 2-3 0,-13 3 8 16,-2 2 15-16,-7 7 32 16,0-5 6-16,8 7-10 15,2 1-18-15,13 3-33 16,6 4-3-16,11-1 2 16,5-1 0-16,8-5 3 15,5-2 1-15,3-9-14 16,1-5-15-16,1-7-43 15,-6-4-24-15,-4-5-27 16,-6-3 12-16,-13 0 41 16,4 3 26-16,-15 0 48 15,-4 4 18-15,-11 3 35 16,-7-2 16-16,-1 8 17 16,-1 2-12-16,2 4-39 15,3 5-15-15,8 5-22 16,4 1 1-16,10 4 7 15,7 0 0-15,7-3 2 0,5-3 0 16,1-8 2-16,1-4 3 16,-6-9 6-16,-5-3 1 15,-5-4-4-15,-5-1-5 16,-3 1-74-16,-3 2-71 16</inkml:trace>
  <inkml:trace contextRef="#ctx0" brushRef="#br0" timeOffset="-36048.65">15592 16551 729 0,'1'-6'399'0,"-1"-5"-69"16,0 8-89-16,3 13-108 15,1 5-46-15,5 13-70 16,-1 1 4-16,0 3-5 0,0 2 15 15,-4-2-135-15,1-3-126 16</inkml:trace>
  <inkml:trace contextRef="#ctx0" brushRef="#br0" timeOffset="-35880.08">15569 16343 1002 0,'-1'-1'437'16,"-2"-4"-222"-16,1 11-168 16,2-6-65-16</inkml:trace>
  <inkml:trace contextRef="#ctx0" brushRef="#br0" timeOffset="-35357.06">16016 16572 724 0,'-1'0'343'16,"-8"-2"-133"-16,-5-4-30 0,-10 4-37 16,-3 2-29-16,-1 5-37 15,1 2-13-15,9 9-29 16,1-7-9-16,7 5-16 15,7 3-4-15,6-4-2 16,12 9-2-16,14-2 6 16,4-3 3-16,7-6 2 15,1-4 2-15,-7-7 3 16,-7-8 3-16,-9-8 6 16,-6-4 2-16,-6-5-2 15,-9 1-2-15,-13-7-8 16,-2-1-3-16,-11-9-4 15,2-4-1-15,7-3-3 16,0-2-2-16,13 7-5 16,6 5-4-16,9 11-7 15,5 2-15-15,7 13-51 16,3 4-28-16,3 10-124 16,3 8-150-16</inkml:trace>
  <inkml:trace contextRef="#ctx0" brushRef="#br0" timeOffset="-35167.71">16205 16560 904 0,'0'0'461'0,"0"-1"-171"0,-1 5-126 15,1-4-34-15,0 0-54 16,3 22-8-16,16 37-24 15,-9-30-10-15,4 0-99 16,-1-3-80-16</inkml:trace>
  <inkml:trace contextRef="#ctx0" brushRef="#br0" timeOffset="-34808.33">16507 16599 535 0,'-9'-2'359'0,"-8"-10"-2"15,-6 4-147-15,-4 5-41 16,1 0-76-16,2 7-32 15,8 8-42-15,2 0-7 16,8 6-3-16,6 4 1 0,8 0 0 16,8 2-3-1,13-5 5-15,1-5 3 0,3-10 7 16,-3-5 4-16,-6-8 7 16,-2-4 1-16,-10-5 17 15,-8-1 1-15,-12 1-12 16,-7-2-7-16,-4 8-46 15,-2-3-63-15</inkml:trace>
  <inkml:trace contextRef="#ctx0" brushRef="#br0" timeOffset="-34550.97">16848 16717 1229 0,'-2'1'604'0,"-4"0"-204"16,-2 0-254-16,1 1-46 15,-1 1-118-15,1-1 393 16</inkml:trace>
  <inkml:trace contextRef="#ctx0" brushRef="#br0" timeOffset="-27275.17">17499 16181 609 0,'-5'5'275'16,"-4"17"-97"-16,-6 5-61 15,-6 29-18-15,1 15-6 0,-2 9-31 16,2 7-9-16,2-12-22 16,2-11-7-16,7-15-7 15,4-11-1-15,10-23 10 16,5-14 5-16,9-23 1 15,4-9 1-15,2-19-14 16,3-3-5-16,-6-13-3 16,-2-5 0-16,-6-6 0 15,-2 2 0-15,2 14-5 16,-6 11-2-16,-1 27-22 16,-3 12-8-16,1 24 9 15,5 12 4-15,5 17 21 16,5 11 8-16,0 12-8 15,3 7-2-15,1-2 1 16,-1-5 3-16,0-10 28 16,-3-12-51-16,-9-8-276 15</inkml:trace>
  <inkml:trace contextRef="#ctx0" brushRef="#br0" timeOffset="-27124.44">17442 16598 849 0,'9'-5'323'0,"19"3"-232"16,4 2-53-16,13 0-19 15,8 6-21-15</inkml:trace>
  <inkml:trace contextRef="#ctx0" brushRef="#br0" timeOffset="-26724.97">18053 16546 637 0,'-8'-15'325'16,"-5"-8"-110"-16,-4 6-65 15,-7 5-21-15,-4 12-52 16,-1 10-25-16,3 8-32 16,6 7-9-16,13 9-10 0,6 1-1 15,15 2 0-15,2-3 1 16,13-11 8-16,3-7 3 16,-5-13 8-16,-2-5 3 15,-9-10-1-15,-3-3-1 16,-6 0-3-16,-3-2-3 15,-4 2-3-15,-10 1-2 16,-1 3 8-16,4 5-4 16,-1 13 4-16,8 8 6 0,-5 15-1 15,-2 9 4-15,6 10-4 16,0 5-5-16,11 1-6 16,3-2-5-16,6-9-128 15</inkml:trace>
  <inkml:trace contextRef="#ctx0" brushRef="#br0" timeOffset="-26202.24">18372 16621 501 0,'2'-10'302'0,"0"-8"-38"15,-2 4-82-15,-4-3-26 16,-4 2-14-16,-7-1-11 16,-7 3-21-16,-2 8-4 15,-5 5-48-15,3 8-18 16,3 7-29-16,1 0-11 15,12 6-4-15,3 0 0 16,9-2 3-16,6-1 4 0,7-3 2 16,2-2 2-16,4-4 5 15,0-3 4-15,1-6 6 16,-3-4 2-16,-3-5 1 16,-1 0-3-16,-6-1-4 15,-6-5-3-15,-3 2-5 16,-1 7-3-16,-1 3-14 15,2 4-12-15,0-1-4 16,0 0 0-16,0 0 9 16,6 7 10-16,18 10 4 15,27 26 0-15,-32-32 2 16,-1-4 4-16,0-3 5 16,-6-4 5-16,2-6 6 15,-2-1-1-15,-12-10-26 16,2 2-50-16,-6-4-189 15</inkml:trace>
  <inkml:trace contextRef="#ctx0" brushRef="#br0" timeOffset="-26039.09">18488 16265 671 0,'-1'-11'457'16,"1"-5"41"-16,2 7-143 15,-6 7-158-15,3 6-65 0,-8 8-94 16,9 4-31-16,5 12-17 15,-1 2-76-15</inkml:trace>
  <inkml:trace contextRef="#ctx0" brushRef="#br0" timeOffset="-25502.99">19539 16305 745 0,'-16'-5'372'0,"-20"-3"-115"16,-5 7-57-16,-6 9-81 15,-2 8-33-15,3 20-57 16,6 10-15-16,15 14-23 16,14 7-6-16,22-2 4 15,17-7 4-15,20-8 11 16,7-9 8-16,7-15 7 16,8-11 2-16,-1-21 7 15,-1-14 4-15,-8-14 3 16,-11-10 4-16,-22-5 0 15,-13-2-3-15,-28-7-5 16,-17-3-4-16,-19 0-7 16,-7 8-6-16,5 19-14 15,4 14-9-15,19 21-62 16,4 9-78-16</inkml:trace>
  <inkml:trace contextRef="#ctx0" brushRef="#br0" timeOffset="-25309.05">19498 16607 981 0,'2'6'427'16,"6"9"-185"-16,5 6-95 0,11 11-30 15,5 7-32-15,5 9-49 16,-1 0-13-16,-6-2-28 15,-1-3-68-15</inkml:trace>
  <inkml:trace contextRef="#ctx0" brushRef="#br0" timeOffset="-24775.45">19822 16772 888 0,'3'-4'381'0,"13"-2"-203"16,8 0-45-16,5 1-54 16,9 4-25-16,-11 1-32 15,-4 5-10-15,-8 4-8 16,-13 0-1-16,-1 6 3 15,2 1 3-15,-9 3 6 16,-2-1 2-16,-1-9-1 16,-4-1-6-16,11-6-11 15,4-1-4-15,6 3-3 16,9 1 0-16,2 5 4 16,-2 4-1-16,-2 8-3 15,-9 1 10-15,-14 7 27 16,1 2 15-16,-16-6 23 15,-7-4-2-15,3-14-10 16,-6-9-12-16,6-9-86 16,9-4-60-16,3-7-240 0</inkml:trace>
  <inkml:trace contextRef="#ctx0" brushRef="#br0" timeOffset="-20294.52">20365 16477 716 0,'2'2'351'0,"4"-1"-107"15,8 2-81-15,14 1-87 16,10 1-17-16,12-2-35 15,2 5-9-15,2-3-37 16,-7-5-75-16</inkml:trace>
  <inkml:trace contextRef="#ctx0" brushRef="#br0" timeOffset="-20095.73">20420 16619 741 0,'9'3'329'16,"10"-1"-148"-16,3 5-30 15,16-4-42-15,2-1-32 0,9 1-50 16,3-1-23-16,-2-2-395 16</inkml:trace>
  <inkml:trace contextRef="#ctx0" brushRef="#br0" timeOffset="-19505.45">21235 16567 629 0,'-20'0'285'16,"-23"-3"-111"-16,-4-4-26 15,3-14-40-15,5-4-11 0,13-15-44 16,9-6-22-16,17 0-30 16,7 0-9-16,20 12-11 15,6 9 2-15,12 17 9 16,4 8 10-16,5 17 15 15,-4 11 7-15,-11 11 24 16,-12 5 9-16,-26 9 20 16,-12-2-1-16,-24-3-22 15,-8 0-10-15,-11-12-21 16,3-4-2-16,7-13 2 16,7-8 1-16,17-8-6 15,5-6-4-15,10-6-15 16,8 0-6-16,10-4-8 15,7 2-2-15,15 6 2 16,7 2 2-16,5 6 5 16,0 5 2-16,-4 4 6 0,-7 2-23 15,-8-2-124-15,-3 0-130 16</inkml:trace>
  <inkml:trace contextRef="#ctx0" brushRef="#br0" timeOffset="-19242.45">21499 16370 861 0,'2'-3'407'0,"-2"1"-159"0,-1 5-122 16,0-3-14-16,0 0-36 15,-4 18-11-15,-11 38-24 16,13-25-12-16,4 0-12 15,7-2-4-15,6-9 1 16,5-3 0-16,9-6-2 16,2 0-1-16,2-3 1 15,-4-3-25-15,-3-8-98 16,-2-1-70-16,0-8-194 16</inkml:trace>
  <inkml:trace contextRef="#ctx0" brushRef="#br0" timeOffset="-19072.18">21753 16375 436 0,'-4'-9'333'0,"0"-8"39"16,-1 10-142-16,3 8-52 16,1 14-63-16,1 6-33 15,0 15-30-15,0 7 1 16,0 1-11-16,1 2-5 16,-4-2-5-16,-1-4-5 15,-2 0-13-15,-1-7 11 0,5-9-145 16,2-2-381-1</inkml:trace>
  <inkml:trace contextRef="#ctx0" brushRef="#br0" timeOffset="-18674.27">22285 16511 634 0,'0'-5'373'0,"-1"-1"-61"0,0 6-93 15,0 0-104-15,0 8-43 16,0 22-39-16,3 52 9 16,2-23 1-16,0 7-3 0,1 9-3 15,-3 0-8 1,-2-9-12-16,1-11 11 0,-3-26-108 15,1-10-92-15,-1-17-326 16</inkml:trace>
  <inkml:trace contextRef="#ctx0" brushRef="#br0" timeOffset="-18479.01">22309 16783 1078 0,'11'-6'418'0,"11"-8"-299"16,7 1-42-16,7 4-34 15,6 1-21-15,-2 7-78 16,-3 1-176-16</inkml:trace>
  <inkml:trace contextRef="#ctx0" brushRef="#br0" timeOffset="-18060.11">22987 16320 626 0,'-18'-15'422'16,"-9"-8"-4"-16,-8 5-181 15,-2 3-58-15,-1 10-79 16,-6 5-27-16,1 13-54 16,-3 7-17-16,7 20-9 15,4 8-1-15,16 12 6 16,13 4 4-16,20-6 9 0,11-4 5 16,17-11 4-16,4-5 2 15,1-14-3-15,-1-6-1 16,3-10 1-16,-1-8-40 15,-1-6-169-15</inkml:trace>
  <inkml:trace contextRef="#ctx0" brushRef="#br0" timeOffset="-17701.25">23333 16749 1014 0,'1'9'443'0,"-2"12"-228"0,-2 8-8 16,-8 9-42-16,0-1-39 15,-5-1-55-15,0-9-11 16,-1-10-154-16</inkml:trace>
  <inkml:trace contextRef="#ctx0" brushRef="#br0" timeOffset="-15841.75">1808 17198 618 0,'-11'0'292'0,"-15"2"-114"16,2 3-49-16,3 7-58 15,7 1-26-15,12 3-40 16,3 2-7-16,16 4-6 16,4 0 0-16,12-6 9 15,2-2 4-15,-1-12 5 16,-2-2 1-16,-10 0 6 16,-8-3 7-16,-13-1 1 15,-7 1-1-15,-15-3-8 0,-6 5-10 16,-8 4-4-16,-1 4-1 15,5 5 3-15,6 3-1 16,12 0-2-16,13-2 0 31,0-8-1-31,0 2-1 0,19 20 3 0,5-3 0 16,10-2 4-16,-5-13 2 16,4-11 6-16,-1-5 3 15,-3-9 4-15,-2-2-1 16,-6 1-3-16,-6-1-4 0,0 8-6 15,-7 2-6-15,-3 7-13 16,-1 5 2-16,-3 5 10 16,3 4 5-16,-2 4 16 15,1-1-4-15,-3-7-4 16,1-2 3-16,-1-7 19 16,-3-2 0-16,3 1-7 15,-1 0-4-15,1-14-22 16,11-40-2-16,-4 27-1 15,4-4-1-15,3 7 4 16,2 3 5-16,1 13 4 16,3 8 0-16,-4 10-3 15,0 8-2-15,-1 8-2 16,-1 2 2-16,-1 4 1 16,-5 0-1-16,-2-1-3 15,-1-2-44-15,2 1-176 16</inkml:trace>
  <inkml:trace contextRef="#ctx0" brushRef="#br0" timeOffset="-15668.52">2331 17309 705 0,'0'2'352'0,"0"11"-49"15,0 3-120-15,5 12-77 16,-1-3-13-16,4-2-60 15,2 5-12-15,-1-7-63 16,-1 2-128-16</inkml:trace>
  <inkml:trace contextRef="#ctx0" brushRef="#br0" timeOffset="-15528.15">2282 17006 662 0,'-2'8'290'16,"-1"1"-76"-16,7 9-334 15</inkml:trace>
  <inkml:trace contextRef="#ctx0" brushRef="#br0" timeOffset="-15167.69">2638 17284 880 0,'-20'-1'410'16,"-6"-2"-182"-16,4 8-126 15,1 4-40-15,14 8-61 16,2 4-15-16,5 6-13 16,4-2 3-16,11-1 11 15,4-2 6-15,11-6 8 16,2-5 5-16,-6-8 6 16,-2-3 6-16,-12-3 30 15,-8-6 10-15,-8 2 6 16,-7 0-3-16,-10-1-35 15,0 8-12-15,-3 0-24 16,1-3-51-16</inkml:trace>
  <inkml:trace contextRef="#ctx0" brushRef="#br0" timeOffset="-14870.22">2794 17298 688 0,'7'5'372'15,"4"13"-70"-15,1 6-68 16,-4 2-68-16,-1 2-34 16,-6-4-56-16,0-4-24 15,0-5-35-15,-1-4-3 0,5-5-7 16,-2-8-11-16,5-10-15 16,3-5-2-16,3-9 0 15,-2 0 10-15,5 4 8 16,2 2-1-16,-2 10-7 15,3 7-2-15,-6 9 13 16,-5 7 7-16,-1 7 8 16,-3 2 4-16,-4 1-8 15,-1-2 13-15,4-1-123 16,6-5-149-16</inkml:trace>
  <inkml:trace contextRef="#ctx0" brushRef="#br0" timeOffset="-14671.08">3049 17311 821 0,'0'0'380'0,"3"3"-104"0,5 8-110 16,7 5-70-16,10 6 8 16,8 5-30-16,0 1-15 15,-9-5-5-15,-11-4 2 16,-16-4 0-16,-9-2 3 15,-13-6 1-15,-2-3-42 16,1-7-163-16</inkml:trace>
  <inkml:trace contextRef="#ctx0" brushRef="#br0" timeOffset="-14091.12">4010 17295 771 0,'-6'25'306'0,"-1"16"-188"15,10 3-70-15,5-4-3 16,9-5-14-16,4-8-5 15,10-12-5-15,3-5 1 16,2-16 8-16,-4-9 4 0,-12-5 4 16,-10-4-2-16,-8-2-5 15,-4-3-5-15,-9-2-8 16,-5-4-2-16,-6-2-4 16,-2-3-3-16,-1-5-3 15,-1-1 0-15,6-2-4 16,5 9 0-16,4 13-2 15,7 11 0-15,-1 12-6 16,2 5-7-16,0 7-7 16,-1 2-3-16,7 16 4 15,-3 1 6-15,10 8 7 16,4 2 3-16,9-5 15 16,8 0-42-16,6-3-139 15,2-4-147-15</inkml:trace>
  <inkml:trace contextRef="#ctx0" brushRef="#br0" timeOffset="-13856.76">4552 17379 398 0,'-4'9'300'15,"-4"8"33"-15,-3 1-74 16,-13-3-106-16,-5-1-47 16,-7-10-54-16,-7-4-16 15,8-8-15-15,0-5-7 16,9-4-10-16,9-1-4 0,14-1-9 15,6-1-4-15,15 5 4 16,0 2 9-16,13 13 31 16,0 3 18-16,3 14 19 15,-1 5-4-15,-10 2-18 16,-1 4-12-16,-4-2-44 16,0-3-72-16</inkml:trace>
  <inkml:trace contextRef="#ctx0" brushRef="#br0" timeOffset="-13158.89">5403 17255 691 0,'-16'-3'340'16,"-10"0"-129"-16,-1 3-96 16,0 3-34-16,11 3-61 15,4 4-20-15,12 3-19 16,6 2 0-16,14 2 8 16,4-2 5-16,6-6 7 15,-1-3 4-15,-6-5 4 16,-3-1 0-16,-9-6 5 15,-4 0 3-15,-7-1-4 16,-5 2-3-16,-10 2-7 16,-2 3-4-16,-13 7-1 15,-1 6 2-15,5 4 11 16,0 2 5-16,12 0 11 16,6 3 3-16,10-1 2 15,8-2-1-15,9-1 0 0,8-7-1 16,4-5-4-16,2 0 0 15,2-10-4-15,-6-3-1 16,-4-8 1-16,-5-2-1 16,-7-2-2-16,1-3-1 15,-5 1-4-15,-3-2 0 16,-1 4-3-16,-3 6-2 16,-2 9-5-16,1 5-1 15,3 13 1-15,-4 3-1 0,1 5 5 16,2 4-1-1,0-4 15-15,2 1-51 0,4-2-153 16,-7-3-295-16</inkml:trace>
  <inkml:trace contextRef="#ctx0" brushRef="#br0" timeOffset="-12964.25">5532 17007 821 0,'-7'-6'472'16,"-2"-5"-14"-16,4 11-384 15,3 0-13-15,8 13-245 16</inkml:trace>
  <inkml:trace contextRef="#ctx0" brushRef="#br0" timeOffset="-12670.82">5689 17331 1006 0,'0'0'448'0,"0"0"-238"16,3 15-77-16,-1 6-81 16,8 4-12-16,6 6 9 15,0-10-7-15,6 6-10 16,-5-7-5-16,-1-10-3 16,-1-6 9-16,1-14 10 15,0-6 3-15,2-3-4 16,-3-2-11-16,-5 2-13 15,-5-2-5-15,-3 0-52 16,5 5-66-16</inkml:trace>
  <inkml:trace contextRef="#ctx0" brushRef="#br0" timeOffset="-12024.49">6251 17336 663 0,'0'5'339'16,"0"2"-100"-16,-4 10-66 15,-7 6-6-15,-11 1-37 16,-7 5-31-16,-5-4-42 16,-2-7-10-16,4-4-22 15,4-10-2-15,4-9 0 16,7-5-2-16,6-10-11 15,3 2-6-15,11-2-10 16,3 2-4-16,8-1-2 16,2 3-3-16,2 8-3 15,2 6-2-15,2 9-1 0,4 6 3 16,4 7 9-16,-4 1 7 16,-2 2 6-16,0-2 4 15,-4-6 2-15,0-2 0 16,-1-9 5-16,0-5 3 15,1-9-6-15,-6-5-6 16,-2-2-11-16,-7 0-4 16,-2-2-14-16,1 0-4 0,0 2-4 15,4-1-1-15,4 4 16 16,-4 4 6-16,-8 7-4 16,1 5 18-16,-7 11 37 15,6 6 16-15,7 5 41 16,-2 6-8-16,-1-2-26 15,2-5-15-15,-2-3-23 16,-1-4-2-16,5-3-101 16,-6-2 347-16</inkml:trace>
  <inkml:trace contextRef="#ctx0" brushRef="#br0" timeOffset="-11370.9">7497 17196 782 0,'-18'6'357'0,"-24"12"-150"15,1 4-49-15,10 15-64 0,0 5-22 16,11 10-44-16,10 4-18 16,18 5-12-16,13 0-1 15,14-7 2-15,7-6 4 16,12-16 11-16,7-12 4 16,13-23 6-16,5-15 4 15,-7-19 5-15,-10-10 1 16,-20-9 4-16,-15 3 1 15,-19-3 30-15,-11 2 11 0,-24 8 2 16,-7 3-4-16,-18 14-37 16,-1 9-18-16,0 11-18 15,1 6-5-15,15 5-57 16,7 3-63-16</inkml:trace>
  <inkml:trace contextRef="#ctx0" brushRef="#br0" timeOffset="-11086.72">7637 17473 902 0,'0'2'408'16,"7"10"-117"-16,4 4-126 16,11 13-54-16,6 2 16 15,5 11-47-15,-1 7-13 16,-5-3-26-16,-5-1-15 16,-5-15-9-16,-3-9 3 15,-6-11-103-15,0-6-465 16</inkml:trace>
  <inkml:trace contextRef="#ctx0" brushRef="#br0" timeOffset="-9444.66">8140 17678 427 0,'2'-5'251'0,"-2"-7"-27"16,0-3-48-16,-4 1-65 15,-4-2-26-15,-5 5-39 16,-6 1-11-16,-2 4-16 16,2 6-9-16,0 8-11 15,4 9-6-15,3 2-6 16,2 1 0-16,9-1 4 15,4-1 1-15,8-8 7 16,2-2 3-16,2-8 8 16,-1-3 2-16,-4-4 8 0,-2 0 6 15,-3 0 6-15,-3 1 5 16,0 6-5-16,1 0-7 16,-3 0-6-16,0 0-8 15,6 4-4-15,14 16 0 16,30 30 3-16,-31-26 8 15,-6 0 26-15,-5 3 19 16,-13 2 36-16,-10-4 15 16,-13-8 4-16,-7-4-7 15,-5-7-30-15,3-6-19 0,11-5-26 16,4-5-10-16,12-3-16 16,4 0-8-16,6 4-19 15,7-2-35-15,12 0-117 16,3 3-132-16</inkml:trace>
  <inkml:trace contextRef="#ctx0" brushRef="#br0" timeOffset="-9100.05">8485 17468 1022 0,'3'1'476'16,"1"-1"-185"-16,16 2-180 15,5-1-43-15,19 1-41 16,5-1-10-16,0 0-9 16,-2 0-44-16,-12-1-197 15</inkml:trace>
  <inkml:trace contextRef="#ctx0" brushRef="#br0" timeOffset="-8905.18">8520 17581 888 0,'1'3'410'16,"4"2"-156"-16,13 1-112 0,11 3-15 15,11-4-43-15,5-3-31 16,1 3-26-16,-3-3-17 16,-9 0-40-16</inkml:trace>
  <inkml:trace contextRef="#ctx0" brushRef="#br0" timeOffset="-8277.65">9430 17453 743 0,'-18'7'315'0,"-21"-1"-155"0,-1-3-31 16,3-5-27-16,2-7-17 16,10-7-46-16,7-6-13 15,14-8-22-15,8-6-10 16,17 4-10-16,4 3 0 16,10 13 9-16,-1 11 7 15,3 16 11-15,3 12 8 0,-9 15 20 16,-4 3 18-1,-25 12 15-15,-12 3-1 0,-17-1-20 16,-4 3-17-16,2-8-15 16,0-9 0-16,6-22-16 15,6-9-11-15,4-17-11 16,8-7-5-16,5-8 6 16,6 0 5-16,12-2 9 15,2 5 4-15,13 11 7 16,-6 4 3-16,2 12-4 15,0 3-3-15,-7 10 0 16,-4 2 1-16,-7-1-43 16,-1-1-82-16</inkml:trace>
  <inkml:trace contextRef="#ctx0" brushRef="#br0" timeOffset="-8006.81">9752 17275 1199 0,'0'-2'503'16,"-2"5"-301"-16,0 6-39 16,-11 14-64-16,-2 4-14 0,-2 5-22 15,-2-1-16-15,11-2-26 16,6-2-12-16,7-4-8 15,7-3-1-15,10-12 5 16,-1-2 2-16,9-5 1 16,-4 3 2-16,6-4-52 15,-6 0-61-15,-4-9-186 16</inkml:trace>
  <inkml:trace contextRef="#ctx0" brushRef="#br0" timeOffset="-7813.77">9923 17281 757 0,'-3'3'424'16,"-3"5"-58"-16,1 14-179 15,-3 4-41-15,4 9-17 0,1 2-12 16,-1 2-22-16,1 7-15 16,0 11-37-16,-2 3-14 15,4-4-12-15,1-8 3 16,4-20-102-16,1-9-66 15</inkml:trace>
  <inkml:trace contextRef="#ctx0" brushRef="#br0" timeOffset="-7390.89">10506 17404 1045 0,'0'3'411'0,"0"13"-241"0,4 9-46 15,0 11 3-15,6 9-4 16,-3 12-41-16,-2 6-13 15,-5 5-31-15,-2 1-14 16,-3-10-7-16,-1-10-30 16,2-17-77-16,1-10-52 15,0-16-237-15</inkml:trace>
  <inkml:trace contextRef="#ctx0" brushRef="#br0" timeOffset="-7215.49">10525 17690 1149 0,'8'-5'471'0,"13"2"-281"16,6-1-50-16,11 4-49 16,-1 5-31-16,-3 0-40 15,-5 1 15-15,-11 2-74 16</inkml:trace>
  <inkml:trace contextRef="#ctx0" brushRef="#br0" timeOffset="-6644.37">11336 17278 751 0,'-9'-7'392'0,"-16"-6"-98"0,-7 2-48 15,-10 7-71-15,-6 7-42 16,-5 11-64-16,3 6-21 16,7 15-28-16,9 2-10 15,18 15-8-15,4-3 3 16,19-3 1-16,8 3 4 15,19-15 6-15,10 0-1 0,13-13 2 16,4-6 1 0,-4-14-13-16,-1-5-47 0,-11-5-186 15</inkml:trace>
  <inkml:trace contextRef="#ctx0" brushRef="#br0" timeOffset="-6409.05">11669 17672 1252 0,'1'3'600'0,"6"-2"-247"15,-6 1-177-15,-1-2-41 16,0 0-78-16,0 0-14 16,0 0 55-16</inkml:trace>
  <inkml:trace contextRef="#ctx0" brushRef="#br0" timeOffset="13709.22">12115 13512 505 0,'0'3'272'0,"-1"6"-32"15,-1 4-67-15,2 7-39 16,-2 3-8-16,-1-1-39 15,-5-4-15-15,2-6-17 16,0-7-61-16</inkml:trace>
  <inkml:trace contextRef="#ctx0" brushRef="#br0" timeOffset="14394.65">12516 13192 571 0,'13'-11'333'0,"7"-9"-72"16,9 14-95-1,0 8-38-15,3 17-58 0,-3 9-20 16,-8 12-13-16,-4 6-4 15,-2 4-11-15,0-1-6 16,-1-7-4-16,-4-5-1 16,-5-11 2-16,-2 1 1 15,1-6 5-15,0-2 2 16,-6-10-8-16,-1-6-17 16,-7-9-44-16,6-2-19 0,4-7-20 15,0-5 6-15,4-3 33 16,2 0 17-16,-6 5 29 15,5 6 14-15,-10 9 18 16,-11 0 7-16,-9 9 7 16,-5 6-5-16,-3 5-13 15,0 0-8-15,10-2-14 16,2-4-6-16,17-2-86 16,11-1-96-16</inkml:trace>
  <inkml:trace contextRef="#ctx0" brushRef="#br0" timeOffset="14704.44">13166 13418 783 0,'-6'-4'396'16,"-12"-6"-112"-16,-2 1-72 15,-3 5-84-15,-4-2-29 16,0 5-50-16,2 2-22 16,5 7-31-16,0 5-11 15,8 4-6-15,0 1 1 16,8 2 5-16,9-1 4 16,12 0 5-16,3-2 1 0,10-6 7 15,-2-8 2-15,4-3 5 16,-2-9 5-16,-6-2-60 15,-3-2-54-15,-5-9-313 16</inkml:trace>
  <inkml:trace contextRef="#ctx0" brushRef="#br0" timeOffset="14830.73">13092 13238 538 0,'-7'-8'395'15,"-3"-4"22"-15,4 5-209 16,2 3-68-16,2 3-117 15,1 1-23-15,1 0-292 16</inkml:trace>
  <inkml:trace contextRef="#ctx0" brushRef="#br0" timeOffset="15120.34">13225 13326 989 0,'3'15'434'0,"4"18"-234"0,-1 3-56 15,12 11-78-15,2 5-22 16,-3 5-21-16,1 4-5 16,-14 2-8-16,-4-3-2 15,-8-9 1-15,-3-8 4 0,-4-17-21 16,-4-9-10-16,-5-13-31 16,6-8-13-16,-1-14 18 15,2-5 6-15,12-12 20 16,-2-3 5-16,12-8-3 15,6-2 3-15,9 1 14 16,5 3 7-16,10 6 3 16,1 0 1-16,3 9-77 15,-1 6-186-15</inkml:trace>
  <inkml:trace contextRef="#ctx0" brushRef="#br0" timeOffset="15552.21">13534 13372 746 0,'-2'0'407'0,"-3"1"-60"16,1 8-232-16,0 1-44 16,0 8-44-16,3 4-9 15,5-2-12-15,5 3-2 16,7-6-4-16,3 1 2 15,5 0 4-15,-1-10 3 16,1-7 9-16,0-7 1 16,-9-9 3-16,0 3 0 15,-8-2-1-15,-1-1-2 0,1 3 1 16,-7-2-1-16,-1 6-4 16,-4 3-6-16,-4 1-21 15,6 8-9-15,7 4-5 16,3 5 2-16,3 1 14 15,3 0 5-15,1-2 3 16,-2-3 8-16,15 1 32 16,-3-10 16-16,4-4 18 15,3-1 7-15,-13-15-14 16,-1 3-8-16,-9-5-8 16,-4-5-12-16,-8 3-23 15,-3 4-35-15,-6 2-118 16,0 9-114-16</inkml:trace>
  <inkml:trace contextRef="#ctx0" brushRef="#br0" timeOffset="16074.26">14574 13404 634 0,'0'11'279'0,"-1"5"-120"16,-5 6-40-16,5-6-24 15,-3 0-18-15,1-6-30 16,0-4-7-16,0-2-4 15,-2-9-2-15,1-11-14 0,1-1-10 16,9-10-13 0,7-2-2-16,1 2 5 0,1-3 12 15,-1 3 21-15,-3 8 9 16,6 8 12-16,0 9-12 16,-7 12-14-16,-1 6-9 15,-4 11-11-15,3 2 0 16,-2 5-2-16,5-1 0 15,-4-9 2-15,2-3-19 0,9-8-168 16</inkml:trace>
  <inkml:trace contextRef="#ctx0" brushRef="#br0" timeOffset="16387.58">15090 13391 590 0,'-2'10'332'16,"1"7"-68"-16,-7 6-88 16,-6 3-30-16,-10-8-54 15,-4 3-21-15,-2-13-33 16,3-5-7-16,4-5-9 16,-1-9-5-16,6-7-11 15,3 1-5-15,8-3-6 16,5 0-6-16,5 1-5 0,7 0 5 15,10 7 12-15,4 4 8 16,5 10 10 0,0 5-4-16,-6 5-6 0,-3 5-3 15,1-1-2-15,-3 0 6 16,0 3-99-16,3-2-186 16</inkml:trace>
  <inkml:trace contextRef="#ctx0" brushRef="#br0" timeOffset="16701.95">15232 13517 919 0,'0'2'401'0,"7"-1"-193"16,3-1-66-16,11-3-47 16,4 3-24-16,3-5-32 15,-3-8-7-15,0 1-5 16,-5-12-2-16,-3 3-1 15,-4 1-2-15,-9-3-3 16,-5 0-5-16,-13-4-10 16,-2 2-4-16,-11 5-5 15,1 7-5-15,1 13-12 16,-1 11-5-16,4 13-4 16,2 7 2-16,4 13 20 15,7 4 7-15,9 8 10 16,0-4 4-16,8-1-4 15,1-1-2-15,3-10 5 0,4 1-33 16</inkml:trace>
  <inkml:trace contextRef="#ctx0" brushRef="#br0" timeOffset="17154.73">15774 13394 588 0,'-2'3'329'16,"-2"4"-69"-16,-7 6-81 15,-4 4-10-15,-11 4-60 16,-3-4-29-16,1-3-38 16,1-3-13-16,-1-11-9 0,1-4-2 15,0-5-8 1,1 0-5-16,10-4-11 0,8 0-7 15,8 0-14-15,9-1-2 16,9 1-2-16,5 5 1 16,6 10 13-16,-4 7 4 15,2 12 12-15,-4 1 2 16,-2 5 2-16,1-3 1 16,-4 0-4-16,-2-3-84 15</inkml:trace>
  <inkml:trace contextRef="#ctx0" brushRef="#br0" timeOffset="17302.86">15639 13240 795 0,'-1'0'421'15,"-1"1"-10"-15,2 3-374 16,0-4-50-16</inkml:trace>
  <inkml:trace contextRef="#ctx0" brushRef="#br0" timeOffset="17770.59">15931 13272 414 0,'14'-21'257'0,"14"-23"33"16,9 2-124-16,1 6-25 15,0 6 2-15,-2 16-29 16,-7 8-26-16,1 19-44 16,-5 12-15-16,-6 21-4 15,-2 12 2-15,-10 11 1 16,-1 6-5-16,-4-10-10 16,3-9-2-16,3-19-2 15,2-15 3-15,2-17 7 16,-4-6 8-16,-5-12 6 15,-3-1-7-15,-13-3-11 16,-5 2-9-16,-14 1-13 16,-3 4-1-16,0 11-3 15,-5 1-4-15,9 13 0 16,-5-2 1-16,7 0-51 0,10 2-60 16</inkml:trace>
  <inkml:trace contextRef="#ctx0" brushRef="#br0" timeOffset="18074.66">16268 13158 804 0,'28'-10'408'0,"21"-10"-129"0,0 20-125 16,-2 8-50-16,-6 21-26 15,-4 11-10-15,-14 16 0 16,-3 7-3-16,-10-3-21 15,-8 0-11-15,3-12-17 16,-2-8-3-16,2-12-4 16,4-10-9-16,-10-16-52 15,0-6-46-15,1-7-64 16,-6-9-18-16,5-3 13 16,-9 1 44-16,-6 1 75 15,5 11 41-15,-8 13 65 16,-3 7 16-16,-5 12-6 15,-10 1-11-15,2 0-32 16,4 0-31-16</inkml:trace>
  <inkml:trace contextRef="#ctx0" brushRef="#br0" timeOffset="18375.58">16640 13380 792 0,'14'6'411'0,"7"3"-72"16,-2 11-207-16,-1 3-11 16,-12 2-24-16,-5-1-12 0,-8-6-35 15,4 1-14-15,1-9-20 16,-1-4-4-16,4-6-1 16,6-9-2-16,5-6-4 15,3-6-2-15,8 2-5 16,-1 3-1-16,0 4-3 15,1 3-2-15,-5 10-2 16,-2 6 5-16,-4 14 7 16,-6 10 6-16,-5 0 2 15,-1-3-2-15,0-1-48 16,0-6-56-16</inkml:trace>
  <inkml:trace contextRef="#ctx0" brushRef="#br0" timeOffset="18824.4">16992 13257 867 0,'6'-14'345'0,"7"-16"-219"16,10-1-20-16,14 4-17 15,2 4 2-15,6 13-25 16,0 3-18-16,-9 15-33 16,-4 7-8-16,-7 14 2 15,-4 7 4-15,-9 9 4 16,-9 5 2-16,-6 1-2 15,-5-4-2-15,3-9-5 16,5-6-2-16,2-15-1 16,4 1 0-16,-3-13 2 15,0-1 3-15,-6 0 2 16,2-4-2-16,0 0-5 16,-5 0-4-16,-17 6-3 15,-30 10-1-15,31-8 5 16,2-1-17-16,0-5-36 15,3-2-23-15,2-3-94 0,2-2-108 16</inkml:trace>
  <inkml:trace contextRef="#ctx0" brushRef="#br0" timeOffset="19386.99">17518 13424 799 0,'5'0'363'0,"-2"-2"-188"0,3 4-21 16,-6-2-46-16,0 3-21 16,1 21-10-16,-9 27-9 15,3-25-25-15,3-4-11 16,1-10-15-16,1-5-3 16,7-8 3-16,-4-7 0 15,10-3-3-15,3-3-2 0,4-8-12 16,3 4 0-16,5 5-6 15,4 6-1-15,-10 8-2 16,1 8 0-16,-13 12 8 16,-3-4 1-16,-5 7 6 15,1-3 1-15,0-6-95 16,2 0-139-16</inkml:trace>
  <inkml:trace contextRef="#ctx0" brushRef="#br0" timeOffset="19587.72">17867 13436 900 0,'6'3'405'0,"9"10"-151"16,8 7-116-16,7 3-20 15,-6 2-19-15,-7-3-25 0,-2-3-1 16,-12-3-14-16,-2-2-7 15,-4-1-12-15,-11-7-3 16,-7-8-42-16,3 2-97 16</inkml:trace>
  <inkml:trace contextRef="#ctx0" brushRef="#br0" timeOffset="20119.18">18911 13293 721 0,'-13'-3'357'16,"-18"-4"-117"-16,-2 7-65 16,-3 6-92-16,4 9-26 15,6 15-46-15,11 6-10 16,15 9-4-16,6-3 2 16,18-6 7-16,6-6 6 0,11-13 8 15,5-3 1-15,-7-10 7 16,-3-5 7-16,-15-11 11 15,-7-1 4-15,-15-6-10 16,-14-4-11-16,-12 3-24 16,-8 2-21-16,-2 7-69 15,4 0-86-15</inkml:trace>
  <inkml:trace contextRef="#ctx0" brushRef="#br0" timeOffset="20368.12">19008 13328 754 0,'-4'0'369'0,"2"4"-112"0,2 5-84 15,-2 6-82-15,2 8-16 16,2 5-38-16,1 2-14 16,8 0-14-16,6-4-1 15,1-7 5-15,4-7 9 16,5-9 31-16,-2-6 14 15,-3-4 19-15,-3-4 0 16,-10-4-19-16,-6 0-14 16,-3-4-25-16,-4 1-22 15,-1 2-111-15,-1 1-78 16</inkml:trace>
  <inkml:trace contextRef="#ctx0" brushRef="#br0" timeOffset="20578.55">19273 13350 953 0,'9'7'405'0,"10"8"-220"16,-3 2-32-16,0 8-40 15,-2-2-17-15,-5 1-35 16,0-1-17-16,1-3-24 16,4-3-6-16,1-7 9 15,-3-10 6-15,0-6 7 16,-3-7 0-16,1-7-8 15,3 2-7-15,-9-5-55 16,4-2-65-16</inkml:trace>
  <inkml:trace contextRef="#ctx0" brushRef="#br0" timeOffset="20985.23">19740 13371 847 0,'-11'-2'424'0,"-6"-1"-154"0,0 5-124 16,-4 1-45-16,4 7-60 15,1 5-19-15,6 7-21 16,6 2-2-16,5 4-6 15,7-3 2-15,7 1 5 16,3-3 5-16,4-10 6 16,3-3 2-16,-5-10 8 15,1-6 4-15,-6-5 2 16,-2-10 0-16,-6-2-6 16,-3-5-2-16,-4-5-4 15,-3-3 1-15,-4-7-1 16,-1-5 1-16,2-4-2 15,3-1-4-15,5 6-8 16,7 3-4-16,10 14-12 16,4 6-4-16,4 5-85 0,1 9-60 15</inkml:trace>
  <inkml:trace contextRef="#ctx0" brushRef="#br0" timeOffset="21568.75">20170 13298 520 0,'-7'-2'330'0,"-7"-5"-13"16,-7 4-158-16,-3 2-41 16,1 4-69-16,1 5-26 15,8 6-31-15,5 2-9 16,9 4-3-16,1-1 1 16,11-2 8-16,6-2 6 15,6-4 6-15,1-3 3 16,-6-8-2-16,-3-2-5 15,-8-5-4-15,-2-1-2 16,-9 1-1-16,-5 1 2 0,-10 4 1 16,-1 3 11-16,-4 8 20 15,-2 3 8-15,8 1 12 16,2 0-11-16,9 4-17 16,6 1-5-16,8 2-8 15,5-1-1-15,10-8 3 16,4 2 0-16,6-7-24 15,4-4-46-15,3-2-190 16</inkml:trace>
  <inkml:trace contextRef="#ctx0" brushRef="#br0" timeOffset="21852.4">20485 13357 597 0,'-3'-7'337'0,"-5"-3"-44"0,-8 1-56 16,0 2-81-16,-4 3-39 15,2 5-70-15,1 5-25 16,-1 7-31-16,3 4-8 16,4 8-3-16,6 4-1 15,11 2 4-15,3 1 4 16,11-7 9-16,2-2 4 16,2-11 6-16,-3-8 4 15,-6-7 11-15,-5-4 6 16,-8-5 24-16,-2 2 3 15,-7-1-7-15,-7-2-9 0,-6 1-26 16,1 2 8-16,1-1-106 16,1-1-103-16</inkml:trace>
  <inkml:trace contextRef="#ctx0" brushRef="#br0" timeOffset="22071.77">20525 13288 888 0,'2'-3'460'16,"0"-6"-144"-16,1 11-166 15,3 8-43-15,4 21-63 16,-1 8-11-16,4 20-14 16,-5 0-6-16,-8-1-6 15,-1 1-1-15,-4-5-2 0,2-21 0 31,0-17-18-31,2 1-49 0,1 33-137 0,1-13-313 16</inkml:trace>
  <inkml:trace contextRef="#ctx0" brushRef="#br0" timeOffset="22225.8">20521 13492 841 0,'6'0'352'15,"3"0"-149"-15,18 0-186 16,10 6-12-16,7-3 1 16,-1-4-6-16,5 2-271 15</inkml:trace>
  <inkml:trace contextRef="#ctx0" brushRef="#br0" timeOffset="22479.82">20974 13391 694 0,'-6'-7'368'0,"-11"-9"-79"16,4-1-46-16,-9 2-86 15,-3 3-37-15,6 8-73 16,-3 5-26-16,7 11-27 16,6 8-5-16,6 7 2 0,3 0 5 15,17 0 8-15,8 1 7 16,0-15 9-16,9-1 4 15,-10-9 10-15,-7-7 5 16,-5-6 3-16,-5-7-1 16,-4-4-113-16,-3-7-126 15</inkml:trace>
  <inkml:trace contextRef="#ctx0" brushRef="#br0" timeOffset="22918.66">21109 13273 416 0,'7'-22'268'0,"7"-28"19"15,7 3-84-15,9 10-52 16,3 7 0-16,9 17-14 16,-5 3-17-16,-2 20-35 15,-5 1-32-15,-7 24-37 16,4 7-2-16,-18 9 0 0,4 12 1 16,-9 1 1-16,0 0-2 15,2-9-3-15,3-5-2 16,-1-23 0-16,1-11 4 15,4-8 11-15,-7-15-7 16,-2-4-18-16,-4-3-13 16,-7-7-23-16,-8 0 5 15,-10 1 7-15,-6 0 1 0,-9 12 2 16,-3 7 0 0,1 10 3-16,5 6 4 0,13-2-37 15,12-2-60-15</inkml:trace>
  <inkml:trace contextRef="#ctx0" brushRef="#br0" timeOffset="23235.62">21839 13407 692 0,'-6'-6'368'16,"-7"-4"-96"-16,-6 0-93 0,-4 1-31 16,-2 2-54-16,2 6-30 15,1 6-49-15,2 2-13 16,9 6-6-16,1 5-1 16,9-1 2-16,5 4-1 15,7-3 3-15,6-3 4 16,10-3 11-16,-2-8 6 15,1-4 13-15,-6-5 5 0,-3-2 7 16,-6-5-1-16,-3 3-12 16,-3 1-11-16,-4-4-125 15</inkml:trace>
  <inkml:trace contextRef="#ctx0" brushRef="#br0" timeOffset="23717.58">21943 13354 646 0,'-1'-6'378'0,"0"-3"-38"15,2 3-140-15,7 13-86 16,7 7-30-16,15 19-33 15,-3 7-10-15,6 7-6 0,-4 1-4 16,-16-4 4-16,-7-2 1 16,-19 0-5-16,-10-3-7 15,-10-2-9-15,-3-6-2 16,5-15-21-16,2-9-11 16,11-16-22-16,2-9-9 15,3-10-2-15,6-3-2 16,14-2 3-16,7-1 1 15,16-8 14-15,6-4 9 16,3-3 16-16,8-2 6 16,7 5 15-16,-3 3 15 0,-10 11 25 15,-7 4 10-15,-15 16 4 16,-5 5-13-16,-7 14-23 16,-2 6-10-16,-1 13-14 15,1 3 2-15,2 4 1 16,7 5-1-16,-10-7-2 15,9 4 1-15,-6-10 0 16,-6-8-6-16,-1-8-108 16,-2-5-127-16</inkml:trace>
  <inkml:trace contextRef="#ctx0" brushRef="#br0" timeOffset="23851.44">22270 13100 904 0,'0'-3'447'16,"-2"-5"-170"-16,2 3-128 16,1 7-147-16,6 5-86 15</inkml:trace>
  <inkml:trace contextRef="#ctx0" brushRef="#br0" timeOffset="24518.77">22817 13309 476 0,'-4'3'276'0,"-3"12"-12"0,-10 1-97 15,-3 10-68-15,-4 0-13 16,-3-4-31-16,-2 0-10 15,-3-9-11-15,4-2-4 16,1-11-1-16,5-1 0 16,6-8-3-16,-1-6 1 15,7-4 11-15,2-1 2 16,5-2 1-16,4 2-4 16,7 5-19-16,3 5-4 15,5 12-14-15,1 8 0 16,5 16-5-16,1 3-4 0,6 6 8 15,4 1 1-15,6-5 2 16,-1-3 2-16,-4-14 6 16,-4-8-10-16,-9-16-14 15,0 0-4-15,-2-6-1 16,-1-4 10-16,1 1 19 16,-4-7 8-16,-1-3 21 15,7 3 5-15,1 2 17 16,2 5-2-16,1 12-21 15,-3 7-6-15,-6 12-15 16,-1 3-2-16,-7 6-2 16,-7 0 0-16,-6 3-2 15,-9 0 0-15,-7 1 0 16,-1-6-1-16,4-6-32 16,4-2-62-16,12-8-212 15</inkml:trace>
  <inkml:trace contextRef="#ctx0" brushRef="#br0" timeOffset="24740.57">23395 13501 865 0,'-3'0'545'15,"1"0"30"-15,1 3-357 16,1-3-51-16,0 0-83 16,0 0-33-16,0 0-91 15,0 0-406-15</inkml:trace>
  <inkml:trace contextRef="#ctx0" brushRef="#br0" timeOffset="26188.12">1648 14199 685 0,'-1'-1'351'0,"1"1"-91"16,0-2-83-16,0 1-60 15,0 0-25-15,3-12-26 16,26-49-16-16,-7 16-14 16,4-2-1-16,-5-1 13 15,-6 0 7-15,-8 4 7 16,-4 1-2-16,-3 5-24 15,0 6-12-15,0 7-13 16,2 6-6-16,2 8-14 16,1 4-13-16,5 9-12 15,-1 7 1-15,9 13 7 16,2 8 11-16,5 19 7 16,2 6 3-16,-2 8 5 15,-6-2 0-15,2-3 2 16,1-7 0-16,-5-12-55 15,2-1-52-15,-6-19-398 16</inkml:trace>
  <inkml:trace contextRef="#ctx0" brushRef="#br0" timeOffset="26353.68">1699 13954 931 0,'8'4'330'0,"13"7"-274"16,9 1-43-16,17-1 3 16,3 0-3-16,6-4-90 15</inkml:trace>
  <inkml:trace contextRef="#ctx0" brushRef="#br0" timeOffset="26527.6">1656 13966 829 0,'-8'-5'385'0,"0"2"-173"15,7 0-98-15,1 3-104 16,18 6-18-16,14-1-187 16</inkml:trace>
  <inkml:trace contextRef="#ctx0" brushRef="#br0" timeOffset="26890.34">2265 14063 826 0,'9'7'347'0,"10"4"-209"16,3-2-34-16,6-2-46 15,2 0-20-15,0-6-16 16,-4-2-2-16,-4-7 5 16,-10-10 2-16,-6-1 8 15,-4 1 1-15,-11-5-6 16,-2 5-4-16,-6 5-12 16,-4 1-5-16,2 7-7 15,-4 5-1-15,-2 4-5 16,5 3 7-16,4 10 21 15,3 0 9-15,7 13 16 16,-2-2-2-16,5 12-17 16,3 3-7-16,5 0-12 15,2 1-4-15,1-6-5 16,3-4-1-16,-4-12-52 16,2-3-65-16</inkml:trace>
  <inkml:trace contextRef="#ctx0" brushRef="#br0" timeOffset="27255.42">2773 14005 659 0,'-3'8'356'0,"-3"7"-64"0,-3-3-157 15,-1 5-24-15,-5-4-47 16,-1-3-20-16,-6 0-17 16,-2-6-4-16,1 0-5 15,2-1-3-15,3-4-8 16,4-3-5-16,2-3-11 16,4-3-6-16,7-2-11 15,5 5-1-15,7-1 1 16,2 3 4-16,3 5 18 15,1 1 12-15,4 11 26 16,0 5 11-16,4 7 6 16,2 2-5-16,-5 1-15 15,-2-2-8-15,-2-6-43 16,-1-3 237-16</inkml:trace>
  <inkml:trace contextRef="#ctx0" brushRef="#br0" timeOffset="28758.51">4008 13807 511 0,'-7'-6'294'15,"-9"-6"-24"-15,-5 8-67 16,-7 8-84-16,-1 8-28 15,2 11-55-15,1 5-15 0,10 9-16 16,7 5-5-16,16 6-4 16,14 0-2-16,13-4 3 15,8-3 2-15,5-13 5 16,5-7 3-16,10-19 5 16,-2-8 3-16,-1-20 14 15,-10-5 21-15,-19-14 49 16,-4 1 14-16,-22 2 41 15,-8-3-6-15,-19 6-27 16,-15-5-18-16,-12 6-55 16,-2 5-19-16,6 9-31 15,7 6-5-15,15 9-55 16,3 7-58-16,14 11-169 16</inkml:trace>
  <inkml:trace contextRef="#ctx0" brushRef="#br0" timeOffset="29021.66">4083 13983 766 0,'1'4'422'16,"0"4"-10"-16,13 8-292 16,7 6-42-16,10 3-17 15,2 12-15-15,-1 1-16 16,0 2-6-16,-11-3-9 16,-2-10-1-16,-5-12-100 15</inkml:trace>
  <inkml:trace contextRef="#ctx0" brushRef="#br0" timeOffset="29709.79">4664 14089 384 0,'-5'-3'270'0,"-9"-10"41"15,-3 3-42-15,-7-1-68 16,-2 2-36-16,1 6-82 16,4 3-31-16,7 5-49 15,4 3-17-15,5 2-17 16,2 2 1-16,15 6 11 0,4 2 8 16,11 10 13-1,3-2 3-15,-2 0 4 0,-8-3 4 16,-16-3 9-16,-5 3 5 15,-19 0 6-15,-7-7 1 16,3-5-5-16,-9-9-4 16,9-7-17-16,11-4-11 15,5-14-19-15,16-3-6 16,7-11 5-16,1 0 6 0,10 1 27 16,-5-2 12-16,4 13 22 15,-5-1 21-15,-16 6 17 16,-2 6-3-16,-11 6-23 15,-5 4-23-15,-3 2-52 16,1 6-53-16</inkml:trace>
  <inkml:trace contextRef="#ctx0" brushRef="#br0" timeOffset="30102.2">4973 13992 1017 0,'1'0'425'0,"8"4"-236"16,3-4-65-16,18 0-68 15,8 0-9-15,9 1-24 16,7 6-11-16,-10-1 2 16,-4 1-64-16,-11-5-241 15</inkml:trace>
  <inkml:trace contextRef="#ctx0" brushRef="#br0" timeOffset="30338.98">5008 14108 835 0,'0'0'366'0,"10"4"-159"0,7-3-52 16,14 1-32-16,9 2-28 15,0-2-51-15,1 1-14 16,-5 3-29-16,-3-2-87 15</inkml:trace>
  <inkml:trace contextRef="#ctx0" brushRef="#br0" timeOffset="30893.81">5964 13751 844 0,'-16'-3'386'0,"-23"-3"-164"15,-3 5-39-15,-4 6-70 16,-1 5-26-16,9 13-40 15,3 7-21-15,9 13-9 16,6 9-2-16,12 5-8 16,8 4-4-16,13 2-4 15,9-5-3-15,15-5-1 16,4-11 2-16,19-17 1 16,1-9 10-16,7-16-116 15</inkml:trace>
  <inkml:trace contextRef="#ctx0" brushRef="#br0" timeOffset="31376.15">6134 14145 989 0,'1'0'398'16,"6"3"-214"-16,8 7-108 15,8 4-25-15,8 7 5 16,-2-1-12-16,-3 3-15 15,-10-1-1-15,-13 2-4 16,-8 1 5-16,-12-5 4 16,-6-3 2-16,-6-14-14 15,6-3-19-15,0-10-23 16,5-3-11-16,12-3-6 16,3-3 3-16,14-9 7 15,4-1 2-15,10-8 12 16,-8 15 8-1,-9 11 21-15,2 0 13 0,11-25 26 0,-4 6 4 16,-22 11-15-16,-18 13-13 16,-5 6-28-16,-2 7-6 15,5 3-33-15,4-2-49 16</inkml:trace>
  <inkml:trace contextRef="#ctx0" brushRef="#br0" timeOffset="31630.41">6522 14153 1133 0,'0'0'513'15,"-4"0"-232"-15,1 2-156 16,2-2-31-16,0 0-66 16,0 0-85-16</inkml:trace>
  <inkml:trace contextRef="#ctx0" brushRef="#br0" timeOffset="33479.87">7040 13801 712 0,'-12'6'366'0,"-9"5"-109"16,-3 16-126-16,-2 6-31 15,2 20-39-15,0 1-15 16,5 9-20-16,5-3-5 16,11-15-13-16,-2-7-2 15,6-18-3-15,5-10 8 16,2-18 7-16,7-7 3 15,-4-17 5-15,7 1-7 16,-6-8-7-16,3-1-1 16,-4-5-2-16,-1-1-1 15,-2-2-1-15,0 1 0 0,4 9-3 16,-3 6 1-16,-5 15-3 16,-2 4-4-16,-2 14-15 15,0 6-4-15,11 13-7 16,2 6 3-16,12 11 9 15,2 2 3-15,12 6 7 16,6 4 2-16,5-3 4 16,4 0 1-16,-8-6 3 15,-9-4 1-15,-19-8 3 16,-6-5 2-16,-9-8 5 16,-4-6 7-16,-2-1 6 15,-19-4 0-15,-24 3-2 16,-13-1-4-16,-20 2-7 15,2 0 0-15,6-4-4 16,8 1-4-16,25 0-7 16,7-3-5-16,23-2-112 0,16-5-101 15</inkml:trace>
  <inkml:trace contextRef="#ctx0" brushRef="#br0" timeOffset="34030.67">7435 13796 721 0,'0'-7'408'15,"-6"-4"-79"-15,9 6-158 0,-3 5-58 16,4 19-74-16,14 11-29 16,6 18-13-16,7 12 9 15,7 4 2-15,-6 4 1 16,-10-5 1-16,-1-8 1 16,-6-12-1-16,0-14 0 15,3-18 28-15,-3-8 18 16,-2-15 21-16,1-9 11 15,4-12-13-15,3-9-16 16,3-4-4-16,-1 1-4 0,2-1-2 16,-7 0-2-16,-4 1-17 15,-4 1-8-15,-7 0-14 16,6 9-15-16,-2 9-112 16,1 8-72-16</inkml:trace>
  <inkml:trace contextRef="#ctx0" brushRef="#br0" timeOffset="35491.71">7885 14278 369 0,'0'-4'216'0,"11"-6"-6"16,4-1-54-16,7 7-55 15,6 2-17-15,-5 7-44 16,-1 4-6-16,-5 4 8 15,-6 4 1-15,-10-1 10 16,-2 0 0-16,-9-5-7 16,0-4-4-16,2-5-6 15,4-2-8-15,4-6-22 0,5-1-7 16,8 0-14-16,2 0-4 16,9 7 4-16,-3 5 1 15,1 4 3 1,-4 7 4-16,-12 5 22 0,-6 2 7 15,-15 6 20-15,-9-5 6 16,-10-4-5-16,0-5 0 16,2-13-15-16,6-4-17 15,13-8-102-15,10-4-101 16</inkml:trace>
  <inkml:trace contextRef="#ctx0" brushRef="#br0" timeOffset="35791.15">8428 14085 803 0,'2'0'347'0,"6"2"-156"0,8 1-46 15,11 2-37-15,6 1-13 16,6-4-43-16,3-2-16 16,-4 1-17-16,-5-3-1 15,-1 1-69-15,-12 1-83 16</inkml:trace>
  <inkml:trace contextRef="#ctx0" brushRef="#br0" timeOffset="35991.6">8458 14213 637 0,'0'1'308'0,"10"2"-77"15,6 2-43-15,15 2-15 16,3-4-20-16,12 5-56 16,-3-1-23-16,-3-1-41 15,-3 0-3-15,-14-6 192 16</inkml:trace>
  <inkml:trace contextRef="#ctx0" brushRef="#br0" timeOffset="38194.58">9147 14259 402 0,'4'-6'227'0,"7"-9"-50"16,3-5-31-16,6-7-53 16,3-4-19-16,2-3-3 15,-2 2 1-15,-7 1 5 16,-2 2 4-16,-6 6 7 15,-3 3 10-15,-1 13 4 16,0 5-16-16,-4 3-48 16,0 7-20-16,-2 7-30 0,-3 4-3 15,5 6 11-15,1 0 2 16,6 15 3 0,2 5 3-16,-2 9 4 0,-2 3 2 15,-6-6 1-15,-4-7 0 16,5-14 1-16,0-12-8 15,8-14-161-15</inkml:trace>
  <inkml:trace contextRef="#ctx0" brushRef="#br0" timeOffset="38434.71">9560 14240 1316 0,'-1'1'485'0,"1"1"-389"16,0 0-58-16,0-2-58 15,0 0-64-15</inkml:trace>
  <inkml:trace contextRef="#ctx0" brushRef="#br0" timeOffset="38794.54">9870 14273 542 0,'1'-5'250'0,"5"-8"-95"16,4-4-52-16,4-11-11 16,3-3 4-16,-2-2 9 15,-1-1 2-15,-6 9-16 16,-3 0-8-16,-4 4-9 15,-2 3 4-15,-1 9-10 16,-2 5-13-16,-2 12-35 16,0 8-17-16,2 14-9 15,1 9 5-15,4 11 7 16,5 4 2-16,2 0-1 16,3 0 0-16,2-15-15 15,1-10-54-15,4-15-270 16</inkml:trace>
  <inkml:trace contextRef="#ctx0" brushRef="#br0" timeOffset="39158.71">10319 14100 905 0,'-11'-6'411'0,"-12"-1"-186"16,0-1-52-16,5 8-80 16,-3 4-33-16,-1 6-50 15,3 3-11-15,4 7-5 16,6 5-1-16,8 10 1 16,5 1 2-16,7 8 2 15,3-3 1-15,10-6 1 16,2-3 2-16,7-15 6 15,-3-11 3-15,2-11 7 16,-1-8 4-16,-8-13 6 16,2-1 4-16,-20-6 24 15,-6-2 5-15,-11 2-2 16,-5 3-5-16,-1 4-32 16,-2 0-11-16,5 9-79 15,3 3-72-15</inkml:trace>
  <inkml:trace contextRef="#ctx0" brushRef="#br0" timeOffset="39471.18">10436 13985 551 0,'-3'0'376'0,"-1"0"-1"15,4 2-128-15,0-2-104 16,4 0-48-16,26 2-40 15,41 1-9-15,-25-1-26 16,0-2 15-16,-8-2-135 16,-5-3-132-16</inkml:trace>
  <inkml:trace contextRef="#ctx0" brushRef="#br0" timeOffset="39879.68">10883 13890 675 0,'-7'0'337'0,"-14"0"-113"16,4 2-71-16,7 7-90 16,-5 1-25-16,8 8-29 15,1 2-6-15,2 6-3 16,4-2-1-16,7 2-1 16,-2-6 0-16,13-2 4 15,8 0 6-15,1-12 5 16,5-3 3-16,-5-8 3 15,-9-5 2-15,-10 5 50 16,-8-3 12-16,-16 4 16 16,-12-3 3-16,-7 4-47 15,-2 2-15-15,12 3-21 16,5 1-47-16,15 4-485 0</inkml:trace>
  <inkml:trace contextRef="#ctx0" brushRef="#br0" timeOffset="40191.25">11141 14300 1308 0,'0'0'533'0,"-2"1"-344"16,2 0-54-16,-1-1-82 15,0 0-3-15,1 0-167 16</inkml:trace>
  <inkml:trace contextRef="#ctx0" brushRef="#br0" timeOffset="40808.34">11773 14027 725 0,'-8'0'359'0,"-18"1"-125"15,0-1-62-15,-2 8-78 0,-2 4-32 16,4 5-32-16,3 12-5 16,5 8-5-16,6 8-4 15,11 7-11-15,8 3-2 16,16-3-1-16,7-4 0 15,4-13 5-15,4-9 4 0,-2-18 6 16,-1-11 5 0,3-7 6-16,-6-8 5 15,-13-6 31-15,-10 1 26 0,-23-4 19 16,-8 2 2-16,-17 9-28 16,-1 2-28-16,-2 7-32 15,1 6-11-15,12 4-15 16,6 3-24-16,18 7-194 15</inkml:trace>
  <inkml:trace contextRef="#ctx0" brushRef="#br0" timeOffset="41205.98">12238 14176 639 0,'0'1'384'0,"6"-1"13"16,6-1-191-16,13 0-114 15,12 1-17-15,11 2-43 16,-1 0-14-16,2-1-5 15,-7 0-27-15,-11-2-117 16,-4 0-127-16</inkml:trace>
  <inkml:trace contextRef="#ctx0" brushRef="#br0" timeOffset="41443.89">12303 14282 593 0,'-2'0'323'16,"8"0"-19"-16,6 0-90 16,6 5-53-16,12-3-14 0,1 3-45 15,10 3-24 1,-2-4-30-16,-2 1-11 0,1-7-17 15,-6-1-57-15</inkml:trace>
  <inkml:trace contextRef="#ctx0" brushRef="#br0" timeOffset="45630.21">13533 13953 523 0,'-1'-7'288'16,"-5"-2"-35"-16,-7-3-31 15,-11 8-45-15,-3 4-26 16,-8 13-61-16,-3 4-27 16,2 13-41-16,1 6-12 15,11 10-11-15,7 8-5 0,12 4 0 16,9-3 0-16,18-6 2 16,7-6 4-16,20-21 6 15,7-9 5-15,7-21 6 16,-7-10 4-16,-13-11 9 15,-14-5 6-15,-25-2 25 16,-11 4 8-16,-23 7-4 16,-10 7-8-16,-13 11-36 15,1 7-14-15,6 5-10 16,9 1-40-16,17 9-155 16</inkml:trace>
  <inkml:trace contextRef="#ctx0" brushRef="#br0" timeOffset="46066.88">14081 14130 1006 0,'-3'-3'455'0,"0"4"-244"16,-3 10-53-16,1 19-93 15,5 10-21-15,-4 18 2 16,4 14-6-16,-4-1-10 16,3 0-5-16,6-7-9 15,-1-16-3-15,4-11-6 16,1-7-38-16,-3-19-143 15,0 1-116-15</inkml:trace>
  <inkml:trace contextRef="#ctx0" brushRef="#br0" timeOffset="46297.64">14068 14422 956 0,'9'-2'416'0,"10"1"-207"16,5-4-63-16,3 5-54 16,8 4-24-16,4-1-12 15,4 2-66-15</inkml:trace>
  <inkml:trace contextRef="#ctx0" brushRef="#br0" timeOffset="47018.08">14864 14002 887 0,'-19'-8'416'16,"-25"-4"-170"-16,-2 0-49 15,-4 11-83-15,3 5-26 0,4 14-41 16,3 10-11-16,4 10-17 15,5 3-3-15,14 15-5 16,10-1-1-16,22 7 2 16,14 4 2-16,13-18 7 15,11-5 2-15,8-23 2 16,5-5 1-16,0-16-42 16,-5-11-74-16</inkml:trace>
  <inkml:trace contextRef="#ctx0" brushRef="#br0" timeOffset="47489.99">15219 14399 690 0,'-1'3'471'0,"-1"1"69"15,2-1-189-15,-1-3-103 16,0 0-42-16,-1 0-64 15,1 0-31-15,0 0-40 16,0 0-17-16,0 0-29 16,0 0-4-16,1 0-82 15,0 0 264-15</inkml:trace>
  <inkml:trace contextRef="#ctx0" brushRef="#br0" timeOffset="73080.05">16641 3593 250 0,'0'-4'198'0,"-2"-3"44"0,2 5-42 16,2 6-69-16,-1 4-25 16,8 5-45-16,0 0-6 15,6 2-9-15,2 1-16 16,-2 0-13-16,1 1-5 15,-4-5-5-15,2-1-46 16,-2-1-232-16</inkml:trace>
  <inkml:trace contextRef="#ctx0" brushRef="#br0" timeOffset="73287.1">16733 3567 732 0,'-2'0'368'16,"-1"2"-117"-16,3-1-146 16,0-1-37-16,0 0-38 15,0 0-9-15,12 4-1 16,34 41-2-16,-27-29-8 16,-2 0 0-16,-3-3-101 15,-2-1-208-15</inkml:trace>
  <inkml:trace contextRef="#ctx0" brushRef="#br0" timeOffset="74207.35">16297 3076 359 0,'-4'-4'276'16,"-8"-3"0"-16,-4 5-37 15,-2 2-23-15,-9 4-52 0,-3 4-24 16,-1 4-44-16,2 6-20 16,5 5-31-16,4 6-15 15,11 9-13-15,4-5-6 16,14 18-11-16,8 5-7 16,11-4-4-16,4-3 1 15,8-25 0-15,3-10 4 16,-5-20 7-16,2-5 4 15,-4-2-26-15,-4-9-57 0,-1-1-293 16</inkml:trace>
  <inkml:trace contextRef="#ctx0" brushRef="#br0" timeOffset="74926.42">16613 3285 404 0,'0'-3'228'0,"2"1"-35"16,-2-2-17-16,-1 3-38 16,0 0-16-16,0 0-24 15,0 0-10-15,-12-4-23 16,-29-5-15-16,31 16-23 16,2 1-11-16,0 4-17 15,2 2-5-15,3 5-7 16,4 1-3-16,7-2-1 15,2-1-1-15,8-10 3 16,0-4 4-16,-1-9 8 16,0-4 3-16,-5-4 4 15,-2-7 1-15,-3 7 2 16,-3 3 1-16,-1 5 1 16,1 7 0-16,-3 2-4 0,-2-2-5 15,1 0-6-15,0 0-2 16,1 0 1-16,0 0 4 15,1 3 2-15,10 18 1 16,18 40 0-16,-18-28 2 16,-6 2 11-16,-5-1 7 15,-3-5 18-15,-6-1 9 16,-5-11-1-16,-1-3-5 16,-8-14-18-16,4-9-12 15,1-7-15-15,6-4-5 0,12 6-29 16,0 6-55-16</inkml:trace>
</inkml:ink>
</file>

<file path=ppt/ink/ink5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8T08:53:25.339"/>
    </inkml:context>
    <inkml:brush xml:id="br0">
      <inkml:brushProperty name="width" value="0.05292" units="cm"/>
      <inkml:brushProperty name="height" value="0.05292" units="cm"/>
      <inkml:brushProperty name="color" value="#FF0000"/>
    </inkml:brush>
  </inkml:definitions>
  <inkml:trace contextRef="#ctx0" brushRef="#br0">16044 7954 252 0,'0'2'163'0,"-2"-1"18"0,1 0-6 16,1-1-11-16,-1-1-11 0,0 1-28 15,0 0-12-15,0 0-26 16,0 0-16-16,-1 0-27 16,1 0-11-16,0 0-10 15,0 0-1-15,0 0 8 16,-3 1 7-16,-3 3 9 16,2-2 4-16,-2 0 1 15,-30 13-2-15,30-14-3 16,0 2-8-16,0 3-17 0,1-2-10 15,1 5-13 1,-1 4-4-16,-1-1 0 0,2 1 0 16,0 2 1-1,0-1 2-15,-2 6 3 16,-1-4 0-16,1 2 3 16,0 3-1-16,0 1-2 15,-1 5 0-15,0 0 1 0,0 1 1 16,0 2 0-16,1-1 0 0,1 1-2 15,-1-1-1 1,5-3-1-16,-1 2-2 0,1-5 1 16,1 2 1-1,-1-3 1-15,0 1 1 16,0 4 0-16,1-5 0 16,-2 1 0-16,2 0 0 15,-2 0 0-15,3 3-1 0,0 1 1 16,0 0-1-16,2 3 1 15,-1-2-1-15,2 1 1 16,2-3-1-16,-2-4-1 0,3 1 1 16,0-4-1-1,0-4 2-15,-1 0 0 0,1 0 3 16,-1 0 2-16,-1 1 0 16,2 0 0-16,-2-2-2 15,0-1 0-15,1 0-1 16,2-7 0-16,0 3 0 15,4-2-2-15,1 4 0 16,3 1 1-16,1 4-1 16,-1 3 2-1,0-2-1-15,-5 0 1 0,-1-4 0 16,-1-6 0 0,-5-5-1-16,4 0 1 15,-3-2 1-15,5-3 2 16,4 3-1-16,-4-2 0 15,4 2-1-15,-4 1-1 0,-2-2 0 16,4 1 0-16,-2-2 0 16,-1-2 1-16,-2 0 1 15,-1-5 1-15,0 0-1 16,3-5 0-16,1 3-1 16,-1 1-2-16,0-1 1 0,-4 5-1 15,3-1 0-15,0 2 1 16,-5-2 0-1,1-4 1-15,-4-4 2 0,2-3 0 16,3-3 0-16,1-6-1 16,-3-3-1-16,-2-3 0 15,0 3 0-15,-1 8 1 16,5 6 1-16,-1 1-1 16,-1 0 0-16,0-3-2 15,-2-4-1-15,4-1-1 16,-1-5 1-16,2 2 0 15,3 0 1-15,-5 2-1 16,0 2 1-16,-3 6-1 0,-4 1 1 16,2 2-1-16,2 2 0 15,2-2-1-15,0-4 1 16,2 0 0-16,-4-5-1 16,0-1 2-16,0 0-1 15,-5 0 1-15,5 4-2 16,0 1-1-16,-2 3 0 15,3 1 0-15,-3-2 1 16,-3 2 2-16,2-2-1 16,-1-3 1-16,1 1-1 15,1-4-1-15,0 0 0 16,1-3 0-16,0 2 0 16,0 3 1-16,-3 3 1 0,1 3 3 15,0 3 0-15,-3 2 1 16,2 2-1-16,-1-1-3 15,1-3 0-15,-2-1-2 16,-3-4 0-16,4 0 0 16,-3-1 0-16,3-2 1 15,2 8 1-15,-4 1 0 16,4 5 0-16,-2 4 0 0,-2-3 0 16,4 2-1-1,-4-1 1-15,2 1-2 0,3-1 0 16,-5-3 0-16,3 1-1 15,0 3-3-15,1 1-2 16,2 1-44-16,1 0-42 16,-2 0-112-16,1 0-89 15</inkml:trace>
  <inkml:trace contextRef="#ctx0" brushRef="#br0" timeOffset="251.46">16119 7936 573 0,'-4'1'342'0,"3"5"-58"0,-6-1-110 15,4 4-40 1,-9 4-63-16,-2-1-21 0,-11 15-27 16,-7 3-7-16,-4 11-9 15,-6 6-1-15,10 1-3 16,3-4-1-16,9-11-2 15,2-6 0-15,10-12-14 16,2-5-23-16,8-9-105 16,1-1-66-16</inkml:trace>
  <inkml:trace contextRef="#ctx0" brushRef="#br0" timeOffset="566.5">16150 8117 430 0,'0'0'224'0,"0"7"-43"0,-4-2-19 15,-2 8-18-15,0 4-5 16,-8 11-23-16,0 1-19 15,-7 10-35-15,2 2-12 0,-9 4-18 0,-1 5-1 32,-6-8-7-32,1-1-2 15,9-6-7-15,4-12-6 16,12-4-6-16,3-8-4 16,5-11-34-16,1-1-26 0,5-10-97 15,2-7-84-15</inkml:trace>
  <inkml:trace contextRef="#ctx0" brushRef="#br0" timeOffset="864.48">16174 8305 476 0,'-5'11'269'0,"-12"15"-5"16,-1-2-92-16,3 5-35 0,-3 2-19 16,-2 2-41-16,-1 1-16 15,-3 0-25-15,-6-1-5 16,2 5-11-16,-2 0-5 16,6 4-7-16,4-1-3 15,5-5-1-15,4-4-1 0,1-15 3 16,4-5-3-16,3-12-31 15,0-6-22-15,3-6-75 16,3-5-60-16</inkml:trace>
  <inkml:trace contextRef="#ctx0" brushRef="#br0" timeOffset="1167.74">16155 8510 343 0,'-3'5'211'0,"-9"4"10"16,2 3-36-16,1-2-27 0,-3 2-20 16,1 7-49-1,-2 3-17-15,-3 9-23 0,-2 3-12 16,-7 4-13-1,1 3-3-15,-5-1-8 0,3 1-4 16,2-6-4-16,4-3-2 16,7-6-1-1,3-5-2-15,6-4-2 0,0-8-3 16,4-5-82-16,2-3-38 16,5-11-169-16</inkml:trace>
  <inkml:trace contextRef="#ctx0" brushRef="#br0" timeOffset="1418.49">16166 8673 319 0,'-5'6'202'0,"-9"6"5"15,2 6-36-15,-2 5-59 16,-2 0-19-16,2 10-37 15,-2 1-15-15,-7 1 1 16,1 2 6-16,-1-5 11 0,-1-11 3 0,6 0-14 31,1-6-10-31,1-6-20 16,4 6-6-16,3-9-8 16,3 1-81-16</inkml:trace>
  <inkml:trace contextRef="#ctx0" brushRef="#br0" timeOffset="1811.6">16067 9213 694 0,'0'9'282'0,"3"20"-177"15,3 6-17-15,5 24-31 16,4 10 1-16,3 11-8 16,2 5-3-16,2-3-7 15,-4-5-14-15,0-5-14 16,-1-5-2-16,-3-17-1 16,1-7 2-16,-9-19-21 15,-1-8-38-15,-7-16-262 16</inkml:trace>
  <inkml:trace contextRef="#ctx0" brushRef="#br0" timeOffset="2166.23">16046 9271 724 0,'-5'4'322'0,"-6"7"-153"16,-4 5-38-16,-4 8-55 16,2 4-16-16,1 1-14 15,4-2-11-15,9-11-10 16,2-6-9-16,1-7-14 16,1-5 6-16,2-6 22 15,1-10 12-15,-2-11 10 16,-1-3 0-16,-1-6-7 0,0 4-5 15,1 9-14 1,5 5-8-16,7 12-15 16,10 8-2-16,8 15-2 0,0 9 1 15,5 11 2 1,-5-3 0-16,3 3-111 0,1-7-127 16</inkml:trace>
  <inkml:trace contextRef="#ctx0" brushRef="#br0" timeOffset="2855.15">16282 10325 625 0,'-1'0'340'16,"-1"0"-40"0,2 0-63-16,-1 0-69 0,0 0-25 15,-1 5-57-15,-1 25-26 16,-6 35-27-16,3-20-10 16,0 3-15-16,0-5-2 15,1-1-2-15,0-6 0 16,0-5-1-16,2-5 0 15,-2-7 2-15,1-5 2 0,3-12 2 16,-1-3 1 0,2-14 0-16,3-6 0 15,-1-12-4-15,0-3-2 16,4-9-2-16,2-2-1 0,3-10 0 16,-2-4 1-16,1 13 1 15,-2 5 0-15,-3 21 0 16,-1 11 0-16,-1 5-3 15,-2 10 0-15,5 8 0 16,2 2 0-16,6 12 0 16,5 0-1-16,8 9 0 15,2 7-1-15,4 5 2 0,-2-1 0 16,-1-1 0 0,-2-2 1-16,-9-3 0 15,2-3-1-15,-8-7 0 0,-3-3-24 0,-1-14-56 31,-4-1-35-31,0-16-95 0,-4-5-68 0</inkml:trace>
  <inkml:trace contextRef="#ctx0" brushRef="#br0" timeOffset="3081.05">16280 10602 637 0,'0'0'323'16,"1"-4"-74"-16,5 0-101 0,-6 3-70 15,0-1-10 1,22-3-16-16,34-3-6 16,-27 6-7-16,1 4-6 0,-3 0-16 15,-7-3-5-15,7-6-27 16,3-1-107-16</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28T10:12:38.530"/>
    </inkml:context>
    <inkml:brush xml:id="br0">
      <inkml:brushProperty name="width" value="0.05292" units="cm"/>
      <inkml:brushProperty name="height" value="0.05292" units="cm"/>
      <inkml:brushProperty name="color" value="#FFFFFF"/>
    </inkml:brush>
  </inkml:definitions>
  <inkml:trace contextRef="#ctx0" brushRef="#br0">7614 16458 258 0,'3'-13'201'0,"5"-13"20"0,-2 10-26 16,-2 4 3-16,-1 12-4 16,-2 7-10-16,-3 16-11 15,-2 13 1-15,0 25-45 16,0 13-25-16,1 10-39 15,1 2-23-15,-3-14-22 16,2-13-7-16,0-20-2 16,1-15 0-16,0-19 5 15,-2-8-6-15,2-27-9 16,2-14-4-16,3-31-10 16,3-15 5-16,1-8 8 15,1 6-1-15,-3 23 33 16,-1 14 17-16,-1 29 33 0,-3 9 23 15,-4 17-27-15,1 8-17 16,-4 17-29-16,-1 12-16 16,-5 40-1-16,-4 21 0 15,3 45-1-15,-2 9 1 16,4-18-1-16,4-15 1 16,7-51-10-16,2-19-5 15,7-33-5-15,0-18 0 16,3-30 5-16,-2-19 0 15,2-23 4-15,-1-16 0 16,-2-19 5-16,2-8 1 0,-3-1 0 16,2 12 0-16,-1 28 0 15,-3 22 11-15,-4 32 35 16,-2 17 1-16,-6 23 2 16,-1 17-10-16,-4 45-35 15,1 17-2-15,2 36-6 16,-1 5 0-16,9-25-1 15,4-15-6-15,8-42-3 16,2-19-4-16,3-29-6 16,2-14 3-16,0-32-1 15,2-22 3-15,1-44 9 16,-2-18 2-16,-3-18 6 16,-4 10 0-16,-3 31-2 15,-1 18-1-15,-7 32 5 16,-2 14 2-16,-7 30 0 0,-3 17-2 15,-2 29-5-15,0 15-3 16,-1 40-1-16,-3 3 3 16,3 38-1-16,2 2 0 15,8-28 0-15,4-10-2 16,9-52-6-16,3-19-5 16,7-28-2-16,0-16-1 15,0-36 6-15,1-24 2 16,-4-36 3-16,-4-14 2 0,0 1 3 15,-3 14 1-15,-5 31 1 16,1 19 1-16,-5 32 4 16,-2 11 0-16,-4 29-3 15,-5 16-2-15,-5 31-5 16,-1 18-1-16,-1 29 1 16,1 18 2-16,3 5-1 15,2-9 1-15,5-28 0 16,4-23 0-16,3-34-2 15,2-13-4-15,5-28-2 16,0-17-2-16,2-27 1 16,4-24 4-16,-3-35 1 15,3-10 2-15,1-16 1 16,1 15 1-16,6 30 0 16,-5 17 1-16,-9 36 8 15,-6 15 9-15,-9 25 0 16,-3 18 4-16,1 28-11 15,-4 15-8-15,-4 35-1 0,-4 21-4 16,-1 10 3-16,3-4 0 16,5-29-2-16,6-27 0 15,10-38-2-15,1-15-3 16,7-23-2-16,0-18-1 16,0-35 3-16,2-27 1 0,-1-29 3 15,0-11 0-15,-3 7 1 16,1 19 2-16,-2 27 0 15,-5 22 4-15,-8 31 5 16,-3 18-1-16,-11 33 0 16,-2 23-1-16,-2 42-5 15,-3 20 0-15,2 30-2 16,3-6-2-16,7-21 1 16,4-18-1-16,7-46 0 15,5-14-4-15,5-37-4 16,4-18-2-16,4-34-3 15,0-25 5-15,0-44 2 16,1-18 4-16,2-15 1 16,6 8 1-16,2 35 1 15,-3 17 0-15,-10 42 11 16,-9 20 6-16,-13 38 2 16,-7 18-1-16,-10 32-8 0,-3 19-6 15,-6 34-3-15,6 17 1 16,0 10-2-16,5-12 1 15,13-38-2-15,-1-25 0 16,13-43-7-16,3-20-4 16,11-38-3-16,4-28-1 15,5-56 6-15,5-19 3 16,1-6 5-16,-1 14 1 16,-4 43 3-16,-9 22 3 15,-13 34 8-15,-6 19-4 0,-16 29-4 16,-6 22-2-16,-9 40-6 15,-7 22 1-15,2 35 3 16,2 8 0-16,10-10 3 16,7-19 2-16,11-42-3 15,7-29-3-15,7-41-9 16,12-18-3-16,-1-52 1 16,7-29 2-16,9-37 5 15,-2-9 2-15,6 17 0 16,0 21 2-16,-14 39 2 15,-5 20 3-15,-15 32 7 16,-7 16-1-16,-15 36-3 16,-6 22-2-16,-9 44-6 15,3 19 0-15,3 23 0 16,2-1-1-16,14-24 2 0,-2-20-2 16,15-40-2-16,2-23-5 15,6-45-5-15,3-21 0 16,3-40 2-16,5-22 5 15,2-29 3-15,5-12 1 16,-3 6 1-16,0 15 1 16,-8 38 1-16,-3 23 6 15,-10 32 3-15,-8 18 0 16,-11 35-3-16,-6 23-3 0,-3 42-6 16,1 21 1-16,-1 12 0 15,-1-11 0-15,3-25 1 16,0-23-2-16,13-34-3 15,10-17-4-15,10-37-5 16,10-23 0-16,10-46 1 16,-4-27 3-16,10-34 4 15,-1-5 2-15,1 16 2 16,4 25 1-16,-11 41 2 16,-4 21 5-16,-17 29 6 15,-7 17-3-15,-19 25-2 16,-7 20-3-16,-6 39-1 15,-6 21 3-15,-5 43-2 16,-2 1 0-16,-2-19-5 16,1-17 0-16,23-53-2 15,9-22-5-15,22-42-4 0,7-25-2 16,16-44 0-16,4-28 4 16,7-35 5-16,1-8 2 15,-5 10 0-15,-5 22 1 16,-15 41 4-16,-3 20 3 15,-13 35 8-15,-6 16 0 16,-12 33-3-16,-3 20-4 16,-13 48-6-16,-6 18-1 15,-5 27 0-15,0-1 1 0,6-31-1 16,15-20 0-16,19-51-5 16,8-24-4-16,20-46-3 15,7-34-1-15,14-63 4 16,-1-30 3-16,0-16 4 15,-1 12 1-15,-14 41 1 16,1 31 1-16,-13 41 6 16,-10 16 1-16,-14 46 0 15,-10 20 0-15,-14 36-6 16,-2 27-1-16,-16 30 0 16,0 18-1-16,-1-2 0 15,2-14 0-15,26-43-1 16,12-31-2-16,19-52-8 15,11-24-2-15,17-66-1 16,5-35 4-16,5-44 5 16,1 0 3-16,-10 29 1 0,-6 29 2 15,-17 52 5-15,-6 21 4 16,-15 33 1-16,-9 20 0 16,-14 38-5-16,-11 27-5 15,-9 31 0-15,-1 17 0 16,5 2-1-16,10-14 1 15,19-40-2-15,9-29-3 16,19-52-5-16,8-25-2 16,17-63 1-16,5-28 4 0,2-33 4 15,-1-2 1-15,-14 36 1 16,-5 20 2-16,-9 46 2 16,-9 19 5-16,-14 33 2 15,-8 20-1-15,-23 40-3 16,-9 30-5-16,-5 41-2 15,0 12 1-15,14-5-1 16,9-23 1-16,22-51-5 16,8-29-6-16,14-49-2 15,7-22-2-15,6-54 5 16,4-19 4-16,5-23 3 16,-2-2 1-16,-3 31 1 15,-8 24 0-15,-13 46 6 16,-12 22 1-16,-26 55-1 15,-10 26 0-15,-12 40-6 16,0 15 1-16,13-11-1 0,9-19 0 16,18-47-4-16,11-25-3 15,17-52-2-15,5-31 0 16,8-49 5-16,0-22 3 16,-1-4 1-16,1 11 1 15,-4 39-1-15,-4 25 1 16,-14 36 4-16,-12 20 1 15,-23 32 0-15,-7 28 0 16,-9 32-6-16,3 16 0 0,8 13 0 16,9-15-1-16,16-37-4 15,9-26-3-15,14-68-2 16,7-36 0-16,8-52 5 16,2-17 2-16,0 6 3 15,-3 15 2-15,-5 42-1 16,-4 19 1-16,-17 26 4 15,-7 16 1-15,-25 24-1 16,-7 15-1-16,-6 27-5 16,1 8 0-16,10 8 0 15,7-5-1-15,16-31-7 16,14-26-2-16,16-64-1 16,7-24 1-16,10-20 7 15,-4-7 2-15,-4 25 2 16,-5 11 1-16,-16 25 5 0,-8 22 0 15,-29 37 0-15,-10 24 0 16,-14 19-6-16,-3 6-1 16,11 5 1-16,6-5-1 15,18-14-2-15,10-13-6 16,18-49-2-16,10-31-1 16,10-27 3-16,6-9 5 15,-8 7 3-15,-2 13 2 16,-12 24 2-16,-9 13 2 0,-16 27-1 15,-6 16-1-15,-17 19-1 16,-2 10-2-16,6 9-1 16,2-6-1-16,17-14-2 15,11-16-5-15,16-44-2 16,13-18 0-16,6-33 4 16,3-11 5-16,-2 1 0 15,-5 1 2-15,-8 26 2 16,-9 20 2-16,-26 46-1 15,-13 26-1-15,-23 33-2 16,-5 8-2-16,4 7 2 16,6-3-2-16,19-17 0 15,7-17-3-15,20-50-7 16,7-30 0-16,15-38-1 16,8-8 6-16,1 3 5 0,-3 8 0 15,-7 23 0 1,-7 14 0-16,-11 30 1 0,-8 22 0 15,-14 30 0-15,-8 24 0 16,-4 29-1-16,7 13 0 16,9 10-1-16,9-17 0 15,16-35-5-15,7-27-4 16,18-58-5-16,10-28 0 16,13-52 5-16,-5-13 5 0,-7-2 5 15,-6 14 0-15,-30 46 1 16,3 30-1-16,-16 52 0 15,-4 24 0-15,-3 37 0 16,-8-2 0-16,8-9 0 16,3-16 0-16,6-31 0 15,2-14-4-15,7-30-6 16,7-15-2-16,4-40 0 16,2-14 4-16,-3-23 8 15,-10 0 2-15,0 9 3 16,-5 12 0-16,-4 34 11 15,-3 15 1-15,-3 41 0 16,-4 17-1-16,1 32-12 16,0 9-2-16,2 5-2 15,2-2 0-15,2-19 1 16,2-14-1-16,6-27-4 16,4-13-1-16,8-32-2 0,2-17 2 15,-3-41 5-15,4-12 2 16,-3-20 1-16,-2-3 1 15,1 19-2-15,0 11-1 16,-2 30 2-16,-2 17-1 16,-7 24 7-16,-3 5 3 15,-5 18-1-15,0 4-1 16,0 5-6-16,1 13 22 16,9 0 139-16</inkml:trace>
  <inkml:trace contextRef="#ctx0" brushRef="#br0" timeOffset="5154.89">8386 16860 3423 0,'-5'2'-1'0,"-1"4"-1"0,-2 9-1 16,-3 18-2-16,-3 18 2 15,5 43 3-15,-8-4 0 16,-1-4 2-16,7-18 0 15,-3-51 0-15,7-7-1 16,6-27-3-16,2-15-2 16,6-43-2-16,9-13 1 15,2-5 2-15,-1 6 3 0,-1 38-1 16,-4 11 1-16,3 21 1 16,-8 1 1-16,-4 15 2 15,-1 7-2-15,-18 7-2 16,4 10 0-16,-14 12-1 15,-10 16 1-15,-2 36 0 16,-7 3 2-16,10-12 0 16,6-18-1-16,17-45-1 15,12-13-1-15,7-34-3 16,7-23 0-16,11-30 0 16,0-6 2-16,9 23 2 15,-1 13 0-15,-7 27 0 16,1 5 0-16,-19 8 3 15,-3 7 1-15,-8 14 0 16,-13 2-2-16,-4 13-1 16,-6 4-1-16,-2 15 0 15,2 16 1-15,2 11 0 0,5 0-1 16,7-26-2-16,8-21-1 16,9-57 0-16,9-22-1 15,14-11 4-15,1-5 0 16,3 24 0-16,-2 5 0 15,-11 12 0-15,-2 9 0 16,-14 15 4-16,-3 13 0 16,-15 17-1-16,-9 7-1 15,-5 10-2-15,-1 0 0 16,10 7 0-16,5-1 0 0,8-13-4 16,5-10 30-16,9-17-129 15,4-17 274-15</inkml:trace>
  <inkml:trace contextRef="#ctx0" brushRef="#br0" timeOffset="8790.1">8421 16956 967 0,'-2'3'378'0,"-5"7"-215"15,2 15-38-15,-8 20 4 16,4 20-2-16,-4 24-35 16,2 4-14-16,-2 6-25 15,1-9-15-15,1-26-19 16,-1-16-3-16,5-26-4 15,2-15-3-15,5-21-1 16,6-16-3-16,8-30-2 16,-2-18 0-16,8-21 2 15,-7-14 10-15,-2 4 18 0,4 18 10 16,-8 30 26-16,-4 21 2 16,2 28 11-16,-7 5-4 15,-2 16-23-15,-1 6-11 16,-7 26-26-16,5 20-6 15,-2 23-7-15,4 19 0 16,-2 0-2-16,5-5 0 16,0-26-1-16,3-16-2 0,6-33-2 15,-3-16-1-15,7-22 3 16,-1-23 1-16,-10-30 4 16,7-11-1-16,-6-22 1 15,2 3 1-15,8 14-1 16,-5 12-1-16,-4 23-2 15,3 18 1-15,-5 18 10 16,0 10 0-16,-1 8-2 16,-1 8-2-16,0 20-9 15,-5 9 0-15,7 36 0 16,-1 3 1-16,0 6 0 16,3-4 1-16,-2-28 0 15,1-9-1-15,-1-30-1 16,0-11 0-16,6-23 1 15,-4-23-1-15,5-24 2 16,3-18-1-16,-5-12 1 16,1 7 1-16,-4 14 0 0,0 14 0 15,4 28 1-15,-7 4 0 16,0 20 2-16,1 5-3 16,-14 8-4-16,5 13-2 15,3 15-3-15,-1 12 1 16,7 29 4-16,4 13 0 15,-4 6 1-15,-2-2 2 16,-2-26 0-16,5-10-1 16,-2-28 0-16,2-11 1 0,0-21 3 15,-5-13 1-15,4-17 1 16,-2-12 0-16,4-13-6 16,1-11 0-16,3-8 0 15,1 1-1-15,-5 16 1 16,-2 10 1-16,0 27 3 15,0 15 4-15,-4 16 1 16,2 13 0-16,-4 28-1 16,-5 15-1-16,8 13-1 15,0-4-1-15,3-19-1 16,2-20-4-16,3-18 280 16</inkml:trace>
</inkml:ink>
</file>

<file path=ppt/ink/ink6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9T11:27:37.088"/>
    </inkml:context>
    <inkml:brush xml:id="br0">
      <inkml:brushProperty name="width" value="0.05292" units="cm"/>
      <inkml:brushProperty name="height" value="0.05292" units="cm"/>
      <inkml:brushProperty name="color" value="#FF0000"/>
    </inkml:brush>
  </inkml:definitions>
  <inkml:trace contextRef="#ctx0" brushRef="#br0">18352 16569 426 0,'-6'0'239'0,"-8"-2"-36"0,1 1-15 0,1-3-34 15,3 4-15-15,2 2-26 16,2 1-13-16,3 0-25 16,1-3-14-16,1 0-24 15,0 0-9-15,0 0-11 31,0 0 1-31,2 0-2 0,20 0-1 16,38-1-4-16,-23-4-4 0,6 1-6 16,7 0-1-16,11 0-4 15,4-1-1 1,7-3 4-16,0 2 0 16,-7-2 2-16,-3 0 3 15,-17 4 1-15,-11-6 2 0,-11 3 3 16,-7 3 4-16,-10-2 7 15,-1 1 0-15,-9 4 1 16,-2-3-1-16,3 2-8 16,2 1-1-16,0 0-3 15,0 0-3-15,-1 0 0 16,0 0 0-16,-9-4-1 16,-28-10 1-16,25 13 0 15,0-3-1-15,3 1 0 16,-4-2 1-16,0 0-1 15,1-1-1-15,1 3 1 16,3 0-3-16,5 3 1 16,1 0-2-16,4 2-3 15,0-1-2-15,0 0-6 16,14 2-1-16,44 12-1 16,-26-4 0-16,-2 3 3 0,-6 0 3 15,-7 3 2-15,-7-2 2 16,-10-2 4-16,-4 1 5 15,-8-1 8-15,-2 3 3 0,-12-4-3 16,0 0-4-16,5-8-28 16,5-2-48-16,16-7-164 15,9-3-246-15</inkml:trace>
  <inkml:trace contextRef="#ctx0" brushRef="#br0" timeOffset="748.02">19170 16112 429 0,'1'-5'309'15,"4"-6"13"-15,-5 1-64 16,-2-2-10-16,-4-1-51 16,0 1-35-16,-3-1-51 15,-1 0-18-15,-3-2-24 16,-1-3-10-16,-2 8-34 0,-1 2-19 15,-2 10-27-15,0 5-11 16,5 9-19-16,-1 4-4 0,9 3 3 16,1 2 4-16,9-4 15 15,6-5 5-15,5-3 11 16,2-5 5 0,8-8 13-16,-5-5 7 0,4-11 6 15,-3 0 4-15,-3-9 4 16,-1-2 0-1,-4-6 26-15,-3-10 12 0,-2-3 8 16,-1-1-2-16,-2 7-32 31,-1 9-16-31,-3 15-12 0,1 3-1 0,-2 11 0 16,-3 1-3-16,1 8-20 0,1-7-6 31,0 3-6-31,0 27 2 16,3 43 12-16,4-23 4 15,-4-3 5-15,1-5 0 16,2-7-22-16,-5-7-24 16,3-11-84-16,-1-8-41 0,-2-3-79 15,0-6-75-15</inkml:trace>
  <inkml:trace contextRef="#ctx0" brushRef="#br0" timeOffset="1206.33">19508 15911 840 0,'-8'0'392'0,"-17"0"-173"16,3 3-53-16,8 5-85 16,1 4-37-1,11 0-40-15,2 3-10 0,1 0-6 16,2-1 5-16,8 4 1 15,3-3-1 1,4 1 1-16,4 3 1 16,-8-1 5-16,-1 0 5 0,-13-1 11 15,-3-2 5-15,-7 0 9 16,-6-3 0-16,-5-8-8 16,0-1-5-16,0-9-20 15,5-3-14-15,13-4-41 0,2-3-48 16,16 0-146-16,1-4-155 15</inkml:trace>
  <inkml:trace contextRef="#ctx0" brushRef="#br0" timeOffset="1662.47">19393 15756 605 0,'-9'1'301'0,"-9"1"-81"0,3 0-41 16,6-1-34-16,4 0-17 0,5 0-41 15,4 2-23 1,-4-3-30-16,6 0-7 15,22 4-2-15,36 8-1 0,-31-6-13 16,0 2-3-16,-1-1-4 0,-3-3-1 16,-5-4 5-16,-5-1 3 15,-9-6 4 1,-3-1 1-16,-7-2-3 16,0-4-5-16,-10-4-2 15,-1-1-2-15,0 3-2 0,0 1 0 16,9 7-8-1,2 3-7-15,0 4 1 0,4 4 0 16,-4-3 12 0,0 0 8-16,0 0 12 15,6 13 6-15,19 30 7 16,-28-27 6-16,-11 7-4 16,-7 0-4-16,4 1-11 15,-3-4-30-15,11-9-430 16</inkml:trace>
</inkml:ink>
</file>

<file path=ppt/ink/ink6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8-12-20T09:43:42.389"/>
    </inkml:context>
    <inkml:brush xml:id="br0">
      <inkml:brushProperty name="width" value="0.05292" units="cm"/>
      <inkml:brushProperty name="height" value="0.05292" units="cm"/>
      <inkml:brushProperty name="color" value="#EA328E"/>
    </inkml:brush>
  </inkml:definitions>
  <inkml:trace contextRef="#ctx0" brushRef="#br0">16682 4964 17,'-28'0'27,"11"11"2,6-4-5,14 2-6,15 2-5,11-5 1,17 8-1,14-5 0,16 6-1,13-9-4,11 1-1,2-7-2,0 9-1,-8-9-1,-7 3-1,-17-3 0,-13 0-1,-19-8 1,-15 3-1,-13-3 0,-10 8 0,-6-19 0,-4 5 0,-2-4 0,-1 3-1,2 2 0,1-1 0,2 2 0,3 0-1,5 12 0,-6-9-1,6 9 1,7 9 0,-1 3 0,2 2 1,-4 7-1,-1 1 2,-3 3 0,-7 0 0,-2-2 1,-3-3-3,2-3-5,-3-3-35,13-14 0,0 0 0,23-12-1</inkml:trace>
  <inkml:trace contextRef="#ctx0" brushRef="#br0" timeOffset="716.67">17758 4947 39,'20'0'37,"0"0"0,7 5-8,3-5-12,-2 3-5,3 3-3,-7-1-4,-3-1-1,-7 0-1,-5-4-1,-9 0 0,0 0-1,-4-8 1,4 8-1,-14-9-1,7 7 0,-3 2 0,3 8-1,0 11 0,0 2 1,2 12 0,0 6 1,0 3 0,2 6 1,-1 0 0,1-4 0,-1-7 1,0-7-1,-4-8 0,-1-4-2,-2-8 2,-1-10-2,0 0 0,2-3 0,10 3-1,-9-10 0,9 10 1,9-5 0,4 5-1,5 0 0,3 0 0,4 0 0,2 5 0,-1-5 0,0-9-1,-1 3 1,-4-3 0,-2 1 2,-5-1 0,-3-1 0,-6 0 1,-5 10 1,6-12 0,-6 12-1,-4 10 0,2 2 0,0 2 0,2 7 0,0 0-1,0 3 1,0-2 0,0 0-1,5-3-5,-5 3-38,0-13-1,0-9 0,9-5 0</inkml:trace>
  <inkml:trace contextRef="#ctx0" brushRef="#br0" timeOffset="1668.94">19236 5046 46,'0'0'33,"0"0"-2,19 0-14,14 0-1,18-3-2,20 3-3,15 0-2,18 0-2,7 0-1,7 0-1,-3-4-1,-4 1-1,-14-4-2,-13-1 1,-17-1-1,-17 0 0,-15-1 0,-9 0 0,-13-2 0,-7 2-1,-6 0 1,0 10-1,-12-18 0,5 8 0,7 10-1,-15-18 1,8 12-1,7 6 0,-12-15 1,12 15-1,0-12 0,0 12 0,10 0 1,1 5-1,4 0 1,-1 7 1,2 2-1,-6 6 2,-3-3-1,-3 4 1,-7-3 0,-2 1 0,-3-5-3,-1-6-3,5 7-15,4-15-22,-6 12 0,6-3-1,0 2 0</inkml:trace>
  <inkml:trace contextRef="#ctx0" brushRef="#br0" timeOffset="2306.32">20346 5282 38,'0'0'36,"9"6"3,13-6-4,12 0-16,3-3-7,12 3-3,0-4-2,1 4-2,-8-6-2,-5 2-1,-11 2 0,-8-3-2,-12 2 1,-6 3-1,-8-2-1,-3-3 0,1 5 0,0-5 0,1 1 0,-1 4-1,10 0 0,-12-5 1,12 5 0,0 0 1,-4 14 0,4 5 0,0 2 1,3 5 0,-3 0 1,5 6 0,-5-1 0,0 1 0,-5-6-1,-2-1 1,-4-6-2,-2-2 1,-4-3 0,-3-2-1,-3-2 0,1-8 0,1 3 0,4-1-1,4-4 1,5 0-1,8 0 1,15 0 1,6 0-1,5 0 0,9 0 0,1-4-4,3 8-7,-3 0-27,-6-4-3,-2 0 0,-8 5 1</inkml:trace>
  <inkml:trace contextRef="#ctx0" brushRef="#br0" timeOffset="2769.75">20823 5542 72,'17'-10'40,"0"6"0,1-3-14,9 11-11,-6-1-6,2 9-3,-10 0-3,-4 7-1,-9 1-1,-8 6 0,-6 2 0,-7 0 0,-3-2-1,4-1 0,1-6 0,6-2 1,9-5 0,4-12 1,12 10 0,8-10 1,2 0-1,3 0 2,4 0-1,-4-3 0,-2-1 0,-3-1-1,-4 1-4,-10-9-21,1 1-21,0-2-1,-2-12 0,3 3-1</inkml:trace>
</inkml:ink>
</file>

<file path=ppt/ink/ink6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19T11:53:23.051"/>
    </inkml:context>
    <inkml:brush xml:id="br0">
      <inkml:brushProperty name="width" value="0.05292" units="cm"/>
      <inkml:brushProperty name="height" value="0.05292" units="cm"/>
      <inkml:brushProperty name="color" value="#FF0000"/>
    </inkml:brush>
  </inkml:definitions>
  <inkml:trace contextRef="#ctx0" brushRef="#br0">18093 14026 458 0,'4'-9'299'0,"1"-12"22"15,6-3-109-15,-1-5-78 16,2-3-21-16,3-4-15 16,-1 0 5-16,-3 6 8 15,-3 2 1-15,-5 15-16 0,-3 3-38 16,-3 9-45-16,0 2-13 16,-1 9-32-16,0 7 10 15,2 19 7-15,2 13-1 16,2 15 5-16,4-2 8 15,3-5 3-15,2-9 5 0,11-15-69 16,-1-4-150 0</inkml:trace>
  <inkml:trace contextRef="#ctx0" brushRef="#br0" timeOffset="349.76">18289 13823 890 0,'0'-9'429'0,"6"-12"-160"0,7-1-59 16,18 5-90-16,8 3-38 16,8 12-56-16,-2 6-18 15,-10 12-15-15,-11 6-3 16,-19 8 5-16,-6 4 3 15,-14 11 6-15,-9 1 5 16,-11 3-1-16,-1-6 0 16,5-13-1-16,7-6-3 0,17-11-2 15,7-2 0-15,13-3 2 16,6 0 2-16,10-3 1 16,3 1 0-16,2-5 0 15,-3 0 0-15,7-2-105 16,2-7-128-16</inkml:trace>
  <inkml:trace contextRef="#ctx0" brushRef="#br0" timeOffset="632.19">19012 13709 1025 0,'-8'-7'454'0,"-10"-5"-231"15,-1 5-74-15,-4 10-100 16,3 7-35-16,2 11-38 16,7 4-5-16,13 5 14 15,8-2 7-15,17-4 19 0,-1-6 17 16,6-11 41-16,-6-4 9 16,-6-13 54-16,-2-3-2 15,-8-7-25-15,-5-4-6 16,-8 1-65-16,-7 2-17 15,-9 3-41-15,0 7-51 16,0 8-143-16,-2 4-113 16</inkml:trace>
  <inkml:trace contextRef="#ctx0" brushRef="#br0" timeOffset="775.59">18880 14045 572 0,'8'6'378'15,"11"5"33"-15,9-5-76 16,8-3-84-16,3-4-35 16,-1-9-81-16,4-2-34 15,5-3-33-15,0-3-84 16</inkml:trace>
  <inkml:trace contextRef="#ctx0" brushRef="#br0" timeOffset="1485.37">21572 13814 944 0,'-5'-10'427'16,"2"-8"-217"-16,3 0-68 16,12 3-75-16,8 1-24 15,11 8-20-15,4 6 1 16,1 10-12-16,-1 4-10 0,-15 8 2 15,-10 3 2 1,-19 8 5-16,-12 4 1 16,-12 3-4-16,-4 1-2 0,3-4-2 0,5-3-1 15,16-5-1 1,6-7-2-16,10-7-1 16,9-2 1-16,10-2 4 15,5-7 2-15,12 2 5 0,3-6 6 16,4-9-113-1,1 2-111-15</inkml:trace>
  <inkml:trace contextRef="#ctx0" brushRef="#br0" timeOffset="1739.73">22117 13777 965 0,'-12'-9'458'0,"-14"-8"-188"0,-4 6-80 16,1 9-116-16,-1 3-45 15,9 11-57-15,6 8-12 16,15 10 6-16,7 2 4 16,15 2 17-16,6-4 9 15,2-13 17-15,8-3 28 16,-5-14 49-16,1-5 29 16,-7-10 25-16,-6-6-13 15,-9-5-37-15,-6-4-29 0,-10 0-38 16,-5 2-24-16,-7 11-93 15,-3 3-66-15,-4 15-297 16</inkml:trace>
  <inkml:trace contextRef="#ctx0" brushRef="#br0" timeOffset="1923.13">21973 14112 823 0,'4'0'422'0,"11"-2"-122"0,12-4-23 16,13-4-62-16,11-3-39 16,7 4-60-16,-1-3-24 15,-9 5-37-15,-9-1-22 16,-17 4-133-16</inkml:trace>
  <inkml:trace contextRef="#ctx0" brushRef="#br0" timeOffset="2575.43">19633 17350 558 0,'16'-11'359'0,"8"-7"-8"16,7-5-182-16,0-2-21 16,-2 0-68-16,-1-5-21 0,-1-2-4 15,0-2 9-15,-4-3 8 16,-4 2 17-16,-6 11 11 15,-4 7-6-15,-9 14-35 16,-1 5-29-16,-5 12-37 16,-2 7-14-16,3 19 13 15,0 9 5-15,5 8 5 16,1 2 2-16,1-8 3 16,-2-5-45-16,-6-20-141 15,6 2-116-15</inkml:trace>
  <inkml:trace contextRef="#ctx0" brushRef="#br0" timeOffset="2939.87">20046 17096 933 0,'2'-5'436'16,"-2"-2"-178"-16,0 4-97 15,-9 9-102-15,1 6-29 16,-2 7-38-16,-5 4 2 15,8 7 6-15,4-3 0 0,7 3 5 16,7-3 2 0,8-9 4-16,3 0 2 0,7-11 1 15,4-6 3-15,3-4 2 16,-5-8 1-16,-2-7-13 16,-2-3-18-1,-7-8-16-15,0 2-1 0,-11-1 14 16,-1 3 16-16,-8 16 23 15,-3 0-5-15,-5 17-18 16,-4 5-2-16,0 7-17 16,0 10 3-16,4 7 12 15,2 6 1-15,6 2 0 0,1 1 1 16,10 0-14-16,5-4-82 16,9-14-381-16</inkml:trace>
  <inkml:trace contextRef="#ctx0" brushRef="#br0" timeOffset="3243">20660 17114 874 0,'-18'-5'411'16,"-12"-2"-177"-16,9 8-138 0,2 6-36 15,10 13-60-15,8 1-10 16,7 1 1-16,7-2 9 0,12-4 39 16,0-2 21-16,6-7 39 0,1-6 9 15,-3-9 7-15,-5-5-4 32,-4-7-21-32,-6 0-5 15,-8-5-38-15,-4-2-14 0,-7 9-33 16,-5 5-23-16,-11 10-58 15,-2 10-51-15,-5 9-166 0,0 7-230 16</inkml:trace>
  <inkml:trace contextRef="#ctx0" brushRef="#br0" timeOffset="3408.25">20519 17427 714 0,'8'3'421'16,"7"2"-67"-16,15-5-108 15,6-1-30-15,10-4-58 0,1-2-33 16,-2 3-43-16,-3-1-24 16,-11-3-26-16,-5 2-6 15,-8-4-47-15,-5-1-92 16</inkml:trace>
  <inkml:trace contextRef="#ctx0" brushRef="#br0" timeOffset="61115.6">18526 16039 373 0,'-31'3'140'0,"46"-3"-61"16,43 2-47-16,30 9 30 15,37-10 73-15,23-1 0 16,43 0 21-16,17-9-7 16,52 13-53-16,20 4-10 15,26 4-47-15,8 2-13 0,-10-5-11 16,-13-1-1-16,-29-3 4 15,-20-2 21-15,-49 2 17 16,-21-2 2-16,-46-3-2 16,-26-1-17-16,-33-7-13 15,-19-3 2-15,-25 2 1 0,-13-3 10 16,-14 4 12-16,-2 2-4 16,-9 0-7-16,-1 3-12 15,-1-1-18-15,-3 1 0 16,7-2 3-16,6 5 0 15,4-4 2-15,6-2-1 0,7 1-4 16,2-4-3 0,3 1-5-16,-2 3 0 0,-2 1 0 15,-4-1 1-15,-7-2-2 32,-4 1-1-32,-7-3-1 0,-4-1 0 15,-4-6 3-15,1-1 3 16,3 0-2-16,4 2-3 15,10 11-16-15,6 1-5 16,16 11-5 0,7 6 1-16,20 13 11 0,0 3 4 15,3 2 6-15,-3 0 2 16,-13-9 4-16,-7-3 3 16,-20-5 13-16,-13-7 17 15,-16 3 38-15,-8-4 7 16,-2 5-8-16,1 5-17 15,0-1-39-15,4 9 0 16,-9-5-299-16</inkml:trace>
  <inkml:trace contextRef="#ctx0" brushRef="#br0" timeOffset="61633.31">18770 15797 935 0,'-2'-2'433'15,"-5"2"-185"-15,-18 20-134 16,-18 3-27-16,-14 20-38 0,2 7-8 16,2 1-15-1,15 3-9-15,24-12 0 16,13-6 1-16,26-13 13 15,13-3 10-15,26-6 8 0,0-3 1 16,7 1 36 0,-1 4-178-16</inkml:trace>
  <inkml:trace contextRef="#ctx0" brushRef="#br0" timeOffset="62313.87">20308 15486 885 0,'8'3'317'16,"15"6"-253"-16,7 3-31 0,16 0 6 15,11 2 12 1,13-6 32-16,3-1 4 16,-3-12 35-16,-8-1 2 15,-20-7-17-15,-9-3 11 0,-19-2-13 16,-6 1-11-16,-7 4-21 16,-5 2-21-16,-3 11-41 15,-6 0-14-15,-2 15-15 16,1 8 0-16,2 10 2 15,4 8 1-15,-2-3 6 16,9 10 0-16,1 6 8 16,1-1 1-16,6 4 5 15,-1-14 2-15,-1-12 3 0,2-6 1 16,-5-18-56-16,-3-7-87 16,-9-17-337-16</inkml:trace>
  <inkml:trace contextRef="#ctx0" brushRef="#br0" timeOffset="62461.17">20543 15691 803 0,'-1'0'386'16,"8"0"-137"-16,12 3-39 0,20-1-57 15,16 2-10 1,17 0-37-16,0 0-21 16,-7 0-33-16,-11 3-19 15,-17 0-132-15,-1 3-196 16</inkml:trace>
  <inkml:trace contextRef="#ctx0" brushRef="#br0" timeOffset="62886.67">21127 15550 1101 0,'10'-5'490'16,"-2"-6"-248"-1,0 8-74-15,28 14-111 16,-27-2-24-16,2 14-26 16,0 4-4-16,-2 7-2 15,3 10 3-15,3-5 2 16,1-1 2-16,4-8 3 15,-1-8 2-15,-3-9 5 16,-3-5 5-16,-3-8 39 16,1-7 15-16,4-8 14 15,2-8 3-15,4-11-25 0,4-2-11 16,0-7 1-16,4-2-3 16,-1 8 8-16,-8 0-2 15,-7 3-10-15,-3 8-3 16,-8-1-20-16,-2 4-2 15,0 5-11-15,-1-1-4 16,-2 4-7-16,3 2-2 0,3 6-10 16,-1 5-96-16</inkml:trace>
  <inkml:trace contextRef="#ctx0" brushRef="#br0" timeOffset="96813.12">21339 17526 94 0,'7'1'130'15,"4"-1"44"-15,8 0 32 0,4 0 2 16,8-3-46-16,3 0-43 16,7 1-56-16,-3 1-21 15,-6 1-23-15,-1 2-3 16,-13-2-2-16,-6 2 0 16,-7 1-4-16,-3-1-1 15,-1 0-2 1,-1-2-16-16,0-1-63 0,-1 0-35 15,0 0-21-15,0 0 16 16,-1-4 60-16,-3-2 34 16,1 3 22-16,1-1 3 15,-5-1 10-15,-29-18 9 16,30 24 7-16,1 6-3 16,2-3-9-16,-1 12-8 15,2 3-7-15,-2 3-2 0,5 9-3 16,1-1-1-16,6 6 1 15,0-3-1-15,1 2 4 16,-2-2 2-16,0-7 5 16,-3-2 7-16,-3-4 56 15,-1-3 6-15,-6-4 8 16,0 1 0-16,-6-5-46 16,-3-2-4-16,-2-3-10 15,2 1-8-15,-3 1-12 16,7 0-3-16,1 5-5 15,0-2 1-15,6-1 0 16,0-2 0-16,5-5 2 16,7 1-1-16,5-1-1 0,9-1 1 15,10 0-2-15,2 1 0 16,8 0 3-16,-3 0 0 16,-4 5-38-16,1-6-192 15</inkml:trace>
  <inkml:trace contextRef="#ctx0" brushRef="#br0" timeOffset="97114.78">21931 17658 685 0,'-3'-2'351'15,"-5"-1"-113"1,8 0-66-16,10 3-87 0,6 0-41 16,13 2-41-1,1-1 3-15,9 0 0 0,-2 1 2 16,0-1 0-16,0-1 0 15,-7 1-148 1</inkml:trace>
  <inkml:trace contextRef="#ctx0" brushRef="#br0" timeOffset="97353.88">21971 17755 543 0,'-2'3'266'15,"0"2"-108"-15,8 0-46 16,2-2-25-16,9 2 6 16,12 0 20-16,-2-3 1 15,6 0-35-15,2-2-21 0,-2 0-24 16,2-1-8-16,-2 0-188 15</inkml:trace>
  <inkml:trace contextRef="#ctx0" brushRef="#br0" timeOffset="97854.36">22572 17562 525 0,'3'-15'306'16,"1"-13"-56"-16,3-12-77 15,-1-1-26-15,-1-4-43 16,-3 4-18-16,-1 11-39 16,-1 9-14-16,0 13-12 15,-2 3-1-15,-2 7-8 16,1 4-8-16,-2 13-7 16,3 6-5-16,2 16 1 15,0 2 1-15,4 4 1 16,2 1 2-16,0-7 3 15,1-5 2-15,1-6-48 16,0-3-104-16</inkml:trace>
  <inkml:trace contextRef="#ctx0" brushRef="#br0" timeOffset="98058.48">22465 17753 766 0,'5'-3'327'16,"7"-3"-196"-16,9 0-37 0,11 1-57 16,10 3-17-16,12 3-9 15,5 2-1-15,0 2 0 16,-5 1 1-16,-14 0-66 16,-6 2-219-16</inkml:trace>
  <inkml:trace contextRef="#ctx0" brushRef="#br0" timeOffset="98516.28">22520 17924 436 0,'-2'-7'267'16,"-2"-9"-5"-16,2-1-85 15,7 2-70-15,5 0-24 16,8 6-48-16,4 3-8 16,5 9-20-16,7 7-7 15,-1 11-1-15,-2 2 2 0,-9 7 7 16,-13-2 4-16,-13-1 6 15,-8 0 1-15,-10-5-1 16,0-3 1-16,-4-9 2 16,-1-7 4-16,7-9 6 15,-1-4-2-15,8-6-10 16,5 1-8-16,8-1-18 16,1 3-5-16,11 7-2 15,2 0-2-15,5 10 7 16,4 6 1-16,5 6 7 15,2 9 7-15,5-5 12 0,-1-6 4 16,1-3 3-16,-1-8-2 16,0-3-135-16</inkml:trace>
  <inkml:trace contextRef="#ctx0" brushRef="#br0" timeOffset="99167.03">23310 17572 613 0,'0'-3'346'0,"-1"-4"-49"16,-5 4-96-16,-1 8-96 0,-2 4-41 15,-5 8-55 1,-1 7-6-16,-5 11-2 0,-1 3 0 16,-1 3 2-16,1 0 1 15,7-5 2-15,4-6 0 16,6-12 4-16,2-6 3 16,4-14 11-1,3-9 1-15,4-10 5 16,4-6-5-16,1-14-3 15,0-1 1-15,1-6-2 0,-2 1 1 16,5 9-6-16,-3 1-4 16,-1 12-5-16,1 8-2 15,-10 4 0-15,0 9-5 16,-2 9-4-16,-3 0-4 16,10 10-2-16,2 4 1 15,2 7 4-15,6 4 0 0,-1 5 0 16,4 0 1-16,-3 4 3 15,4 0 2-15,-5 2 3 16,-5-2 0-16,-3-5 2 16,-3 0-1-16,-4-10-1 15,-1-4-40-15,0-9-154 16,-1-7-154-16</inkml:trace>
  <inkml:trace contextRef="#ctx0" brushRef="#br0" timeOffset="99357.15">23266 17722 413 0,'-1'-4'287'16,"-9"-4"7"-16,10 4-132 0,10 1-33 16,6 3-31-16,6 3-24 15,8 4 1-15,0 0 3 16,1 0-30-16,0-1-5 15,3-2 26-15</inkml:trace>
  <inkml:trace contextRef="#ctx0" brushRef="#br0" timeOffset="144225.43">17899 11975 477 0,'-30'-1'267'0,"-26"0"-23"15,30 1-148-15,14 1-40 16,30 3-35-16,18 0-6 15,31-1 3-15,13-3 22 16,28-1 38-16,13 1 2 16,8 0-14-16,9 2-10 15,-12-2-32-15,-7 2-8 16,-19-2-3-16,-18-2 2 16,-31 0 4-16,-20-5 8 0,-22-6 10 15,-9-4-1 1,-8-9-6-16,-4-3-10 15,-2 2-15-15,5 5-4 16,6 11-28-16,3 4-21 16,6 10-6-16,8 6 2 15,-3 5 25-15,1 6 18 16,2 2 28-16,-8 0 29 16,-6 2 36-16,-6-3 19 0,-8-3 18 15,-1-2-21-15,0-5-28 16,6-1-21-1,6-6-141-15</inkml:trace>
  <inkml:trace contextRef="#ctx0" brushRef="#br0" timeOffset="146062.1">19226 11631 456 0,'-3'-1'260'0,"2"-6"-59"16,6 4-35-16,15-2-58 15,10 4-32-15,15 2-2 16,3-1-7-16,12 14-2 16,-19-12-4-16,-12 3-22 15,-6 0-3-15,-22-9-4 16,6 3 1-16,-3-1 3 0,-4 0-3 16,-2 1-10-16,1 0-6 15,0 0-21-15,-5-4-11 16,-6 0-13-16,-26-6-3 15,25 22 6-15,4 5 7 16,6 7 8-16,2 3 2 0,5 9 2 16,3 3 1-16,-3 7 4 15,-1 1 1-15,5 1 4 16,-7-9 1-16,1-7 3 16,-5-6 4-16,-14-11 5 15,-3-1 2-15,-10-9 3 16,2 0-1-16,3-5-1 15,4-4-1-15,13 1-3 16,2 1-2-16,11 1-9 16,4 5 0-16,9 1-6 0,3 0 0 15,6 2 0-15,5-2-2 16,7 1 0-16,0-4-3 16,6-5-226-16</inkml:trace>
  <inkml:trace contextRef="#ctx0" brushRef="#br0" timeOffset="146318.75">19581 11752 908 0,'3'-2'372'16,"10"0"-232"-16,9 1-47 0,15-1-51 16,1 2-8-1,5 0-13-15,2-1-6 0,-2 1-6 16,-1 0-6-16,-3 0-165 16,-5 0-217-16</inkml:trace>
  <inkml:trace contextRef="#ctx0" brushRef="#br0" timeOffset="146464.51">19714 11842 613 0,'6'4'281'16,"14"0"-117"-16,6 3-51 16,12 0-52-16,4 0-20 15,0-2-31-15,-3-2-84 16</inkml:trace>
  <inkml:trace contextRef="#ctx0" brushRef="#br0" timeOffset="146722.84">20187 11745 743 0,'-2'-16'393'0,"-4"-21"-82"0,-1-4-51 16,4-2-74-16,-3 2-30 15,2 8-52-15,0 5-12 0,-2 9-22 16,3 9-11-16,-3 4-33 16,3 15-18-1,2-4-22 1,1-1-8-16,0 30 6 0,1 7 6 0,11 14 7 16,2-16 4-16,1-3 3 15,0-4 1-15,-2-9-54 16,1-1-100-16,-2-8-374 15</inkml:trace>
  <inkml:trace contextRef="#ctx0" brushRef="#br0" timeOffset="146905.62">20033 11871 786 0,'9'-2'342'15,"18"-1"-164"-15,8 0-46 16,12-2-58-16,8 3-16 0,1 0-37 16,-1 2-9-16,-10 2-72 15,-4 2-158-15</inkml:trace>
  <inkml:trace contextRef="#ctx0" brushRef="#br0" timeOffset="147198.31">20129 12020 668 0,'-4'-2'361'0,"-1"-3"-84"15,5 3-69-15,8-3-93 16,8 2-35-16,7 0-36 16,4 3-8-16,-1 5-2 15,0 2 0-15,-10 3-3 0,-6 0-2 16,-15 4-4-16,-10 4-4 15,-7 0-5-15,-1 4-2 16,5-6-5-16,8-1-4 16,10-2-3-16,5-4-2 0,13-1 0 15,6 0 0 1,14-1-2-16,6 0 0 16,3 0-8-16,-2-1-66 15,-2-4-423-15</inkml:trace>
  <inkml:trace contextRef="#ctx0" brushRef="#br0" timeOffset="147592.03">20710 11748 668 0,'-3'-14'427'0,"-2"-13"30"15,5 15-269-15,2 6-46 0,2 11-81 16,0 6-39-16,-3 11-30 15,1 9 2-15,-3 14 7 16,-3 2 4-16,1 3 3 16,-4-9 2-16,5-12 1 15,2-6 0-15,0-16 15 16,7-7 41-16,4-11 19 16,4-8 3-16,4-14-9 15,0-9-38-15,-7-14-16 16,-1-3-2-16,-1 9-6 15,-6 5-6-15,1 21-15 16,1 9-8-16,-1 12-16 16,2 3-3-16,5 10 1 15,2 5 4-15,4 7 11 16,4 10 4-16,-5 5 7 16,1 4 2-16,-4-1 2 0,3 1 3 15,-8-12-119-15,0-2-99 16,-3-13-214-16</inkml:trace>
  <inkml:trace contextRef="#ctx0" brushRef="#br0" timeOffset="147723.1">20728 11832 706 0,'9'-1'384'0,"15"-2"-47"16,7 1-94-16,13-1-93 15,5 2-27-15,1 1-67 16,4 0-80-1</inkml:trace>
  <inkml:trace contextRef="#ctx0" brushRef="#br0" timeOffset="148521.94">22303 12117 426 0,'1'0'175'16,"9"2"-78"-16,11-1-19 15,22 1 5 1,14 2 28-16,32-2-2 16,16 0-7-16,9 3-18 0,1-1-34 0,-13-3-28 15,-11-1-5-15,-14-7 1 16,-15 0 1-16,-17-1 5 31,-9-1 2-31,-19-2 12 0,-5 0 5 16,-11-4 4-16,-3 1-7 15,-5 0-31-15,-4 0-14 16,2 6-23-16,1 2-15 16,8 9-13-16,4 5 4 15,9 8 7-15,5 7 14 16,-7-1 28-16,4 1 8 15,-14-7 20-15,-1-1 10 0,-4-5 9 16,-9-2 1 0,2-5-22-16,-4-6-90 15</inkml:trace>
  <inkml:trace contextRef="#ctx0" brushRef="#br0" timeOffset="149000.34">23349 11725 723 0,'8'-3'298'0,"16"-1"-162"16,5 3-54-16,20 2-28 15,-2 3-5-15,3-1-13 16,-8 0-7-16,-10-3 1 0,-6 0 1 15,-13-1 0-15,-5-1 5 16,-7-1-5-16,-3 2-8 16,-2 0-15-16,3 0-14 15,0 1-21-15,0 0-1 16,0 0 5-16,-1 0 7 16,-6 14 10-16,-14 34 1 15,18-13 0-15,-1 2 1 16,4 9 3-16,-1 0 1 0,1-1 4 15,-2-5 2 1,-1-11 5-16,-3-7 3 16,-7-15 10-16,-3-7 5 0,-9-11 4 15,0-2-2-15,3-2-8 16,5 1-9-16,13 1-14 16,6 10-3-16,7 0-6 15,7 2 2-15,9 6 3 16,4 1 2-16,10 2 2 15,4 1-3-15,9 1 2 16,2-4-42-16</inkml:trace>
  <inkml:trace contextRef="#ctx0" brushRef="#br0" timeOffset="149194.31">23890 11811 852 0,'2'-2'377'0,"12"0"-182"0,8-1-81 15,7 3-62-15,11 0-21 16,-1 3-19-16,0 0-5 16,-7 2-103-16,-8 0-145 0</inkml:trace>
  <inkml:trace contextRef="#ctx0" brushRef="#br0" timeOffset="149334.94">23920 11936 695 0,'13'1'348'16,"10"0"-122"-16,18 0-92 0,4 0-36 16,7 0-50-16,0 1-21 15,-9-2-194-15</inkml:trace>
  <inkml:trace contextRef="#ctx0" brushRef="#br0" timeOffset="149682.34">24355 11736 888 0,'4'-22'462'16,"6"-23"-129"-16,1 7-71 15,-6 5-83-15,-1 4-42 16,-4 12-50-16,4-1-18 15,-4 8-36-15,1 9-21 16,3 4-21-16,-2 5-8 0,5 16-4 16,-3 0 5-16,4 10 10 15,4 6 4-15,-1-1 3 16,4-2 7-16,-3 1-154 16,-2-3-124-16</inkml:trace>
  <inkml:trace contextRef="#ctx0" brushRef="#br0" timeOffset="149868.66">24275 11969 601 0,'8'-1'317'16,"13"-4"-53"-16,7 1-95 15,7 4-65-15,7 0-18 16,5 1-36-16,-1 3-24 15,-3 0-46-15,-5-3-135 0</inkml:trace>
  <inkml:trace contextRef="#ctx0" brushRef="#br0" timeOffset="150152.41">24336 12121 822 0,'0'-3'393'0,"5"-3"-134"16,3 1-42-16,10-1-63 16,4 3-22-16,5 3-49 15,3 0-27-15,-9 7-28 16,-5 1-5-16,-16 4-5 16,-10 0-2-16,-13 6-5 15,-7-1-1-15,2 6-6 16,0 0-4-16,14-1-5 15,9 0-6-15,10-5-7 0,12 2-1 16,12-6 6-16,5 0 1 16,11-4-26-16,-3-4-94 15</inkml:trace>
  <inkml:trace contextRef="#ctx0" brushRef="#br0" timeOffset="150543.51">24834 11928 960 0,'1'-5'441'15,"3"0"-194"-15,-3 5-90 16,-2 0-92-16,0 0-31 16,0 27-34-16,-1 33 1 15,-3-26 3-15,1 0 3 0,-3-10 3 16,2-1 2-16,6-11 7 15,-2-5 11-15,-1-11 11 16,4-5 1-16,-1-12-4 16,6-7-12-16,3-13-7 15,-2-11 1-15,2-15 0 16,0-3-1-16,1 11-9 16,3 12-6-16,-4 23-7 15,-2 10-3-15,-1 14-11 0,-3 2-1 16,5 19-1-16,3 5-2 15,4 20 11-15,2 10 3 16,3 7 6-16,2 1 1 16,-2-9 4-16,-3-10 1 15,-5-17-75-15,-2-4-85 16,-8-14-168-16</inkml:trace>
  <inkml:trace contextRef="#ctx0" brushRef="#br0" timeOffset="150696.2">24854 11979 632 0,'14'3'353'0,"8"0"-90"15,15 0-73-15,6 2-15 16,2 0-47-16,-1 1-22 16,-9-3-34-16,-10-3-21 15,-9 0-67-15</inkml:trace>
  <inkml:trace contextRef="#ctx0" brushRef="#br0" timeOffset="194726.02">16580 2645 361 0,'9'0'205'16,"8"-1"-54"-1,17 1-1-15,8 0 18 16,18 2-24-16,7 0-20 0,-6-2-34 16,-4-2-24-16,-20 0-27 15,-11 0-5-15,-14 2-4 16,-9 0 0-16,-4 2-9 16,-5-2-5-16,5-2-10 15,0 1-4-15,-16 0-2 16,-29-5 0-16,28 3-1 0,1-1-3 15,2 3-6 1,1 6-5-16,3 5-14 16,0 5-6-16,5 13-6 0,3 3-1 0,5 16 9 15,6 7 6 1,4 6 9-16,2 2 6 16,-3-11 8-16,-4-6 5 15,-7-11 8-15,-3-7 5 16,-8-3 13-16,-6-6 6 0,-5-5 12 15,-6-1 3 1,-3-8-2-16,3-4-3 16,3-4-16-16,9 1-9 15,7 1-23-15,7-1-15 0,4 4-12 16,1 1-1-16,-3-2 22 0,4 0 13 16,24 4 21-16,33 5 7 15,-24-6-6-15,1 1-4 16,-2 0-22-16,4-3-100 15</inkml:trace>
  <inkml:trace contextRef="#ctx0" brushRef="#br0" timeOffset="194995.44">17464 2860 997 0,'2'-1'402'0,"5"-5"-249"16,12 4-57-16,7-3-51 15,13 3-7-15,18 2-17 16,5 0-7-16,10 6-4 0,-3-1-2 15,-12 1-136-15,-6 4-193 16</inkml:trace>
  <inkml:trace contextRef="#ctx0" brushRef="#br0" timeOffset="195153.02">17547 2996 831 0,'0'0'381'0,"0"3"-145"15,5 0-81-15,-5-3-86 16,16 4-5-16,53 11-33 16,-22-10-8-16,6-4 10 15,5 4-109-15</inkml:trace>
  <inkml:trace contextRef="#ctx0" brushRef="#br0" timeOffset="195458.18">18113 2954 457 0,'-7'0'301'16,"0"1"21"-16,6-1-177 15,22 0-58-15,15 3-11 0,33-2 12 16,16-1 9 0,28 2 18-16,15-2-9 15,20-2-16-15,3 2-7 0,12 0-44 16,-4 0-7-16,-28 0-13 16,-14-1-4-16,-31-1 13 15,-17 0-77-15,-22-1-187 16</inkml:trace>
  <inkml:trace contextRef="#ctx0" brushRef="#br0" timeOffset="196087.31">18653 2214 699 0,'-6'-6'308'0,"-7"2"-182"15,-2 7-70 1,-2 17-52-16,1 14-13 0,-3 22 8 15,2 9 10-15,-4 1 3 16,-1-3 3-16,4-12 47 16,1-10 11-16,7-9 12 15,2-6 7 1,4-13-17-16,3-4 3 16,1-9 6-16,4-6 0 0,9-11-16 0,1-5-9 15,6-12-14-15,-1-5-5 31,-5-20-6-31,0-4-3 16,-1 5-30-16,-2 8-4 0,-4 27-11 16,1 10-5-16,-11 7-5 0,5 6-15 15,3 8-12 1,0 6-3-16,15 16 15 0,1 5 13 16,13 9 8-16,3 1 4 15,5-3 8-15,6 2 3 16,-7-9 5-16,-6-1 6 15,-16-10 7-15,-7-5 3 16,-16-9 4 0,-7-4 3-16,-24-5-1 15,-7-2-2-15,-15-5-4 16,-3-1-6-16,10 2-9 16,7 3-5-16,18 2-61 15,6 0-42-15,11 2-175 0,5 1-151 16</inkml:trace>
  <inkml:trace contextRef="#ctx0" brushRef="#br0" timeOffset="196424.53">18824 2345 838 0,'6'-12'423'16,"5"-6"-154"-16,-2 8-86 15,1 2-53-15,-2 10-77 16,1 8-33-16,1 19-31 16,-3 7-2-16,3 14 7 15,0 1 5-15,3-2 5 16,1-6 1-16,4-11 4 16,-2-7 0-16,-16-22 3 15,15 5 45-15,5-12 43 0,5-8 19 16,28-2 19-16,-11-13-36 15,-1-14-19-15,-1-9-14 16,-6-11-20-16,-5 0-11 16,-8 12-31-16,-7 12-11 15,-12 22-29-15,-2 6-58 16,-6 12-178-16,-3 9-147 16</inkml:trace>
  <inkml:trace contextRef="#ctx0" brushRef="#br0" timeOffset="196837.05">18620 3228 1705 0,'-1'1'36'0,"0"1"-21"15,-1 4 11-15,1-6-28 16,-1 6-24 0,-1 24 7-16,-3 51 13 0,8-26-1 15,0 6 6-15,-4-3 0 16,2-6 4-16,0-6 6 16,0-13 5-16,0-5 11 15,4-15-136-15,3-4-185 16</inkml:trace>
  <inkml:trace contextRef="#ctx0" brushRef="#br0" timeOffset="197217.69">18647 3220 982 0,'13'-10'430'0,"18"-11"-210"15,8 7-48-15,10 8-67 16,3 5-24-16,4 13-50 15,-7 6-10-15,-14 9-14 16,-10 3-3-16,-19 5-17 16,-12 3-5-16,-23 6-10 15,-8-1-3-15,-10 2 16 16,3-10 5-16,13-9 4 16,10-3 1-16,17-13-7 0,8 3-4 15,15 0 0-15,6-2 2 16,11 0 7-1,0 1 4-15,-3 3 19 0,-1 3 9 16,-6 3 8-16,-7-3 7 16,-8-3 0-16,-4-4 1 15,-7-4 3-15,1 0-1 16,0-1-4-16,0-4-3 16,0 0 1-16,-1-2 3 15,0-1 5-15,0 0-1 16,0 0-10-16,0 0-72 15</inkml:trace>
  <inkml:trace contextRef="#ctx0" brushRef="#br0" timeOffset="-196643.78">16381 4396 419 0,'6'0'266'0,"5"1"-12"15,-11 7-163-15,-4 12-31 16,-12 18-43-16,-8 12-3 16,-11 14-6-16,-4 6-3 15,2 3-1-15,4 1 0 16,13-8-2-16,6-10 0 16,14-18 2-16,6-12 5 15,9-20 17-15,7-7 9 0,2-27 12 16,3-10-1-16,3-18-8 15,0-10-6 1,-2-4-9 0,1 1-2-16,-9-2-4 0,-4 9-3 15,-8 16-8-15,-6 11-2 16,-2 25-3-16,0 5-3 16,4 12-12-16,2 7-4 15,13 15-5-15,5 3 1 16,19 12 10-16,4 4 3 15,6 2 6 1,3 2 2-16,-13-4 3 16,-6-2 1-16,-22-10 3 0,-15-2 7 15,-22-10 12-15,-18-7 8 16,-12-11 4-16,-8-6-2 16,-10-8-13-16,0-3-8 15,0 3-9-15,12 1-5 16,23 5-9-16,13 0-16 15,22-1-56-15,9 1-62 0</inkml:trace>
  <inkml:trace contextRef="#ctx0" brushRef="#br0" timeOffset="-196327.64">17020 4505 681 0,'2'-3'286'0,"8"3"-167"16,0 7-55-16,-1 19-54 15,4 8-4-15,0 15 1 16,-3 6 1-16,-1 3 2 0,2 1 0 16,-2-14 5-16,1-7 21 15,2-21 69-15,2-10 38 16,3-17 33-16,1-13 24 15,9-16-36-15,-2-10-24 16,2-16-25-16,-1-1-43 16,-3 1-35-16,-2 2-14 15,-5 16-20-15,-1 7-8 0,-7 16-109 16,1 10-105-16</inkml:trace>
  <inkml:trace contextRef="#ctx0" brushRef="#br0" timeOffset="-196164.25">17606 4659 263 0,'18'2'142'0,"23"0"-36"15,5 2-36-15,8-2-33 0</inkml:trace>
  <inkml:trace contextRef="#ctx0" brushRef="#br0" timeOffset="-195975.05">17624 4807 727 0,'6'3'284'15,"14"1"-182"-15,7 1-31 16,16-4-12-16,8 3-17 16,6-4-25-16,4 0-52 0</inkml:trace>
  <inkml:trace contextRef="#ctx0" brushRef="#br0" timeOffset="-195532.06">18318 4444 696 0,'8'-2'284'0,"14"-5"-155"0,9 4-82 15,10 3-27 1,4 1 4-16,-7 1 2 0,-4-1-1 15,-8-1-2-15,-14-3 0 16,1 3 50 0,-13 0 6-16,-5 0-7 15,0 2-6-15,4-2-66 16,-1 0-10-16,-1 5-6 16,-5 15 0-16,0 37 4 0,17-29 1 15,7 7 0-15,1 7 2 16,-3 1 5-16,-5 0 4 15,-11-3 8-15,-9-2 2 16,-10-10 4-16,1-2 1 16,1-11 8-16,3-5 4 15,5-8 6-15,2-3-2 0,2-2-6 16,5 0-10-16,6 3-10 16,8 6-2-16,14 2-3 15,4 2 0-15,14 0 6 16,5 0-100-16</inkml:trace>
  <inkml:trace contextRef="#ctx0" brushRef="#br0" timeOffset="-195324.61">19016 4428 953 0,'-3'-4'422'0,"0"-1"-234"0,0 7-79 16,3-2-100-16,2 28-15 15,12 51-2 1,-2-17 3-16,1 9 7 0,-1 6 2 16,-3 9 5-16,-3-6 0 15,-4-14 3-15,0-15 0 16,-2-26-102-16,4-10-92 0</inkml:trace>
  <inkml:trace contextRef="#ctx0" brushRef="#br0" timeOffset="-195040.67">18983 4494 753 0,'9'-22'318'16,"10"-16"-169"-16,8 6-38 0,16 17-33 15,12 11-17-15,16 19-28 16,3 14-1-16,-14 9 1 16,-13 1-2-16,-36-5 2 15,-23-7 2-15,-38 1-6 16,-12 1-3-16,-9 1-9 15,8-3-5-15,31-5-12 0,18-7-6 16,32-2-6 0,16-1-2-16,27 4 5 15,13 7 5-15,7 10-1 0,-6 6 2 16,-8 1 5-16,-10 0 4 0,-12-9 8 16,-7-6 138-16</inkml:trace>
  <inkml:trace contextRef="#ctx0" brushRef="#br0" timeOffset="-188008.97">17050 14726 225 0,'0'-3'129'0,"2"0"12"16,0-2 1-16,-4 4 4 0,2 0-12 15,0 0-48-15,0 0-18 16,0-1-33-16,22-1-15 16,65 4-15-16,-5 1 0 0,49 0-1 15,24 0-4-15,59 0 80 16,25 4 6 0,38 0 9-16,24-2 14 0,-10-2-57 15,-10-4 0-15,-40-5-5 16,-17-2-8-16,-51-3-21 15,-29 1-1-15,-48 1-280 0</inkml:trace>
  <inkml:trace contextRef="#ctx0" brushRef="#br0" timeOffset="-187489.44">19804 14532 936 0,'4'2'362'0,"12"4"-257"16,5 1-47-16,12 10-42 0,10 3-3 15,2 3 5 1,2 1 8-16,-2-5 32 16,-9-3 23-16,-14-7 48 0,-9-1 15 0,-13-3 26 15,-8-1-10-15,-11 5-39 16,-10 2-21-16,-6 6-56 15,1 1-12-15,4 9 6 16,3 1-236-16</inkml:trace>
  <inkml:trace contextRef="#ctx0" brushRef="#br0" timeOffset="-186984.31">17329 14532 592 0,'8'-4'314'0,"4"-4"-58"15,-7 8-32-15,-14 4-71 0,-9 6-33 16,-14 13-69-16,-8-2-16 16,-1 8-11-16,4 1-8 15,13-3-10-15,9-1-3 16,16-4 4-16,9-3 5 15,24 1 11-15,7 3 7 16,20 2 6-16,0 2 1 0,-9 1-3 16,-7-1 9-16</inkml:trace>
  <inkml:trace contextRef="#ctx0" brushRef="#br0" timeOffset="-186474.14">18472 14995 711 0,'-6'-5'376'0,"-6"-5"-118"15,-8 6-58-15,-9-3-36 16,-10 7-68-16,-1 6-33 16,0 7-46-16,5 9-11 0,11 13-11 15,3 0-3-15,20 3-1 16,7-4 4-16,16-4 8 16,10-2 5-16,14-10 7 15,5-4 4-15,0-12 6 16,-14-4 16-16,-21-12 98 15,-9-4 11-15,-26-9-4 16,-7 2-20-16,-13-2-103 16,-4 7-18-16,5 6-101 0,10 7-107 15</inkml:trace>
  <inkml:trace contextRef="#ctx0" brushRef="#br0" timeOffset="-186002.02">18737 15061 701 0,'-3'-1'441'0,"-1"-6"-7"16,0 6-153-16,2 2-146 16,1-1-56-16,1 0-69 15,0 0-11-15,1 3 0 16,9 19 1-16,25 31 0 15,-14-27 3-15,3-1 1 16,-2-2 3-16,-1-4 8 16,-3-1 2-16,3-11 62 15,2-6 9-15,-3-8 45 16,1-5 13-16,5-12-29 16,-8-1 1-16,-3-1-34 15,0-2-19-15,-10 8-22 16,1 4-9-16,-5 4-14 0,1 1 3 15,-1 5-16-15,0-1-1 16,2 5-65-16,-3 3-247 16</inkml:trace>
  <inkml:trace contextRef="#ctx0" brushRef="#br0" timeOffset="-156613.01">17078 6735 333 0,'12'4'127'15,"-12"-4"-87"-15,12 0 9 16,21 0 49-16,3-6 25 15,63 3 27-15,20 0-20 16,49 1-51-16,24-1-19 16,37 2-10-16,21 2-4 15,25 2-2-15,6 2-2 16,-7 2 3-16,0 0 5 16,-29 1 12-16,-18-1 0 15,-26 0-12-15,-26-3-9 0,-46-4-16 16,-17 0-2-1,-38-5-5-15,-19 4 0 0,-21-3 2 0,-16 2-8 16,-21 0-23 0,-12 1-9-16,-8 1-10 15,-3 0 4-15,5 0 16 16,5 0-15-16,4 0-51 0,5 2-26 16,2-1-70-1,3-1-19-15,2 0 14 16,-1-1 25-16,0 0 77 15,-1 0 44-15,1 0 79 0,0-1 39 16,0 1 53-16,-1-9 13 16,0-1-35-16,12-27-38 15,13 33-56-15,7 3-17 16,9 8-4-16,5 8 3 16,-2 10-6-1,-2 5-2-15,-15 3-1 0,-2 8-1 16,-11-4 20-16,-8 1 8 15,0-2 4 1,-4-10 9-16,-10-6-25 16,-7-4-118-16</inkml:trace>
  <inkml:trace contextRef="#ctx0" brushRef="#br0" timeOffset="-156137.47">17395 6569 522 0,'-12'-3'195'0,"-17"5"-144"0,-4 4-34 16,-12 4-13-16,-2 13-1 15,4 5 20-15,7-1 23 16,19 0 52-16,11-3 34 16,19-2 29-16,11-5 5 0,18 1-25 15,6 0-24-15,6-3-38 16,3 1-25-1,-2-1-17-15,-11-9-74 0</inkml:trace>
  <inkml:trace contextRef="#ctx0" brushRef="#br0" timeOffset="-155644.62">18518 6072 787 0,'-7'-8'343'16,"-9"-8"-188"-16,-9 4-32 0,-9 7-90 16,-5 7-22-16,-7 15-37 15,2 10-21-15,10 12-10 16,7 4 6-1,16 2 16-15,11 5 10 0,22 3 26 16,16-1 18-16,23-3 29 16,5-10 11-16,3-16 11 15,-8-10 3-15,-22-17 25 16,-12-6 16-16,-30-14-8 16,-17-3-17-16,-24-4-65 0,-12 1-28 15,-10 10-11 1,-1 4 4-16,7 9-96 15,11 5-142-15</inkml:trace>
  <inkml:trace contextRef="#ctx0" brushRef="#br0" timeOffset="-155158.62">18889 6129 788 0,'2'-6'387'0,"1"-7"-141"16,3 7-62-16,0 5-100 16,5 4-40-16,2 9-52 15,-1 7-4-15,2 8 1 16,-3 7 2-16,1 7 6 0,3 3 3 16,2-2 5-16,-2-8 2 15,-1-11-19 1,8-3 71-16,1-13 56 0,3-5 20 15,8-10 66-15,-6-13-53 16,2-14-27-16,1-6-8 16,0-7-28-16,-2-1-12 15,-9 9-22-15,-4 4-16 0,-10 10-17 16,-2 3-9 0,-4 8-9-16,-5 1 0 15,2 8-8-15,0 4-35 16,1 8-234-16</inkml:trace>
  <inkml:trace contextRef="#ctx0" brushRef="#br0" timeOffset="-105476.44">17286 8979 434 0,'-18'0'218'15,"-18"-5"-33"-15,22 5-141 0,12 1-26 16,19 4 10-16,15 2 15 16,25 0 26-16,15 2 21 15,15-1 6-15,9 1-14 16,9-1-22 0,0 0-11-16,-8-3-23 0,-14-1 0 15,-33-1 3-15,-12-2 5 0,-20-2 17 16,-10-4 10-1,-6-2 0-15,-5-3-2 0,-8-6-21 16,2-2-14-16,2-1-19 16,2 0-10-16,10 9-30 15,4 3-10-15,11 9-11 16,1 6 4-16,1 6 14 16,-2 6 6-1,-9-1 8-15,-2 2 3 0,-13-1 23 16,-6-2 12-16,-14-2 18 15,1 1 5-15,4-4-10 16,2-7-6-16,17-1-15 16,0-5-32-16,16 0-282 15</inkml:trace>
  <inkml:trace contextRef="#ctx0" brushRef="#br0" timeOffset="-104284.18">19520 9115 208 0,'-2'-2'170'0,"-2"0"66"16,-1-2-24-16,7 2-60 0,-4-2-34 15,6 1-71-15,-4 2-29 0,1 0-16 16,29 0 4-16,50 2 20 15,-23 1 16-15,23 2 26 16,3 1 1-16,5-2-17 16,7-1-10-16,-4 2-17 15,-2-2-2-15,-20-2 0 16,-13 0-1-16,-21 0 1 16,-9 0 2-16,-11 0-1 15,-4-2 1-15,-8-1-3 16,1 0-3-16,1-2-3 15,4 0-3-15,0 0 2 16,-2 2 4-16,-6-1-18 16,-3-4-17-16,-8 5-26 0,-2-6-8 15,-5 1 13-15,-1 1 16 16,1-8 22 0,3 6 3-16,5 0 0 15,5 1 0-15,7 6-19 0,3-3-9 31,8 2-12-31,2 1 2 0,9 6 22 16,3 3 19-16,0 4 18 0,4 5 0 16,-5-1 2-1,-6 2-3-15,-11-2 4 0,-10 0 9 0,-13-2 20 32,-5 0 1-32,-2 3-3 15,-2-4-10-15,6 0-29 16,2 1-30-16</inkml:trace>
  <inkml:trace contextRef="#ctx0" brushRef="#br0" timeOffset="-103411.81">16966 9289 323 0,'-2'0'227'15,"-1"1"-38"-15,8 1-76 16,-5-2-14 0,0 0-24-16,18 5 21 0,40 9 8 15,-30-12-13-15,7 0-35 0,0 0-15 16,-5-2-14-16,0 0-1 16,-13-2 1-1,-5 0 2-15,-9 2 3 0,-3-2-10 16,-8-1-11-16,-3 0-6 15,-5-2-13-15,1 1 0 0,2 4-1 16,1 1-5-16,5 6-8 16,-1 2-7-16,6 10-11 15,2 7 0 1,-1 12 10-16,1 0 9 0,1 7 17 16,-1-7 4-16,-2-7 8 15,-2-2 2 1,-4-14 9-1,-3 2 4-15,1-5 10 0,-2-5 6 16,4-5 8-16,1-4-1 0,2-3-13 16,5 0-15-16,0 3-33 15,6 3-12-15,-6-1-9 16,2 0 7 0,27 5 16-16,32 5 8 0,-25-5 27 15,0-1-96 1</inkml:trace>
  <inkml:trace contextRef="#ctx0" brushRef="#br0" timeOffset="-103142.52">17406 9455 666 0,'6'2'257'0,"13"-1"-127"16,2 1-23-16,13 3-5 15,3-1-5-15,2-1-49 16,5-2-17-16,-5-1-20 15,-1 1-87-15</inkml:trace>
  <inkml:trace contextRef="#ctx0" brushRef="#br0" timeOffset="-102977.4">17526 9522 1222 0,'0'1'51'0,"0"-2"-20"0,6 2 41 15,-6-1-43-15,14 0-18 16,50 11-1-16,-21 2 4 16,-5-10-102-16</inkml:trace>
  <inkml:trace contextRef="#ctx0" brushRef="#br0" timeOffset="-102730.13">18093 9465 594 0,'-1'-10'364'0,"-4"-18"35"16,2-1-181-16,-1-4-64 0,0 0-27 15,0 9-42-15,0 5-21 16,3 9-30-16,-3 5-13 16,3 7-37-16,-1 6-13 15,0 12-5-15,1 6 4 16,7 13 18-16,-1 3 5 15,9-4 4-15,0-2 2 16,1-8 1-16,2 0 1 16,-3-9-39-16,0-3-87 15</inkml:trace>
  <inkml:trace contextRef="#ctx0" brushRef="#br0" timeOffset="-102564.46">17983 9606 688 0,'-6'-10'281'0,"22"12"-130"16,5-2-44-16,17 0 3 15,24 9-14-15,-1-8-41 16,8 0-22-16,-1 5-122 16,1-4-187-16</inkml:trace>
  <inkml:trace contextRef="#ctx0" brushRef="#br0" timeOffset="-102221.68">18123 9700 873 0,'4'0'353'0,"6"-8"-223"16,9 2-30-1,13 6-55-15,1-1-13 0,4 7-23 16,-4 2 0 0,-15 1 4-16,-8 2 0 15,-21 4 2-15,-6 2 0 16,-13 7-2-16,0 2 0 0,9-2-6 16,2 0-4-1,17-3-3-15,7-3 0 0,19-1 2 16,11-3 1-16,16 0 1 15,8-5 3 1,5-4-61-16,11 0-350 0</inkml:trace>
  <inkml:trace contextRef="#ctx0" brushRef="#br0" timeOffset="-101603.65">18568 9547 508 0,'0'-5'324'0,"2"-3"18"16,-1 6-169-16,1 9-113 0,-1 2-34 16,-2 8-44-16,-2 8 4 15,-7 7 13-15,3 2 3 16,2 2 8-16,-2-7 2 15,4-7 6-15,1-1 4 16,3-17 30-16,-1-3 20 16,6-12 16-16,1-11 0 15,1-8-26-15,5-5-17 0,-4-4-12 16,1-6-4-16,-2 1-15 16,-2-1-13-16,5 16-27 15,-3 8-15 1,2 15-28-16,4 11 0 0,2 13 11 15,6 5 11 1,2 11 33-16,3 2 6 0,1 2 7 16,0 1 35-16,-6-7-245 15</inkml:trace>
  <inkml:trace contextRef="#ctx0" brushRef="#br0" timeOffset="-101460.99">18608 9621 639 0,'17'2'259'16,"20"-2"-169"-1,7 2-37-15,17 10-44 0</inkml:trace>
  <inkml:trace contextRef="#ctx0" brushRef="#br0" timeOffset="-100804.53">19380 9486 722 0,'0'-4'332'0,"9"-1"-137"16,6 0-53-16,12 3-50 16,4 2-20-16,6 1-30 15,4 1-13-15,2 3-10 16,-5-5 0-16,-11 0 3 16,-8 0 2-16,-15-3-15 15,-4 2-16-15,-12 1-18 16,-4-2-4-16,-1 5 5 15,-1 3 10-15,3 0 1 16,5 5 0-16,2 2-6 16,2 1-7-16,6 8-11 0,0 0 1 15,2 7 5-15,7 6 9 16,-1 1 17-16,-3 0 5 16,-4-6 9-16,-4-6 4 15,-10-10 15-15,-5-6 9 16,-4-6 13-16,-1-4 2 15,4-7-6-15,6-3-12 0,8-3-18 16,0 3-20-16,7 2-33 16,5 3-7-16,1 4-11 15,12 3 9-15,8 3 20 16,4 3 4-16,12 2 14 16,-1 0 8-16,9-2-190 15</inkml:trace>
  <inkml:trace contextRef="#ctx0" brushRef="#br0" timeOffset="-100635.24">19839 9603 722 0,'6'0'298'16,"6"2"-142"-16,8 0-82 15,8 4-30-15,3-1-1 16,1 1-17-16,-2 0-9 15,-3-4-76-15,-7 1-145 16</inkml:trace>
  <inkml:trace contextRef="#ctx0" brushRef="#br0" timeOffset="-100488.92">19861 9678 449 0,'1'0'245'16,"8"3"-16"-16,5 1-77 0,13 0-67 15,0 0-6 1,5 0-33-16,7-1-38 16</inkml:trace>
  <inkml:trace contextRef="#ctx0" brushRef="#br0" timeOffset="-100252.73">20263 9606 872 0,'-2'-19'389'0,"-2"-26"-178"16,4-5-47-16,2 2-64 0,1 6-11 15,0 16-18-15,-1 9 0 16,-2 12-26-16,-3 5-24 16,0 15-37-1,1 10-18-15,3 13 10 16,7 8 10-16,7 3 10 15,3-6 3-15,5 0-124 16,0-6-189-16</inkml:trace>
  <inkml:trace contextRef="#ctx0" brushRef="#br0" timeOffset="-100071.68">20249 9733 823 0,'18'-2'357'16,"21"-1"-180"-16,2 1-35 0,-3 2-63 15,-5 2-23-15,-7 4-69 16,-5 1-88-16</inkml:trace>
  <inkml:trace contextRef="#ctx0" brushRef="#br0" timeOffset="-99800.52">20285 9812 802 0,'0'0'350'15,"-1"0"-201"-15,8 1-75 16,-7-1-37-16,3 0-5 0,21 8 21 16,26 16-4-16,-33-9-3 15,-7 0-15-15,-9 2-12 16,-8 1 8-16,-8 1 3 15,-11 0 0-15,0-2 1 16,3 0-7-16,3-7 0 16,15-1-7-16,5 0-5 0,11-1-6 15,8 4-4 1,4-1 1-16,3 2 0 16,-1-2-74-16,1-3-95 15,0-5-278-15</inkml:trace>
  <inkml:trace contextRef="#ctx0" brushRef="#br0" timeOffset="-99429.25">20692 9593 1059 0,'-2'-3'442'0,"-5"-7"-279"15,2 10-79-15,4 7-71 0,-4 5-27 16,3 12-11-16,-1 5 9 15,-4 10 9-15,-2-1 4 16,-2-3 4-16,2-5 4 16,4-13 8-16,3-3 4 0,5-13 42 15,6-5 18 1,2-12 10-16,3-8 0 0,5-12-34 16,1-5-13-16,0-10 0 15,2-5-5 1,-5-1-20-16,0 6-12 0,-4 20-28 15,-5 14-20 1,-1 18-28-16,0 7-1 16,3 20 4-16,4 4 19 15,2 11 34-15,0 4 8 16,2 0 10-16,-3 1 3 0,-3-9-49 16,-1-2-67-1,-10-12-233-15</inkml:trace>
  <inkml:trace contextRef="#ctx0" brushRef="#br0" timeOffset="-99286.54">20694 9683 1077 0,'11'-2'416'0,"13"-2"-289"15,9 3-24-15,9 3-38 0,-1 3-18 0,1 6-128 16</inkml:trace>
  <inkml:trace contextRef="#ctx0" brushRef="#br0" timeOffset="-63779.36">17258 7195 323 0,'0'1'222'0,"0"-1"-8"16,7 0-45-16,-7 0-32 15,30 0-24-15,70 6 9 16,-25-3-1-16,27-1-9 15,14 0-7-15,13-3-22 16,9 1-10-16,-3-6-26 16,-8 1-11-16,-17 1-17 15,-14-4-4-15,-30 4-4 16,-19-2-2-16,-21 2-2 0,-3 2-2 16,-15 2-5-1,-5-2-28-15,-4 2-129 0,-9 0-131 16</inkml:trace>
  <inkml:trace contextRef="#ctx0" brushRef="#br0" timeOffset="-63318.61">18450 7072 630 0,'-3'0'286'0,"2"2"-114"16,5 3-24-16,-4-5-27 16,10 3-3-16,64 19-20 15,-19-9-17-15,13 4-23 16,3 0-14-16,-10-2-17 15,-8 0-1-15,-22-4 19 16,-13-2 5-16,-14-2 20 16,-8 1 6-16,-11 2-12 15,-3 1-6-15,-6-1-25 16,-2 0-13-16,-1 0 23 16,-3-5-144-16</inkml:trace>
  <inkml:trace contextRef="#ctx0" brushRef="#br0" timeOffset="-62883.83">17484 7116 860 0,'0'-3'395'16,"-7"3"-206"-16,-6 0-51 16,-19 3-63-16,-10 5-32 15,-13 2-8-15,-5 5-4 16,6 5-16-16,8-3-2 16,18 2 2-16,12 2 3 0,22 0 12 15,14 2 5 1,23-1 0-16,13-3-3 15,17-1-15-15,-3-6-9 16,8-5-131-16</inkml:trace>
  <inkml:trace contextRef="#ctx0" brushRef="#br0" timeOffset="-62364.54">17696 6850 645 0,'-3'-1'331'31,"1"2"-109"-31,-5 4-129 0,-4 6-32 0,-2 8-52 16,-4 1-7-1,5 6 1-15,2-3 0 0,12 1 16 0,7-1 11 16,11-8 8-16,5-1 0 15,3-7-8 1,-3-5-4-16,-3-2-26 0,-3-5-25 16,-7-9-74-16,0-3-38 15,-2-4 3 1,-3-2 24-16,-1 1 87 0,-3 2 59 0,-1 9 88 16,0 5 9-16,-2 6-8 15,0 10-24-15,4 12-73 16,1 4-10-16,4 9-10 15,-1 1-2-15,2 1-52 16,0 0-205-16</inkml:trace>
  <inkml:trace contextRef="#ctx0" brushRef="#br0" timeOffset="-61985.38">18050 6851 867 0,'-2'-4'429'15,"1"-3"-173"1,1 7-136-16,0 3-47 15,0-3-65-15,4 17-11 16,13 45 3-16,-3-23 0 0,4-6 1 16,2-1 2-16,0-11 3 15,-1-3 2-15,-4-7 36 16,0-6 29-16,-1 0 54 16,-4-7 19-16,3-11-2 15,-1 2-21-15,-2-10-42 16,3 0-15-16,-2 1-31 15,1-3-9-15,-2-1-14 16,-3 5-4-16,-2-3-68 16,-1 2-95-16</inkml:trace>
</inkml:ink>
</file>

<file path=ppt/ink/ink6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8T10:29:07.774"/>
    </inkml:context>
    <inkml:brush xml:id="br0">
      <inkml:brushProperty name="width" value="0.05292" units="cm"/>
      <inkml:brushProperty name="height" value="0.05292" units="cm"/>
      <inkml:brushProperty name="color" value="#FF0000"/>
    </inkml:brush>
  </inkml:definitions>
  <inkml:trace contextRef="#ctx0" brushRef="#br0">18083 13935 663 0,'5'-6'301'0,"4"-6"-122"0,6-3-6 15,4-13-35-15,3-8-33 16,1-9-54-16,-2-2-12 16,0-2 4-16,-4 7 8 15,-6 7 14-15,-3 5 6 16,-6 14 14-1,-2 7-2-15,0 7-26 16,0 7-14-16,0 17-38 16,0 7-11-16,0 18 4 15,0 6 2-15,2 1 6 0,-1-2 0 16,2-29-1 0,-2-11-2-1,1 0 3-15,2 30-50 0,3-11-256 0</inkml:trace>
  <inkml:trace contextRef="#ctx0" brushRef="#br0" timeOffset="383.12">18417 13740 1122 0,'-7'-16'467'0,"-3"-10"-256"16,17-5-123-16,15-2-20 15,15 6-33-15,3 2-19 16,1 17-8-16,-8 8 4 0,-13 19 20 16,-10 15 17-16,-18 13 13 15,-6 10 2 1,-12 4-15 0,-7-4-11-16,1-8-16 0,-5-13-3 15,4-21 1-15,4-12-1 16,9-5-11-1,9-5-10-15,10-5-14 0,6 2-3 16,16-5 0 0,4 6 6-16,9 6 4 15,-4 5 3-15,-5 10 3 0,-1 2 2 16,-9 6 2-16,6 0 1 16,-8-3 10-16,2-4-72 15,4-9-173-15,1-3-150 16</inkml:trace>
  <inkml:trace contextRef="#ctx0" brushRef="#br0" timeOffset="670.03">18980 13613 1002 0,'-9'0'476'16,"-6"4"-191"-16,-6 8-164 15,13 8-47-15,8 6-57 16,6 4-12-16,14-3-8 16,1-8 0-16,5-9 7 15,2-8 3-15,1-9 7 0,2-8 8 16,-5-8 42-16,-11-8 23 16,-16 0 25-16,-7 1-1 15,-16 3-43 1,0 3-25-16,0 10-39 15,0 7-26-15,3 12-118 16,1 11-100-16</inkml:trace>
  <inkml:trace contextRef="#ctx0" brushRef="#br0" timeOffset="824.59">18874 13980 775 0,'8'0'402'16,"14"1"-45"-16,10-1-137 0,7-4-58 15,6 0-19-15,0-2-64 16,-4 6-29-16,-3 0-27 0,-8-1-34 16</inkml:trace>
  <inkml:trace contextRef="#ctx0" brushRef="#br0" timeOffset="1492.29">21667 13620 599 0,'-5'-21'323'15,"-6"-15"-59"-15,16-2-83 16,7 4-21-16,16 15-45 15,4 9-25-15,9 19-52 16,-3 11-2-16,-14 16 19 0,-12 9 5 16,-24 12-5-16,-11 3-8 15,-15-3-18 1,-2-4-6-16,0-20 3 16,5-8 3-16,8-19 1 15,2-8-2-15,5-10-15 16,8 2-5-16,3-1-8 15,5 0-4-15,4 3-10 16,1-3-4-16,11 9-3 0,4 4 2 16,9 11 9-16,5 7 5 15,-1 3 4-15,-2-1 1 0,3-4 0 16,-2-5 12-16,8-9-155 16,3-7-102-1</inkml:trace>
  <inkml:trace contextRef="#ctx0" brushRef="#br0" timeOffset="1762.7">22186 13560 1158 0,'-10'8'466'16,"-8"13"-316"-16,2 8-40 16,11 4-58-16,5 4-27 15,15-8-20-15,6-4 0 16,12-10 2-16,2-8 4 15,5-8 11 1,-6-9 6-16,-8-13 40 0,-6-5 16 0,-17-10 33 16,-7 2 6-16,-17 5-27 15,-10 6-19-15,-12 16-47 16,-4 5-16-16,4 10-35 16,2 1-41-16,16 1-127 15,9 1-126-15</inkml:trace>
  <inkml:trace contextRef="#ctx0" brushRef="#br0" timeOffset="1934.31">22131 13934 821 0,'22'0'392'0,"13"1"-161"15,23-5-58 1,5-2-19-16,-3-2-50 15,0 2-28-15,-17 2-40 16,-8-1-13-16,-11 4-136 16</inkml:trace>
  <inkml:trace contextRef="#ctx0" brushRef="#br0" timeOffset="2691.21">19641 17384 776 0,'1'-10'333'0,"11"-18"-166"0,2-7-3 16,7-15-11-16,4-4-20 15,0 2-36-15,-3 4-9 16,-11 21-20-16,-4 11-6 16,-6 13-14-1,-1 6-10-15,-1 15-17 0,-1 9-11 16,2 14-11-1,3 4-1-15,2 2 1 16,2-3 1-16,0-7-43 16,-2-2-61-16,1-3-175 0,-2-1-238 15</inkml:trace>
  <inkml:trace contextRef="#ctx0" brushRef="#br0" timeOffset="3062.94">19899 17080 1013 0,'0'2'474'16,"-4"-2"-177"-16,0 12-163 15,-5 5-21-15,-4 12-56 16,0 12-26-16,6-6-26 16,6-2-3-16,10-10-4 15,9-7-1-15,10-3 3 0,4-4 0 16,3-9 1-1,-4-7-5-15,-5-9-91 0,-2-3-71 16,-6-10-117-16,1-3-18 16,-6-4 82-1,-5-2 74-15,-8 4 170 16,0 8 67-16,-5 13 92 0,3 10 31 16,-3 8 0-1,-2 9-34-15,-1 20-65 0,0 6-27 16,5 19-44-16,3 1-9 15,5-8-20-15,2-5-9 16,5-14-90 0,1-3-49-16</inkml:trace>
  <inkml:trace contextRef="#ctx0" brushRef="#br0" timeOffset="3360.59">20429 17079 1232 0,'-10'1'529'16,"5"11"-274"-1,3-5-119-15,0 0-76 0,2 26-26 16,17 6-28 0,8 0-5-16,4-25 1 15,0-6 2-15,5-13 1 16,1-9 3-16,-4-14 4 15,-8-8 4-15,-17-2 15 16,-8 1 2-16,-17 15 22 16,-5 7 0-16,-7 12-15 15,0 7-8-15,-4 15-31 16,2 1-49-16,5 21-175 16,0 1-185-16</inkml:trace>
  <inkml:trace contextRef="#ctx0" brushRef="#br0" timeOffset="3514.31">20404 17394 976 0,'-3'-1'490'15,"8"1"-145"-15,-3-1-158 0,-2 0-79 16,28 1-34-16,44 1-26 16,-17 1-15-16,0 2-19 15,4-2-2-15,-2 1-180 16</inkml:trace>
  <inkml:trace contextRef="#ctx0" brushRef="#br0" timeOffset="6055.49">18638 15981 483 0,'-48'5'165'0,"-51"5"-156"0,21-1-5 16,37-4-15-16,21-4-3 0,47-3 3 16,25-5 5-16,52 0 52 15,32-3 26 1,17 6 32-1,-75 2-3-15,-1 1-34 0,263-2-19 16,29 0-1-16,12 5 6 16,-118-1 10-16,-6 2-1 0,-17-2-29 15,-9-2-8-15,-27-1-12 16,-16 1-2-16,-20 5-2 16,-27-4 0-16,-34 2 2 15,-23-4 3-15,-41-2 6 0,-14 3 2 16,-24 0-7-1,-6 1-4-15,-13-1-44 0,-3 2-42 16,-4 0-126-16,1 4-117 16</inkml:trace>
  <inkml:trace contextRef="#ctx0" brushRef="#br0" timeOffset="6727.84">22070 15829 569 0,'-8'-8'297'16,"-7"-9"-55"-16,0 4-57 0,5 7-36 15,2 3-27-15,7 6-62 16,8 9-23-16,17 11-43 16,10 9-1-1,21 7 7-15,5 1 3 16,-1-4 1-16,-2-2 0 15,-16-11 1-15,-9-3 0 0,-13-3 4 16,-7-4 17-16,-11 2 31 16,-5 2 10-16,-17 1 5 15,-10 2-16-15,-18 0-31 16,0 1-16-16,4-1-231 16</inkml:trace>
  <inkml:trace contextRef="#ctx0" brushRef="#br0" timeOffset="7415.53">18749 15790 645 0,'3'-3'319'0,"-1"0"-76"15,-5 3-81-15,1 0-60 16,-17 7-21-16,-60 32-50 15,23-8-11 1,-12 6-11-16,-5 0-2 0,3-2 1 16,2-3 1-16,20-13 1 15,11-6 1-15,19-12 0 16,10 0-5-16,15-1-8 16,12 2-2-16,28 11-7 15,15 4 5-15,19 10 4 0,1 4 2 16,-10 3 4-1,-7-2 2-15,-16-2-92 0</inkml:trace>
  <inkml:trace contextRef="#ctx0" brushRef="#br0" timeOffset="8468.48">20783 15415 703 0,'0'-8'322'0,"0"-6"-106"0,0 4-44 15,1 9-43-15,-3 4-28 16,-11 15-60-16,-2 11-26 15,-7 14-13 1,0 2 2-16,6-5 1 0,4-7 0 16,9-13-3-16,3-8 1 15,8-13 10-15,5-5 2 0,2-15 8 16,1-8 2 0,-3-4-5-16,-5-3-2 15,-3 3-4-15,-3 5-4 0,-1 4-6 16,-1 7-3-16,0 5-11 15,1 7-10-15,4 7-8 16,1 0 1-16,7 13 6 16,6 4 8-16,15 15 7 15,4 0 2-15,5 2 1 16,0 0 3-16,-16-12 1 16,-2 3 3-16,-17-8 8 0,-6 1 7 15,-11-5 17 1,-10-2 4-16,-11-2 5 15,-15-3-6-15,-12 0-16 16,-4 0-5-16,5-2-12 16,13-2-1-16,19-4-12 15,14-2-20-15,18-8-70 16,12 1-59-16,13-5-159 16</inkml:trace>
  <inkml:trace contextRef="#ctx0" brushRef="#br0" timeOffset="8771.18">21014 15353 1033 0,'3'-6'439'16,"-1"-6"-258"-16,2 7-55 0,4 20-64 16,3 11-32-16,10 20-28 15,3 11-1 1,0-2 2-16,-4 0 2 0,-6-8 1 15,1-7 1 1,-5-12 2-16,2-9 2 16,3-14 45-16,-1-9 14 0,7-15 17 15,-1-7 0-15,2-8-40 16,0-2-13-16,-7-1-19 16,-1 3-4-16,-5-1-8 15,-4-2 9-15,-2 4-117 16,2 3-86-16</inkml:trace>
  <inkml:trace contextRef="#ctx0" brushRef="#br0" timeOffset="8946.58">21417 15497 886 0,'9'0'340'15,"-4"0"-221"1,1 0-82-16,24 2-18 0,3-1-2 16,6 6-57-16,-14 1-90 0</inkml:trace>
  <inkml:trace contextRef="#ctx0" brushRef="#br0" timeOffset="9128.2">21424 15601 1094 0,'0'2'425'0,"6"0"-289"15,3 4-51-15,14-3-45 0,0 2-8 16,8 0-17-16,5-1-6 16,-6 4-134-16,1-1-333 15</inkml:trace>
  <inkml:trace contextRef="#ctx0" brushRef="#br0" timeOffset="9557.34">21709 15280 1034 0,'3'-2'405'15,"11"1"-277"-15,10 2-50 0,13 5-45 16,7 3-11-16,-4-1-13 0,2-2 1 15,-13-1 2 1,-7-3 3-16,-7-2 15 16,-12 0 5-16,-8-3-1 15,-6 3-4-15,-8 5-11 16,1 5-9-16,1 5-4 0,3 5-1 16,1 6-5-1,3 8-3-15,2 6 0 16,4 0 0-16,3 2 1 15,6-5 1-15,3-5 1 0,-5-3 11 16,8-8-125 0,-4-5-102-16</inkml:trace>
  <inkml:trace contextRef="#ctx0" brushRef="#br0" timeOffset="9712.04">21700 15513 787 0,'0'0'385'0,"3"-1"-144"0,11 2-96 16,17 4-107-16,9 2-13 16,16 3-13-16,-6-2-3 15,0-3 7-15,-2-2-90 0</inkml:trace>
  <inkml:trace contextRef="#ctx0" brushRef="#br0" timeOffset="10083.93">22273 15296 643 0,'-4'-9'388'0,"2"-11"33"16,3 10-237-16,11 12-102 15,5 10-20-15,7 22-44 0,1 15-9 16,-2 11 2 0,-5 2 2-16,-8-10 5 0,0-9 1 15,1-12 1-15,-2-9-21 16,-3-12 82-16,-2-10 28 16,6-13 12-16,1-6 22 15,8-15-82-15,5-6-25 16,1-15-18-16,2-4-3 15,2 4-9-15,-5 4-1 0,-2 15 0 16,-6 10-1-16,-8 7 2 16,-2 6-46-1,-7 9-242-15</inkml:trace>
  <inkml:trace contextRef="#ctx0" brushRef="#br0" timeOffset="13233.74">2116 8869 577 0,'-12'6'283'16,"-18"6"-82"-16,-1 3-19 15,-14-2-56-15,-4 1-26 16,-2-1-52-16,1-6-18 16,13-5-12-16,8-6-2 15,16-1-15-15,6-3-14 16,14-2-33-16,10 5-15 0,12 5 6 15,11 10 11-15,11 22 26 16,-4 7 21 0,-14 14 43-16,-21 4 20 0,-37 5 20 15,-14 7-5 1,-19-2-29-16,-4-6-14 0,8-19-6 16,4-14 1-16,19-18-7 15,6-9-11-15,19-8-30 16,7-4-14-16,12-7-15 15,11 1-1-15,12 6 7 16,2 5 4-16,8 14 26 16,0 6 7-16,-4 11 14 15,7 2 3-15,-13-3-4 16,-3-1 18-16,-3-7-153 0,-7-3-284 16</inkml:trace>
  <inkml:trace contextRef="#ctx0" brushRef="#br0" timeOffset="13403.34">2061 9304 770 0,'4'-4'379'0,"13"-6"-98"16,5 1-177-16,16-1-82 16,6 1-8-16,-2 7-9 15,3 1-1-15,-14 2-88 16,-7 2-124-16</inkml:trace>
  <inkml:trace contextRef="#ctx0" brushRef="#br0" timeOffset="13554.55">2251 9320 824 0,'0'10'386'15,"0"6"-141"-15,3 10-133 0,1 2-27 16,1 0-34-1,1 0-15-15,3-9-40 0,1-1-75 16,8-8-291-16</inkml:trace>
  <inkml:trace contextRef="#ctx0" brushRef="#br0" timeOffset="13810.23">2572 9336 973 0,'-11'0'432'16,"-17"3"-221"-16,1 3-68 16,1 6-94-16,10 5-38 15,11 7-38-15,8 2-8 16,11 1 6-16,-2-5 8 16,14-5 12-16,2-3 7 15,1-15 16-15,-5-1 10 16,-7-13 38-16,-5 0 15 0,-12-2 12 15,-2-4-1-15,-12 1-35 16,-8-2-43-16,7 3-163 16</inkml:trace>
  <inkml:trace contextRef="#ctx0" brushRef="#br0" timeOffset="14295.74">3570 8952 782 0,'-21'3'371'16,"-36"6"-136"-1,-7 7-50-15,-8 15-57 16,1 10-29-16,13 17-48 0,11 3-20 16,26 12-35-16,14 0-4 15,27-6-4-15,12-3-1 0,14-20 4 16,11-14 2-1,18-11-39 1,2-14-65-16</inkml:trace>
  <inkml:trace contextRef="#ctx0" brushRef="#br0" timeOffset="14566.82">3763 9247 742 0,'-7'-6'411'0,"-10"-4"-108"15,-11 5-80-15,-4 5-36 16,-12 6-68-16,4 5-33 0,7 9-50 0,7 6-19 16,17 2-23-1,3-3-8-15,15-1-6 16,9-6 2-16,8-8 8 15,9 2 5-15,6-12 6 0,1 0-1 16,-8-3-92 0,0-4-81-16</inkml:trace>
  <inkml:trace contextRef="#ctx0" brushRef="#br0" timeOffset="14886.1">3920 9022 1073 0,'9'0'437'16,"18"10"-276"-16,3 7-66 0,6 19-50 16,-5 10-9-16,-15 13 9 15,-9 7 7-15,-19-1-3 16,-3-6-2-16,-7-12-20 16,3-11-5-16,-3-13-77 15,2-2-68-15</inkml:trace>
  <inkml:trace contextRef="#ctx0" brushRef="#br0" timeOffset="15401.63">4393 9493 869 0,'8'5'350'0,"3"9"-201"15,0 6-33-15,-11 8-33 16,-5 3-8-16,-5 0-94 15,-3-2-183-15</inkml:trace>
  <inkml:trace contextRef="#ctx0" brushRef="#br0" timeOffset="15763.37">4996 9231 958 0,'-7'6'388'0,"-6"15"-215"15,-6 4-36-15,-9 9-30 16,-7 3-23-16,-12-4-44 16,-3-2-8-16,3-13-3 15,6-6 3-15,7-11-23 16,9-8-15-16,3-8-32 15,6-2-17-15,9-4-6 16,10 1 2-16,13 3 13 16,5 3 18-16,6 11 33 15,-5 6 13-15,5 16 26 16,2 4-1-16,3 7-8 16,4-4-6-16,-1-2-12 15,-1-3-1-15,-4-9-113 16,6 0-282-16</inkml:trace>
  <inkml:trace contextRef="#ctx0" brushRef="#br0" timeOffset="16167.03">5295 9314 998 0,'-10'-10'435'0,"-14"-10"-236"16,0 5-49-16,-1 8-82 15,5 5-38-15,2 8-50 16,2 3-14-16,7 8-14 16,1 10 3-16,11 3 11 0,7 1 6 15,8-4 13 1,5-5 8-16,5-7 7 15,2-5 2-15,1-10 0 0,-3 2 0 16,-8-9 3-16,-2-3 3 16,-8 1 11-16,-7-4 5 15,-3 6-1-15,-3 0-4 0,-5 7-21 16,0 4-7 0,0 11-4-1,-1 7 1-15,6 12 5 16,3 1 0-16,6 8-1 15,8 0 0-15,3-3 9 0,3-3-17 16,-1-9-310-16</inkml:trace>
  <inkml:trace contextRef="#ctx0" brushRef="#br0" timeOffset="16637.44">5679 9324 757 0,'-5'-11'362'0,"-7"-14"-125"15,-2 3-50-15,0 7-68 16,-2 5-24-16,-3 9-54 16,-4 4-17-16,-3 3-26 15,5 8-10-15,3 6-8 16,7 3-5-16,8 6-3 15,3-6 3-15,16-1 10 16,4-10 7-16,11-2 11 16,3-5 4-16,-2-5 5 15,-2-1 3-15,-11-8 7 0,-14-1 3 16,1-4 4-16,-3 3 1 16,-9 6-8-16,13 0-7 15,-19 5-16-15,-2 1-10 16,8 6-12-16,-4 2-1 15,14-1 0-15,7 3 3 16,-11-3 21-16,23-1 9 16,8 0 33-16,3-4 18 15,19-4 15-15,-19-1 4 0,-10-8-4 16,-7-1-9 0,-6-4-14-16,-4-5-6 0,-5-2-97 15,1-1-84 1,-4 2-298-16</inkml:trace>
  <inkml:trace contextRef="#ctx0" brushRef="#br0" timeOffset="16773.48">5830 9051 885 0,'0'-7'449'15,"-3"-12"-110"1,1 8-64-16,2 7-83 0,-5-3-54 16,4 16-91-1,1 4-35-15,-1 7-45 0,1 14-85 16</inkml:trace>
  <inkml:trace contextRef="#ctx0" brushRef="#br0" timeOffset="17486.89">6740 9024 887 0,'-9'12'363'0,"-13"19"-219"15,-2 9-35-15,-5 14-36 16,1 4-21-16,5 5-29 15,1-7-5-15,11-13-4 16,4-11-2-16,7-18 2 16,6-12 5-16,6-18 4 15,4-7 3-15,5-14 2 16,-4-1-2-16,-7-3-3 0,-1-4 0 16,-6 0-2-1,-5 1-4-15,7 5-3 0,2 5-1 16,-3 16 8-16,9 6-16 15,-9 15-20-15,-1 5-11 16,4 11-20-16,4 10 10 16,15 13 8-16,9 6 6 0,7 11 9 15,2 1 7 1,-2-7 12-16,-7-2 2 0,-10-21 6 16,-2-7 2-16,-14-11 7 15,-6-5 10-15,-14-1 9 16,-8-6 0-16,-17-2-9 15,-7 0-11-15,-10-3-13 16,-3 1-2-16,5 2-4 16,9 1-2-16,15 1-7 15,9 1-5-15,12 2-60 16,5 0-41-16,8-2-133 16,-7-1-138-16</inkml:trace>
  <inkml:trace contextRef="#ctx0" brushRef="#br0" timeOffset="17800.79">6980 9093 916 0,'0'-6'448'0,"0"-6"-177"0,3 12-156 15,3 6-39-15,6 16-50 16,0 9-11-16,4 15 17 15,4 8-4-15,0 8-9 16,0 0-3-16,0-10-4 16,1-12 1-16,2-24 6 15,0-9 10-15,7-16 16 16,1-10 4-16,1-8 1 16,-3-10-8-16,-5-7-13 15,-2-2-5-15,-9-1-8 16,1 4-3-16,-11 6-23 15,-1 7-35-15,-3 12-122 16,0 6-154-16</inkml:trace>
  <inkml:trace contextRef="#ctx0" brushRef="#br0" timeOffset="18007.56">7469 9215 998 0,'8'0'409'0,"11"0"-223"15,11-2-102-15,0-2-47 16,13 0-5-16,1 1-16 16,-4 2-5-16,3 0-82 15,-16 1-116-15</inkml:trace>
  <inkml:trace contextRef="#ctx0" brushRef="#br0" timeOffset="18165.04">7454 9329 944 0,'12'1'424'0,"8"3"-212"0,25-2-101 15,2-2-26 1,10 0-49-16,-3-4-16 0,-6-1-103 15,2-3-185-15</inkml:trace>
  <inkml:trace contextRef="#ctx0" brushRef="#br0" timeOffset="18565.47">7971 9086 992 0,'4'0'390'15,"10"-1"-247"-15,9-2-67 16,5 3-43-16,19-7 4 15,6-1-9-15,1 3-3 16,0-6 1-16,-18 3 0 16,-20 2 0-16,-6-2 1 0,-9 6-8 15,-2 3-12-15,-2 6-7 16,-5 2-4-16,-6 14-3 16,3 3 6-16,2 13-3 15,5 7-2-15,4 1 3 16,0 3 3-16,5-4 3 15,1-9 5-15,2-7 2 16,-3-11 8-16,-2-11-72 16,-3-5-77-16</inkml:trace>
  <inkml:trace contextRef="#ctx0" brushRef="#br0" timeOffset="18726.18">8066 9299 967 0,'18'-3'417'0,"15"-2"-211"16,20 2-111-16,7 0-24 15,1 2-32-15,0-4-13 0,0 0-39 16,-1-2-104-16</inkml:trace>
  <inkml:trace contextRef="#ctx0" brushRef="#br0" timeOffset="19132">8715 9172 863 0,'3'-10'405'16,"3"-14"-164"-1,3 5-60-15,6 17-98 16,-2 5-26-16,9 24-34 0,3 9-14 16,5 14 4-16,-1 7 4 15,-9 0-7-15,-1-4 3 0,-1-13 3 16,1-13 0-16,5-16 16 15,4-11 6-15,-3-19 8 16,-2-8 2-16,3-17-7 16,-3-7-4-16,-4-3 1 15,3 2 0-15,-6 4-4 16,-2 7-4-16,-3 12-19 16,-3 4-2-16,-6 11-142 15</inkml:trace>
  <inkml:trace contextRef="#ctx0" brushRef="#br0" timeOffset="20805.3">9600 9441 860 0,'1'0'340'0,"4"-1"-229"15,0 4-32-15,-5-3-32 16,0 0 0-16,0 0 2 15,0 12-4-15,-8 27-13 16,-5-30-34-16,6 1-215 16</inkml:trace>
  <inkml:trace contextRef="#ctx0" brushRef="#br0" timeOffset="21369.5">9905 9261 847 0,'7'-1'332'0,"10"-4"-234"16,5 2-40-16,11 0-37 15,4 1-8-15,3 0-4 16,0 1 0-16,-9-4 5 15,-9 0 3-15,-13 5 13 16,-8-1 0-16,-11 4 0 16,-6 0-4-16,-9 5 2 15,-2 0-1-15,2 1-10 16,5 6-3-16,7 6-25 16,8 6-6-16,8 6-1 15,2 2 2-15,20-3 11 16,6-3 3-16,14-11 2 15,8 0-1-15,0-13-16 0,-5-5-1 16,-2-7 7 0,-4-9 2-16,-9-6 21 15,-2-3 5-15,-16-5 6 16,-4 1 9-16,-12 5 23 16,-10 7-7-16,-10 6 27 15,-3 8 5-15,-7 4-16 0,2 4 4 16,9 6-38-16,3 4-21 15,13 2-24-15,-2 1-5 0,11 0 0 16,-2 2 4 0,11-2 13-16,8 1 3 15,0-5 5-15,4-4 4 16,-1-4 13-16,-5-6-35 16,-2-8-152-16,-3-7-235 0</inkml:trace>
  <inkml:trace contextRef="#ctx0" brushRef="#br0" timeOffset="21493.62">10414 9134 619 0,'-7'-4'416'0,"-7"-5"40"15,5 3-201-15,3 2-159 16,4 4-59-16,7 8-61 16,1 3-55-16,10 4-361 0</inkml:trace>
  <inkml:trace contextRef="#ctx0" brushRef="#br0" timeOffset="21821.04">10636 9248 774 0,'-5'1'385'0,"-2"2"-133"0,7 1-136 16,14 1-83-16,10-2-14 15,5 0 5-15,2 0-5 16,-3-3-5-16,-3 3-1 16,-4-3 7-16,-5-2 1 15,-10 0 7-15,-6 0-2 16,-10 2-10-16,-2 1-6 16,-2 8-10-16,-3 0 3 15,3 10 0-15,2 2 1 16,4 4-2-16,6 3-5 0,8-2 0 15,2-1 1-15,11-4 2 16,4-6 3-16,10-4-50 16,5-3-56-16,6-6-254 15</inkml:trace>
  <inkml:trace contextRef="#ctx0" brushRef="#br0" timeOffset="22129.36">11135 9284 777 0,'-13'-5'427'15,"-13"-4"-92"-15,-1 6-86 16,3 3-137 0,7 3-50-16,5 6-69 0,4 5-16 15,13 2-6-15,-12 3 6 0,24-6 15 16,5-4 6 0,0-7 7-16,13-2-5 0,-20-3-28 15,-4-1-15 1,-10 0-16-16,-2-1-2 0,-15 5 24 15,-2 1 12-15,-12 8 20 16,6 4 16-16,2 5 18 16,4 3 7-16,16 1 10 15,-3 0-7-15,16-1-5 16,8-3-1-16,11-2-10 16,7-6 0-16,5-8-22 15,-2-6-60-15</inkml:trace>
  <inkml:trace contextRef="#ctx0" brushRef="#br0" timeOffset="22930.56">12105 9275 768 0,'-15'15'357'0,"-6"12"-158"0,-13 15-68 16,-5 3-24-16,-1-7-40 16,0-5-18-16,6-15-13 15,5-10 3-15,7-13-6 16,0-9-8-16,11-11-21 15,-2 1-13-15,14-4-14 16,7 0 1-16,8 4 0 16,10 1 2-16,0 9 14 15,5 9 4-15,0 13 14 16,-1 5 5-16,2 14-4 16,-4 1-2-16,-1-2-5 15,-2 2 1-15,-7-11 4 0,-2-4 4 16,-7-5 4-16,-1-4 4 15,-2-4-8 1,0-3-8-16,-1-11-12 0,1-3-8 16,2 2-4-16,-3-2 1 0,-1 11-2 15,1 2-3-15,0 8-1 16,3 6 10-16,-5 1 15 16,4 6 8-16,-7-8 10 15,1 0-3-15,0-4 4 16,-1-4 7-16,0 0 7 15,-1-2-1-15,0 0-13 16,0 0-17-16,1-15-13 16,8-33-6-16,6 24-7 15,4-5 6-15,5 7 1 16,1 3 0-16,0 10 9 16,-5 10 1-16,-4 7 1 15,-5 7 2-15,-4 8 2 16,-2 2 0-16,-3 0 3 15,2 2 9-15,5-5-98 0,5 0-78 16,9-8-221-16</inkml:trace>
  <inkml:trace contextRef="#ctx0" brushRef="#br0" timeOffset="23182.66">12654 9395 526 0,'3'-6'299'16,"-3"-7"-39"-16,-2-2-21 0,-7-1-38 15,-5-1-21 1,-4 3-34-16,-7 0-23 16,-2 7-53-16,4 6-26 15,1 6-51-15,7 9-11 0,8 7-7 16,3 5 2-16,7 5 12 16,6-1 7-16,6-6 4 15,4-4 2-15,1-9 8 16,2-5 4-1,1-6 6-15,-1-8-25 16,-2-12-83-16,-1-2-69 16,-8-9-234-16</inkml:trace>
  <inkml:trace contextRef="#ctx0" brushRef="#br0" timeOffset="23287.21">12642 9201 637 0,'-4'-7'344'0,"1"-4"-78"15,-1 4-63-15,4 7-106 16,0 2-47-16,1 5-53 15,-1-7-34-15</inkml:trace>
  <inkml:trace contextRef="#ctx0" brushRef="#br0" timeOffset="23825.27">13108 9343 589 0,'0'0'255'0,"3"1"-113"0,3-1-49 16,-6-1-43-16,10 0-8 15,46-11-30-15,-24 3-5 16,-1 0 1-16,-9 1 0 15,-9 1 4-15,-7 2 1 16,-9 6 10-16,-7 4 19 16,-9 4 40-16,3 6 11 0,1 2-13 31,3 4-20-31,8 3-52 0,4 3-14 16,5-2-4-1,8 3-1-15,8-3 7 16,3-4 4-16,9-5 6 15,5-5 3-15,3-11 4 16,-1-5 2-16,1-10 1 16,-5-1 2-16,-6-6 2 15,-5-1 3-15,-15 1 12 16,-5-3 3-16,-17 6 28 16,-9 2 15-16,-14 6 12 15,-3 6 1-15,2 7-37 16,2 6-24-16,12 6-34 0,6 3-10 15,12 0-3-15,6 2 2 16,16-1 7-16,4-7 5 16,14-7-1-16,3-4-39 15,7-5-226-15</inkml:trace>
  <inkml:trace contextRef="#ctx0" brushRef="#br0" timeOffset="24186.34">13998 9356 804 0,'5'-5'375'0,"3"-4"-150"0,0 6-40 16,4 13-66-16,2 6-30 15,4 11-48-15,2 5-7 16,-2-1-7-16,-2 1-4 16,-4-11-1-16,-2-7 6 15,2-10 34-15,1-4 5 16,2-13 4-16,-1 1-4 15,-1-8-30-15,-4-4-9 16,-2 0-34-16,-1-2-50 16,-3 6-186-16</inkml:trace>
  <inkml:trace contextRef="#ctx0" brushRef="#br0" timeOffset="24498.94">14565 9429 992 0,'-3'-4'435'0,"-8"-8"-220"16,0-1-33-16,-8 2-55 16,-2-1-26-16,-6 2-42 15,2 4-21-15,1 7-28 0,2 5-10 16,6 7-9-16,2 5 0 15,6 4 1-15,3 0 1 16,9 1 3-16,5-3 3 16,11-4 4-16,3 0 3 15,4-8 9-15,2-2 2 16,-2-10 4-16,1-2-31 16,-7-7-130-16,-5-6-170 15</inkml:trace>
  <inkml:trace contextRef="#ctx0" brushRef="#br0" timeOffset="24626.32">14562 9160 1179 0,'-6'-13'568'15,"-3"-8"-235"-15,2 8-160 16,2 3-62-16,2 7-85 16,1 1-34-16,1 2-105 15,1 0-84-15</inkml:trace>
  <inkml:trace contextRef="#ctx0" brushRef="#br0" timeOffset="24817.64">14661 9230 887 0,'0'10'426'0,"-1"26"-172"0,1 9-46 16,0 17-92-16,0 10-37 15,11 6-43-15,-1-1-12 16,-1-5-10-16,2-1-3 15,-1-10 1-15,0-12 1 16,8-16-61-16,-3-9-91 0</inkml:trace>
  <inkml:trace contextRef="#ctx0" brushRef="#br0" timeOffset="25199.52">14724 9562 699 0,'1'-6'397'0,"1"-1"-7"16,10-3-328-16,7 3-40 15,8 3-34-15,5 2-1 0,7 1 4 16,2-5-4-16,2-1-16 16,0-2 0-16,-7 1 6 15,-3 1 11-15,-17-2 28 0,-2 0 12 16,-14-3 30-1,-4-1 16-15,-7 4 12 16,-4 3-5-16,1 5-38 16,1 4-23-16,3 5-37 0,5 6-8 15,5 4 1 1,5 4 5-16,10 0 21 0,1-1 10 16,7-6 17-16,2-7 5 0,0-4 40 15,0-6 14-15,-7-8 30 16,-7 0 19-16,-14-9-39 15,-4 3-21 1,-15 1-54 0,-3 0-27-16,-2 7-96 15,-1 2-49-15</inkml:trace>
  <inkml:trace contextRef="#ctx0" brushRef="#br0" timeOffset="26295.6">15691 9387 587 0,'0'1'284'0,"-2"1"-85"16,11-1-74-16,8 2-13 15,15-3-25-15,6-2-25 16,10 1-33-16,0-3-8 15,-9 1-4-15,-4-1 3 0,-20 0 4 16,-7 3-1-16,-10 3-2 16,-5 7-5-16,-8 5-11 15,-4 7-5-15,0 2-6 16,3 4-2-16,11-2 2 16,7-1 0-1,20 2 2-15,6-7 1 16,9-4 0-16,7-1 3 15,-5-10 2-15,0-3 2 16,-3-9 6-16,-5-4 3 16,-4-5 7-16,-6-6 5 0,-9 3 12 15,-11-3 23-15,-14 2 18 16,-9 1 7-16,-7 1 3 16,2 5-21-16,3 9-32 15,2 5-20-15,4 9-32 16,2 4-12-16,8 6-8 15,8-3 2-15,5 0 8 0,9 3 7 16,5-8 15-16,3 2 5 16,9-5 9-1,2-8 5-15,-2-4 4 0,1-3 1 16,-8-7 3 0,-7 0-1-16,-4 1 0 0,-6 2-1 15,-7 6-11-15,-1 4-9 0,-5 2-18 31,5-1-6-31,0 0-4 16,0 0 4-16,0 13 9 0,13 11 3 31,-6-12 11-31,1 1 7 0,36 2 24 0,3 0 9 16,3-11 29-16,-20-6 5 16,-11-8 21-16,-5-8 6 15,-7-5-17-15,-3 0-8 16,-3-1-41-16,-1 7-19 15,-1 6-150-15,2-1-114 0</inkml:trace>
  <inkml:trace contextRef="#ctx0" brushRef="#br0" timeOffset="27199.6">1730 10100 769 0,'-19'21'292'0,"-18"30"-194"0,8 10-40 0,18 10-12 16,11-1-1 0,21-8-18-16,6-13-6 15,15-20 22 1,-1-14 14-16,15-24 39 0,-2-11 26 16,-7-17 11-16,-8-4 7 0,-24-11 8 15,-10-1-10 1,-27 2-27-16,-10 2-23 15,-12 10-50-15,-4 2-19 16,11 9-29-16,7 3-35 0,11 10-107 16,11 4-115-16</inkml:trace>
  <inkml:trace contextRef="#ctx0" brushRef="#br0" timeOffset="27600.46">2110 10126 984 0,'-3'-2'396'0,"-1"4"-264"15,3 9-69-15,6 19-45 16,2 8-6-16,2 18 9 15,0 3-2-15,-1 0-4 16,2-6-2-16,1-17 2 16,-3-9 1-16,2-15 6 0,-1-3 7 15,2-10 5-15,2-6 1 16,3-13-6-16,2-7-7 16,1-4-12-16,-1 1-3 15,-1 8-5-15,-2 5-3 16,-4 15-4-16,-3 4 10 0,-5 13 20 15,3 7 4-15,1 4 5 16,3 2-9 0,5 1-18-16,4-5-2 15,7-7-44-15,2-2-74 0,2-10-264 16</inkml:trace>
  <inkml:trace contextRef="#ctx0" brushRef="#br0" timeOffset="28034.44">2531 10386 465 0,'4'0'332'0,"3"1"25"15,-4 3-114-15,0 11-88 16,1 2-18-16,-1 6-14 0,-1 0-19 16,-2-4-35-16,0-2-16 15,-1-14-18-15,1 2 3 16,3-6-1-16,-3 0-8 15,0 0-20-15,3-12-13 16,26-42-16 0,-8 27 0-16,5 4 5 15,-3 4 3-15,0 11-1 0,-7 5-2 16,-4 15 16-16,-2 4 11 16,-7 9 20-16,-2 1 9 15,-4-4-7-15,2-2-8 16,1-9-11-16,6-3-4 15,4-6 3-15,4-3 1 16,-3-8 1-16,4-3-2 0,3-5-8 16,3 1-2-16,5 2-5 15,-4 7-4-15,-8 8-8 16,-5 7 0-16,-3 3 4 16,-3 2 4-16,0 4 6 15,0 1 2-15,2-1 1 16,2-1-71-16,3-7-298 0</inkml:trace>
  <inkml:trace contextRef="#ctx0" brushRef="#br0" timeOffset="28188.36">3215 10508 869 0,'1'8'496'0,"-1"10"-102"0,-5 4-201 15,-2-3-54-15,-9 11-100 16,-1 1-89 0</inkml:trace>
  <inkml:trace contextRef="#ctx0" brushRef="#br0" timeOffset="29889.4">3926 10134 642 0,'-4'-3'348'16,"1"2"-95"-16,3 1-134 0,0 0-92 15,18 0-21-15,62 3 10 16,-24-6-1-16,8-1-1 16,-8 0-1-16,-13-5 6 15,-7 4 4-15,-19 2 5 16,-3-2 7-16,-14 4 1 15,-5-2-4-15,-11 3-12 16,-1 1-12-16,2 7-17 16,0 5-5-16,4 5-6 15,0 5-2-15,-1 8-2 16,4 3-1-16,7 7 5 16,3 4 3-16,5 2 10 0,4 1 4 15,-7-9 9-15,-4-5 5 16,-9-6 13-16,-9-7 1 15,-13-4 5-15,-4-3 2 16,0-14-4 0,4 0 0-16,13-3-4 0,9-1 1 0,6 3-18 15,8 4-2 1,16 2-5-16,2 0-6 16,21 4 9-16,2-5 0 15,6-1 1-15,-1-3-41 16,7-6-398-16</inkml:trace>
  <inkml:trace contextRef="#ctx0" brushRef="#br0" timeOffset="30109.08">4589 10359 1041 0,'10'1'375'16,"18"-1"-309"-16,4 0-28 16,12-3-9-16,1 0-9 15,4 1-10-15,-2-1 5 16,-5 0-122-16,-7-1-137 16</inkml:trace>
  <inkml:trace contextRef="#ctx0" brushRef="#br0" timeOffset="30262.15">4695 10431 841 0,'2'2'371'0,"4"4"-159"0,9-2-84 0,17-2-54 16,7-2-18-16,14-2-34 15,-1 1-30 1</inkml:trace>
  <inkml:trace contextRef="#ctx0" brushRef="#br0" timeOffset="30902.84">5525 10166 897 0,'-9'3'409'16,"-5"15"-181"-16,-3 7-86 16,-8 19-43-16,1 8-24 15,-6 4-27-15,0 1 1 16,7-13-32-16,5-12-3 16,8-22-5-16,7-5 2 0,9-7 9 15,4-8 1-15,7-8 2 16,4-10-2-16,0-10-11 15,-3-1-1 1,-2-3 4-16,-2 0-1 0,-3 3-1 16,-3 2-2-16,-1 15-9 15,-5 7-4-15,-1 10-21 16,3 8-8-16,-4 10-9 16,5 8 0-16,8 15 12 15,4 5 9-15,12 7 8 16,3-3 4-16,8-2 7 15,-3-5 2-15,-1-6 6 16,0-4 4-16,-20-13 8 0,-3 0 3 16,-25-9 4-16,-6 0-1 15,-21 0-7-15,-11-6-4 16,-3 4-7-16,-2-3-2 16,10-1-1-16,8 4-2 15,8-4-14-15,12 2-25 16,7-2-120-1,6 0-64-15</inkml:trace>
  <inkml:trace contextRef="#ctx0" brushRef="#br0" timeOffset="31229.29">5779 10211 835 0,'6'-10'441'0,"4"-12"-126"0,1 16-162 16,1 7-38-16,0 20-70 15,3 9-29-15,-1 16 6 0,1 5 2 16,-2 2-7-16,1 1 0 16,3-14-3-1,-1-8 0-15,-2-18 23 16,2-7 13-16,0-15 15 15,3-7 5-15,7-11-18 0,3-11-13 16,6-5-13 0,-1-6-6-16,-18 3-8 0,15 5-4 15,-7 3-25 1,-5 10-42-16,7 11-145 0,-23 6-202 16</inkml:trace>
  <inkml:trace contextRef="#ctx0" brushRef="#br0" timeOffset="31580.8">6567 10070 686 0,'2'-8'381'16,"2"-6"-86"-16,-4 9-99 0,-4 5-41 16,-5 13-76-16,-2 6-31 15,-9 20-17-15,-1 10 9 16,2 24 7-16,-1 15-6 15,-3 1-13-15,8-1-8 16,-3-22-9-16,0-12 2 16,14-16-3-16,-4-11-6 15,12-10-134 1,8-6-141-16</inkml:trace>
  <inkml:trace contextRef="#ctx0" brushRef="#br0" timeOffset="31838.87">6784 10210 848 0,'1'2'380'15,"-1"5"-128"-15,5 17-161 16,-3 9-24-16,4 18 8 0,1 7-9 15,-4 3-21-15,4-1-9 16,-7-11-12-16,1-7-4 16,-2-16-9-16,-1-8-39 15,3-9-213-15</inkml:trace>
  <inkml:trace contextRef="#ctx0" brushRef="#br0" timeOffset="32116.2">6813 10249 828 0,'11'-14'396'0,"17"-12"-129"16,-5 6-59-16,5 14-68 16,0 6-34-1,-8 10-63-15,3 6-14 0,-14 6-11 16,-11 6 1-16,-11 8 2 16,-10 6 3-16,-8 3-7 15,1-4-1-15,5-13-6 16,6-7-4-16,14-12-13 15,3-6-4-15,15-1-1 16,2-3-2-16,14 0 7 16,3 2-2-16,4 3-2 15,3 5 2-15,-3 4 4 0,0 5 2 32,-12-2 5-32,-5 4 3 0,-7-7-27 0,-5-7-98 15</inkml:trace>
  <inkml:trace contextRef="#ctx0" brushRef="#br0" timeOffset="32447.38">7391 10420 1092 0,'6'-3'446'16,"7"0"-288"-16,6-2-58 15,15 1-59-15,5 0-20 16,6 1-14-16,-12 0-23 16,1 3-158-16,-5 0-213 15</inkml:trace>
  <inkml:trace contextRef="#ctx0" brushRef="#br0" timeOffset="32625.38">7421 10521 1024 0,'10'0'441'0,"18"4"-227"16,9-1-43-16,6-3-68 16,-8 3-28-16,6-3-49 15,-5-1-84-15</inkml:trace>
  <inkml:trace contextRef="#ctx0" brushRef="#br0" timeOffset="33131.34">8053 10136 927 0,'0'0'380'16,"5"1"-209"-16,10 4-70 16,11-1-49-16,8 1-4 15,7-4-21-15,-3-1-5 16,-7-4 2 0,-4 1 1-16,-16-1-1 0,-5-1-4 15,-5 4-14-15,-4-1-6 16,2 2-12-16,0 0-4 15,-4 2-4 1,-12 8-2-16,-26 49 0 0,29-21 5 16,12 15 11-16,2 5 6 15,8-1 8-15,6 0-1 16,0-16 1-16,-4-11 2 16,-1-9-5-16,-4-9-32 15,-5-8-192-15</inkml:trace>
  <inkml:trace contextRef="#ctx0" brushRef="#br0" timeOffset="33290.34">8051 10413 893 0,'11'-5'395'16,"10"-4"-188"-16,21-2-118 0,12 6-30 15,9-1-34 1,1 5-14-16,-9 1-24 0,-5 0-77 15</inkml:trace>
  <inkml:trace contextRef="#ctx0" brushRef="#br0" timeOffset="33582.46">8763 10076 827 0,'0'-5'444'0,"1"-1"-153"16,-5 4-101-16,-3 4-48 15,-5 13-80-15,-4 5-8 0,-2 26-20 16,-6 11-1-16,-9 22-5 15,4 4-11-15,2 0-6 16,3-5-3-16,12-14-1 16,-1-7-10-16,8-19-118 15,3-6-121-15</inkml:trace>
  <inkml:trace contextRef="#ctx0" brushRef="#br0" timeOffset="33969.61">8844 10515 671 0,'3'-3'331'16,"-1"-13"-101"-16,5 2-55 0,4-9-50 15,-3-5-16-15,4-1-7 16,-2-1-5-16,-3 5-17 16,-2 2-7-16,-2 9-26 15,-3 4-8-15,1 6-27 16,-1 5-13-16,0 6-21 15,-1-7-9-15,0 5 0 16,-5 24 21-16,-5 42 4 16,9-21 3-16,2 1 14 15,3-5-11-15,5-3-30 0,3-3-73 16</inkml:trace>
  <inkml:trace contextRef="#ctx0" brushRef="#br0" timeOffset="34264.68">9190 10326 932 0,'-2'-1'519'0,"-2"-5"-53"16,2 5-307-16,1 1-52 0,-1 0-60 15,1 0-18 1,-2 8-18-16,-5 14 1 16,-8 33-4-16,12-33-6 15,5-1-3-15,4 2-2 16,9-9 0-16,3 0 3 16,10-8 1-16,0-5 5 15,4 0-78-15,-1-1-65 16,-2-4-268-16</inkml:trace>
  <inkml:trace contextRef="#ctx0" brushRef="#br0" timeOffset="34468.57">9356 10252 634 0,'-4'-3'338'0,"-4"-2"-67"16,1 5-74-16,0 7-81 15,2 9-22-15,-2 14-24 16,5 12-7-16,2 10-1 15,-2 3-5-15,5-1-19 16,-1-9-10-16,3-8-10 16,3-7-1-1,-1-9-73 1,2-3-110-16</inkml:trace>
  <inkml:trace contextRef="#ctx0" brushRef="#br0" timeOffset="35049.61">9933 10246 855 0,'-8'1'414'0,"-4"3"-143"16,-6 14-151-16,0 8-39 15,1 13-34-15,1 9-17 16,1 2-7-16,-4-1-2 16,10-9-6-16,2-8 0 15,7-16 4-15,2-5 7 16,-2-13 12-16,5-4 2 16,-4-9-2-16,6-5-6 15,4-6-17-15,0-9-3 0,0-10-3 16,2-3-1-1,3-4-2-15,-1 1-3 0,5 12-2 16,-4 4-1-16,-7 16-3 16,-1 5-3-16,-5 12-12 15,0 5-2-15,3 17-2 16,2 7 2-16,8 17 12 16,2 9 2-16,7 4 6 15,0-4 2-15,1-4 2 16,0-4 0-16,-4-8-15 15,-3-2-37-15,-4-8-139 16,-3-5-161-16</inkml:trace>
  <inkml:trace contextRef="#ctx0" brushRef="#br0" timeOffset="35221.84">9860 10478 867 0,'0'-4'473'0,"2"-3"-67"0,6-2-214 16,15-1-134-16,9 8-25 15,3 2-30-15,20 0-15 16,5 4-210-16</inkml:trace>
  <inkml:trace contextRef="#ctx0" brushRef="#br0" timeOffset="35504.33">10500 10359 770 0,'0'-3'390'15,"19"0"-116"-15,15-2-164 0,6 2-34 0,16 0-51 32,-12 2-12-32,-3 1-41 0,-6 0-64 15</inkml:trace>
  <inkml:trace contextRef="#ctx0" brushRef="#br0" timeOffset="35698.51">10558 10461 697 0,'1'0'400'15,"8"0"-27"-15,10 6-155 16,13-4-118-16,4 3-21 15,4-3-43-15,3-1-18 16,2 0-65 0,4-1-112-16</inkml:trace>
  <inkml:trace contextRef="#ctx0" brushRef="#br0" timeOffset="39954.83">11273 10199 796 0,'-13'2'366'0,"-12"8"-161"16,-3 7-66-16,-3 18-78 16,6 9-24-16,11 11-30 15,11 0-3-15,18-4 1 16,9-9 4-16,13-16 16 16,3-7 12-16,6-21 19 15,4-10 15-15,-4-19 31 0,1-9 8 16,-20-10 6-16,-12-3-9 15,-19 2-33 1,-17 5-16-16,-7 11-30 16,-8 6-17-16,-5 14-22 0,3 7-4 15,2 13-104-15,10 6-74 16</inkml:trace>
  <inkml:trace contextRef="#ctx0" brushRef="#br0" timeOffset="40147.21">11493 10549 1036 0,'-2'-1'518'0,"5"2"-149"16,-3-1-133-16,-1 0-126 15,1 0-32-15,0 0-53 0,0 0-77 16</inkml:trace>
  <inkml:trace contextRef="#ctx0" brushRef="#br0" timeOffset="40714.93">12047 10214 533 0,'-3'-2'336'0,"-2"0"-2"0,-6-1-152 15,-5 3-109 1,-2-1-29-16,-3-1-27 16,0-3-6-16,3 0-6 0,-3 1-4 0,0 3-1 15,-2 1-4-15,2 7-7 32,2 2-1-32,1 4 12 15,0 3 7-15,4 4 19 16,3 3 10-16,3 3 1 0,3 1-3 15,3-4-11 1,2-2-7-16,8-7-10 16,-1-7 3-16,13-8 23 15,8-3 6-15,17-4 3 16,8 3-1-16,7 11-19 16,-2 4-4-16,-17 6 18 15,-6 5 7-15,-23 2 34 16,-14 0 9-16,-20 2-6 15,-11-1 0-15,-14-7-21 0,-4-6-4 16,5-11-9-16,3-3-9 16,6-13-40-16,13 1-39 15,9-1-94-15,9-3-66 16,12 3-184-16</inkml:trace>
  <inkml:trace contextRef="#ctx0" brushRef="#br0" timeOffset="41244.85">11451 10241 766 0,'-8'2'390'0,"-13"12"-113"16,-8 10-45-16,-13 20-77 0,3 9-46 15,-5 6-57 1,10-3-21-16,9-15-7 0,4-12-48 16,21-12-232-16</inkml:trace>
  <inkml:trace contextRef="#ctx0" brushRef="#br0" timeOffset="41926.61">12703 10209 820 0,'-3'-3'417'16,"1"3"-149"-1,-3 4-76-15,4-4-103 0,-3 14-31 16,-17 56-13 0,6-25-6-16,-2 4-7 15,2 0-1-15,2-11-10 0,6-5 0 16,6-14-5-16,-1-5 5 16,3-18 10-16,1-6-1 0,4-12-2 15,0-10-5-15,3-8-14 16,-1-5-1-16,3-5-6 15,3-1-2-15,-1 5-1 16,3 6-2-16,2 10 1 16,0 7 1-16,-7 8 1 15,2 3 0-15,-8 9-8 16,-3 3-2-16,4 11 0 16,-1 9 2-16,7 13 8 15,3 11 1-15,6 14-1 16,1 3 0-16,2 4 0 0,-2-5 1 15,-4-9-23-15,-2-9-59 16,-2-15-217-16</inkml:trace>
  <inkml:trace contextRef="#ctx0" brushRef="#br0" timeOffset="42131.21">12650 10399 890 0,'5'-4'419'0,"14"-1"-147"15,5 1-114 1,18 4-77-16,5 1-26 0,9 7-36 16,7-2 13-1,-6 0-167-15</inkml:trace>
  <inkml:trace contextRef="#ctx0" brushRef="#br0" timeOffset="42304.07">13329 10548 1502 0,'-4'-4'530'0,"-2"3"-479"0</inkml:trace>
  <inkml:trace contextRef="#ctx0" brushRef="#br0" timeOffset="51134.01">1680 11200 598 0,'-7'13'325'0,"-3"8"-20"0,4 24-201 15,-7 9-27-15,6 15-28 16,0 6-18-16,5 3-19 16,2-3-2-16,4-17 1 15,5-7-21-15,8-24-214 16</inkml:trace>
  <inkml:trace contextRef="#ctx0" brushRef="#br0" timeOffset="51357.88">1865 11155 778 0,'1'-3'382'16,"2"0"-157"-16,-2 7-83 15,-1-4-89-15,3 21-24 16,8 55-5-16,-4-20-6 16,1 6-5-16,0 2-2 0,1-3-1 15,1-3-1-15,-1-5 1 16,-1-1-10-16,-5-12-182 16</inkml:trace>
  <inkml:trace contextRef="#ctx0" brushRef="#br0" timeOffset="51518.93">1680 11543 771 0,'0'1'379'0,"5"-1"-127"16,13 5-123-16,16 0-108 15,11-1-4-15,14-2 7 16,7-2-103-16</inkml:trace>
  <inkml:trace contextRef="#ctx0" brushRef="#br0" timeOffset="51832.68">2519 11513 549 0,'-3'-3'390'0,"3"4"25"15,0 2-170-15,0-3-140 16,-1 3-36-16,-2 20-28 0,-2 35-13 15,1-27-16-15,4 1-4 16,0-3-4-16,3-1 11 16,-2-9-147-16,3-1-140 15</inkml:trace>
  <inkml:trace contextRef="#ctx0" brushRef="#br0" timeOffset="51982.25">2565 11308 1248 0,'-6'-4'491'15,"-3"-1"-365"1,3 4-72-16,9 10-74 0,4 5-75 16</inkml:trace>
  <inkml:trace contextRef="#ctx0" brushRef="#br0" timeOffset="52329.41">2828 11479 970 0,'-11'2'455'0,"-21"5"-202"15,2 1-95-15,9 5-117 16,1 2-41-16,12 8-30 15,8 4-2-15,12 6 11 16,4-1 8-16,2-6 3 16,8-8 0-16,0-10 6 15,-1-8 3-15,3-6 10 16,-9-6 6-16,-9-12 9 16,-4-3 5-16,-11-5 2 15,-3-4 2-15,-9-7-4 16,1-3-6-16,5-10-20 15,7-2-8-15,12-1-20 16,11 4-8-16,12 12 7 16,3 6-39-16,-1 24-121 0,-2 9-146 15</inkml:trace>
  <inkml:trace contextRef="#ctx0" brushRef="#br0" timeOffset="52541.25">3065 11440 983 0,'-1'-1'438'0,"-5"3"-238"16,6 10-79-16,0 5-96 15,0 6-18-15,0 9-3 16,-1-1-1-16,1 6-7 0,2 0-73 15</inkml:trace>
  <inkml:trace contextRef="#ctx0" brushRef="#br0" timeOffset="52818.33">3404 11502 915 0,'-11'13'424'0,"-15"17"-180"15,-2 4-54-15,0-2-79 16,3-5-27-16,4-12-33 16,5-9-11-16,2-11-13 15,-1-6-8-15,5-8-21 16,4 2-8-16,2-4-10 16,4 3-3-16,5 2 0 15,2-5 1-15,6 12 9 16,2 3 3-16,-4 9 9 15,8 12 3-15,2 4 3 16,5 4 0-16,6 5 34 16,-3 2-91-16</inkml:trace>
  <inkml:trace contextRef="#ctx0" brushRef="#br0" timeOffset="53308.42">4233 11551 604 0,'-7'-2'353'16,"-14"2"-19"-16,-6 0-87 0,-8 4-94 15,3 10-46-15,9 6-89 16,6 5-22-1,14 10-16-15,0-1-1 0,15-2 10 16,3 0 2-16,11-10 0 16,3-4 1-16,-2-15 0 15,0-4 2-15,-12-13 7 16,-2-6 5-16,-9-8 7 16,-3-7 3-16,-1-10 0 15,3 5 3-15,-3-11 0 16,0-2-1-16,1-3 4 15,-1-6-4-15,12 16-10 16,0 7-5-16,7 17-22 16,-2 7 18-16,1 14-183 15</inkml:trace>
  <inkml:trace contextRef="#ctx0" brushRef="#br0" timeOffset="53546.51">4417 11521 915 0,'0'0'417'0,"1"2"-200"16,-5 3-74-16,4-5-74 15,0 6-15-15,0 24-12 16,0 41-6-16,0-31-15 15,1-4-8-15,8-8-52 16,0-9-89-16</inkml:trace>
  <inkml:trace contextRef="#ctx0" brushRef="#br0" timeOffset="53900.15">4726 11577 808 0,'-2'10'406'0,"-5"8"-135"16,-3 3-112-16,7-2-23 15,-7 3-54-15,-4-1-20 16,-7-6-18-16,-2-5-4 0,-1-10-8 16,1-6-4-1,2-6-17-15,1-3-11 16,9-4-25-16,-1-1-10 0,10 3-15 15,5-1 1-15,4 2 9 16,7 3 5-16,8 4 12 16,1 5 10-16,4 9 19 15,-1 5 6 1,-5 11 9-16,0 5-3 0,-10 5-7 16,3 2-1-1,3-1-4-15,3-5-1 0,10-6-144 16,2-5-167-1</inkml:trace>
  <inkml:trace contextRef="#ctx0" brushRef="#br0" timeOffset="54290.03">5037 11521 849 0,'-8'3'412'0,"-15"-1"-142"16,-1 5-74-16,1 6-89 16,-1-1-34-16,5 11-48 15,9 4-12-15,16 6-13 16,3 2 0-16,5-4-2 16,6 1-1-16,2-8 0 15,1-4-1 1,4-6-4-16,-4-7-15 0,-6-9-36 15,0-8-19-15,-4-2-8 16,-4-3 18-16,-6-1 44 0,-7 1 25 16,-6-2 39-16,-3 2 15 15,-3 9 11-15,3 5-4 16,0 11-24-16,2 7-12 16,9 12-16-16,0 7 0 15,2 3-2-15,0 0-4 16,6-2-4-16,8-1 0 15,10-4-112-15,3-4-181 16</inkml:trace>
  <inkml:trace contextRef="#ctx0" brushRef="#br0" timeOffset="54621.28">5290 11607 772 0,'-12'-1'370'15,"-22"1"-115"-15,14 7-182 16,10 8-32-16,6 6-35 0,20 3-8 16,2 5-7-16,0-5 2 15,7 2 5-15,1-4 2 16,1-8 1-16,-1-1 3 15,-2-13 7-15,-7-6 4 16,-2-9 12-16,-3-2 7 0,-12-6 27 16,-3 2 8-16,-13-3 10 15,1 1-7 1,-8 0-34-16,0 4-16 0,4 8-74 16,1 3-63-16</inkml:trace>
  <inkml:trace contextRef="#ctx0" brushRef="#br0" timeOffset="54919.24">5459 11789 611 0,'9'3'358'16,"12"2"-59"-16,-2-7-124 16,0-5-43-16,8-4-59 0,-3-2-20 15,-1-2-28-15,1-1-6 16,-9 1 1-16,-6-1 2 15,-12 3-3-15,-7 1-2 16,-12 1-9-16,-3 2-4 16,-1 1-1-16,1 4-3 15,2 6-10 1,8 4-6-16,-2 9-11 0,8 4 1 16,9 5 17-16,-8 6 7 15,12 8 9-15,-3 0 5 16,1 5-7-16,10-1-2 15,-3-6 0-15,7 2 3 16,-5-10-162-16</inkml:trace>
  <inkml:trace contextRef="#ctx0" brushRef="#br0" timeOffset="55278.43">5943 11654 971 0,'-8'7'391'0,"-12"14"-245"16,-1-1-36-16,-6-4-46 0,1 0-11 16,0-8-22-1,1-3-2-15,8-9-8 0,2-3-4 16,3-4-13-16,6-3-8 15,6-1-11 1,2-5-4-16,9 0-4 0,3 0 0 16,7 8 7-16,4 7 7 15,-1 9 12-15,4 10 5 16,-3 10 6-16,-2 5-3 16,-2 8-4-16,0 0-1 0,-7 1-1 15,1-6 16-15,-1-8-134 16,-3-3-157-1</inkml:trace>
  <inkml:trace contextRef="#ctx0" brushRef="#br0" timeOffset="55425.05">5918 11397 1056 0,'0'-1'451'0,"5"7"-264"15,-5 5-92-15,3 8-84 16,4 5-95-16</inkml:trace>
  <inkml:trace contextRef="#ctx0" brushRef="#br0" timeOffset="56292.91">6626 11606 646 0,'-15'-4'355'15,"-14"7"-75"-15,-2 1-97 0,4 11-128 16,9 7-35-16,8 8-44 16,12 4 0-16,15 3 11 15,6-4 5-15,14-12 8 16,-2-5 4-16,3-20 7 15,-4-5 8-15,-11-9 35 16,-4-4 8-16,-17-7 17 16,-4-3 4-1,-14-6-21-15,-5-1 0 16,-1-4-10 0,-1-2-8-16,3-6-13 15,5-6-11-15,12 1-23 16,4 2-11-16,14 10-17 0,9 11 10 15,2 14-107-15,4 11-84 16</inkml:trace>
  <inkml:trace contextRef="#ctx0" brushRef="#br0" timeOffset="56589.9">6841 11574 823 0,'-2'8'341'15,"-4"0"-193"-15,1 13-91 16,6 2-25-16,0 1-16 16,13 5-3-16,4-6-1 15,-2-3 4-15,12-5 8 16,-10-5 4-16,4-7 7 15,1-4 7-15,-4-5 10 16,-1-3 1-16,-7-4-3 16,-6 3-7-16,-3-2-14 15,-2-1-24-15,-4-4-144 0,1 0-150 16</inkml:trace>
  <inkml:trace contextRef="#ctx0" brushRef="#br0" timeOffset="56799.12">7123 11602 785 0,'0'11'369'16,"-1"13"-160"-16,1 6-47 0,4 2-73 15,0 1-29-15,4-3-33 16,3-4-7 0,7-9-8-16,2-4 3 0,8-16 17 15,0-9 4-15,0-9 5 16,-1-4-2-16,-7-3-14 15,-3-1-3-15,-4 2-60 16,-4 3-78-16</inkml:trace>
  <inkml:trace contextRef="#ctx0" brushRef="#br0" timeOffset="57120.51">7621 11596 642 0,'-6'13'365'0,"-8"12"-44"0,-2 3-92 16,-6 4-98-16,-1-8-33 15,2-1-51-15,-4-9-13 0,2-7-7 16,6-4 0 0,-1-8-38-16,9-3-20 0,6-7-40 15,-9-3-17-15,9-3 18 16,0 0 12-16,3 0 23 15,8 2 13-15,10 8 32 16,-2-2 8-16,10 14 16 16,-1 4 7-16,-2 6-15 15,4 13-3-15,-5 5-10 16,-1 1-4 0,-6 4-10-16,-1-6-79 0</inkml:trace>
  <inkml:trace contextRef="#ctx0" brushRef="#br0" timeOffset="57339.35">7779 11445 1167 0,'-4'4'452'0,"1"13"-319"0,1 9-70 16,8 13-44-16,1 6-4 15,7 13 0-15,-3 0 0 16,-6 9 0-16,-1 1-1 16,-4-12-3-16,2-2-2 15,4-17-61-15,-2-8-91 16</inkml:trace>
  <inkml:trace contextRef="#ctx0" brushRef="#br0" timeOffset="57654.56">7836 11677 738 0,'11'5'345'0,"1"0"-102"0,7 0-178 16,2-2-13-16,-2-3-20 0,7-1-13 15,-2-6-61 1,-2-4-75-16,-3-1-177 0,-3-7-66 15,-3-2 75-15,-4 2 136 16,-3-3 307 0,-5 0 116-16,2 7 65 15,-1 3-18-15,-2 6-88 16,1 8-46-16,-1 9-82 16,0 4-43-16,0 13-47 15,3 2-3-15,4 7-6 16,0 1-1-16,4-3-49 15,0-4-104-15</inkml:trace>
  <inkml:trace contextRef="#ctx0" brushRef="#br0" timeOffset="58417.21">8250 11540 958 0,'0'0'426'0,"1"3"-185"15,1 5-140-15,0 8-75 16,2 11-3-16,-4 5-8 16,-3 1-3-16,-3-3-2 15,-1-6-12-15,3-9-94 16,5-4-71-16,3-17-166 16,7-7-41-16,4-9 79 15,-2-4 70-15,4-1 173 16,-3 3 77-16,-6 1 87 15,3 6 47-15,-5 6 66 16,0 7 12-16,-3 4-40 0,-4 1-34 16,0-1-64-1,0 0-34-15,0 1-32 16,-2 16-14-16,8 27-12 0,6-26-4 16,7-1-2-16,3-4-1 15,7-1-2-15,2-7-13 16,6-7-38-16,4 1-22 0,1-10-9 15,-1-3 10 1,-4-2 44-16,-5-3 23 16,-11 0 22-16,-10-1 8 0,-10 2 43 15,-12-3 22 1,-12 5 43-16,-7 1 13 16,-8 2-27-16,3 11-24 15,6 5-58-15,5 3-24 16,9 8-27-16,3-1-5 15,10 5 3-15,4 5 3 16,9 4 9-16,5-3 2 0,5-3 1 16,5-3-2-16,5-7 1 15,2-4-1-15,1-9 0 16,-2-7-1-16,-5-6-3 16,-2-1 0-16,-6-2 5 15,-6 0 4-15,-8 3 13 16,-3 3 5-16,-3 8 17 15,-5 2 5-15,3 2 0 16,3 0-9-16,1 0-21 16,0 0-6-16,0 0-4 15,0 1 2-15,7 11 1 16,41 36 0-16,-34-33 2 0,-1-5 0 16,-4-3 0-16,4-5 1 15,4-2 2 1,0-3 2-16,-4-9-19 15,-4 0-36-15,-5-6-133 16,-4-1-94-16</inkml:trace>
  <inkml:trace contextRef="#ctx0" brushRef="#br0" timeOffset="58543.18">8851 11387 425 0,'-7'-27'355'0,"-8"-23"48"16,9 12-112-16,0 6-35 16,6 16-69-16,0 11-53 31,-3 8-71-31,2 9-26 0,3 14-43 15,6 6 5-15,0 12-133 16</inkml:trace>
  <inkml:trace contextRef="#ctx0" brushRef="#br0" timeOffset="59486.7">9790 11387 801 0,'-8'-4'369'0,"-8"-1"-148"16,-8 0-38-16,-7 3-47 15,2 5-28-15,0 6-57 16,5 4-26-16,13 8-33 16,6 2-8-16,14 3-3 15,12 2 6-15,12-3 4 16,3-5 2-16,-4-11 2 16,1-2 1-16,-16-7-6 15,-4 1 0-15,-8-2-9 0,-13-2-4 16,-2 0 8-16,-10-3 1 15,-11 3 9-15,2 1 3 16,-4 2 0-16,8 6-1 16,6 4-3-16,8 3-3 15,5 1-2-15,6 2 0 16,9 2 3-16,8-1 2 16,11 2 5-16,4-4-1 15,6-7 1-15,-1-1 1 0,6-8-70 16,2-4-61-1,4-8-187-15,2-3-94 16,-7-8 69-16,-2 0 98 0,-14-5 273 16,-6-1 144-16,-11 4 124 15,-11-2 16-15,-11 4-25 16,-10 5-22-16,-5 3-96 16,-4 6-45-16,0 9-62 15,3 2-26-15,0 9-36 16,4 4-11-16,7 3-13 15,8 6 1-15,11 1 1 16,4 2 3-16,9-3 11 16,3-1 2-16,0-7 5 15,3-1 1-15,1-7-3 0,-4-6-1 16,-3-2-11-16,-2-4-2 16,-8-1 3-16,1-1 5 15,-7 3 13-15,0-2 6 16,-1 6-3-16,0 0-6 15,0 0 9-15,0 0-3 16,-3 10 6 0,0 50 4-16,8-19-11 0,1 8 1 0,3 6-3 15,-2-3-1-15,-2-8 2 16,3-10 17-16,0-19-147 16,-1-5-319-16</inkml:trace>
  <inkml:trace contextRef="#ctx0" brushRef="#br0" timeOffset="60032.47">10448 11477 955 0,'-4'7'417'15,"-4"0"-193"-15,-2 6-113 0,-2 6-18 16,-2-4-17-16,-3 3-13 15,-6-6-22-15,0-5-6 16,-2-4-7-16,3-5-5 16,2-5-21-16,-2-7-12 15,7-3-23-15,0 2-5 16,9 0 0-16,6 3 3 16,5 4 5-16,7 0 0 0,5 7 1 15,-3 1 4-15,1 9 17 16,2 6 7-16,1 4 12 15,10 2 4-15,4-4-5 16,4-2-4-16,3-3-1 16,3-2-1-16,4-3 1 15,-1-6 2 1,-2-2 4-16,-7-5 1 0,-9-5 4 16,-5 0-1-16,-8-7 1 15,-5-3 0 1,-9-1-9-16,-10-2-5 0,-12 2-3 15,-8 7-4-15,-5 3-1 16,3 9-3-16,3 10-9 0,4 4-5 16,12 13-1-1,-2 3-2-15,7 4 26 16,4 7 7-16,1 6 14 16,9 8 7-16,1 5-11 15,-5 3-2-15,8-1-4 0,0-6-2 16,5-12-7-1,4-9-56-15</inkml:trace>
  <inkml:trace contextRef="#ctx0" brushRef="#br0" timeOffset="60292.23">10811 11394 1050 0,'-3'6'430'0,"2"5"-235"16,-2 13-138-16,5 14-12 16,4 10-10-16,1 1-2 15,2 3-6-15,-3-5-2 16,7 1-7-16,-3-3-6 15,-1-10-23-15,1-5-65 16</inkml:trace>
  <inkml:trace contextRef="#ctx0" brushRef="#br0" timeOffset="60452.89">10818 11615 1069 0,'10'0'401'0,"11"-6"-307"16,3 1-45-16,14 3-36 16,-1 0-8-16,6 4-82 15,-1-2-91-15</inkml:trace>
  <inkml:trace contextRef="#ctx0" brushRef="#br0" timeOffset="60683.41">11242 11549 534 0,'-2'-9'347'0,"-1"-5"-29"15,-7-1-71-15,-2-4-30 16,-7-1-50-16,-5 2-26 16,-5 2-66-16,0 6-25 0,2 10-35 15,2 5-11-15,8 7-14 16,-3 0-2-16,18 10 1 16,7 1 3-1,11 0 7-15,11 3 0 0,-1-9 0 16,-1-2 0-1,4 0-2-15,-4-9-4 16,-7-10-92-16,-3-3-84 0,-7-12-325 16</inkml:trace>
  <inkml:trace contextRef="#ctx0" brushRef="#br0" timeOffset="60786.62">11192 11349 670 0,'-8'-20'364'0,"-2"-15"-91"15,2 7-74-15,4 15-125 0,4 6-49 16,2 10-109-16,2 2-163 15</inkml:trace>
  <inkml:trace contextRef="#ctx0" brushRef="#br0" timeOffset="61101.89">11295 11378 1031 0,'1'-13'429'0,"6"-17"-241"16,6-2-31-1,2-3-53-15,0-3-24 16,4 4-49-16,-5 0-12 16,-2 8-15-16,2 6 0 15,-11 11 5-15,-1 4-3 0,-4 7-6 16,-4 5 0-16,0 12-5 16,3 10-1-1,5 14 6-15,2 10-2 0,7 15 1 16,2 4 1-16,1-2 0 15,2-2 1-15,-8-14 3 16,-5-4 2-16,-13-10 2 0,-8-3 1 16,-9-9 2-16,-2-7-8 15,4-11-98 1,2-9-133-16</inkml:trace>
  <inkml:trace contextRef="#ctx0" brushRef="#br0" timeOffset="61536.39">11703 11432 640 0,'-11'0'363'0,"-12"1"-59"16,5 6-169-16,4 1-51 15,6 7-57-15,11 3-16 16,6 1-12-16,9 4-2 0,3-8 4 16,-3-4 2-16,1-6 2 15,-4 0 0 1,-4-4-16-16,-1 0-9 0,-9-1-12 15,-3-1-4-15,-10-1 16 16,-3-2 16-16,-6 6 38 16,-1 1 15-16,3 2 32 15,0 3 5-15,5-2-16 16,9 6-9-16,5 2-31 16,7-3-12-16,12 4-13 15,0-2-4-15,8-3-15 16,0-2-34-16,2-5-104 15,4-2-87-15</inkml:trace>
  <inkml:trace contextRef="#ctx0" brushRef="#br0" timeOffset="62263.47">11883 11486 883 0,'-2'0'333'15,"2"6"-242"-15,4-7-27 0,-4 1-31 16,4 0 1-16,23 3-15 16,30 2-5-16,-25-8-7 15,3 1 1 1,-6-4 0-16,-3 3 1 0,-6-2 1 16,-6-3 3-16,-8 2 3 15,-4 2 0-15,-5 2-5 16,-2 2-6-16,3 0-1 15,1 0 0-15,0 0 3 16,-2 16 1-16,-31 30-6 0,33-24-2 16,6-3 0-1,4-1 0-15,6-3-37 16,1-7-35-16,5-6-63 0,6-2-44 16,7-5-60-1,3 0 12-15,5-5 62 16,-6 1 48-16,-4 0 158 15,-4 3 64-15,-14 6 75 16,-5 1 23-16,-13 7-14 16,-8-3-28-16,-11 6-43 15,0 2-18-15,-6-1-34 0,-1 0-8 0,4-8-18 16,1-8-6 0,15 0-9-16,-2-7-4 0,7-1-12 15,1-1-8-15,3-3-12 16,3 0-5-16,11 0-3 15,4 2 2-15,4 2 5 16,1 5 11-16,-2 10 11 16,-1 7 9-1,0 8 11-15,0 1-5 16,7 2-3-16,-4-3-4 0,5 2-4 16,3-6-2-16,-1-5-2 15,1-3 2-15,-2-11 1 16,0 0-2-16,-8-4-2 0,-6-5-12 15,-4 0-13 1,-4-2-1-16,-3-2 0 16,8 4 13-16,-8 1 6 15,0 3 2-15,2 11-9 16,-8-1 5-16,2 10 4 0,1 1 3 16,0 4 8-1,9 4-6-15,5 0-10 16,5-1-81-16</inkml:trace>
  <inkml:trace contextRef="#ctx0" brushRef="#br0" timeOffset="62690">13467 11462 773 0,'-9'-6'422'15,"-3"3"-112"-15,-10 5-100 16,-4 0-39-16,-3 12-78 15,-1 0-31-15,6 5-44 16,8 5-14-16,10 1-4 16,6 3 0-16,17-2 0 0,5 1 1 15,9-7 0-15,3-5 1 16,1-8 0-16,-1-7 0 16,-10-2 9-1,-2-3 7-15,-15-4 8 0,-7-2 1 16,-13-1-11-16,-8-2-6 0,-9-1-10 31,0 1-1-31,3 2-10 0,5 0-28 0,7 5-109 16,8 4-89-1</inkml:trace>
  <inkml:trace contextRef="#ctx0" brushRef="#br0" timeOffset="62915.25">13466 11510 755 0,'1'-6'436'16,"6"1"-59"-16,10 0-182 16,6 2-55-16,16 3-67 0,3 0-23 15,5 0-35-15,4 1-7 16,-3 1-2 0,-3-2-1-16,-10-2 1 15,-7-2-13-15,-16-1-82 16,-3-1-61-16,-9-3-160 0,-4 4-60 0,-6-2-55 15</inkml:trace>
  <inkml:trace contextRef="#ctx0" brushRef="#br0" timeOffset="63048.83">13798 11447 15 0,'-8'2'101'15,"2"4"43"-15,-5 4 87 16,0 2 20-16,2 3-53 16,0 0-33-16,1 4-58 0,1 3-22 0,3 1-27 15,4 3-14-15,4-8-22 16,-1-2-7-16,8-4-42 15,2-6-45-15,9-4-210 16</inkml:trace>
  <inkml:trace contextRef="#ctx0" brushRef="#br0" timeOffset="63324.38">14143 11584 684 0,'-6'3'327'0,"-13"9"-115"15,1 2-59-15,-4-1-64 16,-6-1-17-16,0-3-28 16,3-3-12-16,1-8-9 0,2-6-4 0,6-5-14 15,1-3-10-15,5 2-10 16,5 0-3-16,5-1 3 31,5 5 19-31,6-2 44 16,4 4 16-16,7 5 31 15,2 2-9-15,4 13-34 16,-1 1-12-16,-3 11-23 16,-2 2-4-16,-5-1-5 15,1 5-12-15,-1-3-258 16</inkml:trace>
  <inkml:trace contextRef="#ctx0" brushRef="#br0" timeOffset="63849.92">15143 11516 768 0,'-17'9'387'16,"-8"5"-138"-16,-13 8-70 0,-7 0-38 16,-5 0-54-16,-2-3-23 15,6-8-37-15,6-4-2 16,10-11-2-16,4-5-5 16,8-12-11-16,5 0-8 15,13 1-17-15,7-1-1 16,10 0-3-16,5 2 12 15,4 6 11-15,1 9 5 16,8 17 6-16,2 8-6 16,-4 9-1-16,2 3 0 0,-7 2-1 15,-5-3 1 1,-4-3-18-16,-5-5-71 0</inkml:trace>
  <inkml:trace contextRef="#ctx0" brushRef="#br0" timeOffset="64007.03">14971 11276 1067 0,'4'-7'399'0,"5"-3"-322"16,0 4-49-16,2 8-49 0,1 7-68 0,5 4-188 15</inkml:trace>
  <inkml:trace contextRef="#ctx0" brushRef="#br0" timeOffset="64318.18">15151 11400 601 0,'0'11'346'0,"12"25"-59"0,4 2-43 0,-6 1-80 15,2 3-39 1,-17-16-46-16,2 3-21 16,-1-3-28-16,-3-4-6 15,6-8-13-15,-1-8-10 0,5-11-28 16,8-5-25-16,7-8-52 15,1-4-11 1,3-4 19-16,1 1 22 16,-4-2 52-16,1 5 16 0,-5 5 10 15,-5 6 24 1,-6 5 30-16,-3 6 9 0,-5 4 18 16,-4 2-14-16,3 5-22 15,-1-1-7-15,5-1-22 16,3 2-9-16,8-3-7 0,2-3-2 15,5 2-16 1,2-1-47-16,0-2-160 16,2 0-139-16</inkml:trace>
  <inkml:trace contextRef="#ctx0" brushRef="#br0" timeOffset="64635.83">15478 11568 517 0,'0'0'322'0,"5"0"-15"16,3 1-95-16,7 4-81 15,6 3-24-15,3-1-26 16,3 1-17-16,-4-7-22 16,-5-2-6-16,0-5-8 0,-3-4 0 15,-4-3-1-15,4 1-1 16,-15-4-3-16,-1 4-5 16,-14-7-8-16,-11-3-5 15,5 5-3-15,-5-4-1 16,5 10-7-16,10 8-7 15,-6 7-12-15,6 10-2 0,5 9 11 16,-3 3 7 0,9 9 13-16,-2-2 4 0,4 8-1 15,4 1 1 1,0 3 5-16,2 0 1 0,-8-6-1 16,2-4-3-16,4-10-27 15,1-3-70-15</inkml:trace>
  <inkml:trace contextRef="#ctx0" brushRef="#br0" timeOffset="64974.85">16174 11478 741 0,'-8'2'397'0,"-5"5"-44"16,-4 10-208-16,-5 3-24 16,-5 4-28-16,-3-3-20 15,-4-3-32-15,-4-1-10 0,-2-8-9 16,-1-5 0 0,8-6 0-16,6-4-1 0,9-7-8 15,7 0-6 1,7-2-11-16,4-2-6 15,8 3-4-15,3 1 0 0,7 4 16 16,0 5 2-16,6 16 10 16,3 3 5-1,6 19 2-15,2 3 2 0,-1 1 1 16,0-1 2-16,-3-9-566 16</inkml:trace>
  <inkml:trace contextRef="#ctx0" brushRef="#br0" timeOffset="66609.58">17148 11485 803 0,'-10'8'373'0,"-10"18"-162"16,-4 2-24-16,-10 2-76 16,-1 2-27-16,-11-7-43 15,3-3-9-15,4-12-6 16,5-7-5-16,12-13-17 16,6-6-4-16,6-10-17 15,6 0-2-15,9 2 5 16,4 1 5-16,7 10 15 15,3 4 10-15,2 11 10 16,2 8-2-16,6 12 2 16,-1 7-2-16,-1 8 1 0,-1 3 0 15,0 1-8 1,-1-7-3-16,5-8-89 0,4-11-135 16</inkml:trace>
  <inkml:trace contextRef="#ctx0" brushRef="#br0" timeOffset="67030.67">17529 11495 694 0,'-7'-1'394'0,"-7"-6"-71"15,-13 3-76-15,-4 2-36 16,-8 2-71-16,1 10-41 16,3 6-78-16,7 3-13 15,13 11-10-15,6 1-1 16,19 1 0 0,10-2 3-16,18-7 4 0,4-5 5 15,3-8 4-15,-4-4 1 16,-4-10-3-16,-3-4 18 15,4-7-62-15</inkml:trace>
  <inkml:trace contextRef="#ctx0" brushRef="#br0" timeOffset="68721.62">1582 12375 803 0,'0'3'315'0,"8"8"-205"16,4 0-50-16,6 3-33 16,10 1-2-16,9-8-10 15,5 0-1-15,7-7 4 16,-7-6 4-16,-12-4 3 16,-8-3 3-16,-11 4 5 15,-10 2-8-15,-12 6-14 16,-6 2-6-16,-12 12-18 15,-3 3 2-15,-1 10 8 16,5 9-1-16,6 3 3 16,8 2-3-16,18 2-2 0,7-8 2 15,20-5 2-15,6-7 1 16,14-17 1-16,2-6 2 16,0-13 4-1,-2-5 1-15,-13-4 3 0,-8 1 2 16,-12-1 7-16,-5 4 5 15,-18-2 28-15,4 5 10 16,-7 4 6-16,-2 1 7 0,-2 7-16 16,-11-3-9-1,0 8-19-15,-5 2-20 0,9 9-25 16,6 7-7-16,7 1-2 16,6 3 4-16,16-3 5 15,-1-4 1-15,15-1 1 16,3-2-2-16,-6-9 1 15,3-3 1-15,-10-9-3 16,-2 0 0-16,-3-5 6 16,-5 0 4-16,-8-1 9 15,-2 3 4-15,-7 4-2 16,2 1-6-16,3 12-20 0,0-1-6 16,4 6-5-16,6 5 3 15,6 0 17-15,3 2 5 16,9-9 19-1,4-1 17-15,5-12 27 0,3-2 11 16,-3-8 21-16,-5-1-2 16,-10-3-9-1,-10 1-5-15,-10 0-32 0,-7 0-17 0,-9 6-102 16,-1 2-89-16</inkml:trace>
  <inkml:trace contextRef="#ctx0" brushRef="#br0" timeOffset="69195.66">3205 12144 640 0,'-12'-4'349'15,"-11"-3"-46"1,-3 3-58-16,-7 8-70 0,2 8-34 16,1 23-77-16,1 17-28 15,13 31-30-15,6 9-7 16,13 4-1-16,8-6 2 0,7-18 1 15,4-8 1-15,10-17-1 16,5-12-2 0,6-17-8-16,0-10-20 0,-8-12-209 15</inkml:trace>
  <inkml:trace contextRef="#ctx0" brushRef="#br0" timeOffset="69589.95">3396 12313 752 0,'-3'-3'383'0,"-1"-1"-122"0,0 4-82 16,3 0-85-16,0 2-33 16,-8 28-32-16,-9 46-6 15,16-26-11 1,2 0 0-16,6-8-1 15,-2-1 0-15,3-12 0 16,0-8 0-16,-3-7 3 16,0-10 6-16,0-5 4 15,-2-7-1-15,7-8-7 16,1-4-9-16,6-1-12 0,3-4-6 16,5 9-4-16,0 1-3 15,1 11-1-15,-4 5 4 16,-4 11 8-16,-3 7 5 15,-14 5 9-15,-1 6 5 16,-16-1 5-16,-6-1 2 16,-5-10 7-16,-5-6 0 0,-2-12-9 15,6-3-22-15,9-1-65 16,3-2-44-16,13 0-169 16</inkml:trace>
  <inkml:trace contextRef="#ctx0" brushRef="#br0" timeOffset="69888.19">3728 12227 957 0,'5'6'380'16,"10"14"-236"-16,4 12-40 16,2 20-13-16,0 12 1 15,-7 14-9-15,-6-2-9 16,-16 3-25-16,-9-1-10 16,-8-9-17-16,-1-6-6 15,7-26-73-15,5-12-94 0,7-19-311 16</inkml:trace>
  <inkml:trace contextRef="#ctx0" brushRef="#br0" timeOffset="70100.48">4116 12792 1437 0,'-1'6'604'0,"-3"6"-313"15,-1-2-127-15,2-3-61 16,-4-5-19-16,-1-3-318 0</inkml:trace>
  <inkml:trace contextRef="#ctx0" brushRef="#br0" timeOffset="73920.98">4794 12424 708 0,'-8'21'256'0,"-5"29"-181"47,6-26 14-47,4-11 6 0,1-1-64 0,-18 89 28 0,8-11-96 16,2-12 11-16,13-77 48 15,3-10 1-15,5-19 1 0,4-5 0 16,1-13 0-16,3-4 8 15,-6-6 10-15,0 0 12 16,-4 0 8-16,-1 4-1 16,2 12-7-16,-4 5-12 15,-1 19-9 1,3 8-14-16,-5 12-8 0,9 10-6 16,5 19-8-16,5 8 3 15,6 17 4-15,4 6 2 16,-8 7 3-16,-4-7 0 15,3-6 1-15,-1-6 17 16,16-22-181-16</inkml:trace>
  <inkml:trace contextRef="#ctx0" brushRef="#br0" timeOffset="74212.48">5407 12620 908 0,'-16'-3'408'15,"-21"2"-203"-15,0 1-61 0,7 13-90 16,4 0-34-16,13 9-36 16,10 6-4-16,14-3 12 15,10 0 5-15,11-9 8 31,9-6 3-31,-4-7 3 16,-3-1 7-16,-12-6 18 16,-10-2 7-16,-4-2 4 0,-11-3-19 0,6-3-202 15</inkml:trace>
  <inkml:trace contextRef="#ctx0" brushRef="#br0" timeOffset="74350.27">5390 12408 1018 0,'-6'-7'471'0,"-4"-3"-207"16,10 7-167-16,-5 3-62 16,5 4-48-16,0-4-52 15,0 0-149 1,5 13-99-16</inkml:trace>
  <inkml:trace contextRef="#ctx0" brushRef="#br0" timeOffset="74604.14">5478 12528 490 0,'4'11'323'0,"12"19"-16"15,1 5-62-15,3 16-110 16,8 10-44-16,5 9-46 16,0 2-14-16,-9 1-12 15,-11-8-2-15,-19-9-3 16,-8-2 1-16,-10-20 5 16,1-5-3-16,2-22-33 15,2-14-19-15,6-22-23 16,-1-4-1-16,7-12 31 15,3-3 15-15,9-5 28 16,2-5 17-16,9-1 29 16,5 4 7-16,2 1-7 15,5 5-14-15,-7 10-26 0,-1 7-9 16,-10 14-50-16,-3 10-82 16</inkml:trace>
  <inkml:trace contextRef="#ctx0" brushRef="#br0" timeOffset="75073.97">5807 12602 1016 0,'-2'2'436'0,"-3"2"-245"0,0 3-64 16,0 10-74-16,3 4-22 16,5 5-22-16,6 7-2 15,6-9-3-15,5-4 1 16,3-9 0-16,2-5 2 16,-4-10 4-16,-2-5 4 15,-4-6 5-15,-8-5 2 0,2-2-1 31,-2-1 0-31,-6 3-5 0,1 1 16 16,-4 9 5-16,-4 1-4 16,6 7-7-16,4 5-22 15,1 4-10-15,2 3-2 16,5 5 7-16,-1 0 0 0,10 0 1 16,7 0 0-16,2-5 0 15,2-3 1-15,-4-3 3 16,-2-7 2-16,-3-6 8 15,-4-3 3-15,-8-8 5 16,-2 1 0-16,-13-1-4 16,-2 0-14-16,-9 5-112 15,-2 1-128-15</inkml:trace>
  <inkml:trace contextRef="#ctx0" brushRef="#br0" timeOffset="76075.37">7077 12516 630 0,'-12'1'384'15,"-9"2"-18"-15,-7 6-154 0,-4 4-39 16,4 7-74-16,2 2-45 16,10 6-43-16,9 2-10 15,7 3-2 1,9 1-2-16,14-8-1 0,6-3 0 16,7-10-1-16,0-7 1 0,-6-6 7 15,-7-7 8 1,-13-3 17-16,-8-3 5 15,-15-4-3-15,-9 3-8 0,-6 3-16 16,2 0-6-16,-1 2-47 16,6 2-62-1</inkml:trace>
  <inkml:trace contextRef="#ctx0" brushRef="#br0" timeOffset="76595.06">7399 12558 663 0,'-2'-3'362'15,"-8"-6"-58"1,-3 3-65-16,-7 3-68 0,0 1-36 16,0 2-68-1,-3 2-32-15,9 3-46 16,7 3-12-16,13 5-2 15,9-1 3-15,7-1 10 16,1 2 2-16,-1-10 4 16,1 4 3-16,-9-7 4 15,-1 0 4-15,-4 0 2 0,-9-6 0 16,-6 0-7-16,-4 2-2 16,-10 4-4-16,2 2-2 15,-6 6-1-15,-1 3-3 16,4 5-9-16,1 0-3 15,12 6 1-15,5 2 2 16,12-2 10-16,6-3 3 16,12-6 8-16,3-6 0 15,1-7 6-15,6-3 1 0,-7-9 3 16,0-4 0-16,-1-5 0 16,-6 0-1-16,-1-4 3 15,-7 4 2-15,-7 4-1 16,-2 2-6-16,-6 8 34 15,0 5 2-15,-2 4-3 16,1-2 8-16,1 0-41 16,0 14-3-16,4 35-2 15,5-29-2-15,1-1-63 16,10-3-98-16</inkml:trace>
  <inkml:trace contextRef="#ctx0" brushRef="#br0" timeOffset="76944.83">7783 12685 676 0,'5'0'379'0,"4"0"-31"16,7 2-223-16,2-2-20 0,6-1-42 15,1-2-17-15,-8-10-16 16,3-1-5-1,-4-2-4-15,-2 0 0 0,-2 4-1 16,-10-4-5-16,-10 2-7 16,-8-3-5-1,-6 6-9-15,0 4-2 0,-6 6 0 16,7 9-3-16,6 7 2 0,0 2 1 16,12 9 8-16,-3 1 4 15,2 5 8 1,4 5 1-16,0 3-4 15,5 2-3-15,9 1-3 16,0-4 0-16,3-6-27 0,-3-6-85 0</inkml:trace>
  <inkml:trace contextRef="#ctx0" brushRef="#br0" timeOffset="77122.52">8068 12532 1025 0,'-2'8'462'0,"-4"6"-205"15,4 6-125-15,2 11-70 16,1-2-18-16,5 5-14 16,-2-1-31-16</inkml:trace>
  <inkml:trace contextRef="#ctx0" brushRef="#br0" timeOffset="77598.42">8534 12548 482 0,'0'11'330'16,"-5"5"-21"-16,-10 10-83 0,-5-1-24 16,-8 2-72-16,-4-2-30 15,0-9-36-15,1-7-17 16,8-9-15-16,5-8-5 0,1-8-17 16,6 0-18-16,0-6-29 15,6 3-11-15,7-1-3 16,8 2 8-16,5 5 16 15,2 5 4-15,7 10 0 16,0 8 3-16,-3 12 15 16,1 6 6-16,-3 8 9 15,1-2 1-15,1-1-47 16,-2-3-142-16</inkml:trace>
  <inkml:trace contextRef="#ctx0" brushRef="#br0" timeOffset="77934.47">8680 12572 1158 0,'4'5'434'16,"0"4"-318"-16,0 9-40 16,-5 3-22-16,-4 6-8 15,-3 5-21-15,0-7-9 16,2-4-5-16,5-7-38 0,3-11-63 15,5-4-28-15,6-13-25 16,-2-5 37-16,3-7 62 16,1 1 27-1,-6-3 24-15,3 5 15 0,-7 2 48 16,-5 3 19 0,-2 10 35-16,-3 3 0 15,0 5-41-15,2 8-20 16,4 7-34-16,3 2-11 15,13 6-7-15,2 1-2 0,4 0-2 16,4-1-2-16,-3-4-82 16,-6-6-102-16</inkml:trace>
  <inkml:trace contextRef="#ctx0" brushRef="#br0" timeOffset="78245.31">8975 12607 1040 0,'2'4'461'0,"0"3"-199"16,0 10-98-16,-3 3-49 0,-2-2-23 15,-2 3-39-15,-1-8-17 16,4-4-19-16,2-3-10 16,4-10-11-1,6-1-11-15,4-8-20 0,1-5 0 16,2-6 3-16,1 0 8 15,6 5 15-15,2 3 3 16,2 6-2-16,-1 5 0 16,-4 5 6-16,-5 6 4 0,-5 13 15 15,-3 3 5-15,-7 0 1 16,-1 3-2-16,-3-2-11 16,1 0 1-1,0-4-157-15</inkml:trace>
  <inkml:trace contextRef="#ctx0" brushRef="#br0" timeOffset="78398.92">9066 12356 1352 0,'-2'-1'495'0,"-4"-2"-416"16,11 4-60-16,1 5-179 0</inkml:trace>
  <inkml:trace contextRef="#ctx0" brushRef="#br0" timeOffset="78598.59">9328 12533 804 0,'2'6'446'0,"16"16"-62"15,1 2-134-15,7 3-97 16,3 7-40-16,-11-2-43 15,-3 0-24-15,-21-9-16 16,-4-1 0-16,-12-14-8 16,-2-6-33-16,1-8-148 15,0-6-424-15</inkml:trace>
  <inkml:trace contextRef="#ctx0" brushRef="#br0" timeOffset="79053.82">10146 12488 908 0,'-11'7'402'15,"-13"5"-215"-15,3 3-48 0,2 10-84 0,4 0-29 16,11 8-26-16,4 3-2 16,19-1 2-16,5-1 3 15,10-11 4-15,3-6 0 16,-4-14 9-16,-13-4 10 16,-12-11 16-1,-4 0 3-15,-12-2-6 0,-6-5-12 16,-10 6-20-1,-5-1-26-15,5 3-145 0,6 7-320 16</inkml:trace>
  <inkml:trace contextRef="#ctx0" brushRef="#br0" timeOffset="79312.82">10306 12567 995 0,'-1'5'452'15,"-3"2"-196"1,1 3-80-16,-2 2-83 0,2 2-28 16,3 3-40-1,5 1-7-15,13 3-2 0,4-1-1 16,8-10 1-16,4-1 0 16,0-9 0-16,-4-3 2 15,-8-6 2-15,-6-2 1 16,-8 0 1-16,-3 0-1 15,-5 0-34-15,-2 1-49 16,-1 3-154-16,-4-1-162 0</inkml:trace>
  <inkml:trace contextRef="#ctx0" brushRef="#br0" timeOffset="79428.53">10452 12397 895 0,'-4'-8'445'0,"-4"-8"-141"16,2 8-66-16,2 6-126 15,2 5-46-15,4 11-66 16,1 4-45-16,9 11-267 16</inkml:trace>
  <inkml:trace contextRef="#ctx0" brushRef="#br0" timeOffset="79656.6">10621 12554 937 0,'0'0'492'0,"-2"1"-109"16,9 9-233-16,4 5-53 16,7 5-46-16,1-2-10 0,2 3-20 15,-2-4-5-15,-2-4-1 16,1-2 4-16,-1-11 15 16,4-3 4-16,-8-11 3 15,1 3-3-15,-1-4-16 16,-5-2-3-16,-1 6-52 15,-2-2-64-15</inkml:trace>
  <inkml:trace contextRef="#ctx0" brushRef="#br0" timeOffset="80148.28">11141 12590 808 0,'-13'-4'437'0,"-14"-1"-115"16,1-1-60 0,-3 6-108-16,8 4-59 15,7 5-60-15,6 3-19 0,12 5-14 16,6 7-2-16,19 2 1 16,8 2 1-1,8-8 5-15,-1-5-3 16,-7-9 2-16,-9-7 3 0,-10-13 8 15,-6-4 8 1,-8-6 6-16,-9-3 2 0,-6-3-6 16,-4-2-2-16,-8-2 2 15,1-8-1-15,0-4-4 16,0-3-2-16,9-2-20 16,13 12-9-16,8 8-17 15,6 8-2-15,2 10-105 16,7 3-99-16</inkml:trace>
  <inkml:trace contextRef="#ctx0" brushRef="#br0" timeOffset="80897.64">11580 12486 429 0,'-7'0'276'0,"-9"3"19"16,2 4-82-16,-1 2-84 16,4 5-34-16,11 3-58 15,3-2-22-15,14 6-10 16,0-6 0-16,4-8 2 16,3 1 1-16,-6-8 3 15,-1-2-1-15,-9 2-15 16,-8-5-8-16,-8 2-8 15,-9-3 2-15,-8 1 24 16,0 5 15-16,-3 0 16 16,4 6 14-16,8 3-2 15,2 4-8-15,10 4-13 16,6-2-13-16,9 4-9 16,4-1 0-16,10-1 1 15,2 0 0-15,9-7-16 0,2-3-32 16,1-7-77-16,0-5-43 15,2-6-94-15,-1-2 0 16,1-5 70-16,-5-1 45 16,-14-3 174-16,-8-2 70 15,-12 2 79-15,-4 1 27 16,-11 4 4-16,-11 1-12 16,-8 2-36-16,3 7-21 0,-1 7-67 15,11 6-30-15,5 9-41 16,1 0-8-16,8 7-6 15,8 3 2-15,6 2 6 16,8-2 1-16,10-1 0 16,-2-8 1-16,9-3 1 15,-6-7 1-15,-6-6 10 16,-6-2 6-16,-16-5 7 16,-4-1 0-16,-16-3-10 15,-4 2-6-15,-5-1-11 16,2-1-48-16,13 1-194 15</inkml:trace>
  <inkml:trace contextRef="#ctx0" brushRef="#br0" timeOffset="81209.86">11984 12570 955 0,'10'8'444'0,"6"6"-193"0,-4 6-69 16,-2-1-36-16,-3 2-42 15,-5-2-26-15,0-7-44 16,-2-3-10-16,0-6-11 16,4-3-4-16,0-7-27 15,7-3-11-15,2-10-12 16,5 1 0-16,-1-5 22 16,3 3 7-16,-4 4 9 15,0 2 0-15,-2 10 23 16,-3 3 6-16,-1 5 15 0,-6 8 9 15,-3 7-17 1,-5 2-1-16,0 6-14 16,0-3-5-16,5-1-96 15,0-1-88-15</inkml:trace>
  <inkml:trace contextRef="#ctx0" brushRef="#br0" timeOffset="81389.33">12382 12532 680 0,'0'0'418'16,"5"8"34"-16,2-2-218 0,5 11-91 15,2-2-10-15,-3 3-21 16,-2 6-9-16,-8-4-30 16,-1 1-9-1,-7-9-30-15,-5-2-38 0,2-2-147 16</inkml:trace>
  <inkml:trace contextRef="#ctx0" brushRef="#br0" timeOffset="81557.38">12780 12703 1211 0,'-8'9'581'0,"-9"9"-202"16,-2 4-94-16,-5 1-119 15,12 3-54 1,-4-6-125 0,4-2-96-16</inkml:trace>
  <inkml:trace contextRef="#ctx0" brushRef="#br0" timeOffset="82733.64">13074 12496 641 0,'11'0'306'0,"10"1"-111"0,8 3-123 15,4 1-22-15,7 3-29 16,-8-8-4-16,-6 0-4 16,-4-4 2-16,-14-9-13 15,4 10-20-15,-10-9-30 16,-3 6-6-16,-8 3 9 15,-4-3 23-15,-6 8 45 16,-2-2 22 0,-1 10 33-16,1 2 11 0,5 6-16 15,7 6-16-15,4 0-33 16,6 3-16-16,11-2-5 16,-1-2 0-16,14-2 1 15,-4-6 0-15,12-1-4 0,1-4-9 16,6-10-17-1,1 0-3-15,3-10 1 16,0-5 9-16,-6-3 17 0,-4 0 4 16,-15-2 8-16,-8 5 6 15,-10-1 15-15,-6 0 17 0,-10 3 53 16,0 3 19-16,-8 1 4 16,-2 2-18-1,2 7-67-15,1 0-28 16,7 12-28-1,5 3-3-15,7 4 7 0,5 4 4 16,12-3 8-16,8-2 1 16,8-3 1-16,1-7 2 15,-7-8 4-15,-1-1 3 16,-9-8 8-16,-6-3-24 16,-3-1-210-16</inkml:trace>
  <inkml:trace contextRef="#ctx0" brushRef="#br0" timeOffset="83212.59">14071 12584 943 0,'7'3'437'0,"8"6"-200"16,2-2-112-16,5 0-14 15,5-1-50-15,-4-5-12 16,6-2-16-16,-2-3-2 15,1-5-7-15,-3-2 1 0,-12-3 1 16,-8-3-1-16,-15 0-11 16,-7-1-4-16,-13-2-10 15,4 5 0-15,1 0-6 16,5 8-6-16,6 11-14 16,1 7-5-1,0 16 6-15,5 3 9 16,4 9 15-16,-1 4 5 0,7 6 1 15,-2 3-2-15,3 1 0 16,0-2-1-16,3-7 1 16,4-5-6-16,-2-15-137 15,6-8-135-15</inkml:trace>
  <inkml:trace contextRef="#ctx0" brushRef="#br0" timeOffset="83836.03">14627 12446 931 0,'-14'-7'420'16,"-10"2"-192"-16,0 2-126 15,4 5-33-15,6 7-44 16,4 2-19-16,9 9-12 15,1-4 0-15,5 4 3 16,8-3 3-16,4-7 3 16,1 2 2-16,-3-8 0 15,-3-2 1-15,-3-4-10 16,-2-1-2-16,-1-2-8 0,-6 2-3 16,-8-4 10-1,-3 2 0-15,-12-4 22 0,2 3 11 16,1 8 10-1,-1-2 3-15,9 9-16 16,1 3-7-16,8 3-8 0,4 6 1 16,6 1 1-16,3-1-1 15,11-3 1-15,2 0 1 16,8-10 0 0,-4-5 0-16,0-5 1 15,-3-9 0-15,-5-5 0 16,3-1-1-16,-1 1 2 15,-3-1 1-15,-6-1 2 16,-4 6 2-16,-9 1-4 16,0 4 16-16,-6 2 1 15,2 1-5-15,2 5-6 16,-2 3-20-16,5-4-6 16,0 0 0-16,1 5 5 15,4 9 1-15,19 30 0 0,-11-31 1 16,5-2 1-16,2 2 1 15,-1-6 0-15,3-1 0 16,1-7 1-16,-1-3 1 16,-2-5-71-16,-3 0-55 15,-4-2-126-15,-4 0-103 0</inkml:trace>
  <inkml:trace contextRef="#ctx0" brushRef="#br0" timeOffset="83940.39">14977 12496 433 0,'-2'-15'333'0,"-6"-14"57"16,0 3-44-16,0 11-85 15,-3 5-56-15,0 6-98 16,3 4-43-16,2 3-106 16,1 3-96-16</inkml:trace>
  <inkml:trace contextRef="#ctx0" brushRef="#br0" timeOffset="84230.05">15116 12397 960 0,'0'-1'534'0,"-5"-4"-124"16,5 10-208-16,-3 8-68 0,-2 14-90 15,5 9-25-15,0 11-4 16,9 6-2 0,0 6-2-16,-4-2-3 15,1 2-1-15,-3-2 12 0,3-8-97 16,-1-6-65-16,4-14-235 16</inkml:trace>
  <inkml:trace contextRef="#ctx0" brushRef="#br0" timeOffset="84422.09">15141 12660 880 0,'2'-4'404'0,"5"-2"-152"0,4 1-118 16,9 0-75-16,3 3-17 15,8 2-34-15,4 0-58 16,-1 0-392 0</inkml:trace>
  <inkml:trace contextRef="#ctx0" brushRef="#br0" timeOffset="84718.2">15722 12554 1012 0,'-16'5'465'0,"-16"7"-208"16,-2 4-37-16,-2-4-93 16,-2-4-38-16,1 0-54 15,-1-11-9-15,2-4-6 0,9 5-2 16,4-9-1-16,7 1-2 16,9-1-7-1,2-4-7-15,12-1-14 16,9 3-5-16,12 0-2 15,3 3 2-15,0 7 13 16,-4 3 6-16,-4 12 19 16,-4 11 6-16,0 12-1 15,-3-2-3-15,-3 3 9 16,-2-4-82-16</inkml:trace>
  <inkml:trace contextRef="#ctx0" brushRef="#br0" timeOffset="85585.97">16248 12245 757 0,'8'-2'380'15,"3"-3"-106"1,14 2-138-16,3 1-21 0,12-1-50 16,5 3-24-16,-2 1-24 15,-5 0-4-15,-15-1 4 16,-12-2 6-16,-11-4-31 15,0 1-24 1,-7 1-29-16,0 1-8 0,-7 1 27 16,-3 1 20-16,0 1 12 15,2 1-1-15,6 12 9 0,0 1 6 16,3 11 18-16,5 5 5 16,1 8-4-16,5 2-4 15,4 4-5-15,0-1-1 16,-3-8 9-16,-5-5 7 15,-5-4 14-15,-11-8 4 0,-12-3-8 16,-4 0-9 0,-5-3-14-16,1-3-4 0,5-1-5 15,2-1-1-15,12-5 2 16,5 2 1 0,13-7-6-16,8-1-3 0,15-7-5 15,8 2 1-15,14 2 10 16,4-2 9-16,-2 7 7 15,-2-1-1-15,-11 7 4 16,-10 2-3-16,-10-1-3 16,-6 1-2-16,-5-5-12 15,6 9-77-15</inkml:trace>
  <inkml:trace contextRef="#ctx0" brushRef="#br0" timeOffset="90303.47">1662 13652 616 0,'12'15'306'0,"9"8"-102"16,11-3-72-16,3-3-15 16,0-11-28-16,-2-6-14 0,-3-10-8 15,-1-8-5 1,-4-7-12-16,-4-4-6 15,-11-1-10-15,-6 6 0 16,-15-4-4-16,-9 5-5 16,-13 8-8-16,0 0-17 15,1 22-23-15,3 6-6 16,11 12-9-16,-5 6 7 16,11 9 11-16,2 6 12 15,9 7 12-15,4 1 8 16,8 1 12-16,1-2-8 15,2-9-5-15,1-2 0 0,-3-11 5 16,-1-11-66-16</inkml:trace>
  <inkml:trace contextRef="#ctx0" brushRef="#br0" timeOffset="90727.48">2254 13463 949 0,'-12'-4'420'16,"-25"-10"-218"-16,15 10-68 16,3 8-84-16,5 4-38 15,16 16-37-15,-6-7-6 16,12 2 3-16,6 3 6 15,6-8 12-15,3-1 6 16,-5-5 6-16,-2-4 3 16,-2-2-3-16,-5-1-2 0,-6-2-11 15,-3 0-8-15,-13 1-2 16,-5 0 2 0,-10 0 13-16,-3 2 8 0,0 2 21 15,6 4 4 1,6 0-1-16,8 7-4 0,9 1-13 15,3 3 0-15,14 5 0 16,-2-5 3-16,11 3-3 16,0-3-3-16,4-7 1 15,2-1 1-15,-2-11-6 16,-8-5-39-16,-3-8-257 16</inkml:trace>
  <inkml:trace contextRef="#ctx0" brushRef="#br0" timeOffset="90847.16">2273 13357 907 0,'-5'-6'416'0,"-4"-6"-204"0,3 2-89 15,5 10-106-15,2 5-108 0</inkml:trace>
  <inkml:trace contextRef="#ctx0" brushRef="#br0" timeOffset="91324.23">2613 13464 864 0,'-11'-2'422'0,"-11"-1"-169"16,4 1-92-16,4 8-120 15,5 3-37-15,5 3-33 16,4 4-5-16,12-2 10 0,2 1 6 15,8-2 13 1,-4-4 5-16,-2-2 5 0,-2-2 3 16,-7-5-7-16,-5 2-1 0,-3 1-8 15,0-3-2-15,0 0 7 16,-11 4 0-16,-43 20 3 16,29-15 1-16,9 11 1 15,-1-3 1-15,12 5 4 16,3 0 2-16,4-2-1 15,10 0 1-15,3-6 2 16,7-4 0 0,1-10 4-16,3-1 2 0,5-12-1 15,-2-3-1-15,1-6-5 16,-4-3-6 0,-4 0-5-16,-5-2 0 15,-6 10 4-15,-3 2 6 0,-6 8 23 0,-1 2 4 16,-1 5 3-16,-1 11 0 31,1 5-21-31,1 5-5 16,4 5-11-16,3-2-2 0,13 1-489 15</inkml:trace>
  <inkml:trace contextRef="#ctx0" brushRef="#br0" timeOffset="91784.2">3610 13497 737 0,'-14'13'347'0,"-10"13"-106"0,3 14-122 16,3 6-27-16,10 6-20 15,3 0-19-15,12-4-43 16,6-5-8-16,7-15 0 16,8-10 2-16,2-18 16 15,0-4 9 1,-5-14 14-16,-8-4 6 0,-16-1-2 16,-7-1-7-16,-18 6-21 15,-5 0-9-15,-9 7-7 16,4 3-3-16,8 2-35 15,4 3-51-15</inkml:trace>
  <inkml:trace contextRef="#ctx0" brushRef="#br0" timeOffset="92129.51">3892 13596 609 0,'-9'-3'402'15,"-3"0"29"-15,-6 1-233 16,0 2-39 0,3 1-67-16,1 1-33 15,5 4-54-15,4 0-18 16,5 3-16-16,5 1-1 16,6 1 8-16,5-1 5 0,4-2-8 15,1-1-20-15,-5-4-23 16,-2-1-16-16,-7-2 10 15,-5 2 18-15,-9-1 23 16,-8 3 16-16,-3 2 44 16,-4 1 22-16,4 5 27 15,6 2 15-15,7 1-22 0,5 0-12 16,12 0-25-16,7-4-13 16,16-4 1-16,3-2-60 15</inkml:trace>
  <inkml:trace contextRef="#ctx0" brushRef="#br0" timeOffset="92751.81">4490 13523 769 0,'10'5'372'16,"11"4"-125"-16,5 13-134 16,-3 8-5-16,-2 3-22 15,-9 4-6-15,-12-3-6 16,-8-3-5-16,-7-5-21 15,0-3-12-15,4-10-10 16,3-4 1-16,1-11-6 16,3-5-9-16,4-6-28 15,3-3-11-15,6-1-11 16,3-3 4-16,3-2 13 0,3-1 1 16,3-1 7-1,1 1 4-15,-7 2 9 0,-1 6 3 16,-10 6 5-1,-4 1-2-15,-2 9 1 0,-5 4 4 16,-2 9 2-16,0 3 0 16,2 6-5-16,6 2-5 15,10 0-5-15,6 0-1 16,11-2 2-16,4-3 0 16,6-10-17-16,6-5-28 15,5-5-96-15,0-5-67 0</inkml:trace>
  <inkml:trace contextRef="#ctx0" brushRef="#br0" timeOffset="93018.13">5124 13637 506 0,'0'0'326'0,"0"3"5"15,-7 5-53-15,-8 5-104 0,-4 6-48 16,-7 3-74-16,-2 1-19 16,2-5-13-16,4-3-1 15,3-9-5-15,0-6-11 16,7-8-34-16,-2-5-14 15,4-6-23-15,8-2 6 16,2-2 23-16,7 2 9 16,5 6 13-1,1 3 8-15,4 12 11 0,-1 3 10 16,6 17 11-16,2 5-1 16,1 6-2-16,5 2-6 15,-7 1 0-15,1-3-26 16,-6-10-281-16</inkml:trace>
  <inkml:trace contextRef="#ctx0" brushRef="#br0" timeOffset="93175.18">5016 13379 1083 0,'-1'-1'469'0,"-1"1"-221"0,1 7-218 15,1-7-41-15,1 9-20 0,22 49-83 16</inkml:trace>
  <inkml:trace contextRef="#ctx0" brushRef="#br0" timeOffset="93495.2">5241 13686 1065 0,'-2'11'442'0,"2"11"-263"16,2 1-52-16,12-2-60 16,7-3-18-16,10-5-20 15,2-6-1-15,4-13 2 0,-1-8 0 16,-7-10-3-16,-5-3-1 16,-8-8-5-16,-5 0-11 15,-13-2-23-15,-4-3-12 16,-14 0-11-16,-7-6 7 15,-3 1 21-15,-2 7 8 16,2 9 6-16,6 12-3 16,6 14-19-16,6 6-10 15,9 13-9-15,3 1-1 16,10 11 11-16,4-3 8 16,10 4-11-16,6 0-46 15,2-2-243-15</inkml:trace>
  <inkml:trace contextRef="#ctx0" brushRef="#br0" timeOffset="93847.92">5749 13585 737 0,'-14'-3'394'0,"-17"-2"-104"0,-1-3-65 15,5 7-121-15,6 1-51 16,12 5-68-16,3 2-16 15,9 1-6-15,7 2 6 16,8-1 17-16,3-3 7 16,3 1 9-16,-1-5 2 15,-8-1 2 1,-2 2 2-16,-10-3-15 0,-4 2-4 16,-12 0-3-16,-4 2-2 15,-7 5 15-15,0-3 2 16,4 5 12-16,6 1 6 15,10 3 28-15,4 2 13 0,11 0 10 16,5 0 2-16,9-2-23 16,2-3-13-16,6-5-17 15,-3-2 8 1,6-8-205-16</inkml:trace>
  <inkml:trace contextRef="#ctx0" brushRef="#br0" timeOffset="94395.97">6758 13575 1485 0,'-11'15'71'0,"-1"-3"-26"0,-16 15 59 15,1-8-28 1,13-10-30-16,2 1-6 0,-43 20-18 16,0-6-2-16,10-15-44 15,22-19-30-15,8-10-63 16,7-4-19-16,8-2 26 15,5-2 25-15,7 4 61 16,4 1 35-16,1 9 36 16,4 10 20-16,2 9 14 15,1 9-8-15,1 13-14 16,-3 2-13-16,2 6-15 16,0 1-9-16,-1-4-10 0,0-4 9 15,2-10-144-15,-5-6-188 16</inkml:trace>
  <inkml:trace contextRef="#ctx0" brushRef="#br0" timeOffset="94605.95">6884 13580 884 0,'4'-2'414'16,"-4"6"-159"-16,4 7-75 15,0 11-88-15,0 5-11 0,4 3-26 16,-2-1-14-16,-2-10-11 15,-1-3-7-15,4-13 14 16,1-6 1 0,7-10 3-16,2-6 0 0,2-3-25 15,-2-1-1-15,-3 2-113 16,0 2-90-16</inkml:trace>
  <inkml:trace contextRef="#ctx0" brushRef="#br0" timeOffset="95033.42">7160 13585 914 0,'5'4'397'16,"3"-1"-165"-16,11 2-158 0,3-2 7 16,9-3-26-16,-2 2-16 15,0-2-20-15,-1-4-3 16,-10-3-15-1,0-1-11-15,-11-3-26 16,-6 2-8-16,-4 7 1 0,-6-1 11 16,-5 7 29-16,-4-1 10 15,-1 5 10-15,0 3 1 0,6 4 0 16,2 6-2 0,11 1 1-16,2 2 0 0,10 0-8 15,0-1-2-15,3-3 0 0,5-6 3 16,-1-10 5-16,4-4 4 15,0-11 1-15,-4-5-2 16,7-6-4 0,-4-2-3-16,-4 2-1 15,-3 0 1-15,-6 8-1 16,-2 2-5-16,-4 9 12 16,-2 6 5-16,-4 9 10 15,2 5 6-15,-1 9-15 16,2 0-8-16,9 4-17 15,3-3-99-15</inkml:trace>
  <inkml:trace contextRef="#ctx0" brushRef="#br0" timeOffset="95441.98">7833 13574 571 0,'-6'0'335'0,"-5"1"-20"16,-4 2-96-16,-4 7-78 16,1 0-41-16,4 11-60 15,4 3-21-15,7 7-18 0,7 1 0 16,14-6-1-16,-1-2 3 16,5-12 5-16,3-3 5 15,-8-5 15-15,-1-5 8 16,-6-6 13-16,-6-3-1 15,-5-3-15-15,-7 1-12 16,-6 0-25-16,-6 2-44 0,-1 0-143 16</inkml:trace>
  <inkml:trace contextRef="#ctx0" brushRef="#br0" timeOffset="95598.26">7914 13603 913 0,'10'0'420'0,"20"0"-175"16,5 0-74-16,4 2-75 16,6-1-32-16,-1 0-41 15,-1 0-7-15,-6-1-52 16,-6-1-76-16</inkml:trace>
  <inkml:trace contextRef="#ctx0" brushRef="#br0" timeOffset="95755.15">8099 13628 1015 0,'-2'12'421'15,"-2"15"-249"-15,0 2-39 16,4 0-61-16,9 0-27 0,6-3-88 16,5-6-112-16</inkml:trace>
  <inkml:trace contextRef="#ctx0" brushRef="#br0" timeOffset="96054.64">8676 13711 545 0,'-13'7'308'0,"-18"7"-19"16,-7 0-60-16,-4-4-66 15,-1-4-30-15,6-6-67 16,1-3-20-16,7-6-24 16,6-2-7-16,7-3-13 15,9-2-12 1,6-2-21-16,3 2-6 0,10 0-5 16,3 2 18-16,7 6 39 15,1 6 23-15,0 9 31 0,0 7 2 16,-1 13-15-1,1 2-13-15,-4 6-22 0,-3 1-7 16,-2-6-29-16,-7-2-76 0</inkml:trace>
  <inkml:trace contextRef="#ctx0" brushRef="#br0" timeOffset="96211.14">8459 13472 1232 0,'0'-3'417'0,"0"3"-383"15,9 3-58-15</inkml:trace>
  <inkml:trace contextRef="#ctx0" brushRef="#br0" timeOffset="96922.17">8733 13610 594 0,'10'-3'241'16,"11"1"-119"-16,6 1-52 0,13 1 3 15,-2-1-9-15,7 0-26 16,1-1-13-16,-4 0-8 16,-3 0-1-16,-16-2 5 15,-8-1 5-15,-15 1 3 16,-3-2-4-16,-10 4-9 15,-5 1-5-15,-4 1 1 16,-6 3 4-16,-2 7 17 16,1-2 0-16,5 9 2 15,6 3 1-15,7 4-3 16,7 3 4-16,8 2-7 16,3-5-4-16,13-5-7 0,5-6-2 15,8-12 4-15,2-4 2 16,1-9-2-1,-2-4-3-15,-4-5-6 0,-3-1-2 16,-6 2-2-16,-5 2-2 16,-6 10-5-16,-3 2-5 15,-1 6 4 1,-4 6 2-16,2 3 13 16,-2 5 6-16,-6 5 1 15,0 0 0-15,-3-3-2 16,0-3 0-16,1-9 2 15,5-1 6-15,2-6-4 16,-1 2-3-16,0 0-13 16,4-9-10-16,28-39-7 15,-12 31 0-15,1 2 1 16,3 3 1-16,-7 4 1 16,-1 3 6-16,-4 9 8 0,-7 7 14 15,-2 10 20-15,-3 7-2 16,-3 5-4-1,3-1-13-15,5-2-36 16,4-2-24-16</inkml:trace>
  <inkml:trace contextRef="#ctx0" brushRef="#br0" timeOffset="101293.31">10321 13479 463 0,'-11'3'277'0,"-4"-1"-36"0,-10 5-89 15,0 8-27-15,-3 1-60 16,-2 4-30-16,12 4-29 15,1-1-2-15,16 1-2 16,7-1-2-16,15-6 4 16,7-4 3-16,2-9 8 15,3-4 3 1,-11-10 13-16,-5 1 5 0,-12-5 22 16,-10-1 9-16,-3 7-8 15,-12 0-7-15,-6 5-31 16,1 3-14-16,-1-3-46 0,10 1-87 15</inkml:trace>
  <inkml:trace contextRef="#ctx0" brushRef="#br0" timeOffset="101870.52">10363 13499 807 0,'10'0'316'15,"16"-4"-218"-15,8 1-13 16,12-2-31-16,1-4-17 16,0 1-22-16,-4 0-3 15,-10 0-1 1,-8 1-1-16,-12 1-3 0,-5 3-2 16,-6 2-13-16,-4 2-2 15,-10 3-1-15,-4 8 0 16,-10 3 11-16,0 2 10 15,2 6 11-15,1-3 7 0,8 2 9 16,5-3-6-16,10-1-10 16,8-2-5-16,9-2-5 15,6-2 1-15,3-6 3 16,3-4 2-16,2-5 0 0,4-4-3 0,-4-8-6 16,-2 0-8-1,-2-6-8-15,-1 4-1 0,-2 6-1 16,-3 4 1-16,-9 9 10 15,-5 5 21-15,-8 8 29 16,-2 2 16-16,-6 5 2 16,0-1-18-16,2-3-22 15,0-3-11-15,4-9-6 16,3-5 2-16,2-6-8 16,5-4-8-16,6-5-4 31,1-1-4-31,2-4 4 0,1 0 4 15,0 4-2 1,-2 2-5-16,-1 9-9 16,-1 5 16-16,-5 13 18 0,1 3 8 15,-2 12 14-15,2 0-15 16,4-1-12-16,3-1-2 16,11-7-78-16,3-2-114 15</inkml:trace>
  <inkml:trace contextRef="#ctx0" brushRef="#br0" timeOffset="102426.9">11883 13554 769 0,'-12'0'380'16,"-15"-3"-119"-16,-6 4-34 15,3 2-73-15,1 2-41 16,10 10-79-16,6 0-26 16,10 7-26-16,6 2-3 15,12 4 9-15,13 1 5 0,10-6 7 16,7-4 3-16,0-10 9 15,-7-6 5-15,-14-10 5 16,-4-8-4-16,-12-8-9 16,-5-1-5-16,-10-4-7 15,-8-5 3-15,-8-4 5 16,-3-11 2-16,2-7-3 16,5-1-1-16,12-3-7 15,9 7-7-15,15 12-9 16,4 7-5-16,3 14-24 15,2 5-23-15,0 13-114 16,-3 4-145-16</inkml:trace>
  <inkml:trace contextRef="#ctx0" brushRef="#br0" timeOffset="102588.4">12074 13567 585 0,'3'5'323'0,"1"6"-35"16,5 4-137-16,4 1-63 16,-1 2-22-16,-1-1-24 15,1-2-47-15</inkml:trace>
  <inkml:trace contextRef="#ctx0" brushRef="#br0" timeOffset="102912.51">12549 13627 912 0,'-11'8'385'16,"-19"10"-219"0,-4 1-33-16,-5-5-55 0,-3-4-20 15,1-8-30-15,1-5-22 16,9-10-36-16,4-1-20 15,16-4-26-15,6-2 5 0,6 1 25 16,7-1 15-16,7 4 59 16,-1 2 23-1,8 10 22-15,2 4 17 0,-2 9-23 16,6 6-9 0,-1 6-9-16,-6 2-11 0,6 3-12 15,-4 1-4 1,-6 1-3-1,4 0-60-15,-11-8-378 0</inkml:trace>
  <inkml:trace contextRef="#ctx0" brushRef="#br0" timeOffset="103042.09">12406 13484 1011 0,'-2'-5'400'0,"-1"-7"-276"15,4 8-88-15,10 4-247 0</inkml:trace>
  <inkml:trace contextRef="#ctx0" brushRef="#br0" timeOffset="103648.98">12705 13534 729 0,'1'0'346'0,"4"-9"-103"0,0 1-122 15,15 5-65-15,1-5-10 16,9 6-21-16,9 3-14 16,-2-1-6-16,-3-3 0 15,-7-1 2-15,-9-1 0 16,-7 1 5-16,-9 2-5 15,-10 2-3-15,-6 3 4 16,-7 4 26-16,2 2 10 0,0 1 9 16,3 3-6-16,8 2-34 15,6 1-9-15,8 2-6 16,8 4-1 0,9 1 4-16,5-2 2 0,9-1-7 15,1-5-34-15,7-8-89 16,-3-4-56-16,-3-4-121 15,0-9-28-15,-5-7 52 16,1 1 64-16,-2-2 232 16,-5-2 113-16,-9 11 130 15,-8 1 38-15,-11 6-63 16,-5 6-32-16,-8 6-70 16,-5 5-39-16,-8 3-31 0,-5-1-18 15,-2-1-19-15,4-2-6 16,-2-7-6-16,8-3-11 15,1-10-20-15,2-6-8 16,12-5-7-16,0-1 7 16,8-1 16-16,2 0 5 15,9 4 15 1,0 2 10-16,4 4 11 0,1 9 8 0,2 8 9 16,5 7-7-16,0 10-6 15,2-2-7-15,0 1-16 16,-3 1-18-16</inkml:trace>
  <inkml:trace contextRef="#ctx0" brushRef="#br0" timeOffset="104726.95">13398 13176 758 0,'-5'0'365'16,"-4"-2"-152"-16,11 3-110 16,10 1-27-16,18 1-35 15,12 0-8-15,17-4-2 16,8 1-6-16,-7-6-12 15,-5-1-1-15,-13 0 3 16,-12-3 0-16,-14 4-17 16,-11 2-18-16,-15 1-13 15,-10 3-4-15,-8 3 14 16,-3 0 13-16,4 5 7 16,10 1-1-16,8 1-8 15,5 1-2-15,9-1 3 0,4-2 4 16,10-2 8-16,6-2 3 15,3-4-2-15,-4 0-2 16,-10 1-6-16,-10 1-1 16,-8 4 3-16,-7 1 1 15,-4 4 5-15,-3 2 8 16,3 6 0-16,2 4-3 16,13 15-3-16,4 5-6 0,7 12 5 15,3 1 8-15,-7-4 12 16,-2-4 6-16,-11-10 6 15,-11-8 4 1,-8-9 2-16,-6-9-3 0,-7-10-9 16,2-4-7-1,2-11-8-15,7-3-4 0,16-5-11 16,7 2-9-16,16-8-12 0,6 6-3 16,13 4 2-1,4-1 4-15,2 18 3 16,0-2 2-16,-6 12 15 15,-2 6 14-15,-11 2 25 0,-4 2 11 0,-11 2 1 16,-1 0-5 0,-7-5-12-16,-2-2-6 15,4-7-5-15,-2-6 5 0,9-5 1 32,5-5-5-32,7-10-9 0,2 0-10 15,8-2-10-15,0-3-1 0,6 5-1 16,0 1 1-16,-7 3-2 15,-3 10 5 1,-12 11 17-16,-3 2 11 0,-7 12 27 16,2 2 1-16,0 1-11 15,1 1-11 1,6-5-28-16,2-3-63 0</inkml:trace>
  <inkml:trace contextRef="#ctx0" brushRef="#br0" timeOffset="105165.36">14826 13196 699 0,'-33'8'386'0,"-20"8"-56"0,3 16-186 15,3 11-38-15,17 15-41 16,6 3-20-16,16 4-23 16,9-2-11-16,13-9-11 15,12-2 0-15,11-12 5 16,6-2 4-16,14-8-23 15,-5-12-57-15</inkml:trace>
  <inkml:trace contextRef="#ctx0" brushRef="#br0" timeOffset="105522.58">14983 13323 963 0,'0'0'390'0,"0"1"-224"15,-1 14-102 1,1 10-24-16,0 15 19 0,0 10 8 16,2 3 1-16,0 0-4 15,-2-9-20-15,0-5-10 0,-1-11-13 16,-2-8-5-16,2-8 7 16,0-6 12-16,1-10 1 15,3-7-5-15,7-5-26 16,8-4-18-16,5-1-12 15,3 3 0-15,4 7 8 16,-6 5 0 0,1 10 3-16,-5 7 1 0,-6 5 13 15,-6 1 9-15,-11 3 13 16,-9-3 6-16,-12-1 4 16,-1-1-2-16,-3-8-3 15,-3-5 2-15,6-9-94 16,6-1-76-16,10-3-222 0</inkml:trace>
  <inkml:trace contextRef="#ctx0" brushRef="#br0" timeOffset="105805.16">15270 13201 583 0,'13'7'343'0,"18"15"5"15,5 14-150-15,-6 26-21 16,-3 7 2-16,-11 6-8 16,-8-2-10-16,-12-10-55 15,-8-4-27 1,-13-6-39-16,-4-4-12 0,3-14-7 15,1-6-5-15,10-15-72 0,5-7-74 16,7-10-268 0</inkml:trace>
  <inkml:trace contextRef="#ctx0" brushRef="#br0" timeOffset="105977.78">15641 13723 1634 0,'-1'2'601'0,"-2"3"-485"16,-3-1-54-16,4 3-52 16</inkml:trace>
  <inkml:trace contextRef="#ctx0" brushRef="#br0" timeOffset="108953.93">1627 14968 634 0,'2'3'287'0,"12"4"-105"15,5-7-32-15,14-6-14 16,5-6-14-16,-4-14-28 15,2-6-10-15,-3-15-13 16,-3-7-3-16,-2-11-15 16,-6-1-9-16,-11 3-10 15,-9 3-2-15,-9 10 0 16,-6 7 0-16,2 18-4 16,2 7-10-16,4 18-37 15,6 14-10-15,6 10-14 16,6 10 6-16,10 16 23 0,1 5 4 15,7 11 7-15,-1 3 2 16,-4-1 3 0,-4-10 4-16,-6-14-94 0,3-11-103 15</inkml:trace>
  <inkml:trace contextRef="#ctx0" brushRef="#br0" timeOffset="109120.57">1816 14754 829 0,'8'0'333'0,"9"4"-187"16,19-1-122-16,8 2-1 0,8 1-7 16,0-1-29-16</inkml:trace>
  <inkml:trace contextRef="#ctx0" brushRef="#br0" timeOffset="109266.68">1624 14712 1387 0,'4'6'-26'15,"12"2"8"1,12 5-19-16,18 4-193 15</inkml:trace>
  <inkml:trace contextRef="#ctx0" brushRef="#br0" timeOffset="109597.37">2290 14880 880 0,'7'5'394'15,"4"2"-186"-15,14-3-84 0,2-3-1 16,7-6-38-16,3-8-16 16,-4-8-29-16,-5-5-8 15,-8 0-6-15,-7 0-10 16,-13 2-24-16,-6 5-9 16,-19 4-10-16,-6 5 3 0,-6 10 9 15,2 3 5-15,13 11 6 16,2 6 4-16,9 12 5 15,2 4 6-15,3 4-2 16,6 3-4-16,4-3 0 16,4-1-1-16,6-4 20 15,0-4-50-15,1-5-141 16,0-5-107-16</inkml:trace>
  <inkml:trace contextRef="#ctx0" brushRef="#br0" timeOffset="109916.87">2919 14760 735 0,'-3'6'385'0,"-11"10"-62"0,-4 5-80 16,-12 7-77-16,-1 0-36 15,-2-6-74-15,3-4-18 0,1-12-15 16,4-3-2-16,4-3-11 15,-4-7-7-15,8-2-10 16,1-2-5-16,4-6-4 16,11 4-1-1,1-2 0-15,2-1 2 0,5 7 4 16,6 2 4-16,8 13 7 16,9 6 11-16,4 8 9 15,0 3 0-15,2 0 1 16,-3-2-7-1,-4-3-13-15,-2-2-76 16</inkml:trace>
  <inkml:trace contextRef="#ctx0" brushRef="#br0" timeOffset="111668.65">3802 14570 709 0,'2'-2'355'0,"0"-4"-116"0,12-2-120 16,9-3-35-16,10 0-36 16,6 3-15-16,-2-1-16 15,0 9-6-15,-7 1-7 0,-4 5 0 16,-9 3 1-1,-8-5 1-15,-7 0 4 16,-2-2 2-16,-5-1 3 16,4-2 0-16,-1 0-3 0,-8 1-4 15,-6-1-4 1,-21 2-5-16,22 2-13 0,-2 6-4 16,5 15 7-1,6 9 4-15,4 18 6 16,1 7 2-16,6 10-2 0,-7-5 0 15,0-2 6-15,4-6 3 16,-9-17 5 0,-1 0 3-16,-4-13 9 0,-10-7 4 15,-4-11 11-15,1-5 1 0,2-6-9 16,6-4-5 0,7 2-6-16,9-1-6 15,14-1-6-15,12 4-3 0,23 6-12 16,1-4 0-1,5 2 4-15,3 2 21 16,-3-2-147-16</inkml:trace>
  <inkml:trace contextRef="#ctx0" brushRef="#br0" timeOffset="116090.36">4332 15141 230 0,'4'-5'214'16,"2"-2"30"-16,0-1-34 0,-2-5-18 0,1 2-39 15,-3-2-10 1,-1-1-17-16,-5 2-7 16,-9 0-14-16,1 5-11 15,-12 4-34-15,3 5-17 0,-3 8-37 16,0 5-14-16,6 10-15 15,6 3-1-15,9 6 6 0,4 0 4 16,11-4 9-16,5-9 3 16,8-13 2-1,3-7-1-15,2-12-1 16,-4-3-1-16,-5-3 1 16,-4-4 4-16,-10 5 5 15,-2-1 0-15,-4 6 1 16,-3 4-3-16,-4 5-5 15,0 4-2-15,5 7-2 16,-1 3 1-16,3 5 1 16,5 2 0-16,-5-3-2 15,7 3 0-15,7-1-21 16,-7-3-47-16,6 3-230 16</inkml:trace>
  <inkml:trace contextRef="#ctx0" brushRef="#br0" timeOffset="116501.71">4509 14871 936 0,'0'-2'432'15,"0"-3"-203"-15,3 6-82 0,-3-1-96 16,0 2-35-16,4 28-26 15,8 36 3-15,-9-28 6 16,2 0 1-16,-1-2 6 16,-1-3 1-16,0-2 5 15,-1-3 1-15,-2-13 2 16,5-6 4-16,0-9 7 16,-3-8-3-16,7-8-7 15,2-1-6-15,1-9-14 16,4 10-3-16,3 4-8 15,0 2-2-15,2 14-2 16,-2 2 0-16,-8 12 11 0,-3 4 7 16,-11 8 12-16,-6-1 8 15,-12-2 5-15,5-15 1 32,8-6 2-32,-1 0-2 0,-15 3-55 15,4-7-54-15,16-8-251 0</inkml:trace>
  <inkml:trace contextRef="#ctx0" brushRef="#br0" timeOffset="116933.93">5003 14856 691 0,'-2'0'369'0,"5"3"-88"16,3 0-98-16,-6-3-89 15,10 0-26-15,53 0-29 16,-17-4-17-16,4 0-12 15,-2-3-21-15,-6 2-107 16,-3 2-115-16</inkml:trace>
  <inkml:trace contextRef="#ctx0" brushRef="#br0" timeOffset="117143.11">5038 14956 779 0,'-4'5'387'15,"-1"4"-134"-15,5 0-112 16,12-2-18-16,18 4-47 0,5-1-20 16,15-7-23-16,4-1-10 15,-3-6-40-15,-5-9-84 16</inkml:trace>
  <inkml:trace contextRef="#ctx0" brushRef="#br0" timeOffset="119822.48">5737 14550 782 0,'5'-2'302'0,"11"1"-195"15,7-1-40-15,15 2-15 16,3 0-15-16,7 1-25 0,-7-1-4 15,-9-5 6-15,-4 1 3 16,-19-2 8-16,-1 5 4 16,-11 1-13-16,-7-2-4 15,-7 4-12-15,-3 1-9 16,-1 10-3 0,1 4-3-16,3 5 10 0,2 6 5 15,1 7 13-15,5 7 13 16,4 11 0-1,5 2-2-15,7 2 0 16,-4-8-8-16,3-1-1 0,5-8 22 0,-12-11 7 16,-4-4 6-1,-11-12 5-15,-11-4-16 16,-5-4-5-16,6 2-2 16,4-7-6-16,6-2-10 0,14-3-15 15,6-3-7-15,12 5-6 16,8-3 1-16,9 6 7 15,0 4 2-15,-1 4 1 16,-3 4 1-16,-9-1 6 16,5 1-16-16,-1-8-253 15</inkml:trace>
  <inkml:trace contextRef="#ctx0" brushRef="#br0" timeOffset="120613.03">6417 14820 450 0,'0'1'291'0,"4"-1"16"0,4 0-102 16,1 0-88-16,11-1-22 16,15 1-47-1,9 0-18-15,16-2-17 0,-1-3-13 16,-6-6-125-16,-5 0-154 16</inkml:trace>
  <inkml:trace contextRef="#ctx0" brushRef="#br0" timeOffset="120790.03">6424 14950 818 0,'0'4'350'16,"5"3"-170"-16,9 0-36 15,13-4-42-15,8-3-17 0,14-3-44 16,3-1-10-1,0-3-25-15,-5-1-64 0</inkml:trace>
  <inkml:trace contextRef="#ctx0" brushRef="#br0" timeOffset="121773.47">7311 14686 618 0,'-15'5'340'0,"-20"5"-58"16,-5 7-94-16,3 4-96 0,6 5-36 16,12 13-49-16,8 4-9 15,12 2-9-15,6-3 2 16,15-11 5-16,10-6 2 15,11-18 10-15,9-4 8 0,-13-17 17 16,-2-7 24 0,-14-5 32-16,-13-9 11 15,-9 1 3 1,-7-5-20-16,-6 2-32 16,-3 1-16-16,-3 6-22 0,1 3-7 15,7 12-11-15,2 5-47 0,7 10-150 16,1 8-158-16</inkml:trace>
  <inkml:trace contextRef="#ctx0" brushRef="#br0" timeOffset="121945.71">7493 15025 1009 0,'-8'-2'533'0,"-1"1"-100"15,-1 0-202-15,5-2-119 0,5 6-43 16,0-4-148-16,0-1-106 16</inkml:trace>
  <inkml:trace contextRef="#ctx0" brushRef="#br0" timeOffset="122482.13">7907 14654 832 0,'-1'-3'392'16,"1"-1"-161"-16,-4 0-56 15,3 2-91-15,0 2-33 16,0 0-42-16,-4 0-6 0,-15 3 1 16,-28 7 1-16,24-8-1 15,1 1-2-15,0 4-5 16,1 2-4-16,3 7-5 15,2 1-2-15,3 2 4 16,0-1 4-16,5-3 7 16,2 0 3-16,4-1 5 15,2-1-1-15,4-4 5 16,5-3 8-16,9-10 4 16,5-5 0-16,13-1-10 15,6 0-4-15,3 10-1 16,-2 7-1-16,0 11 7 15,-4 4-3-15,-10 5 22 16,-7 0 11-16,-21-1 14 16,-15 6 6-16,-16-8-17 15,-3-1-7-15,-3-5-21 16,-1-12-56-16,-1-3-201 16,0-3-329-16</inkml:trace>
  <inkml:trace contextRef="#ctx0" brushRef="#br0" timeOffset="122781.58">7423 14737 758 0,'-3'-6'451'16,"-4"-3"-65"-16,-9 8-177 0,-2 4-49 16,-17 12-83-16,-5 7-24 15,-5 11-40-15,0 2-8 16,11 1-81-16,8-5-123 15</inkml:trace>
  <inkml:trace contextRef="#ctx0" brushRef="#br0" timeOffset="123412.32">8737 14560 1014 0,'-5'0'455'16,"-3"3"-244"-16,-6 12-48 0,-9 22-83 15,-1 8-31-15,-6 14-19 32,2 4-6-32,8-1-11 0,2-3-2 0,10-17 2 15,4-14 1 1,2-15 4-16,2-11-1 0,2-12-10 16,2-5-2-1,2-18-5-15,0-7-2 0,0-6 5 16,-1-1 2-1,6-5-2-15,0 5-1 0,6 4-3 16,1 8-5-16,0 11-3 16,-2 6-4-16,-1 13-16 15,0 5-5-15,5 19-6 0,6 9 4 16,1 13 22 0,-1 4 8-16,0 9 9 0,-7 0 4 15,1-3 1-15,-3 2 2 16,-2-17 3-16,-5-8-35 15,-2-9-170-15</inkml:trace>
  <inkml:trace contextRef="#ctx0" brushRef="#br0" timeOffset="123569.12">8573 14734 1082 0,'8'1'450'15,"13"0"-211"-15,22 5-171 16,13-1-6-16,11 2-15 16,-8-2-19-16</inkml:trace>
  <inkml:trace contextRef="#ctx0" brushRef="#br0" timeOffset="127210.77">9606 14721 453 0,'3'-2'233'0,"6"-3"-59"0,1 2-32 16,6 10-43-16,1 5-17 16,0 12-22-16,-6 6-2 15,-10 10 9-15,-3 0-9 16,-7-4-14-16,-3-5-9 16,4-14-15-16,1-7 0 15,5-5-32-15,2-8-18 16,7-12-24-1,5-3-8-15,7-10 14 0,2 0 15 16,3-2 23 0,-8 1 2-16,0 7 12 0,-4 3 3 15,-4 8 14-15,3 4 13 16,-6 6 17-16,-6 1 6 16,-7 9 1-16,-5 5-9 15,-1 8-12-15,6 1-7 16,5 1-15-16,3-2-6 15,8-4-4-15,4 0-1 0,10-2 2 16,-1-3 1-16,7-5-18 16,5-7-21-16,3-1-50 15,4-5-15-15,-1-7-1 16,-2-2 18-16,-2-7 47 16,-3 2 16-16,-9 5 36 15,-7 3 31-15,-12 8 43 16,-4 6 14-16,-14 11-1 15,-4 3-22-15,-10 7-37 16,-1-5-13-16,0-2-13 0,6-4-4 16,8-8-1-1,4-4 0-15,6-8-15 16,4-1-7-16,1-7-11 16,0 0-1-16,2-2 9 0,2-2 6 15,0 2 3-15,2 2-3 16,0 7-13-16,3 2-7 0,5 12-1 15,5 4 4 1,7 7 17-16,0 3 5 0,5 0 6 16,-1-4-1-16,-3-9 1 15,3 2 3-15,-7-11 3 16,-2-5 1-16,1 1 0 16,-9-9-1-1,-3-2-3-15,-1-2-1 0,-4-2 0 16,-2 8 0-16,0 5 0 15,0 6-1-15,-7 12 4 16,2 3 0-16,2 15-2 16,0 0-1-16,5-6-41 15,4-3-92-15</inkml:trace>
  <inkml:trace contextRef="#ctx0" brushRef="#br0" timeOffset="127663.52">11108 14756 529 0,'-1'6'329'16,"-6"16"-17"-16,-6 8-59 16,-11 7-98-16,-1 1-40 0,-4-8-57 15,0-6-17-15,4-7-14 16,0-10-13-16,5-10-29 15,-1-7-11-15,7-7-13 16,2-3 6-16,6-4 19 16,6-2 5-16,2-1 6 15,6 1 7-15,6 7 25 16,0 6 5-16,8 11 6 16,1 9-2-16,3 12-15 15,3 8-3-15,0 7-4 0,0-1-3 16,-4-2-11-1,-1-2-53-15,-7-12-237 0</inkml:trace>
  <inkml:trace contextRef="#ctx0" brushRef="#br0" timeOffset="127797.47">10950 14653 782 0,'-1'-7'339'16,"-1"-10"-161"-16,3 12-152 15,5 5-43-15</inkml:trace>
  <inkml:trace contextRef="#ctx0" brushRef="#br0" timeOffset="128097.22">11292 14833 778 0,'6'9'388'0,"11"11"-116"16,0-2-75-16,4-4-63 15,-4-5-35-15,-2-8-39 16,0-1-9-16,-1-11-12 16,0-2-3-16,-8-7-11 15,-3-4-18-15,-8-2-31 16,-3 0-13-16,-8 3-11 0,-5 5 7 16,-2 9 15-1,1 4 2-15,4 11-3 0,3 5 2 16,7 12 20-16,3 4 10 0,4 6 24 15,0 4 5 1,2 0-4-16,6 3-5 16,2-5-11-1,4-4-1-15,2-8-12 16,-5-8-50-16,-1-10-294 0</inkml:trace>
  <inkml:trace contextRef="#ctx0" brushRef="#br0" timeOffset="128412.87">11740 14825 720 0,'-2'14'366'0,"-10"6"-116"16,-3 0-100-16,-7 0-27 15,-5-9-54-15,2-1-23 16,-1-6-36-16,-1-4-26 15,5-10-57-15,3-5-26 16,8-5-6-16,7-2 22 16,6-1 62-16,5 1 39 0,7 6 57 15,3 6 14-15,7 10 22 16,-2 6 1-16,1 13-21 16,-2 2-8-16,3 6-29 31,1 1-15-31,-4-4-31 0,7-2-79 0</inkml:trace>
  <inkml:trace contextRef="#ctx0" brushRef="#br0" timeOffset="129083.27">12447 14565 801 0,'0'0'389'0,"-3"-3"-145"16,-5 5-54-16,-10 17-66 16,-6 5-25-16,-7 19-30 15,-1 6-13-15,1 4-21 16,7 5-11-16,11-10-9 15,1-10-3-15,12-15-1 16,3-10 1-16,3-14 9 0,9-6 1 16,0-17-2-16,3-6-4 15,3-12-9-15,0-5-1 16,-3-5-1-16,-4-1 0 16,-2 5 2-16,-1 0-3 15,0 10-1-15,-2 9-1 16,-6 11-6-16,-2 10-16 0,2 13-11 15,0 6-4 1,10 11-3-16,8 7 13 0,12 8 10 16,10 4 4-1,3 5 8-15,-2-3 3 0,-10 2 3 16,-2-4 3-16,-18-8 0 16,-1-1 1-16,-13-8 2 15,-10-4 0-15,-8-5 2 16,-14-5-1-16,-16-6-3 15,-7-2 0-15,-7-1-3 16,2-1 0-16,15-1-8 0,8-3-19 16,17-4-64-16,8 1-51 15,16-3-176-15</inkml:trace>
  <inkml:trace contextRef="#ctx0" brushRef="#br0" timeOffset="129428.38">12723 14442 1069 0,'2'1'429'0,"-1"13"-239"15,6 11-75 1,10 21-34-16,0 7 1 0,10 12-20 15,2-2-13-15,-3 1-14 16,1-3-6-16,-7-16-10 16,0-7-1-16,2-21 9 0,1-11 7 15,2-15 13 1,2-11 1-16,-1-18-4 16,-2-6-5-16,0-9-12 15,-5-5-4-15,-3 4-9 16,-5 4-3-16,-6 11-6 15,0 10-29-15,-7 8-105 16,2 7-96-16</inkml:trace>
  <inkml:trace contextRef="#ctx0" brushRef="#br0" timeOffset="130515.09">13204 15114 269 0,'7'-3'206'0,"2"-8"39"0,4 0-37 0,-8-2-43 15,-3-1-15-15,-4-1-22 16,-4 4-13-16,-5 1-23 16,0 6-12-16,-11 4-32 15,0 4-15-15,1 10-31 16,1 2-8-16,10 5-6 16,2-2-1-1,11-6 4-15,6 1 6 0,7-7 9 0,4-2 5 16,-1-10 8-16,1-1-1 15,-6-6 0 1,-2-1 0-16,-6 0-3 16,-5 0-2-16,-1 7-3 0,0 0-1 15,3 6-12 1,-3 0 0-16,0 0-4 16,4 10 0-16,21 38 8 0,-12-31 2 15,-2-2-34 1,0-2-55-16</inkml:trace>
  <inkml:trace contextRef="#ctx0" brushRef="#br0" timeOffset="130908.74">13414 14859 881 0,'-1'0'399'16,"-3"8"-187"-16,2 5-66 15,-3 12-83-15,1 8-5 0,3 9-12 16,-2 0-6-16,3-2-15 16,0-4-4-16,2-10-6 15,0-6 0-15,1-8 1 16,3-2 4 0,0-11 8-16,2-1 2 0,-1-12-7 15,1-1-5-15,3-3-14 16,4 0-4-16,7 8-6 15,-1-3-2-15,3 8-6 16,-3 5-3-16,-6 5 1 16,3 9 2-16,-12 4 5 15,2 4 4-15,-9 1 7 16,-8-1 6-16,-12-3 9 16,-7-6 4-16,-4-5 4 15,-1-5-3-15,10-7-19 16,7-2-25-16,7 0-107 0,7 0-122 15</inkml:trace>
  <inkml:trace contextRef="#ctx0" brushRef="#br0" timeOffset="131432.69">13766 14767 595 0,'-2'0'335'0,"4"0"-44"0,10-1-91 0,11 0-95 16,8 1-21 0,13-5-38-16,1 4-20 15,5-1-16-15,-2-2-1 16,-18 3 1-16,-2 0-10 15,-15 0-57-15,-7 1-45 0,0 0-110 16,-6 1-73-16</inkml:trace>
  <inkml:trace contextRef="#ctx0" brushRef="#br0" timeOffset="131612.31">13819 14892 327 0,'-6'2'266'0,"-1"5"65"16,7-4-64-16,9-2-56 16,11 1-25-16,13-1-43 15,5-1-27-15,8 0-52 16,-2 0-20-16,-8-1-19 0,-6 1-10 16,-14-4-141-16</inkml:trace>
  <inkml:trace contextRef="#ctx0" brushRef="#br0" timeOffset="132851.22">14366 14606 499 0,'0'-1'301'16,"4"-3"2"-16,10 3-168 16,7-5-26-16,22 3-18 15,7-4-16-15,8-4-28 16,1 8-14-16,-11-5-15 15,-8 6 0-15,-15 0 0 0,-11-1 1 16,-12 3-14-16,-5-2-8 16,-13-1-10-16,0 6-4 15,-5 1 5-15,2 3 3 16,3 6 3-16,0-2-1 16,-1 1 1-16,0-2 2 15,0 1 1-15,11 1 0 16,-1 3-2-16,2 1-4 0,10 11 11 15,-3-2 5-15,3 5 5 16,9 6 6-16,-8-2-7 16,2 1 0-16,-2 0 3 31,-11-4 1-31,-4 0 11 16,-11-6 2-16,-9 2-3 0,-1-3 1 0,-1-7-10 15,4-3 1-15,10-11 7 16,5-3 2-16,12-10-7 15,8 3-8-15,15-6-11 16,5-1-8-16,5 5 2 16,0-3 2-16,-4 7 2 15,-2 5 1-15,-3 0-39 0,3 4-85 16</inkml:trace>
  <inkml:trace contextRef="#ctx0" brushRef="#br0" timeOffset="133644.49">14767 15116 415 0,'3'0'264'16,"1"0"-42"-16,3-3-47 15,1 1-26 1,4-1-30-16,-1-2-4 0,0-1-11 15,0-2-6-15,-5-1-22 16,-1-3-16-16,-5 0-22 16,-4 1-9-16,-6-3-15 15,-5 4-7-15,-6 9-14 16,-2-2-5-16,-2 8-9 16,3 6-1-16,6 3 5 15,5 5 4-15,11-3 9 0,4 0 4 16,7-3 4-1,5-6 3-15,4-6 5 0,1-1 2 16,-1-6 1-16,2-2 0 31,-4-1-5-31,-2-2-1 0,-8-1-2 0,-3 1-1 16,-3 9-3-16,-2-2-5 16,0 8-12-16,0-4 0 15,-1 0-1-15,0 0 5 0,-1 0 9 16,1 2 1-16,0 9 2 15,0-3 1-15,7 30 4 16,-1-35 3-16,6-4 4 16,4-1 1-1,-1-6 0-15,-1-4-2 0,-1 3-4 16,-4-4-1-16,0-2-2 16,-1 6-1-16,0-3-1 15,-2 2 0-15,-3 3-4 16,-2 3-5-16,1 2-11 15,-1 5-2-15,0-3 0 16,0 0 3-16,0 0 9 16,0 8 1-16,0 8 2 15,0 32 2 1,-3-28 1-16,-2-2 1 16,0-3 4-16,1-2 2 0,-1-5 4 0,3-2 3 31,1-5 8-31,1-3-2 15,0 1-7-15,0-1-6 16,0 1-13-16,15-8-1 16,32-12-4-16,-27 20 0 0,-2 6 2 15,-4-1 2-15,-8 3 13 16,0 4 7-16,-8-6 9 16,-7 5 3-16,-5-5-5 15,-9-1-5-15,1 2-34 16,6-4-68-16</inkml:trace>
  <inkml:trace contextRef="#ctx0" brushRef="#br0" timeOffset="134123.76">15297 14512 645 0,'-4'8'374'15,"-2"4"-43"-15,-3 17-145 16,0 8-37-16,1 18-29 16,2 6-18-16,6 7-36 15,-1-2-12-15,0-10-23 16,0-8-5-16,1-17-39 0,1-11-41 16,0-21-103-16,5-3-97 15</inkml:trace>
  <inkml:trace contextRef="#ctx0" brushRef="#br0" timeOffset="134454.64">15267 14565 726 0,'15'-13'341'0,"21"-13"-111"16,5 11-25-16,5 14-48 15,2 10-25-15,-7 14-71 16,-11 4-14-16,-15 5 8 15,-15 3-6-15,-25 4 3 16,-8 5-3-16,-21-2-23 16,-5 0-7-16,5-8-2 15,3-5 0-15,22-13-39 16,11-5-13-16,18-11-9 16,13-8-4-16,15-4 32 15,8-2 8-15,15 6 8 0,3 8 5 16,-1 14 17-16,-3 9 13 15,-15 11 16-15,-3 0 4 16,-13 1-11-16,-4-8-8 16,-8-10-3-16,-2-11-53 15</inkml:trace>
  <inkml:trace contextRef="#ctx0" brushRef="#br0" timeOffset="136821">15848 14751 639 0,'-3'0'316'0,"9"1"-69"15,5-1-97-15,16 0-70 16,12 2-10-16,2-2-38 15,5 2-13-15,-5-1-13 16,-7-1-43-16,-2 0-156 16,-8 0-153-16</inkml:trace>
  <inkml:trace contextRef="#ctx0" brushRef="#br0" timeOffset="137031.59">15910 14867 636 0,'0'0'326'0,"9"3"-78"16,10-2-42-16,11 0-58 16,6 2-29-16,6-1-54 15,-7 0-20-15,1 1 3 16,2-3-61-16</inkml:trace>
  <inkml:trace contextRef="#ctx0" brushRef="#br0" timeOffset="139162.11">16730 14602 522 0,'-6'-6'336'0,"-14"-5"8"16,1 4-82-16,-9 5-89 16,-8 1-42-16,6 10-67 15,-1 7-29-15,2 13-35 16,9 9-9-16,0 8-8 15,7 3 0-15,17 7 3 16,8-3 3-16,17-8 8 16,4-5 3-16,5-18 9 15,0-9 4-15,-5-13 15 16,-2-6 13-16,-17-8 46 16,-15-4 9-16,-25-2-1 15,-6 2-11-15,-14 4-48 0,1 6-13 16,9 4 4-16,6 0-86 15,27 4-211-15</inkml:trace>
  <inkml:trace contextRef="#ctx0" brushRef="#br0" timeOffset="139636.59">17062 14591 726 0,'-3'-7'406'0,"2"-4"-52"0,3 4-90 16,4 14-121-16,2 6-39 15,8 18-68-15,5 10-14 16,10 15 7-16,6 7-1 16,-4 2-1-16,-6 1-2 15,-7-14-7-15,-5-17-2 16,-4-16 10-16,4-9 7 15,8-16 13-15,0-10 2 0,9-14-4 16,-3-11-7-16,-3-16-10 16,0 2-3-16,-13-7-5 15,-3 4-2 1,-5 12 4-16,-6 7-3 0,2 19-9 31,-2 5-10-31,-1 14-79 0,2 6-75 0</inkml:trace>
  <inkml:trace contextRef="#ctx0" brushRef="#br0" timeOffset="172268.96">17698 15076 969 0,'0'0'454'0,"-1"0"-161"15,-1-2-79-15,2 2-83 16,0 0-58-16</inkml:trace>
  <inkml:trace contextRef="#ctx0" brushRef="#br0" timeOffset="174516.16">1613 15609 862 0,'-1'1'389'16,"0"10"-190"-16,-6 11-76 0,6 19-86 15,1 11-17-15,2 11-13 16,3 0-3-16,3 8 0 16,-4-8 1-16,-4-9 3 15,5-23-15 1,-3-14-167-16</inkml:trace>
  <inkml:trace contextRef="#ctx0" brushRef="#br0" timeOffset="174714.62">1855 15631 1018 0,'0'3'417'16,"-2"11"-269"-16,-1 7-52 15,-3 17-64-15,2 8-9 16,1 11-6-16,1 1-1 16,-1-1-4-16,2-2-2 15,3-6-21-15,3-4-73 0</inkml:trace>
  <inkml:trace contextRef="#ctx0" brushRef="#br0" timeOffset="174860.94">1704 15908 912 0,'-2'2'430'15,"2"0"-138"-15,15 3-221 16,13 0-51-16,17-2-16 16,6 1-6-16,11 0-211 15</inkml:trace>
  <inkml:trace contextRef="#ctx0" brushRef="#br0" timeOffset="175093.03">2478 15922 993 0,'1'5'405'15,"-3"2"-222"1,4 14-140-16,-3-2-24 16,1 12-9-16,9 4-3 15,-2-2-28-15,5 2-103 16</inkml:trace>
  <inkml:trace contextRef="#ctx0" brushRef="#br0" timeOffset="175237.2">2380 15721 1167 0,'0'0'455'0,"0"2"-337"16,2 4-67-16,-2-6-63 16,0 0-47-16</inkml:trace>
  <inkml:trace contextRef="#ctx0" brushRef="#br0" timeOffset="175589.81">2796 15885 688 0,'-15'2'412'0,"-18"1"-21"0,0 3-155 16,8 2-131-16,3 1-50 15,9 4-64-15,4 1-13 16,15 10-3-16,4 0 8 16,15 2 9-16,6 0 3 0,-3-10 8 0,6-8 3 31,-2-8 2-31,0-3 2 16,-6-16 8-16,-7 6 4 15,-12-10 11-15,-8-2 3 16,-10 2 1-16,-8-5-1 15,-10-2 20-15,1-4 3 16,0-11-10-16,7-2-10 16,17-2-47-16,7 3-16 0,13 14-57 15,9 5-52-15,10 15-183 16</inkml:trace>
  <inkml:trace contextRef="#ctx0" brushRef="#br0" timeOffset="175827.65">3007 15866 939 0,'3'0'414'16,"0"0"-232"-16,-3 7-55 15,0-7-65 1,0 4-31-16,0 26-13 0,7 28-2 16,-6-21-6-16,3 0 3 15,1-10-222-15</inkml:trace>
  <inkml:trace contextRef="#ctx0" brushRef="#br0" timeOffset="176120.31">3375 15952 763 0,'-7'13'429'0,"-13"16"-63"15,-3 2-94-15,-7 1-104 0,-1-3-46 16,2-9-58-16,3-10-15 16,6-14-16-16,1-7-7 15,6-6-18-15,3-6-7 16,7 1-9-16,3 2-5 15,7 3-7-15,1 3-2 16,7 2 1-16,5 4 0 16,4 6 8-16,4 4 6 15,-1 16 4 1,-2 5 4-16,-6 14 2 0,3 6 1 0,-4 5-2 16,6-2-102-1</inkml:trace>
  <inkml:trace contextRef="#ctx0" brushRef="#br0" timeOffset="176671">4120 15931 787 0,'-21'-3'452'16,"-9"3"-59"-16,0 2-217 0,0 5-45 16,11 11-87-16,6 1-28 15,11 9-29-15,6 1-4 16,11 2 5-16,4-4 3 15,7-8 4-15,5-8-1 16,-1-14-7-16,-5-5-5 16,-6-16-3-16,-5-1 3 0,-12-2 14 15,-3-8 5 1,-12-1 11-16,-4-6 0 16,-2-8-2-16,5-2-2 15,12-2-8-15,4 1-4 0,12 14-11 16,2 3-5-16,8 19-10 15,4 9 31-15,6 14-170 16,4 14-222-16</inkml:trace>
  <inkml:trace contextRef="#ctx0" brushRef="#br0" timeOffset="176886.84">4265 15876 1127 0,'0'2'457'0,"-3"5"-300"0,3 5-50 16,2 6-75-16,0 4-12 16,0 9-10-16,1 1-4 15,0 1-27-15,4-1-81 0</inkml:trace>
  <inkml:trace contextRef="#ctx0" brushRef="#br0" timeOffset="177189.78">4629 15960 1009 0,'-9'12'457'0,"-15"13"-217"16,1-1-47-16,2 1-86 0,-2-5-33 15,3-14-35-15,4-5-9 16,3-9-12 0,3-8-6-16,1-1-13 15,1-6-3-15,0-4-3 0,9 5-2 16,3 4-8-16,8 1-4 0,3 9-1 16,1 4 4-16,4 11 11 15,-4 6 9-15,-2 10 7 16,-4 3 0-1,3 9-1-15,5 4-3 0,6-4-152 32,6-4-234-32</inkml:trace>
  <inkml:trace contextRef="#ctx0" brushRef="#br0" timeOffset="177587.6">4937 15897 833 0,'-12'-4'421'0,"-14"2"-135"0,-2 3-70 16,-5 9-101-16,4 3-43 15,7 6-56 1,9 3-13-16,12 1-11 15,6 0-1-15,14 2 3 16,8-3 2-16,8-1 5 0,-4-6 0 16,-4-14-22-16,1 1-11 15,-11-7-9-15,-2-4 1 16,-9-1 29 0,-8-4 11-16,-6 4 13 15,-3-1 9-15,0 11 17 0,2 4 3 16,-1 10 10-1,2 7-5-15,2 19-16 0,4 12-4 16,-1 2-12-16,6 4-5 0,8-13-8 16,1-11-28-1,7-9-138-15,4-10-184 16</inkml:trace>
  <inkml:trace contextRef="#ctx0" brushRef="#br0" timeOffset="177938.29">5125 15987 890 0,'-4'13'389'15,"-3"3"-194"-15,10 3-95 16,6 3-15-16,9-7-33 15,4 0-16-15,5-9-15 16,1-4 1-16,-4-8 5 16,-2-5 4-16,-6-5 6 15,-7-5 1-15,-9-2-4 16,-3 5-2-16,-14-2 5 16,-5 5 5-16,-4 7 1 0,-3 0-2 15,4 9-17-15,3 6-13 16,7 19-12-16,3 2-5 15,12 9-4-15,5 1-16 16,12-6-157-16,4 4-273 16</inkml:trace>
  <inkml:trace contextRef="#ctx0" brushRef="#br0" timeOffset="178857.37">5438 16000 442 0,'-1'4'297'0,"-5"3"3"0,1-2-44 16,5 3-79-16,-3 0-35 15,11 7-54-15,3-4-22 16,8 3-29-16,2-8-8 16,5-3-3-16,-2-4 1 15,-5-7 6-15,-1-1 3 16,-9-8 6-16,-2-1 1 0,-9-4-6 16,-4-3-4-16,-12 8-11 15,-3-2-5-15,-4 9-6 16,0 6-2-16,5 3-11 15,7 6-6-15,-1 9-8 16,2 4 1-16,12 21 11 16,-4 6 4-16,7 18 3 15,7-1 1-15,-5-4-2 16,4-5 0-16,2-17-15 16,1-4-76-16</inkml:trace>
  <inkml:trace contextRef="#ctx0" brushRef="#br0" timeOffset="179253.03">5977 15959 587 0,'0'1'360'15,"-7"4"-17"-15,-1 5-85 0,-16 3-87 16,-1 8-34-16,-9 3-52 16,-4-4-24-16,5-2-31 15,-1-11-8-15,10-8-13 16,4-4-14-16,4-5-14 15,6-4-7-15,6-1-3 16,5 1 2-16,14 4-8 16,4 1 2-16,10 10 11 15,0 1 10-15,1 8 19 16,5 12 5-16,-10 5 0 0,-4 5-3 16,-2 7-3-1,-10-3-91-15</inkml:trace>
  <inkml:trace contextRef="#ctx0" brushRef="#br0" timeOffset="179413.31">5766 15718 1230 0,'-1'-1'543'0,"-3"-4"-274"0,9 16-178 16,1 3-51-16,10 11-20 15,7 5-86-15</inkml:trace>
  <inkml:trace contextRef="#ctx0" brushRef="#br0" timeOffset="179910.41">6688 15948 594 0,'-14'-7'433'15,"-9"-5"35"-15,-11 1-200 0,-6 0-48 16,7 14-114-16,1 2-50 16,17 16-56-16,2-1-9 15,13 6-4-15,14 8 5 16,10-2 4-16,12 0 2 15,2-6 0-15,0-11-1 16,-5-14 0-16,1 0 2 16,-12-14 3-16,-5-2 4 0,-9-10 5 15,-6-4 1-15,-5-8-1 16,-5-4 0-16,-4-14-3 16,0-3-1-16,5-6-7 15,7 4-3-15,5 15-16 16,7 8-23-16,6 19-71 15,1 5-49-15,7 18-271 16</inkml:trace>
  <inkml:trace contextRef="#ctx0" brushRef="#br0" timeOffset="180157.01">6861 15877 1564 0,'-10'12'72'0,"4"-1"-12"0,-4 17 56 16,4 0-28-16,12 1-35 16,2-2-19-1,8-10-17-15,7 0 0 0,1-9 2 16,-1-9 6-16,0-8 27 16,-4-6 4-16,-4-2-1 15,-3 1-3-15,-8-6-25 16,-1 8-5-16,-5-1-36 15,2 3-58-15,-2 4-268 16</inkml:trace>
  <inkml:trace contextRef="#ctx0" brushRef="#br0" timeOffset="180423.06">7126 15953 770 0,'-1'4'393'0,"0"3"-83"0,1 3-132 16,0 9-77-16,5 2-15 15,1 4-35 1,4-2-14-16,3-8-18 0,4-4 0 16,0-14 9-1,-1-8 4-15,3-7 1 0,-3-4-1 16,0-1-9-16,-6 0-4 15,-5 3-1 1,-5 3-47-16,-6 2-251 0</inkml:trace>
  <inkml:trace contextRef="#ctx0" brushRef="#br0" timeOffset="180884.4">7636 15989 593 0,'-8'13'350'16,"-6"6"-58"-16,-7 4-83 16,-2 1-40-16,-3-13-64 15,-1-2-29-15,3-11-37 16,3-3-4-1,0-3 3-15,4-8-3 0,4-5-11 16,5 1-5 0,8-6-22-16,6 9-9 0,8 5-1 0,5 3 2 15,7 9 6-15,-1 6 5 16,4 14 1-16,-6 2 2 16,0 13-2-16,-4 1-5 15,-4 1-251-15</inkml:trace>
  <inkml:trace contextRef="#ctx0" brushRef="#br0" timeOffset="181137.94">7783 15862 945 0,'0'3'425'0,"2"8"-173"16,2 11-107-16,6 11-72 15,-1 8-5-15,-3 8-8 16,-1 3-7-16,-1 14-10 16,-3-3-7-16,-13-5-24 0,13 0-26 15,-2-19-168-15,1-5-9 16</inkml:trace>
  <inkml:trace contextRef="#ctx0" brushRef="#br0" timeOffset="181290.4">7810 16005 1061 0,'2'7'421'0,"5"-3"-261"16,5 6-115-16,7-2-35 15,1-4 0-15,6-2-122 16</inkml:trace>
  <inkml:trace contextRef="#ctx0" brushRef="#br0" timeOffset="181436.43">8032 15851 1132 0,'-2'3'502'0,"-7"8"-266"0,2 6-72 15,1 11-110-15,2 0-23 16,4 7-22-16,4-3-5 16,3-1-193-16</inkml:trace>
  <inkml:trace contextRef="#ctx0" brushRef="#br0" timeOffset="181827.91">8174 15874 1005 0,'1'6'430'0,"3"7"-197"15,2 8-94-15,-4 13-16 16,-1-3-16-16,-6-1-30 15,2-1-24-15,-2-10-28 16,1-4-10-16,3-8-14 0,1-7-2 16,5-10-29-16,3-9-17 15,6-3-17-15,-1-1-5 16,0-1 15-16,-1 6 14 16,-4 3 22-1,-1 0 10-15,-8 8 7 0,0 7-1 16,-7 3 10-16,-2 8 3 0,0 5 3 15,6 3 3-15,6 1-11 16,8 3-5-16,11 0-6 16,1-8-55-1,7 1-241-15</inkml:trace>
  <inkml:trace contextRef="#ctx0" brushRef="#br0" timeOffset="182264.67">8679 15972 530 0,'-4'-5'270'0,"-13"-4"-43"15,-5-3 0-15,-6 0-26 0,-3-1-22 16,-2 4-71-16,3 2-24 16,4 6-32-16,0 4-19 15,7 7-22-15,3 6-10 16,10 6-7-16,5-3 0 15,5 5 4-15,10-3 2 16,7-2 2-16,3-2 1 0,7-9 3 16,-2-9-1-1,0-8 1 1,-1-5-1-16,-3-5-3 16,-5 2 1-16,-7 2 1 15,-3 2 2-15,-10 5 8 0,0 5 11 16,-5 3 10-16,0 4 2 15,2 3-3-15,1 4-6 16,6 0-7 0,3 0-3-16,8-2-1 15,1-2-2-15,0-6 22 16,5 5 5-16,-7-12 6 0,2-2-1 0,1-4-26 16,-3 0-4-1,-3 2-19-15,-3 5-37 16,-8-5-139-16,-6 0-110 15</inkml:trace>
  <inkml:trace contextRef="#ctx0" brushRef="#br0" timeOffset="182402.6">8716 15696 1075 0,'-3'-5'546'0,"-1"1"-194"15,-2 4-92-15,7 7-151 16,3 10-56-16,2 6-43 15,4 6-53-15</inkml:trace>
  <inkml:trace contextRef="#ctx0" brushRef="#br0" timeOffset="183714.37">9786 15649 744 0,'-9'8'344'16,"-7"8"-140"-16,-9 17-130 16,-2 9-21-16,-7 12-31 0,-2-1-8 15,10 0-8 1,4-8-1-16,12-9 0 15,3-16 0-15,6-15 13 0,1-5 1 16,4-18 2-16,2 0-1 16,4-11-14-16,2-7-4 15,4-8-2 1,4 2 0-16,0-6 0 0,5 1 2 16,-5 6 2-16,-1-2 2 15,-7 9 6-15,-5 8 17 16,-4 11 18-16,-3 10-15 15,3 12-5-15,-1 7-19 16,9 14-19-16,2 5 10 16,10 10-1-16,8 2 0 15,13 3 2-15,6-2 0 16,2-2 3-16,-5-5 1 16,-15-10 1-16,-11-2 0 0,-17-8 6 15,-11-7 3 1,-17 3 4-16,-10-4 1 0,-10 0-1 0,1 8-3 15,-2-13-1 1,0 2 0-16,6-8-5 16,9-2-2-16,9-4-34 15,8-1-30-15,13-1-109 16,1-2-72-16</inkml:trace>
  <inkml:trace contextRef="#ctx0" brushRef="#br0" timeOffset="184066.99">10012 15652 814 0,'3'-4'407'0,"2"-5"-151"0,2 8-83 16,9 17-96-16,6 10-34 15,9 21-19-15,0 3 1 0,0 12 2 16,0 5-1-16,-12-8-7 16,10 3-4-16,-12-16-7 15,-3-16-2-15,5-9 4 16,-8-19 3-16,4-13 5 16,0-10 0-16,-1-19-1 15,-3-6-3-15,-2-16-3 16,5-1-12-16,5 5-5 15,1 5 0-15,1 15-44 16,-7 7-11-16,-8 10-89 16,-3 11-102-16</inkml:trace>
  <inkml:trace contextRef="#ctx0" brushRef="#br0" timeOffset="184564.12">9540 16083 529 0,'-1'0'322'16,"-1"-5"-35"-16,3 3-77 15,-1 0-94-15,13 1-39 0,64 12-41 32,-19-3-13-32,12-1-138 0</inkml:trace>
  <inkml:trace contextRef="#ctx0" brushRef="#br0" timeOffset="185139.06">10602 16163 542 0,'-1'-6'296'16,"-4"-7"-51"-16,0-4-69 16,-8 2-60-16,-1 1-12 15,-7 1-18-15,-1 7-16 16,-1 5-35-16,1 1-19 16,6 11-31-16,2 1-8 15,9 3-1-15,2 3 2 0,7-4 8 16,3 6 4-16,4-9 8 15,4-3 2-15,1-6 5 16,1-5 1-16,0-6-1 16,-1-1-2-16,-2-1-1 15,-3-1 0-15,-4 8-5 16,-2 3-3-16,0 9 3 16,1 6-1-16,7 4 6 15,1 2 3-15,6-3-40 16,3-1-99-16</inkml:trace>
  <inkml:trace contextRef="#ctx0" brushRef="#br0" timeOffset="185507.87">10709 15875 931 0,'1'2'376'0,"4"11"-225"15,0 9-69 1,3 18-55-16,-2 4 7 16,-2 1-4-16,-2 2-1 0,-2-8-3 15,2 2-6-15,-5-11-8 16,3-8-1-16,3-11 2 16,-6-5 10-16,3-11 2 15,0-4-2-15,5-9-5 16,3-2-14-16,7 3-9 15,0 3-4-15,0 9-2 16,0 3-1-16,-1 7 3 16,-3 5 1-16,-5 5 3 15,-1 6 10-15,-11 1 28 16,-2-4 9-16,-4-4 13 16,-3-7-2-16,6-11-28 15,-1-5-45-15,5-8-181 16</inkml:trace>
  <inkml:trace contextRef="#ctx0" brushRef="#br0" timeOffset="186085.47">11530 15889 782 0,'-14'-7'382'0,"-13"-5"-153"0,-2 4-49 15,1 8-100 1,5 7-38-16,9 8-48 0,3 3-12 15,13 6-8 1,5-2 2-16,14 1 12 16,5 2 7-16,7-8 7 15,-1 1 4-15,-8-10-8 16,-7-8-3-16,-11-6-5 0,-6 1-4 16,-14-3 10-16,-2 4 3 15,-10 4 14-15,-2-6 11 16,3 6 5-16,3 6 0 15,10-3-8 1,5 9-10-16,7-1-6 0,5 4-3 0,6 1-3 16,10 0 1-16,13-1-26 15,4-5-63 1</inkml:trace>
  <inkml:trace contextRef="#ctx0" brushRef="#br0" timeOffset="186461.94">11867 15902 663 0,'-7'-5'369'16,"-15"-8"-61"-16,-1 6-82 16,-1 10-95-16,-2 1-34 15,6 12-54-15,0 4-15 16,6 5-17-16,3 3-7 15,7-1-7-15,6-1-1 16,13-3 1-16,4-1 0 0,1-9 5 31,3-5 2-31,-5-8-20 16,0-7-9-16,-1-1-5 0,-8-1-1 16,-8-3 26-16,-1 5 9 15,-3-3 6-15,-2 2 1 16,-1 11-7-16,0 1 4 15,-1 14 7-15,-3 5 2 0,3 13 4 16,-1 9-7-16,8 9-10 16,0 7-1-1,8 0-3-15,4-3-33 16,5-16-156-16</inkml:trace>
  <inkml:trace contextRef="#ctx0" brushRef="#br0" timeOffset="186902.52">12262 15970 519 0,'-3'5'342'16,"-8"7"39"-16,1 3-107 0,-10 3-68 16,-4 0-35-16,-7-6-66 15,-2 0-26 1,-4-12-33-16,3-1-10 0,6-9-13 15,0-2-5-15,11-6-11 0,2 0-4 32,10-4-7-32,5-1-7 15,5 6-13-15,6 1-8 0,9 13 1 16,3 4 5-16,4 12 13 16,3 9 9-1,-2 2 4-15,-5 3 0 0,-1 3 1 16,-4-4-9-16,7-2-238 15</inkml:trace>
  <inkml:trace contextRef="#ctx0" brushRef="#br0" timeOffset="187257.97">12293 16093 587 0,'5'6'327'0,"9"-1"-44"0,5 2-100 16,6 0-50-16,0-3-27 15,-1-2-33-15,-1-2-12 0,-7-6-18 16,-2-2-6-16,-7-7-3 16,-6-3-4-16,-5-2-7 15,-8-1-4-15,-7 4-9 16,-4 3-2-16,-4 4-8 15,-1 3-2-15,4 8-6 16,3 5-1-16,3 12 10 16,3 9 6-16,5 11 11 15,3 7 1-15,10 10-6 16,5 5-4-16,8 6-8 16,4 0 0-16,-1-4-43 15,0-7-56-15</inkml:trace>
  <inkml:trace contextRef="#ctx0" brushRef="#br0" timeOffset="187585.71">12636 15970 762 0,'-1'-4'452'0,"1"2"-84"15,1 10-190-15,-7 6-60 0,1 16-80 16,-3 1-14-16,5 11-5 15,4 7-3 1,7-2-6-16,2 0-3 0,-1-4-7 16,-6-8-41-1,0-13-140-15,0-7-139 0</inkml:trace>
  <inkml:trace contextRef="#ctx0" brushRef="#br0" timeOffset="187731.47">12603 16141 781 0,'11'0'318'16,"7"-2"-157"0,9 2-155-16,0 0-60 0,14 0-263 15</inkml:trace>
  <inkml:trace contextRef="#ctx0" brushRef="#br0" timeOffset="187933.49">13025 16049 636 0,'-5'-7'373'0,"-8"-8"-62"16,-11 1-66-16,-3 3-33 0,-5 6-95 0,1 8-49 15,6 8-64-15,0 1-14 32,11 9 3-32,4-2 2 15,10 4-3-15,5 3 1 16,10-5 4-16,4 3 2 15,4-7 1-15,2-8 3 0,0-9-4 16,-5-5-27-16,-3-9-135 16,-1-1-160-16</inkml:trace>
  <inkml:trace contextRef="#ctx0" brushRef="#br0" timeOffset="188059.54">12931 15877 725 0,'-5'-11'396'16,"-2"-7"-98"-16,4 7-174 15,2 5-65-15,4 6-225 16</inkml:trace>
  <inkml:trace contextRef="#ctx0" brushRef="#br0" timeOffset="188442.47">13190 15876 730 0,'1'-17'323'0,"8"-22"-146"15,-1-3-48-15,3 2-35 16,2 4-13-16,-2 6-16 15,0 7-6-15,-4 12-3 16,-9-2-6-16,-3 13-33 16,0 4-11-16,-6 9-24 15,7 11-11-15,3 16 4 16,6 15 3-16,15 22 8 16,5 7 7-16,3-3 7 15,-7-7 1-15,-17-11 23 0,-9-8 8 16,-13-7 10-1,-10-7 2-15,0-14-10 0,-1-10 1 16,-4-20-65-16,11-9-68 16,1-16-377-16</inkml:trace>
  <inkml:trace contextRef="#ctx0" brushRef="#br0" timeOffset="188841.3">13525 15952 800 0,'-5'-2'371'0,"-8"-2"-159"16,-2 4-54-16,2 5-89 15,0 2-36-15,9 6-43 16,8 1-8-16,11 2 5 16,4 3 7-16,4-5 2 0,-2-5-13 15,-8-5-29-15,-3-3-12 16,-9-1-6-16,-5-1 10 16,-11 1 31-1,-9 2 26-15,-11-1 45 16,4 6 19-16,4 4 28 0,8 0-6 15,8 3-18 1,5 2-12-16,8 0-25 16,6-1-10-16,14 2-13 15,3-6-2-15,10-3-31 16,4-5-71-16</inkml:trace>
  <inkml:trace contextRef="#ctx0" brushRef="#br0" timeOffset="189597.05">13660 16006 777 0,'0'0'281'0,"11"2"-220"16,-1-2-16-16,12 0 14 15,5-2-2-15,1-1-12 16,-1 1-6-16,-5-3-12 16,-3 4-5-16,-10-1 13 15,-6-1 15-15,-11 1 23 16,-5 2 22-16,-7 0 11 16,-3 5-8-16,2 4-15 15,0 1-22-15,5 9-29 16,7 0-9-16,3 3-15 15,7 5-4-15,12-1-5 16,-3-4 0-16,11-2-2 0,0-6-1 16,6-8-55-1,6-6-37-15,5-6-89 0,3-6-39 16,1-9 10 0,-1 3 31-16,-3-3 92 0,-5 0 43 15,-15 5 87-15,-3 6 33 16,-10 7 49-16,-5 6 26 0,-7 9-5 15,-6 5-13 1,-9 2-29-16,-3 0-13 16,-3-2-18-16,-5-6-9 15,3-6-15-15,4-6-12 0,6-9-19 16,6 1-7-16,3-3-12 16,3 1-6-16,5-5-8 15,4 1-3-15,8 1-2 16,3 2 0-16,5 6 0 15,3 3 2-15,0 8 4 16,2 3 2-16,5 12 9 16,-3-4 5-16,5 3 3 15,-5-1 3-15,1-10 2 16,-3-1 2-16,-1-8 1 0,3-5-4 16,-3-4-7-16,-1-4-2 15,-11-5 2-15,-1 1 2 16,-3 1 9-16,-3 2 1 15,1 8 13 1,-3 2 10-16,-3 5 2 16,-1 8 4-16,1 0-4 0,6 13-6 15,2-1-2 1,3-2-5-16,6 6 8 0,-3-6-58 16</inkml:trace>
  <inkml:trace contextRef="#ctx0" brushRef="#br0" timeOffset="192930.87">15018 15865 681 0,'-14'1'316'16,"-19"8"-130"-16,4 6-73 15,4 13-71 1,6 6-19-16,16 7-24 0,10 2-7 16,22-2 1-1,9-9 4-15,9-9 9 16,-3-11 5-16,-9-14 34 0,-6 0 29 16,-20-12 58-1,-5 3 21-15,-17-4 4 0,-13-2-20 16,-9 0-55-16,-6 4-24 15,7 3-38-15,7 3-5 16,14 6-132-16,9-3-125 0</inkml:trace>
  <inkml:trace contextRef="#ctx0" brushRef="#br0" timeOffset="193131.44">15113 15970 584 0,'0'-5'359'0,"10"-3"12"16,4 1-184-16,21 5-105 0,7 3-23 0,6 7-38 31,-1-1-8-31,-10 1-1 0,-6 0-16 0,-12-8-72 31,-5 0-78-31,-10 0-274 0</inkml:trace>
  <inkml:trace contextRef="#ctx0" brushRef="#br0" timeOffset="193261.75">15316 15930 279 0,'-4'0'221'0,"-9"0"71"15,1 4-40-15,3 12-57 16,1 4-26-16,5 7-74 16,3 4-29-16,5 4-34 0,3-4-14 15,6-1-3-15,2-2-68 16,6-13-351-16</inkml:trace>
  <inkml:trace contextRef="#ctx0" brushRef="#br0" timeOffset="193554.47">15758 16032 849 0,'-15'9'423'15,"-14"7"-160"-15,-6-2-95 16,0 1-38-16,0-3-57 15,5-1-19-15,6-10-26 16,1-5-6-16,10-6-16 16,4-2-6-16,8-2-14 15,2 1-5-15,8-4-4 16,5 2-1-16,1 4 14 16,2 7 6-16,4 10 16 15,-4 5 6-15,5 11 1 16,0 1 0-16,-3 5-3 15,-1-3-3-15,-4-2-5 16,-3-3-45-16,-5-9-191 0</inkml:trace>
  <inkml:trace contextRef="#ctx0" brushRef="#br0" timeOffset="194420.73">16614 15880 720 0,'-7'15'332'16,"-11"12"-150"-16,-3 4-47 15,-4-2-70-15,-3-1-20 16,-3-9-22-16,-1-5-1 15,1-10-1-15,1-10-3 16,5-7-14-16,7-10-8 16,8-2-11-1,4 2-4-15,14-6 8 16,3 5 12-16,10 4 30 0,1 4 11 16,2 16 10-16,2 9-5 15,3 18-17-15,-1 4-6 0,0 8-5 16,-7-1-2-1,-6-8-4-15,0 4-5 16,-9-17-178-16</inkml:trace>
  <inkml:trace contextRef="#ctx0" brushRef="#br0" timeOffset="194548.79">16516 15643 757 0,'3'0'302'16,"5"1"-131"-16</inkml:trace>
  <inkml:trace contextRef="#ctx0" brushRef="#br0" timeOffset="194897.37">16823 15808 1003 0,'-1'6'406'16,"1"11"-239"-16,-1 6-49 16,1 12-12-16,0 2-21 0,-5-2-35 15,0 0-12-15,-1-15-21 16,-1-3-6-16,7-12-7 16,2-8-14-16,6-8-16 15,2-10 0-15,2-10 5 16,2-1 14-16,-2-4 12 15,-1 4 2-15,-5 7 6 16,-3 6 21 0,-3 12 14-16,-1 5 1 15,-3 8-9-15,0 9-21 0,4 8-19 16,0 5 0-16,11 3 0 16,7 0 0-16,7-3 16 15,4-5-48-15,5-8-158 16,-1-5-125-16</inkml:trace>
  <inkml:trace contextRef="#ctx0" brushRef="#br0" timeOffset="195207.26">17127 15905 1010 0,'3'5'412'0,"-2"3"-230"0,5 1-52 15,3 0-32-15,2-1-8 16,9-1-32-16,2-5-15 0,1-4-14 15,-5-4-5-15,-7-5 3 16,-4 0 1-16,-9-4-5 16,-7-1-7-16,-12-3-14 15,-3 1-2 1,-7 5-3-16,0 2 1 16,14 10-6-16,-4 1-6 0,8 12-3 15,3 6-1-15,1 12 9 16,8 5 6-1,-2 8 6-15,6-1 1 0,1-4 0 16,3-2-1-16,9-6-1 16,-1-2 18-16,8-8-151 15,0-3-29-15</inkml:trace>
  <inkml:trace contextRef="#ctx0" brushRef="#br0" timeOffset="195496.71">17599 15845 827 0,'1'8'362'0,"-7"8"-137"15,-2 5-71 1,-4 2 16-16,-7-1-14 16,2-4-44-1,1 0-21-15,1-6-43 16,-5-7-11-16,3-7-12 0,-4-8-2 15,4-5-5-15,2-2-6 16,3-4-9-16,6 0-4 16,6-1-9-16,7 5 1 15,7 11 5-15,2 6 3 16,6 12 11-16,-1 11 0 16,4 12-1-16,-2 1 0 0,5 4-4 15,3-5-55-15</inkml:trace>
  <inkml:trace contextRef="#ctx0" brushRef="#br0" timeOffset="197577.31">1928 16685 626 0,'-4'9'320'0,"-7"21"-70"15,-8 9-56-15,-10 14-34 16,-6 7-27-16,-3 0-50 15,-4-3-22-15,5-4-25 16,2-4-12-16,6-15-1 16,5-14 4-16,4-21-9 15,7-7-10-15,4-20-19 0,6 5-9 16,0-8 1-16,6 3 6 16,-1 11-3-1,4 2 1-15,9 14 7 0,-5 1 2 16,9 16 14-16,3 10 5 15,4 17-1-15,1-1 0 16,4-2-4-16,-2-9-1 0,-1-14-51 16,0-5-62-1</inkml:trace>
  <inkml:trace contextRef="#ctx0" brushRef="#br0" timeOffset="197954.13">1975 16804 1020 0,'3'1'437'0,"-3"3"-223"0,1 10-146 16,7 8-35-16,-3 5-16 0,4 6 1 31,8 10 8-31,-10 0 2 0,-1 8-3 15,2-2-4-15,-8-13-7 16,0-7-2-16,4-18 15 16,-4-8 4-16,-4-16-24 0,4-4-7 15,0-12-23-15,5 1-8 16,8 3 11 0,2 3 3-16,7 2-3 15,-1 8-3-15,6 7 12 0,-5 5 13 16,-6 13 36-1,-3 7 26-15,-13 10 31 16,-10 5-1-16,-10 5-18 16,-9-6-19-16,2-13-41 15,9-5-54-15</inkml:trace>
  <inkml:trace contextRef="#ctx0" brushRef="#br0" timeOffset="201908.44">2964 16896 659 0,'-4'-1'338'0,"-10"-2"-92"0,-1 3-31 16,-10 9-81-16,-2 5-39 31,-2 11-64-31,4 5-23 15,11 13-15-15,8 0-3 16,18 3 1-16,10-3 4 0,12-14 2 16,7-5 2-1,0-20 2-15,-5-5 6 0,-13-15 16 16,-9-3 8-16,-15-4 9 16,-10-3-2-16,-16 5-11 0,-7 0-9 15,-4 7-13 1,-1 6-3-16,15 4-29 0,5 1-77 15</inkml:trace>
  <inkml:trace contextRef="#ctx0" brushRef="#br0" timeOffset="202079.17">3091 16962 885 0,'9'-1'366'0,"16"-2"-215"15,2 0-43-15,10 3-55 0,2-1-12 16,-3 0-24-16,-1 1 7 16,-11-4-82-16,-6 2-74 15</inkml:trace>
  <inkml:trace contextRef="#ctx0" brushRef="#br0" timeOffset="202228.96">3235 16951 527 0,'-5'4'303'0,"-6"14"-55"15,3 0-35 1,6 7-84-16,3 6-41 0,7 3-49 16,5 0-18-16,1-2-14 15,3-6 13-15,2-9-128 16,2-6-132-16</inkml:trace>
  <inkml:trace contextRef="#ctx0" brushRef="#br0" timeOffset="202493">3526 17013 518 0,'-11'2'371'15,"-12"4"42"1,1 2-172-16,2 9-139 0,5-1-49 16,9 8-53-16,6 1-8 15,11 3-1-15,8-1 2 16,9-5 4-16,-2-8 2 15,3-14 5 1,-4-8 6-16,-4-12 11 0,-2-2 5 16,-14-4 11-16,-5 0 3 15,-11 7 7-15,-12-2-5 16,-8 4-10-16,-1 5-7 16,8 1-37-16,5 4-85 0</inkml:trace>
  <inkml:trace contextRef="#ctx0" brushRef="#br0" timeOffset="202961.67">4304 16938 711 0,'-16'3'387'0,"-18"7"-80"16,0 5-101-16,3 7-111 16,3 3-37-1,11 6-49-15,5 2-10 0,13 3-6 16,9 1 1-16,10-6 0 0,7-4 2 16,3-16 4-1,1-5 2-15,-6-13 11 0,-3-4 7 16,-14-7 11-1,-7 0 1-15,-13-1-8 16,-11 4-8-16,-11 4-10 16,-1 0-4-16,1 7-18 0,5-1-43 15,13 1-207 1</inkml:trace>
  <inkml:trace contextRef="#ctx0" brushRef="#br0" timeOffset="203118.91">4281 17036 449 0,'13'0'276'0,"19"2"5"15,1 5-60-15,7 10-64 16,-1 10-21-16,-9 11-48 16,0 5-14-16,-12 2-29 15,1-4-14 1,4-5-5-16,-4-10-57 0,3-13-168 16</inkml:trace>
  <inkml:trace contextRef="#ctx0" brushRef="#br0" timeOffset="203261.21">4598 17042 846 0,'-12'-6'452'16,"-9"-1"-94"-1,-5 12-71-15,-3 15-108 0,-2 10-49 0,-11 16-77 16,-2 8-22 0,1 1-22-16,3-3-3 0,12-12-51 15,11-10-80-15,16-16-279 31</inkml:trace>
  <inkml:trace contextRef="#ctx0" brushRef="#br0" timeOffset="203576.14">4671 17045 887 0,'3'6'419'0,"2"12"-155"15,-4 4-51-15,-5-1-73 16,-1 0-33-16,-1-6-57 16,4-5-19-16,2-5-23 0,3-8-2 15,5-10-3-15,2-6-3 16,8-9 1-16,1 3-2 16,4 3-1-16,2 1 1 15,-3 16 0-15,-3 1 6 16,-5 13 21-16,-4 8 5 15,-4 10 5-15,-5 7-6 16,-1 4-18-16,-2 0-4 16,1-8-111-16,0-5-118 0</inkml:trace>
  <inkml:trace contextRef="#ctx0" brushRef="#br0" timeOffset="203709.84">4766 16832 1184 0,'-2'-2'515'16,"-4"-3"-273"-16,4 13-189 15,1 7-54-15,4 7-250 16</inkml:trace>
  <inkml:trace contextRef="#ctx0" brushRef="#br0" timeOffset="203905.34">4970 16941 846 0,'-3'10'498'0,"-3"0"1"15,2 14-336-15,1 8-64 16,8 15-43-16,1 11-21 0,10 16-16 16,-4-2-5-16,0-5-5 15,-2-8-2 1,0-16-44-16,-6-6-72 15</inkml:trace>
  <inkml:trace contextRef="#ctx0" brushRef="#br0" timeOffset="204079.53">5037 17233 816 0,'7'0'363'16,"0"-1"-81"-16,10 2-281 15,6-1-36-15,9-1-223 0</inkml:trace>
  <inkml:trace contextRef="#ctx0" brushRef="#br0" timeOffset="204278.87">5423 17075 546 0,'0'1'353'16,"-8"9"44"-16,-7 7-114 15,-12 12-59-15,-9 2-42 16,-7-4-71-16,4-6-25 15,8-17-31-15,6-6-10 0,11-10-22 16,5-7-16 0,5 2-16-16,6-5-7 0,8 1 0 15,3 6 2-15,8 5 15 16,2 10 10-16,7 14 9 16,3 9 4-16,-1 13-4 15,-5 2-4-15,-5 2-6 16,3 0-6-16,3-11-468 15</inkml:trace>
  <inkml:trace contextRef="#ctx0" brushRef="#br0" timeOffset="204857.5">6387 16676 974 0,'-24'6'468'16,"-17"6"-178"-16,-16 21-134 15,-8 15-37-15,10 22-56 16,9 9-25-16,23 13-21 16,15-4-8-16,24-10-11 15,14-11-5-15,24-23-42 16,11-14-31-16,7-21-107 16,7-9-122-16</inkml:trace>
  <inkml:trace contextRef="#ctx0" brushRef="#br0" timeOffset="205222.22">6645 17136 844 0,'-6'-8'374'15,"-11"-6"-161"-15,0-3-57 16,-2-6-28-16,-2 1-22 0,-2-7-33 16,2 7-10-16,-2 3-15 15,0 6-12-15,3 17-24 16,3 6-9-16,4 16-10 15,8 9 1 1,6-2 4-16,-1 1-1 0,9-8 0 16,2-1 1-16,12-12 0 15,7-7 2-15,0-13 0 16,0-7-5-16,-8-7-5 16,-4-1 0-16,-9 0 4 15,-3 1 9-15,-9 12 9 31,2 4-1-31,1 1 15 0,-6-10-6 0,2 11-7 16,0 3-1-16,9 15-19 16,4 4 3-16,5 2 3 0,1-3 0 15,6 2-22-15,-1-2-52 16,-1-8-177-16</inkml:trace>
  <inkml:trace contextRef="#ctx0" brushRef="#br0" timeOffset="205455.81">6794 16702 1038 0,'13'-3'473'0,"10"4"-200"16,3 12-86-16,11 29-88 15,-6 6-4-15,10 21-19 16,-9 8-16-16,-18 11-15 15,-5 5-9-15,-17-6-10 0,-10-11-2 16,-5-26-10 0,0-16-56-16,-3-23-204 15</inkml:trace>
  <inkml:trace contextRef="#ctx0" brushRef="#br0" timeOffset="205633.97">7409 17188 1130 0,'0'13'601'16,"-4"4"-49"-16,1 0-447 0,-2-2-22 0,4-8-440 15</inkml:trace>
  <inkml:trace contextRef="#ctx0" brushRef="#br0" timeOffset="-210388.29">8147 16899 619 0,'-11'16'287'0,"-11"27"-102"16,-4 8-20-16,-3 11-57 15,1 3-19-15,7-11-52 16,11-5-17-16,8-23-18 15,2-12-2-15,3-14 15 16,2-6 3-16,1-12 9 16,1-6 2-16,1-7-14 15,1-10-6-15,4-1-2 16,-1-3-1-16,4 2-1 16,-4 3 1-16,3-1-1 15,1 7 0-15,-2 3-2 16,0 4-2-16,-7 13 3 15,-4 5-5-15,0 12 4 16,1 9 4-16,9 12-1 0,3 6 6 16,17 9-5-1,3 5-2-15,7 2-2 0,-4 3 1 16,-8-1-60-16,-2-2-79 16</inkml:trace>
  <inkml:trace contextRef="#ctx0" brushRef="#br0" timeOffset="-210099.58">8651 17112 727 0,'-4'-7'354'15,"-3"-4"-145"-15,-3 0-62 16,-3 2-25-16,-4 6-43 0,-5-7-10 15,-3 9-15-15,1 2-10 16,4 4-17-16,1 6-16 16,10 8-29-16,2-1-8 15,10 9 3-15,8 2 4 16,8-1 12-16,7 0 4 16,3-7 3-16,3-6 4 15,-2-10 1 1,-1-5-36-16,-9-9-187 15</inkml:trace>
  <inkml:trace contextRef="#ctx0" brushRef="#br0" timeOffset="-209953.4">8562 16864 799 0,'-5'-7'365'0,"-2"-8"-166"0,5 9-146 15,2 6-43-15,9 6-207 16</inkml:trace>
  <inkml:trace contextRef="#ctx0" brushRef="#br0" timeOffset="-209713.76">8752 16931 569 0,'8'9'342'0,"11"14"-39"0,3 12-74 16,5 18-115-16,-1 11-43 16,3 19-47-16,-10-2-9 0,-7-2-2 15,-2-6 1-15,-12-18 2 16,-1-9 2-1,-9-13 9-15,1-13 5 16,-6-18-18 0,0-5-13-16,1-25-18 15,0-6-7-15,3-6 9 16,2-1 6-16,5-2 3 16,0-1 0-16,10-2 8 0,7 0 4 15,9 6 1 1,0-2 0-16,3 11 3 0,-3 0-61 15,3 10-370-15</inkml:trace>
  <inkml:trace contextRef="#ctx0" brushRef="#br0" timeOffset="-209324.38">9048 17046 663 0,'-7'0'372'0,"-6"1"-44"16,1 9-138-16,1 2-90 15,8 15-26-15,2 6-35 16,3 0-16-16,8 1-16 16,1-7-2-16,7-7-4 15,3-3 1-15,3-12 5 16,-3-5 4-16,0-8 7 16,-3-6 2-16,-4-6-1 15,-2 0-2-15,-6-3-1 16,-3 3 0-16,-4 3-1 15,-3 6-2-15,0 5-11 16,2 4-14-16,2 8-15 16,2 3-1-16,6 4 1 15,3 4 14-15,10-2 9 0,-1-4 3 16,1-3 2-16,4-4 3 16,-5-8 19-16,0-3 7 15,-4-7 13 1,-6-1 5-16,-5-4-10 0,-3-1-3 15,-3-1-16-15,-6 0-6 0,-5 4-102 16,-2 2-95-16</inkml:trace>
  <inkml:trace contextRef="#ctx0" brushRef="#br0" timeOffset="-208851.27">9999 17027 965 0,'-13'4'434'16,"-19"8"-216"-16,1-1-66 0,5 11-87 15,1 4-29-15,18 6-30 16,7 4-10-16,17-2-8 15,7-1 0-15,8-13 5 16,6-6 5-16,2-7 7 16,-3-7 5-16,-14-1 14 15,-9-3 10-15,-16-4 6 16,-8 3-3-16,-17 1-13 16,-8 1-11-16,0 3-10 15,4 1-2-15,13 0-90 16,13-1-196-16</inkml:trace>
  <inkml:trace contextRef="#ctx0" brushRef="#br0" timeOffset="-208366.58">10329 17012 788 0,'-7'1'389'0,"-10"-1"-134"15,-1 3-56-15,2 9-101 0,0-4-35 0,8 9-57 16,3-1-17 0,10-1-11-16,5 4 1 0,7-8 9 15,0 1 8 1,2-5 7-16,-2-4 4 0,-4-2 4 16,-1-1 3-16,-9-5 7 15,2-1-2 1,-8-1-5-16,-3 0-6 15,-5 2-9-15,-5 4-2 16,-1 5 1-16,1 0 4 16,-1 6-1-16,6 0-1 0,8 6-2 15,3 1-4 1,11 3 4-16,-2-4 2 0,6-7 6 16,4 1 0-16,-2-10 1 15,9-3 1-15,-1-5 3 16,0-6-1-16,-2-4-6 15,-2-2-3-15,-6-2-2 16,-3 2 0-16,-8 2 9 16,-3 7 4-16,-3 5 13 15,-1 6 3-15,-3 9 6 16,-1 4 1-16,5 8-16 16,0 2-5-16,8 3 1 15,5-2-80-15,8-4-267 16</inkml:trace>
  <inkml:trace contextRef="#ctx0" brushRef="#br0" timeOffset="-207996.32">10666 17196 596 0,'4'4'307'0,"9"0"-60"15,1 3-66 1,2-7-47-16,0 0-24 0,0-6-45 16,-2-3-10-16,-1-3-17 15,-4-3-4-15,-8-5-7 16,2-1-5-16,-5 3-4 16,-4-1-3-16,-2 4-6 15,-6 6-3-15,-4 2-3 16,1 6 4-16,-4 6 3 15,1-2 1-15,5 11 8 16,-1 0 1-16,7 3 6 16,4 11 4-16,7 4-5 15,4 6-4-15,4 4-10 0,2-1-3 16,0-2-5 0,2-2-1-16,0-3-59 0,-3-8-87 15</inkml:trace>
  <inkml:trace contextRef="#ctx0" brushRef="#br0" timeOffset="-207772.43">10898 17087 889 0,'0'-5'457'0,"-1"0"-132"15,1 4-115-15,0 1-84 16,0 3-32-16,0 27-32 16,0 34 3-16,1-28-25 0,3-2-14 15,4-4-69 1,1-4-94-16</inkml:trace>
  <inkml:trace contextRef="#ctx0" brushRef="#br0" timeOffset="-207397.81">11289 17145 838 0,'-6'14'402'0,"-7"16"-140"0,1 1-58 16,3 3-81-16,-4-5-30 0,1-11-43 15,-5-3-10 1,-3-14-5-16,1-4-4 16,-3-9-18-16,6-6-22 15,3 1-24-15,0-5-8 16,11-1-6-16,7 3 11 15,8 2 19-15,9 7 10 16,3 11 19-16,0 4 7 0,-2 11 2 16,-5 3-4-16,-4 9-7 15,1 1-3-15,8 3-53 0,1-3-119 16</inkml:trace>
  <inkml:trace contextRef="#ctx0" brushRef="#br0" timeOffset="-206695.7">11429 17109 702 0,'9'-4'332'0,"6"-4"-129"16,13 10-78-16,2 6-13 16,-4 11-18-16,-5 3-4 15,-18 9-1-15,-7 0-8 16,-11 0-21-16,-5-3-15 0,4-11-24 16,6-4-3-16,5-10 5 15,5-6-4-15,1-11-5 16,4-4-5-16,-1-9-10 15,6 4 1-15,-5-4 0 16,1 8 1-16,-1 5 1 16,-4 1 0-16,-1 12-13 15,0 3-4-15,-2 15-6 16,0 1-3-16,5 6 12 16,1-1 3-16,18-1 3 15,2-3 3-15,9-6 1 16,2-3-25-16,-10-9-105 15,3-2-74-15,-6-9-160 16,-4-1-53-16,-2-5 69 0,-8-3 73 16,0-1 298-1,2-3 137-15,-2 4 139 16,-4 5 42-16,-2 12-77 16,-2 2-32-16,-4 13-78 15,1 4-35-15,1 5-48 16,-3 2-19-16,1-9-19 0,5-3-9 15,-2-10-12-15,1-2 0 16,7-7 0-16,-2-5-1 0,5-8-1 16,2-2-5-1,0 0-5-15,4 5-2 0,2 7-7 16,0 6-2 0,2 11 2-16,-6 2 2 15,-4 12 16-15,-1 4 6 0,-3 2 5 16,-3 1-1-16,-2 1-11 15,0-2-1-15,-1-3-54 16,0-6-83-16</inkml:trace>
  <inkml:trace contextRef="#ctx0" brushRef="#br0" timeOffset="-206531.9">11847 16925 1364 0,'0'-1'556'0,"-7"-6"-379"0,4 4-91 16,6 6-100-16,2 2-38 15,13 6-183-15</inkml:trace>
  <inkml:trace contextRef="#ctx0" brushRef="#br0" timeOffset="-206330.22">12063 17104 830 0,'6'9'424'0,"0"2"-87"15,22 8-241-15,8 3-40 0,8 5-30 0,-2 4-1 16,-11-5 9 0,-12-3 17-16,-17-4 25 0,-6-7 1 15,-18-2-4 1,-7-9-16-16,-6-13-51 15,2 0-77-15</inkml:trace>
  <inkml:trace contextRef="#ctx0" brushRef="#br0" timeOffset="-205858.42">13135 17001 720 0,'-17'0'401'16,"-17"0"-47"-16,-3 13-209 15,0 0-49-15,9 16-59 16,7 6-23-16,21 9-17 15,13 5 1-15,14-10 5 16,9-6 1-16,5-14 2 16,3-4 4-16,-10-15 10 15,-8 0 11-15,-17-12 18 0,-5-3 2 16,-12-2-8 0,-13-5-11-16,-11 0-21 0,-10 5-6 15,3 1-56 1,8 3-60-16</inkml:trace>
  <inkml:trace contextRef="#ctx0" brushRef="#br0" timeOffset="-205505.58">13239 17094 687 0,'3'-2'409'0,"-2"0"-60"15,-2 11-123-15,-3-1-47 0,-2 12-62 16,1 3-23-16,5 6-49 15,4 1-16-15,6-4-13 16,6-6 0-16,11-6 0 16,3-7 2-16,3-7 5 15,-1-3 5-15,-10-8 5 16,-4-1 4-16,-10 1-3 16,-6-5-5-16,-3 2-20 0,-3-1-40 15,0-2-129 1,-2-3-115-16,4-4-224 15,-2 1-11-15,-2-8 158 16,0-2 181-16,-5-1 366 16,1-1 100-16,-2 11 48 0,4 7-29 0,4 9-99 15,1 5-55-15,3 6-111 32,1 5-39-32,7 7-98 0,5-2-115 0</inkml:trace>
  <inkml:trace contextRef="#ctx0" brushRef="#br0" timeOffset="-205269.14">13560 17098 1186 0,'0'5'491'0,"0"9"-295"16,3 4-47-16,5 9-63 15,3 3-22-15,5-3-34 0,3 1-11 16,-4-22 7-16,1 2 12 15,0-12 24-15,1-8 9 16,4 0-11 0,-6-12-10-16,-7-5-20 15,-1 1-9-15,-7 4-21 0,2 10-56 16,-2 5-246 0</inkml:trace>
  <inkml:trace contextRef="#ctx0" brushRef="#br0" timeOffset="-204824.7">14040 17113 617 0,'-12'-4'378'0,"-12"-5"-12"0,-5 8-95 15,-1 5-106-15,5 5-44 16,5 12-72-16,5-3-17 16,13 10-22-16,6 1-8 15,15 0-2-15,4-3 0 16,11-6 4-16,-1-4 2 15,2-8 2-15,-3-2 2 16,-9-13 12-16,-3-7 4 0,-12-9 6 31,-4-4 1-31,-6-7-2 0,-4-3-5 16,-10-1-3 0,-3-4-3-16,-8-7-6 15,-1 0-4-15,10-7-9 0,4 0-5 16,18 14-18-16,6 4-8 0,15 18-104 31,10 10-73-31</inkml:trace>
  <inkml:trace contextRef="#ctx0" brushRef="#br0" timeOffset="-204360.35">14340 17027 839 0,'-8'4'376'0,"-11"3"-181"15,2 4-46-15,2 2-72 16,5 0-32-16,10 3-43 16,5 2-3-16,13-8 2 15,1-1 3-15,5-3 6 16,-2-6 3-16,-6 1 4 16,-1 0 4-16,-10-3-1 15,-6 2-4-15,-13-4-10 16,-6 0-6-16,-7 7-2 15,-1 1 1-15,6 4 10 16,3 3 5-16,8 1 1 0,5 3-2 16,6 2-10-1,7-1-5-15,12 0-1 16,4 1 3-16,9-6-8 16,4 0-13-16,0-7-76 15,-2 0-62-15,0-7-113 0,-1-4-77 16</inkml:trace>
  <inkml:trace contextRef="#ctx0" brushRef="#br0" timeOffset="-204115.18">14627 17148 363 0,'0'-8'236'0,"3"-14"71"16,-3 6-16-1,-7 3-29-15,-2 1-3 0,-8 9-90 16,-4 2-39-16,1 2-77 16,1 4-29-16,7 6-40 15,10 1-10-15,5 10 1 16,8-1 5-16,4 3 12 15,3-1 1-15,2-5 3 16,-3-3 0-16,0-7 7 0,-3-3 5 16,-9-5 20-16,-3-4 4 15,-10-5-2-15,-6-1-3 16,-2-1-18-16,0 3-5 16,1 4-66-16,8 0-144 15</inkml:trace>
  <inkml:trace contextRef="#ctx0" brushRef="#br0" timeOffset="-203691.97">14762 17113 695 0,'7'-2'356'0,"12"3"-106"0,1 6-65 15,-1 11-46 1,-2 7-16-16,-11 2-6 0,-2 0-14 16,-5-4-38-16,-2-4-15 15,0-8-21-15,2-4-4 16,1-7 7-16,4-4-3 15,3-8-4-15,3-7-4 16,1-5-16-16,2-3-1 16,2 3-3-16,0 2-3 15,0 10-1-15,-3 1 3 16,-2 9 2-16,-2 7 2 0,-3 5 2 16,-1 6-4-1,-1 5 0-15,-1 0-1 16,-1-1 21-16,1 1-71 15,4-5-149-15,2-3-154 16</inkml:trace>
  <inkml:trace contextRef="#ctx0" brushRef="#br0" timeOffset="-203439.61">15157 17037 707 0,'10'1'343'16,"14"5"-122"-1,0 3-55-15,3 14-33 0,3 1-18 0,-2 10 6 16,0 1 5-16,-11-3 11 16,-9 1-5-16,-15-10-5 15,-10 1-21-15,-11-6-23 16,-4-9-16-16,1-6-57 31,0-8-48-15</inkml:trace>
</inkml:ink>
</file>

<file path=ppt/ink/ink6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8T10:38:39.140"/>
    </inkml:context>
    <inkml:brush xml:id="br0">
      <inkml:brushProperty name="width" value="0.05292" units="cm"/>
      <inkml:brushProperty name="height" value="0.05292" units="cm"/>
      <inkml:brushProperty name="color" value="#FF0000"/>
    </inkml:brush>
  </inkml:definitions>
  <inkml:trace contextRef="#ctx0" brushRef="#br0">15768 15068 331 0,'0'2'235'0,"0"-1"-21"16,0 2-43-16,0-3-17 15,-1 0-61-15,0 0-21 16,0 1-31-16,-9 19-13 16,-14 31-12-16,10-26-3 15,-9-2-1-15,4-1 1 16,-2-6 0-16,0-2 0 16,12-9 18-16,-5-5 4 15,1-7 3-15,4-4-1 0,4-3-17 16,0-2-4-16,7 2-6 15,4 1-6-15,1 8-3 16,10 5 1-16,2 13 3 16,3 12 6-16,-2 7 3 15,-2 1-3-15,-2-3-1 16,-2-4-3-16,-3-14-12 16,-2-4-39-16,3-11-174 0</inkml:trace>
  <inkml:trace contextRef="#ctx0" brushRef="#br0" timeOffset="738.97">15858 15005 424 0,'0'0'242'0,"0"1"-20"15,2 2-75-15,-2-3-55 16,0 0-14-16,2 7-29 16,3 17-13-16,7 35-17 15,-11-24-3-15,0-1-3 16,-1-4-1-16,1-7-1 16,-1-5 0-16,0-10 3 15,-1-4 4-15,-1 1 10 16,1-5 6-16,-1 0 0 15,1-1-5-15,0 0-16 0,1-1-8 16,0-1-8-16,2-10-3 16,23-26-3-16,-7 29 0 15,9 3 2-15,-1 3 2 16,-3 4 6 0,-4 6 4-16,-10 5 8 0,-6 3 16 0,-11 6 24 15,-1-1 8 1,-9 0 15-16,-5 0-10 0,0-10-21 15,-1-1-9-15,8-6-23 16,4-2-11-16,8-4-54 16,3 0-75-16</inkml:trace>
</inkml:ink>
</file>

<file path=ppt/ink/ink6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18T10:33:27.928"/>
    </inkml:context>
    <inkml:brush xml:id="br0">
      <inkml:brushProperty name="width" value="0.05292" units="cm"/>
      <inkml:brushProperty name="height" value="0.05292" units="cm"/>
      <inkml:brushProperty name="color" value="#FF0000"/>
    </inkml:brush>
  </inkml:definitions>
  <inkml:trace contextRef="#ctx0" brushRef="#br0">1499 8934 515 0,'17'2'210'16,"11"2"-134"-16,14 0-29 15,6-3-12-15,8-1-14 0,-1-2-6 16,-7-4-4-1,-5 4-1-15,-19-4 29 0,-7-1 44 16,-17 2 42-16,-4 0 13 16,-16 2 7-16,-2 3-30 15,-8 10-30-15,-2 5-3 16,2 8-24 0,-1 4-16-16,11 6-13 0,7-6-14 15,13 0-16-15,11-2-3 0,15-6-6 16,8-1-2-1,8-9-32-15,7-6-34 0,6-5-74 16,-3-7-41 0,-2-6-41-16,-5 4 19 15,-18-7 78-15,-3 1 49 16,-14 1 98-16,-7-1 54 16,-6 3 71-16,-10 2 28 0,-4 5 37 15,-5 4-19-15,-2 3-53 16,-2 7-36-16,4 6-73 15,6 1-26-15,10 5-24 0,8-1 2 16,16 0 12 0,5-2 6-16,12-5 10 15,2-3 1-15,-7-8 5 16,-4-8 6-16,-13-3 18 16,-7-3 9-16,-13-1 5 0,-4 2-3 0,-8 3-19 15,-7 0-8-15,3 5-88 16,4 0-148-1</inkml:trace>
  <inkml:trace contextRef="#ctx0" brushRef="#br0" timeOffset="438.65">2584 9176 614 0,'9'1'279'0,"16"3"-119"16,4-1-20-16,7-2-34 31,3-1-11-31,-13-6-26 16,-3-3-12-16,-9-6-13 15,-17 1 1-15,3-6 2 16,0 1-1-16,-14 3-11 16,6-6-5-16,-17 7-10 15,-5 4-3-15,-1 6-15 16,5 6-9-16,5 15-7 15,7 8 0-15,5 15 8 16,2 10 6-16,10 7 2 16,2 2-2-16,8-2 0 15,2-5 0-15,4-12-3 0,-1-6-14 16,5-14-214-16</inkml:trace>
  <inkml:trace contextRef="#ctx0" brushRef="#br0" timeOffset="1047.59">3027 9011 684 0,'-10'-1'378'16,"-8"-7"-88"-16,-1 10-148 0,0 1-54 15,4 4-70-15,6 8-23 16,8-3-19-16,4 3-2 16,10-7 9-16,1-1 7 15,7 2 10-15,1-4 3 16,-4-1 3-16,1 0 0 16,-10-4 7-16,-4 0 12 15,-5 0 1-15,-11 0 0 0,-4 2-9 16,-6 0-3-16,1 5 4 15,3 5 4 1,1 2 3-16,7 2-8 16,5 1-11-16,10 1-4 0,8-3-2 15,4 2 1 1,6-7 4-16,2-3 2 16,3-4 2-16,-4-5-1 0,6-5 0 15,-3-6 0-15,-1-4-1 16,-1-1 0-16,-10 0 4 15,-6 1 5 1,-10 6 1-16,-3 6-3 0,-6 5-3 16,-1 6-4-16,1 3-1 15,2 0 0-15,7 4-4 16,2 0-2-16,8-1 0 16,4 2 1-16,4-6 5 15,-2 0 2-15,8-3 10 16,1-3 6-16,-4-3 7 15,4-4 2-15,-12-5-5 16,-2-4-3-16,-8 0-1 16,-3 0-45-16,-3 3-151 15,-4-2-158-15</inkml:trace>
  <inkml:trace contextRef="#ctx0" brushRef="#br0" timeOffset="1190.08">3330 8893 1071 0,'-7'-8'515'16,"-3"-3"-198"-16,-1 5-89 0,-6 5-131 16,13 4-52-16,3 6-20 15,4 6-110 1,14 7-325-16</inkml:trace>
  <inkml:trace contextRef="#ctx0" brushRef="#br0" timeOffset="1427.53">3454 8987 769 0,'0'-4'429'0,"0"-5"-86"16,1 8-121-16,5 11-131 15,2 10-39-15,7 20-42 16,-3 12 1-16,-1 19-3 15,-1 8-2-15,1 4-1 16,-3-9 0-16,8-17-1 16,-3-12-1-16,4-16-30 15,3-2-53-15</inkml:trace>
  <inkml:trace contextRef="#ctx0" brushRef="#br0" timeOffset="1613.27">3596 9252 1057 0,'0'-1'433'15,"6"-4"-273"-15,4 2-95 0,5-2-65 16,7 0-4-16,1 2 4 16,10 1 8-16,-1-1-114 15,2 2-110-15</inkml:trace>
  <inkml:trace contextRef="#ctx0" brushRef="#br0" timeOffset="1847.12">4048 9139 418 0,'-7'4'312'15,"-6"10"48"-15,-5 0-81 16,-5 6-82-16,-1-2-36 16,-11-6-50-16,1-3-21 15,0-9-39-15,4-4-12 16,11-4-22-16,5-2-9 15,8-4-20-15,5 3-9 16,9-4-11 0,8 3 9-16,9 9 15 0,8 1 8 15,0 13 14 1,-4 0-4-16,1 9 0 16,-4 1-1-16,-3-1-3 0,4 4-1 15,-7-4-147-15</inkml:trace>
  <inkml:trace contextRef="#ctx0" brushRef="#br0" timeOffset="2460.17">4608 8837 880 0,'3'-4'386'0,"10"-1"-195"16,7 0-75-16,22 6-76 0,13 3-14 16,15 5-20-16,2-1-1 15,-13 0 1-15,-16-2 1 16,-22-4 3-16,-7-2-4 16,-14-4-17-16,-2 1-11 15,-8-4-6-15,-5 0 5 16,2 0 17-16,-4-1 6 15,4 8 7-15,-1 3-1 16,-4 10 1-16,3 7 1 0,2 12-6 16,1 4-2-16,13 8-3 15,0 0 1-15,3 3 2 16,-4 2 3 0,-9-1 6-16,-3-4 6 0,-12-9 7 15,0-4 2-15,4-12 9 16,1-5 6-16,6-12 19 15,4-7-1-15,4-6-13 16,5-2-11-16,12 0-23 16,8 4-5-16,10 3-2 15,14 5-2-15,-7 1-2 16,-4 3 0-16,1 7-23 16,-18-3-70-16</inkml:trace>
  <inkml:trace contextRef="#ctx0" brushRef="#br0" timeOffset="2866.07">5202 9384 406 0,'5'-4'249'0,"3"-4"-3"15,-13 1-13-15,12-4-35 16,-2 1-23-16,-19-5-40 16,23 0-21-16,-16-1-34 15,-3 2-11-15,4 4-34 0,-15 3-15 16,-2 7-20-16,-2 1-9 16,3 8-6-16,2 3-6 15,11 8-8-15,3 3 4 16,11 2 10-16,6-2 7 15,8-7 9-15,5-5 2 16,4-7 1-16,-5-6 2 16,-13-4 2-16,8-1 3 15,-12-5 8-15,-9 5 3 16,10 1 12-16,-5 1-3 0,1 6-15 16,10 1-7-16,-5 5-15 15,2 0-2-15,2 2-15 16,4-1-58-16,5-3-218 15</inkml:trace>
  <inkml:trace contextRef="#ctx0" brushRef="#br0" timeOffset="3227.92">5383 9124 992 0,'1'-3'473'0,"-1"-2"-223"16,0 5-68-16,0 0-99 15,0 7-49-15,3 23-26 16,0 47-1-16,0-30-3 0,1-2 0 16,-3-6-1-16,4-6 3 15,-5-20 0-15,3 1 0 16,-3-14 6 0,9 0 3-16,-5-8 2 0,-1-6-2 15,9-1-9-15,-8-5-7 16,11 3-6-16,2 0 1 15,3 7-1-15,2 5 1 16,2 7 1-16,-1 8 4 0,-10 8 12 16,-4 1 13-16,-9 3 24 15,-5-3 8-15,-12-7 0 16,2 1-9-16,-9-7-12 16,4-2-56-16,0-5-150 15</inkml:trace>
  <inkml:trace contextRef="#ctx0" brushRef="#br0" timeOffset="4196.64">6277 9048 886 0,'-7'7'384'16,"-12"10"-205"-1,0 5-60-15,5 14-73 16,7 6-20-16,17 7-26 0,12 0-1 16,20-13 1-16,6-13 2 15,5-22 2-15,0-15 1 16,-4-16 5-16,-8-7 5 16,-14-9 14-16,-12 1 8 15,-26-2 10-15,-12-1 2 16,-17 2 1-16,-5 3-6 0,-4 8-8 15,4 11-10-15,10 16-24 16,5 6-9 0,12 10-32-16,8 5-7 0,16 7 5 15,13 4 7-15,18 3 9 16,9 2-28-16,7-6-165 0</inkml:trace>
  <inkml:trace contextRef="#ctx0" brushRef="#br0" timeOffset="4448.35">6896 9103 782 0,'-12'16'422'0,"-9"10"-126"0,-13 4-106 15,-9-5-50-15,-2-6-69 16,2-2-26 0,10-14-20-16,7-6-4 0,8-9-14 15,6-3-10-15,6-4-24 16,7 5-8-16,14-1-12 15,-4 7-4-15,22 5 17 16,5 4 9-16,6 19 19 16,11 2 10-16,-14 7 3 15,-7 2-1 1,-6-3-23-16,-3-3-164 0</inkml:trace>
  <inkml:trace contextRef="#ctx0" brushRef="#br0" timeOffset="4841.92">7459 9192 628 0,'8'1'310'0,"13"0"-86"16,3 0-62 0,6-5-51-16,0-3-16 0,-7-7-32 15,-6-1-9-15,-11-2-9 16,-2-3-1-16,-12 2-2 16,-5-2-2-16,-13 5-4 15,-8 6-2-15,1 6-12 16,1 5-6-16,4 11-8 31,12 11-3-31,4 14 1 0,8 9 0 16,11 13-4-1,4-1 1-15,5-2-2 16,0-4 4-16,0-12 1 0,-5-7-4 16,2-8-42-16,-1-3-52 15,0-14-286-15</inkml:trace>
  <inkml:trace contextRef="#ctx0" brushRef="#br0" timeOffset="5229.07">7939 9030 904 0,'-13'0'441'0,"-12"-1"-172"15,-2 1-85-15,11 9-115 16,2-2-36-16,10 5-33 16,4-1-6-16,15 4-2 0,-2-3 3 15,5-3 4-15,4-1 1 16,-5-5-3-16,0-2-12 16,-10-4-10-16,-4 0-5 15,-10-4 3-15,-8 0 14 16,-9 4 11-16,-4 2 3 15,-4 3 9-15,5 6 5 16,3 5 9-16,5 2 1 16,19 5-4-1,2 2-6-15,16 2-8 0,3-3-3 16,4-5-1-16,3-3-1 16,1-8-7-16,-1-3-40 15,-2-8-163-15</inkml:trace>
  <inkml:trace contextRef="#ctx0" brushRef="#br0" timeOffset="5353.5">7934 8915 1133 0,'-8'-7'525'0,"1"-2"-242"16,2 2-87-16,2 6-139 16,8 4-46-16,2 9-107 0,3 3-99 15</inkml:trace>
  <inkml:trace contextRef="#ctx0" brushRef="#br0" timeOffset="5826.21">8193 9019 947 0,'-10'0'383'0,"-9"3"-222"15,13 7-127-15,4-2-27 16,7 3-15-16,10 1-5 16,10 2 7-16,1-1 5 15,1 1 3-15,-7-5 3 16,-3-5 6-16,-6-1-14 0,-7-3-20 16,-3-2-14-16,-13-1-8 0,-4 0 16 15,-12 1 29 1,-5 1 27-16,4 4 19 0,3 6 4 15,12 5-3 1,-6 2-12-16,20 4-11 16,7-3-4-16,13 1-6 15,18-2-1-15,-4-8-4 16,2-2-1-16,1-9 1 0,-6-4 0 0,-6-8 1 16,-3-2-2-16,-7-1-9 15,-3-2-2-15,-3 7 1 31,-3 2 3-31,-6 2 17 16,-4 3 12-16,-1 6 14 16,5 7 3-16,-1 9-2 15,1 5-12-15,1 4-20 16,2-2-7-16,5-4-94 16,7-1-145-16</inkml:trace>
  <inkml:trace contextRef="#ctx0" brushRef="#br0" timeOffset="6266.99">9115 9026 922 0,'-19'2'421'15,"-15"4"-182"-15,2 7-134 16,9 2-42-16,5 6-45 0,9 3-16 16,12 2-10-1,9 4-2-15,16-5 8 0,-6 0 2 16,5-8 3-16,0-6 1 16,-16-5 6-16,5-6 12 15,-16-4 14-15,-18-2 2 16,5-3-5-16,-5-1-11 15,1 0-30-15,13-3-62 16,-3-2-412-16</inkml:trace>
  <inkml:trace contextRef="#ctx0" brushRef="#br0" timeOffset="6597.7">9153 9111 914 0,'13'-3'399'15,"9"-3"-191"-15,14-1-130 16,8 1-18-16,2 3-31 16,-1 0-11-16,-3 3-8 15,-9-4 0-15,-7-2-30 0,-6-1-48 16,-9-1-147-16,-2 3-76 16,-9 1-114-16,-5-2 48 15,-8 3 204-15,-6 0 117 16,1 3 228-1,-1 5 42-15,5 3 28 16,-1 4-7-16,4 5-25 0,2 6-19 16,-1 7-69-1,6 1-31-15,4 1-60 16,2-3-22-16,7-6-16 16,3-2-23-16,5-6-118 15,6-2-122-15</inkml:trace>
  <inkml:trace contextRef="#ctx0" brushRef="#br0" timeOffset="7015.15">9695 9156 634 0,'-5'-9'344'0,"-3"-10"-77"16,-1 0-37-16,-6 3-64 0,1 3-26 15,-4 4-46 1,-2 9-24-16,-3 3-50 15,1 6-16-15,6 8-10 16,3 1-1-16,20 2 3 0,-3 2 2 16,12-1 2-1,2-4 0-15,0-5 0 16,11-4 0-16,-1-10 0 16,-1-4-11-16,-3-8-14 15,-5-3 0-15,-9 0 5 16,-5 0 14-16,-8 3 19 15,-3 1 6-15,-2 10 6 16,0 4-1-16,5 9-4 16,-3 4-7-16,9 4-11 0,7 5-2 15,7-2 1-15,7 5 0 16,-5-11 2-16,1-5 1 16,-1-8 3-16,-5-3 2 15,9-4 6-15,-5-4 2 16,-3-7 0-16,2-3 5 15,-7-7-78-15,-1 0-61 16,-6 5-263-16</inkml:trace>
  <inkml:trace contextRef="#ctx0" brushRef="#br0" timeOffset="7301.89">10016 9053 916 0,'-2'-2'406'16,"-4"0"-229"-16,6 2-69 16,0 0-77-16,0 0-22 15,29 16 1-15,35 40 2 16,-30-26 17-16,-10-1 26 15,-18-2 44 1,-9-4 14-16,-17-7-8 0,-5-6-20 16,-5-10-40-16,1-7-51 0,6-8-176 15</inkml:trace>
  <inkml:trace contextRef="#ctx0" brushRef="#br0" timeOffset="7829.05">10942 9107 720 0,'-2'10'393'15,"-6"4"-99"-15,-11 10-85 16,-4 0-38-16,-7 0-63 16,0-2-35-1,4-8-33-15,-2-8-8 0,10-7-9 16,0-5-2-16,2-10-14 16,7-3-5-16,7-3-14 15,1-2-6-15,14 7-6 0,1-2-2 31,6 10 16-31,4 4 6 16,1 10 10-16,3 10 7 16,-1 8-3-16,-1 6 0 0,0 2-3 15,-3-3-3-15,1-5-88 16,-2-3-104-16</inkml:trace>
  <inkml:trace contextRef="#ctx0" brushRef="#br0" timeOffset="8021.33">11067 9118 887 0,'0'-8'475'16,"2"-5"-134"-16,5 13-184 0,2 6-48 15,3 11-73 1,-1 2-13-16,0 3 1 16,-1-2 0-16,-2-5-2 15,0-3-2-15,5-9 4 16,-4-5 2-16,4-8-2 0,1-3-3 15,-4-4 0-15,3-1-51 16,-5 1-253-16</inkml:trace>
  <inkml:trace contextRef="#ctx0" brushRef="#br0" timeOffset="8498.78">11402 9072 625 0,'1'3'307'15,"2"0"-31"-15,10 2-243 16,6 4-28-16,9-6 8 16,2-1 0-16,-5-6 1 15,-1-3 2-15,-9-1-18 16,-6-3-11-16,-6 6-8 15,-9-5-3-15,-10 9 23 16,-6 1 19-16,-5 9 31 16,3 2 14-16,5 1 9 15,4 2-4-15,9 8-20 0,6 4-11 16,11 4-17-16,3 1-5 16,12-8-6-16,1-5 0 15,5-10 3-15,5-4 0 16,-3-11 4-16,-5-6 1 15,-3-10 0-15,3 0 1 0,-12-4 0 16,-1 3 0-16,-11 0 8 16,-6 0 5-16,-3 7 42 15,-1 3 7-15,3 13-13 16,1 4-10 0,-2 12-47-16,-1 2-12 0,3 11 0 15,1-2-1 1,1 2-59-16,9 1-83 0</inkml:trace>
  <inkml:trace contextRef="#ctx0" brushRef="#br0" timeOffset="8796.01">12028 9047 777 0,'-9'-2'430'16,"-14"2"-97"-16,-2 3-106 16,0 8-133-16,3 3-42 0,9 8-43 15,5 3-9-15,11 3-7 32,6 1 3-32,11-5 2 0,3-3 1 0,3-10 2 15,-3-4 3 1,-4-8 8-1,-4-4 7-15,-12-3 13 0,-5-3 1 16,-19-2-5-16,4-2-8 16,-7-1-50-16,2 3-71 15</inkml:trace>
  <inkml:trace contextRef="#ctx0" brushRef="#br0" timeOffset="9111.67">12149 9082 894 0,'6'0'372'0,"11"1"-205"15,3 1-91-15,4-1-26 0,1 1-6 16,-3 0-6 0,1-2-7-16,-2 3-13 0,-2-3-3 15,-7-4-45-15,-4 1-36 16,-5-4-49-1,-3 0-8-15,-11 0 48 16,-1 4 45-16,-7 3 65 16,0 1 18-16,1 10 23 15,2 0 2-15,10 5 1 16,1 0-5-16,7 5-23 16,3 3-14-16,6 1-21 15,4 1-7-15,8-6 3 0,2-1-36 16,3-8-174-16</inkml:trace>
  <inkml:trace contextRef="#ctx0" brushRef="#br0" timeOffset="9396.19">12791 9168 896 0,'-9'4'423'0,"-8"7"-164"15,-8-2-50-15,-7-2-86 16,1-3-28-16,-2-5-46 15,-1-3-15-15,8-7-16 16,1 0-5-16,4-3-13 16,9 1-5-16,8 2-18 15,5 1-9-15,11 1-6 0,5-1 2 16,7 4 3-16,0 1 3 16,1 11 9-16,3 7 3 15,-1 8 12-15,-6 2 6 16,-7 1 1-16,-1 1 1 0,-8-5-4 31,5 3-90-31</inkml:trace>
  <inkml:trace contextRef="#ctx0" brushRef="#br0" timeOffset="9545.18">12644 8919 1242 0,'0'0'494'16,"-1"0"-373"-16,1 7-68 0,0-7-100 16,0 0-93-16</inkml:trace>
  <inkml:trace contextRef="#ctx0" brushRef="#br0" timeOffset="9889.58">12900 9071 877 0,'-1'0'348'0,"1"0"-248"0,3-3-48 15,-3 3-50 1,7 0-5-16,23 0 4 15,47 4 1-15,-30-3 2 16,-13 0 2-16,-16-3 4 0,-4 1 7 16,-14 0 0-16,-6-1-3 15,-11 5-6-15,-6 1-5 16,-7 2 35-16,2 3 17 16,7 1 13-16,3 1-2 15,-3 9-35-15,20-3-14 16,11 6-13-16,5 1 1 15,21-5-2-15,-6 1 0 16,6-7-60-16,5-6-92 0</inkml:trace>
  <inkml:trace contextRef="#ctx0" brushRef="#br0" timeOffset="14614.45">13423 9068 442 0,'-9'0'275'0,"-12"-2"-24"15,-1 0-44-15,-2-2-93 0,2 4-38 16,6 7-53-16,2 0-23 16,10 5-18-16,4 0-2 15,8-2 2-15,7-1 9 16,3-2 10-16,-2-5 4 15,0-2 7-15,-5 1 9 16,-10-3 12-16,-3-2 2 16,-11 4 4-16,-2 4-4 15,-4 1-9-15,0 1-3 16,6 7-12-16,3-1-8 16,6 8-8-16,7 0-1 15,4-2 2-15,5 1 3 16,7-10 4-16,1-3 4 15,8-11 3-15,0-9-8 16,9-5-13-16,1-3-6 0,6 8-7 16,-3 0 4-1,7 14 8-15,-3 7 1 16,-15 8 5-16,-4 7 13 16,-26 0 32-16,-11-4 12 0,-7 3 16 15,-2-3-5-15,-4-10-13 16,3-3-57-16</inkml:trace>
  <inkml:trace contextRef="#ctx0" brushRef="#br0" timeOffset="15033.58">14241 9117 788 0,'5'1'285'15,"14"7"-222"-15,7-1-27 16,16-4-3-16,2 3-5 15,2-3-12-15,-6-6 0 16,-6 1 4-16,-11-5 3 16,-13-1 16-16,-5 0 10 0,-16 4 7 15,-3 4 1-15,-10 0-6 16,0 8-7-16,3 3-14 16,4 4-8-16,8 6-15 15,7 1-7-15,13 3-1 16,7-1 1-16,15 0 2 15,0-4 1-15,4-4-5 16,-1-3-28-16,-8-9-116 16,-1-4-138-16</inkml:trace>
  <inkml:trace contextRef="#ctx0" brushRef="#br0" timeOffset="15414.18">14712 9138 655 0,'-3'-3'361'0,"-8"-5"-73"0,3 7-88 15,1 6-119-15,0-1-28 16,5 14-40-16,-1 0-7 16,4 4 1-16,7 3-1 15,2-3-1-15,5-4 1 0,8-7 4 16,0-3 1-16,5-8 5 16,-2-1 2-16,-6-9 5 15,-3-4 1-15,-7-5 4 16,-5-3 0-16,-5 3-2 15,-3 3-4 1,-3 6-2-16,0 6-5 0,3 5-16 16,-1 4-3-16,4 10-9 15,2 2 0-15,8 6 11 16,3-1 2-16,11-7 10 16,1-2 7-16,5-7 18 15,1-2 13-15,-6-6 15 16,-1-1-3-16,-13-6-11 15,-1 0-9-15,-8-5-18 0,-4-2-5 16,-2 2-41-16,-2 0-44 16,-3 5-164-16</inkml:trace>
  <inkml:trace contextRef="#ctx0" brushRef="#br0" timeOffset="15663.13">15142 9171 746 0,'5'5'378'0,"0"4"-126"0,6 6-87 16,-3 2-30-16,-1 4-48 15,3-4-18-15,-3 1-31 16,5-2 4-16,-2-7 10 16,3-2 11-16,-2-10 13 15,3-3-6-15,6-8-8 16,-3-4-8-16,1-5-20 15,-1-2-6-15,-4 1-13 16,2 0-7-16,-1 9-81 16,-3 2 369-16</inkml:trace>
  <inkml:trace contextRef="#ctx0" brushRef="#br0" timeOffset="17028.12">1695 9836 447 0,'-7'-2'279'0,"-3"-1"2"16,-5 3-42-16,4 2-65 0,6 5-27 16,1 4-72-16,12 8-29 15,20 11-37-15,11 7-10 16,20 9 2-16,4 0 5 16,-11-5 5-16,-6 0 2 15,-26-4 2-15,-21-5-9 16,-23-8-59-16,-16-6-26 15,-1-16-41-15,5-9-1 16,12-17 51-16,9-9 27 16,13-6 57-16,10-2 22 15,12-4 42-15,7-3 13 0,9 4 16 16,-1 0 9 0,-8 7 19-16,-9 6 3 0,-27 5-28 15,-14 8-25-15,-20 10-66 16,-5 5-23-16,-3 11-17 15,4 6-20-15,18 6-111 16,13 3-114-16</inkml:trace>
  <inkml:trace contextRef="#ctx0" brushRef="#br0" timeOffset="17361.79">2367 9920 974 0,'-21'-2'395'16,"-2"-5"-240"-16,5 5-71 0,18 8-59 15,13 6-14 1,9 9-19-16,7 3 4 0,13 3 11 15,3-4 5 1,0-7 3-16,4-2-1 16,-10-11 1-16,-4-3 2 0,-9-3 11 15,-14-6 17-15,-9 1-63 16,-9-5-40-16,-10-1-76 16,-4 3-52-16,-9-2-67 15,0 1-40-15</inkml:trace>
  <inkml:trace contextRef="#ctx0" brushRef="#br0" timeOffset="17910.98">2607 10048 420 0,'0'-5'323'16,"2"-7"86"-16,-1-3-95 15,-5-2-71-15,-7-2-23 16,-16 2-63-16,-4 2-43 15,-10 4-65 1,-4 5-29-16,10 6-28 0,2 3-77 16,15 11-243-16</inkml:trace>
  <inkml:trace contextRef="#ctx0" brushRef="#br0" timeOffset="18203.34">2305 10236 968 0,'8'0'407'0,"21"4"-217"0,5-1-48 15,25 4-40-15,8 1-27 16,3 0-45-16,-2-1-8 16,-12 0-72-16</inkml:trace>
  <inkml:trace contextRef="#ctx0" brushRef="#br0" timeOffset="18792.78">3436 10093 1060 0,'3'-7'438'15,"9"4"-284"-15,3 1-45 16,-2 9-67-16,-1 8-15 16,-4 4-3-16,-8 4 2 15,-8-1-2-15,4 4-5 0,-6-8-5 16,5-5-5-16,5-12-36 15,-3-7-22-15,8-14-18 16,6-3-1-16,4-4 33 16,0-1 20-16,-4 4 15 15,-3 1 2-15,-4 4 4 16,0 4 11-16,-2 10 19 16,-3 2-1-16,-4 8-3 15,5 12-13-15,4 9-19 16,-1 6-2-16,11 7-1 0,-2-8 0 15,11-3 4 1,6-5-22-16,12-10-128 16,2-4-105-16</inkml:trace>
  <inkml:trace contextRef="#ctx0" brushRef="#br0" timeOffset="19176.04">3982 10122 699 0,'-3'1'399'16,"-6"4"-71"-16,-12 5-138 0,-8 2-53 15,-8 4-59 1,-2-3-21-16,1-6-27 0,8-5-7 16,10-7-10-16,8-3-8 15,8-7-23-15,3-1-11 16,5-1-9-16,2 1 2 16,6 0 11-16,2 4 1 15,5 3 10-15,3 8 7 16,0 10 19-16,5 8 14 15,-4 6 11-15,0-1-1 0,3 7-10 16,1-6-4-16,-5-5-9 16,-1-5-1-16,-4-13 1 15,-7-2 2 1,6-10 5-16,-3 0 2 0,-6-6 0 16,2 1-2-16,-5-1-3 15,0 3-3-15,-4 2-4 16,-1 1 1-16,1 10-7 0,-1 2-3 15,1 9 0 1,1-1-2-16,5 10 1 16,1 1 2-16,-1 3-5 15,4 1-68-15</inkml:trace>
  <inkml:trace contextRef="#ctx0" brushRef="#br0" timeOffset="19788.89">5011 9866 801 0,'-1'-2'423'0,"-2"1"-117"16,0 2-56-16,2-1-92 15,-4 9-42-15,-9 20-55 16,-11 34-16-16,24-30-33 16,1-8-11-16,25-2-2 15,5-6-1-15,13-13 6 16,13 6 0-16,-10-6 7 15,-5-5-40-15,-11-1-89 16,-11-8-56-16,-7-2-162 16,-7-1-148-16</inkml:trace>
  <inkml:trace contextRef="#ctx0" brushRef="#br0" timeOffset="19932.74">5207 9888 463 0,'0'0'343'0,"-4"6"42"16,4 9-125-16,1 14-98 15,-1 6-33-15,0 8-23 0,-1 6-11 16,1-4-35-16,5 3-11 16,-10-10-28-16,13-9 19 15,7-7-181-15</inkml:trace>
  <inkml:trace contextRef="#ctx0" brushRef="#br0" timeOffset="20376.71">5838 9942 773 0,'-12'0'407'16,"-11"0"-108"-16,0 7-159 15,-2 8-40-15,13 6-67 16,6 3-21-16,13 3-19 15,14-2 0-15,12-3 4 16,9-1 3-16,3-7 8 16,-3-6 4-16,-9-14 44 15,-9-6 12-15,-9-8 49 0,-7-5 11 16,-14 2-29-16,-7-1-15 16,-15 0-54-1,0 4-15-15,-9 10-24 16,-1 1 1-16,3 9-104 0,1 7-88 15</inkml:trace>
  <inkml:trace contextRef="#ctx0" brushRef="#br0" timeOffset="20585.14">5743 10262 1136 0,'4'5'458'16,"7"5"-262"-16,18 2-105 16,6-1-8-16,17-3-16 15,0-4-19-15,0-4-27 16,1 2-5-16,-3-5-125 16,4 2-91-16</inkml:trace>
  <inkml:trace contextRef="#ctx0" brushRef="#br0" timeOffset="21164.5">6972 10077 945 0,'-13'1'405'0,"-15"6"-224"16,0 3-55-16,10 9-79 31,4 4-26-31,16 8-32 0,9 3-4 0,1-9 7 16,10 0 3-16,4-12 8 16,3-6 4-16,-3-7 13 0,-4-7 9 15,-18-7 19 1,-7-2 5-1,-14-2-4-15,-4-1-11 16,-2 4-21-16,3-1-1 16,13 6-128-16,-4-1-149 15</inkml:trace>
  <inkml:trace contextRef="#ctx0" brushRef="#br0" timeOffset="21377.99">7097 10065 798 0,'6'-2'361'0,"8"1"-152"16,13 1-87-16,16 4-70 16,2-2-7-16,5 6-16 0,-11-8-10 15,-11 0-5-15,-4 0-14 16,-9-2-125-16,0 2-124 15</inkml:trace>
  <inkml:trace contextRef="#ctx0" brushRef="#br0" timeOffset="21539.75">7305 10091 521 0,'-2'5'336'15,"-3"-1"-12"1,4 8-139-16,-1 3-41 0,2 6-57 15,4 5-24 1,1-3-38-16,4 0-10 16,0-4-81-16,3-4-131 0</inkml:trace>
  <inkml:trace contextRef="#ctx0" brushRef="#br0" timeOffset="22010.82">7646 10173 894 0,'-7'-4'413'0,"-11"-7"-163"0,-9-1-41 16,0 2-65-16,-3 1-27 0,2 4-65 16,6 5-25-16,5 5-46 15,-1 4-10-15,12 9-3 16,2 4 2-16,9 3 14 15,11 0 4-15,6-4 5 16,2-4 2-16,8-8 4 16,-3-4-26-16,-1-6-66 15,-2-7-51-15,-6-7-108 16,-4-2 2-16,-3-3 62 16,-6 1 58-16,-6 1 159 15,0 2 64-15,-1 2 57 16,2 1 7-16,3 9-37 15,-2 0-29-15,3 6-34 16,1 10-7-16,3 2-7 0,1 5-4 16,5 6-13-16,-1-5-6 15,-1-1 12 1,4-3 7-16,-5-13 32 0,-4 0 19 16,3-9 0-1,-9-4-5-15,0-4-31 0,6-1-19 16,-6-5-27-1,3 3-52-15,4 3-223 16</inkml:trace>
  <inkml:trace contextRef="#ctx0" brushRef="#br0" timeOffset="22499.68">8417 10062 709 0,'13'-2'367'15,"7"0"-130"-15,7 3-86 16,3 10-34-16,-1 8-51 16,-1 4-6-16,-18 6 19 15,-7 4 2-15,-17-1-6 16,-4-1-14-16,-2-9-32 16,2-4-11-16,13-10-8 15,3-8-4-15,12-9-14 16,3-10-5-16,8-9-7 15,-1 3 1-15,1-6 8 16,-20 3 4-16,16 6 6 16,-2 0 1-16,-6 9 3 0,13 2 0 15,-18 9-10-15,-1 7-1 16,5 11 5 0,5 1 2-16,5 9 10 0,4 0 1 15,5-1-8-15,-1 1 10 16,-2-10-109-1,-4-4-80-15</inkml:trace>
  <inkml:trace contextRef="#ctx0" brushRef="#br0" timeOffset="22775.47">8832 10039 772 0,'9'-10'371'0,"10"-13"-105"15,-5 10-32-15,6 13-72 16,-1 7-31-16,1 14-59 15,-4 1-14-15,-6 11 7 16,-5 2 0-16,-5 5-19 16,6 7-12-16,-2-4-17 15,8 1-6-15,3-15-5 0,-3-8 2 16,5-15-52-16,-6-8-37 16,-7-8-85-16,-6-5-41 15,-15-3 22-15,-6 4 35 16,-14 5 91-16,-2 5 44 0,9 7 26 31,0 3-1-31,19 1-139 16</inkml:trace>
  <inkml:trace contextRef="#ctx0" brushRef="#br0" timeOffset="23077.59">9401 10174 747 0,'-9'7'400'0,"-4"11"-87"16,-7 3-48-1,-9-2-98-15,2 3-37 16,-8-11-61-16,4-6-18 16,5-5-24-16,4-8-6 15,3-6-17-15,8 0-14 0,5-3-18 16,5-1-7-16,8-1-3 15,4-1 4-15,10 6 6 16,1 6 0-16,6 9 15 16,-1 10 9-16,-4 10 12 15,-1 0 9-15,-8 2-4 16,0 4-3-16,-4-2-9 16,-4-4-70-16</inkml:trace>
  <inkml:trace contextRef="#ctx0" brushRef="#br0" timeOffset="23221.75">9333 10025 1008 0,'0'-4'485'0,"-6"-4"-200"16,6 8-202-16,3 4-74 15,10 10-343-15</inkml:trace>
  <inkml:trace contextRef="#ctx0" brushRef="#br0" timeOffset="23561.48">9676 10124 715 0,'-20'-6'482'15,"-21"-2"15"-15,6 2-293 16,3 6-68-16,12 9-102 15,12 2-28-15,3 10-19 16,5 3 0-16,10 4 1 16,-2 2 2-16,18-5 4 15,1-5 2-15,2-10 6 16,7-5 4-16,-14-10 9 0,1-5 5 16,-9-8 10-16,-8-5 5 15,-9-7 11-15,-8-4 7 16,-7-6 10-1,5 2 2-15,0-3-15 0,-1 2-13 16,12 1-30-16,3 1-13 16,12 6-54-1,4 7-53-15,8 12-117 0,4 9-98 16</inkml:trace>
  <inkml:trace contextRef="#ctx0" brushRef="#br0" timeOffset="23893.91">9981 10174 578 0,'-14'-3'372'15,"-13"-5"-59"-15,-3 3-91 16,2 4-57-16,6 7-96 0,7 4-30 16,10 5-24-16,-3 1-2 15,10 0 3 1,6 3 3-16,11-4 9 16,8-4 8-16,2-5 12 15,2-6 13-15,-5-6 3 0,-5-4-3 0,-6-8-9 16,-7-1-15-1,-7-3-75 1,-2 0-67-16</inkml:trace>
  <inkml:trace contextRef="#ctx0" brushRef="#br0" timeOffset="24411.41">11063 10070 790 0,'-4'8'428'0,"-7"3"-116"15,-13 11-92-15,-6 4-36 16,-16 3-76-16,-1 1-36 15,2-7-41-15,1-6-8 16,19-12-4-16,3-3-1 0,7-11-8 16,4-7-6-16,-1-7-20 15,4-3-10-15,8 1-12 16,2 0 1-16,15 9-1 16,2 3 10-1,9 13 23-15,9 13 6 0,0 11 20 16,5 9-2-16,-3 5-7 15,-9 0-1-15,-14-2-2 16,8-4-23-16,-5-12-210 16</inkml:trace>
  <inkml:trace contextRef="#ctx0" brushRef="#br0" timeOffset="24827.99">11134 9864 1253 0,'0'-2'530'0,"1"2"-325"15,-1 5-73-15,0-5-100 0,2 13-21 0,13 54-6 16,-1-24 2 0,-3 0-1-16,0 1 2 15,-3-7 1-15,-7-6 0 16,2-7 0-16,-3-7 0 15,0-13 0-15,4-4 2 0,3-8-1 16,1-7-3-16,9-2-5 16,0-4-3-16,3 4-5 15,5 8-2 1,-3 3 1-16,5 7-1 16,-4 14 1-16,-5 0 1 15,-13 10 4-15,-8 2 2 16,-18-2 5-16,-8 2 2 15,-7-9 4-15,2-5 1 16,-2-11 4-16,8-5-16 16,7-8-39-16,4-3-31 0,11-2-73 15,5 0-22-15,5 1-78 16,8 4-75-16</inkml:trace>
  <inkml:trace contextRef="#ctx0" brushRef="#br0" timeOffset="24983.47">11651 10251 1370 0,'-1'0'619'0,"-1"4"-273"16,-3-1-86-16,4-3-115 0,0 0-41 15,0 0-115-15,0 0 29 16</inkml:trace>
  <inkml:trace contextRef="#ctx0" brushRef="#br0" timeOffset="29962.88">12120 10262 437 0,'3'10'242'0,"0"6"-48"16,4 0-18-16,7-8-50 0,-4-8-3 16,6-12-24-16,-1-9-15 15,3-16-32-15,6-7-13 16,-1-6-12-16,-11-3 0 16,-4-3 12-16,-8 2 19 15,-6 8 18-15,5 8 6 0,-5 18 4 16,6 9-23-16,0 13-35 15,0 6-13-15,3 14-23 16,-1 3-6-16,8 9 8 16,7 5 2-16,12 0 2 15,7 3 2-15,1-1 0 16,-6-3 2-16,-8-4-18 16,-6-6-68-16,-9-8-411 15</inkml:trace>
  <inkml:trace contextRef="#ctx0" brushRef="#br0" timeOffset="30117.31">12275 10136 951 0,'8'3'339'0,"8"4"-281"16,8 3-43-1,14 1 3-15,-2 0 6 0,-5-3-205 16</inkml:trace>
  <inkml:trace contextRef="#ctx0" brushRef="#br0" timeOffset="30273.87">12051 9979 970 0,'-16'0'448'0,"-12"-2"-210"0,12 8-141 16,9-1-47-16,13 5-52 15,9 2-5-15,21 1-35 16,11-7-61-16</inkml:trace>
  <inkml:trace contextRef="#ctx0" brushRef="#br0" timeOffset="30608.37">12616 10160 874 0,'9'8'355'16,"13"6"-215"-16,4 0-31 0,7-6-41 16,1-6-11-1,-6-5-27-15,-1-7-3 16,-2-5-2-16,-5-5-1 16,-11-2-1-1,-5 4-3-15,-18-4-9 16,-9 2-4-16,-5 7-6 0,-3 2-1 15,8 11 0 1,3 9 1-16,6 10 4 0,2 6 2 0,4 9 4 16,8 7-1-16,-2 6-3 0,2 0-1 15,5-1-2-15,0-4 1 32,5-13 0-32,4-7 1 0,-6-11-66 15,6-5-59 1</inkml:trace>
  <inkml:trace contextRef="#ctx0" brushRef="#br0" timeOffset="30877.52">13180 10168 876 0,'-19'11'415'16,"-10"9"-171"-16,-10-6-118 15,0-3-40-15,-6-9-41 16,14-3-13-16,13-8-17 16,2-4-7-16,21-1-10 0,-6-2-6 15,1-3-4-15,8 3-5 16,3 4 16 0,8 4 4-16,8 12 10 0,0 4 7 15,3 12-10-15,2 5-1 16,-4 5-3-16,-2 0 0 0,1 1 248 15</inkml:trace>
  <inkml:trace contextRef="#ctx0" brushRef="#br0" timeOffset="31436.94">13766 9983 989 0,'-2'2'412'16,"8"10"-204"-1,13 13-164-15,9 13-29 0,15 18-3 16,-3 3-1 0,-12 9 24-16,-31-18 5 15,2-25 2-15,-1 1-1 0,-33 60-71 16,-10-6-33-1,-5-25-99-15,24-48-82 16,11-23 1-16,3-15 29 0,5-16 129 16,6-3 95-1,3-9 78-15,8 4 18 16,8 3 14-16,4 0 9 0,10 17 0 16,3 6-8-16,-1 9-39 15,0 7-22-15,-7 7-32 16,1 2-11-16,-9 4-12 0,-3 3-2 15,-6 4 5-15,-4 4 4 16,1 13 6 0,-1 1 1-16,-1 3-5 15,2-2-3-15,0-9-108 16,2-2-133-16</inkml:trace>
  <inkml:trace contextRef="#ctx0" brushRef="#br0" timeOffset="31738.03">14387 10118 706 0,'-1'1'374'0,"-1"8"-95"16,-12 5-91-16,-6 0-27 16,-5 6-54-16,-8-3-33 0,3-9-37 15,-1-5-7 1,5-5-12-16,10-4-12 0,4-8-22 15,6 0-5-15,6-6-9 16,-1-4 4-16,4 6 9 16,1-2-3-16,7 8 6 15,2 6 4-15,6 11 14 16,3 6 7-16,0 11 3 16,-2 1 0-16,1 4-5 15,-1 3-2-15,0-3-2 16,5 1-113-16</inkml:trace>
  <inkml:trace contextRef="#ctx0" brushRef="#br0" timeOffset="32359.74">14898 10081 797 0,'7'1'296'16,"10"-3"-224"-16,7-2-45 0,13-2-17 15,-2 2-4-15,-3 4-1 16,-6-1 2-16,-14-2 6 15,-5 1 6-15,-7 2-1 0,-13-4 0 16,-5 7 39 0,-6 1 17-16,-9 0 40 15,10 9 13-15,5 0-39 0,5 1-23 16,13 7-40-16,5 2-14 16,14-2-8-1,7 1-1-15,11-5-2 16,2-3-1-16,-2-5-51 0,3-3-33 15,-1-5-73-15,5-3-21 0,2-5 0 16,-4-3 27-16,-7-3 74 16,-5-3 26-1,-11-1 60-15,-5 0 55 0,-16 0 61 16,-8 2 27-16,-12-1 55 16,-7 0-16-16,-6 2-30 15,0 1-24-15,5 10-67 16,0-1-30-16,13 12-39 15,2 3-8-15,6-1-5 16,7 8 2 0,10 3 5-16,7-2 5 15,12 0 3-15,3-5 4 16,-2-9 8-16,-1-3 4 16,-6-7 7-16,-5-5 1 15,-4-4-7-15,-7 4-52 16</inkml:trace>
  <inkml:trace contextRef="#ctx0" brushRef="#br0" timeOffset="33135.18">15479 10061 616 0,'-1'-1'350'0,"1"3"-83"15,2 3-95-15,-2-5-95 0,0 1-21 16,3 22 5 0,39 31 0-16,-26-27 2 15,-2-5-4-15,-1-14 21 0,7-5 7 16,-4-15 3 0,5-10-1-16,-4-13-27 15,-8-2-19-15,-1 7-18 16,0 7-6-16,-4 10-94 0,0 3-293 15</inkml:trace>
  <inkml:trace contextRef="#ctx0" brushRef="#br0" timeOffset="33894.53">16400 10067 434 0,'1'3'279'0,"-2"10"32"16,-7 3-48-16,-12 9-61 15,-6 4-35-15,-8 2-83 0,-1-6-26 16,-2-12-19-16,4-4-7 15,6-14-8 1,1-4-8-16,14-6-15 0,-3-4-6 0,8 0-10 31,6 0-4-31,3 0-5 16,9 4-5-16,14 12 13 16,1 2 9-16,5 10 12 15,3 10 11-15,-4 5 0 16,1 8-4-16,-5 3-2 0,-3-3-2 15,-4-5-31-15,-1-8-67 16</inkml:trace>
  <inkml:trace contextRef="#ctx0" brushRef="#br0" timeOffset="34111.31">16481 10084 770 0,'0'-2'400'16,"0"2"-149"-16,2 0-78 0,-2 0-90 15,2 7-34-15,9 18 1 16,12 33 3-16,-15-31-10 16,6 1-7-16,-3-12-13 15,4-7 0-15,1-10 10 16,-4-10 3-16,0-11 1 16,3-2-2-16,-1-3-14 15,-2 2-5-15,0 6-50 16,-9 0-92-16</inkml:trace>
  <inkml:trace contextRef="#ctx0" brushRef="#br0" timeOffset="34596.33">16762 10055 1058 0,'-1'0'434'0,"1"5"-235"15,11 2-152-15,4 0-33 16,12 2-4-16,5-3 1 16,-3-6-2-16,-1 1 0 15,-10-3 2-15,-9-3-8 0,-6 2-15 16,-5-3-7-16,-8 5-12 16,-4 2 6-16,-10-1 9 15,-3 7 6-15,3 1 16 16,2 1 4-16,10 9 7 15,4-1 4-15,8 4-6 16,3 5-1-16,12-2-2 16,1-2-1-1,7-6-2-15,3-4 1 0,4-10 1 16,-2-2 1-16,5-14-1 16,-7-2-1-16,1-8-3 15,-3-2 0-15,-13 1 1 16,8 0 5-16,-17 5 2 15,-1 5 3-15,4 13 13 16,-6 2-1-16,-2 10-1 16,1 6-1-16,-6 5-13 15,-1 4-3-15,9 3-4 0,4-3-2 16,5-3-20 0,7-4-60-16,0-10-329 15</inkml:trace>
  <inkml:trace contextRef="#ctx0" brushRef="#br0" timeOffset="34885.57">17304 10071 852 0,'-14'-1'444'0,"-14"-1"-120"16,2 5-173-16,0 9-39 0,4 5-62 15,7 7-18-15,10 5-25 16,7 0-5-16,15-2 0 16,6-2 0-16,6-12 1 15,-1-6 2-15,-5-7 4 16,-5-4 6-16,-7-6 17 16,-9-2 4-16,-9-4-1 15,-8 2-7-15,-10 3-16 16,-3-2-7-16,2 6-40 15,1 0-78-15</inkml:trace>
  <inkml:trace contextRef="#ctx0" brushRef="#br0" timeOffset="35044.05">17354 10080 633 0,'10'1'402'0,"15"0"9"0,8 3-205 16,6 0-113-16,-8-2-36 15,1 3-34-15,-9-5-7 16,-3-2-3-16,7 2-3 16,-5-4-99-16,1 1-79 15</inkml:trace>
  <inkml:trace contextRef="#ctx0" brushRef="#br0" timeOffset="35193.92">17563 10041 534 0,'-2'7'292'0,"-4"10"-40"15,1 0-32-15,5 7-52 16,-1 1-27-16,-1 3-64 16,4 3-21-16,-2-2-35 15,4-4-6-15,4-4-34 0,-2-6-74 16</inkml:trace>
  <inkml:trace contextRef="#ctx0" brushRef="#br0" timeOffset="35477.24">17894 10159 1019 0,'-6'9'433'15,"-10"13"-227"-15,-2-2-44 0,-8 2-65 16,1-4-17-16,-4-7-39 16,1-7-9-16,7-4-14 15,0-7-17-15,7-5-30 16,2-3-9-16,8-5-4 15,2-1 8-15,6-2 15 16,5 1 0-16,7 8 13 16,3 4 2-16,3 11 11 15,-3 5 7-15,4 8-7 16,1 5 0-16,-5 3-2 16,0 6-1-16,-4 0-5 15,-5-3-81-15</inkml:trace>
  <inkml:trace contextRef="#ctx0" brushRef="#br0" timeOffset="35627.61">17783 10007 1301 0,'-3'-2'543'15,"-4"-4"-344"-15,2 6-106 0,9 1-89 16,6 7-83-16</inkml:trace>
  <inkml:trace contextRef="#ctx0" brushRef="#br0" timeOffset="36230.53">18015 10095 803 0,'7'-4'321'15,"17"1"-220"-15,-7-5-9 0,7 4-42 16,7 4-19-16,-6-2-22 16,0 3 1-16,-12 0 6 15,-7 0 5-15,-13 4-1 16,-2-3-2-16,-7 5 10 15,1 1 11-15,-2 1 17 16,5 6 6-16,5 4-6 0,1 3-10 0,8 4-16 16,3 0-6-1,9-3-10-15,3-8-4 16,6-8 2-16,3-7 1 0,0-10 0 16,-2-2-1-16,-3-7-3 15,-5-3-2-15,-2 2-3 16,-2 1 1-16,-6 4-2 15,1 8-1-15,-3 4-8 16,0 3-3-16,1 5 2 16,-3 1 4-1,1 9 10 1,-6 4 3-16,1-1 1 16,-1 1-1-16,0-7-2 0,3-4-1 0,0-8 1 15,4-2 1 1,6-11-4-16,4-1-2 15,3-6-3-15,3-6-2 16,3 8 0-16,-1 1 0 16,-3 6 0-16,0 7 8 15,-10 4 13-15,-2 2 11 0,2 9 36 16,-2 6 6-16,2 8 8 16,-2 3-8-16,0-1-30 15,1 2-10-15,4-5 399 16</inkml:trace>
  <inkml:trace contextRef="#ctx0" brushRef="#br0" timeOffset="37577.49">18059 14005 592 0,'0'1'330'15,"6"-8"-23"-15,7-2-193 16,7-14-54-16,4-10-14 16,5-5-7-16,0-5 11 15,-5 0 11-15,-2 6 8 16,-9 11 17-16,-5 5-4 15,-7 14-17-15,-1 8-15 16,-6 18-26-16,3 11-17 16,2 22-6-16,1 4 0 15,10 5 1-15,-1-9 1 16,4-17-9-16,2-5-62 16,3-13-204-16</inkml:trace>
  <inkml:trace contextRef="#ctx0" brushRef="#br0" timeOffset="37893.21">18399 13696 1093 0,'5'-9'432'0,"11"-11"-281"0,7 8-36 15,7 7-50-15,2 6-17 0,-5 14-31 16,-1 2-7-16,-12 10 7 15,-8 1 7-15,-16 10 5 16,-15 3-1-16,-11 6-7 16,-5 2-5-16,7-13-8 31,10-9-2-31,15-7-5 16,7-9-1-16,11 0 0 0,7 3 2 15,8-9 2-15,7 7 0 0,6-8-1 31,0-1 0-31,5-3-19 0,1 0-66 16</inkml:trace>
  <inkml:trace contextRef="#ctx0" brushRef="#br0" timeOffset="38158.25">18935 13779 904 0,'-5'7'349'0,"-5"6"-253"16,4 4-24-16,17 1-30 15,5 0-10-15,17-3 29 16,0-7 20-16,-1-9 31 16,-3-7 14-16,-14-7-11 15,-7-3-16-15,-8 1-35 16,-12-1-17-16,-13-1-35 15,1 3-9-15,-8 7-9 0,7 5 17 16,9 8-150-16,4 3-143 16</inkml:trace>
  <inkml:trace contextRef="#ctx0" brushRef="#br0" timeOffset="38311.94">18918 14106 1157 0,'14'4'484'0,"13"-1"-278"16,7 2-24-16,4-3-73 16,0 2-29-1,0-1-50-15,-2 1-8 16,-6-4-73-16</inkml:trace>
  <inkml:trace contextRef="#ctx0" brushRef="#br0" timeOffset="39039.21">21660 13855 631 0,'6'-22'264'16,"8"-15"-137"-16,18 4-73 15,8 1 11-15,7 12 27 16,-3 6 0-16,-10 14-23 16,-8 12-29-16,-20 10-14 15,-6 8 17-15,-31 7 12 16,-4 5 0-16,-18 0-16 16,0-2-18-16,19-9-14 15,8-4 0-15,29-8 2 16,13-3 4-16,20 1 13 15,10-6 1-15,2-2-1 0,3 2-6 16,-6-6-9 0,-5 0 0-16,1-6-214 15</inkml:trace>
  <inkml:trace contextRef="#ctx0" brushRef="#br0" timeOffset="39288.68">22262 13754 1047 0,'-11'0'422'0,"-12"5"-271"16,4 5-61-16,17 12-50 15,2 2-15-15,18 7-13 16,11 2-1-16,9-5 4 16,4-10 6-16,-5-9 34 15,-13-14 26-15,-14-13 43 16,-5 1 0-16,-12-5-35 0,-1 4-30 15,-13 1-53-15,-5-2-7 16,-8 2-5 0,0 5-16-16,5 12-126 15,8 6-126-15</inkml:trace>
  <inkml:trace contextRef="#ctx0" brushRef="#br0" timeOffset="39469.82">22212 14063 924 0,'12'0'482'16,"10"2"-75"-1,17 10-266-15,-1-10-20 16,3 7-53-16,-1-2-22 16,-11-6-19-16,3 7-67 0</inkml:trace>
  <inkml:trace contextRef="#ctx0" brushRef="#br0" timeOffset="40078.4">19650 17344 649 0,'6'-12'367'15,"4"-6"-36"-15,0-4-166 16,4 0-17-16,-1-6-53 16,3-2-27-16,1 2-37 15,-1-1-5-15,-5 11 5 16,-2 8 0-16,-7 8-6 15,-3 10-1-15,-3 22-14 16,-6 7-5-16,1 23 0 16,0 4 0-16,2-2 0 15,2-7 0-15,5-14-1 16,3-10-49-16,8-16-210 0</inkml:trace>
  <inkml:trace contextRef="#ctx0" brushRef="#br0" timeOffset="40414.08">19995 17130 840 0,'0'-2'426'0,"-4"4"-106"15,-7 4-159-15,4 14-100 16,-6 2-6-16,6 2-13 16,5 0-12-16,2-1-13 15,4 1-3-15,9-3-3 16,5-4-2-16,8-3 0 15,4-4-1-15,-1-10 0 16,-4 0-20-16,-7-7-95 0,-3-5-53 16,-5-2-76-1,-1-3 9-15,-5-3 90 0,0 0 54 16,-5-2 134 0,-2 3 55-16,-1 9 84 15,-3 3 23-15,0 14-40 0,0 8-32 16,0 11-66-1,3 8-21-15,4 5-21 16,1 1-7-16,7-5-13 0,0-6-30 16,9-13-186-16</inkml:trace>
  <inkml:trace contextRef="#ctx0" brushRef="#br0" timeOffset="40710.5">20549 17228 1005 0,'-9'-2'450'0,"-10"0"-194"16,1 1-92-16,10 5-82 16,8 6-26-16,4 5-41 15,8 1-9-15,9-4 1 16,-6-4 2-16,3-6 5 15,1-6 6-15,-8-7 11 16,0-4 3-16,-9-7 4 16,-2 1-4-16,-11-1-12 15,-4 2-5-15,-6 14-17 16,-4 3-7-16,2 14-22 16,5 6-40-16,2 5-212 15</inkml:trace>
  <inkml:trace contextRef="#ctx0" brushRef="#br0" timeOffset="40895.25">20385 17510 1269 0,'5'2'482'16,"12"3"-314"-16,5-2-45 15,15 5-19-15,3-8-5 0,3 0-47 16,2 3-15-16,-3-2-19 15,-3 3-5-15,0-6-524 16</inkml:trace>
  <inkml:trace contextRef="#ctx0" brushRef="#br0" timeOffset="44970.21">18232 15967 371 0,'31'0'153'16,"52"-1"-68"-16,32 5-66 15,54 4 24-15,27-1 12 0,41 3 33 16,22-2 12-16,37 0 7 15,6 0-3-15,17-10-15 16,-9-2-7-16,-11-6-10 16,-15 0 0-16,-22 4 1 15,-24-6-4-15,-37 5-17 16,-15 0-9-16,-53-3-18 16,-18 4 4-16,-53-6-136 15,-24 0-105-15</inkml:trace>
  <inkml:trace contextRef="#ctx0" brushRef="#br0" timeOffset="45512.63">22101 15756 758 0,'2'-1'312'0,"9"0"-172"0,9 3-71 15,13 7-46-15,7 4 4 16,12 9-8-16,2 1-6 16,-4-1-2-16,-3 0 1 15,-11-6 3 1,-13-7 18-16,-10-2 16 0,-13-4 13 16,-13 3 27-1,-5 8-11-15,-11 12 1 0,-2 1-13 16,-1 10-30-1,-6-1-8-15,6 1-58 0,2 4 280 16</inkml:trace>
  <inkml:trace contextRef="#ctx0" brushRef="#br0" timeOffset="46041.68">18538 15722 694 0,'4'0'296'0,"-4"4"-140"16,-6 8-19-16,-12 10-31 16,-12 4-12-16,-15 4-31 15,0 1-17-15,-2-1-17 16,3-3-7-16,16-6-13 16,10-3-3-16,12-6-2 15,5-1 2-15,10 5 0 0,5-4 3 16,15-1 4-16,11 5-1 15,13-3-1-15,6 8-1 16,8-5-17 0,-3-4-102-16</inkml:trace>
  <inkml:trace contextRef="#ctx0" brushRef="#br0" timeOffset="46994.5">19722 15350 842 0,'-9'14'351'0,"-13"17"-220"15,-5 11-28-15,-6 7-17 16,2 0-34-16,7-5-23 16,1-10-6-16,9-9-9 15,5-8 0-15,8-16 2 16,4-2 0-16,12-11 1 15,1-7-1-15,5-6 0 16,-5-5 1-16,-2-3 3 16,-4-2 11-16,-4 0 3 15,0 2 1-15,0 7-4 16,2 6-14-16,0 11-15 16,0 7-8-16,6 9-8 15,2 9 0-15,9 13 7 0,10 6 2 16,5 9 3-16,4-3 1 15,3 0 1-15,-9-5 1 16,-13-7 0 0,-9-4 2-16,-11-7 2 0,-5-1 4 0,-9-5 5 15,-11-1 2 1,-27-7 0-16,-6-1-1 0,-8-5-6 16,4-2 4-16,17-2-57 15,9 1-46-15,21 0-146 16,10-1-136-16</inkml:trace>
  <inkml:trace contextRef="#ctx0" brushRef="#br0" timeOffset="47305.49">19975 15341 1116 0,'0'1'420'0,"2"13"-312"0,5 12-46 16,5 20-27-16,7 8 2 16,-1 1 5-16,-1-2-1 0,-7-15-6 15,-4-7-5 1,3-9-9-16,0-9 2 16,4-11 21-16,4-2 10 15,3-11 13-15,2-5 0 16,4-3-17-16,-4-7-9 0,0 3-10 15,-2 1-6-15,-6-4-7 16,-3 4-4 0,-5 2-40-16,-1-1-62 15,-4 6-509-15</inkml:trace>
  <inkml:trace contextRef="#ctx0" brushRef="#br0" timeOffset="47520.95">20471 15561 1147 0,'2'0'420'16,"7"0"-335"-16,5 0-27 15,17 4-11-15,1-4-18 16,5-2-15-16,-3-2-42 15,-11 2-160 1,-4 1-259-16</inkml:trace>
  <inkml:trace contextRef="#ctx0" brushRef="#br0" timeOffset="47658.45">20498 15638 849 0,'1'2'348'0,"6"-3"-211"0,7 3-58 15,13-2-25-15,4 0-29 16,10 3-77-16,2 0-67 16</inkml:trace>
  <inkml:trace contextRef="#ctx0" brushRef="#br0" timeOffset="51499.18">20788 15450 830 0,'4'9'309'16,"7"6"-222"-16,19 1-49 16,5-5-2-16,13-7-5 15,2-4-8-15,-3-8-7 0,-4-8 2 16,-10-4 3-16,-8 2-1 15,-14-3 0-15,-4 7-3 16,-9 7-9-16,-7 5-6 16,-4 10-3-16,-6 8-1 15,0 9 17-15,4 10 7 16,-1 3 2-16,2 4 1 16,7 3-13-16,-2-4-3 15,7-2-3-15,3-2 0 16,2-9-13-16,-1-7-42 15,1-9-162-15</inkml:trace>
  <inkml:trace contextRef="#ctx0" brushRef="#br0" timeOffset="51649.75">20853 15676 902 0,'10'0'329'0,"10"-4"-257"16,13 1-10-16,12-2-12 15,7-2-13-15,9 2-24 16,3 0 7-16,-3 4-217 16</inkml:trace>
  <inkml:trace contextRef="#ctx0" brushRef="#br0" timeOffset="54107.78">21448 15511 1001 0,'-3'-6'421'0,"2"-1"-266"15,2 7-50 1,7 8-60-16,5 12-18 16,4 9 1-16,0 3 7 15,5 7-4-15,-2-1-6 16,0 0-6-16,-1-4-3 15,-2-10 4-15,-1-7 5 16,4-12 17-16,2-9 6 0,2-18 5 16,3-5 5-16,-2-8-2 15,-3 0-4 1,-1 8-6-16,-6-1-12 0,0 8-19 16,-4 2-6-16,-7-2-30 15,1 10-70-15</inkml:trace>
  <inkml:trace contextRef="#ctx0" brushRef="#br0" timeOffset="79508.7">18067 17729 414 0,'-13'4'230'0,"-6"2"-67"0,14-2-38 16,13-1-9-16,24-3-19 15,17 0 6-15,29 2-19 16,12 1-8-16,15 2-18 15,-1-1-12-15,-2-2-21 16,-6-1-7-16,-11-1-6 16,-7 2-3-16,-26-2 2 15,-13 0 0 1,-23 1 18-16,-15-1 9 0,-3-6 1 16,-8-4-1-16,-3-3-20 15,-1-2-8 1,-2 2-3-16,-2 1-1 0,6 5-3 15,4 0 0-15,1 3-3 16,4 3-11-16,9 1 2 16,5 4-1-16,8 5 2 15,5 1 8-15,-3 4 1 0,-4-1 10 16,-10 2 18-16,-9 0 15 16,-7-2 22-1,-8 0-3-15,-5-5-8 16,2-2-12-16,3-5-19 15,11-1-62-15</inkml:trace>
  <inkml:trace contextRef="#ctx0" brushRef="#br0" timeOffset="80092.2">19179 17667 692 0,'-4'0'349'0,"-4"0"-105"16,8 0-111-16,12 1-52 15,10 3-17-15,16 0-10 16,6 0-10-16,6 0-25 15,-2-2-4-15,-6-1-5 16,-11-1 0-16,-14 0 3 0,-8-3 7 16,-11 2-5-1,-6-2-2-15,-9 2-6 16,-1-1-7-16,-1 1-2 16,-3 2-1-16,5 5-5 15,-3 2-4-15,7 7-6 16,6 0-1-16,7 8 9 15,4 2 7-15,6 5 10 16,3 4 5-16,0 1-2 0,2 1 0 16,-8-3 11-16,-6-5 2 15,-8-11 26 1,-11-3 9-16,-7-11 1 0,-3-1 1 16,-3-4-24-16,1-5-12 15,10 3-14-15,2 0-5 16,11 4-12-16,7 3-5 15,12-3 0-15,9 1 0 16,14 0 8-16,6 1 5 16,5 1 3-16,0-1 8 15,-8 2 8-15,-8-2 3 16,-8-3 0-16,-9 1-8 0,-4-5-88 16,0 0-304-16</inkml:trace>
  <inkml:trace contextRef="#ctx0" brushRef="#br0" timeOffset="82991.47">18632 14570 649 0,'-26'2'270'0,"-15"-1"-146"0,8-1-10 16,22 3-23-16,11-6-19 15,26 3-23-15,18 4-11 16,28-6-6-16,27 2 3 15,13-4-7-15,8 2-3 0,3 3-2 16,-6 1-1 0,-15-1-3-16,-15 2-3 0,-27 0-4 15,-22-3 1 1,-22 0 15-16,-8 0 1 16,-18-4-2-16,-3-3-2 0,-16-7-15 15,-1-5-2-15,-1 0-1 16,4 5-1-16,8 2-1 15,8 8-2-15,9 0-16 16,4 2-7-16,18 7-5 16,2-1 1-16,9 10 18 15,-4 1 11-15,-14-1 20 16,-2 3 14-16,-17-2 17 0,-5-2 1 16,1 0-8-16,2-3-9 15,2-9-29-15,10 1-66 16,7-9-248-16</inkml:trace>
  <inkml:trace contextRef="#ctx0" brushRef="#br0" timeOffset="83435.28">19634 14380 727 0,'12'-1'317'15,"10"-1"-148"-15,17 5-80 16,4-2 4-16,9 5-14 0,-1-2-14 16,-16 1-21-16,-5 1-11 15,-16-8-10-15,-10 1 3 16,-4 1-2 0,-5-1-1-16,4 1-8 0,0 0-9 15,0 0-13 1,-4 1-6-16,-5 5-8 0,-30 37 6 15,36-9 18-15,-3 1 9 16,0 5 11 0,0 1-2-16,0-6-5 15,-1 0 0-15,2-7-1 16,-2-3 3-16,-8-10 5 16,0-1-1-16,-6-11 2 0,1-3-4 15,9-3-8-15,4-2-7 16,10 1-15-16,7-1-8 0,13 6 1 15,6 3 10 1,7 1 16-16,2 2 11 16,3 0 6-16,-8-3-4 0,-6-1 10 15,4-2-53-15</inkml:trace>
  <inkml:trace contextRef="#ctx0" brushRef="#br0" timeOffset="84223.12">21603 14599 306 0,'-41'0'222'16,"-30"2"1"-16,17-2-38 16,11 0-18-16,21 0-38 15,10-1-30-15,25 0-45 16,17 1-12-16,30 0-25 16,14 0 0-16,32 1 1 15,9 1 13-15,12 3 14 16,8-3 6-16,-16 0-2 0,-10-2-13 15,-23-2-14-15,-18 0-4 16,-31-2 0-16,-10 2 3 16,-21-5 4-1,-12 1-5-15,-11-2-6 0,-5-2-7 16,-4 2-9-16,3 0 1 16,2-1-2-16,2 2-1 15,9 1-16-15,9 6-5 16,3 3-2-16,18 5-1 0,10 6 12 15,0-3 5-15,8 6 3 16,-14-1 1-16,-8-1 22 16,-6 0 16-16,-15-1 25 15,-6-1 9-15,-13-1-8 16,-7-5-11-16,7-5-20 16,4-2-28-16,17-2-187 15</inkml:trace>
  <inkml:trace contextRef="#ctx0" brushRef="#br0" timeOffset="84789.23">22774 14534 873 0,'2'0'336'0,"13"3"-213"16,5 1-67-16,12-2-4 15,7 2 19-15,5-4 11 16,6 1-5-16,-3-1-24 16,-7 1-13-16,-11-3-21 15,-10 2-4-15,-16-4-8 16,-3 4-4-16,-14 2-4 15,-3-1-3-15,-9 0 2 16,0 0 2-16,7 4-3 16,0-2-2-16,10 7-6 15,-1 2-5 1,3 6 7-16,7 8 6 0,0 8 12 16,-2 3 9-16,2 6 4 15,-5-4 1-15,2-2 0 16,2-4-3-16,-7-11 0 15,4-4 5-15,-11-15 9 0,-2-4 3 16,2-8-3-16,-1-5-5 16,-1-1-16-16,3 3-5 15,7 4-8-15,0 4-8 16,14 5-11-16,0 1 0 16,9 6 10-16,7-1 7 15,6 0 20-15,5 0 11 16,4 0 13-16,1 0 7 0,-3-3 0 15,1 1-11 1,-9-5-17-16,-1 0-9 0,-2-1-115 16,-3 0-97-16</inkml:trace>
  <inkml:trace contextRef="#ctx0" brushRef="#br0" timeOffset="90694.61">1833 10974 432 0,'-11'22'274'0,"-12"15"-15"16,-4-1-118-16,-2-3-34 15,-5-12-47-15,3-8-7 0,5-13-5 16,-1-9-4 0,11-9-10-16,-1-4-19 15,8-3-24-15,9 3-6 0,12 2 13 16,4 5 10-16,1 3 24 15,4 5 10-15,2 8 6 16,4 5 2-16,5 14-1 16,0 5-4-1,-8 1-15-15,-6 2-7 0,-6-2-21 16,0-3-62-16</inkml:trace>
  <inkml:trace contextRef="#ctx0" brushRef="#br0" timeOffset="90929.65">1916 11001 910 0,'6'0'388'0,"5"5"-192"0,8 7-127 16,3 3-11 0,0 14-9-16,4-2-4 0,-6 5-14 15,-3-5-9-15,1-9-9 16,-6-6 0-16,4-18 4 15,-1-12 3-15,3-11 4 16,-1-8 3-16,-7 3 3 16,0 3 0-16,-10 4-16 31,-4 12-70-31</inkml:trace>
  <inkml:trace contextRef="#ctx0" brushRef="#br0" timeOffset="91391.95">2256 10935 1091 0,'3'2'392'0,"8"2"-314"16,1 0-65-16,13 1-9 15,5-5 1-15,1 1 1 16,6-2 1-16,-9-5-2 15,-7 4-7-15,-16-3-11 0,0 5-3 16,-18 4-1-16,-5 3 7 16,-4 10 19-1,-7 4 7-15,10 3 6 0,5 0 2 16,9-1-10 0,9-4-4-16,14-2-1 15,6 0 0-15,9-8-2 0,2-3 3 16,0-7 1-1,-5-6 1-15,-1-1 2 0,-5-8-1 16,-8-1 1-16,-2-3 0 16,-5-3 3-16,0 7 0 15,-8 4-2-15,2 7 2 16,-3 6 3-16,-1 9 1 16,1 5 2-16,0 3-5 0,2 6-9 15,2 0-5-15,5 2-2 16,-1 1-2-16,2-5-93 15,-2-8-114-15</inkml:trace>
  <inkml:trace contextRef="#ctx0" brushRef="#br0" timeOffset="91503.28">2598 10819 902 0,'-6'-11'479'15,"1"-6"-122"-15,-3 4-96 16,4 13-155-16,9 7-55 15,2 6-133-15,12 8-111 16</inkml:trace>
  <inkml:trace contextRef="#ctx0" brushRef="#br0" timeOffset="91835.58">2871 10975 1024 0,'-13'0'446'0,"-16"8"-244"16,5 4-82-16,8 4-99 16,6 7-23-16,11 1-18 15,-1 5 0-15,10 0 12 16,11 0 2-16,11-6 6 15,11-7 3-15,-6-13 17 16,-5-3 14-16,-13-8 35 16,-6-3 18-16,-13-3 13 0,-2 0-10 15,-15 0-35-15,-5 3-20 16,-5 5-87-16,-1-1-77 16</inkml:trace>
  <inkml:trace contextRef="#ctx0" brushRef="#br0" timeOffset="92012.32">2956 11039 992 0,'10'-3'505'15,"4"-2"-101"1,15-1-275-16,7-1-48 16,7 4-41-16,-1-1-16 15,1 3-16-15,0 0 2 0,-18 1-90 16,-3-4-66-16,-8 3-250 15</inkml:trace>
  <inkml:trace contextRef="#ctx0" brushRef="#br0" timeOffset="92144.3">3197 10993 455 0,'-2'7'333'0,"-3"1"22"0,2 8-139 15,2 3-46-15,2 7-71 16,3 4-33-16,3 2-40 15,3-1-8-15,3-6-166 16</inkml:trace>
  <inkml:trace contextRef="#ctx0" brushRef="#br0" timeOffset="92430.83">3587 11073 716 0,'-9'7'359'0,"-14"8"-96"16,-4 0-66-16,-3 0-67 0,-2-3-26 15,0-10-54-15,2-2-15 16,7-9-22-16,4-2-9 16,12 0-14-16,5-5-8 15,10 1-10-15,7-3-3 16,11 6 18-16,6 3 10 15,3 10 15-15,-2 7 12 16,-7 6 15-16,-3 5 3 0,-4 10-1 16,-2 3-6-1,3 1-100-15,-3-5-173 0</inkml:trace>
  <inkml:trace contextRef="#ctx0" brushRef="#br0" timeOffset="92749.42">3899 10986 849 0,'-11'3'420'0,"-17"5"-153"0,-1 7-80 16,2 0-109-16,0 6-33 15,12 1-37-15,11 6-9 16,15 1-6-16,9-3 0 16,7-8 5-16,2-4 2 15,-3-9 10-15,-5-5 5 16,-7-5 39-16,-10-4 12 0,-11-4 10 16,-7 1-5-1,-8 3-41-15,-1 3-8 16,5 4-121-16,4 2-131 0</inkml:trace>
  <inkml:trace contextRef="#ctx0" brushRef="#br0" timeOffset="93060.89">3963 11062 774 0,'3'-4'428'15,"12"0"-58"1,-3 1-135-16,0 8-93 0,3 3-26 15,-5 6-42-15,-2 1-21 16,-3 0-28-16,-2 0-7 16,-3-4-11-16,1 0-3 15,4-9-19-15,-1-3-15 0,7-12-15 16,2-2 2-16,5-5 15 16,1-1 13-16,2 5 13 15,-3 2 1 1,-3 9 3-1,-3 3 10-15,-4 15 16 0,-3 2 4 16,-3 8 1 0,0 4-9-16,-1-1-17 0,4 2-16 15,2-4-254-15</inkml:trace>
  <inkml:trace contextRef="#ctx0" brushRef="#br0" timeOffset="93318.02">4437 11003 1038 0,'-2'0'481'0,"2"1"-239"16,4 6-88-16,7 7-104 15,9 4-34-15,-2 7-9 16,4 0 7-16,-9 1 21 15,-12 0 9-15,-7-7 23 16,-2-2 6-16,-4-9-9 16,-3-8-7-16,-7-7-29 15,-1-6-24-15,0-4-117 16,4 3-135-16</inkml:trace>
  <inkml:trace contextRef="#ctx0" brushRef="#br0" timeOffset="94646.33">5459 10912 700 0,'-3'-2'420'0,"-5"-3"-80"15,5 2-107-15,1 3-60 16,8 9-98-16,9 6-33 16,16 11-36-16,9 3 0 0,8 3 2 15,1 3 1-15,-20 5 1 16,-8-1 0-16,-21 2 0 16,-16-3 2-1,-11-15-6-15,-8-1-6 16,0-15-18-16,-3-8-8 15,12-12-4-15,7-9-2 16,8-10 4-16,11-3 1 16,13-3 11-16,8 1 14 0,10 1 27 15,3-3 14 1,-4 2 20-16,-3-1 7 16,-14 5 12-16,-9 5 3 0,-18 9-22 15,-10 7-17-15,-16 11-33 16,-2 7-13-16,7 10-6 15,-1 3 16-15,14 2-128 16,7-3-107-16</inkml:trace>
  <inkml:trace contextRef="#ctx0" brushRef="#br0" timeOffset="94998.92">6071 10933 795 0,'-5'-3'387'0,"-8"3"-133"16,11 6-148-16,7 7-21 15,13 6-20-15,7-1-1 16,10-1 11-16,4-5 1 16,1-7-9-16,-4-5-6 0,-10-3-11 15,-7-3-4-15,-18-8-2 16,-3 3-1-16,-17-4-9 16,-5 0-10-16,-8 7-15 15,-6 1-6-15,2 4-18 16,0 3-38-16,9 5-129 15,4 3-132-15</inkml:trace>
  <inkml:trace contextRef="#ctx0" brushRef="#br0" timeOffset="95187.23">6004 11300 717 0,'15'2'427'0,"25"0"-23"0,1 1-152 16,16 3-111-16,-2 0-37 16,-5 2-51-16,-2 0-19 15,-12-3-132-15,-5-4-432 16</inkml:trace>
  <inkml:trace contextRef="#ctx0" brushRef="#br0" timeOffset="95566.92">6867 11168 867 0,'8'9'360'0,"6"18"-188"0,-4 0-36 15,-12 3-48-15,-6 0-16 16,-3-9-175-16</inkml:trace>
  <inkml:trace contextRef="#ctx0" brushRef="#br0" timeOffset="95913.35">7365 11083 987 0,'-4'5'405'16,"-1"13"-238"-16,1 7-76 15,10 5-41-15,3-1-10 16,8-6-12-16,1-9-4 15,8-14-5-15,5-5 1 16,1-17 0-16,0-2 2 16,-7-12 6-16,-8 2 2 15,-13-2 10-15,-9 0 6 0,-19-1 10 16,-10-5 4-16,-8-8-1 16,4-1-8-16,6 13-27 15,4 9-19-15,11 26-24 16,-2 9-10-16,9 20 1 15,5 5 5 1,13 10 6-16,13 0-22 0,14-4-121 16,7-2-77-16,15-11-258 15</inkml:trace>
  <inkml:trace contextRef="#ctx0" brushRef="#br0" timeOffset="96157.98">7893 11074 531 0,'-12'12'359'15,"0"11"-35"-15,-15 2-83 0,-3 3-43 16,-3 0-78-16,-5-8-28 16,9-8-34-16,6-7-12 15,10-11-18-15,4-6-11 16,9-10-17-16,1-1-10 16,11 0-10-1,1 0-1-15,8 12-3 16,3 2 3-16,2 10 9 0,0 9 6 15,-4 11 10 1,-2 8 1-16,-3 3 49 16,0 0-108-16</inkml:trace>
  <inkml:trace contextRef="#ctx0" brushRef="#br0" timeOffset="96711.34">8693 11008 620 0,'-7'-4'351'0,"-13"-3"-43"16,-6 4-64-16,-5-1-73 15,-4 4-34-15,5 7-64 16,7 2-30-16,8 5-43 15,7 1-10-15,9-4-10 16,7 1 1-16,10-2 8 16,5-6 3-16,2 4 6 15,0-4 2-15,-3-4 2 16,-7 1 3-16,-5-2 7 16,-6-4-1-16,-11 4-7 0,-3 1-2 15,-10 2-6-15,-3 4-2 16,4 6 4-16,0-1 1 15,9 3 1-15,3 0 0 16,9 2 0-16,4-1 3 16,8 0-1-16,4-2 1 15,9-7 2-15,0-1-2 16,1-7-14-16,-4-5-52 0,-8-4-360 16</inkml:trace>
  <inkml:trace contextRef="#ctx0" brushRef="#br0" timeOffset="96960.23">8623 10783 886 0,'-6'-8'459'15,"-8"-7"-151"-15,6 9-150 16,5 5-72-16,4 5-83 0,8 6-24 16,6 8-8-16,2 5-24 15,3 5-52-15,-1 2-20 16,6 2-5-16,2 1 45 15,4-3 61-15,7 3 43 16,-4-2 41-16,3 2 11 16,5 10 16-16,-5 1-18 15,1 8-30-15,-7-3-10 16,-7-6-21-16,-4-5-38 16,-5-16-157-16</inkml:trace>
  <inkml:trace contextRef="#ctx0" brushRef="#br0" timeOffset="97138.78">9052 11036 826 0,'-12'-13'485'0,"-8"-8"-63"0,0 9-175 16,0 12-47-16,-4 13-95 16,2 5-44-16,-7 19-47 0,-4 7-5 15,0 13-2-15,-7 6-1 16,3-1 19-16,9-2-80 15,9-18-181 1</inkml:trace>
  <inkml:trace contextRef="#ctx0" brushRef="#br0" timeOffset="97814.14">9309 11177 427 0,'3'-10'273'0,"4"-6"-25"0,-1-2-60 16,-1-1-14-16,-3 0-6 15,-8-3 1-15,-6 2 4 0,-5-2-8 16,-7 6-47-16,-3 4-30 16,-4 12-65-16,5 6-23 15,-1 8-16 1,9 5-2-16,10 2 8 0,5 3 3 16,16 1 2-16,5 0 1 15,10-8 3-15,2-4 1 16,-1-10 2-1,-4-3 0-15,-6-6 3 16,-3-3 0-16,-7-1 1 16,-2-5 2-16,-1 1 1 15,-2 0 2-15,0 4 0 16,-5 1-2-16,0 5-4 16,-3 1-5-16,3 3-13 15,1 0-4-15,0 0 1 16,0 0 3-16,5 10 10 15,21 38 2-15,-10-34 1 0,-2-6 1 16,8-5 4-16,-4-3 2 16,-1-8 2-16,0-3-1 15,-4-3 0-15,-2-3-1 16,-2 2 2-16,-3 0 2 16,-4 1 15-16,-2 5 6 15,-1 4-6-15,-1 7-4 0,-2 10-18 16,3 7-5-1,0 13 0-15,1 8 1 16,4 10-1-16,1 8 0 16,7 1 0-16,2-2 0 0,2-12-1 15,-14-10 0-15,10-21-82 16,-2-9-87-16</inkml:trace>
  <inkml:trace contextRef="#ctx0" brushRef="#br0" timeOffset="98302.64">9567 11192 814 0,'8'-1'294'15,"21"1"-228"1,-6-1-61-16,14-3-9 0,5 1 1 16,3-4 4-16,1-3 0 15,-1 0 3-15,-1-2 0 16,-3-2 3-16,-8 1 2 15,-10-4 47-15,-5 4 21 16,-11-1 47-16,-8-1 20 0,-14 1-4 16,-7-1-12-16,-11 1-43 15,2 4-24-15,3 6-47 16,4 4-14-16,10 3-21 16,6 5-5-16,3 3-7 15,8 2 3-15,8 4 12 16,3-1 9-16,9-2 9 15,0-4 2-15,-2-2 2 16,-3-2-1-16,-10-4 5 16,-4-2 4-16,-11 0 3 15,-6 3 1-15,-10 2-2 16,0-1-1-16,2-1 7 16,5-2-1-16,9 5 1 0,3 0-1 15,4 2 1-15,2 4 13 16,8-2 19-16,8 2 5 15,7-1-3-15,4-2-10 16,1-2-18-16,0-4-5 16,-4-3-4-16,2-5-71 15</inkml:trace>
  <inkml:trace contextRef="#ctx0" brushRef="#br0" timeOffset="101046.7">11113 10842 601 0,'-12'17'333'15,"-6"12"-59"-15,-9 16-113 16,4 3-24-16,-2 9-49 16,-3-4-28-16,9-4-30 15,1-5-8-15,10-18-12 16,8-5-5-16,5-20 2 15,6-6 1-15,9-17 1 16,-3-7 1-16,6-7-4 0,-1-4-1 16,-4-4-1-1,3-3 0-15,-3-2 1 0,-4 2-1 16,-3 9 1-16,-3 8 1 16,-3 15 4-16,-3 9-9 15,-4 11-5-15,1 8-4 16,2 17-7-16,6 5 9 0,16 14 3 15,3-2 2-15,11 1 0 16,-1 0 1-16,1-3 1 16,2-3 1-16,-6-8 1 15,-3-8 1-15,-13-12 1 16,-8-2 0-16,-16-9 15 16,-8-2 2-16,-22-2 14 15,-6-2 5-15,-14 0-9 16,-3 3-3-16,-5 3-13 15,-2-3-6-15,12 0-6 16,7 0-1-16,22-7-10 16,16 2-27-16,18-3-79 15,10-1-66-15</inkml:trace>
  <inkml:trace contextRef="#ctx0" brushRef="#br0" timeOffset="101792.75">11383 10927 609 0,'1'-1'373'0,"1"-4"-54"0,0 5-103 16,-2 0-38-16,0 0-73 0,6 7-32 15,19 23-20-15,37 35-14 16,-23-25-14-1,2 0-4-15,-2 3-10 0,-4-4 1 16,-12-10-1 0,-3-5 1-16,-6-17 6 0,-2-6 19 15,3-9 20-15,1-11 4 0,-9-13-5 16,6-1-17 0,-4-6-15-1,-2-2-4-15,8 0 0 16,-3-1-5-16,-2 2-10 15,-4 4-2-15,-4 10-7 16,-2 3-18-16,0 11-98 16,4 4-92-16</inkml:trace>
  <inkml:trace contextRef="#ctx0" brushRef="#br0" timeOffset="106354.4">12146 11039 583 0,'3'4'293'16,"4"0"-46"-16,8 0-76 0,13 2-56 15,4-7-5 1,18 1-52-16,3-2-18 0,0 2-24 16,-3 3 8-16,-11-3-81 15,-9 4-82-15</inkml:trace>
  <inkml:trace contextRef="#ctx0" brushRef="#br0" timeOffset="106547.69">12203 11160 650 0,'4'6'314'0,"2"0"-84"0,11 0-56 15,20-2-55-15,4-4-20 16,14 0-54-16,-2 0-18 16,-3 0-47-16,-4 0-129 15</inkml:trace>
  <inkml:trace contextRef="#ctx0" brushRef="#br0" timeOffset="107377.79">12818 10830 772 0,'3'2'309'16,"12"3"-178"-16,6-3-49 15,18 2-28-15,5-3-7 0,8-1-25 16,1 0-6-16,-9-1-3 15,-5-3 2-15,-12 2 1 16,-9-1 1-16,-12 0-3 16,-3 2-5-16,-6 3-7 15,2-2-2-15,-1 0-4 16,-3 2 1-16,-14 2 3 16,-31 8 1-16,30-8 1 15,3 2 0-15,0-1-2 16,4 3 0-16,0 3 5 15,3-2 5-15,2 4 8 16,4 4 4-16,3 3-3 16,2 11-4-16,7 5-6 15,1-4 0-15,6 7 5 16,-1-4 4-16,0 2 7 16,-4 2 2-16,-7-7-3 0,-7-4-1 15,-10-6-1-15,-3-4 2 16,-15-7 2-16,1-3 1 15,0-12-6-15,-2-3-5 16,11-1-8-16,6 0-6 16,5 4-4-16,6 0-6 0,7 4-11 15,4-2 1-15,-6 2 4 16,11 0 5-16,55 0 10 16,-21 1 1-16,5 1-1 15,2 1 0 1,-12-3 1-16,-8 0 23 0,-11 0-117 15,-3-1-109-15</inkml:trace>
  <inkml:trace contextRef="#ctx0" brushRef="#br0" timeOffset="117784.62">13451 11340 337 0,'3'-6'198'15,"5"-3"-31"-15,-2-3-30 16,-5 2-9-16,-3-1-6 16,-7 1-6-16,-6 3-19 15,-1 1-10-15,-4 4-25 16,2 3-15-16,-1 5-31 15,2 4-13-15,3 5-14 0,4 1-5 16,5 3 3-16,4-5 1 16,5-4 5-16,5-3 4 15,2-5 4-15,4-1 3 16,1-4 3-16,2-5-2 16,-2-4 0-16,-3-1-2 15,-1 1-4-15,-2 4-1 16,-2 8-7-16,3 5-2 15,-7 8 3-15,2 2 1 0,0 0 8 16,0-3 3 0,3-4-92-16,1-5-208 0</inkml:trace>
  <inkml:trace contextRef="#ctx0" brushRef="#br0" timeOffset="118163.47">13547 11070 733 0,'0'0'360'0,"0"-4"-147"16,0 9-86-16,0-5-96 16,0 3-14-16,4 27 2 0,10 35-3 15,-5-28-4-15,-1 1-1 16,-2-9 1-16,0-6 2 15,-6-8 0-15,3-5-1 16,-3-9 1-16,3-1 1 16,0-7-2-16,0-2 0 15,3-2-8-15,1-2-5 0,7 4-6 16,-5 2-6 0,10 7-2-1,-3 1 0-15,-4 12 3 0,3-1 4 0,-6 6 9 16,-8-2 4-16,-4-1 11 15,-9-1 5 1,-7-7 6-16,3-2 2 16,2-6-23-16,4-3-43 0,2-6-237 15</inkml:trace>
  <inkml:trace contextRef="#ctx0" brushRef="#br0" timeOffset="118441.96">13930 11127 940 0,'0'0'483'16,"-2"0"-158"-16,2 2-134 16,0-2-129-16,0 0-35 0,0 0-16 15,0 0 1-15,7 1-135 16</inkml:trace>
  <inkml:trace contextRef="#ctx0" brushRef="#br0" timeOffset="118847.22">14312 10812 855 0,'-1'2'339'0,"-4"6"-220"16,4 8-49-16,1 15-43 16,1 13-3-16,11 15-10 15,-2 5-5-15,1 8-2 0,-3-4 2 16,-4-7 4-16,0-7 2 16,0-17-6-1,0-8-49-15,-1-16-253 16</inkml:trace>
  <inkml:trace contextRef="#ctx0" brushRef="#br0" timeOffset="119354.11">14252 10943 705 0,'6'-12'333'15,"9"-16"-120"-15,6-1-42 16,14 6-57-16,7 3-19 16,13 19-43-16,3 10-21 15,-9 19-19-15,-7 7-2 16,-24 13 10-16,-14-1 3 0,-23 6 2 16,-12 0 0-16,-10-8-7 15,-4-6 1-15,7-14 3 16,5-9 3-16,15-14-4 15,5-3-7-15,13-9-22 16,5-1-11 0,17-1 10-16,8 2 2 0,15 9 13 15,5 6 9 1,1 13-11-16,-5 6 3 0,-17 5 3 16,-2 0-1-16,-15-7 34 15,1-5-80-15</inkml:trace>
  <inkml:trace contextRef="#ctx0" brushRef="#br0" timeOffset="121519.96">15050 11093 469 0,'6'0'271'0,"1"-2"-50"16,11-4-111-16,13 1-23 15,15-1-59-15,5-3-18 16,3 7-47-16,-7-2-86 0</inkml:trace>
  <inkml:trace contextRef="#ctx0" brushRef="#br0" timeOffset="121725.22">15072 11171 538 0,'0'0'277'0,"14"4"-23"16,6 2-74-16,21-1-60 16,8 1-2-16,14-1-57 0,3-5-25 15,2 0-180 1</inkml:trace>
  <inkml:trace contextRef="#ctx0" brushRef="#br0" timeOffset="122907.16">1581 12129 871 0,'15'0'361'15,"10"3"-210"-15,14-5-95 16,9-2-10-16,5-2-29 15,7 0-9-15,-4 3-77 16,-5-1-107-16</inkml:trace>
  <inkml:trace contextRef="#ctx0" brushRef="#br0" timeOffset="123079.97">1630 12282 768 0,'0'1'377'16,"4"0"-84"-16,16-1-170 0,10 0-31 15,11-2-26-15,16-1-24 16,4 2-29-16,-8-1-29 16,-4 1-218-16</inkml:trace>
  <inkml:trace contextRef="#ctx0" brushRef="#br0" timeOffset="129605.73">2448 11986 841 0,'-9'0'365'16,"-19"-2"-181"-1,-4 2-52-15,3 10-67 0,1 8-28 0,14 15-50 16,7 8-9-16,10 7-2 16,8 0 3-1,17-7 6-15,11-7 4 0,15-18 10 16,2-10 5-16,-4-14 24 15,-10-13 29-15,-11-11 44 16,-6-9 12-16,-23-7 26 31,-2 7-13-31,-24-1-44 0,-5 10-21 16,-8 8-53-16,0 7-19 16,-1 12-33-16,2 4-51 15,14 13-229-15</inkml:trace>
  <inkml:trace contextRef="#ctx0" brushRef="#br0" timeOffset="129745.61">2708 12285 1278 0,'-1'0'464'0,"-1"-1"-383"0,3 0-99 15</inkml:trace>
  <inkml:trace contextRef="#ctx0" brushRef="#br0" timeOffset="130267.6">3134 11977 429 0,'7'0'265'16,"-1"-10"-3"-16,-1 9-24 15,-5 1-43-15,-5-3-36 0,3 3-63 16,1-1-31-16,-21-1-42 15,-27-5-7-15,26 5-7 16,2 2-2-16,0 0-3 16,-2 1-1-16,5-1 0 15,3-1 0-15,9 4 0 16,-2 1 1-16,8 9-4 16,0 0 1-16,-2 3 3 15,5 5 1-15,-4 0 4 16,0 5-1-16,1 4-1 15,-1-4-1-15,4-6-2 16,2-7-1-16,8-10 0 16,6-1-1-16,-2-6 0 15,12 3-2-15,1 0-3 0,-2-1 1 16,5 8 9-16,-8 1 11 16,-12 12 36-16,-6 3 16 15,-15 5 18 1,-14 3-2-16,-9-3-22 15,-12-6-11-15,-2-12-38 0,-1-8-56 16,-2-15-208-16</inkml:trace>
  <inkml:trace contextRef="#ctx0" brushRef="#br0" timeOffset="130539.16">2651 12035 918 0,'-4'0'443'16,"-10"3"-172"-16,-4 9-76 0,-13 14-111 15,-8 11-28-15,-13 13-33 16,-1-1-10-16,10-5-117 16</inkml:trace>
  <inkml:trace contextRef="#ctx0" brushRef="#br0" timeOffset="130854.34">3592 12227 1250 0,'-3'0'616'0,"-4"0"-234"0,-1 3-176 16,6 1-53-16,-4-3-88 16,0 2-27-16,5-3-20 15,0-1-77-15,1-1-263 16</inkml:trace>
  <inkml:trace contextRef="#ctx0" brushRef="#br0" timeOffset="131326.31">3886 12018 885 0,'-5'1'435'0,"-2"0"-186"0,7 2-80 16,16 9-103-1,8 4-41-15,18 7-15 0,4 7 3 16,-10 2 6-1,-2 4 3-15,-25 2 5 16,-9 1 0-16,-13-4 3 16,-12-8 1-16,4-9-3 15,-5-9-12-15,10-12-25 16,0-9-21-16,8-11-39 16,8-5-1-16,8-12 6 15,13-4 8-15,5-4 34 16,10 6 17-16,2 5 30 15,-3 6 20-15,-10 9 39 16,-12-2 12-16,-19 8 0 0,-13 4-9 16,-12 10-35-16,-6 1-21 15,2 4-27 1,-1 2-10-16,7 2-56 16,8 6-69-16</inkml:trace>
  <inkml:trace contextRef="#ctx0" brushRef="#br0" timeOffset="131648.1">4561 12132 721 0,'4'0'367'0,"2"1"-38"0,13 1-189 15,10 0-70 1,4-2 3-16,8 0-32 15,1 3-18-15,0 0 17 0,-3 3-76 16,-5 0-248-16</inkml:trace>
  <inkml:trace contextRef="#ctx0" brushRef="#br0" timeOffset="131872.87">4544 12256 916 0,'2'4'393'16,"-1"-3"-206"-16,0 1-45 0,-1-2-29 16,30 9-12-16,53 10-31 15,-27-16-12-15,-6-3-43 0,1-3-3 16,-5-2-132-16</inkml:trace>
  <inkml:trace contextRef="#ctx0" brushRef="#br0" timeOffset="132275.29">5350 11969 684 0,'9'0'417'0,"-5"-5"11"0,2 14-251 16,-5 8-26-16,-19 5-22 15,2 8-9-15,-11 0-56 16,3 2-18-16,10 8-34 16,3 0-12-16,18-5-13 15,8-7-6-15,18-18-3 16,7-5 3-16,5-9-6 15,-3-2-37-15,-12-6-146 16,-1 0-200-16</inkml:trace>
  <inkml:trace contextRef="#ctx0" brushRef="#br0" timeOffset="132453.87">5515 12001 1222 0,'-3'5'485'15,"0"10"-306"-15,5 11-50 16,-3 13-22-16,-3 9-10 16,2 11-29-16,-7 1-14 15,7-4-24-15,2-9-13 16,1-13-7-16,3-12-38 0,4-12-195 16</inkml:trace>
  <inkml:trace contextRef="#ctx0" brushRef="#br0" timeOffset="133933.54">6109 12012 1039 0,'-1'-4'487'15,"-1"-3"-194"-15,2 6-67 16,0 1-115-16,0 0-45 15,8 14-64-15,40 47-5 16,-8-11 6-16,-2 2 0 16,3 2 2-16,-6 0 0 15,-9-15 1-15,-4-10 0 16,0-12 0-16,-7-5 1 16,-2-8 4-1,-1-2 6-15,-7-12 8 0,3-7 0 16,1-16-2-16,4-5-3 0,7-17-6 15,-2-2-4-15,3 6 22 16,-4 5 11-16,-7 15 18 16,-4 4 6-16,-6 11-25 0,-2 3-15 31,1 5-45-31,4 6-91 0</inkml:trace>
  <inkml:trace contextRef="#ctx0" brushRef="#br0" timeOffset="134811.54">6871 12436 893 0,'-2'1'444'0,"1"1"-125"15,1 8-44-15,-1-6-78 16,1 1-50-16,0-3-75 16,-1-3 389-16</inkml:trace>
  <inkml:trace contextRef="#ctx0" brushRef="#br0" timeOffset="160218.37">16975 7350 538 0,'0'-3'287'16,"0"-3"-57"-1,2 0-24-15,9-4-55 0,4 2-25 16,10 2-48 0,7 5-21-16,0 2-23 0,-1 9-8 15,-4 7-10-15,-8-2 0 16,-2 6 3-16,-6-4-3 16,-8-1-102-16,-1 3-122 15</inkml:trace>
  <inkml:trace contextRef="#ctx0" brushRef="#br0" timeOffset="160431.91">17126 7219 827 0,'5'-2'364'0,"10"2"-164"15,3 0-82-15,15 15-55 16,-2 6-11-16,-3 1-22 15,-2 6-5-15,-13-3 0 0,-4-1-1 16,-9 5-3 0,-1-1 6-16,-2-4-97 0,3-1-111 15</inkml:trace>
  <inkml:trace contextRef="#ctx0" brushRef="#br0" timeOffset="160994.37">16318 6612 660 0,'-1'9'337'0,"1"6"-74"16,-1 17-126-16,2 15-14 0,0 11-39 16,-1 4-24-16,1-1-33 15,-1-11-7-15,-2-3-38 16,-2-9-46-16,-1-10-189 15</inkml:trace>
  <inkml:trace contextRef="#ctx0" brushRef="#br0" timeOffset="161329.61">16241 6692 810 0,'15'-16'366'0,"17"-15"-163"16,8 6-48-16,9 16-64 0,-2 9-25 15,-3 17-24-15,-11 11-1 16,-21 10 9-16,-8 4 6 16,-21 4-6-16,-5-2-7 15,-8-4-12-15,-4-10-5 16,6-11-5-16,4-5-2 0,9-11-11 16,4-3-8-16,10-2-21 15,1-4-10-15,15 3-4 16,6 2 1-16,13 6 9 15,2 2 8-15,1 9 18 16,-8 2 8-16,-5 2 9 16,-8 5 2-1,-6-8-6-15,2 0-3 16,-5-9-43-16,3-5-61 16,-2-8-243-16</inkml:trace>
  <inkml:trace contextRef="#ctx0" brushRef="#br0" timeOffset="161655.44">16643 7028 637 0,'0'0'308'0,"2"1"-86"31,4-1-42-31,-6-1-44 0,0 0-19 16,8-2-47-16,7-6-17 15,34-24-23-15,-32 12-2 16,-4 7-8 0,-2 4 14-16,-4 1 5 0,-1 6-1 15,-5 1-1 1,2 7-7-16,-3-5 5 16,0 0 7-16,2 21 9 15,3 35-7-15,-2-26-3 16,-1 2-4-16,0-7-4 15,-1-5-4-15,2-2-12 0,-1-4-4 16,-2-1-3-16,0-3 1 16,0 2-155-16</inkml:trace>
  <inkml:trace contextRef="#ctx0" brushRef="#br0" timeOffset="164619.04">14718 11464 414 0,'2'-3'220'16,"5"-5"-41"-16,-1-4-18 0,5-1-18 16,1 1-11-16,1-2-20 15,0 3-11 1,-3 0-21-16,-3 3-4 0,-4 6-5 15,-1-2-5-15,-2 4-8 16,0 0-13-16,-1 0-26 16,0 0-11-16,1 0-11 15,-1 0 3-15,1 17 12 16,2 33 5-16,3-26 5 16,5 7-1-16,-1-8-8 15,3-1-2-15,-1-9-31 16,3-5-90-16</inkml:trace>
  <inkml:trace contextRef="#ctx0" brushRef="#br0" timeOffset="177087.97">18081 12005 213 0,'-66'1'141'15,"-76"6"-4"-15,17 2-60 16,32-2-40-16,18-4 13 0,51-1 22 15,28-2-1-15,49-6-23 16,32 0-22-16,49-2-29 16,26 2-2-16,37 3 2 15,21 2 0-15,31 1 0 16,12 2 3-16,30 1 32 16,23-3 19-16,25 0 14 15,7-4 4-15,13-2-27 16,-5 1-16-16,-6 0-12 15,-7 4-3-15,-34-2-5 16,-23 1-2-16,-42 3 0 16,-23 3 0-16,-42-2 2 15,-18 0 2-15,-39-3 3 16,-16-2-32-16,-32-1-156 16,-13-3-47-16,-29 3-70 15</inkml:trace>
  <inkml:trace contextRef="#ctx0" brushRef="#br0" timeOffset="177171.73">23379 11976 127 0,'-8'6'85'0,"-16"0"-7"0,4-1-26 16</inkml:trace>
  <inkml:trace contextRef="#ctx0" brushRef="#br0" timeOffset="177477.8">23249 11877 713 0,'-1'-2'287'0,"7"2"-194"16,8 2-42-16,13 5-35 15,10 3-5-15,8 3 5 0,8 1-4 16,-3-3 22 0,-5 0 16-16,-18 0 25 15,-13 3 17-15,-22 3 1 0,-14 3-7 16,-23 5-17 0,-3-1-17-16,0 5-25 15,5-3-16-15</inkml:trace>
  <inkml:trace contextRef="#ctx0" brushRef="#br0" timeOffset="178242.94">17798 11916 629 0,'0'-1'298'0,"0"1"-98"16,-1 0-29-16,0 0-54 15,0 0-28-15,-19 2-56 16,-43 49-12-16,16-31-8 15,-2 0-3-15,3 2-4 0,6-1-1 16,4-1-2-16,6-4 0 16,8-6-1-16,1-5-2 15,16 0-15 1,5 2-1-16,19 1 2 0,10 5 2 16,21 6 12-16,8-4 7 15,22 1-52 1,10-2-243-16</inkml:trace>
  <inkml:trace contextRef="#ctx0" brushRef="#br0" timeOffset="178914.61">19876 11415 811 0,'-8'11'313'0,"-13"21"-201"16,-7 9-47-16,-11 14 9 15,-1 5-6-15,2 0-18 16,-1-2-4-16,9-10 3 0,8-9 0 15,5-17 7-15,9-9 9 16,8-17 0-16,2-7-6 16,7-15-13-16,3-4-13 15,2-11-21-15,-4-4-1 16,-1 4-3-16,-3-2-3 16,-1 12-6-16,1 3-4 0,0 13-10 15,1 7-13-15,0 8-10 16,4 13-1-1,5 7 6-15,6 7 12 16,13 9 11-16,3-2 2 16,8 2 6-16,2 1 2 0,-11-8 2 15,-3-2 3-15,-14-2 1 16,-8-5 4-16,-15-5 8 16,-8 0 0-16,-21-7 2 15,-10 0-4-15,-6 3-7 16,-4-5-3-16,6-4-1 15,7-1-1-15,15-3-23 16,5-3-43-16,18-2-176 16,7-2-196-16</inkml:trace>
  <inkml:trace contextRef="#ctx0" brushRef="#br0" timeOffset="179225.41">19951 11504 1044 0,'0'-2'408'0,"3"4"-285"0,8 10-44 15,-1 9-33-15,3 8-7 16,-4 10-7-16,2 7-3 0,-1 7-8 16,-3 1-3-16,4-1-3 15,-2-10 0-15,7-12 8 16,7-10 9-16,-1-18 22 15,4-9 7-15,1-14 7 16,0-7-4-16,-2-9-14 16,-2 2-7-16,-10-4-13 15,0 5-5-15,-9 3-12 0,-1-1-5 16,0 6-38 0,-2 0-48-16,3 3-145 15,1 3-159-15</inkml:trace>
  <inkml:trace contextRef="#ctx0" brushRef="#br0" timeOffset="179402.44">20399 11666 712 0,'12'3'316'0,"4"0"-150"16,10-1-71-16,4-2-17 15,6-4-28-15,2 1-9 0,7 1-88 16,-5 2-116 0</inkml:trace>
  <inkml:trace contextRef="#ctx0" brushRef="#br0" timeOffset="179568.06">20478 11801 864 0,'2'0'390'16,"4"-3"-150"-16,7 0-155 16,14 0-34-16,11-3-19 15,5 2-10-15,5 1-42 16,-2-2-88-16</inkml:trace>
  <inkml:trace contextRef="#ctx0" brushRef="#br0" timeOffset="179949.14">20891 11507 755 0,'4'-3'317'16,"6"-1"-168"-16,9 3-56 15,7 1-48-15,2 2-6 16,4 1-18-16,2 1-8 16,-2-4-1-16,-7 0 1 15,-9-1 5-15,-6 0 3 0,-12-1 5 16,-1 4-2-16,-8 0 6 16,-4 4 5-16,-3 4-4 15,1 4-1-15,3 4-8 16,3 3-6-16,1 3 0 15,5 5-2-15,2 9-2 16,3 4-2-16,7 3-5 16,-1-3 1-16,7-8 2 15,-1-7 1-15,0-9-47 16,2-9-75-16</inkml:trace>
  <inkml:trace contextRef="#ctx0" brushRef="#br0" timeOffset="180081.96">20918 11710 626 0,'6'0'279'0,"5"-1"-102"0,12 2-66 15,13 2-36-15,3 1-15 0,5 1-39 16,-1 0-7-16,-4-2-85 16</inkml:trace>
  <inkml:trace contextRef="#ctx0" brushRef="#br0" timeOffset="180429.03">21417 11623 1046 0,'1'-7'470'0,"0"-2"-211"16,-1 2-57-16,3 7-91 0,-1 7-36 15,4 6-58-15,3 8-12 16,5 11 0-16,0 2-1 15,5 12 0 1,-3 2 0-16,5-2 2 0,0-3 1 16,-3-16 3-16,1-5 4 0,-6-17 20 31,0-6 13-31,4-16 12 0,-4-4-1 16,5-14-14-1,-3-2-15-15,0-3-13 0,3 0-4 16,-5 8-6-16,-1-1 0 0,-5 9 1 15,-4 2-3-15,-3 8-4 16,-1 5 1 0,-1 3-159-16,0 6-113 0</inkml:trace>
  <inkml:trace contextRef="#ctx0" brushRef="#br0" timeOffset="188019.2">17508 9017 81 0,'-36'-2'36'0,"-29"-2"-11"0,-9 2-26 16,-1 2-1-16,-5 0 0 16,9 0 2-16,6 0 29 15,5 0 11-15,20 2 12 16,5 0 10-16,19 0-16 16,11 3-3-16,26 1 10 15,14 0 6-15,30-6 11 16,29 1 0-16,40-6-14 0,25 2-2 15,45 0 3-15,7-1 3 16,23 0 12 0,3 3 1-16,11 0 15 15,3-4 11-15,2 2 0 16,2 1-8-16,-20-4-23 16,-22 0-13-16,-32-1-12 15,-21 1-5-15,-36 4-16 16,-16 1-4-16,-43 1-2 15,-18 0-9-15,-33-1-133 16,-5 3-134-16</inkml:trace>
  <inkml:trace contextRef="#ctx0" brushRef="#br0" timeOffset="188574.53">20270 8949 363 0,'-1'-4'229'0,"1"1"-18"0,3 0-87 16,-3 2-79-16,0 1-17 16,8 0-10-16,14 5 0 15,31 9-6-15,-32-6-3 16,3-1-4-16,-1 0 1 16,-3-3 25-16,0 2 6 15,-13-3 10-15,-4-3 7 0,-3 3-20 16,1 0-5-16,-1-3-16 15,0 0-5-15,0 1 0 16,2 12 8-16,-2 32 15 16,-13-27-1-16,-8 1 1 15,2 0-5-15,-4-1 3 16,3-4-14-16,-7-4-229 16</inkml:trace>
  <inkml:trace contextRef="#ctx0" brushRef="#br0" timeOffset="189229.61">17084 8979 217 0,'5'-5'157'0,"6"0"32"16,-4 2-52-16,-7 4-38 15,-6 2-8-15,-5 11-21 16,-10 4-11-16,-16-5-18 15,-3 10-7-15,-7-8-7 16,3 3-4-16,12 4-4 16,7-7-4-16,17 1 12 15,11-5 14-15,24-1 30 16,12-2 7-16,16-5-17 16,9 4-14-16,14-2-10 0,-2-2-113 15</inkml:trace>
  <inkml:trace contextRef="#ctx0" brushRef="#br0" timeOffset="189770.26">20203 8932 471 0,'4'-3'268'15,"13"1"-53"-15,5 3-76 16,10 11-88-16,5 5-21 15,-5 5-10-15,-2-2 12 16</inkml:trace>
  <inkml:trace contextRef="#ctx0" brushRef="#br0" timeOffset="190671.07">18308 9234 581 0,'0'-1'275'16,"-1"1"-132"-16,-3 6-68 0,3-6-60 0,-5 13-3 15,-26 50 22-15,12-21-3 0,0 0-6 16,-1-1-2-16,7-10-1 16,4-9 1-16,6-8 6 15,4-10 6-15,4-4 15 16,3-6 1-16,1-10-6 15,6 1-6 1,-4-11-16 0,1-5-2-16,-2-3-4 15,-4-4-1-15,-1 5-8 16,-1 9-5-16,1 6-4 16,-1 11-3-16,1 7-15 31,-2 0-10-31,0 1-12 0,-2-1-3 0,6 3 8 15,22 1 14-15,36 55 19 0,-26-21 7 16,-1 0 8-16,0 1-1 16,-7-5-3-16,-9-5 3 15,-12-7 9-15,-6-5 8 16,-7-6 13-16,-13-5 3 16,-11-1-4-16,-11-7-5 0,-11-4-13 15,2 1-7-15,17-2-4 31,16 4-2-31,1 0-4 16,-34-3-1-16,16-4-14 0,9-1-38 0,27 11-63 16,6 0-44-16,11 4-210 15</inkml:trace>
  <inkml:trace contextRef="#ctx0" brushRef="#br0" timeOffset="191038.19">18503 9314 487 0,'-1'-15'273'0,"-1"-17"-54"15,2 9-54-15,5 11-14 16,-2 4-43-16,-4 5-30 16,5 10-50-16,3 4-23 15,1 11-7-15,7 8 4 0,-4 9 0 16,4 6 0-16,4 4 1 15,-4-7 2-15,8-6 6 16,-5-4 5 0,2-14 27-16,-4-6 12 15,-2-8 19-15,-2-4 6 16,-2-6-11-16,1 0-6 0,-2-4-15 16,1 1-7-16,0-5-4 15,-3-4 1-15,3-5-3 16,1-1-2-16,-3-8-11 15,1 0-8 1,-1-1-45-16,0-1-45 0,6 9-146 16,3 5-126-16</inkml:trace>
  <inkml:trace contextRef="#ctx0" brushRef="#br0" timeOffset="191365.94">19018 9335 479 0,'-6'0'250'0,"4"0"-68"16,-3 0-44-16,5 0-59 15,0 0-21-15,0 0-22 16,0 0-3-16,22 7-8 16,41 3-4-16,-22-10-8 15,6-1-2-15,1 0-1 16,-6 0-58-16</inkml:trace>
  <inkml:trace contextRef="#ctx0" brushRef="#br0" timeOffset="191641.63">19027 9470 317 0,'0'1'172'0,"1"0"-12"16,3 2-10-16,-4-3 3 15,0 0-3-15,23 4-36 16,39 0-17-16,-23-6-43 16,3 0-17-16,-5 2-13 15,-1-1-3-15,-11-2-5 16,-2 2-1-16,-12 1-101 15,-1 1-281-15</inkml:trace>
  <inkml:trace contextRef="#ctx0" brushRef="#br0" timeOffset="-206511.75">19770 9170 814 0,'-8'-2'383'0,"-17"-3"-153"16,-3 4-39-16,-8 11-66 15,-3 8-33-15,1 10-59 16,8 12-26-16,9 8-25 15,7 2-3-15,20 0 6 16,10-7 4-16,16-15 4 16,11-9 1-16,4-18 4 15,-3-2 3-15,-8-9 28 16,-9-7 20-16,-22-4 29 16,-10-3 3-16,-23-2-21 0,-10 3-20 15,-9 7-38-15,0 3-48 16,7 13-230-16</inkml:trace>
  <inkml:trace contextRef="#ctx0" brushRef="#br0" timeOffset="-206026.56">20031 9245 916 0,'4'0'432'0,"-6"0"-185"15,5 10-145-15,-1 10-48 16,8 12-37-16,9 8 1 16,0 2 0-16,0-4-1 15,1-8-1-15,1-8 2 16,2-12 23-16,1-4 12 15,-1-8 32-15,-2-3 9 0,-3-11-9 16,-1-4-11-16,2-8-32 16,0-2-11-16,-2-2-14 15,-2 1-4-15,-6 2-2 16,-1 4-2-16,-1 7-3 16,2 5-50-16,-2 4-464 15</inkml:trace>
</inkml:ink>
</file>

<file path=ppt/ink/ink6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20T09:27:05.866"/>
    </inkml:context>
    <inkml:brush xml:id="br0">
      <inkml:brushProperty name="width" value="0.05292" units="cm"/>
      <inkml:brushProperty name="height" value="0.05292" units="cm"/>
      <inkml:brushProperty name="color" value="#FF0000"/>
    </inkml:brush>
  </inkml:definitions>
  <inkml:trace contextRef="#ctx0" brushRef="#br0">14002 9206 309 0,'0'-8'197'0,"-4"-3"-18"0,0 3-52 16,-4 5-16-16,-6 5-13 15,-4 7 3-15,-6 7-6 16,0 4-15-16,7 10-29 16,9 5-17-16,15 6-29 15,15 2-1-15,31-6 3 16,12-6 2-16,22-19 5 16,2-10 6-16,-2-24 7 15,-6-14 29-15,-14-18 55 16,-12-4 29-16,-46-2 43 15,-15 5-19-15,-54 13-43 16,-20 9-35-16,-8 21-60 0,-10 9-20 16,14 10-77-16,9 3-56 15,21 1-175-15,21 0-236 16</inkml:trace>
  <inkml:trace contextRef="#ctx0" brushRef="#br0" timeOffset="399.15">14213 9471 771 0,'-4'7'383'0,"1"7"-106"15,-3 17-184-15,2 8-32 16,0 21-36-16,2 4-9 16,1 0-6-16,0-5 0 0,7-21-11 15,-4-13-35-15,7-18-120 16,-2-11-154 0</inkml:trace>
  <inkml:trace contextRef="#ctx0" brushRef="#br0" timeOffset="596.91">14252 9471 826 0,'-7'2'413'16,"-11"7"-118"-16,-2 3-73 0,-13 6-76 16,-11 4-33-16,-16 5-50 15,-7 8-18-15,0 4-30 0,7 0-4 0,22-5-19 16,12-8-20-1,20-9-28-15,12-3-9 0,19-11-67 16,11-4-53-16</inkml:trace>
  <inkml:trace contextRef="#ctx0" brushRef="#br0" timeOffset="827.88">14189 9592 482 0,'-5'-11'311'0,"-5"-5"5"0,3 3-59 16,7 9-82-16,1 8-35 16,12 7-49-16,4 9-37 15,15 13-24-15,10 2-4 16,18 7-11-16,3-2-3 0,-3-9-15 15,-6 0-65-15</inkml:trace>
  <inkml:trace contextRef="#ctx0" brushRef="#br0" timeOffset="1249.52">14241 9892 772 0,'0'0'358'0,"0"8"-146"0,-7 6-28 16,-8 13-45-16,-5 12-25 15,-16 13-35-15,-3 5-23 16,-4 5-24-16,4-9-6 0,13-16-17 15,8-11-9-15,16-20-26 16,7-6-5-16,16-9 3 16,3-6-19-16,5-9-94 15,1-3-143-15</inkml:trace>
  <inkml:trace contextRef="#ctx0" brushRef="#br0" timeOffset="1401.59">14276 9877 706 0,'1'-3'380'0,"1"1"-68"16,2 7-133-16,-4-5-95 0,12 30-23 0,25 63-32 15,-10-18-10 1,3 10-9-16,3 2-2 0,5-17-2 16,2-17-16-16,3-25-223 15</inkml:trace>
  <inkml:trace contextRef="#ctx0" brushRef="#br0" timeOffset="1950.31">14822 9277 1012 0,'9'6'350'0,"21"4"-316"16,18 4-15-16,29-4-3 15,10-1-4-15,12-4-5 16,-2-5 2-16,-7-4-12 16,-5-3-28-16,-18-11-57 15,-7 1-47-15,-29-2-155 16,-10-3-41-16,-32-3 124 15,-10-2 131-15,-17-5 273 16,-9-1 90-16,16 9-22 0,5 6-62 16,18 10-81-16,8 5-13 15,17 6-30-15,8 3-22 16,15 12-26-16,2 4-10 16,-4 9 29-16,-8 1 21 15,-17 1 44-15,-8 4 23 16,-12-2-7-16,-3 2-15 15,-10 2-42-15,-7-6-23 0,-10 6-64 16,-9 4-73-16</inkml:trace>
</inkml:ink>
</file>

<file path=ppt/ink/ink6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20T10:54:26.257"/>
    </inkml:context>
    <inkml:brush xml:id="br0">
      <inkml:brushProperty name="width" value="0.05292" units="cm"/>
      <inkml:brushProperty name="height" value="0.05292" units="cm"/>
      <inkml:brushProperty name="color" value="#FF0000"/>
    </inkml:brush>
  </inkml:definitions>
  <inkml:trace contextRef="#ctx0" brushRef="#br0">14002 9206 309 0,'0'-8'197'0,"-4"-3"-18"0,0 3-52 16,-4 5-16-16,-6 5-13 15,-4 7 3-15,-6 7-6 16,0 4-15-16,7 10-29 16,9 5-17-16,15 6-29 15,15 2-1-15,31-6 3 16,12-6 2-16,22-19 5 16,2-10 6-16,-2-24 7 15,-6-14 29-15,-14-18 55 16,-12-4 29-16,-46-2 43 15,-15 5-19-15,-54 13-43 16,-20 9-35-16,-8 21-60 0,-10 9-20 16,14 10-77-16,9 3-56 15,21 1-175-15,21 0-236 16</inkml:trace>
  <inkml:trace contextRef="#ctx0" brushRef="#br0" timeOffset="1">14213 9471 771 0,'-4'7'383'0,"1"7"-106"15,-3 17-184-15,2 8-32 16,0 21-36-16,2 4-9 16,1 0-6-16,0-5 0 0,7-21-11 15,-4-13-35-15,7-18-120 16,-2-11-154 0</inkml:trace>
  <inkml:trace contextRef="#ctx0" brushRef="#br0" timeOffset="2">14252 9471 826 0,'-7'2'413'16,"-11"7"-118"-16,-2 3-73 0,-13 6-76 16,-11 4-33-16,-16 5-50 15,-7 8-18-15,0 4-30 0,7 0-4 0,22-5-19 16,12-8-20-1,20-9-28-15,12-3-9 0,19-11-67 16,11-4-53-16</inkml:trace>
  <inkml:trace contextRef="#ctx0" brushRef="#br0" timeOffset="10.01">14189 9592 482 0,'-5'-11'311'0,"-5"-5"5"0,3 3-59 16,7 9-82-16,1 8-35 16,12 7-49-16,4 9-37 15,15 13-24-15,10 2-4 16,18 7-11-16,3-2-3 0,-3-9-15 15,-6 0-65-15</inkml:trace>
  <inkml:trace contextRef="#ctx0" brushRef="#br0" timeOffset="11.01">14241 9892 772 0,'0'0'358'0,"0"8"-146"0,-7 6-28 16,-8 13-45-16,-5 12-25 15,-16 13-35-15,-3 5-23 16,-4 5-24-16,4-9-6 0,13-16-17 15,8-11-9-15,16-20-26 16,7-6-5-16,16-9 3 16,3-6-19-16,5-9-94 15,1-3-143-15</inkml:trace>
  <inkml:trace contextRef="#ctx0" brushRef="#br0" timeOffset="12.01">14276 9877 706 0,'1'-3'380'0,"1"1"-68"16,2 7-133-16,-4-5-95 0,12 30-23 0,25 63-32 15,-10-18-10 1,3 10-9-16,3 2-2 0,5-17-2 16,2-17-16-16,3-25-223 15</inkml:trace>
  <inkml:trace contextRef="#ctx0" brushRef="#br0" timeOffset="13.01">14822 9277 1012 0,'9'6'350'0,"21"4"-316"16,18 4-15-16,29-4-3 15,10-1-4-15,12-4-5 16,-2-5 2-16,-7-4-12 16,-5-3-28-16,-18-11-57 15,-7 1-47-15,-29-2-155 16,-10-3-41-16,-32-3 124 15,-10-2 131-15,-17-5 273 16,-9-1 90-16,16 9-22 0,5 6-62 16,18 10-81-16,8 5-13 15,17 6-30-15,8 3-22 16,15 12-26-16,2 4-10 16,-4 9 29-16,-8 1 21 15,-17 1 44-15,-8 4 23 16,-12-2-7-16,-3 2-15 15,-10 2-42-15,-7-6-23 0,-10 6-64 16,-9 4-73-16</inkml:trace>
</inkml:ink>
</file>

<file path=ppt/ink/ink6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2-20T10:54:29.719"/>
    </inkml:context>
    <inkml:brush xml:id="br0">
      <inkml:brushProperty name="width" value="0.05292" units="cm"/>
      <inkml:brushProperty name="height" value="0.05292" units="cm"/>
      <inkml:brushProperty name="color" value="#FF0000"/>
    </inkml:brush>
  </inkml:definitions>
  <inkml:trace contextRef="#ctx0" brushRef="#br0">14002 9206 309 0,'0'-8'197'0,"-4"-3"-18"0,0 3-52 16,-4 5-16-16,-6 5-13 15,-4 7 3-15,-6 7-6 16,0 4-15-16,7 10-29 16,9 5-17-16,15 6-29 15,15 2-1-15,31-6 3 16,12-6 2-16,22-19 5 16,2-10 6-16,-2-24 7 15,-6-14 29-15,-14-18 55 16,-12-4 29-16,-46-2 43 15,-15 5-19-15,-54 13-43 16,-20 9-35-16,-8 21-60 0,-10 9-20 16,14 10-77-16,9 3-56 15,21 1-175-15,21 0-236 16</inkml:trace>
  <inkml:trace contextRef="#ctx0" brushRef="#br0" timeOffset="1">14213 9471 771 0,'-4'7'383'0,"1"7"-106"15,-3 17-184-15,2 8-32 16,0 21-36-16,2 4-9 16,1 0-6-16,0-5 0 0,7-21-11 15,-4-13-35-15,7-18-120 16,-2-11-154 0</inkml:trace>
  <inkml:trace contextRef="#ctx0" brushRef="#br0" timeOffset="2">14252 9471 826 0,'-7'2'413'16,"-11"7"-118"-16,-2 3-73 0,-13 6-76 16,-11 4-33-16,-16 5-50 15,-7 8-18-15,0 4-30 0,7 0-4 0,22-5-19 16,12-8-20-1,20-9-28-15,12-3-9 0,19-11-67 16,11-4-53-16</inkml:trace>
  <inkml:trace contextRef="#ctx0" brushRef="#br0" timeOffset="3">14189 9592 482 0,'-5'-11'311'0,"-5"-5"5"0,3 3-59 16,7 9-82-16,1 8-35 16,12 7-49-16,4 9-37 15,15 13-24-15,10 2-4 16,18 7-11-16,3-2-3 0,-3-9-15 15,-6 0-65-15</inkml:trace>
  <inkml:trace contextRef="#ctx0" brushRef="#br0" timeOffset="4">14241 9892 772 0,'0'0'358'0,"0"8"-146"0,-7 6-28 16,-8 13-45-16,-5 12-25 15,-16 13-35-15,-3 5-23 16,-4 5-24-16,4-9-6 0,13-16-17 15,8-11-9-15,16-20-26 16,7-6-5-16,16-9 3 16,3-6-19-16,5-9-94 15,1-3-143-15</inkml:trace>
  <inkml:trace contextRef="#ctx0" brushRef="#br0" timeOffset="5">14276 9877 706 0,'1'-3'380'0,"1"1"-68"16,2 7-133-16,-4-5-95 0,12 30-23 0,25 63-32 15,-10-18-10 1,3 10-9-16,3 2-2 0,5-17-2 16,2-17-16-16,3-25-223 15</inkml:trace>
  <inkml:trace contextRef="#ctx0" brushRef="#br0" timeOffset="6">14822 9277 1012 0,'9'6'350'0,"21"4"-316"16,18 4-15-16,29-4-3 15,10-1-4-15,12-4-5 16,-2-5 2-16,-7-4-12 16,-5-3-28-16,-18-11-57 15,-7 1-47-15,-29-2-155 16,-10-3-41-16,-32-3 124 15,-10-2 131-15,-17-5 273 16,-9-1 90-16,16 9-22 0,5 6-62 16,18 10-81-16,8 5-13 15,17 6-30-15,8 3-22 16,15 12-26-16,2 4-10 16,-4 9 29-16,-8 1 21 15,-17 1 44-15,-8 4 23 16,-12-2-7-16,-3 2-15 15,-10 2-42-15,-7-6-23 0,-10 6-64 16,-9 4-73-16</inkml:trace>
</inkml:ink>
</file>

<file path=ppt/ink/ink6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20T09:15:47.499"/>
    </inkml:context>
    <inkml:brush xml:id="br0">
      <inkml:brushProperty name="width" value="0.05292" units="cm"/>
      <inkml:brushProperty name="height" value="0.05292" units="cm"/>
      <inkml:brushProperty name="color" value="#FF0000"/>
    </inkml:brush>
  </inkml:definitions>
  <inkml:trace contextRef="#ctx0" brushRef="#br0">21194 5171 1394 0,'-5'-22'222'0,"-3"-32"-72"0,10-5-11 15,15-1-37-15,11-7-9 16,27-20-17-16,8-17-6 16,17-28-20-16,14-9-10 0,1 1-3 15,3 11-6-15,-23 32-2 16,-18 20 3-16,-33 40-4 16,-12 15 1-1,-14 17-156-15,-6 10-134 16</inkml:trace>
  <inkml:trace contextRef="#ctx0" brushRef="#br0" timeOffset="489.27">21155 4877 597 0,'-1'-6'382'15,"-1"-6"28"-15,1 0-162 16,1 5-115-16,0 4-39 0,-1 13-74 16,1 9-11-16,-3 17-10 15,2 14-5-15,0 12 3 16,1 2 2-16,5-5 2 15,0-12 2-15,5-22 1 16,-3-10 1-16,5-17 26 16,4-7 12-16,9-14 14 15,6-9 0-15,7-12-27 16,6 1-13-16,3 4-37 16,0-1-105-16</inkml:trace>
  <inkml:trace contextRef="#ctx0" brushRef="#br0" timeOffset="1204.83">22290 3697 433 0,'6'-8'266'0,"3"-7"4"16,2-4-66-16,-1-6-52 0,-1 3-18 0,-3 3-20 15,1-3-7 1,-4 6 3-16,-3 1 2 0,-7 1-8 16,-8 4-14-16,-3 3-27 15,-8 0-18-15,-1 7-32 16,-2 4-13-16,-6 15-28 15,5 5-8 1,5 7-5-16,9 6 1 16,15-2 11-1,6 2 4-15,17-7 3 16,2-6 4-16,9-14 3 16,2-3 0-16,0-12 5 0,-6-6 2 15,-3-5 6-15,-5-6 3 16,-14-1 7-16,7-1 2 15,-15 1 10-15,-6-1 2 16,3 8 1-16,-11 7-2 0,10 6-12 16,1 3-7-16,2 7-12 15,2 3-4-15,4 7-2 16,3 7 2-16,5 10 4 16,-4 3 1-16,-2 5 2 15,3 6 0-15,-3 0 5 16,-2-1 2-16,0-3 4 15,-2-1 2-15,-2-9 1 16,0 0 1-16,0-10 0 16,0-4-2-16,0-10-58 15,1-9-131-15</inkml:trace>
  <inkml:trace contextRef="#ctx0" brushRef="#br0" timeOffset="1740.5">22587 3347 687 0,'-8'-3'427'0,"-7"-2"-28"16,6 0-172-16,3 3-62 15,7 3-91 1,6 6-39-16,11 8-49 0,8 0-8 16,19 3 8-1,6 0 7-15,9-5 9 0,-1 0 2 0,-11-5 3 16,-1 0-2 0,-19-5 2-16,-6-1 2 15,-13-1 7-15,-5 0 2 16,-4 5 2-16,-7 2 11 15,0 8 3 1,-6 5-3-16,-7 4-3 0,0 6-13 16,-3 3-7-16,0 0-1 15,6-1-2-15,1-6 0 16,4-7-6-16,6-4-25 16,2-7-143-16,1-1-155 15</inkml:trace>
  <inkml:trace contextRef="#ctx0" brushRef="#br0" timeOffset="2274.96">23573 3238 798 0,'-10'-7'392'0,"-16"-6"-131"0,-4-5-39 16,-4 1-76-16,0 2-30 16,4 8-62-16,2 4-24 15,-1 12-30-15,-2 7-12 0,-3 11-6 16,3 8 1 0,10 13-1-16,11 6 2 0,17 3 4 15,8-5 2-15,16-4 7 16,5-10-1-16,4-15 4 15,5-3 0 1,2-20 2-16,0-4 4 16,-3-13 48-16,-3-9 24 0,-11-7 50 15,-10-10 19-15,-16-7-14 16,-10 0-21-16,-24-4-46 16,-8 3-19-16,-7 6-34 0,-2 3-4 15,10 11-54-15,6 7-53 16,12 18-173-16</inkml:trace>
  <inkml:trace contextRef="#ctx0" brushRef="#br0" timeOffset="2706.4">23564 3240 621 0,'-4'2'324'0,"-4"0"-66"16,0 2-47-16,-1-2-48 0,0 4-19 0,-2 4-52 31,-2 5-19-31,-2 14-32 15,-6 4-8-15,-7 12-3 16,2 5-4-16,-3-1-6 16,7 2-4-16,6-10-8 15,-3-9-37-15</inkml:trace>
  <inkml:trace contextRef="#ctx0" brushRef="#br0" timeOffset="6811.52">13854 12792 502 0,'4'-4'321'16,"-1"-6"20"-16,-2 5-116 0,-1 3-81 0,-4 2-29 31,3 0-53-31,0 0-25 0,-4 9-27 16,0 17-5-16,-44 35-2 15,28-22-1-15,-2 2 1 0,-1-2-2 16,-1-3-1-1,-1-5-2-15,5 0-59 16,0-6-66-16</inkml:trace>
  <inkml:trace contextRef="#ctx0" brushRef="#br0" timeOffset="7104.55">14051 12781 484 0,'3'-1'265'0,"3"-2"-52"16,-6 2-89-16,0 1-20 15,0 0-8-15,-2 0-9 16,0 5-9-16,-9 19-7 15,-24 39-29-15,11-23-9 16,-7 8-13-16,-2 4-5 0,-1-4 12 16,0-2 2-1,11-12 2-15,4-9 0 16,13-16-19-16,5-4-13 0,10-10-174 16</inkml:trace>
  <inkml:trace contextRef="#ctx0" brushRef="#br0" timeOffset="8166.71">12998 13480 673 0,'-5'-1'341'16,"-6"5"-104"-16,-9 4-100 16,-6 15-97-16,-7 7-20 15,-6 15-20-15,0 6-1 16,-6 12 2-16,-4 4 1 0,4 2 1 15,5-2 1-15,7-18 1 16,7-7 2-16,13-20 3 16,2-9 0-16,15-13-5 15,5-6-2-15,9-17-6 16,5-4-2-16,4-12 3 16,11-1 1-16,-12-10 1 15,1-3 2-15,-3 5 1 16,-16-1 2-16,9 15 4 15,-5 4 3-15,-6 12 17 0,0 5 10 16,-6 6-1-16,0 4-7 16,3 4-25-16,-3-1-12 15,0 0-9-15,0 0 1 16,14 18 3-16,40 38 1 16,-19-18 3-16,4 5 1 15,5 9 2-15,-1-3 3 16,-3-1 2-16,-2-5 1 15,-6-7 0-15,-6-6 2 0,-5-6 5 16,-10-6 4-16,-13-8 49 16,-4-1 16-16,-18-6 20 15,-9-3 8-15,-18-5-46 16,-10 2-16-16,-5-1-25 16,7 4-13-16,8 1-10 15,12 3-4-15,10 1-9 16,10 5-4-16,7-5-69 15,6 0-60-15,13 5-239 16</inkml:trace>
  <inkml:trace contextRef="#ctx0" brushRef="#br0" timeOffset="8831.6">13217 13584 827 0,'-5'-10'388'0,"-3"-10"-153"16,2 4-51-16,4 12-94 15,2 4-37-15,7 9-57 16,0 7-16-16,9 15-2 15,2 7 5-15,8 14 8 16,4 8 4-16,-1 13 5 16,-1 0 1-16,-6-7 2 15,-4-8 0-15,-6-19 2 16,-1-9 2-16,1-15 3 0,3-9 5 16,8-19 71-16,5-7 34 15,4-27 37-15,2-15 15 16,-1-12-59-16,0-6-31 15,-6 16-40-15,-3 13-18 0,-14 19-11 16,-3 9-1 0,-9 11 0-16,0 2-3 0,2 4-33 15,0 3-96-15</inkml:trace>
  <inkml:trace contextRef="#ctx0" brushRef="#br0" timeOffset="9953.82">13792 14023 832 0,'-1'0'367'0,"0"0"-205"16,0 5-58-16,1-5-75 0,-2 0-21 16,1 20-8-16,-2 33 0 15,-1-21 1-15,2 0 0 16,-1-2 4-16,2-2 0 15,-2-8 2-15,2-5 1 0,3-7 1 16,-3-4 0 0,4-4-64-16,0-2-83 15</inkml:trace>
  <inkml:trace contextRef="#ctx0" brushRef="#br0" timeOffset="10300.94">13771 14058 643 0,'4'-9'361'0,"6"-11"-74"15,5 6-67-15,4 2-108 16,3 9-44-16,4 8-54 16,4 0-6-16,-2 8-4 0,-4-1 3 15,-14 3-1-15,-7 2-1 16,-15 3-4-16,-8 2-1 0,-6-1-3 31,-2 3-1-31,5-5-2 16,5-1-2-16,9-1 0 0,3-8-1 15,6-1-2 1,4-2-1-16,11-4 0 16,7 2 3-16,5-2 6 31,-13-1 3-31,-1 2 8 0,44 3 3 0,-6 1 2 15,-4-2 2-15,-33-2 1 0,-7-1 0 0,-7-1-115 16</inkml:trace>
  <inkml:trace contextRef="#ctx0" brushRef="#br0" timeOffset="11620.68">12571 14116 473 0,'-6'0'250'15,"-5"-3"-38"-15,-1 0-31 0,2 1-49 16,3-1-17-16,5 0-52 16,2 2-11-16,0 0-23 15,2-1-3-15,28-4 0 16,53-11-5-16,-30 9 0 16,2 3-9-16,-6 5-49 15</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1-26T08:29:48.831"/>
    </inkml:context>
    <inkml:brush xml:id="br0">
      <inkml:brushProperty name="width" value="0.05292" units="cm"/>
      <inkml:brushProperty name="height" value="0.05292" units="cm"/>
      <inkml:brushProperty name="color" value="#FF0000"/>
    </inkml:brush>
    <inkml:context xml:id="ctx1">
      <inkml:inkSource xml:id="inkSrc77">
        <inkml:traceFormat>
          <inkml:channel name="X" type="integer" max="11752" units="cm"/>
          <inkml:channel name="Y" type="integer" max="6608"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5-11-26T08:31:21.593"/>
    </inkml:context>
  </inkml:definitions>
  <inkml:trace contextRef="#ctx0" brushRef="#br0">22867 3519 703 0,'6'0'284'0,"2"0"-174"0,8 3-73 16,5 0-1-16,-2 4-20 15,6 3-21 1</inkml:trace>
  <inkml:trace contextRef="#ctx0" brushRef="#br0" timeOffset="32538.18">21935 3505 862 0,'1'-1'353'0,"6"4"-182"16,6 0-22-16,18 12-31 15,8 9 8-15,13 14-25 16,0 11-14-16,-15 18-12 15,-12 8-10-15,-25 6-17 0,-12-4-11 16,-13-10-14-16,-4-13 5 16,2-19-137-16,2-15-69 15</inkml:trace>
  <inkml:trace contextRef="#ctx0" brushRef="#br0" timeOffset="33197.84">22519 3433 870 0,'1'8'325'16,"1"8"-236"-16,0 4-16 15,-2-2-21-15,0 0-10 16,0-7-25-16,0-3 4 0,-1-9 13 16,-4-5 1-16,-1-11 5 15,-3-5-4-15,2-4 0 16,0-4 1-16,3 4-7 16,6-1-4-16,10-1-17 15,4 2-6-15,10-1 4 16,4 4 5-16,5 8 11 15,1 3 5-15,-5 12 13 16,-4 5 2-16,-9 15-4 16,-6 10-4-16,-8 13-16 0,-2 1-6 0,0-6-6 31,3-3-34-31,5-15-163 16,3-7-143-16</inkml:trace>
  <inkml:trace contextRef="#ctx0" brushRef="#br0" timeOffset="33558.32">22398 3667 536 0,'8'1'289'0,"11"-3"-57"16,8-4-24-16,23-3-23 15,7-6-21-15,17-4-43 16,6 1-25-16,-11 1-50 16,-10 1-18-16,-21 3-11 0,-8 0-1 15,-9-5-65 1,-2 1-100-16</inkml:trace>
  <inkml:trace contextRef="#ctx0" brushRef="#br0" timeOffset="34160.83">22659 3766 836 0,'0'0'399'15,"0"4"-160"-15,-1 3-84 16,0-7-93-16,-1 0-22 16,-5 19-20-16,-14 32-8 0,16-29-7 15,1-1-4-15,10-6-4 16,7-6-5-16,9-7-1 0,5-2 0 15,5-5 5 1,2-2-14-16,-4-3-104 16,-2 2-45-16,-7 0-193 15</inkml:trace>
  <inkml:trace contextRef="#ctx0" brushRef="#br0" timeOffset="34402.06">22818 3738 537 0,'-1'0'318'32,"0"1"-44"-32,-1 3-100 0,2-4-28 15,0 0-41 1,2 11-20-16,2 16-34 16,5 33-15-16,-5-24-16 0,-5-5-5 0,1-4-5 15,1-5 0 1,5-5-1-16,2-4-1 15,-3-6 0-15,1-5-1 16,-5-6-1-16,3 3-10 0,-4 0-99 16,0 0-141-16</inkml:trace>
  <inkml:trace contextRef="#ctx0" brushRef="#br0" timeOffset="37138.06">21635 4080 553 0,'4'-1'313'16,"6"-1"-36"-16,19 0-102 16,12 4-17-16,26 2-25 15,15-3-22-15,39 5-38 16,18-2-15-16,21 0-22 15,3 2-11-15,-13-6-10 16,-14 2-3-16,-30-9-66 0,-16 2-77 16</inkml:trace>
  <inkml:trace contextRef="#ctx0" brushRef="#br0" timeOffset="37470.51">22947 4052 754 0,'2'-2'409'16,"4"0"-36"-16,15 3-269 16,10 8-42-16,8 8-20 15,-2 0 0-15,-7 6-7 16,-10 1 4-16,-20 0 5 16,-8 4-7-16,-20-3-5 0,-7-4-58 15,-4-2-224-15</inkml:trace>
  <inkml:trace contextRef="#ctx0" brushRef="#br0" timeOffset="37979.09">22711 4588 815 0,'-1'0'398'0,"3"13"-121"31,-2 8-160-31,2 23-100 16,2 13 4-16,-4 16 2 16,3 0-2-16,-1-16-3 15,2-6-1-15,-3-26-1 16,0-7 4-16,-2-18 34 15,-2-10 5-15,-2-16 2 0,-2-14-2 0,-1-19-29 16,2-10 7 0,0-11 1-16,4 9-4 0,9 13-14 15,5 13-12 1,9 15-18-16,7 6-10 16,7 8-6-16,5 5-2 15,17 12-28-15,1 4-51 16,12 9-196-16</inkml:trace>
  <inkml:trace contextRef="#ctx0" brushRef="#br0" timeOffset="38199.83">22782 4782 1031 0,'0'1'432'16,"4"3"-219"-16,14-2-165 15,9-1-26-15,16 3-16 16,8-3-30-16,2 1-173 16,-3 3-205-16</inkml:trace>
  <inkml:trace contextRef="#ctx0" brushRef="#br0" timeOffset="38354.04">23066 4842 944 0,'2'6'366'16,"0"6"-247"-16,0 7-26 16,-2 9-9-16,-2-2-13 15,2 4-28-15,-1-6-11 0,5-2-19 16,-2-4-71-16</inkml:trace>
  <inkml:trace contextRef="#ctx0" brushRef="#br0" timeOffset="38748.01">23186 4884 699 0,'2'-5'380'16,"8"-5"-53"0,6-2-145-16,8 7-99 15,0 1-27-15,0 7-40 16,0 6-11-16,-10 0-5 0,0 3-4 15,-14 0-8-15,-6-1 1 16,-7 3 6-16,-2-3 5 0,3-5-7 16,5-1-19-1,10-4-15-15,9-1-3 16,5 1 11-16,6 2 17 16,-6-1 24-16,-3 3 14 15,-10 0 40-15,-7 5 16 16,-7 1 1-16,-7 1-11 0,-4-4-42 15,4-3-88-15</inkml:trace>
  <inkml:trace contextRef="#ctx0" brushRef="#br0" timeOffset="38949.47">23428 5001 951 0,'11'2'400'16,"14"5"-232"-16,3 4-58 16,3 4-55-16,-1 0-26 15,-1 5-21-15,-5-1-3 16,-6-1-88-16,-6-1-104 16</inkml:trace>
  <inkml:trace contextRef="#ctx0" brushRef="#br0" timeOffset="39103.04">23702 4954 914 0,'-10'4'516'15,"-10"5"-44"1,-6 14-332-16,-5 1-43 0,-6 10-55 16,-1 1-15-1,1 0-5-15,4 1 8 16,13-6-192-16</inkml:trace>
  <inkml:trace contextRef="#ctx0" brushRef="#br0" timeOffset="39885.18">21388 2269 557 0,'-4'-1'303'16,"0"5"-83"-16,7 16-95 16,-2 28-87-16,10 19-16 15,5 45 3-15,3 22-9 16,-3 29-4-16,-3 14 0 16,-11 10 4-16,-5-9 1 15,-3-9 2-15,0-10-4 0,-1-36-3 16,0-13 0-16,0-37-1 15,3-15 19 1,2-29-221-16</inkml:trace>
  <inkml:trace contextRef="#ctx0" brushRef="#br0" timeOffset="40364.08">21415 2291 627 0,'-6'-1'370'16,"-7"3"-6"-16,-4 8-205 15,-7 14-79-15,-3 9-14 16,-3 0-13-16,3-1-12 15,8-8-19-15,5-9-3 0,11-11-11 0,4-4 3 32,11-16-1-32,4-6-2 0,6-11 7 0,-2-7-1 15,-2 6 0 1,-4 2 1-16,-2 11 0 16,-2 8-10-16,0 13-18 15,4 8-7-15,0 18-7 16,3 7-23-16,15 15-326 15</inkml:trace>
  <inkml:trace contextRef="#ctx0" brushRef="#br0" timeOffset="40748.61">21900 1952 720 0,'-2'6'336'0,"-6"9"-106"0,-3 5-117 16,3 13-55-16,0 1-6 16,5 4-20-16,-4-3-7 15,7-6-4-15,1-6-1 16,0-12 17-16,3-5 38 15,-5-12 36-15,-1-8 2 16,-3-12-10-16,2-3-30 16,3-4-27-16,-4-4-5 0,0 1-13 15,2 0-11-15,2 3-25 16,6 2-9-16,8 6-16 16,2 6-6-16,6 0-4 15,1 3 2-15,14-1-2 16,5-3-58-16,11 4-137 15,10 2-266-15</inkml:trace>
  <inkml:trace contextRef="#ctx0" brushRef="#br0" timeOffset="40974.84">21915 2051 799 0,'-4'1'416'15,"-3"-1"-109"-15,6 1-168 16,12 0-102-16,11 3-22 16,17 0-6-16,5-4-2 15,12 0-41-15,-1 0-80 16</inkml:trace>
  <inkml:trace contextRef="#ctx0" brushRef="#br0" timeOffset="41260.98">22146 2182 954 0,'1'-5'384'16,"1"-6"-241"-16,4 0-39 16,3 3-46-16,2 2 0 15,-1 4-17-15,-3 2-9 16,0 5-9-16,-3 7-6 16,1 9-1-1,-3 1 4-15,1 4 0 0,-2-1-2 0,1-3-7 31,0 0-2-31,0-7-123 16,0 0-215-16</inkml:trace>
  <inkml:trace contextRef="#ctx0" brushRef="#br0" timeOffset="41642.95">22309 2197 753 0,'4'-1'381'16,"1"-6"-104"-1,0 0-90-15,9 0-96 16,-1 2-26-16,2 4-43 0,2 2-14 15,-7 2-11 1,1 3-3-16,-5 2-9 16,-4 0-2-16,-2 4 4 15,-1-1 3-15,2-1 8 16,0 1-1-16,-1-7-11 16,6 1-2-16,1 0 1 15,2 0 4-15,6 6 9 0,-5 0 1 16,-10 2 17-1,-5 1 16-15,-10 2 14 0,-3-2 4 16,-4-4-65-16,6-3-103 16</inkml:trace>
  <inkml:trace contextRef="#ctx0" brushRef="#br0" timeOffset="42066.54">22602 2246 682 0,'-2'0'423'0,"0"1"-22"16,-2 6-183-16,4 2-143 15,1 4-31-15,5 1-25 0,3-3-7 16,9-5-1-16,0-6 2 16,1-6 6-16,0-4 5 15,-6-5 5 1,1 0 3-16,-6-1-2 16,-2 2-6-16,-2 7-14 0,-3 2-13 15,0 13-14-15,2 7-1 16,3 13-1-1,2 10 5-15,1 14 5 0,-3-4-1 16,-10 0 4-16,-10-14 8 16,-17-12 22-16,-5-1 10 0,-11-14 17 15,-4-5 0-15,3-9-64 16,6-4-107 0</inkml:trace>
  <inkml:trace contextRef="#ctx0" brushRef="#br0" timeOffset="42664.67">21903 1538 822 0,'0'0'370'0,"2"0"-111"0,13 3-227 0,4 4-23 16,21 0 4 0,9 1 2-16,16 0-2 15,3-2 0-15,-1-2-2 16,-9-1-1-16,-11-3 1 15,-12-3-22-15,-17-7-13 16,-6 2 3-16,-12-3 1 16,-2-1 20-16,-5 4 10 15,-4-6-2-15,2 5-7 16,4 0 1-16,4 7 3 16,3 2-7-16,1 2-3 15,-3-2 2-15,0 0-4 16,1 3 5-16,12 16 35 15,26 32 17-15,-39-28 46 16,-1-2 24-16,-7 1-10 16,-5-3-13-16,-3-2-23 15,-1-4-95-15</inkml:trace>
  <inkml:trace contextRef="#ctx0" brushRef="#br0" timeOffset="43590.84">23123 4448 744 0,'6'-4'331'0,"16"0"-153"0,12 3-50 31,16 2-49-31,3-1-23 15,5 1-33-15,-6 0-7 16,-14 1-8-16,0 6 0 16,-16-3-13-16,-7 1-29 0,-9-2-76 15,-6-5-46-15,-11-2-61 16,-5-8 22-16,-5-9 107 16,1-7 81-16,6-4 108 15,9 7 9-15,7 5-26 16,5 7-21-16,5 10-16 15,-2 5-2-15,8 11 1 16,2 5-13-16,4 8 6 16,-3-1 19-16,-7 1 43 15,-12-8 25-15,-10 2 28 16,-10-2-5-16,-8-1-43 0,0 5-27 16,2-6-53-16,8-3-9 15,4 1-172-15</inkml:trace>
  <inkml:trace contextRef="#ctx0" brushRef="#br0" timeOffset="52292.05">1929 8253 870 0,'0'0'401'16,"0"0"-178"-16,4 25-123 0,-1 16-29 15,3 32-35-15,2 12-9 0,3 15-3 16,-3-2-4-16,-1-8-5 15,-1-4 0 1,-4-25 0 0,4-14 0-16,-2-22-8 0,-2-11-51 15,-3-14-210-15</inkml:trace>
  <inkml:trace contextRef="#ctx0" brushRef="#br0" timeOffset="52504.17">1856 8346 642 0,'2'-4'385'16,"8"0"-15"-16,15 4-215 0,28 2-105 15,10 0-20-15,27-1-14 16,-7 0-4-16,17-4 6 15,1 1-95-15</inkml:trace>
  <inkml:trace contextRef="#ctx0" brushRef="#br0" timeOffset="52752.98">2043 8718 833 0,'0'-1'416'16,"6"-1"-129"-16,11 0-147 15,20 1-107-15,9 1-11 16,13 5-7-16,3-2-6 15,1 8-126-15,-8 0-174 16</inkml:trace>
  <inkml:trace contextRef="#ctx0" brushRef="#br0" timeOffset="53085.19">2307 8988 774 0,'-2'0'360'16,"2"3"-151"-16,5-4-99 0,-5 0-18 16,0 0-4-1,9-6 1-15,37-32 5 16,-32 20-6-16,-2 3-22 15,-4 6-6-15,-2 7-31 16,-3 6-10-16,-2 13-16 16,0 9-8-16,1 11 1 15,0 5 4-15,2 1 4 0,-2-4 3 16,4-6 1-16,0-4-8 0,3-10-156 16,4-1-135-16</inkml:trace>
  <inkml:trace contextRef="#ctx0" brushRef="#br0" timeOffset="53532.59">2540 8954 932 0,'6'-2'430'16,"3"-5"-207"-16,8 1-79 0,6 3-95 31,5 2-26-31,8 4-16 15,-3 6-3-15,-7 8-12 16,-13-1-1-16,-16 4 1 16,-13 0 1-16,-7-3 15 0,0 1 6 15,4-9 4-15,9-2-11 16,10-10-39-16,6-1-7 16,11-5 0-16,5 1 16 15,6 6 38-15,-3 2 5 16,-7 10 14-16,-8 3 3 0,-20 12 32 15,-9-1 5-15,-15 1-15 16,-4 1-4-16,3-13-107 16,7 0-151-16</inkml:trace>
  <inkml:trace contextRef="#ctx0" brushRef="#br0" timeOffset="53984.91">3100 8630 1014 0,'12'-1'398'0,"17"-1"-260"15,10 0-34-15,17 4-28 16,4 0-19-16,-2 1-33 0,-5 1-7 16,-16-4-9-1,-8 0-34-15,-10 5-162 0,-7-4-228 16</inkml:trace>
  <inkml:trace contextRef="#ctx0" brushRef="#br0" timeOffset="54234.53">3138 8796 541 0,'5'4'265'0,"10"0"-65"15,8 1-32-15,13-5-9 16,8 2-9-16,6 0-35 16,0-1-18-16,-4 1-41 15,-2-2-16-15,-15-5-15 16,-9-2 13-16,-6-4-189 15</inkml:trace>
  <inkml:trace contextRef="#ctx0" brushRef="#br0" timeOffset="56641.96">3980 8199 1019 0,'0'-3'453'0,"-1"-5"-241"16,-3 8-86-16,6 26-104 16,0 20-28-16,0 41-14 15,7 18 5-15,1 11 13 16,-3-3 3-16,2-15 4 15,-2-11 4-15,-3-25-34 16,2-14-28-16,0-22-223 16</inkml:trace>
  <inkml:trace contextRef="#ctx0" brushRef="#br0" timeOffset="56839.04">4072 8708 930 0,'-10'5'394'16,"-13"9"-231"-16,-3 4-56 15,16 3-62-15,5 4-22 16,11 0-20-16,12-3-2 16,8-5-2-16,11-1 5 0,14-8-159 15</inkml:trace>
  <inkml:trace contextRef="#ctx0" brushRef="#br0" timeOffset="57176.59">4371 9013 486 0,'4'4'278'0,"9"1"-38"16,4-1-91-16,7-5-56 15,1-2-15-15,-4-9-5 16,1-3-2-16,-5-6 4 0,-5-6-1 16,-7 0 2-1,-5-1 5-15,-8 3-1 16,-7 2-8-16,-3 10-28 0,-9 6-16 16,-6 16-29-16,2 11-10 15,3 14 0-15,5 6 1 0,16 1 5 16,8 0 3-16,21-3 3 15,6-5 6 1,6-5 5-16,9-5 2 16,-4-13 3-16,7-2 1 0,-1-8 0 15,-11-10-16-15</inkml:trace>
  <inkml:trace contextRef="#ctx0" brushRef="#br0" timeOffset="57746.09">4194 8611 623 0,'-2'-7'410'0,"-4"-4"-11"16,-4 10-106-16,-11 8-140 15,-5 9-53-15,-11 12-64 16,1 4-11-16,10 4-25 15,6-1-124-15</inkml:trace>
  <inkml:trace contextRef="#ctx0" brushRef="#br0" timeOffset="58589.93">5211 8908 746 0,'-8'0'362'0,"-1"1"-162"15,17 4-124-15,43 0-87 16,25 3-7-16,62-5 66 16,36 1 14-16,56-2 23 15,25 0 7-15,34 11-27 16,5 0-13-16,-12 0-20 16,-15-3-6-16,-59-13-9 0,-35-2 6 15,-68-5-177-15,-32 0-135 16</inkml:trace>
  <inkml:trace contextRef="#ctx0" brushRef="#br0" timeOffset="59039.26">5410 7937 978 0,'0'-9'420'16,"0"-6"-250"-16,0 10-60 15,5 29-79 1,2 15-40-16,-1 24-17 0,3 15 10 0,-9 14 20 15,0 4 6 1,3-3 1-16,-2-11 2 16,3-25 1-16,2-12-13 15,-1-20-282-15</inkml:trace>
  <inkml:trace contextRef="#ctx0" brushRef="#br0" timeOffset="59503">5795 8366 415 0,'5'-8'321'31,"6"-7"33"-31,-4-2-112 16,-2-1-26-16,-3-1-57 16,-2 0-24-16,-5-2-47 15,-4 0-22-15,-10 5-40 16,-3 2-23-16,-10 12-30 16,-1 5-6-16,2 12-4 0,1 5 7 15,15 7 15 1,5 5 3-16,16-1 6 15,6-1 2-15,11-8 2 0,3-7 0 16,7-10 2-16,1-5-1 16,-4-8 2-16,-3-4 2 15,-9-7 4-15,-3 1 5 16,-8 0 5-16,-4 6 0 16,-3 8-14-16,-3 5-6 15,-3 17-13-15,3 5-4 0,-2 14 7 16,4 5 4-16,3 3 6 15,-1-3-31-15,5-4-276 16</inkml:trace>
  <inkml:trace contextRef="#ctx0" brushRef="#br0" timeOffset="59701.16">5981 8498 1075 0,'-1'2'429'0,"-2"11"-268"0,3 8-87 16,-3 5-54-16,5 10-3 15,-2 1-4-15,1-2-5 16,3 0-22 0,0-6-115-16</inkml:trace>
  <inkml:trace contextRef="#ctx0" brushRef="#br0" timeOffset="59955.98">6151 7927 1203 0,'-1'-10'527'0,"-2"-6"-283"15,1 11-107-15,2 22-108 16,2 14-32-16,4 28-25 16,9 10 11-16,6 19 14 15,-1 12 1-15,-3 2 3 0,-10-5 3 16,-6-16 6-16,0-13-24 16,-1-19-156-16,1-4-129 15</inkml:trace>
  <inkml:trace contextRef="#ctx0" brushRef="#br0" timeOffset="60240.37">6437 7996 1100 0,'-1'-7'495'16,"-1"-5"-254"0,4 12-157-16,-1 11-49 15,2 19-55-15,2 7-3 16,-2 17 21-16,0 6 7 16,8 21 4-16,1 8 2 0,-2-6-2 0,5-3 0 15,-7-25-25 1,-2-12-61-16,0-8-238 15</inkml:trace>
  <inkml:trace contextRef="#ctx0" brushRef="#br0" timeOffset="60745.03">6900 8400 661 0,'-2'-16'393'0,"0"-14"-78"16,-9-5-73-16,0 3-25 15,-7 3-76-15,5 2-38 16,-12 11-66-16,-1 7-35 0,-1 9-23 16,-5 8-5-16,9 11 6 15,3 1 6-15,11 9 8 16,7 3 2-16,9 2 2 16,8-2 0-16,11-5 2 15,3-9 1-15,5-9 2 16,-2-5-2-16,-6-10 1 15,-5-4 2-15,-6-8 2 16,-1 2 3-16,-7-1-3 16,-3 1-1-16,-4 5-6 15,-3 3-7-15,0 14-11 16,3 9-6-16,-3 15 3 16,2 1 5-16,-2 7 9 0,-1 1 2 15,9-2 1 1,-2 0 2-16,3-8-52 0,2-4-175 15</inkml:trace>
  <inkml:trace contextRef="#ctx0" brushRef="#br0" timeOffset="61131.25">7057 8520 924 0,'4'-11'435'16,"2"-3"-176"-16,13 0-136 0,2 2-42 15,6 7-47-15,2 5-17 16,-7 6-15-1,-1 1-3-15,-12 5-15 16,-8-2-4-16,-5 4 1 16,-5 0 4-16,0-2 12 15,7 1-5-15,5-4-11 16,4 2-1-16,11-3 1 16,-1 1 6-16,1 4 14 15,-3-4 1-15,-14 2 19 0,-7 2 17 0,-23 2 6 31,-10-1 2-31,-8-6-28 16,4-1-114-16</inkml:trace>
  <inkml:trace contextRef="#ctx0" brushRef="#br0" timeOffset="61419.99">7399 8063 510 0,'3'-9'391'0,"7"-10"71"16,1 7-98-16,-1 6-123 16,-3 1-70-16,-5 10-104 15,-3 8-30-15,-3 17-40 16,4 16-3-16,-2 22 6 15,7 14 0-15,2 13 2 16,2-1 3-16,-1-15 3 16,-3-11 0-16,2-17 11 15,-4-11-40-15,4-10-258 0</inkml:trace>
  <inkml:trace contextRef="#ctx0" brushRef="#br0" timeOffset="63649.07">5806 9200 946 0,'-16'-1'412'0,"-25"2"-221"0,-4 10-51 16,-5 26-75-16,0 15-29 16,11 27-35-16,10 9-6 0,19 7 1 15,12-4-1 1,20-5 2-16,9-1 3 15,12-14 3-15,8-12 0 16,3-20-17-16,6-10-104 16</inkml:trace>
  <inkml:trace contextRef="#ctx0" brushRef="#br0" timeOffset="64022.2">5936 9525 894 0,'0'3'346'0,"3"3"-201"15,1 18-129 1,2 4-19-16,2 14 15 16,0 4 3-16,4-2 6 15,-3-2 3-15,-3-11 2 16,1-8 2-16,-7-11 39 15,1-11 30-15,-1-11 30 16,-1-13 2-16,1-14-31 16,-8-8-31-16,3-8-29 15,-10-5-6-15,-1-3-21 0,9 0-7 16,0 6-14 0,11 10-6-16,2 11 5 15,3 10-3-15,8 8-3 16,10 3-3-16,18 5-4 0,15 2 3 0,18 1-3 31,1 2-72-31,-4 2-117 0,-2 1-147 16</inkml:trace>
  <inkml:trace contextRef="#ctx0" brushRef="#br0" timeOffset="64500.99">6202 9622 745 0,'-6'-5'380'0,"-5"-1"-113"0,3-5-68 16,1-4-89 0,17 0-30-16,7 0-33 15,6 5-14-15,16 6-9 16,-9 5-5-16,0 6-12 0,-1 6-3 15,-12 4-6-15,-7 2 2 0,-19 3 1 16,-6 3 2 0,-11 5 6-16,-2 1 0 15,4-3-2-15,2-4 1 16,11-10-5-16,4-2-3 16,10-4-3-16,6-2-2 15,14-1 5-15,6-4 2 16,7-4 1-16,0-2-2 0,-5-2-134 15,-1 1-192-15</inkml:trace>
  <inkml:trace contextRef="#ctx0" brushRef="#br0" timeOffset="65190.86">6836 9751 275 0,'5'-3'186'0,"9"-6"16"16,0 0-40-16,-1-1-17 16,-1-2 2-16,-5 3 19 15,0-4 4-15,-4-2-3 16,-6 2-10-16,-2-5-22 0,-7 2-20 0,-8 5-42 31,-4-4-19-31,-10 8-54 16,-1 3-15-16,2 9-21 0,4 11-3 15,7 7 16 1,6 5 4-16,11 5 9 16,7 1 5-16,18-7 4 15,3-6 1-15,13-12 0 16,0-6 0-16,-3-10 0 16,0-6 0-16,-11-8 2 0,-3 0 2 15,-4 0 7-15,-5 2 5 16,-4 3 7-16,-6 4 0 15,0 8-3-15,-6-1-9 16,7 10-12-16,-1 1-5 16,4 6-7-16,3 6 4 15,1 5 1-15,6 1 2 0,3-2-37 16,0-4-91-16</inkml:trace>
  <inkml:trace contextRef="#ctx0" brushRef="#br0" timeOffset="65458.35">7064 9217 733 0,'3'-1'432'0,"14"10"-7"0,1 14-269 15,14 31-127-15,6 18-3 16,-3 12-1-16,-4 5 2 16,-19-8 1-1,-14-4-1-15,-21 1-3 0,-5-2-4 16,-8-9-4-16,1-11 0 16,9-21-90-16,4-15-96 15</inkml:trace>
  <inkml:trace contextRef="#ctx0" brushRef="#br0" timeOffset="65913.79">7454 9281 694 0,'0'-5'398'0,"3"-7"-53"31,6 6-102-31,6-3-110 15,10 6-46-15,4 3-58 0,5 1-9 0,-5 6-6 32,-10 0-6-32,-12 5-2 15,-10 1 4-15,-20 6 5 0,-4 4 2 16,-9 1 0-16,4-1-4 0,13-3-7 16,4-4-3-16,18-2-7 15,7-3 0 1,12 1 2-16,9-4 2 15,5-5 7-15,3 3-1 16,1-2-2-16,-6-2 2 16,-7 0 7-16,-9-2-44 15,-10-4-147-15</inkml:trace>
  <inkml:trace contextRef="#ctx0" brushRef="#br0" timeOffset="70802.01">8231 8945 638 0,'15'1'322'16,"12"-2"-107"-16,11-1-106 16,3 2-30-16,6-1-45 15,1-1-34-15,-4 2-185 16</inkml:trace>
  <inkml:trace contextRef="#ctx0" brushRef="#br0" timeOffset="71007.04">8258 9056 687 0,'5'0'333'16,"6"1"-80"-16,9-1-82 15,16 5-82-15,4-3 2 16,12-2-43-16,1 4-11 15,-8-4-54-15,1 0-120 16</inkml:trace>
  <inkml:trace contextRef="#ctx0" brushRef="#br0" timeOffset="71557.78">8962 8459 697 0,'2'-8'365'0,"2"-2"-116"16,-1 6-74-16,0 21-104 15,-3 12-42-15,0 31-35 16,0 14 6-16,0 19 2 16,0 8 0-16,4-6 1 15,1-9 14-15,7-26-136 16,1-18-117-16</inkml:trace>
  <inkml:trace contextRef="#ctx0" brushRef="#br0" timeOffset="71738.97">9148 8889 468 0,'-11'4'288'16,"-18"5"-7"-16,0 6-132 15,-2 4-79-15,3-2-18 16,11 0-16-16,7 0-8 16,11-4-11-16,12 0-3 0,15-8-6 15,12-3 4 1,15-2-109-16,7-2-169 0</inkml:trace>
  <inkml:trace contextRef="#ctx0" brushRef="#br0" timeOffset="72033.11">9359 9004 856 0,'-1'6'363'16,"-2"-1"-174"-16,10 5-133 15,1 0-18-15,10-5 0 16,8 0-1-16,3-5-2 15,5-3-2-15,-4-6 1 16,-7-6 1-16,-10-1 9 0,-3-4 2 16,-10 3-3-16,-6 4-6 15,-10 4-23-15,-8 5-11 16,-10 11-7-16,-1 6 0 16,2 9 3-16,7 2 2 0,10 1-2 15,9 3 0-15,14-1 4 16,8 1 2-1,17-3 5-15,8-5 2 16,-3-6 0-16,12-8 0 16,1-7-28-16,-1-5-80 15</inkml:trace>
  <inkml:trace contextRef="#ctx0" brushRef="#br0" timeOffset="72860.65">10026 9050 982 0,'-27'1'346'0,"-20"1"-295"16,18 0-44-16,49 0-12 15,29-1 6-15,65-1 9 16,34-1 25-16,78-9 36 16,43 7 4-16,57 3 12 15,28 0 6-15,8 8-27 16,-11-7-16-16,-38-2-27 16,-26 0-12-16,-76-3-3 15,-46-2 2-15,-67 0 7 16,-33-1-20-16,-37-1-68 15,-11 1-66-15</inkml:trace>
  <inkml:trace contextRef="#ctx0" brushRef="#br0" timeOffset="75120.68">10400 8379 498 0,'-1'-1'312'0,"-6"-5"-18"31,2 5-59-31,-6-2-74 0,-3 0-31 0,-4 2-37 16,-4-7-14-1,0 0-34-15,5 0-14 16,1 1-26-16,2 5-10 16,3 4-26-16,-1 5-7 15,5 9-12-15,-4 2 6 16,5 9 18-16,0 1 9 0,-2-1 16 16,7 1 2-16,1-10 4 15,1-3-3-15,9-7 4 16,4-2 0-16,8-3-6 15,5 1 0-15,13 3-5 16,2 1-2-16,-1 7 4 16,-8 2 0-16,-19 6 8 15,-14 4 14-15,-22 2 28 16,-8-3 9-16,-13-5 6 16,0-5-9-16,1-10-21 15,4-6-5-15,12-5-70 16,6-2-58-16,18 2-179 15,5-2-177-15</inkml:trace>
  <inkml:trace contextRef="#ctx0" brushRef="#br0" timeOffset="75294.84">10612 8666 1218 0,'2'0'537'16,"-1"-2"-239"-16,-1 1-214 16,0 1-52-16,0 0-119 15,0 0-164-15</inkml:trace>
  <inkml:trace contextRef="#ctx0" brushRef="#br0" timeOffset="75562.85">10799 8582 1020 0,'3'-16'431'16,"3"-19"-244"-16,-2-5-31 15,2 4-53 1,-3 4-9-16,-3 9-16 15,2 12-25-15,-3 16-38 16,1 12-21-16,1 18-22 16,2 8 8-16,4 7 20 15,-5 1 6-15,3 0-2 0,-1-5 3 16,2-8-73-16,0-5-88 16</inkml:trace>
  <inkml:trace contextRef="#ctx0" brushRef="#br0" timeOffset="75885.14">11162 8487 816 0,'-13'-11'508'15,"-9"-4"-20"-15,-5 1-290 0,-3 6-70 16,4 14-86-16,-1 4-29 0,5 17-20 0,4 0-4 31,7 7-2-15,10 4 2-16,12-5-4 15,7-2-4-15,18-8 4 0,4-10 4 16,6-12 13 0,2-2 11-16,-13-14 22 15,-6-7 1-15,-10-3 15 16,-11-4 4-16,-11 0-29 0,-9 2-23 0,-14 3-85 15,-3 4-87 1</inkml:trace>
  <inkml:trace contextRef="#ctx0" brushRef="#br0" timeOffset="76102.57">11068 8155 949 0,'7'-4'378'0,"16"1"-238"16,10 1-65-16,12 0-54 16,5 2 0-16,-1-1-9 15,-1 0-21-15,2 2-378 16</inkml:trace>
  <inkml:trace contextRef="#ctx0" brushRef="#br0" timeOffset="76419.11">11648 7954 1147 0,'-12'-3'459'16,"-15"-4"-310"-16,-1 10-53 16,-4 8-62-1,-1 5-20-15,7 14-16 0,4 0-3 16,10 11-4-16,10-2-1 16,7-2-3-16,17-5-2 15,16-8 4-15,2-6 5 16,10-12 13-16,-15-3 12 15,-15-11 23-15,-7-3 22 16,-15-6 12-16,-10 0-12 16,-21-2-29-16,-6 2-29 15,-11 5-78-15,3 6-96 0</inkml:trace>
  <inkml:trace contextRef="#ctx0" brushRef="#br0" timeOffset="76739.15">11715 8581 1333 0,'0'1'542'0,"0"0"-335"16,0 1-59-16,0-2-85 15,0 0-16-15,-2 0-55 16,1 0 382-16</inkml:trace>
  <inkml:trace contextRef="#ctx0" brushRef="#br0" timeOffset="78859.13">12346 8376 592 0,'-3'-2'342'16,"-6"-2"-62"-16,-6-1-85 0,-9 1-113 31,-2-1-33-31,1 4-33 16,-1-1-6-16,7 2-11 0,2 3-9 0,2 3-28 31,3 2-4-31,5 3 1 16,-2-4 8-16,4-1 27 0,3-4 6 15,0-1 13-15,1-1 8 16,-1 0 12 0,1 0 1-16,0 0-12 15,0 0-10-15,1 0-16 16,0 0-2-16,0 0-3 16,0 0 0-16,1 0 0 0,7 4 0 15,8 9-2-15,28 27-1 16,-25-27-1-16,6 2 2 15,-3 1 3-15,4 1 1 0,-1 2 5 16,-13-3 4-16,-10 1 42 16,-11-2 20-16,-15 0 24 15,-5-4 5-15,-10 0-23 16,2-7-14-16,-2-5-20 16,4 0-15-16,11-3-79 15,6-1-57-15,15 3-111 16,3-5-42-16</inkml:trace>
  <inkml:trace contextRef="#ctx0" brushRef="#br0" timeOffset="79194.56">12535 8583 1568 0,'2'2'619'0,"1"8"-434"15,-3-12-77-15,0 1-92 16,0-2-38-16,0 3-255 16</inkml:trace>
  <inkml:trace contextRef="#ctx0" brushRef="#br0" timeOffset="79473.05">12748 8427 563 0,'4'-5'355'16,"0"-9"30"-16,-4 6-145 0,4 14-112 16,-3 4-50-1,4 22-72-15,2 2 2 16,-7 7 20-16,3 4 0 16,2-5-11-16,1 0-2 15,3-8-95-15,0-7-162 16</inkml:trace>
  <inkml:trace contextRef="#ctx0" brushRef="#br0" timeOffset="79795.45">13182 8447 714 0,'-8'-11'462'0,"-7"-9"23"16,-6 3-236-16,-3 5-127 16,-1 10-52-16,-6 5-44 15,-2 11-22-15,2 14-19 16,2 2 5-16,12 11-6 16,7-4-1-16,24-2-3 0,9-2 1 15,19-11 7 1,3-5 7-16,-2-13 13 15,0-6 9-15,-17-10 19 0,1-4 28 16,-15-6 42-16,-5-3 3 16,-9-3-37-16,-8 7-44 15,-11-1-119-15,-5 2-94 0</inkml:trace>
  <inkml:trace contextRef="#ctx0" brushRef="#br0" timeOffset="80003.17">13135 8235 772 0,'16'-2'364'0,"9"-5"-103"16,16 4-210-16,3 1-23 15,3 1-120 1</inkml:trace>
  <inkml:trace contextRef="#ctx0" brushRef="#br0" timeOffset="80371.15">13699 8074 940 0,'-6'-5'452'0,"-8"-2"-171"16,3 2-101-16,-10 2-111 15,0 3-32 1,-2 6-35-16,-2 5-7 0,3 9-6 15,1 5 4-15,6 7-3 0,9 1 2 16,14 2 3-16,7-5-4 16,11-4 6-16,4-5 1 15,0-11 8 1,-8-5 13-16,-4-10 26 16,-5-8 42-16,-12-4 32 15,-6 0-16-15,-13-1-41 16,-11 5-52-16,-10 4-112 15,2 6-60-15</inkml:trace>
  <inkml:trace contextRef="#ctx0" brushRef="#br0" timeOffset="81145">13228 9047 392 0,'-1'0'268'0,"5"0"4"16,8 0-82-16,9 0-33 15,21-5-15-15,3 5-9 0,9-5-44 16,1 2-17-16,-8 3-37 15,-5-4-3 1,-16 4-151-16</inkml:trace>
  <inkml:trace contextRef="#ctx0" brushRef="#br0" timeOffset="83239.9">11210 9606 545 0,'-14'-10'377'15,"-10"-10"39"-15,1-6-169 16,10-9-117-16,9 0-43 16,18-5-51-16,6-1-3 15,9 8-3-15,1 5-3 0,2 18-11 16,-1 10-8-16,4 24-15 16,-4 10-1-16,-12 8-2 15,-6 3-3-15,-24 1 0 16,-9-4 2-1,-11 5 5-15,-3-1-21 0,3-9-73 16,0-4-37-16,2-18-4 16,6-8 28-16,8-8 99 15,8-3 52-15,17-2 38 16,1 0 10-16,10-1-12 16,7 5-12-16,1 5-30 15,6 4-11-15,0 7-8 16,-4-1-4-16,-6-4-34 15,-5-3-106-15</inkml:trace>
  <inkml:trace contextRef="#ctx0" brushRef="#br0" timeOffset="83440.72">11663 9605 1148 0,'0'1'523'16,"1"0"-223"-16,-3 0-174 15,0-2-43-15,1 1-41 16,0 0-91-16</inkml:trace>
  <inkml:trace contextRef="#ctx0" brushRef="#br0" timeOffset="84036.95">12088 9251 740 0,'-10'-2'387'0,"-17"7"-105"16,-5 5-92-16,-6 25-106 0,1 17-30 0,7 21-33 15,6 6-8-15,15 3-2 16,9-6-2-16,18-9-4 15,7-7-1 1,11-15 1 0,5-8-47-16,1-21-178 0,4-9-142 15</inkml:trace>
  <inkml:trace contextRef="#ctx0" brushRef="#br0" timeOffset="84367.7">12290 9505 938 0,'-9'-4'404'0,"-9"0"-232"16,0 3-52-16,3 10-85 15,-6 8-28-15,3 9-21 16,5 4-3-16,6 5 1 15,9 2 5-15,12-6 3 16,6-4 1-16,10-12 7 16,6-10 5-16,4-13 16 15,-1-8 9-15,-4-10 37 16,-6-2 18-16,-17-6 29 16,-5-1 9-16,-20 0-29 15,-8 2-30-15,-13 9-55 16,-5 5-25-16,8 12-107 15,5 4-92-15</inkml:trace>
  <inkml:trace contextRef="#ctx0" brushRef="#br0" timeOffset="84564.66">12526 9741 1091 0,'-1'-2'536'0,"1"1"-190"16,-1-1-117-16,1 1-130 15,0 0-39-15,0 0-69 16,0-1-88-16</inkml:trace>
  <inkml:trace contextRef="#ctx0" brushRef="#br0" timeOffset="84867.65">12741 9418 917 0,'-3'-7'476'15,"1"-1"-170"-15,0 8-87 16,-4 16-130-16,4 12-52 16,-2 10-31-16,4 7 4 0,4-4-2 15,0 2-2-15,2-3-6 16,-5-5-79-16,7-6-245 15</inkml:trace>
  <inkml:trace contextRef="#ctx0" brushRef="#br0" timeOffset="85164.73">12805 9258 971 0,'9'2'423'15,"6"2"-204"-15,11 24-138 0,1 10-34 16,-5 20 1-16,6 4 4 15,-6 5-5-15,-9 1-9 16,-11-8-20-16,-14-2-7 16,-12-13-1-16,1-7-59 15,1-15-223-15</inkml:trace>
  <inkml:trace contextRef="#ctx0" brushRef="#br0" timeOffset="85724.03">13172 9324 660 0,'-2'-7'342'0,"0"-6"-96"15,6-2-79-15,7 5-68 16,7 4-17-16,-1 4-25 16,6 7-18-16,-6 7-34 0,-3 2-5 15,-1 11 1 1,-13-1 8-16,-6 5 19 15,-4 3 1-15,-8-8 2 16,5-2-6-16,7-10-16 16,1-5-2-16,11-5 7 15,8 0 4-15,9-3 16 16,6-2 4-16,5 3 2 16,1 0 0-16,-11 1-5 0,-4-1-2 15,-12 1-4 1,-4-2-12-16,-3-2-496 0</inkml:trace>
  <inkml:trace contextRef="#ctx1" brushRef="#br0">19115 19044 0</inkml:trace>
  <inkml:trace contextRef="#ctx0" brushRef="#br0" timeOffset="93242.4">14113 8951 387 0,'0'2'245'0,"8"6"37"0,0-2-96 16,16 0-46-16,11 0-14 16,9-6-47-16,14 0-25 15,6-3-25-15,0 0-9 16,-7-6-64-16,-9 2-65 15</inkml:trace>
  <inkml:trace contextRef="#ctx0" brushRef="#br0" timeOffset="93495.78">14196 9093 684 0,'5'1'288'0,"8"-1"-126"16,11 1-41-16,17-1-27 16,2 0 7-16,13 2-33 15,-1 2-14-15,-5-1-19 16,-3 1-10-16,-9-4-19 15,-6-3-99-15</inkml:trace>
  <inkml:trace contextRef="#ctx0" brushRef="#br0" timeOffset="93831.38">15061 9135 1325 0,'0'-1'533'16,"0"1"-348"-1,3 1-82-15,-3-1-89 16,0 0-6-16,0 0-7 16,0 0-67-16,4 1-386 0</inkml:trace>
  <inkml:trace contextRef="#ctx0" brushRef="#br0" timeOffset="93990.73">15373 9188 1386 0,'-1'0'592'16,"-1"-1"-335"-16,0 0-109 15,2 0-103-15,0 0-30 0,0 0-77 16,0-1-98-1</inkml:trace>
  <inkml:trace contextRef="#ctx0" brushRef="#br0" timeOffset="94139.2">15690 9236 1014 0,'0'0'537'0,"1"2"-118"0,-5-2-210 16,3 0-131-16,0 0-39 15,0 0-40 1,1 0-78-16</inkml:trace>
  <inkml:trace contextRef="#ctx0" brushRef="#br0" timeOffset="94260.44">15925 9268 1235 0,'-5'0'615'0,"0"1"-207"15,0 1-203-15,-1-2-140 16,6 0-101-16</inkml:trace>
  <inkml:trace contextRef="#ctx0" brushRef="#br0" timeOffset="94901.87">16629 9337 602 0,'0'1'295'0,"4"4"-49"0,10-1-84 0,17 5-52 15,9-4-8-15,12 1-53 31,1-4-19-31,-3-2-11 0,-4-1-5 0,-6-6-89 16,-5 0-90 0</inkml:trace>
  <inkml:trace contextRef="#ctx0" brushRef="#br0" timeOffset="95233.52">16650 9541 850 0,'4'1'369'15,"4"0"-176"-15,15-1-75 16,9-1-9-16,21-2-23 16,7 2-18-16,-5-6-39 15,-3 4-8-15,-18 1-115 16,-9-6-95-16</inkml:trace>
  <inkml:trace contextRef="#ctx0" brushRef="#br0" timeOffset="95545.34">16642 9228 570 0,'5'-10'316'16,"2"-3"-12"-16,10-1-189 15,2 1-18 1,9 4-16-16,3 3-6 16,1 7-48-16,-3 4-13 0,0 7-9 15,-2 1 2-15,-4 2 2 16,0 1 4-16,-4-2 19 15,4-5 7-15,4-4 16 16,-2-5 4-16,-2-14 1 16,-4-2-1-16,-11-11-48 15,-1 2-77-15</inkml:trace>
  <inkml:trace contextRef="#ctx0" brushRef="#br0" timeOffset="96053.14">17473 9522 860 0,'0'-6'408'0,"3"-6"-163"16,6 5-145-16,8-8-85 16,1-4-10-16,7-12 29 0,-2-6 21 15,-1-8 29 1,1 3 5-16,-5 7-10 16,-5 5-14-16,-6 15-2 15,-10 2-1-15,0 9-17 16,0 2-14-16,-8 3-44 15,8 10-12-15,-1 17-2 16,4 15 6-16,1 22 13 16,1 6 2-16,4-2 6 15,3-1 0-15,3-19-39 0,4-10-69 16</inkml:trace>
  <inkml:trace contextRef="#ctx0" brushRef="#br0" timeOffset="96404.09">17915 9502 816 0,'4'-2'392'16,"4"-6"-144"-16,7-1-105 15,-3-7-22-15,4-6-27 16,1-5-12-16,-6-9-10 16,1-2 1-16,-3-1-10 15,-3 5-19-15,-2 11-22 16,-1 9-13-16,-3 12-32 16,2 3-17-16,-4 10-12 15,-3 7 2-15,-3 19 16 16,4 11 23-16,4 17 11 15,0 0 1-15,6-8 2 16,-5-7 1-16,0-17 26 0,1-6-96 16,4-7-153-1</inkml:trace>
  <inkml:trace contextRef="#ctx0" brushRef="#br0" timeOffset="96580.27">18291 9660 1438 0,'-2'-1'617'0,"0"-2"-348"16,2 2-120-16,0 1-123 16,0 0-88-16</inkml:trace>
  <inkml:trace contextRef="#ctx0" brushRef="#br0" timeOffset="97163.47">18665 9482 598 0,'-23'-11'393'16,"-14"-8"-3"-16,14-8-150 0,5-1-64 16,18-9-84-1,9-1-32-15,20 6-63 16,14 3-5-16,8 15 10 15,2 8-1-15,-25 19 5 16,-14-6-5-16,0 0 1 0,32 29 1 0,-29 16 14 16,-20 2 5-16,-45-13 2 15,-10-4 0 1,-3 1-12-16,8-6-5 0,21-7-12 31,15-6-10-31,17-10-7 16,8-2 1-16,15-2 16 0,7 0 8 15,15 0 10-15,4 0 1 0,2-3-3 16,-1-2-2 0,-4-2-48-16,-5-3-403 0</inkml:trace>
  <inkml:trace contextRef="#ctx0" brushRef="#br0" timeOffset="97976.25">19467 9191 921 0,'1'-4'489'15,"-1"-3"-154"-15,0 5-105 0,-1 2-155 16,-1 0-54-16,2 30-34 16,5 47 1-1,-3-18 13-15,-2 2 2 0,1-2 2 16,-1-10 2-16,-2-16 2 15,1-9 2-15,-2-17 3 16,1-3 13-16,2-7 28 16,0-10 3-16,0-9-1 15,-3-12-10-15,-4-17-18 16,2-11-7-16,1-11-5 16,-3 1-7-16,6 17-17 0,0 15-5 15,3 19-6 1,5 7 4-16,0 10 0 15,0 3-5-15,2 4-6 0,4 5-4 16,7 10 1-16,10 5 9 16,11 11 9-16,4 10 4 15,6 9 4-15,-3 2 0 16,-2 2 2-16,0-9 0 16,-8-10 2-1,-2-13 1-15,-5-10 7 0,-6-10 6 0,-4-13 16 16,-6-4 9-16,-7-20 27 15,-7-4 13 1,-1-8-9-16,-7-2-5 0,-4 3-29 16,-4 1-18-16,0 3-8 15,8 4-5 1,0 3-8-16,5 9-10 16,-2 9-20-16,1 6-23 0,3 8-65 15,0 3-40-15,0 5-158 16</inkml:trace>
  <inkml:trace contextRef="#ctx1" brushRef="#br0" timeOffset="13889.57">9487 19044 0</inkml:trace>
  <inkml:trace contextRef="#ctx0" brushRef="#br0" timeOffset="107167.3">1758 11041 627 0,'5'7'270'0,"9"4"-111"15,1-2-40-15,13-13-21 0,4-10 8 16,7-20-2-16,6-8 3 15,-5-17 15 1,-9-9-5-16,-9-3-20 16,-7-5-12-16,-15 3-12 15,2 12-3-15,-16 11-2 16,0 12-12-16,5 25-37 16,-5 3-25-16,10 29-32 15,4 7-1-15,10 19 8 16,7 18 9-16,15 13 13 0,5 8 1 15,8 3 4-15,0-6 5 16,-2-21 3-16,-5-12 2 16,-13-20-54-16,-1-9-41 15,-12-11-151-15</inkml:trace>
  <inkml:trace contextRef="#ctx0" brushRef="#br0" timeOffset="107334.76">2017 10964 873 0,'11'2'321'0,"13"6"-243"0,12 5-64 16,0 3-241-16</inkml:trace>
  <inkml:trace contextRef="#ctx0" brushRef="#br0" timeOffset="107495.45">1678 10761 1318 0,'-7'-1'527'15,"-2"0"-313"-15,7 4-207 0,12 7-24 0,17 5-50 31,13 4-57-31</inkml:trace>
  <inkml:trace contextRef="#ctx0" brushRef="#br0" timeOffset="107780.53">2386 11028 714 0,'15'8'352'16,"13"0"-121"-16,7-1-63 15,2-4-49-15,-9-8-33 0,-5-3-7 16,-7-4 3-16,-8-7 5 16,0-6 3-16,-15-8 0 15,-6-1-5-15,-6 5-10 16,-5 8-5-16,0 13-37 16,4 14-25-16,-1 12-26 15,8 13-11-15,9 11 2 16,5 4 7-16,14 8 13 15,-1-2 3-15,6 9 4 16,5-1 1-16,-8-1-9 16,-4-5-85-16,-2-11-262 15</inkml:trace>
  <inkml:trace contextRef="#ctx0" brushRef="#br0" timeOffset="108091.72">3106 10972 814 0,'-6'4'446'15,"-3"8"-56"-15,-4 2-138 0,-1 7-122 16,-3-2-19 0,-7-3-47-16,1-3-17 15,-11-13-44-15,-1-7-27 0,0-6-65 16,2 1-19-16,12-2 17 15,6 0 21-15,15 1 64 16,6 2 11-16,11 7 16 16,7 4 4-16,6 6-5 15,3 5 5-15,-3 4 2 16,1 5 0-16,-5 4 0 16,0 2-5-16,-7-3 38 15,-1-4-99-15</inkml:trace>
  <inkml:trace contextRef="#ctx0" brushRef="#br0" timeOffset="112222.22">4236 10845 825 0,'0'-1'389'0,"0"1"-205"16,0 11-65 0,7 26-80-16,2 13-30 0,8 27 10 15,3 12 5-15,-6 4 0 16,-5 1-7-16,-4-21-3 16,-3-10-2-16,-2-25 7 15,0-11-44-15,-2-19-164 16</inkml:trace>
  <inkml:trace contextRef="#ctx0" brushRef="#br0" timeOffset="112401.46">4194 10789 736 0,'5'-11'381'0,"7"-13"-121"16,10 4-99-16,22 5-111 15,11 5-29-15,22 10-20 0,8 5-3 16,-1 8-59-16,3 0-121 16</inkml:trace>
  <inkml:trace contextRef="#ctx0" brushRef="#br0" timeOffset="112594.87">4337 11155 976 0,'8'4'390'0,"18"6"-230"16,8 0-74-16,18 0-22 15,6-5-15-15,4-5 1 0,-1-1-103 16</inkml:trace>
  <inkml:trace contextRef="#ctx0" brushRef="#br0" timeOffset="112924.58">4648 11510 576 0,'1'-10'332'16,"6"-11"-20"-16,2 0-132 16,0-2-68-16,3 5-14 15,-8 4-16-15,0 5-22 0,1 13-31 16,-2 9-9-16,1 15-18 15,0 9 1-15,-4 9 6 16,0-1-2-16,0-1 9 0,1-6-34 0,-1-12-112 31,1-2-118-31</inkml:trace>
  <inkml:trace contextRef="#ctx0" brushRef="#br0" timeOffset="113314.65">4815 11502 1082 0,'5'-7'466'15,"13"-8"-251"-15,6 0-78 16,11 3-77-16,0 1-22 16,-5 4-25-16,-6 5-8 15,-11 7-14-15,-8 3-4 0,-8 9-3 16,-5 4 3-16,-10-1 14 16,1 2 5-16,1-5-2 15,3-8-4-15,12-1-19 16,1-2-3-16,11 2 3 15,4 2 5-15,8 2 12 16,-3 1 1-16,-12 4 1 16,-3 4 5-16,-17 5 12 15,-4 0 5-15,-11-4 10 16,-6-6-26-16,-2-13-136 0,5-3-102 16</inkml:trace>
  <inkml:trace contextRef="#ctx0" brushRef="#br0" timeOffset="113566.88">5149 11684 1019 0,'8'0'475'0,"5"1"-143"0,6 5-252 16,3 6-31 0,3 6-25-16,-2 2-8 15,-2 5-7-15,0 3-52 16,-7-5-145-16,1-1-203 0</inkml:trace>
  <inkml:trace contextRef="#ctx0" brushRef="#br0" timeOffset="113730.44">5372 11638 1177 0,'-13'12'510'15,"-16"14"-262"1,-6 7-89-16,0 8-81 16,-1 3-28-16,4-4-34 15,4-3-10-15,5-13-121 16,6-10-84-16</inkml:trace>
  <inkml:trace contextRef="#ctx0" brushRef="#br0" timeOffset="114164.69">5834 11092 714 0,'1'0'375'16,"4"-1"-45"-16,14 4-218 15,7 2-34-15,14 2-22 0,9-2-13 16,9 1-26-16,3-2-2 16,-4-4-110-16,-5-3-143 15</inkml:trace>
  <inkml:trace contextRef="#ctx0" brushRef="#br0" timeOffset="114374.17">5913 11259 951 0,'12'1'413'16,"5"1"-221"-16,15 1-74 15,9 0-11-15,6-2-44 16,3 2-20-16,-7-2-24 15,-3 0-89-15</inkml:trace>
  <inkml:trace contextRef="#ctx0" brushRef="#br0" timeOffset="114784.5">6862 10786 870 0,'-1'0'416'0,"0"4"-178"0,-3 13-108 16,1 21-106-16,3 16-16 15,2 20 5 1,8 11-2-16,-4 11-2 15,1-4 3-15,-2-4-3 16,-3-13-1-16,1-28-14 0,1-11-21 0,-6-22-48 16,1-10-45-16</inkml:trace>
  <inkml:trace contextRef="#ctx0" brushRef="#br0" timeOffset="114994.2">6717 10764 997 0,'9'-8'406'16,"22"-9"-254"-16,12 3-70 15,22 10-65-15,11 4-7 16,7 6-6-16,8 5-1 15,0 1-89-15</inkml:trace>
  <inkml:trace contextRef="#ctx0" brushRef="#br0" timeOffset="115245.26">6882 11118 1091 0,'-1'0'406'0,"11"3"-299"0,6 1-36 15,20 2-9-15,10-1-15 16,6-3-25-16,7 1-4 15,-1 1-139-15</inkml:trace>
  <inkml:trace contextRef="#ctx0" brushRef="#br0" timeOffset="115555.92">7118 11458 752 0,'1'-3'364'0,"3"-5"-128"16,0-3-96-16,2-5-70 16,2 0-14-16,1 1 4 15,2 6-5-15,-1 9-11 16,-1 5-6-16,-3 14-25 15,-1 8-5-15,-4 13-1 0,-1 6 0 16,0-2-3-16,-2 1 0 0,-1-9 1 16,2-6 9-16,3-10-100 15,3-6-71 1</inkml:trace>
  <inkml:trace contextRef="#ctx0" brushRef="#br0" timeOffset="115990.47">7378 11425 1014 0,'5'-6'422'0,"6"-8"-264"15,7 7-49-15,4 7-69 0,5 3-22 0,3 6-17 32,-9 2-3-32,-8 7-4 15,-9 0 1-15,-14 3 6 16,-6 1 4-16,0-3 10 15,0-1 3-15,8-10-1 16,3-6-11-16,8-3-13 16,3-4-6-16,9 4-2 15,6 1 10-15,0 5 9 16,-1 9 1-16,-9 5 10 0,-6 8 13 16,-16 10 26-16,-9-4 7 15,-10-1 2-15,-3-7-4 0,2-20-65 16,5-7-89-1</inkml:trace>
  <inkml:trace contextRef="#ctx0" brushRef="#br0" timeOffset="116247.09">7877 11245 1467 0,'3'1'575'0,"2"3"-402"16,-1-1-74-16,-4-3-69 15,0 0-78-15</inkml:trace>
  <inkml:trace contextRef="#ctx0" brushRef="#br0" timeOffset="116798.6">8500 11112 854 0,'-6'-3'402'16,"-11"-2"-163"-16,-6 0-47 0,-1 7-65 16,-2 3-25-1,-4 3-38-15,3 8-24 16,3 10-42-16,4 9-15 15,10 11-8-15,9 2 3 16,8 2 15-16,10-5 7 16,14-9 0-16,0-12 1 15,12-14-64-15,1-9-76 0</inkml:trace>
  <inkml:trace contextRef="#ctx0" brushRef="#br0" timeOffset="117090.39">8784 11230 772 0,'-16'-11'477'0,"-8"-7"-15"15,-7 7-264 1,-3-1-52-16,3 12-84 16,4 3-33-16,6 10-44 15,2 10-20-15,12 10-9 16,4 5 6-16,11 3 15 0,9-2 9 15,17-11 12-15,7-8 1 0,14-17-4 16,-4-10 1 0,-5-15 6-16,-12-5 6 15,-18-13 20-15,-2 2 8 16,-20-1 20-16,-4 1 1 16,-16 8-17-16,-4 4-24 15,-1 13-118-15,-1 8-98 0</inkml:trace>
  <inkml:trace contextRef="#ctx0" brushRef="#br0" timeOffset="117607.22">9226 11194 449 0,'-5'-4'321'16,"-12"-5"57"-16,-8-1-70 16,-5 8-102-16,-3 0-47 15,15 3-95-15,-1 5-38 16,15 4-41-16,6 3-4 0,5 6 3 15,12 4 8-15,8 8 13 16,1 4 1-16,-3 5-1 16,-7 0 5-16,-16-7 49 15,-9-3 27-15,-22-9 25 16,-10-3 4-16,-4-11-33 16,-1-10-24-16,14-16-55 0,11-11-50 15,17-8-187 1,9-3-74-16</inkml:trace>
  <inkml:trace contextRef="#ctx0" brushRef="#br0" timeOffset="118273.75">9553 11204 723 0,'-15'2'386'0,"-18"12"-84"16,5 5-125-16,1 14-98 0,12 8-29 15,14 6-25 1,8 3 0-16,23-12 5 0,1-8 3 0,19-19 1 16,5-9 0-1,-2-20 3-15,3-4 3 16,-18-19 7-16,-7-7 4 15,-16-9 6-15,-11-5-4 16,-8 0-8-16,-17-3-7 16,-11-5-14-16,-9-8-8 15,-12 9-12-15,-2 8-6 16,0 27-23-16,2 20-7 16,5 25-11-16,8 9-3 15,13 17 10-15,14 7 7 16,13 2 13-16,9 3 5 0,21-7 11 15,10-5 2-15,31-15 3 16,15-8-1-16,8-12-28 16,3-6-121-16</inkml:trace>
  <inkml:trace contextRef="#ctx0" brushRef="#br0" timeOffset="121657.23">10297 11200 576 0,'-2'2'275'0,"2"2"-78"15,3 0-33-15,-3-4-38 16,1 0-9-16,29 6-41 15,51 6-17-15,-21-11-27 16,-1 0-11-16,-7-2-48 16,-7 0-76-16</inkml:trace>
  <inkml:trace contextRef="#ctx0" brushRef="#br0" timeOffset="121850.23">10306 11386 1043 0,'3'0'399'16,"11"4"-254"-16,13 1-43 16,19 4-23-16,4 0-10 15,8-5-39-15,1-2-36 16</inkml:trace>
  <inkml:trace contextRef="#ctx0" brushRef="#br0" timeOffset="122522.71">11264 10775 903 0,'0'0'373'16,"0"10"-220"-16,0 13-69 0,4 24-54 0,-2 10 19 16,6 12 15-16,-1-1-4 15,2-11-19-15,0-6-9 16,-1-17-14 0,-2-9 1-16,-1-14 17 15,-4-11 23-15,-1-13 14 16,-1-7 1-16,-2-12-14 15,-3-8-21-15,-6-14-16 16,-1-12-4-16,0-10-10 16,8 2-6-16,5 11-12 15,2 11-5-15,5 21-2 16,-1 7-1-16,4 11 3 0,0 5 1 16,9 0-1-1,6 3 2-15,17 1 2 16,11 1 1-16,22 3 0 0,8 0-22 15,7 1-67-15,3-1-27 16,1 0-163-16,-1-1-191 16</inkml:trace>
  <inkml:trace contextRef="#ctx0" brushRef="#br0" timeOffset="122986.87">11552 10937 923 0,'0'-3'417'0,"5"-4"-212"16,5-3-59-16,13 3-86 16,8 2-27-16,8 10-19 15,2 4-4-15,-2 12-3 0,-14 2-2 16,-9 0-1-16,-13 2 1 15,-17 0 3-15,0 2 4 16,-14-2 3-16,4 1 0 16,-2-13 2-16,3 0 1 15,10-11 2-15,4-2 2 0,18 0 1 16,5-2-2-16,12 0-3 16,5 0-7-1,2-3-5-15,5 6-3 0,-1 0-27 16,2 3-91-16</inkml:trace>
  <inkml:trace contextRef="#ctx0" brushRef="#br0" timeOffset="123398.14">11173 11461 573 0,'-6'0'288'0,"1"2"-90"15,5 1-49-15,0-3-34 16,17 4-5-16,66 4-8 16,-11-8-10-16,28 0-24 15,11-1-19-15,-4 1-18 16,-6 0-7-1,-22-1-11-15,-12 1 1 0,-15-4-13 16,-12-4-43-16,-19 1-162 16,-9-1-196-16</inkml:trace>
  <inkml:trace contextRef="#ctx0" brushRef="#br0" timeOffset="124242.66">11348 11736 716 0,'3'-8'344'16,"3"-8"-135"-16,15-4-82 15,3 1-20-15,15 5-36 16,8 5-13-16,8 12-31 0,2 8-14 16,-9 8-11-16,-14 4-4 15,-28 8 3-15,-20 2 5 16,-28 7 5-16,-16 4 5 15,-7-5-7 1,7 0-1-16,15-15-18 16,14-10-12-16,21-5-23 15,10-5-6-15,18-2 42 0,10 1 17 0,15-5 48 16,4 2 21 0,9 0-14-1,-5 5 0-15,-10 1-17 16,-9-3-11-16,-20-5-6 15,-1-2-15-15,-10-4-117 16</inkml:trace>
  <inkml:trace contextRef="#ctx0" brushRef="#br0" timeOffset="126893.87">12562 10903 591 0,'1'-5'348'0,"0"-3"-54"15,2 10-80-15,-7 28-102 16,-3 12-31-16,-1 25-22 16,-1 13-3-16,-1 11-8 15,0 4-8-15,1-7-19 16,6-11-5-16,3-26-5 15,3-16-2-15,7-14-42 16,1-13-53-16,3-10-187 16</inkml:trace>
  <inkml:trace contextRef="#ctx0" brushRef="#br0" timeOffset="127070.79">12461 10960 811 0,'4'-5'354'0,"9"-5"-156"16,20 10-127-16,16 0-30 15,21 6-15-15,14 1-8 16,10 3 10-16,1-4-85 16</inkml:trace>
  <inkml:trace contextRef="#ctx0" brushRef="#br0" timeOffset="127295.85">12448 11292 996 0,'3'0'375'0,"10"0"-255"0,12 3-39 16,24 0-44 0,7 1 7-16,5 1-20 15,2 1-35-15</inkml:trace>
  <inkml:trace contextRef="#ctx0" brushRef="#br0" timeOffset="127592.38">12781 11569 735 0,'0'-2'358'0,"-1"-1"-124"0,3-3-153 16,-2 4-40-16,0 1-30 15,5-3 0-15,9-2 30 16,26-28 7-16,-32 34 6 16,-3 7 5-16,-4 14-10 15,-2 2 1-15,-3 11 0 16,0 1-9-16,2-4-20 16,2 1-8-16,4-12-101 15,2-6-87-15</inkml:trace>
  <inkml:trace contextRef="#ctx0" brushRef="#br0" timeOffset="128121">12971 11510 721 0,'6'-4'391'16,"0"-6"-64"-16,16 0-147 16,4-6-31-16,16 6-48 15,-1-1-25-15,1 9-53 16,-7 4-8-16,-14 5-7 16,-6 6 3-16,-19 1 9 15,-9-1 1-15,-14 1 1 16,2 1-3-16,1-6-6 15,8-2-3-15,11-5-25 16,5-2-9-16,15 1-10 16,2-1-2-16,10 1 21 15,-4 3 5-15,0 5 5 16,1 3 4-16,-12 8 9 0,-5 2 15 16,-17 3 17-1,-10 2 5-15,-14-6-1 0,1-2-10 16,-6-10-14-16,-1-8-63 15,10-10-489-15</inkml:trace>
  <inkml:trace contextRef="#ctx1" brushRef="#br0" timeOffset="43541.51">20426 18540 0,'0'0'0</inkml:trace>
  <inkml:trace contextRef="#ctx0" brushRef="#br0" timeOffset="136889.13">13760 11219 774 0,'-11'-14'378'15,"10"-6"-144"-15,1-1-34 0,8-2-77 16,12 6-25-16,-3 1-40 15,4 3-20 1,4 14-31-16,2 10-14 16,-2 6-14-16,-2 6 0 0,-3 5 9 15,2-2 6-15,1-4 12 16,2-6 6-16,6-15 13 16,-4-7 6-16,-5-16 9 15,-7-5 3-15,-11-5-7 16,-1 3-6-16,-6 11-41 15,-6 4-50-15,-5 15-156 16,-3 10-145-16</inkml:trace>
  <inkml:trace contextRef="#ctx0" brushRef="#br0" timeOffset="137095.62">13738 11441 1022 0,'8'-2'451'0,"5"-1"-193"15,25-2-136-15,11 0-29 16,23 3-25-16,5 1-19 16,-7 2-29-16,-7-4 1 15,-29-2-28-15,-5-6-79 0</inkml:trace>
  <inkml:trace contextRef="#ctx0" brushRef="#br0" timeOffset="137681.13">14740 10960 897 0,'1'-3'384'15,"9"1"-205"-15,9 0-56 16,18 5-62-16,8 0-12 15,16 3-23-15,-1-3-10 16,0-1 1-16,-7-1 1 16,-18-7 9-16,-8-7 3 0,-16-3 2 15,-7-3-2-15,-9 2-14 16,-3 9-11-16,-11 8-8 16,-6 7 1-16,-5 14 1 15,2 5 1-15,3 11-3 16,5 5-4-16,10 6-6 15,6 5 4-15,10 6 2 16,4 3 1-16,1-3 6 16,0-7 2-16,-3-13-46 15,-2-11-36-15,-3-19-64 16,-2-7-107-16</inkml:trace>
  <inkml:trace contextRef="#ctx0" brushRef="#br0" timeOffset="137853.18">14742 11186 919 0,'7'-3'426'0,"18"1"-161"16,10-1-97-16,24 7-78 16,5 1-29-16,1 4-40 15,-3-1-12-15,-10-3-143 16</inkml:trace>
  <inkml:trace contextRef="#ctx0" brushRef="#br0" timeOffset="138059.85">15348 11343 1350 0,'-1'0'575'16,"-1"0"-323"-16,1 2-125 16,0-2-103-1,1 0-12-15,0 0-78 16,0 0-140-16</inkml:trace>
  <inkml:trace contextRef="#ctx0" brushRef="#br0" timeOffset="138687.06">15870 11147 406 0,'5'-7'287'0,"8"-6"27"15,-1 2-62-15,-2-4-78 16,0 1-29-16,-9-3-26 16,-1-2-4-16,-9-4-14 15,-8 0-9-15,-7 3-32 16,-7 1-19-16,-9 11-33 0,5 6-15 16,-2 11-20-1,6 6-10-15,12 8-1 16,2 0 5-16,10 1 2 0,6-4 6 15,9-2 12-15,9-2 6 16,14-8 11-16,0-3 5 0,3-7 3 0,-4-5 2 31,-8-2-1-31,-3 1-3 16,-7 3-12-16,-2 5-9 16,1 7-11-16,2 9-2 15,6 12 7-15,4 5 5 0,-5 7 7 16,-1 0 4-16,-16-3 4 15,-8-2 5-15,-17-4 16 16,-10-2 13-16,-11-8 14 16,-3-7 6-16,1-16-3 15,4-9-10-15,15-14-44 16,9-7-49-16,21-2-162 16</inkml:trace>
  <inkml:trace contextRef="#ctx0" brushRef="#br0" timeOffset="139442.5">16498 10982 728 0,'0'-4'418'16,"2"-2"-96"-16,0 10-126 15,4 16-133 1,0 9-37-16,-3 11-14 16,0 7-1-16,-3 8-3 0,-3 1-3 15,-1 3 2 1,-1-4 0-16,-2-13 3 15,3-9 1-15,4-18 16 16,0-10 16-16,0-17 13 0,2-11 1 0,-1-18-8 16,-1-10-13-16,-4-15-6 31,-2-5-1-31,-1 5-10 0,5 5-6 16,4 22-6-16,0 13-1 15,3 16-11-15,4 10-2 16,0 14-8-16,5 7-2 15,8 10 9-15,0 2 3 0,11 6 2 16,5 2 1-16,10 6 1 16,0-3 1-16,-4-3 0 15,-3-4 2-15,-9-15 2 16,-5-3 4-16,-1-19 12 16,-1-6 6-16,-2-17 7 15,-2-8 1-15,-6-14 0 16,-1-1-10-16,-8-2 0 15,-1 6-9-15,-8 7 24 16,-5 3 6-16,-7 6-6 16,-3 3 4-16,2 8-41 0,-2 3-7 15,3 6 1-15,2 6-49 0,4 3-153 16,4 0-186-16</inkml:trace>
  <inkml:trace contextRef="#ctx1" brushRef="#br0" timeOffset="50064">11746 19044 0,'0'0'0,"61"-118"0</inkml:trace>
  <inkml:trace contextRef="#ctx0" brushRef="#br0" timeOffset="143203.27">4208 12378 990 0,'-3'0'455'16,"-1"10"-217"-16,4 15-97 15,4 28-113-15,3 14-7 0,2 17 7 16,1 13 0-16,-2 7-6 16,-3-4 1-16,-5-11-3 15,-2-16-1-15,-2-22-2 16,2-10 1-16,2-21-41 16,0-11-60-16</inkml:trace>
  <inkml:trace contextRef="#ctx0" brushRef="#br0" timeOffset="143379.98">4196 12483 675 0,'9'-8'350'15,"13"-6"-78"-15,26-1-164 16,13-2-25-16,19 8-45 0,5 2-19 15,-5 7-84-15,-3 5-302 16</inkml:trace>
  <inkml:trace contextRef="#ctx0" brushRef="#br0" timeOffset="143578.22">4200 12825 1077 0,'11'3'405'15,"9"-1"-289"-15,28 2-88 16,13-2 1-16,11-2-8 16,4 2-70-16</inkml:trace>
  <inkml:trace contextRef="#ctx0" brushRef="#br0" timeOffset="143865.28">4525 13110 1026 0,'1'-2'381'15,"5"-6"-291"-15,5-2-30 16,5-5-24-16,1-3 2 0,-5-2 21 16,0 7 16-1,-7 6 3-15,-2 6-7 16,2 14-34-16,-2 10-18 0,1 12-9 16,-3 6 0-16,1 4-1 15,3-4-2-15,3-3-22 16,1-5-71-16,5-13-179 15</inkml:trace>
  <inkml:trace contextRef="#ctx0" brushRef="#br0" timeOffset="144239.58">4728 13099 864 0,'3'-2'415'15,"2"-5"-126"-15,13 1-192 16,7 0-39-16,10-1-30 16,5 4-8-1,-6-1-10-15,-1 4-4 16,-14 6-3-16,-13-2 2 15,-1 6 4-15,-11-1 2 0,-3 3 2 16,5 0-4 0,-1-1-15-16,7 1-6 15,8 0-2-15,-9-2 3 16,14 5 3-16,-5 4 8 16,-10 0 31-16,3 6 25 0,-21-2 25 15,-10-1 2-15,-10-4-18 16,0-5-70-16,4-13-352 15</inkml:trace>
  <inkml:trace contextRef="#ctx0" brushRef="#br0" timeOffset="144598.56">5094 13226 692 0,'0'-1'408'15,"0"1"-17"-15,1 5-253 0,-1-5-42 16,0 0-47 0,2 10-3-16,4 1-29 15,29 27-4-15,-15-38 3 0,0-2 0 16,-1-11 9-16,0-5 2 16,-4-5 11-16,-2 0 5 15,-4 5-3-15,-2 4 0 0,-3 13-15 16,1 6-9-16,0 17-7 15,1 7-4-15,3 18-4 16,1 7-2 0,4 8-1-16,-4 1-2 0,-11-5 53 15,-8-5 27-15,-19-5 29 16,-3-6 7-16,-5-13-35 16,3-8-15-16,4-25-63 15,4-11-61-15,12-26-170 16,11-2-150-16</inkml:trace>
  <inkml:trace contextRef="#ctx0" brushRef="#br0" timeOffset="144980.5">5933 12769 709 0,'-1'1'414'0,"1"2"-5"16,6 1-216-16,-6-4-96 16,16 6-15-16,63 17-30 15,-22-11-15-15,6-5-22 16,-1-2-42-16,-11-2-257 15</inkml:trace>
  <inkml:trace contextRef="#ctx0" brushRef="#br0" timeOffset="145181.05">5973 12971 1153 0,'10'5'478'16,"15"0"-283"-16,13 2-30 16,18-1-66-16,6-3-31 15,0 2-10-15,-3-3-103 16</inkml:trace>
  <inkml:trace contextRef="#ctx0" brushRef="#br0" timeOffset="145573.09">7024 12386 836 0,'-7'20'368'15,"-5"30"-152"-15,2 10-88 0,4 27-47 16,6 9-13-16,1 9-33 16,1-5-9-1,3-19-7-15,-5-14 1 16,1-32 3-16,3-9-65 16,0-26-258-16</inkml:trace>
  <inkml:trace contextRef="#ctx0" brushRef="#br0" timeOffset="145730.77">6950 12409 905 0,'0'-6'448'0,"8"-12"-147"0,10 1-137 16,25-1-110-1,17-1-27-15,24 2-20 16,7 2-1-16,-2 6-129 15</inkml:trace>
  <inkml:trace contextRef="#ctx0" brushRef="#br0" timeOffset="145959.5">6971 12690 1049 0,'5'1'431'15,"14"-2"-241"-15,11-2-92 16,35 2-64-16,15-2-6 16,11 3-15-16,-1 5-53 0</inkml:trace>
  <inkml:trace contextRef="#ctx0" brushRef="#br0" timeOffset="146246.81">7304 13084 861 0,'1'-2'394'16,"1"-5"-160"-16,7-6-138 16,3-1-23-16,1-4-4 15,-1 3 6-15,-1 4 8 0,-4 3-6 16,0 12-23 0,-3 7-14-16,2 12-26 15,3 5-3-15,-2 7-1 0,-3-1 0 16,-3 0-2-16,-1-3 0 15,5-6-90-15,-1-8-88 0</inkml:trace>
  <inkml:trace contextRef="#ctx0" brushRef="#br0" timeOffset="146628.08">7515 13077 879 0,'0'-3'473'16,"2"-3"-76"-16,12-2-265 16,4 4-47-16,10 5-54 15,4 1-15-15,1 6-11 16,-7-1-2-16,-9 2-1 15,-7 1 2-15,-16 2 6 16,-5 0 1-16,-1-4 1 0,0-1-9 0,10-3-29 31,3-3-11-31,11-1-9 16,4 0 4-16,4-1 26 0,2 2 8 16,-5 4 16-16,-6 4 8 15,-14 9 39-15,-14 2 12 0,-17 4 4 16,-9-2-2-1,-1-12-55-15,9-6-92 0</inkml:trace>
  <inkml:trace contextRef="#ctx0" brushRef="#br0" timeOffset="147253.42">8495 12703 741 0,'-7'-4'387'0,"-12"-5"-89"15,-4 2-56-15,-2 3-76 16,-2 3-43-16,4 5-72 15,6 4-30-15,7 4-34 16,6 6-9-16,6 2-11 16,7 6 5-16,8 4 8 15,6 4 5-15,8 7 11 16,-1 0 4-16,-12-5 12 16,-11-2 8-16,-19-9 26 0,-9-6 6 15,-11-8 1-15,1-3-6 16,-2-8-36-16,3-3-36 15,7 0-90-15,1-10-74 16</inkml:trace>
  <inkml:trace contextRef="#ctx0" brushRef="#br0" timeOffset="147459.56">8656 12782 1050 0,'0'2'449'0,"0"7"-237"16,4 6-57-16,1 14-73 16,1 7-7-16,2 5-24 15,-2 4-13-15,0-2-18 16,-2-4-3-16,1-10-47 16,-1-6-70-16,0-15-252 15</inkml:trace>
  <inkml:trace contextRef="#ctx0" brushRef="#br0" timeOffset="147776.06">8037 12751 746 0,'0'0'468'0,"-1"0"-57"16,1 1-147-16,0-1-41 15,0 0-99-15,0 0-39 16,0 0-47-16,0 0 7 16,0 0-192-16</inkml:trace>
  <inkml:trace contextRef="#ctx0" brushRef="#br0" timeOffset="148253.87">8685 12578 922 0,'2'-3'482'0,"4"1"-121"15,-4 0-93-15,-2 1-105 16,0 0-50-16,0-1-63 15,0 1-15-15,0 0-183 16</inkml:trace>
  <inkml:trace contextRef="#ctx0" brushRef="#br0" timeOffset="148683.68">8877 12816 838 0,'7'7'407'0,"15"13"-148"16,-1 3-34-16,-1 6-80 15,-5 0-20-15,-14-2-31 16,-4-2-10-16,-5-5-21 16,0-2-9-16,4-8-14 15,-3-8-6-15,7-8-14 16,0-7-10-16,4-18-22 0,13-2-6 16,3-7 0-1,9 2 5-15,7 7 8 0,3 3 0 0,6 12 4 31,-1 7 3-31,-7 13 6 16,-8 9 9-16,-13 10 2 0,-3 5-1 16,-10 7 0-1,-1 1-6-15,-3-2 32 16,-5-1-74-16,3-10-250 16</inkml:trace>
  <inkml:trace contextRef="#ctx0" brushRef="#br0" timeOffset="149100.51">9508 12875 1002 0,'-5'5'383'0,"0"10"-270"16,0 10-47-16,6 11-17 15,8 2 8-15,3-6-5 16,4-4-4-16,7-12-9 16,0-7-3-16,11-11 8 15,-1-7 12-15,3-18 0 16,-5-6 2-16,-5-12 2 16,-4-7-8-16,-12-13-4 15,-7-4-1-15,-20-9-1 16,-14-3 3-16,-17 14-20 15,-6 14-6-15,-2 26-20 16,-2 13-11-16,7 21 1 16,25 8-5-1,13-8-10-15,0 1 1 0,-14 33-1 16,20 6 3-16,32 4 9 0,27-17 4 16,29-6 5-16,3-7 5 15,0-12-120-15,-3-7 145 16</inkml:trace>
  <inkml:trace contextRef="#ctx0" brushRef="#br0" timeOffset="149586.26">10302 12816 752 0,'4'-1'388'0,"10"0"-65"15,6 0-145-15,18 1-79 0,9 0-30 16,9 0-52 0,2-1-28-16,-6-5-220 15</inkml:trace>
  <inkml:trace contextRef="#ctx0" brushRef="#br0" timeOffset="149778.39">10323 12947 784 0,'-1'1'392'0,"9"6"-91"31,7-3-83-31,10 3-55 15,17-1-28-15,7-7-59 16,10 1-30-16,-1 0 5 16,-6-6-98-16</inkml:trace>
  <inkml:trace contextRef="#ctx0" brushRef="#br0" timeOffset="150446.98">11327 12497 857 0,'0'7'338'15,"1"14"-210"-15,-3 10-52 16,1 24-36-16,0 10 10 15,2 10-7-15,5 3-5 16,4-13-8-16,4-10-4 0,-3-22-3 16,1-18 21-16,-3-17 25 15,-3-15 9-15,-4-20 8 0,-1-6-16 16,-3-14-16 0,-5-4-8-16,-2-5-14 0,-4 2-6 15,2 10-20-15,-1 5-4 16,9 19 1-1,2-3-2-15,9 10-7 16,10 3-8-16,12-6-10 0,15 7-2 0,20-4 7 31,7 4 5-31,10 3 5 16,7 2 24-16,2 6-165 0,0-1-136 0</inkml:trace>
  <inkml:trace contextRef="#ctx0" brushRef="#br0" timeOffset="150791.68">11700 12634 784 0,'3'-5'309'0,"7"-7"-181"16,18 9-33-16,1-4-9 16,1 2 9-16,6 7-10 15,-14-2-18-15,-1 15-23 16,-4 6-7-16,-25 8-8 0,-10 9-3 0,-17 3-3 31,-6 3-3-31,7-6-8 16,5-9-2-16,16-8-8 15,11-5-8-15,16-15-12 0,4-2-3 16,26-8 2 0,5-5 8-16,8 5-50 15,3 4-112-15</inkml:trace>
  <inkml:trace contextRef="#ctx0" brushRef="#br0" timeOffset="151061.89">11222 13170 604 0,'5'0'302'0,"13"-5"-40"15,9-1-162-15,28 0-41 16,18-2 2-16,28 3-5 16,11 1-10-16,6 1-13 15,-5 2 15-15,-14 0-157 0,-9-1-114 16</inkml:trace>
  <inkml:trace contextRef="#ctx0" brushRef="#br0" timeOffset="151453.28">11508 13400 937 0,'12'-4'356'15,"17"0"-253"-15,12 0-12 16,10 5-18-16,2 5-12 16,-9 9-18-16,-10 7-1 0,-18 2 4 15,-16 3 1 1,-17 3-8-16,-16-1-3 16,-24 2-11-16,-3-2-6 0,-9-4-8 15,6-5 0-15,20-7-2 16,11-7-2-16,26-4-19 15,8-2-5-15,24-3 8 16,11 1 4-16,20-4 23 16,9 4 14-16,0 3-1 15,-1 0 1-15,-13 6 1 16,-7 0-7-16,-17-4-4 16,-9-1-6-16,-14-3 27 15</inkml:trace>
  <inkml:trace contextRef="#ctx0" brushRef="#br0" timeOffset="152154.21">12462 12567 835 0,'-1'-4'447'0,"-3"-1"-158"16,-1 8-97-16,2 24-118 16,0 17-41-16,3 30 2 15,1 13 2-15,2 8-3 0,2-7-5 16,1-23-9-16,5-12-1 15,-5-29 3-15,1-5-13 16,-6-19-81 0,-6-12-78-16</inkml:trace>
  <inkml:trace contextRef="#ctx0" brushRef="#br0" timeOffset="152320.89">12408 12578 1052 0,'9'-3'437'16,"13"-8"-256"0,13 2-48-16,24-5-60 0,7 1-25 15,12 3-32-15,2 3-6 16,-5 7-41-16,0 0-84 16</inkml:trace>
  <inkml:trace contextRef="#ctx0" brushRef="#br0" timeOffset="152537.41">12493 12872 1015 0,'4'1'411'0,"9"4"-226"0,24-2-141 15,18 4-7-15,13-6-16 32,6-1-5-32,-2 0-142 15</inkml:trace>
  <inkml:trace contextRef="#ctx0" brushRef="#br0" timeOffset="152824.52">12737 13150 857 0,'0'-5'384'0,"5"-2"-180"15,5-7-94-15,3 0-18 16,5-4 4-16,0 1 8 15,-6 5 1-15,1 4-13 16,-5 10-31-16,-1 11-15 16,1 10-32-16,-2 7-5 0,-2 12-7 15,-1-2 0-15,-2 3 3 16,2-4 23-16,1-10-144 16,0-6-68-16</inkml:trace>
  <inkml:trace contextRef="#ctx0" brushRef="#br0" timeOffset="153209.25">12968 13125 917 0,'-1'-2'476'0,"2"2"-129"0,9-3-211 16,10 0-43-1,9-2-60-15,2-2-11 16,1 1-12-16,-3 5-4 0,-4 7-6 16,-6-1-1-16,-11 3-7 15,-3 2-2 1,-5-2 2-16,-5 0 0 0,6 2-4 15,0-3-9 1,8 0-10-16,5 1 1 0,1 1 10 16,5 4 10-16,-9 1 15 15,0 2 6-15,-20 5 55 16,-9 3 17-16,-17 0 11 16,-13-2-1-16,2-6-59 15,3-7-76-15</inkml:trace>
  <inkml:trace contextRef="#ctx0" brushRef="#br0" timeOffset="153726.86">13686 12842 966 0,'0'0'419'16,"0"2"-234"-16,-2 2-59 0,2-4-58 31,0 0-16-31,0-2-6 16,26-1-9-16,35-19-11 15,-27 6-3-15,-2-3-6 16,-2 4-2-16,-8 10 0 15,-2 1-1-15,-5 12 1 16,-3 8 2-16,0 13-5 16,-4 4 0-16,3 2-5 0,5 1-3 15,8-14-4-15,1-7-5 16,1-13-35-16,0-11-23 16,-8-11-49-16,-3 0-21 15,-9-6-64-15,-3 6-80 16</inkml:trace>
  <inkml:trace contextRef="#ctx0" brushRef="#br0" timeOffset="154047.18">13693 13135 583 0,'2'1'378'16,"4"0"-19"-16,17-1-116 15,11-4-19-15,21 2-73 0,11-4-36 16,5 3-47-16,2-1-18 15,-13 1-20 1,-10 2-8-16,-20-3 2 16,-11-5-2-16,-12 3 4 0,-5 3-41 15,-2 3-95 1</inkml:trace>
  <inkml:trace contextRef="#ctx0" brushRef="#br0" timeOffset="154713.56">14695 12608 708 0,'-1'-1'361'15,"2"2"-103"-15,9 3-114 16,10 3-75-16,10 3-2 16,16-4 5-16,7 3-14 0,10-9-19 0,-3-5-7 15,-14-4-9 1,-5-6 2-16,-19-3 7 16,-10 2 0-16,-4 2-1 15,-10 1-6-15,-11 7-15 16,-4 4 2-16,-6 12-9 15,-3 9-3-15,6 21 0 16,4 8-7-16,2 14 1 16,6 9 1-16,2 5 4 15,5-1 1-15,2-15 5 16,3-10 1-16,-2-20 3 16,0-10-17-16,-2-10-97 15,2-4-70-15</inkml:trace>
  <inkml:trace contextRef="#ctx0" brushRef="#br0" timeOffset="154889.9">14718 12921 1050 0,'6'0'447'15,"12"2"-232"-15,10 1-79 16,24 3-54-16,9 1-18 0,10 0-29 15,-2-1-15 1,-11-3-88-16,-8-2-136 0</inkml:trace>
  <inkml:trace contextRef="#ctx0" brushRef="#br0" timeOffset="155075.5">15305 13078 1297 0,'-1'0'566'0,"-2"0"-283"15,6 1-194-15,-3-1-39 16,0 0-141-16,0 0-54 16</inkml:trace>
  <inkml:trace contextRef="#ctx0" brushRef="#br0" timeOffset="155647.11">15787 12806 324 0,'4'0'276'16,"3"-3"79"-16,0-3-53 0,-2-1-80 31,-3-6-40-31,-4-2-57 16,-5-1-18-16,-12-3-34 0,-6 0-17 0,-10 9-36 15,1 5-19-15,6 10-16 32,5 5-7-32,9 7-9 0,0 1 1 15,7 5 1 1,5 1 2-16,10-4 7 15,6-3 2-15,11-10 5 0,6-5 4 16,1-5 8-16,5-4 2 16,-6 2-1-16,0 4-5 15,-4 9-1-15,-2 12 3 16,-5 13 11-16,-3 9 9 16,-14 2 3-16,-6-2 1 15,-21-6 1-15,-10-7 3 0,-12-5 3 16,-3-7 0-16,3-14 4 15,8-3-1-15,13-13-43 16,5-5-57-16,14-1-253 16</inkml:trace>
  <inkml:trace contextRef="#ctx0" brushRef="#br0" timeOffset="156367.27">16417 12584 966 0,'-4'-5'461'15,"-6"-5"-203"-15,6 18-177 16,0 11-40-16,7 29-57 15,2 10 6-15,3 23 11 16,3 9 7-16,-4-12 5 16,1-7 2-16,-1-24 2 15,-4-17 3-15,-2-17 26 16,-2-9 30-16,-6-16 13 16,1-10-2-16,-3-20-26 0,2-14-30 15,-2-25-15-15,-1-10-2 16,3 3-6-16,2 11-5 15,6 30-5-15,3 13 0 0,4 27-4 16,2 9 2 0,6 15-3-16,5 9-4 15,10 12 5-15,5 4 3 0,3 7 1 16,5 4 3 0,9 2-1-1,-1-7 1-15,6-8 0 0,-3-7 1 16,-16-21 6-16,1-5 2 0,-10-21 12 15,-5-10 3 1,-5-17 45-16,-7-10 20 0,-14-18 23 16,-4 0 4-1,-14 8-53-15,-2 5-23 0,5 24-34 16,-5 8-7-16,7 6-2 16,3 8-3-1,3 5-9-15,3 1-21 0,4 3-93 16,0-2-76-16,1 3-316 15</inkml:trace>
  <inkml:trace contextRef="#ctx1" brushRef="#br0" timeOffset="89750.16">10637 19044 0</inkml:trace>
  <inkml:trace contextRef="#ctx0" brushRef="#br0" timeOffset="182948.99">2003 14415 835 0,'-11'-2'392'15,"-15"-1"-147"-15,-6 3-49 0,-8 4-61 16,0 7-34-16,-5 11-68 16,5 5-25-16,10 18-32 15,7 7-4 1,18 15 1-16,12 7 12 0,22 3 10 16,14-4 0-16,25-24-3 15,8-18-2-15,1-34 7 16,-4-17 4-16,-17-30 62 15,-13-8 37-15,-21-14 60 16,-15 0 16-16,-33 6-28 16,-12 5-31-16,-17 13-66 15,-5 7-26-15,3 16-50 16,5 6-44-16,18 15-128 16,10 3-148-16</inkml:trace>
  <inkml:trace contextRef="#ctx0" brushRef="#br0" timeOffset="183311.58">2333 14771 795 0,'5'4'319'0,"3"5"-178"16,0 4-47-16,-4 4-14 15,-4 2-8-15,-7-3-19 16,-1-1-7-16,-5-12 10 16,2-3 1-16,4-12-19 15,1-10-17-15,11-5-39 16,6-3-6-16,9 1 12 15,6 8 12-15,7 6 21 16,-2 7-1-16,-1 11-3 16,-5 9-2-16,-11 9-9 0,-1 8-2 15,-4 8 1-15,1 0-27 16,3-1-327 0</inkml:trace>
  <inkml:trace contextRef="#ctx0" brushRef="#br0" timeOffset="183577.34">2889 14795 819 0,'-8'-9'469'16,"-7"-6"-92"-16,-8-4-107 16,-4 1-43-1,-4 3-88-15,-2 5-50 16,4 15-64-16,3 7-23 15,4 12-19-15,6 6-3 0,14 7 4 16,6 0 5 0,12-5 9-16,9-2 2 0,3-14 2 15,3-6 0-15,3-10-9 16,-3-9-9-16,-4-9-99 16,-3-7-81-16</inkml:trace>
  <inkml:trace contextRef="#ctx0" brushRef="#br0" timeOffset="183697.15">2707 14554 1181 0,'-8'-6'552'0,"-6"0"-245"15,5 5-85-15,5 1-132 16,4 0-53-16,6 2-62 0,5-2-81 16</inkml:trace>
  <inkml:trace contextRef="#ctx0" brushRef="#br0" timeOffset="184007.14">3000 14653 1156 0,'-3'-1'414'0,"6"3"-349"15,12 3-52-15,7 0-26 16,10 0 5-16,6-1 8 0,-2-4 0 15,-6-2 0 1,-6 1 0-16,-13-2 14 16,-8 0 7-16,-14 3 5 15,-7 0 9-15,-9 10 8 16,-3 2 0-16,5 10-7 16,8 4-12-16,6 2-26 15,6 5-6-15,15 3-2 16,1-2 2-16,20-4 12 0,3-1-69 0,6-8-127 15,2-3-157 1</inkml:trace>
  <inkml:trace contextRef="#ctx0" brushRef="#br0" timeOffset="184360.95">3522 14620 1119 0,'-9'-5'504'0,"-12"1"-228"15,1 2-107-15,1 6-108 0,2 5-36 32,10 4-41-32,7 2-9 15,6 5 8-15,10 1 3 16,3-4-44-16,-2-3-20 16,2-6-35-16,-4-3-17 15,-6-5 48-15,2 0 27 0,-12-1 48 16,-4 1 20-16,-9 4 17 15,-3 5 5-15,-4 6 4 16,2 6-2-16,6 5-17 16,0 0-12-16,13 5-10 15,2-3 1-15,17-5 8 16,3-6 4-16,1-9 11 0,3-7 5 16,-3-4 17-1,3-4 2-15,-2-3-1 16,-4-3-4-16,-7-2-68 15</inkml:trace>
  <inkml:trace contextRef="#ctx0" brushRef="#br0" timeOffset="184990.55">5475 14877 1246 0,'-1'0'494'16,"-1"7"-359"-16,2 13-75 16,-1 28-69-16,1 16-4 15,7 34 22-15,4 15 10 16,4 8 3-16,-3-2-5 16,-5-19-1-16,-7-17-2 15,0-24 0-15,1-16 0 16,4-26-136-16,-3-12-158 15</inkml:trace>
  <inkml:trace contextRef="#ctx0" brushRef="#br0" timeOffset="185171.68">5397 15000 985 0,'8'-6'401'0,"7"-4"-225"15,21 1-141 1,12 1-29-16,28-2-8 16,12 5 0-16,13 5-50 15,-3 1-115-15</inkml:trace>
  <inkml:trace contextRef="#ctx0" brushRef="#br0" timeOffset="185371.85">5450 15233 989 0,'0'6'374'0,"0"4"-239"0,21-1-119 15,17 0 1 1,31-5 6-16,17-2-1 0,12 1-7 15,-9-1-53-15</inkml:trace>
  <inkml:trace contextRef="#ctx0" brushRef="#br0" timeOffset="185910.56">5971 15732 440 0,'3'-9'351'16,"9"-5"39"-1,-9-4-127-15,-1 0-34 0,-2-3-70 16,-5 0-22 0,-4 0-30-16,-5 0-12 15,-10 3-25-15,4 7-17 16,-8 6-40-16,0 3-18 16,6 12-24-16,-2 2-5 15,13 9 2-15,9 6 9 16,15 0 10-16,3-4 6 0,14-3 2 15,1-9 2-15,-6-11 1 16,3-5 2-16,-13-9 6 16,-1 1 2-16,-5-2 3 15,-2 5 1-15,-7-1 2 16,0 4-5-16,0 12-16 16,-5 5-5-16,3 18-9 15,2 9 3-15,-4 10 10 16,3 7 3-16,1 1 5 15,1-3 0-15,2-12 4 16,1-8 0-16,-5-15 10 16,2-5-40-16,0-9-207 15,3-3-105-15</inkml:trace>
  <inkml:trace contextRef="#ctx0" brushRef="#br0" timeOffset="186305.93">6098 15882 1039 0,'3'-5'456'16,"4"-4"-229"-16,14 2-134 15,8 1-37-15,8 6-38 16,1 6-14-16,-9 7-8 16,-10 3-2-16,-17 5 0 15,-6 1 6-15,-12 0 9 16,-4-2 5-16,-1-7 9 16,3-4-2-16,8-6-18 0,4-3-15 15,10-4-13-15,6-3 0 16,5 1 12-1,2 4 13-15,-3 4 6 16,-4 9 11-16,-10 5 23 16,-3 5 5-16,-16 3 1 15,-4 0-5-15,-5-8-39 16,3-5-82-16</inkml:trace>
  <inkml:trace contextRef="#ctx0" brushRef="#br0" timeOffset="186564.82">6461 15985 1174 0,'6'3'478'0,"6"5"-275"15,2-1-99-15,9 11-61 16,0 1-8-16,0 3-26 16,-2 4-2-16,-6-4 0 15,-2 0 9-15,-2-1-110 16,0-5-74-16</inkml:trace>
  <inkml:trace contextRef="#ctx0" brushRef="#br0" timeOffset="186714.85">6700 15978 1069 0,'-11'10'534'0,"-7"0"-160"15,-6 12-212-15,-4 4-46 0,-4 0-63 16,2 5-18-16,4-2-27 16,6-4-51-1,7-4-155-15</inkml:trace>
  <inkml:trace contextRef="#ctx0" brushRef="#br0" timeOffset="187171.8">7032 15322 887 0,'1'0'429'0,"5"2"-133"0,13-2-192 15,8 0-41-15,22 0-33 16,9 0-8 0,4 1-14-16,2 4-3 15,-24-2-56-15,-11 2-77 16</inkml:trace>
  <inkml:trace contextRef="#ctx0" brushRef="#br0" timeOffset="187416.69">7071 15499 995 0,'2'0'403'0,"13"1"-237"15,7-1-49-15,18-3-41 16,15-3 3-16,7 5-13 15,-4-3-13-15,-14 6-16 16,-10 0-9-16,-18-3-11 0,0 1-1 16,-10-5-79-16,-1 2-423 15</inkml:trace>
  <inkml:trace contextRef="#ctx0" brushRef="#br0" timeOffset="190929.85">8099 14859 700 0,'-1'0'395'0,"-1"19"-42"15,-1 19-137-15,1 37-132 16,0 23-2-16,1 26-30 15,-2 4-19 1,2-1-15-16,-2-8-2 0,2-30 0 0,1-16 0 16,7-33-11-1,2-21-38-15,5-26-128 16,1-18-221-16</inkml:trace>
  <inkml:trace contextRef="#ctx0" brushRef="#br0" timeOffset="191089.85">7914 15008 775 0,'4'0'350'15,"3"-2"-120"-15,29-1-155 16,15 2-37-16,39-6-4 16,13 5-8-16,6-1-14 15,1 1 0-15,-22 5-301 0</inkml:trace>
  <inkml:trace contextRef="#ctx0" brushRef="#br0" timeOffset="191298.4">8081 15520 1096 0,'0'0'467'0,"8"1"-217"16,15 1-162-16,29-4-72 16,14-3 3-16,12 0-5 15,-4-3-72-15</inkml:trace>
  <inkml:trace contextRef="#ctx0" brushRef="#br0" timeOffset="191594.14">8387 15755 1067 0,'3'0'415'15,"1"-5"-287"-15,6-3-25 16,3-9-36-16,2-6-9 15,3-2-3-15,-4-1 5 16,-5 9 20-16,-2 8 0 16,-5 12-28-16,-1 9-6 15,1 19-28-15,0 6-8 0,1 10 4 16,1 0-6-16,1-6-3 16,1-7 0-1,1-15-59-15,1-5-62 0</inkml:trace>
  <inkml:trace contextRef="#ctx0" brushRef="#br0" timeOffset="191959.41">8642 15694 827 0,'3'-3'462'16,"10"-8"-55"0,6-2-176-16,12 4-126 15,5 0-37-15,-5 4-52 0,-2 5-13 16,-14 7-16-16,-7 5-1 16,-15 7-1-1,-4 3 6-15,-7 1 17 0,-2-3 5 0,9-8-4 16,0-9-17-1,15-4-14-15,5-1-4 16,13-1 1-16,5 4 14 0,-7 5 1 16,-4 5 15-16,-16 10 36 15,-9 1 10 1,-13 8 16-16,-2-1-10 0,-6-13-31 16,1-2-67-16,5-14-460 15</inkml:trace>
  <inkml:trace contextRef="#ctx0" brushRef="#br0" timeOffset="192197.44">9041 15861 918 0,'8'0'466'15,"13"4"-147"1,5 6-129-16,3 6-89 0,0 6-43 16,-4 5-29-1,-4-3-10-15,-2-5-10 0,-5-1-8 16,-4-6-123-16,0-5-105 0</inkml:trace>
  <inkml:trace contextRef="#ctx0" brushRef="#br0" timeOffset="192377.03">9292 15880 1075 0,'-10'1'557'16,"-14"7"-151"-16,-6 2-154 0,-4 10-136 16,0 4-48-16,0 5-48 15,2-1-9-15,2-7-5 16,6 2-5-16,7-9-30 15,6-3-56-15,11-1-144 16</inkml:trace>
  <inkml:trace contextRef="#ctx0" brushRef="#br0" timeOffset="192857.14">9701 15420 782 0,'1'0'384'15,"13"3"-95"-15,5-3-81 16,20 0-57-16,16 0-13 16,19-2-55-16,8-1-22 0,5-2-31 31,-5-1-28-31,-22-2-529 0</inkml:trace>
  <inkml:trace contextRef="#ctx0" brushRef="#br0" timeOffset="193232.92">10593 14920 911 0,'-2'0'445'0,"-4"7"-163"0,2 14-97 16,6 29-123-1,4 14-18-15,12 31-20 16,-1 9-6-16,-2 0-1 16,0-3 0-16,-12-22 1 15,2-14 0-15,-5-21 23 16,-3-17-37-16,-1-21-124 0,-4-13-200 15</inkml:trace>
  <inkml:trace contextRef="#ctx0" brushRef="#br0" timeOffset="193394.68">10504 14972 1190 0,'7'-3'447'0,"25"-10"-322"16,16-5-43-16,22-1-36 15,11-1-11-15,5 9-28 16,3 8-1-16,-3 10-200 16</inkml:trace>
  <inkml:trace contextRef="#ctx0" brushRef="#br0" timeOffset="193601.21">10686 15327 1062 0,'0'-1'501'16,"9"1"-143"-16,11-1-260 16,24 0-93-16,12-3 2 15,18-1 0-15,5-2-69 16</inkml:trace>
  <inkml:trace contextRef="#ctx0" brushRef="#br0" timeOffset="193915.84">10954 15589 1134 0,'2'-3'468'16,"0"-1"-243"-16,17-2-180 16,7 2-26-16,11-1-16 15,2-1-5-15,-7 8-4 16,-8 3-1-16,-24 13 10 16,-8 6 7-16,-18 8 9 15,-5 2 3-15,2-2-7 0,2-3-6 16,13-11-9-16,9-2-4 15,13-10 4-15,10-1 1 16,13-4 5-16,3-1 4 16,10-5-10-1,-4-3-65-15</inkml:trace>
  <inkml:trace contextRef="#ctx0" brushRef="#br0" timeOffset="194289">11232 15599 941 0,'-2'-5'461'0,"7"-6"-141"0,8 3-169 15,7 0-98 1,9 5-22-16,4 3-24 15,-2 4-7 1,-5 8-5-16,-4 1-1 0,-17 6-4 16,-8 2 3-16,-9 0 6 15,-4-2 2-15,3-7 13 16,4-6-5-16,9-6-16 16,9-4-4-16,8-1-9 15,1 2 2-15,1 4 8 16,-2 4 3-16,-7 9 28 15,-5 6 34-15,-17 5 53 16,-8 5 6-16,-13-5-18 16,-3-3-22-16,9-11-131 15,3-11 227-15</inkml:trace>
  <inkml:trace contextRef="#ctx0" brushRef="#br0" timeOffset="194747.35">11966 15271 1257 0,'5'-2'513'0,"16"-2"-309"16,14 2-86 0,17-4-83-16,3 1-7 15,-4 2-20-15,-4 1 5 16,-13 3-72-16,-3 2-64 15,-6 2-183-15</inkml:trace>
  <inkml:trace contextRef="#ctx0" brushRef="#br0" timeOffset="194980.8">11984 15466 888 0,'6'1'417'0,"3"-1"-143"0,24-1-113 16,5-5-32-1,14-1-14 1,4 0-24-16,2 7-45 16,-9-1-13-16,-1 2-20 15,-7 1-1-15,-9-4-81 16,-2-1-50-16</inkml:trace>
  <inkml:trace contextRef="#ctx0" brushRef="#br0" timeOffset="207085.91">12901 15342 702 0,'-2'-1'426'0,"-4"1"-24"16,14 5-246-16,14 4-33 0,25 4-46 15,17-1-4-15,10-1-11 16,1-4-20-16,-4-7-13 16,-9-5-62-16</inkml:trace>
  <inkml:trace contextRef="#ctx0" brushRef="#br0" timeOffset="207548.69">13658 15379 505 0,'11'-17'264'15,"5"-11"-76"-15,6-7-47 16,0-5 4 0,-3-2-5-16,-4-2-1 0,-5 7 1 15,-5 6 1-15,-6 16 6 16,0 9-13-16,-4 13-47 16,0 5-29-16,0 13-51 15,-1 7-9-15,3 18-2 16,3 11 2-16,0 9 1 15,8 1 1-15,1-10 3 0,0-9 1 16,0-16 0-16,-3-6 1 16,-2-13-84-1,0-6-67-15,3-6-352 16</inkml:trace>
  <inkml:trace contextRef="#ctx0" brushRef="#br0" timeOffset="207741.33">14080 15556 1554 0,'-1'2'646'16,"-3"0"-392"-16,1-1-132 15,3-1-90-15,0 0-23 16,0 0-90-16,0 0-170 15</inkml:trace>
  <inkml:trace contextRef="#ctx0" brushRef="#br0" timeOffset="208215.49">14345 15431 760 0,'4'0'337'15,"6"-1"-152"-15,3-4-34 16,12-7-25-16,3-7-18 0,1-13-33 16,3-3-11-16,-5-4-5 15,-3-1 1-15,-8 4 2 16,-4-2 4-1,-7 14 11-15,-5 5-6 16,-7 15-23-16,-1 10-13 16,-2 19-35-16,2 12-11 15,1 23 3-15,2 11 4 0,10 6 5 16,4-4 2-16,8-14 2 16,4-11 0-16,-5-19-24 15,-2-6-52-15,0-14-140 16</inkml:trace>
  <inkml:trace contextRef="#ctx0" brushRef="#br0" timeOffset="208992.75">15232 15113 836 0,'1'0'405'0,"3"-4"-168"0,-2 16-129 15,0 10-44-15,1 21-44 31,-1 10 1-31,-1 18 4 16,-1-1 1-16,-5-7-2 16,2-8-2-16,-2-24-4 15,5-9 0-15,4-15 29 16,-4-9 15-16,3-17 15 0,-3-7 6 0,-6-25-17 16,3-9-12-1,-6-14-15 1,2-2-9-16,6 10-14 0,0 12-5 15,1 27 3-15,3 13-5 16,2 15-8-16,2 8-1 16,9 13-6-16,7 6 3 0,13 9 3 15,7 4 0-15,9 6 1 16,4-1-1 0,-3-1 0-16,-2-4 0 15,-13-16 0-15,1-4 1 0,-12-15 2 16,0-7 3-16,-3-13 7 15,-6-9 4-15,1-14 3 16,-5-6-2-16,-3-8-1 16,-5-3-4-16,-11-1-1 15,-5 4 1-15,-10 17-4 16,-3 6-3-16,4 20-10 16,-2 4-4-16,6 5-7 15,6 6-2-15,1-2-3 16,4 0-44-16,2-2-119 15,3 2-86-15</inkml:trace>
  <inkml:trace contextRef="#ctx0" brushRef="#br0" timeOffset="211875.51">5388 16654 959 0,'-3'7'406'0,"1"23"-198"15,1 17-60-15,1 31-41 16,2 6-17-16,6 15-44 16,3 0-17-16,0-10-13 0,1-5-2 15,-4-33 0 1,0-13-14-16,-4-24-91 15,-1-7-27-15,-3-9-320 16</inkml:trace>
  <inkml:trace contextRef="#ctx0" brushRef="#br0" timeOffset="212067.37">5377 16735 848 0,'0'-2'402'16,"3"-7"-143"-16,23-2-182 16,13 1-37-1,33-2-31-15,7 4-1 0,11 8-10 0,-1 2-81 16</inkml:trace>
  <inkml:trace contextRef="#ctx0" brushRef="#br0" timeOffset="212293.06">5362 17020 935 0,'-2'4'398'0,"3"6"-179"15,15-3-59-15,19-6-39 16,11 0-9-16,17-5-50 16,5-3-24-16,5 4-59 15,-4-4-112-15</inkml:trace>
  <inkml:trace contextRef="#ctx0" brushRef="#br0" timeOffset="212784.06">6013 17243 512 0,'0'-9'341'0,"-5"-8"23"16,0-3-123-16,-6-2-92 15,-1 5-25-15,-2 2-45 16,-2 6-19-16,-7 11-39 16,-1 9-19-16,0 12-21 15,1 3-6-15,11 3-2 16,5-2 2-16,12-6 5 15,5-2 1-15,6-8 5 16,5-4 2-16,2-11 6 0,0-6 2 16,-3-6 6-1,-2-2 3-15,-6-2 4 0,-4 0 0 16,-3 7 4-16,0 7 7 16,-2 21 4-16,2 9 8 15,2 19 3-15,-3 2-6 16,-3 2-3-16,5-1-10 0,-4-10-5 15,3-6-3 1,3-15 1-16,-3 1-48 0,4-10-219 16,0-1-104-16</inkml:trace>
  <inkml:trace contextRef="#ctx0" brushRef="#br0" timeOffset="213188.57">6131 17368 1068 0,'3'-3'448'16,"6"-2"-266"-16,7-2-55 15,10 7-73 1,7 0-18-16,0 2-19 0,-1 6-5 16,-8 4-1-16,-11 2 2 15,-11 2 4-15,-7 0 3 16,-4-6 1-16,-2 0-3 16,2-10-27-16,4 0-13 0,7-2-17 15,3-1-1-15,12 3 17 16,-2-1 7-1,-2 4 10-15,-5 4 6 16,-11 7 13-16,-5 7 5 16,-19 8 9-16,-1-3-3 0,-8-4 13 15,1-5-42-15,12-13-163 16,8-3-315-16</inkml:trace>
  <inkml:trace contextRef="#ctx0" brushRef="#br0" timeOffset="213588.81">6463 17436 852 0,'0'3'393'15,"3"3"-184"-15,2 6-101 16,1 2-32-16,5-1-46 0,2 1-12 16,-1-3-10-16,2-4 0 15,0-11 2-15,-3-2 3 16,-1-10 5-16,0-1 1 16,-6 4 3-16,1 1 15 15,1 10 8-15,-3 4 0 0,4 8-6 16,0 7-18-1,2 13-12-15,0 5-3 0,-3 7 1 16,-1 3-5-16,-11 1 54 16,-7-1 21-16,-12-8 25 0,-3-4 13 15,-1-16-43-15,1-6-17 16,2-15-30 0,4-8-12-16,9-7-43 15,3-8-44-15,10 1-145 16</inkml:trace>
  <inkml:trace contextRef="#ctx0" brushRef="#br0" timeOffset="213982.99">7087 17037 837 0,'1'0'424'0,"11"-2"-77"16,8-2-175-16,25 0-88 16,12 4-18-16,7 1-44 15,-1-2-8-15,-15 8-149 16,-10-3-146-16</inkml:trace>
  <inkml:trace contextRef="#ctx0" brushRef="#br0" timeOffset="214183.09">7109 17190 763 0,'0'-3'455'15,"6"-2"-3"1,20 2-270-16,12-1-34 0,23 3-50 16,2 1-21-1,-7 5-39-15,-10 3 20 16,-16 0-103-16</inkml:trace>
  <inkml:trace contextRef="#ctx0" brushRef="#br0" timeOffset="214669.4">8108 16666 765 0,'-1'2'389'0,"-4"13"-64"15,-2 13-137-15,0 31-80 16,0 12 4-16,2 19-34 15,3 9-22-15,1 0-25 16,1-2-10-16,0-21-8 16,1-12-1-16,-1-27-30 15,-1-12-40-15,-6-15-133 0,0-7-258 16</inkml:trace>
  <inkml:trace contextRef="#ctx0" brushRef="#br0" timeOffset="-214619.6">8013 16699 856 0,'7'-9'411'16,"8"-7"-86"-16,24 1-258 15,16-3-22-15,26 4-22 16,-4 2-13-16,0 8-53 15,-6 6-120-15</inkml:trace>
  <inkml:trace contextRef="#ctx0" brushRef="#br0" timeOffset="-214387.31">7959 17011 1141 0,'11'2'475'0,"13"0"-275"16,27 0-71-16,22-6 2 0,14 2-45 15,-4-3-25 1,-16 5-35-16,-17 3-25 15,-19 1-490-15</inkml:trace>
  <inkml:trace contextRef="#ctx0" brushRef="#br0" timeOffset="-213508.64">8378 17391 679 0,'3'-2'314'0,"2"-4"-105"15,10-4-67-15,6-10-17 16,4-3-3-16,5-5-24 16,-3-1-13-16,-6 6-18 15,-6 6-8-15,-8 12-11 16,-2 12-6-16,-6 18-18 16,-3 11-6-16,-3 12-8 15,-4-3-1-15,4 1-3 16,0-9-26-16,6-11-159 15,1 2-122-15</inkml:trace>
  <inkml:trace contextRef="#ctx0" brushRef="#br0" timeOffset="-213110.34">8675 17281 723 0,'2'-5'420'0,"8"-9"-5"16,10 0-227 0,12 3-109-16,0 2-24 15,2 9-40-15,-3 6-9 16,-13 6-4-16,-3 5 2 15,-10 7 5-15,-5 0 3 16,-6 0 3-16,0-5 0 0,3-12-10 16,-4-3-8-16,7-6-20 15,1-2-5-15,7-1-1 0,4 3 5 16,-2 3 13 0,2 8 7-16,-12 10 21 15,-3 6 29-15,-13 6 18 16,-8-3 1-16,-6-6-8 15,-1-6-24-15,6-12-78 16,3-4-65-16</inkml:trace>
  <inkml:trace contextRef="#ctx0" brushRef="#br0" timeOffset="-212655.48">8964 17435 945 0,'-1'0'381'0,"2"6"-233"16,1-1-67-16,-2-5-24 15,0 0-1-15,24 10-7 16,34 28-10-16,-30-38-17 16,-1-5-5-16,-4-3 4 15,-5-6 3-15,-8-3 5 16,-2 1-2-16,-4 2 0 16,-1 2 9-16,-2 10-2 15,0 4-2-15,1 12-11 16,1 8-14-16,2 3-7 15,2 9 0-15,-5 10 3 16,-3 2 10-16,-11 14 44 16,-9-6 15-16,-10-11 22 0,-4-8-1 15,-5-19-28-15,1-7-13 16,9-15-28 0,6-7-27-16,10-12-74 15,6-6-61-15,10-6-238 0</inkml:trace>
  <inkml:trace contextRef="#ctx0" brushRef="#br0" timeOffset="-212224.6">9673 17047 727 0,'-1'2'398'0,"2"-4"-74"16,7 2-80-16,10-2-71 16,9-2-40-1,10 2-49-15,5 2-18 16,1 0-29-16,1 2-12 15,-6-1-6-15,-5-1-65 0,-4 0-159 16,-6 3-168 0</inkml:trace>
  <inkml:trace contextRef="#ctx0" brushRef="#br0" timeOffset="-211985.99">9711 17215 930 0,'3'1'420'16,"7"1"-176"-16,13-1-90 16,9-1 0-16,8 0-10 0,5 0-23 15,-2 3-39 1,-3 1-21-16,-4 1-35 0,-7-2-7 15,-7 1-87 1,-6-3-36-16</inkml:trace>
  <inkml:trace contextRef="#ctx0" brushRef="#br0" timeOffset="-210422.33">10578 16775 720 0,'-1'-2'355'15,"2"-3"-116"-15,21 4-134 16,14 1-23-16,22 0-30 16,9 0-4-16,5-1-19 15,-5-2-8-15,-14-1-1 16,-11 2 1-16,-19-2 4 0,-8 1 7 16,-15-3 8-16,-5-1 3 15,-14 4 3-15,-3 3 0 16,-8 10-8-16,-1 13-2 15,6 21-12-15,2 9-9 16,7 13-6-16,2 4-5 0,8 1 0 16,0 0-2-16,7-10-1 15,6-9 1-15,0-16-28 16,-1-13-42-16,-3-12-118 16,1-11-238-16</inkml:trace>
  <inkml:trace contextRef="#ctx0" brushRef="#br0" timeOffset="-210231.75">10612 17016 1129 0,'4'1'459'0,"11"-1"-261"0,11 0-54 15,23 2-57 1,6 0-9-16,13 4-43 0,0-3-13 15,-4 3-84-15,-3-1-104 16</inkml:trace>
  <inkml:trace contextRef="#ctx0" brushRef="#br0" timeOffset="-210039.74">11179 17292 1164 0,'3'0'452'16,"4"0"-318"-16,7 1-62 0,-5-4-59 0,3-3-97 16</inkml:trace>
  <inkml:trace contextRef="#ctx0" brushRef="#br0" timeOffset="-209471.89">11713 16962 348 0,'7'-2'286'15,"7"-5"87"-15,-2-1-75 16,-8-5-84-16,-2-4-31 15,-7-5-55-15,-4-2-22 16,-4-4-30-16,-2 3-15 16,-13 2-33-16,0 5-10 15,-12 15-16-15,-1 4-7 16,3 15-10-16,4 3-2 0,15 8-9 16,5 2 2-16,16 1 2 15,11 2 1-15,10-10 9 16,7-4 3-16,7-9 4 15,0-8 1-15,2-4 3 16,-4-4 1-16,-11-6 1 16,-2 7 0-16,-6 6-3 15,2 6-2-15,1 18 0 16,-4 4 4-16,-7 10 9 16,-8 5 3-16,-10 5 10 15,-5 2 5-15,-11-4 3 16,-4-1 1-16,-14-21 1 0,-3-8-4 15,5-22-13 1,6-17-31-16,16-16-93 16,11-4-73-16</inkml:trace>
  <inkml:trace contextRef="#ctx0" brushRef="#br0" timeOffset="-208739.22">12363 16856 1097 0,'0'-2'458'15,"0"2"-303"1,0 8-42-16,4 20-71 15,0 5-21-15,3 13 1 16,1 4-3-16,-5 4-3 0,1 0-2 16,-4-6-1-1,-3-6 1-15,0-20 5 0,-4-8 5 16,-1-14-1-16,-1-11-3 16,-4-13-11-16,5-10-7 15,1-11-7-15,2-5-1 16,6-2 1-16,1 3 2 15,3 6 14-15,2 5 11 16,2 14 19-16,1 4 4 0,-3 14-9 16,1 6-7-16,4 9-17 0,5 3-5 15,10 8-2-15,4-2-2 16,11 7-1-16,2 7-1 16,4 4-1-1,-4 2 1-15,-8 2 2 16,-3-2-1-16,-12-8 2 15,0-4-1-15,-3-13 2 16,0-11 2-16,1-12 7 16,-2-12 3-16,2-17 2 15,-7-6 2-15,-1-12-3 0,-4-2 0 0,-11-2 7 16,0 5 21 0,-8 10 8-16,-4 7-2 15,-1 17-10-15,-2 4-26 0,2 13-16 16,4 0-6-1,5 7-101 1,3 4-86-16</inkml:trace>
</inkml:ink>
</file>

<file path=ppt/ink/ink7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20T09:38:00.383"/>
    </inkml:context>
    <inkml:brush xml:id="br0">
      <inkml:brushProperty name="width" value="0.05292" units="cm"/>
      <inkml:brushProperty name="height" value="0.05292" units="cm"/>
      <inkml:brushProperty name="color" value="#FF0000"/>
    </inkml:brush>
  </inkml:definitions>
  <inkml:trace contextRef="#ctx0" brushRef="#br0">2233 8031 202 0,'12'-7'199'0,"10"-3"96"15,-5 2-14-15,-16-1-12 0,-5 1-26 16,-16-1-66-16,-9-2-21 16,-9 4-68-16,-6 6-19 15,-5 7-24-15,-3 8-18 16,5 9-24-16,4 7-8 15,17 4-13-15,13 3 0 0,29 5 2 16,11-4 3-16,20-2 5 16,6-4 2-1,3-13 5-15,8-3 1 0,-14-9 2 16,-3-4 3-16,-24-3 10 16,-14 0 6-16,-16-4 4 15,-14 3 0-15,-25-4-8 16,-5 6-5-16,-13 13-6 15,-5 8-4-15,3 15-5 16,5 4-4-16,14 7-5 16,17-6-2-16,27-3 0 0,10-5 2 15,32-7 4-15,12 0 2 16,14-12 6-16,4-5 0 16,-1-12 3-16,-2-7 2 15,-7-12 0-15,-1 1 3 16,-8-7 3-16,-10-1 1 15,-8 3 3-15,-7-4 0 16,-15 11-2-16,-4 4-5 16,-6 14-10-16,-4 5-5 15,1 15-5-15,2 5 1 16,1 2 6-16,2-1 4 16,7 1 1-16,0-7 0 15,-3-4-125-15,2-7-100 0</inkml:trace>
  <inkml:trace contextRef="#ctx0" brushRef="#br0" timeOffset="144.19">2545 8140 1135 0,'-1'-5'453'16,"-3"-3"-313"-1,2 4-67-15,2 4-70 16,2 6-65-16,-2-6-287 15</inkml:trace>
  <inkml:trace contextRef="#ctx0" brushRef="#br0" timeOffset="315.75">2621 8392 402 0,'9'16'245'0,"14"21"14"16,0-3-57-16,6 0-12 16,-1-8-22-16,-8-11-10 15,-5-2-3-15,4-8 6 16,-4-4-1-16,1-8-42 15,4-4-7-15,-16-10-61 16,1 0-13-16,-4 0 13 16,-1-2-128-16,8 3-254 15</inkml:trace>
  <inkml:trace contextRef="#ctx0" brushRef="#br0" timeOffset="738.22">3193 8388 512 0,'-2'15'346'16,"0"15"3"-16,-8 5-130 0,-4-3-34 16,-4 2-49-16,-6-2-33 15,3-2-39-15,-3-1-16 16,4-7-25-16,4-6-1 16,-1-12 0-16,6-5-3 15,1-6-9-15,1-4-9 16,9-3-17-16,2 1-3 15,13 2 1-15,-2 0 2 16,7 8 9-16,5 3-1 16,3 4 1-16,6 3 2 0,2 5 3 15,2-3 2-15,-4-3 1 16,3-2 2-16,-4-6 1 16,-3-1 1-1,4-10 2-15,-8 0-1 0,-3-6 2 16,-2-5 1-16,-5-4 0 15,-2 0 1-15,-5 6-3 16,-3 6-5-16,-4 14-8 16,-2 3 1-16,0 13 16 15,0 8 8-15,-2 10 23 16,0 0 2-16,2 6-13 16,0-4-4-16,4-7-10 15,1-1-68-15</inkml:trace>
  <inkml:trace contextRef="#ctx0" brushRef="#br0" timeOffset="1500.13">5133 8653 749 0,'18'-5'297'0,"12"-3"-192"15,22-3-74-15,10 8-20 0,4-2-5 16,1 2 3-16,-15 2 2 16,-11-5 3-16,-13 1 0 15,-9 1 6-15,-13 1 20 16,-6 0 2-16,-10-1-4 16,-4 2-8-16,-5 0-30 15,-2 2-2-15,2 5-4 16,2 7 1-16,3 8 2 15,-2 3 1-15,6 9 4 16,-3 6 2-16,9 15 3 16,2 10 1-16,2 9 7 15,2 2 10-15,-7-7 20 16,-2-10 14-16,-3-7 7 16,-7-5-5-16,-4-12-6 15,-5-5 1-15,-4-15 18 0,0-5 3 16,8-11-5-16,2-6-14 0,9-4-37 15,3-3-10 1,4 2-15-16,10 4-5 0,8 2-5 16,7 3-1-16,15 5 4 15,1 3 2 1,9 6 3-16,-1-1 3 0,-1 0 6 16,1-2 2-16,1-5-84 15,8-1-116-15</inkml:trace>
  <inkml:trace contextRef="#ctx0" brushRef="#br0" timeOffset="1737.24">6044 8991 872 0,'8'0'334'0,"15"1"-224"16,9 1-65-16,20 1-13 16,3-1 4-16,4 4-1 15,1-1-8-15,-9-3-13 16,-5-2 0-16,-7-5-78 16,-7-3-142-16</inkml:trace>
  <inkml:trace contextRef="#ctx0" brushRef="#br0" timeOffset="1909.08">6130 9147 839 0,'11'3'361'0,"16"1"-169"0,9 0-21 15,16 0 17-15,0-1-39 16,-3 2-68-16,-1 1-11 15,-13-2-44-15,-1 1-38 16</inkml:trace>
  <inkml:trace contextRef="#ctx0" brushRef="#br0" timeOffset="2506.01">7024 9150 631 0,'-4'0'259'0,"1"0"-101"0,34-1-158 16,25 0-23 0,48-5 19-16,27 3 5 15,49-3 70 1,17 3 3-16,28 4 5 16,-2 0 3-16,-8 5-67 15,-11-2 2-15,-47-1 2 0,-21-1 3 16,-61 1-283-16</inkml:trace>
  <inkml:trace contextRef="#ctx0" brushRef="#br0" timeOffset="3196.16">8107 8294 498 0,'3'-6'330'0,"-1"-6"-17"16,-12 3-115-16,-1 1-28 16,-23 0-42-16,-8 2-16 15,-6 6-45-15,-5 0-21 16,5 11-41-16,8 4-10 15,7 9-15-15,8 7-4 0,17 11 0 16,11 1 3-16,22 2 8 16,10-6 3-1,16-10 7-15,8-2 3 0,5-9 1 16,4-4 3-16,-8-8 3 16,-10-5 2-16,-16-4 11 15,-15-6 8-15,-20 0 8 16,-14-1 2-16,-24-4-4 15,-13 6-8-15,-19 2-15 16,-8 5-8-16,5 11-12 16,2 8-3-16,13 13-4 15,12 2 4-15,16 7 0 16,12 1 1-16,23-2 6 0,14-2 0 16,24-2 7-16,10-5 3 15,9-11 48-15,10-4 10 16,-6-11 7-16,13-4 42 15,-3-10-11-15,-16-1-4 16,-7-3 4-16,-22 0-39 16,-19 4-31-16,0 2 0 15,-14 6-315-15</inkml:trace>
  <inkml:trace contextRef="#ctx0" brushRef="#br0" timeOffset="4283.02">7278 9449 691 0,'0'0'326'16,"4"-1"-130"0,-4 16-134-16,0 7-33 15,-1 18-21-15,-4 8 1 0,4 15 8 16,-1 1 1 0,-3 4-3-16,3-1 0 0,3-17 1 0,5-9 2 15,2-24-3-15,3-10-3 16,-4-20-58-16,-7-13-47 15,-2-13-228-15</inkml:trace>
  <inkml:trace contextRef="#ctx0" brushRef="#br0" timeOffset="4596.74">7195 9572 337 0,'2'-15'224'16,"3"-16"5"0,7-1-47-16,13 7-55 0,9 1-29 15,8 6-39-15,3 5-3 0,4 13-21 31,1 8 1-31,-1 18 6 0,-2 3-2 0,-13 4 0 16,-14 0-1-16,-20 2-6 16,-14 2-3-1,-19 0-2-15,-6 1-3 0,-6-6-3 16,1-5 0 0,8-11 3-16,3-6-2 0,13-6-14 31,10-2-7-31,6-2-13 0,10 1-3 15,10 4 1-15,3 3 3 16,7 8 13-16,4 6 5 0,4 7 7 0,-1 1 2 31,5-3-4-31,-1-1 1 16,-5-13 1-16,1-1-14 16</inkml:trace>
  <inkml:trace contextRef="#ctx0" brushRef="#br0" timeOffset="4823.18">8010 9605 1072 0,'-3'-3'490'0,"-4"0"-255"15,2 4-78-15,2 14-113 16,0 7-29-16,3 17-11 15,1 3 1-15,6 14 0 16,-2 4 0-16,3-2 4 16,-1-4-3-16,-3-18-69 0,-1-10-92 15</inkml:trace>
  <inkml:trace contextRef="#ctx0" brushRef="#br0" timeOffset="4971.96">7853 9794 1017 0,'5'-10'437'16,"10"-7"-239"-16,8 2-63 16,10 5-81-16,9 6-18 15,10 5-24-15,5 6-6 0,-7 7 2 16,-7-1-77 0</inkml:trace>
  <inkml:trace contextRef="#ctx0" brushRef="#br0" timeOffset="5291.65">8345 9675 1054 0,'1'0'434'0,"1"0"-294"16,-1 6-68-16,-1-6-65 0,4 11-13 15,22 50 9-15,-8-23 10 16,-11-2 11-16,1 0 3 15,-8-9 19-15,-1-6 10 16,-1-12 34 0,0-5 14-16,0-12-3 0,-2-11-9 0,4-12-38 15,3-6-18-15,8-2-25 32,8 3-8-32,9 6-3 0,5 4-4 15,7 7 4-15,8 6 3 0,4 13 0 16,5 4 0-16,-9 7-1 15,-7 0 0 1,-24 0-274-16</inkml:trace>
  <inkml:trace contextRef="#ctx0" brushRef="#br0" timeOffset="6608.85">9309 9043 343 0,'9'2'223'16,"7"4"-42"-16,12-4-42 15,9 4-35-15,14 1-62 16,7-5-18-16,1 3-11 16,-6-5-35-16,-9-3-243 0</inkml:trace>
  <inkml:trace contextRef="#ctx0" brushRef="#br0" timeOffset="6796.71">9245 9208 725 0,'6'1'305'0,"16"0"-121"15,6 2-29-15,20-2-21 16,10 2-19-16,10 2-66 15,4 1-24-15,-6 3-9 16,-5 1-103-16</inkml:trace>
  <inkml:trace contextRef="#ctx0" brushRef="#br0" timeOffset="7387.78">10075 9188 420 0,'-1'0'175'15,"17"2"-39"-15,25-2-66 0,44 0 26 16,26 0 40-16,59-6 14 16,23 2-13-16,53 1-45 15,24 3-26-15,8 4-44 16,5 3-4-16,-31-3-2 16,-17-4-1-16,-43-1 1 15,-25-3-1-15,-46 0-1 16,-24 1 0-16,-41 3-20 15,-18 0-106-15</inkml:trace>
  <inkml:trace contextRef="#ctx0" brushRef="#br0" timeOffset="11455.75">10981 8822 865 0,'5'-6'368'0,"7"-8"-180"0,5-4-28 0,7-8-32 16,1 0-15-16,2-9-35 15,-1 0-15-15,-1-1-16 16,-2-1-8-16,-5 9-19 16,-3 4-6-16,-8 10-11 0,-3 6-10 15,-2 14-10-15,-2 8-2 16,0 20 1-16,0 12 7 15,-1 15 11 1,1 9-1-16,1 2 2 0,5-4 3 16,-4-16-28-16,6-11-72 0,6-18-301 31</inkml:trace>
  <inkml:trace contextRef="#ctx0" brushRef="#br0" timeOffset="11825.34">11448 8741 918 0,'-8'-8'422'0,"-4"-13"-187"16,2-2-60-1,17-8-97-15,11 1-32 16,21-1-41-16,13 6-8 0,4 11-3 0,1 6 6 31,-14 16 10-31,-14 6 0 16,-14 11 10-16,-9 7 4 15,-22 6 5-15,-7 5 0 16,-22 1-7-16,-2-3-5 16,10-6-7-16,8-9-4 0,21-8-13 15,8-6-7-15,15-7-3 16,9 0 6-16,13-4 15 0,4 1 7 15,2 1 6 1,-5 2-3-16,-4 3-1 0,-3-1 0 16,-8-3 13-1,-3-3-96-15</inkml:trace>
  <inkml:trace contextRef="#ctx0" brushRef="#br0" timeOffset="12772.18">10450 9587 713 0,'6'-3'298'15,"11"-8"-165"1,-2 3-36-16,21 6-45 15,-19 1-11-15,1 0-26 16,61 1 0-16,-9 11 0 0,3 5 1 0,-63 2 6 16,-4-1 4-1,-6-1 6-15,-7-4 1 16,-3-2-2-16,-1-1 2 16,4-8 1-16,4 1-6 15,6-4-22 1,-3 1-6-16,0 0-13 0,6 1 1 15,15 7 10-15,34 21 2 16,-33-3 3-16,-2 3 6 0,-18 7 15 16,-12 2 4-16,-20-2 6 15,-5 0-2 1,-10-19-1-16,-2-11-2 0,5-15-21 0,0-11-6 16,14-4-44-1,11 0-25-15,14 2-86 0,8 2-15 16,16 5-70-1,8 3-89-15</inkml:trace>
  <inkml:trace contextRef="#ctx0" brushRef="#br0" timeOffset="13006.77">11253 9605 867 0,'3'-11'484'16,"-3"-4"-109"-16,7 8-160 15,-5 2-55-15,0 10-106 16,1 4-31-16,-5 8-31 16,4 11 0-16,-1 14 12 15,-2 1 1-15,1 11 2 16,-3-3-1-16,3-10 2 16,1-2-45-1,3-17-120-15,-1-8-94 0</inkml:trace>
  <inkml:trace contextRef="#ctx0" brushRef="#br0" timeOffset="13162.13">11082 9777 682 0,'0'-4'374'16,"2"-5"-65"-16,10-2-82 16,16 3-101-16,12 1-42 15,10 6-61-15,4 1-10 0,4 6-6 16,1 4 0-16,0-2 3 15,1 3-66-15,-7-4-279 16</inkml:trace>
  <inkml:trace contextRef="#ctx0" brushRef="#br0" timeOffset="13460.99">11897 9691 767 0,'-9'-12'404'0,"-10"-5"-83"15,-4-1-89-15,-2 4-93 0,2 5-41 16,3 8-69-16,3 5-26 16,3 12-19-16,-3 6 0 15,5 9 0-15,3 3 0 16,8 6-2-16,8 3 1 16,3-8 1-1,8-1 5-15,4-17 15 0,5-8 14 16,5-17 44-1,-1-5 28-15,-4-20 32 0,-8 0 10 0,-8-5-15 16,-10-4-24 0,-6 10-49-16,-5 1-25 15,-2 10-85-15,0 7-68 0,3 14-345 16</inkml:trace>
  <inkml:trace contextRef="#ctx0" brushRef="#br0" timeOffset="13595.69">12003 9925 947 0,'1'0'464'0,"-1"0"-177"16,2 0-84-16,-2 0-119 16,0-1-76-16</inkml:trace>
  <inkml:trace contextRef="#ctx0" brushRef="#br0" timeOffset="13991.44">12358 9704 558 0,'-12'-10'347'16,"-8"-5"-11"-16,-1 0-132 0,2 7-113 15,1 4-46-15,1 5-56 16,-1 8-21 0,2 10-8-16,6 5 4 0,5 6 12 0,3 1 11 15,8 6 8 1,2-1 5-16,6-3 20 15,4-4 15-15,4-14 52 16,-1-7 31-16,2-13 45 16,-4-9 8-1,-1-9-11-15,-3-7-25 0,-5-4-52 16,-2 0-23-16,-2 6-44 16,-4 2-37-16,-2 11-137 15,-1 4-109-15</inkml:trace>
  <inkml:trace contextRef="#ctx0" brushRef="#br0" timeOffset="14246.14">12525 9659 806 0,'14'0'363'0,"8"1"-154"16,9 13-120-16,1 3-31 0,-5 11-2 16,-4 5-6-16,-9 4-8 15,-2 1-12-15,-1-5-13 16,-4-5-1-16,-4-9 0 16,-1-7 0-16,-3-8-117 15,-3-3-148-15</inkml:trace>
  <inkml:trace contextRef="#ctx0" brushRef="#br0" timeOffset="14399.08">12538 9744 892 0,'3'-13'425'15,"11"-11"-150"-15,2 1-56 16,14 6-62-16,-2 3-22 16,1 6-52-16,1 4-26 15,-2 8-33-15,2 4-12 16,2 6-21-16,-1 2-95 15</inkml:trace>
  <inkml:trace contextRef="#ctx0" brushRef="#br0" timeOffset="14853.69">13311 9071 829 0,'16'-3'392'0,"13"-1"-171"16,21-2-89 0,5 3-40-16,4-2-47 0,-1-1-17 15,-17 3-16-15,-7 2-3 16,-9 1-46-16,-10 2-57 16,-7 5-165-16</inkml:trace>
  <inkml:trace contextRef="#ctx0" brushRef="#br0" timeOffset="15013.15">13391 9149 836 0,'7'1'401'0,"11"3"-132"16,12-1-48-16,14 1-72 16,6 0-33-16,4 1-64 15,-5-3-22-15,-4-2-95 16,0-1-168-16</inkml:trace>
  <inkml:trace contextRef="#ctx0" brushRef="#br0" timeOffset="15628.17">14162 9145 779 0,'-1'-3'259'0,"11"3"-216"16,17 0-40-16,43 1 28 0,28 3 51 0,45 0 36 16,24 3-10-1,34 4-24-15,13 0-24 16,11 5-34-16,3-1-7 16,-19-5-6-16,-22-3 0 0,-35-7-64 0,-34-4-97 15</inkml:trace>
  <inkml:trace contextRef="#ctx0" brushRef="#br0" timeOffset="16037.37">14741 8824 868 0,'8'-9'369'16,"14"-14"-188"-16,4-3-45 15,9-5-30-15,0-1-11 16,-4-4-20-16,-1 3-10 16,-8 1-11-16,-5 4-7 15,-4 6-17-15,-7 1-8 16,0 11-17-16,-2 3-16 0,-2 7-22 16,-1 7-4-1,0 12 1-15,0 13 11 16,1 18 16-16,1 8 5 0,3 12 4 15,3 2 18-15,7-8-289 16</inkml:trace>
  <inkml:trace contextRef="#ctx0" brushRef="#br0" timeOffset="16389.48">15195 8739 1012 0,'-8'-16'473'16,"-7"-13"-189"-16,7 5-145 0,8-1-39 15,12 6-57-15,6 0-21 16,19 5-21-16,8 6-1 16,9 5 4-16,5 6 0 15,-10 7 0-15,-5 2 0 16,-17 6 6-16,-12-1 1 0,-19 7 5 15,-11 0 0 1,-19 9 3-16,-4-1-1 0,-5-1-2 16,4 0-3-1,16-9-10-15,8-1-6 0,16-5-7 16,8-3-4-16,13-6 4 16,9-3 3-16,13-4 2 15,7 0 2-15,3 5-22 16,1 1-87-16</inkml:trace>
  <inkml:trace contextRef="#ctx0" brushRef="#br0" timeOffset="16983.07">14585 9547 667 0,'0'-7'344'0,"0"-6"-105"0,5 3-113 16,4 0-53-16,10-1-34 15,5 2-2-15,15 1-10 0,8 4-1 16,4 9-8 0,-3 9-8-16,-16 1 4 15,-12 7 5-15,-20-1 12 16,-9-4 1-16,-14 6 0 16,-4-4-3-16,2-5-8 15,4-1-5-15,14-5-18 16,5-2-9-16,9 3-10 15,10-1-1-15,10 2 11 16,1 2 6-16,3 4 8 0,-7 3 4 16,-13 3 10-16,-8-5 8 15,-23 1 10-15,-11-2 2 16,-20-3-11-16,4 0-10 16,9-7-86-16,9-2-72 15</inkml:trace>
  <inkml:trace contextRef="#ctx0" brushRef="#br0" timeOffset="17171.58">15139 9839 1189 0,'-4'-3'549'0,"-3"1"-250"16,3-4-64-16,-4-2-133 15,8 5-44-15,1-3-61 16,6 4-99-16</inkml:trace>
  <inkml:trace contextRef="#ctx0" brushRef="#br0" timeOffset="17489.56">15482 9554 1104 0,'-14'-12'445'0,"-19"-12"-295"0,-4 10-75 16,-3 15-79-16,2 9-17 16,3 13-12-16,6 4 4 15,14 10 8-15,7 2 0 16,16 2 0-16,12-2 3 15,18-4 14-15,7-8 10 16,10-9 22-16,-3-12 33 16,-3-14 53-16,-9-8 33 15,-16-15 36-15,-4-1-13 0,-20-10-43 16,-4 7-40-16,-18-1-79 16,-5 5-32-16,-4 12-154 15,-2 2-133-15</inkml:trace>
  <inkml:trace contextRef="#ctx0" brushRef="#br0" timeOffset="17729.8">15671 9554 1015 0,'11'1'435'0,"2"-1"-218"15,17 13-134-15,12 9-40 16,-3 2-12-16,2 6-1 16,-13 4-9-16,-7-1-1 15,-12-6-2-15,-9-4 2 16,-10-12-20-16,-9-4-59 16,-7-10-259-16</inkml:trace>
  <inkml:trace contextRef="#ctx0" brushRef="#br0" timeOffset="17863.68">15749 9511 1001 0,'9'-2'467'15,"16"-5"-202"-15,4 2-44 0,8 3-90 16,5 2-32-16,3 6-45 0,0 2-20 16,-8 0-73-16,-2-2-71 15</inkml:trace>
  <inkml:trace contextRef="#ctx0" brushRef="#br0" timeOffset="18426.93">16805 9043 610 0,'0'-6'322'16,"1"-3"-69"-16,6-9-108 15,6-4-29-15,15-5-36 16,4-2-21-16,6 6 2 0,-3 3 2 16,-6 10-5-16,-6 7-10 15,-3 12-28-15,-8 11-9 16,0 7-7-16,0 3 4 16,3-3 0-16,8-6 0 15,-2-13 8-15,3-5 4 16,-4-10 14-16,-5-4 4 15,-7-7-20-15,-4-5-38 16,-11 1-130-16,-1 4-139 16</inkml:trace>
  <inkml:trace contextRef="#ctx0" brushRef="#br0" timeOffset="18625.48">16866 9270 900 0,'9'1'421'16,"20"1"-187"-1,9-1-20-15,12-2-72 0,8-2-35 16,4-4-48 0,2 0-13-16,-2-2-25 0,-5 0 1 15,-9 4-233-15</inkml:trace>
  <inkml:trace contextRef="#ctx0" brushRef="#br0" timeOffset="22070.46">17859 8830 588 0,'-2'-1'324'15,"-4"1"-77"-15,3-3-65 0,2 2-18 16,1 0-51 0,0 0-29-16,8-3-45 0,22-7-19 15,53-18-5-15,-35 16-1 16,8 9-2-16,-5 4-2 16,-8 11-5-16,-6 4-4 15,-25 7-9-15,-14 1-2 16,-26 6 0-16,-8 1 3 15,-8 0 8-15,5-3 5 16,12-15 1-16,11 0-1 16,10-9-11-1,6-3-5-15,17 6-4 0,1-6 2 16,17 5 11-16,7 6 1 0,3 5 0 16,-1 4 3-1,-12 6 4-15,-11-5 3 0,-21 0 5 16,-13 0 2-1,-27-5-3-15,-10 0 1 16,-4-7-3-16,2-3-4 16,21-3-28-16,9-3-37 0,17 0-146 15,2-1-130 1</inkml:trace>
  <inkml:trace contextRef="#ctx0" brushRef="#br0" timeOffset="22305.21">18560 9157 983 0,'-3'0'512'15,"-3"-1"-153"-15,2 1-198 16,4 0-66-16,0 0-75 0,0 0-80 16</inkml:trace>
  <inkml:trace contextRef="#ctx0" brushRef="#br0" timeOffset="22968.47">19048 8972 566 0,'6'-3'290'16,"5"-5"-62"-16,0 0-25 15,-3-1-28-15,-1-1-11 16,-10-7-24-16,1 2-15 15,-12-1-39-15,-3-2-16 16,-6 5-38-16,-9 5-13 16,-2 8-13-16,-3 6-7 15,5 9-8-15,4 3 1 16,11 5 1-16,9-2 0 16,16 0-2-16,8 0 0 15,14-10-5-15,5 0 2 16,2-11 1-16,-5-2 4 0,-4-7 7 15,-7-2 5 1,-6-6 8-16,-3-1 4 16,-7 3 6-16,-3 2 1 15,-2 8-4-15,0 2-8 0,0 9-12 16,0-6-7-16,1 8-4 16,7 20 2-16,14 36 3 15,-12-29 0-15,1-2 4 16,-4-1 0-16,-8-7 2 0,-6 3 3 15,-15-11 8-15,-2 2 6 16,-11-9 7-16,0-7 1 16,8-4-7-16,-2-6-2 15,13-3-30-15,5-2-54 16,11-2-145-16,6 0-160 0</inkml:trace>
  <inkml:trace contextRef="#ctx0" brushRef="#br0" timeOffset="23478.66">19326 8892 870 0,'-6'-13'452'16,"-4"-7"-133"-16,10-2-124 15,7 1-42-15,15 4-71 16,5-1-38-16,8 13-17 15,-2 1-8-15,3 11-9 0,-3 7-5 16,2 6-4-16,-4 4-1 16,-16 2-9-1,-9 1-4-15,-19 0-11 0,-6-1-1 0,-4-4-1 16,5-4-2-16,4-7-22 31,9-5-9-31,13-2-3 0,6-2 9 0,18 2 27 16,5 1 16-1,2 2 10 1,-2 5 3-16,-10 3 9 0,-5 4 6 0,-19 2 16 16,-11 0 18-16,-29-1 10 0,-14-2-5 31,-8-4-15-31,5-4-17 16,2-12-52-16,38 4-62 15</inkml:trace>
  <inkml:trace contextRef="#ctx0" brushRef="#br0" timeOffset="24111.2">20361 8680 1121 0,'8'-4'502'0,"0"-6"-290"0,-4 10-57 15,0 24-110-15,-8 4-38 16,-4 32-8-16,0 8 0 16,-10 13 5-16,1-2 1 15,-3-17 6-15,-1-9 3 0,1-18 4 16,5-8 3-16,3-17 13 15,5-5 7 1,4-15 3-16,3-6 0 0,6-18-10 16,5-7-7-16,9-27-6 15,3-10-10-15,5 2-89 16,-1-1-1-16,-1 21 3 16,-3 15 20-16,-5 14 90 0,1 12-5 15,-7 21-17 1,1 12-13-16,-5 24-12 0,-1 13 1 15,9 21 8-15,4 3 2 16,9-3 3-16,5-7 2 16,1-11 3-16,-3-8 0 0,-7-10 1 15,-5-7 0 1,-7-17-5-16,-4-4-28 16,-3-12-134-16,-3-5-129 0</inkml:trace>
  <inkml:trace contextRef="#ctx0" brushRef="#br0" timeOffset="24281.82">20248 9005 1125 0,'-2'0'483'0,"4"1"-273"16,12 4-77-16,25 3-78 15,11 0-13-15,19 5-7 16,6-5-3-16,-1-3-30 15,3-3-101-15</inkml:trace>
  <inkml:trace contextRef="#ctx0" brushRef="#br0" timeOffset="32038.44">1747 11673 887 0,'9'-13'350'0,"13"-5"-238"15,0 5-57-15,-4 10-44 16,-1 8-9-16,-12 16-2 16,-6 8 5-16,-10 10 15 15,-8 6-2-15,1-2-5 16,4-4-3-16,5-9-3 16,8-7-1-16,6-10-1 15,6-4 3-15,1-9 10 16,2-7 4-16,6-12 7 0,-1-9 2 15,7-9-3-15,-3-1 1 16,-4-5-6-16,2 4-4 16,-7 7-5-16,-1 3-3 15,-8 15-2 1,-5 7-14-16,-2 13-26 0,-1 10-4 0,-1 12-4 16,7 6 12-1,6 6 21-15,7 2 3 16,8-2 5-16,-1-2 4 15,5-11-25 1,2-7-9-16,6-20-6 0,3-13 1 16,6-17 25-16,-4-7 8 15,5-2 0-15,-5 4 0 16,-15 13 7-16,-2 8 14 16,-19 12 19-16,-6 6 1 15,-16 12-1-15,-8 4-12 16,-9 10-15-16,-3 3 1 15,2-7 4-15,5-3 3 0,6-12 1 0,4-8-4 16,10-6-15 0,2-5-7-16,5-6-17 15,6-4-5-15,10 0-5 16,5 2-6-16,8 8-8 16,-2 4 0-16,1 14 15 15,-3 6 9-15,2 3 21 0,6 4 8 16,4-9 4-1,4-1 2-15,4-13 7 0,-2-10 4 0,0-14 1 16,-1-9 0 0,-7-5 1-1,3-1 1-15,-10 7 5 0,-5 4 8 0,-11 14 1 32,-3 6-5-32,-6 14-5 0,-2 9-9 15,-1 11-8 1,3 9-1-16,7 4-5 15,7-1-4-15,10-3-56 16,-1-13-132-16</inkml:trace>
  <inkml:trace contextRef="#ctx0" brushRef="#br0" timeOffset="32863.96">5214 11938 848 0,'-13'17'309'0,"-18"32"-240"16,-3 9-29-1,-9 17-12-15,5 6-4 0,1-5-9 16,9-2-3-16,13-20 5 15,1-12 2 1,14-24 13-16,0-13 17 0,6-23 12 16,4-14 0-16,9-17-11 15,6-13-18-15,2-6-13 16,1 2-3 0,-2-1-5-16,-3 7 1 15,-4 6-9-15,-1 6 0 16,-6 15 5-16,-4 6 3 15,-4 20-26-15,-1 7-18 0,2 18-11 0,0 8-7 16,13 15 22 0,9 7 14-16,16 9 4 15,12 7 0-15,10 5 6 0,7 4 4 0,4-3 3 16,0-10 3-16,-10-10 5 16,-14-9 1-1,-24-14 1-15,-15-5 11 0,-30-10 17 16,-18-2 9-16,-33-10 15 15,-9-4-9 1,-15-2-23-16,-6-3-11 0,1 6-19 16,3 4-2-16,14 1-1 15,15-1 0-15,26-1-2 16,12 0-3-16,24 0-67 16,4 1-49-16</inkml:trace>
  <inkml:trace contextRef="#ctx0" brushRef="#br0" timeOffset="33274.25">5766 12041 947 0,'-2'-13'426'0,"-1"-8"-198"15,3 2-53-15,4 15-114 16,4 8-43-16,8 16-54 16,7 13-11-16,5 16 25 15,0 10 12-15,-2 14 10 16,-5 5 4-16,-8-2 4 15,6-4 1-15,-4-29 0 16,6-9 4-16,10-19 37 16,-4-15 27-16,9-15 42 15,1-20 7-15,2-26-8 16,0-10-14-16,-1-14-36 0,2 7-10 16,-10 8-30-16,-2 11-14 15,-8 17-8-15,-10 10-3 16,-7 18-7-16,0 4-40 15,-3 10-176-15,1 6-171 16</inkml:trace>
  <inkml:trace contextRef="#ctx0" brushRef="#br0" timeOffset="33758.39">6391 12489 808 0,'0'0'376'0,"0"-1"-172"0,-3 2-71 16,2-1-94-16,0 0-32 16,-4 23-35-16,0 39 11 15,6-26 15-15,7 2 2 16,-2-6 7-16,1-6 4 16,-6-12 7-16,-1-4 6 15,0-10 28-15,-3-5 10 16,10-7-6-16,1-7-8 0,6 1-45 15,7 0-15-15,3 9-11 16,3 6-1 0,5 9 8-16,-5 4 5 0,-10 7 6 15,-6 4 5-15,-15 3 4 16,-8-1 4-16,-15 4 4 16,-5-4 4-16,2-9 15 15,2-6-22-15,8-14-128 16,5-7-78-16</inkml:trace>
  <inkml:trace contextRef="#ctx0" brushRef="#br0" timeOffset="34247.64">6981 12676 523 0,'0'0'293'15,"-5"2"-72"-15,-4 5-51 16,-8 8-61-16,-4 2-25 16,-4 6-16-16,-2-3-14 15,-3-5-18-15,0-4-3 16,0-8-1-16,5-3-2 0,8-7-27 16,4-1-13-16,9-4-24 15,7 2-13-15,9 1 0 16,3 2 8-16,6 7 19 15,2 2 11-15,-2 11 20 16,0-2 3 0,-5 7-1-16,0 1-2 0,5-2-1 15,-2 2 1-15,4-10 7 16,-1-7 7-16,4-10 10 16,1-9 2-16,0-6 1 15,1-6-5-15,-7 0-7 16,-1-1-5-16,-4 4-11 15,-3 6-1-15,-5 8-12 0,-1 6-8 16,-7 7-12-16,2 6 1 16,-2 10 5-16,0 2 7 15,1 7 11-15,0 0-1 16,2 1-1 0,1 2 1-16,0-7 7 0,-1-4-14 15,3-10-111-15,-2-3-116 16</inkml:trace>
  <inkml:trace contextRef="#ctx0" brushRef="#br0" timeOffset="34694.93">7154 12747 658 0,'-1'-2'436'0,"0"-5"19"16,3 5-237-1,-2 1-42-15,0-1-78 0,13 1-32 16,45 1-41-16,-27 0-7 16,2-3-33-16,-1-1-87 15</inkml:trace>
  <inkml:trace contextRef="#ctx0" brushRef="#br0" timeOffset="35067.68">7718 12293 925 0,'7'0'385'0,"3"-5"-204"16,15 8-112-16,9-3-24 15,8 0-7-15,6 0-3 16,4 3-16-16,-5 3-6 0,-5 4-76 16,-6 2-98-1</inkml:trace>
  <inkml:trace contextRef="#ctx0" brushRef="#br0" timeOffset="35260.84">7778 12449 837 0,'10'1'343'0,"18"3"-198"16,5 3-16-16,15-4-31 0,7 5-22 15,-3-1-62-15,-2-3-262 16</inkml:trace>
  <inkml:trace contextRef="#ctx0" brushRef="#br0" timeOffset="37365.78">9522 11977 419 0,'-6'-4'282'0,"-12"-11"4"16,-13-4-30-16,-14 2-79 16,-4-2-27-16,0 9-55 15,-4 7-32-15,-3 8-43 16,-5 7-16-16,6 11-20 16,9 7-6-16,23 6-5 31,11 2 0-31,25-1 11 0,13-4 3 0,26-2 7 15,10-2 3-15,10-5 7 16,-5-2 4 0,-7-8 9-16,-10-4 1 15,-16-7 8-15,-8-3 13 16,-26-7-4-16,-10-1-5 0,-27-4-13 16,-12-2-16-16,-17 7-13 15,-9 4-1-15,-8 14-6 0,1 11 4 16,6 15 12-16,13 5 4 15,26 6 7 1,10 2-2-16,27 0-6 16,15 0 2-16,29-14 11 15,15-2 12-15,27-14 18 16,9-7 5-16,-1-8 0 16,4-6-6-16,-11-14-12 15,-3-6-77-15</inkml:trace>
  <inkml:trace contextRef="#ctx0" brushRef="#br0" timeOffset="37729.58">9884 12322 643 0,'11'3'353'16,"8"3"-102"-16,22 1-50 16,7-1-12-16,16-2-69 15,3 0-32-15,-9-3-48 16,-3 0-7-16,-16 0-86 16,-8 2-182-16</inkml:trace>
  <inkml:trace contextRef="#ctx0" brushRef="#br0" timeOffset="38423.51">10783 11932 634 0,'-1'-3'331'0,"1"-3"-64"15,11 7-160-15,19 1-58 16,13 2-2-16,18-2 11 0,3-2-12 16,-1 0-17-16,-5-2-1 0,-13 1-1 31,-8-5-1-31,-18-1 0 0,-5 2 0 0,-9 0-16 15,-11 4-13 1,-11 1-15-16,-4 2-6 16,-13 5 6-16,3 3 7 15,2 6 0-15,4 5-3 0,9 9-14 16,4 5-4-16,10 6-6 16,3 4 2-1,11 6 11-15,2 3 5 0,3 4 19 16,-2-1 15-16,-11 0 25 15,-5-10 15-15,-14-8 13 0,-9-4-9 32,-15-11-9-32,-6-2-6 0,-8-14-7 15,7-2 2-15,15-9-5 16,11-3-6 0,21 3-24-16,5-5-9 15,18 2-19-15,7-2-4 0,15 4 14 16,5 0 9-16,7 3 11 15,-1 3 6-15,0 1 0 16,-3 0 1-16,-7-3-112 16</inkml:trace>
  <inkml:trace contextRef="#ctx0" brushRef="#br0" timeOffset="38830.05">11466 12320 804 0,'8'2'353'15,"10"8"-181"-15,1 5-36 0,-2 11-70 16,-2 5-13 0,-5 0-20-16,-3 0-6 0,-7-7 3 15,-2-7 4-15,-3-7 12 16,-2-6 12-16,3-8 11 16,-3-7 1-16,4-6-15 15,1-8-12-15,3-8-22 16,5 0-7-16,9-5-14 15,8 1-2-15,11 7-11 16,4 0-7-16,-1 13 15 16,3 6 0-16,-4 13 6 15,-3 4 8-15,3 9-64 16,-7 3-220-16</inkml:trace>
  <inkml:trace contextRef="#ctx0" brushRef="#br0" timeOffset="41604.11">12383 12301 581 0,'0'-1'285'16,"10"0"-88"-16,7 1-77 0,20-3-62 16,13 3-9-16,14-1-19 15,0 2-9-15,1 5-10 16,-2 1-21-16,-10 0-223 16</inkml:trace>
  <inkml:trace contextRef="#ctx0" brushRef="#br0" timeOffset="41778.8">12465 12474 581 0,'16'3'329'16,"12"-1"-31"-16,23 2-185 15,10 1-27-15,8-1-45 16,4 2-16-16,-7 1 5 0,7-2-84 15</inkml:trace>
  <inkml:trace contextRef="#ctx0" brushRef="#br0" timeOffset="42059.82">13459 12178 906 0,'1'-21'394'0,"-1"-25"-191"0,2 7-34 0,3 12-34 15,-3 10-13 1,6 16-36-16,-8-3-20 16,-1 13-44-16,0 10-17 0,-1 17-12 0,4 16-3 31,7 13 10-31,2 7 1 0,-2 3 4 15,1-3 0 1,-3-38 0 0,-3-17 4-16,-1 0-144 0,10 40-141 15</inkml:trace>
  <inkml:trace contextRef="#ctx0" brushRef="#br0" timeOffset="42431.45">13793 12245 744 0,'-4'-15'418'0,"-1"-16"-116"16,3-2-103-16,11 8-114 16,9 4-46-16,15 7-7 15,9 5-12-15,6 10-9 16,-6 7 0-16,-7 16-2 15,-11 10 4-15,-19 9 6 0,-12 5-1 16,-29 5 4-16,-7 6-3 16,-9-5-4-16,5-3-2 15,15-19-3-15,9-9 0 16,10-14-5-16,9-4 0 16,8-6-4-16,5-7-1 15,13-3 0-15,4 0-1 16,8 7-7-16,4 5 1 0,0 9 3 15,-2 7 3-15,-6-1 8 16,-2 3 0-16,-9-4-29 16,2-2-100-16</inkml:trace>
  <inkml:trace contextRef="#ctx0" brushRef="#br0" timeOffset="42669.9">14442 12307 1069 0,'4'-1'429'0,"14"4"-253"0,15 3-47 15,11 5-37-15,7 3-3 0,7-4-21 16,-1 0-16-16,1-7-17 15,2-1-7-15,-10-5-10 16,-7-6-22 0,-3 2-285-16</inkml:trace>
  <inkml:trace contextRef="#ctx0" brushRef="#br0" timeOffset="43334.53">15393 12136 470 0,'-5'-7'326'0,"-2"-5"-20"0,8-3-124 0,7-1-50 16,12 1-69-16,6 0-9 16,10 5-13-16,5 7-1 31,-1 6-14-31,-4 9-10 0,-11 5-9 0,-12 3 2 31,-7 0-1-31,-10 0 4 0,-10 1 1 16,-2 1 1-16,-10-5-1 15,3-1-1-15,6-5-5 0,3-6-4 0,18 0-4 32,6 0-5-32,13-1 1 15,-6 5 2-15,9 5 3 16,-3 5 2-16,-7 5-1 15,-2 1 4-15,-14 5 4 16,-11-4 1-16,-9-1 5 16,-7-2-3-16,-10-6-3 15,4-4-4-15,2-8-67 16,9-5-40-16</inkml:trace>
  <inkml:trace contextRef="#ctx0" brushRef="#br0" timeOffset="43508.61">15903 12430 1063 0,'3'0'546'16,"1"-4"-161"-16,4 5-233 15,-3-7-61-15,0 0-73 16,1 0-68-16,6 2-330 15</inkml:trace>
  <inkml:trace contextRef="#ctx0" brushRef="#br0" timeOffset="43979.9">16394 12165 632 0,'2'-13'359'0,"2"-10"-58"16,-6-3-75-16,-8-1-26 15,-10 8-63-15,-7 1-39 16,-7 10-74-16,-7 6-18 16,3 3-12-16,6 11-5 15,10 2-3-15,9 3 0 16,14 5 1-16,7-2 2 0,11-1 5 15,6-3 2 1,5-6 5-16,-1-3 5 16,1-5 5-16,-5-4 1 0,-2-6 2 15,-2 0 0-15,-3-1-4 16,0 2-2-16,-3 7-5 16,0 4-3-16,-2 11-2 15,-3 6 0-15,-4 9 2 16,-3 5 2-16,-5 5 5 15,-7-3 2-15,-10-1 4 16,-3-4 2-16,-6-9 4 16,-2-3 2-16,-2-17 4 15,0-5 0-15,4-12-11 0,5-4-32 16,8 3-114-16,7 1-105 16</inkml:trace>
  <inkml:trace contextRef="#ctx0" brushRef="#br0" timeOffset="44413.87">16719 12147 826 0,'-8'-11'401'0,"-7"-7"-127"16,7-1-103-16,9 8-90 15,5 2-28-15,16 7-30 16,1-1-11-16,9 2 7 16,7 1 9-16,1 1-4 15,1 11-4-15,-10-3-6 16,-4 3-1-16,-17 0-1 16,-9-2 0-16,-9 4 1 15,-9 1 0-15,-5-3 1 0,0-2-1 16,7-4-5-1,4-5-7-15,11 1-9 16,7 2-4-16,9 4 0 16,6 2 4-16,2 4 7 0,-1 3 2 0,-9 6 0 31,-9 3 1-31,-11 3 5 0,-12-2 2 0,-15-4 4 16,-6 0 1-16,-6-11 0 15,3-9-1 1,13-10-29-16,11-6-51 15,19-9-176-15,7-1-229 16</inkml:trace>
  <inkml:trace contextRef="#ctx0" brushRef="#br0" timeOffset="44609.83">17315 12234 765 0,'9'0'471'16,"12"5"-7"-16,-8-5-129 0,-8 2-131 15,-3-1-33-15,-6-4-66 16,3 2-28-16,0 0-30 16,0-1-85-16</inkml:trace>
  <inkml:trace contextRef="#ctx0" brushRef="#br0" timeOffset="45236.46">18009 12125 618 0,'4'-10'376'15,"-2"-7"-49"-15,-2-1-63 0,-8-1-33 16,-8 2-61-16,0 3-47 16,-11 10-80-16,0 4-24 0,-3 15-32 15,0 8-4-15,5 8 0 16,7 6 1 0,16 5 0-16,6 0-2 0,19-3-1 15,10-3 0-15,7-17 11 16,8-7 8-16,-7-17 8 15,-3-10 35 1,-7-12 57-16,-13-9 18 16,-5-6 29-16,-10 0-25 0,-14-7-56 15,-8 8-22-15,1 6-39 16,1 5-20-16,2 20-123 16,-1 2-106-16</inkml:trace>
  <inkml:trace contextRef="#ctx0" brushRef="#br0" timeOffset="45408.33">18308 12324 1266 0,'-2'-4'577'15,"-2"-3"-296"-15,1 0-79 0,2 2-130 16,-1 0-41-16,4 4-70 15,-2 0-108 1</inkml:trace>
  <inkml:trace contextRef="#ctx0" brushRef="#br0" timeOffset="45740.31">18738 12080 1009 0,'-12'-8'493'16,"-10"-11"-195"-16,-3 9-161 15,-3 1-65-15,-3 6-63 16,0 9-10-16,5 9-16 16,1 6 4-16,12 10-1 15,5 0 0-15,-6-1 7 16,21 4 0-16,10-6 0 0,11 0 4 15,26-7 9 1,-10-10 5-16,4-13 35 16,-4-8 18-16,-12-11 35 0,-7-7 9 0,-14-6-9 15,-9-1-16-15,-18-1-48 16,-7 7-15 0,-6 8-86-1,-1 8-92-15</inkml:trace>
  <inkml:trace contextRef="#ctx0" brushRef="#br0" timeOffset="45978.28">18983 12082 1134 0,'5'1'470'0,"9"5"-253"15,8 11-142-15,-11-3-24 16,15 16-7-16,-2 2-8 16,-1 5-9-16,-3 1-2 0,-3-7-9 15,-9-3 0-15,-8-9-2 16,-7-4-5-16,-11-6-83 16,-5-8-77-16</inkml:trace>
  <inkml:trace contextRef="#ctx0" brushRef="#br0" timeOffset="46136.92">19000 11991 866 0,'7'-9'529'15,"2"-10"-48"-15,15 8-252 16,7 4-61-16,15 8-76 16,6 4-17-16,3 4-31 0,-2 0-11 15,-6-3-12-15,-7-2-52 16,-11-4-470-16</inkml:trace>
  <inkml:trace contextRef="#ctx0" brushRef="#br0" timeOffset="46781.18">19891 12092 703 0,'-1'-1'345'0,"-3"-1"-113"0,2-4-21 16,2 5-55-16,0 0-32 15,0 0-52-15,13-14-13 16,36-30-23-16,-28 28-8 0,-2 5-12 15,2 7-8-15,-1 15-6 16,-1 5-2-16,4 9-3 16,2 1 3-16,0-2 1 15,4-2 3-15,-1-11 2 16,-3 1 3-16,-7-11 13 16,-2-4 8-1,-10-7 9-15,-2-7-1 0,-7-5-35 0,-2 1-38 16,-3 2-133-1,-2 2-111-15</inkml:trace>
  <inkml:trace contextRef="#ctx0" brushRef="#br0" timeOffset="47034.88">19952 12269 640 0,'15'1'363'0,"10"0"-104"16,9 1-60-16,4 1-26 16,3-1-71-16,3-1-14 15,3 3-53-15,1-2-16 16,-5-1-8-16,-1-1-3 15,-14-1-44-15,-7 1-98 0</inkml:trace>
  <inkml:trace contextRef="#ctx0" brushRef="#br0" timeOffset="50326.53">20938 12143 610 0,'2'-3'332'15,"0"-5"-95"-15,9-5-62 16,6-2-12-16,4-10-21 16,5-7-9-16,2-12-5 15,-1-8-9-15,-2-3-41 16,-8 6-16-16,-6 15-32 16,-2 9-9-16,-8 14-14 15,0 4-25-15,-3 10-23 16,-3 12-9-16,0 20 0 0,1 12 24 15,1 16 17-15,3 1 3 16,3-4 6-16,1-5 1 16,3-10 4-16,-1-5 12 15,7-10-160-15,-2-5-154 16</inkml:trace>
  <inkml:trace contextRef="#ctx0" brushRef="#br0" timeOffset="50676.86">21416 12124 658 0,'0'-6'390'16,"3"-2"-14"-16,7-5-196 15,0-4-24-15,9-5-25 16,-2-8-12-16,-1-7-22 16,1-2-9-16,-3-6-26 15,-2 6-17-15,-4 12-22 16,-5 6-9-16,-2 16-28 0,-2 1-17 16,1 13-13-16,-3 9-2 15,2 17 13-15,1 14 13 16,-2 5 13-1,4 2 2-15,2-4 6 16,1-7 2-16,7-2-40 0,6-5-67 16,2-6-314-16</inkml:trace>
  <inkml:trace contextRef="#ctx0" brushRef="#br0" timeOffset="50846.7">21847 12254 1191 0,'-3'-1'538'0,"-2"-5"-255"15,5 4-128 1,0 0-136-16,0 2-29 0,0 0-154 0</inkml:trace>
  <inkml:trace contextRef="#ctx0" brushRef="#br0" timeOffset="51357.06">22120 11913 786 0,'-3'-6'428'0,"-2"-3"-84"15,5 1-135-15,10 9-111 16,5 3-44-16,12 10-48 16,10 11 3-16,10 7-3 15,3 6 1-15,-7-3 1 16,-6-2 1-16,-16-1 1 15,-6-4-1 1,-9 0-1-16,-8-2-2 0,-12-3-2 0,-12-4 1 16,-11-8 4-16,0-5 2 31,2-13 0-31,14-7-6 16,21-9-15-16,8-5-9 15,21-4-3-15,6-3 11 16,9 1 31-16,-3-2 23 0,-4 3 44 15,-8 0 16-15,-20-1 3 16,-9 1-20-16,-22 1-46 16,-11 3-23-16,-18 4-22 15,-8 3-4-15,-2 13-1 16,7 8-17-16,16 11-115 16,16 12-74-16</inkml:trace>
  <inkml:trace contextRef="#ctx0" brushRef="#br0" timeOffset="51903.32">23098 11757 955 0,'-1'-4'451'15,"0"-4"-206"-15,1 12-167 16,2 7-44-16,4 23-50 0,3 11 2 16,7 23 15-16,1 8 1 15,7-2 1-15,-3-6 3 16,0-18-1-16,-2-7 4 15,0-19 55-15,2-5 36 16,-4-15 80-16,6-11 26 16,-4-16-12-16,3-3-42 15,-2-13-73-15,0-2-23 0,2 3-39 16,-2-8 9 0,7 4-3-16,-1-1-4 15,-7 3-4-15,1 7-5 16,-12 9-5-16,-2 7-5 15,-9 2-75-15,2 10-48 16</inkml:trace>
</inkml:ink>
</file>

<file path=ppt/ink/ink7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20T09:39:36.954"/>
    </inkml:context>
    <inkml:brush xml:id="br0">
      <inkml:brushProperty name="width" value="0.05292" units="cm"/>
      <inkml:brushProperty name="height" value="0.05292" units="cm"/>
      <inkml:brushProperty name="color" value="#FF0000"/>
    </inkml:brush>
  </inkml:definitions>
  <inkml:trace contextRef="#ctx0" brushRef="#br0">2591 8762 633 0,'-14'-6'334'16,"-24"-7"-81"-16,-10 3-32 0,-17 5-66 15,-4 5-21 1,-6 12-46-16,5 3-20 16,11 15-40-1,5 6-21-15,13 7-18 16,7 6-7-16,16-2-4 0,11-3 6 0,19-7 7 16,16 0 7-16,20-12 8 31,7-2 2-31,12-11 1 0,1-7-1 15,-5-2 2-15,-12-3 0 0,-11 0 3 16,-15 0 6-16,-25 0 17 16,-7 0-1-16,-31 4-4 15,-6 2-8-15,-13 11-14 16,-6 5-4-16,8 9-5 0,-2 7-9 16,30 12-10-16,4-4 0 15,22 0 6-15,6 0 6 16,13-16 7-16,12-1 1 15,17-10 2-15,4-8 1 16,13-11-1 0,4-9-3-16,-3-13 0 0,2-8-2 15,-19-10 4-15,-12 3 8 16,-18-1 7-16,-5 8 5 16,-9 15 30-1,1 4 0-15,-10 16-12 16,1 9-3-16,-1 14-33 15,-4 6-8-15,8 5 4 16,1-1 0-16,1-9 0 16,11-3-21-16,1-13-108 15,0-5-58-15,4-8-259 16</inkml:trace>
  <inkml:trace contextRef="#ctx0" brushRef="#br0" timeOffset="139.26">2665 9049 902 0,'-6'-5'475'16,"-1"-9"-127"-16,1 5-139 15,4 7-153-15,2 1-39 16,4 8-221-16</inkml:trace>
  <inkml:trace contextRef="#ctx0" brushRef="#br0" timeOffset="387.58">2838 9247 727 0,'5'12'385'15,"2"6"-113"-15,0 10-113 0,4 9-31 16,-8-5-46-16,6-1-12 16,0-8-3-16,2-10 1 15,6-5 10-15,0-3 8 16,4-9 21-16,-6-7-5 15,1-6-12-15,-5-5-14 16,-1-5-40-16,-1-2-10 16,4-3-56-16,15 3-80 15,-7-3-169 1,5 2-133-16</inkml:trace>
  <inkml:trace contextRef="#ctx0" brushRef="#br0" timeOffset="820.37">3464 9233 695 0,'-5'19'380'15,"-7"14"-95"-15,-12 2-119 16,-7-1-39-16,-4-6-60 16,1-4-20-16,9-10-5 15,1-6 1-15,6-8-3 0,2-7-7 16,1-3-21-16,3-4-12 15,9-1-27-15,6 0-6 16,8 1-5 0,4 3 3-16,2 4 16 0,3 3 6 15,6 8 9 1,3 7 4-16,7 9 4 16,-2 2 4-16,-3-1 7 0,-2-4 1 15,-6-10 2-15,3-4-4 16,0-5 1-16,2-7 0 0,-3-11 5 15,-2-3 6-15,-7-8 3 16,-2-3 2-16,1 10-11 16,-6 0 12-16,0 14 19 15,-8 5-2-15,-1 10 19 16,-4 9-8-16,2 13-15 16,1 5 2-16,3 2-16 15,4-2-8-15,5-10-33 16,3-3-122-16</inkml:trace>
  <inkml:trace contextRef="#ctx0" brushRef="#br0" timeOffset="1372.94">5705 9647 1128 0,'-4'0'456'0,"-1"13"-297"0,0 12-71 16,3 35-54-16,2 23-13 15,0 18-6-15,0 3 0 16,-2-10-3-16,2-12 0 16,0-14-45-16,0-12-80 15,2-19-341-15</inkml:trace>
  <inkml:trace contextRef="#ctx0" brushRef="#br0" timeOffset="1670.37">5405 9735 727 0,'20'-30'361'16,"18"-19"-138"-16,19 1-39 15,10 1-28-15,21 19-61 16,6 10-41-16,-5 20-40 0,-4 14-9 15,-24 12-11-15,-18 5-4 16,-23 12 5-16,-15 1 6 16,-19 5 16-16,-11-1 6 15,-14-9 5-15,-4-3 1 16,-12-18 7-16,-1-9-16 16,1-13-134-16,7-4-99 15</inkml:trace>
  <inkml:trace contextRef="#ctx0" brushRef="#br0" timeOffset="2119.05">6046 10199 1195 0,'0'4'452'0,"-3"10"-332"16,-1 10-63-1,6 20-52-15,-3 9 4 0,4 7-1 16,2-4 1 0,-4-10-105-16,8-8-92 0</inkml:trace>
  <inkml:trace contextRef="#ctx0" brushRef="#br0" timeOffset="2452.9">6039 10205 746 0,'16'-14'409'0,"23"-6"-84"15,-1 5-123-15,-1 15-101 16,-2 10-42-16,-15 15-32 16,-5 4-10-16,-17 9-16 15,-5 1 3-15,-12 3-4 16,-2-1 0-16,-3-3-2 15,-1-6-21-15,1-12-23 16,3-5-14-16,7-10-18 16,3-2 21-16,8-4 11 15,4 1 18-15,9 0 48 0,10 0 18 16,8 6 54-16,3 1 14 16,0 3-2-16,-1-2-10 15,-6 2-35-15,-2-3-14 16,-9-1-26-16,-1 1-19 15,0 1-213-15</inkml:trace>
  <inkml:trace contextRef="#ctx0" brushRef="#br0" timeOffset="2901.97">6761 10061 760 0,'-3'0'382'16,"1"-1"-143"-16,18 4-94 15,10-3-40-15,19-1-47 16,5 0-7-16,6-5-32 16,-1 2-7-16,-1 1-5 15,-13 7-2-15,-8-2-38 16,-3 3-43-16,-14-1-150 16</inkml:trace>
  <inkml:trace contextRef="#ctx0" brushRef="#br0" timeOffset="3112.48">6806 10190 838 0,'10'0'418'15,"17"-1"-123"1,5 0-34-16,9 0-65 0,6-3-36 15,-4 2-65-15,1-1-32 16,-8 0-32-16,-10 2-29 16,-7 0-554-16</inkml:trace>
  <inkml:trace contextRef="#ctx0" brushRef="#br0" timeOffset="4070.45">7681 9681 673 0,'12'0'300'16,"24"0"-125"-16,13 4-76 15,8-3-35-15,10 3-13 16,1 0-19-16,-4-4-6 15,-9 3-2-15,-14-3-1 0,-15-1-3 16,-10-1-17 0,-13 1-59-16,-7 1-20 15,-16 0-22-15,-6 1 14 0,-6 1 54 16,1-2 15-16,4 1 18 16,2-1 5-1,8 4 16-15,2 2 17 16,5 1 17-16,4 7 3 15,0 1-9-15,4 3-13 16,3 13-11-16,3 5-6 0,4 9-7 16,0 7-3-16,4 2-5 15,-4-3-1-15,-2-1 59 16,-2 0 11-16,-9-1 9 16,-3 1 4-16,-4-2-55 15,-4-6-9-15,-4-5-2 16,-8-8 3-16,-4-14 9 15,1-8 5-15,5-11-2 16,12-4-9-16,6-3-24 0,8 1-13 16,6-2-10-1,6 2 1-15,11 0 16 0,3 1 4 0,11 3 7 16,3 3 0-16,10 6-3 16,0 2 0-1,-6 3-2-15,-2 0-1 16,-11-1-9-16,-3-2-89 15</inkml:trace>
  <inkml:trace contextRef="#ctx0" brushRef="#br0" timeOffset="4638.09">8603 9620 499 0,'-22'-4'310'0,"-24"-4"-11"0,5-4-64 15,9-3-85-15,-5-12-31 16,27 6-53-16,4-2-22 15,8 7-39-15,17 12-5 16,-4-5-1-16,9 2 1 16,10 7 5-16,0 6 2 15,8 9-4-15,-2 17 0 16,-21-7 3-16,-10 1 0 0,-26 10-4 16,-61 66 148 46,2 1-118-62,83-98 39 0,6-2-30 0,6 1-14 16,10 2-12-16,14 1-3 15,-2 0-2 1,7 2-98-16</inkml:trace>
  <inkml:trace contextRef="#ctx0" brushRef="#br0" timeOffset="5118.02">8903 9827 930 0,'0'-5'450'16,"-1"-6"-197"-16,-3 9-72 0,2 18-109 15,1 14-43-15,2 25-23 16,3 14 2-16,0 14 8 15,-2-2 1-15,4 0 0 16,-5-9 0-16,3-16 9 16,0-11-77-16,0-26-178 15</inkml:trace>
  <inkml:trace contextRef="#ctx0" brushRef="#br0" timeOffset="5482.04">8888 9779 932 0,'25'-14'437'16,"35"-13"-193"-16,12 9-59 15,11 18-101-15,-5 7-24 16,-18 14-28-16,-13 5-12 0,-30 10-16 16,-8 5-2-1,-22 13-6-15,-14 3-3 16,-28 1 1-16,-8-4 0 0,-4-8 7 15,5-7 3 1,23-14-1-16,13-4 0 0,19-15-20 16,7-5 1-16,15-1 3 15,8-5 3-15,19 4 25 16,11 2 5-16,10 10 17 16,-1 3 12-16,-9 8 10 15,-8 1 6-15,-17 0-5 16,-7-4-8-16,-6-4-7 15,-5-5-5-15,-3-4-12 16,1-1-6-16,0-3-76 0,-2 1-112 16</inkml:trace>
  <inkml:trace contextRef="#ctx0" brushRef="#br0" timeOffset="12096.59">9808 10040 673 0,'-1'-2'338'16,"3"-3"-83"-16,13-3-160 15,15 1-41-15,19-1-19 16,8 4-8-16,6 4-14 0,-3 1 5 15,-12 8-110 1,-10-1-85-16</inkml:trace>
  <inkml:trace contextRef="#ctx0" brushRef="#br0" timeOffset="12252.9">9776 10190 927 0,'13'0'415'0,"15"-2"-167"16,12 0-73-16,23-1-40 16,-2 2-37-16,10 1-51 15,0 4-62-15</inkml:trace>
  <inkml:trace contextRef="#ctx0" brushRef="#br0" timeOffset="12709.57">11036 9547 836 0,'-15'3'374'0,"-22"14"-193"15,6 17-48 1,14-17-74-16,2 1-25 0,-43 88-18 16,7 15-9-16,20 9 2 0,37-42 2 15,22-31 3 1,14-8 3-16,25-20-5 0,8-8-88 15</inkml:trace>
  <inkml:trace contextRef="#ctx0" brushRef="#br0" timeOffset="13084.79">11185 9716 858 0,'3'-12'375'0,"14"-16"-162"0,5 2-49 16,14 4-59-16,8 5-21 15,0 15-57-15,-2 2-15 0,-14 9-15 16,-10 5-9-16,-23 5-1 31,-11 4 1-31,-14 4 11 16,0 2 8-16,7-7 1 0,6-2-2 15,15-6-4-15,8-1-2 16,17 1-1-16,11 2 2 16,9 3 2-16,-2 2 1 15,-11 2-2-15,-8 0-1 16,-21 3 16-16,-17 2 3 16,-25 2 6-16,-11-5 3 0,-6-11-9 15,9-5 0-15,19-8-28 16,10-1-62-16,17 4-167 15,9-4-131-15</inkml:trace>
  <inkml:trace contextRef="#ctx0" brushRef="#br0" timeOffset="13264.55">11719 10048 931 0,'-1'0'497'0,"-1"0"-144"16,1-1-147-16,-1 0-66 16,1 0-95-16,1 0-26 15,0 0-133-15,0-1-122 16</inkml:trace>
  <inkml:trace contextRef="#ctx0" brushRef="#br0" timeOffset="13739.83">12162 9760 511 0,'6'-11'350'15,"3"-11"5"-15,-7-1-141 16,-2-3-35-16,-10 1-59 0,-9 4-23 16,-8 9-50-16,-7 2-26 15,-1 14-38-15,2 3-15 16,8 8-22-16,5 8 0 16,11 2 16-16,6 5 9 15,11-3 23-15,8-7 6 16,15-5 4-16,2-4 2 0,8-8 1 15,-4-3 4-15,-6-7 8 16,-4-2 5-16,-10-3 42 16,-4 4 13-16,-8 3-3 15,-3 2-8-15,-2 11-49 16,2 5-16-16,-1 15-7 16,-1 2 1-16,-6 9 4 15,-7 1 2-15,-3-3 4 16,-6 0 2-16,-6-13 1 15,0-4 0 1,-7-7 7-16,2-5 1 0,7-8-71 16,3 0-64-16,12-5-270 15</inkml:trace>
  <inkml:trace contextRef="#ctx0" brushRef="#br0" timeOffset="14136.91">12381 9662 853 0,'-1'-6'355'15,"2"-6"-205"1,7 1-27-16,11 3-35 0,8-1-6 0,12 10-8 15,3-2-11-15,1 7-17 16,-7 2-9 0,-15 0-23-16,-9 6-11 15,-17 3-6-15,-9 3-3 16,-10 2 6-16,-2-3 4 16,4-4 3-16,9-3-3 0,13-4-4 0,10 0-3 15,13 0 0-15,6 1 3 31,1 6 0-31,-6 5 0 0,-6 5-2 0,-9 2 1 16,-10 3 1-16,-10-2 4 16,-19-5 0-1,-5 1 5-15,-11-15-31 16,4-1-61-16</inkml:trace>
  <inkml:trace contextRef="#ctx0" brushRef="#br0" timeOffset="14404.89">12752 9488 926 0,'7'-16'507'0,"15"-8"-127"15,2 4-127-15,13 20-135 0,5 19-57 16,5 21-45-16,4 16-14 15,-10 17-22-15,-10 4-2 16,-28 17-2-16,-12-1 2 16,-23-5 15-16,-1-3 6 15,2-22 7-15,-3-15 7 16,13-14-68-16,4-10-66 16,3-14-218-16</inkml:trace>
  <inkml:trace contextRef="#ctx0" brushRef="#br0" timeOffset="14756.75">13118 9337 782 0,'11'-11'434'0,"11"-13"-76"16,1 10-177-16,6 2-40 15,-2 9-71-15,-3 4-32 16,-7 8-38-16,-7 4-13 16,-10 10-23-16,-10 5-3 15,-6 12 10-15,-3-5 12 16,4-5 18-16,6-5 5 15,13-16 4-15,7-1 1 0,17-5 4 16,10 2-1 0,11-2-5-1,5 4-5-15,-5 3-127 0,-9-1-183 0</inkml:trace>
  <inkml:trace contextRef="#ctx0" brushRef="#br0" timeOffset="14990.76">13487 9864 1347 0,'0'0'585'0,"3"1"-309"15,3 0-68-15,-6-1-110 16,0 0-24-16,2 0-44 16,7 0 5-16,1 0-269 15</inkml:trace>
  <inkml:trace contextRef="#ctx0" brushRef="#br0" timeOffset="16452.86">13949 9666 571 0,'-2'-4'348'16,"-2"-10"-7"-16,4 3-97 15,7-2-87-15,6-1-24 16,9 0-42-16,5-1-27 16,9 3-24-16,0 1-10 15,-2 7-18-15,0 5-6 0,-11 7-12 16,-4 1-6-16,-15 6-16 16,-8 4-5-16,-11 1 3 15,-2 4 7-15,0-1 18 16,4-2 6-1,4-1 3-15,3-1-2 0,10 0 2 16,5-3 0-16,12 3 2 16,3 3 0-16,6 4-3 15,-7 3 0-15,-8 1-3 16,-11-1-1-16,-22-5 8 16,-4-1 1-16,-23-7 11 0,-7-7 3 15,0-9-4-15,3-2-1 16,21-1-41-16,13-5-58 15</inkml:trace>
  <inkml:trace contextRef="#ctx0" brushRef="#br0" timeOffset="17256.05">14799 9700 566 0,'5'-1'310'0,"16"-2"-39"0,7-3-66 16,19 2-65-16,9 1-23 15,4 3-53-15,0 0-15 16,-11 2-19-16,-10-2-10 16,-10 0-4-16,-6 0-29 15,-9-3-141-15,-3 3-151 16</inkml:trace>
  <inkml:trace contextRef="#ctx0" brushRef="#br0" timeOffset="17500.32">14805 9854 748 0,'4'0'358'0,"9"3"-121"16,12-1-29-16,26-1-41 0,11 3-14 15,8-3-37-15,1 4-23 16,-15-4-31-16,-6 1-17 16,-12-1-19-16,-9-2-20 15</inkml:trace>
  <inkml:trace contextRef="#ctx0" brushRef="#br0" timeOffset="20935.5">15966 9441 963 0,'0'-1'400'15,"-5"4"-261"1,-7 6-36-16,-9 17-76 0,-5 5-12 16,2 8-7-1,4-1-3-15,15-3-5 0,9-4 0 16,21-6 1 0,11 1 0-16,17-6-1 0,1 0 0 15,-1-5-51-15,-5-5-88 16</inkml:trace>
  <inkml:trace contextRef="#ctx0" brushRef="#br0" timeOffset="21116.41">16209 9538 669 0,'-7'-3'365'0,"-7"-9"-70"0,5 19-169 16,-1 5-45-16,2 16-47 15,2 9-16-15,2 10-8 16,-3 6-2-16,2-1 0 15,2 2 0-15,2-4 0 0,4-5-2 16,8-11-129 0,5-6-156-16</inkml:trace>
  <inkml:trace contextRef="#ctx0" brushRef="#br0" timeOffset="21468.92">16740 9490 854 0,'-16'-9'379'0,"-22"-2"-198"0,-1 4-65 15,4 15-79-15,-3 7-13 16,2 14-11-16,2 8-6 15,6 9-9-15,6 3-2 16,16 3-1-16,10 2 1 16,19-1 4-16,7-1 2 15,14-8 8-15,2-11 3 0,3-16 7 16,-3-13 7 0,-10-11 49-16,-9-7 40 0,-27-13 30 15,-13-3-1-15,-24-7-49 16,-8 6-42-16,0 8-41 15,1 7-9-15,18 11-65 16,9-2-98-16</inkml:trace>
  <inkml:trace contextRef="#ctx0" brushRef="#br0" timeOffset="21661.08">16980 9919 940 0,'-3'-1'508'0,"3"1"-88"15,-4-1-210-15,4 1-140 16,0 0-28-16,-1-1-12 16,1 1-101-16</inkml:trace>
  <inkml:trace contextRef="#ctx0" brushRef="#br0" timeOffset="22118.06">17182 9554 895 0,'8'-8'414'0,"4"-11"-165"16,11 0-110-16,5-2-33 16,7 7-37-16,3 5-20 15,4 10-29-15,3 8-5 16,-14 5-3-16,-6 2 1 0,-24 8-2 15,-14 0-1-15,-11 2 1 16,-5 2-2-16,5-5-2 16,4-4-2-16,17-5-9 15,7-3-4-15,19-8-2 16,10 3 2-16,7 0 5 16,2 3 2-16,-10 7 3 15,-7 0 2-15,-18 5 5 16,-8 0 4-1,-21 2 4-15,-7-1 0 0,-17-1-3 16,-2-2-1-16,4-10-47 16,6-3-49-16,21-7-183 15</inkml:trace>
  <inkml:trace contextRef="#ctx0" brushRef="#br0" timeOffset="22526.74">17699 9553 1002 0,'-3'-5'423'15,"-1"-4"-237"-15,7-3-40 0,12-2-55 16,6 4-29-16,16 2-33 15,4 8-6 1,3 7 0-16,-3 0 0 0,-16 2-1 16,-5 4 0-1,-20-2-1-15,-8 8-2 0,-13-2-3 16,-3-1-2 0,1-2-5-16,8-4-5 0,13 0-14 0,6-5-6 31,18 2-4-31,7 0 2 0,4 4 12 0,5 2 3 15,-5 10 3 1,-10 2 3-16,-11 2 4 16,-15 3 3-16,-20 3 3 15,-7 1 2-15,-16-5 3 16,5-7 2-16,3-17-53 16,6-12-83-16</inkml:trace>
  <inkml:trace contextRef="#ctx0" brushRef="#br0" timeOffset="23353.14">18694 9454 932 0,'1'-6'449'15,"0"-7"-187"-15,2 11-127 16,-2 4-48-16,3 13-66 16,2 15-20-16,2 12-5 15,0 7 2-15,2 6 2 16,0-2 1-16,3-1 2 0,2-2 1 15,3-6-1-15,1-6 1 16,0-13 2-16,1-9 3 16,-2-16 16-16,3-9 11 15,-1-16 26-15,-1-8 4 16,-3-10 2 0,-4-6-1-16,3-5-21 15,-3-1-6-15,0 5-19 16,-2 6-10-16,-4 18-15 0,1 7-2 15,-1 15-9-15,3 4-7 16,0 11 2-16,5 8-2 0,3 11 7 16,1 2 5-16,2 6 6 15,-2 3 2-15,-1 3 2 16,-3-2 1-16,-3-4 2 16,0-5 0-16,0-11 0 15,3-5 2-15,1-14 6 0,5-9 3 16,3-15 8-16,2-2 1 15,4-14 8 1,-1-2 7-16,-3-10 7 0,-4-7-2 16,-2 8-12-16,-3 2-10 15,-6 10-2 1,-8 8 3-16,-2 11 0 16,-5 3-1-16,2 10-15 0,3 1-7 15,0 3-7-15,0 0-1 16,0 0 4-16,0 0 2 15,0 0 3-15,0 0 8 0,0 0-97 16,0 0-112-16</inkml:trace>
  <inkml:trace contextRef="#ctx0" brushRef="#br0" timeOffset="24256.1">5601 11379 880 0,'-2'-1'429'0,"-1"1"-173"16,-1 22-152-16,-2 18-42 15,-1 29-53-15,0 15-4 0,5 25 3 0,1 2 2 16,2-1 2-16,2-11-10 16,5-25-182-16,2-15-212 15</inkml:trace>
  <inkml:trace contextRef="#ctx0" brushRef="#br0" timeOffset="24495.43">5440 11433 740 0,'13'-33'353'0,"27"-38"-122"15,13 9-32 1,11 16-67-16,12 15-32 16,10 28-55-16,-6 13-19 0,-16 23-12 15,-11 14 0-15,-35 23 1 31,-13 7 0-31,-18 9 2 0,-12-3-1 0,-17-10-4 16,-5-6-18 0,0-18-108-1,3-8-139-15</inkml:trace>
  <inkml:trace contextRef="#ctx0" brushRef="#br0" timeOffset="24976.97">5906 12075 416 0,'5'-2'279'0,"2"-2"32"0,1 4-101 15,-2 3-73-15,2 6-28 16,0 8-41-16,-1 5-9 15,-5 9-15-15,1-1-5 16,-2-1-15 0,1 1-6-16,4-9-6 0,-5-6 1 15,-1-11 10-15,0-2 20 16,-2-11 21-16,-2-4 3 0,3-9-10 16,-1-6-20-1,5-2-27-15,5-1-9 16,9 0-8-16,10 0-2 15,12 4 5-15,5 3 1 16,0 7 4-16,-3 9-13 16</inkml:trace>
  <inkml:trace contextRef="#ctx0" brushRef="#br0" timeOffset="25440.09">6654 11894 779 0,'0'-3'331'0,"13"-4"-170"15,7 1-48-15,24-1-41 16,10-1-15-16,6 2-30 0,-2-1-7 16,-13 5-7-16,-7 2-17 15,-15 0-178 1,-5 0-212-16</inkml:trace>
  <inkml:trace contextRef="#ctx0" brushRef="#br0" timeOffset="25593.64">6698 12041 736 0,'6'0'364'0,"16"0"-70"0,8 4-103 16,14-2-63-16,3 0-22 15,-1-2-67-15,-1 1 3 16</inkml:trace>
  <inkml:trace contextRef="#ctx0" brushRef="#br0" timeOffset="26301.95">7461 11483 819 0,'4'0'308'0,"16"0"-207"15,7 2-49-15,17-4 2 16,13 0 3-16,11 2-10 16,-3-2-9-16,-6 3-17 15,-10-1-2-15,-23-2 2 16,-4 2 3-16,-15-1-24 16,-8 0-19-16,-11-1-22 15,-12 0-4-15,-5 2 13 16,-1 2 13-16,2 8 2 15,8 1-5-15,5 9-7 16,2-1-2-16,4 10 0 16,2 2 1-16,7 10 7 15,4 5 7-15,5 8 10 16,-2 5 6-16,-6 5 4 0,-1 0 3 16,-14-11 6-16,-2-7 2 15,-12-11 8-15,1-8 4 16,-1-12 17-16,-1-2 26 15,13-13 26 1,0-5 17-16,11 1-15 0,7-7-25 16,13-1-36-16,6 1-22 15,21 0-10-15,6 6-3 16,10 6-1-16,3 2 0 0,-6 5 1 16,-1-4 0-1,-3-4-88-15,0 1-121 16</inkml:trace>
  <inkml:trace contextRef="#ctx0" brushRef="#br0" timeOffset="26821.49">8349 11428 467 0,'-9'-3'303'16,"-8"-6"-3"-16,-5 1-108 16,-3-5-12-16,-2-5-39 15,2-4-22-15,6-7-59 16,8 1-29-16,12 0-43 16,8 3-16-16,14 5-9 15,6 5-4-15,3 11 12 16,5 4 8-1,-6 14 12-15,-6 4 9 16,-12 11 13-16,-11 7 8 0,-15 12 2 16,-9 7 1-16,-11-1-10 15,1-6-4-15,4-18-3 16,9-8-4-16,19-11 4 16,6 0 9-16,19-7 21 15,5 0 4-15,8-4-3 16,6-4-8-16,3 4-21 15,3-5 31-15</inkml:trace>
  <inkml:trace contextRef="#ctx0" brushRef="#br0" timeOffset="27381.74">8601 11722 497 0,'1'0'279'0,"6"7"5"15,4 7-178-15,7 16-40 16,0 12 13-16,-1 12 16 16,-5-1-8-16,-4-6-26 15,-2-7-8-15,-4-15-25 0,3-5-5 16,-2-15 59-16,-1-6 25 16,3-12 22-16,-2-6 11 15,4-13-49-15,1-6-23 16,6-5-24-1,1-2-14-15,6 5-19 0,2 6-4 0,2 11-2 16,3 4 1 0,2 14 0-16,1 2-2 15,3 6-2-15,-2 1 31 16,-4 2-187-16</inkml:trace>
  <inkml:trace contextRef="#ctx0" brushRef="#br0" timeOffset="28092.05">9425 11815 935 0,'13'-5'370'16,"20"-3"-260"-16,10-1-28 15,21-1-44-15,9 2-17 16,-6 5-13-16,-6 1 1 0,-21 2-95 15,-9 2-112-15</inkml:trace>
  <inkml:trace contextRef="#ctx0" brushRef="#br0" timeOffset="28300.31">9523 11979 838 0,'5'3'350'0,"13"-1"-162"15,7-2-41-15,24 1-25 16,4 2-9-16,6-3-49 0,-1 5-25 16,-9-9-43-16,0-1-132 15</inkml:trace>
  <inkml:trace contextRef="#ctx0" brushRef="#br0" timeOffset="28791.37">10694 11300 710 0,'-31'15'317'15,"-22"8"-153"1,-4 29-79-16,4 13-25 0,12 13-33 31,11 8-11-31,21 0-14 16,8 4-2-16,18-5 0 0,12-9-3 15,16-16 1-15,10-14 2 16,13-17 3-16,1-3-11 16,-1-15-95-16,-4-2-241 15</inkml:trace>
  <inkml:trace contextRef="#ctx0" brushRef="#br0" timeOffset="29197.92">10852 11563 636 0,'11'-11'345'15,"11"-4"-57"-15,4-4-171 16,8 5-24-16,6 9-49 16,-1 2-15-16,4 10-22 15,-5 1 0-15,-13 4 0 16,-9-4 2-16,-19 6 0 16,-8 2-1-16,-8 2 0 15,-4 4 1-15,3-7-3 16,4-3 0-16,7-5-7 0,8-3-4 15,10 3-4-15,9 0-1 16,11 5 4-16,6 4 3 16,-1 6 2-16,-5 3 1 15,-7 4 3-15,-17 0 5 16,-19 2 8-16,-9 1 1 16,-22-3 1-16,1-6 3 15,-2-13 0-15,6-7-19 0,13-10-63 16,10-4-63-16</inkml:trace>
  <inkml:trace contextRef="#ctx0" brushRef="#br0" timeOffset="29369.37">11414 11905 1177 0,'0'-3'486'0,"-1"0"-305"16,-1-3-65-16,2 5-78 0,0 0-87 16,0 0-271-16</inkml:trace>
  <inkml:trace contextRef="#ctx0" brushRef="#br0" timeOffset="29805.1">11860 11653 608 0,'2'-7'301'0,"4"-11"-91"16,-5-4-20 0,-5 2-26-16,-7 0-18 0,-8 2-41 15,-2 2-23-15,-2 6-48 16,1 4-22-16,-4 6-27 15,5 6-14-15,6 6-12 16,0 5 0-16,9 4 12 16,5 0 7-16,4 5 13 15,10-6 4-15,6 0 4 16,-1-4 1-16,1-8 5 16,2-2 2-16,0-7 2 15,3-3 1-15,1-4 3 16,-8-4 0-16,-1 5-7 15,0 6 2-15,-2 6-2 16,4 14-1-16,-1 6 10 0,-4 2 0 0,-8 3 2 16,-5 3 4-16,-8-1 1 15,-12-1 1 1,-9 1 1-16,-8-8-2 16,-1-6-4-16,5-2 4 0,6-16-78 15,9-7-98 1</inkml:trace>
  <inkml:trace contextRef="#ctx0" brushRef="#br0" timeOffset="30214.85">12134 11537 1152 0,'-1'-3'452'32,"6"1"-319"-32,2 0-40 0,12 2-61 15,8 0-13-15,4 1-13 16,5 2 1-16,-3 3 2 16,-1 2 1-16,-13 0 1 15,-7 5 0-15,-13-3 0 16,-11 4 0-16,-9 0-5 15,-3-2-2-15,1 0-4 16,5 0-9-16,10-6-34 16,4 1-7-16,5-4-8 15,7 2 6-15,8 4 31 16,4 0 8-16,3 9 7 16,-5 1 2-16,-9 4 5 15,-6 5 4-15,-15-2 9 16,-11 1 4-16,-8-3 2 15,-4-7-1-15,2-12-8 16,5-4-21-16,9-10-187 0,-3-9-227 16</inkml:trace>
  <inkml:trace contextRef="#ctx0" brushRef="#br0" timeOffset="30483.39">12469 11224 1160 0,'16'-3'460'0,"22"1"-313"15,7 11-35-15,0 33-33 16,2 18-4-16,-2 26-4 16,-9 7-6-16,-5 7-26 15,-12 2-12-15,-17 3-6 16,-9-3-5-16,-15-17 3 15,-4-14 1-15,4-30-2 16,-1-11-26-16,8-19-139 16,5-9-149-16</inkml:trace>
  <inkml:trace contextRef="#ctx0" brushRef="#br0" timeOffset="31023.53">12902 11170 658 0,'-1'-4'304'15,"3"-5"-142"-15,4 0-40 0,8 0-40 16,10 3-2-16,8 0 3 16,6 2 2-16,3 5-24 15,-4 2-15-15,-12 6-14 16,-8 4-6 0,-17 5 2-16,-15 2-3 0,-19 7-5 15,-7 2-2-15,-2-5-8 16,6-1-2-16,17-9-5 15,9-1-1-15,22-5 8 16,9 0 11-16,17-3 9 16,9 1 1-1,6 1-8-15,-2-1-9 16,-5-4-16-16,1-1-65 0</inkml:trace>
  <inkml:trace contextRef="#ctx0" brushRef="#br0" timeOffset="31445.81">13302 11728 1382 0,'-2'0'574'0,"1"0"-350"16,1 1-47-16,0-1-88 16,0 0-29-16,0 0-35 15,0 0-12-15,0 0-62 16,0 0-112-16</inkml:trace>
  <inkml:trace contextRef="#ctx0" brushRef="#br0" timeOffset="31964.33">14047 11516 537 0,'-13'-9'363'0,"-17"-9"23"16,-7 7-164-16,-5 5-104 15,1 8-41-15,6 16-50 16,3 5-14-16,14 9-21 0,4 5-7 15,14 5 4-15,11-1 1 16,16-2 4-16,11-3 5 16,18-13 8-16,6-7 8 15,6-16 14 1,-10-8 33-16,-14-12 41 0,-15-8 29 0,-23-7 20 16,-6-4-25-1,-18-7-42-15,-10 3-34 16,-15 4-48-16,-3 4-34 0,2 18-113 15,12 8-131-15</inkml:trace>
  <inkml:trace contextRef="#ctx0" brushRef="#br0" timeOffset="32167.12">14351 11777 1202 0,'-2'-3'543'0,"-2"2"-265"16,1-1-157-16,3 1-49 0,0 1-64 16,0 0-2-16,0 0-197 15</inkml:trace>
  <inkml:trace contextRef="#ctx0" brushRef="#br0" timeOffset="32529.08">14839 11526 1064 0,'-12'-10'470'0,"-15"-12"-239"0,-3 4-60 16,-3 5-98-1,3 7-29-15,9 13-41 0,1 6-5 16,-1 9-10-16,3 3-1 16,3 4-1-16,2 0 0 15,15 4 3-15,2-3 0 16,10-2 2-16,3-4 4 15,10-10 7-15,6-4 5 16,8-9 14-16,2-4 12 0,-7-7 27 16,-8-2 8-16,-13-6 7 15,-5 0-7-15,-6 2-27 16,-4-3-8-16,-3 5-108 16,-3 4-84-16</inkml:trace>
  <inkml:trace contextRef="#ctx0" brushRef="#br0" timeOffset="32820.54">14995 11492 652 0,'8'0'302'15,"11"4"-106"-15,4 6-41 16,6 9-20-16,1 4-16 16,-2 7-22-16,-1 1-14 15,-10 1-23-15,-6-1-5 16,-9-6-17-16,-3-2-3 16,-9-9 3-16,-3-3-3 15,-5-5-6-15,-6-6-23 0,-1-6-116 16,3-3-91-16</inkml:trace>
  <inkml:trace contextRef="#ctx0" brushRef="#br0" timeOffset="32976.15">15059 11481 832 0,'17'-9'408'0,"13"1"-149"15,11-7-86 1,3 1-37-16,5 5-49 0,3-1-25 15,-11 5-40-15,-4-1 16 16,-8 6-229-16</inkml:trace>
  <inkml:trace contextRef="#ctx0" brushRef="#br0" timeOffset="33468.34">15895 11503 832 0,'2'3'332'0,"12"-1"-209"16,10 3-39-16,19-5-45 16,8 2 0-16,4-2-16 0,1 0-3 15,0 0-8-15,-8 0 0 16,-10 2 1-16,-9-1-1 15,-15-1-44-15,-3 0-64 16,-7-1-287-16</inkml:trace>
  <inkml:trace contextRef="#ctx0" brushRef="#br0" timeOffset="33704.36">15980 11629 606 0,'5'1'312'0,"8"1"-73"15,6-2-10-15,13 2-36 0,5 1-26 16,12 2-46 0,3-1-29-16,-4-1-34 0,-1-3-16 15,-9-7-19-15,-7 0-4 16,-9 1-95-1,-7-4-139-15</inkml:trace>
  <inkml:trace contextRef="#ctx0" brushRef="#br0" timeOffset="36645.85">17198 11289 717 0,'-11'-12'390'16,"-6"-7"-77"-16,-5 6-164 0,-6 7-52 15,-2 10-63-15,-4 6-28 16,-5 18-20 0,2 8-4-16,8 14 2 15,11 6-1-15,21 1 1 16,13-5 2-16,21-12 4 16,5-8 5-16,17-17 10 15,5-8 3-15,-4-18 87 16,1-4 26-16,-17-18 44 15,-10-1 29-15,-16-10-41 16,-16-5-25-16,-21 3-47 16,-8-3-31-16,-10 15-45 0,-1 7-9 15,1 15-33-15,6 8-45 16,4 16-196-16,5 8-251 16</inkml:trace>
  <inkml:trace contextRef="#ctx0" brushRef="#br0" timeOffset="36844">17588 11606 1426 0,'0'-4'576'0,"2"0"-378"16,-4-2-72-16,2 5-84 15,0 0-24-15,0 0-110 16,0-1-131-16</inkml:trace>
  <inkml:trace contextRef="#ctx0" brushRef="#br0" timeOffset="37222.44">17698 11247 749 0,'12'2'261'16,"16"2"-210"-16,12 1 9 16,16-2 33-16,3 1-3 15,-3-5-22-15,-7-5-11 0,-17-5-15 16,-7-1-1-16,-14-1 49 15,-3-1 17-15,-7 2 21 16,-1 0 6-16,-6 7-55 16,-2 5-23-16,-5 10-38 15,1 7-15-15,-1 12-7 16,2 5-4-16,5 18-1 16,0 4 0-16,8 5 4 15,0-4 2-15,6-12 3 16,3-3 1-16,1-18 2 0,3-3-1 15,-3-9-28 1,-5-9-71-16,2-4-175 0</inkml:trace>
  <inkml:trace contextRef="#ctx0" brushRef="#br0" timeOffset="37401.25">17859 11449 804 0,'-2'1'388'15,"0"-1"-163"-15,3 0-65 16,-1 0-83-16,9 0-40 16,21 3-28-16,53 7-2 15,-36-4-1-15,9-4 2 16,1 3-123-16,7-8-112 0</inkml:trace>
  <inkml:trace contextRef="#ctx0" brushRef="#br0" timeOffset="37793.31">18325 11230 767 0,'2'2'295'16,"10"4"-190"-16,6 0-27 15,16-1 5-15,9-2 2 0,3-2-13 16,-1-3-12-16,-8-4-13 16,-8-4-4-16,-7-3 5 15,-4-1 10-15,-7 0 10 16,-7 2 5-16,-5 2-5 16,-3 5-13-16,-6 4-27 15,-1 4-12-15,-3 12-17 16,-2 6-2-1,0 14-2-15,2 7-3 16,6 10 0-16,3 5 1 0,6 1 4 16,2-4 2-1,8-10 2-15,-1-7 0 16,4-14-1-16,1-3 1 0,-4-15-33 0,0-5-61 31,-3-6-265-31</inkml:trace>
  <inkml:trace contextRef="#ctx0" brushRef="#br0" timeOffset="37955.42">18402 11396 691 0,'-3'2'332'0,"1"3"-140"16,6 2-41-16,16-4-32 31,-10 0-17-31,1-1-3 0,39 5-10 0,21-1-36 16,6-2-16-16,-17-4-17 15,-1 1-75-15</inkml:trace>
  <inkml:trace contextRef="#ctx0" brushRef="#br0" timeOffset="38591.35">19276 11127 780 0,'3'-2'358'15,"1"1"-183"-15,5 1-50 16,3 15-65-16,1 8-21 0,6 19 0 15,1 12 1-15,1 17-3 16,-2 4 0-16,-6-5-10 16,1-6-3-16,-5-21-5 15,0-9-3-15,-1-15 6 16,-3-9 9-16,3-11 43 0,0-11 8 16,4-11 3-16,-4-8-4 15,3-18-30-15,-2-9-3 16,3-17-9-16,5-3-6 15,-1 10-21 1,0 6-7-16,-2 29 8 0,-3 10 6 16,-9 15-3-16,5 8-7 0,1 11-19 15,1 10-7 1,10 20 4-16,-1 7 5 16,3 15 7-16,3 4 1 15,0-3 0-15,3-6 3 16,2-15 0-16,-4-10 1 0,-3-14 3 15,-1-8 4 1,-3-13 12-16,0-4 4 16,0-13 3-16,3-7-1 15,-1-15-4-15,-2-7-2 0,2-14-2 16,-1-4-3-16,-3 2-6 16,6 5-1-1,-6 17 8-15,-6 7 4 0,-7 14 0 16,-9 2-2-16,1 6-16 15,1 4-23-15,1 3-112 16,3 6-141-16</inkml:trace>
  <inkml:trace contextRef="#ctx0" brushRef="#br0" timeOffset="43912.63">5295 13479 916 0,'-3'-4'413'0,"-3"-7"-215"15,4 11-64-15,2 19-77 16,3 13-30-16,3 29-19 0,2 15-1 16,-4 21 3-16,-3 8 0 15,-2-8 5 1,-3-10 0-16,4-19 4 0,-1-14 0 16,1-16-87-16,-2-7-171 15</inkml:trace>
  <inkml:trace contextRef="#ctx0" brushRef="#br0" timeOffset="44247.63">4917 13645 397 0,'12'-12'198'16,"14"-25"-22"-16,11-6-16 0,21-5 0 15,8-1-6 1,29 16-42-16,8 12-37 16,1 27-42-16,-2 13-10 15,-27 18-9-15,-13 5-3 0,-35 6 1 16,-19 4 2-16,-36 3 13 15,-18 5 5-15,-13-8 12 16,-7-8 2-16,2-17-9 16,3-10-6-16,8-10-40 15,7 0-65-15,17-4-266 16</inkml:trace>
  <inkml:trace contextRef="#ctx0" brushRef="#br0" timeOffset="48248.53">5653 14065 727 0,'1'-6'364'0,"1"-6"-109"16,-1 5-44-16,-2 11-82 0,-4 3-40 0,-10 19-60 15,-2 8-16-15,-3 19-6 31,4 7-2-31,11 1-4 0,4-3-4 16,12-16-17-16,8-8-26 16,6-19-80-16,2-8-87 15</inkml:trace>
  <inkml:trace contextRef="#ctx0" brushRef="#br0" timeOffset="48573.63">5512 14287 546 0,'4'3'182'0,"14"1"-169"16,4 4-37-16,16 3 4 16,7-1 6-16,10-2 11 15,5-2 7-15,-2-4 12 0,-2 1 10 16,-18-3 70 0,-11-4 38-16,-11-5 56 0,-9-3 15 0,-1-5-46 15,1-4-23-15,-16 4-25 16,3 1-13-16,-14 9-23 15,-4 7-20-15,-3 7-43 16,-3 8-12-16,5 2-13 31,5 2-4-31,15-2-10 0,5-1 0 0,9-3 3 16,4 0 3 0,5-3 12-16,-2-1 4 0,-1-4 5 15,-2-3-5 1,-3-3-46-16,-2-5-45 15,5-4-169-15</inkml:trace>
  <inkml:trace contextRef="#ctx0" brushRef="#br0" timeOffset="48814.2">6064 14168 499 0,'5'-12'338'0,"2"-8"-6"15,-2 0-81-15,0 1-20 16,-2 11-67-16,-1 2-36 15,-1 6-69-15,-1 0-26 0,0 0-29 16,-1 0-9-16,1 6 1 16,0 22 0-16,0 39 3 15,0-25-1-15,0 6 2 16,3 1 0-16,9-4-1 16,2-4-1-16,4-13-35 15,-2-6-43-15,0-15-128 16,-2-3-145-16</inkml:trace>
  <inkml:trace contextRef="#ctx0" brushRef="#br0" timeOffset="48937.71">6112 14263 765 0,'8'-3'350'0,"10"-4"-171"0,4 1-34 15,6 3-75-15,2 2-30 16,4 1-86-16</inkml:trace>
  <inkml:trace contextRef="#ctx0" brushRef="#br0" timeOffset="49174.8">6865 13889 943 0,'6'-2'357'0,"15"1"-235"0,9 0-59 16,17-2 11-16,6 2-19 16,7-3-32-16,-2 2-6 15,-6-2-96-15,-5 0-123 16</inkml:trace>
  <inkml:trace contextRef="#ctx0" brushRef="#br0" timeOffset="49353.58">6939 14049 678 0,'6'3'364'15,"7"2"-86"-15,10-3-111 16,12 3-8-16,8-4-69 15,1-3-28-15,-1 2-50 16,-6-4-74-16</inkml:trace>
  <inkml:trace contextRef="#ctx0" brushRef="#br0" timeOffset="49764.65">7880 13412 1002 0,'2'12'355'15,"1"23"-283"-15,-3 12-37 0,0 23 4 16,0 10 5-16,-1 12-6 16,3 5-7-1,-2-7-4-15,-4-10-5 0,3-22-73 16,-3-12-169-16</inkml:trace>
  <inkml:trace contextRef="#ctx0" brushRef="#br0" timeOffset="50011.14">7753 13504 971 0,'23'-26'396'0,"21"-26"-245"16,15 3-30-16,11 19-42 15,1 14-20-15,11 27-31 16,-10 15-9-16,-16 17-5 15,-14 9 1-15,-40 12 6 16,-14 4 2-16,-34 9-3 16,-9-2 1-16,-6-9-55 0,1-12-29 15,18-25-135-15,4-16-202 16</inkml:trace>
  <inkml:trace contextRef="#ctx0" brushRef="#br0" timeOffset="50326.18">8264 14094 909 0,'0'4'333'0,"4"11"-241"16,-2 7-48-16,2 13 8 15,0 1-4-15,-4 4-18 16,-1-2-5-16,-4-10-75 15,2-8-93-15</inkml:trace>
  <inkml:trace contextRef="#ctx0" brushRef="#br0" timeOffset="50564.37">8197 14098 498 0,'16'-18'317'0,"11"-14"-46"16,10 6-69-16,0 9-29 15,-2 12-62-15,-2 8-29 0,-13 13-23 16,-7 1-4-1,-12 11-11-15,-9 0-2 16,-9 1-7-16,-5 5-7 0,-3-8-15 16,6-1-8-16,13-13-28 15,6-4-13-15,12-3-6 16,2-3 4-16,4 1 30 16,4-2 10-16,13 3 10 15,3 1 0-15,3 2-2 16,0-1-21-16</inkml:trace>
  <inkml:trace contextRef="#ctx0" brushRef="#br0" timeOffset="50880.18">9196 13566 966 0,'1'-1'447'15,"5"2"-182"1,-3 15-168-16,2 8-35 15,5 25-21-15,-1 6 3 0,-2 18-7 16,1 0-3-16,-6-5-12 16,1-5-5-16,-3-27-33 0,-3-4-72 15</inkml:trace>
  <inkml:trace contextRef="#ctx0" brushRef="#br0" timeOffset="51037.74">8965 13791 1108 0,'14'-2'452'15,"11"-1"-253"-15,27 2-78 0,13-1-6 16,14-2-26 0,0 2-28-16,-8-1-31 0,-6-1-46 0</inkml:trace>
  <inkml:trace contextRef="#ctx0" brushRef="#br0" timeOffset="51448.84">10065 13215 984 0,'-2'-2'438'16,"-3"1"-257"-16,0 17-78 0,0 37-105 31,-1 20-13-31,2 29 16 16,3 9 6-16,2 3 1 0,3-4 1 0,-2-15 1 31,2-14 0-31,-3-29-85 0,-1-13-96 15</inkml:trace>
  <inkml:trace contextRef="#ctx0" brushRef="#br0" timeOffset="51673.51">9878 13394 897 0,'28'-28'392'0,"35"-24"-186"15,11 12-45-15,6 25-58 16,-9 13-19-16,-15 25-43 16,-16 11-7-16,-24 18-3 15,-10 8 3-15,-27 3 6 16,-15-5-3-16,-17-7-33 16,-5-6-52-16,11-17-150 15,9-6-254-15</inkml:trace>
  <inkml:trace contextRef="#ctx0" brushRef="#br0" timeOffset="52130.31">10282 14035 694 0,'1'1'308'0,"10"1"-143"16,-5 3-25-16,11 11-39 16,-4 4-14-16,-3 12-25 15,0 3-5-15,-9-1-8 16,2-1-6-16,-5-10-6 16,2-7-3-16,1-9 53 0,-2-6 21 15,1-14 7 1,0-5 0-16,3-13-63 0,5-5-24 15,9 4-11-15,2 0-4 16,10 7-3-16,7 5-2 16,5 3-6-16,4 6 0 15,4 4-108-15,-1 3-426 16</inkml:trace>
  <inkml:trace contextRef="#ctx0" brushRef="#br0" timeOffset="52587.45">11295 13764 994 0,'14'-1'400'0,"23"-3"-266"0,8 3-12 16,15 0-49-16,0 1-26 15,-4 2-34-15,-8 1-3 16,-9 4-31-16,-9-2-53 15,-16 1-157-15,-2-1-117 0</inkml:trace>
  <inkml:trace contextRef="#ctx0" brushRef="#br0" timeOffset="52800.46">11330 13961 815 0,'1'1'375'0,"8"2"-138"15,9 0-37-15,19-2-16 0,11 2-25 16,14-2-53-16,1 1-28 16,-6-3-44-16,-5-3 21 15</inkml:trace>
  <inkml:trace contextRef="#ctx0" brushRef="#br0" timeOffset="54658.89">12456 13515 597 0,'-9'7'282'16,"-9"3"-69"-16,-2 12-162 15,-2 4-16-15,8 4 3 16,9 2 0-16,16-3-10 15,13-2 4-15,19-2-1 16,8-5-1-16,8-9-1 16,-2-4 1-16,-12-7-5 15,-12 0 4-15,-13-6-32 16,-10-3-38-16,-2-7-183 16,-3-4-147-16</inkml:trace>
  <inkml:trace contextRef="#ctx0" brushRef="#br0" timeOffset="54799.67">12733 13543 570 0,'-2'-6'332'15,"2"-4"-43"-15,-1 6-54 16,-1 11-88-16,1 9-46 16,-1 12-56-16,-4 4 0 0,6 18 5 15,-6 4 0-15,0 10-9 16,2 3-7-16,-2-2-15 16,5-9-9-16,5-16 1 15,4-8-32-15,5-19-150 16</inkml:trace>
  <inkml:trace contextRef="#ctx0" brushRef="#br0" timeOffset="54994.07">12952 13994 1224 0,'-1'0'507'0,"-2"-2"-293"16,3 4-155-16,0-2-43 16,0 0-121-16,0 0-159 15</inkml:trace>
  <inkml:trace contextRef="#ctx0" brushRef="#br0" timeOffset="55428.23">13241 13590 782 0,'-2'-6'414'0,"-9"-2"-84"16,1 4-53-16,-8 0-120 16,-2 4-33-16,-9 7-79 15,-7 1-17-15,-3 15-17 16,-5 5-12-16,4 13-10 0,4 8-3 16,16 10-3-16,8 2 1 15,19-3 0-15,10-1 0 16,9-14 6-16,2-11 2 15,8-16 5-15,3-7 3 16,-2-13 15-16,-2-8 15 16,-13-9 46-16,-10-5 25 15,-13-4 15-15,-13 3-7 16,-22 8-46 0,-13 4-27-16,-12 15-33 0,6 7-1 15,20 6-195-15,13 7-283 16</inkml:trace>
  <inkml:trace contextRef="#ctx0" brushRef="#br0" timeOffset="55695.11">13397 14036 1225 0,'-6'-2'623'16,"-4"2"-179"-16,5-4-264 0,3 4-54 15,2 3-90-15,0-3-28 16,0 0-132-16,2 0-31 15</inkml:trace>
  <inkml:trace contextRef="#ctx0" brushRef="#br0" timeOffset="56149.28">13679 13634 793 0,'8'-8'404'15,"1"-7"-118"-15,9 2-74 0,1 2-39 16,7 0-60-16,6 7-38 15,0 4-57-15,-1 3-5 16,-6 7-4-16,-9 3-1 16,-13 2 1-16,-5 5 3 15,-11-1 3-15,-2-3-1 16,3-2-3-16,3-1-5 16,12-2-7-16,6 0-3 15,13 3-2-15,4 1 3 16,10 5 2-16,0 5 1 0,-6 7 2 15,-9 0 2-15,-20 7 3 16,-13-1 2-16,-25 0 5 16,-8-2 0-16,-13-21 4 15,5-2-6-15,8-21-73 32,7-4-57-32,21-2-205 0</inkml:trace>
  <inkml:trace contextRef="#ctx0" brushRef="#br0" timeOffset="56541.08">14167 13647 856 0,'-1'-7'395'16,"-3"-6"-180"-16,5 1-93 15,13 3-73 1,3 2 1-16,11 3 17 0,4 1 4 16,0 8-7-16,-2 1-11 0,-11 2-17 15,-6 3-2-15,-12 4 3 16,-7 1-1-16,-11 3-3 16,0-2-5-16,4-4-18 15,4-3-9-15,13-1-14 16,8 0-5-16,11-1-1 15,6 2 6-15,4 0 7 16,-2 6 2-16,-10 4 2 16,-8 4-5-16,-21 5 0 15,-13-2-2-15,-21-2 0 16,-7-1-13-16,-1-16-75 16,8-3-86-16</inkml:trace>
  <inkml:trace contextRef="#ctx0" brushRef="#br0" timeOffset="56854.88">15116 13573 890 0,'-3'0'440'0,"2"8"-140"16,1 4-137-16,-3 17-98 15,5 10-5-15,0 18-9 16,1 9-11-16,1 6-22 15,1-4-4-15,-2-15-60 16,0-11-90-16</inkml:trace>
  <inkml:trace contextRef="#ctx0" brushRef="#br0" timeOffset="57011.58">14910 13751 705 0,'6'-2'419'15,"14"1"1"-15,10-3-193 16,18 6-76-16,4-2-36 16,6 0-55-1,4 0-13 1,-3-3-82-16,6 1-105 16</inkml:trace>
  <inkml:trace contextRef="#ctx0" brushRef="#br0" timeOffset="57545.5">15996 13587 687 0,'-20'-6'391'16,"-16"-7"-61"-16,-6 8-173 15,-1 8-58-15,5 13-66 16,4 6-27-16,9 8-22 16,9 7-4-16,14 0-1 15,11 10 6-15,20 4 2 16,8-6 5-16,19-5 14 15,1-12 10-15,0-18 53 16,-6-9 35-16,-20-14 49 16,-9-10 18-16,-21-12-13 15,-1-5-30-15,-16-6-52 16,-7-2-23-16,-9 3-53 16,-2 7-39-16,7 15-126 15,8 9-164-15</inkml:trace>
  <inkml:trace contextRef="#ctx0" brushRef="#br0" timeOffset="57688.34">16315 13913 1094 0,'-5'3'544'0,"-2"3"-212"15,-1-5-145-15,2-1-54 16,5-6-121-16,5-2-106 0</inkml:trace>
  <inkml:trace contextRef="#ctx0" brushRef="#br0" timeOffset="58041.21">16494 13525 774 0,'7'0'290'0,"15"5"-179"15,8-3-40-15,8 5 21 16,1-2-8-16,-5-9-28 16,-3 2-8-16,-7-5-6 0,-5-2 1 15,-8 3 22-15,-5 2 7 16,-6-1 1-16,-5 6-16 15,-10 10-35-15,-3 2-18 16,-2 17-13-16,2 4 4 16,6 11 2-16,5 4 2 15,6 8-3-15,1 3 2 16,6-8 3-16,1-4 2 16,6-17-60-16,-2-11-64 15</inkml:trace>
  <inkml:trace contextRef="#ctx0" brushRef="#br0" timeOffset="58196.95">16550 13721 1128 0,'8'0'433'0,"10"0"-323"16,5 2-28-16,18 2-37 15,5 2-21-15,10 7-16 16,4-2 12-16,-8-4-147 0</inkml:trace>
  <inkml:trace contextRef="#ctx0" brushRef="#br0" timeOffset="58535.39">16991 13517 669 0,'1'0'298'0,"5"2"-84"31,12 0-105-31,7 5-23 0,9 1 2 0,8-4-31 16,-2-2-11 0,2-1-6-16,-8-1 4 0,-8-5 18 15,-8 1 18-15,-7-7 33 16,-6 1 5 0,-2 7-4-16,-2 3-19 0,-7 2-52 15,5-2-19-15,0 0-25 16,0 0-8-16,-13 28 2 15,-7 31-4 1,18-23 7-16,3 5 1 0,3 8 3 0,2 4 3 16,2 1-1-16,-1-4 0 15,0-16-47-15,1-5-45 16,-1-21-112 0,-1-8-155-16</inkml:trace>
  <inkml:trace contextRef="#ctx0" brushRef="#br0" timeOffset="58685.36">17080 13739 936 0,'5'3'404'0,"-1"1"-210"0,19-1-76 16,12 2-12 0,6-3-43-16,10 4-26 15,1 1-22 1,-1-3-26-16</inkml:trace>
  <inkml:trace contextRef="#ctx0" brushRef="#br0" timeOffset="59074.87">17982 13633 1039 0,'9'-4'470'0,"12"-2"-231"16,13 2-94-16,13 3-32 16,13 0-56-16,2 1-22 15,-3 0-23-15,-4 0-2 16,-13 0-81-16,-4 2-73 15,-18 0-371-15</inkml:trace>
  <inkml:trace contextRef="#ctx0" brushRef="#br0" timeOffset="59289.63">18050 13750 813 0,'8'1'429'16,"10"1"-129"-16,14 2-101 16,6 3-4-16,12 0-64 15,0 0-27-15,-2-5-42 0,-2-2-21 16,-7-2-21-16,-9-2 0 16,-11 0-90-16,-7-2-76 15</inkml:trace>
  <inkml:trace contextRef="#ctx0" brushRef="#br0" timeOffset="61012.37">19020 13471 734 0,'0'-1'333'0,"-2"2"-162"32,-4 6-55-32,-8 12-54 0,-4 7-23 15,-10 8-16-15,5 4-9 0,12-3-4 16,7-4-1-16,23-5 2 15,7-8 5-15,8-13 8 16,5-6 9-16,0-11 12 16,-1-6 0-16,-1-6 1 0,-5-2-2 15,-9-7-4-15,-4-1-3 16,-9 0-4-16,-3-1-2 16,-7 12 25-1,-2 7 5-15,-5 15-7 0,-3 10-7 16,-2 18-34-1,-1 6-11 1,1 14 2-16,4 4 1 0,2 5-2 0,6 3 1 16,8-1 0-1,2-7-1-15,9-10-20 16,-2-12-70-16</inkml:trace>
  <inkml:trace contextRef="#ctx0" brushRef="#br0" timeOffset="61407.07">19465 13415 899 0,'4'1'405'15,"3"0"-85"-15,12 11-274 0,9 0-16 16,15 2 12-16,7-1-9 15,7-5-8-15,1-4-2 16,-15-4 3-16,-5-3 5 16,-13-7 12-16,-7-5 3 15,-9-4 20-15,-8 1 18 16,-8 0 19-16,-5 0 8 0,-8 3-19 16,1 5-24-16,-2 9-45 15,1 10-19-15,3 21-18 16,2 10-1-16,0 12 4 15,6 3 3-15,1 4 4 16,4 0 2-16,9 3 2 16,3-1 0-16,5-10 0 15,3-7 0-15,-2-20 0 16,-1-8-11-16,0-16-91 16,-4-13-99-16</inkml:trace>
  <inkml:trace contextRef="#ctx0" brushRef="#br0" timeOffset="61566.42">19537 13685 1119 0,'4'0'471'16,"13"-3"-268"-16,13 2-39 0,13-2-50 16,14 0-35-1,6 3-43-15,0 1-13 0,-14 2-15 16,-7 0-70-16</inkml:trace>
  <inkml:trace contextRef="#ctx0" brushRef="#br0" timeOffset="61729.67">20181 13777 1006 0,'-2'1'590'16,"-1"2"-40"-16,0-1-321 15,2-2-54-15,0 0-87 16,1 0-35-16,0-2-63 0,0 1-84 16</inkml:trace>
  <inkml:trace contextRef="#ctx0" brushRef="#br0" timeOffset="62176.4">20532 13705 1096 0,'6'-18'497'0,"-2"-16"-253"15,3-9-70-15,5 0-20 16,-5-5-49-16,3 4-19 15,-3 14-28-15,-5 6-4 0,-1 13-16 0,-1 4-10 32,1 11-30-32,-1 5-11 0,4 17-10 0,0 9 1 15,3 7 14-15,1 5 2 16,4-1 4 0,-3-2 2-1,-4-3 2-15,-5-4 1 0,-12-8 2 0,-3-3 1 16,-10-9 1-1,-5-5 4-15,5-6 2 16,0-4-2-16,13-3-5 16,9-1-8-16,3 1-17 15,11 0-4-15,8 1-6 16,3 1 5-16,15 1 11 16,0 0 3-16,6-2 7 15,3 0 11-15,1-4-142 16</inkml:trace>
  <inkml:trace contextRef="#ctx0" brushRef="#br0" timeOffset="62927.2">21438 13309 928 0,'0'-12'442'0,"-5"-12"-162"15,5 12-54-15,-3 12-123 16,6 12-37-16,7 28-61 0,-5 13-14 16,6 25 14-16,-1-1 5 15,4-1 1 1,3-6-2-16,3-7 0 0,-3-7 1 15,0-17 1-15,1-8 3 16,-5-18 9-16,1-10 12 0,1-18 11 16,-1-9 1-16,5-17 2 15,-3-10-6 1,-4-14-3-16,2-12-6 0,0-1-16 16,1 1-8-16,2 20-15 15,-2 18 1 1,-5 23-12-16,0 13-6 15,3 27-5-15,3 15-4 0,9 17 11 16,-2 6 6-16,4-3 11 16,-5-2 3-1,0-7 4-15,-3-3 2 0,-7-16 1 0,0-7 0 16,-4-17 12-16,2-6 9 16,5-16 12-16,1-8 4 15,4-14 22-15,1-14 6 16,2-10 6-16,-1-8 3 15,-3-7-31-15,3 6-12 0,-5 11-16 16,-4 12-4 0,-4 22-1-1,-7 7-3-15,-1 12-9 0,-1 3-6 16,0 3-14-16,0 0-4 0,0 0-48 16,0 0-62-16,0 0-108 15</inkml:trace>
</inkml:ink>
</file>

<file path=ppt/ink/ink7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20T09:48:50.873"/>
    </inkml:context>
    <inkml:brush xml:id="br0">
      <inkml:brushProperty name="width" value="0.05292" units="cm"/>
      <inkml:brushProperty name="height" value="0.05292" units="cm"/>
      <inkml:brushProperty name="color" value="#FF0000"/>
    </inkml:brush>
  </inkml:definitions>
  <inkml:trace contextRef="#ctx0" brushRef="#br0">17502 10496 2397 0,'7'-10'5'0,"0"2"1"16,0-5 34-16,8-9 20 16,-9-1 40-16,-10 6 12 15,-7 4-22-15,-11-1-6 0,-18 1-27 0,-3 3-11 16,-10 3-10-16,4 2-16 0,10 8-20 16,7 5-6-1,10 7-10 1,2 5-4-16,8 8-1 15,3 1 0-15,9 4 4 16,4 0 3-16,7-2 1 16,4 2 1-16,6-10 1 15,5-6 0-15,9-14 3 16,6-7 3-16,6-13 5 16,2-8 0-16,-8-5 3 15,-7-1 1-15,-14 1 4 0,-11 3 4 16,-10 4 8-16,-10 0 3 15,-18 6 4-15,-9 2 11 16,-18 8-1-16,-2 4-3 16,3 13-9-16,10 5-17 15,17 1-9-15,9 0-6 16,11 2-5-16,7 2-3 16,8 5 0-16,4 0 0 15,10-4 3-15,6-4 2 0,5-10 3 16,5-5 3-16,1-11 2 15,-2-8 2-15,-9-2 4 16,-6-1 2-16,-12-2 3 16,-8 5 1-16,-8 1 3 15,-3-1-1-15,-7-1-2 16,-2 2-2-16,-1 1-2 16,-2 1 2-16,-3 7-2 0,0 3-1 15,0 7-5-15,-1 4-3 16,7 7-6-16,1 2-2 15,8 6-2-15,4 0-1 16,10 2 0-16,6-1 0 16,10-2 2-16,4-3 2 15,5-9 5-15,3-8 1 0,4-11 3 16,1-2 1 0,-5-4 3-16,-4-2 1 0,-13 0 2 15,-7 1 4 1,-13-3 3-16,-3 3 3 0,-15 2-2 15,-7-1 0 1,-11 5-4-16,-4 5-3 0,1 6-4 16,6 7-3-16,9 7-8 15,6 2-1-15,9 4 1 16,7 2-2-16,8 1-4 16,5 2-1-16,9-1 1 0,3-2 1 15,11-5 9 1,0-11 1-16,6-6 1 15,2-9 2-15,-5-8 1 0,0-5 4 16,-12-3 2-16,-3 4 3 16,-16-2 8-16,-7 3-3 0,-13 4 3 15,-12-1 0-15,-10 4-5 16,0 3 0-16,2 9-8 16,4 5-5-16,13 8-7 15,3 2-2-15,12 3-1 16,4 2-1-16,11 2-1 15,9-3 0-15,6-5 1 16,4-2 2-16,7-9 5 16,0-1 2-16,1-9 2 15,1-3 2-15,-9-3 3 16,-4-2 0-16,-13 2 1 16,-7-4 2-1,-11 3 4-15,-9 2 2 0,-10 2 2 16,-7 4-3-1,-1 3-7-15,5 0-4 16,7 4-6-16,9 5-3 0,7 5-4 0,3 2-1 16,4 0 1-16,3 1 1 15,6 0 0-15,4-3 1 16,4-1 3-16,2-3 2 16,0-6 4-1,-1-3 1-15,-7-2 5 16,-2-1 2-16,-9 3 8 0,-2 2 2 0,-10-2-1 31,-3 2-2-31,-2 1-10 16,0 5-4-16,4 2-5 15,3 2-2-15,6-1-3 16,4 0 0-16,3-8 0 16,4-3-1-16,4-3-42 15,2-10-123-15</inkml:trace>
  <inkml:trace contextRef="#ctx0" brushRef="#br0" timeOffset="673.82">17418 9863 310 0,'3'-5'268'0,"7"-3"94"15,-4-5-48-15,-2 0-65 16,-3-2-25-16,-3-3-41 16,-5 7-19-16,-4-3-12 15,-2 2-7-15,-8 1-23 16,-3 1-14-16,-7 6-28 16,-4 2-21-16,-1 3-30 15,3 7-11-15,5 5-27 16,5 4-5-16,8 11-8 15,4-2-3-15,11 1 2 16,0-3 5-16,12-3 1 16,7-3 3-16,4-3 4 0,4-5 3 15,6-7 3-15,1-6 1 16,2-9 3-16,-3-3 1 16,-4-5 4-16,-5-1 0 15,-7-4 2-15,-7 0 2 16,-8 0 2-16,-3 7 2 15,-5 10 4-15,-2 3-2 0,-1 8-7 16,0 2-5-16,1 9-11 16,4 6-2-16,5 3 0 15,6 1-1-15,6-5 4 16,3-1 2-16,6-6 0 16,0-4 2-16,0-4 3 15,-4-3 3-15,-4-1 3 16,-3 2 2-16,-6-1 2 15,-3-2 1-15,0-2-1 16,-2 2-10-16</inkml:trace>
</inkml:ink>
</file>

<file path=ppt/ink/ink7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1-11T11:10:31.077"/>
    </inkml:context>
    <inkml:brush xml:id="br0">
      <inkml:brushProperty name="width" value="0.05292" units="cm"/>
      <inkml:brushProperty name="height" value="0.05292" units="cm"/>
      <inkml:brushProperty name="color" value="#FF0000"/>
    </inkml:brush>
  </inkml:definitions>
  <inkml:trace contextRef="#ctx0" brushRef="#br0">1806 8626 908 0,'2'-4'433'15,"1"-4"-118"-15,22 14-239 16,13 10-27-16,19 14-22 16,7 8-5-16,-2 12-4 15,-9 0 0-15,-13 2-5 16,-8 0-18-16,-9-8-440 15</inkml:trace>
  <inkml:trace contextRef="#ctx0" brushRef="#br0" timeOffset="218.49">2395 8544 1137 0,'-5'1'506'0,"-12"7"-223"0,-4 9-96 16,-3 18-68-16,-8 11-20 16,-5 21-45-16,1 13-11 15,1 12-25-15,6-2-9 16,7-10-61-16,4-8-89 16,7-17-311-16</inkml:trace>
  <inkml:trace contextRef="#ctx0" brushRef="#br0" timeOffset="562.28">2396 9028 918 0,'2'13'392'15,"1"9"-208"-15,7 16-101 16,-1 4-3-16,-1 5-37 15,-1 1-12-15,-2-12-10 16,-2-9 0-16,1-14 13 16,-2-13 5-16,-1-18 4 15,-3-14 1-15,-6-13-1 16,1-4-1-16,5 2 3 16,7 5 8-16,16 14 1 15,4 9-8-15,8 12-11 16,-6 6-14-16,3 10-15 15,0 4 1-15,-4 10-1 0,0 1-1 16,-8 8 0-16,-9 7-1 16,-9 10-3-16,-5 5-17 15,2 5-174-15,0-5-335 16</inkml:trace>
  <inkml:trace contextRef="#ctx0" brushRef="#br0" timeOffset="858.95">3029 9151 1090 0,'-8'-6'440'0,"-5"-7"-277"16,-3 0-32-16,1 4-41 16,2 3-7-16,-3 6-23 15,-2 1-11-15,-1 14-20 16,-1 5-11-16,2 12-9 15,8 4-4-15,10 0-3 16,8-3 1-16,18-12 6 16,8-7 6-16,2-14 34 15,-4-10 16-15,-9-7 22 16,-6-4 3-16,-7 0-23 16,-6-1-9-16,-5 3-152 15,-5 3-168-15</inkml:trace>
  <inkml:trace contextRef="#ctx0" brushRef="#br0" timeOffset="1233.83">3315 9049 1264 0,'-11'8'460'0,"-5"12"-386"16,7 3-34-16,11 10-30 15,9 0 0-15,11 1 8 16,3-3 2-16,10-9 8 16,2-7 0-16,-2-14 32 15,-1-4 22-15,-10-16 21 16,-7-6 6-16,-9-13-26 16,-3-7-18-16,-6-11-21 15,-7-9-22-15,-21-22-22 16,-7-3-7-16,-12 10-14 15,-4 12 9-15,11 37-4 16,1 16-6-16,7 17 6 16,4 9 3-16,9 14 7 15,11 3 5-15,23 10-7 16,7 2-1-16,26 1 4 16,11-1 1-16,7-6 52 15,7-2-123-15</inkml:trace>
  <inkml:trace contextRef="#ctx0" brushRef="#br0" timeOffset="1655.6">3886 9021 1107 0,'-17'0'475'0,"-18"4"-270"16,-1 3-60-16,13 5-100 16,4 3-34-16,15 1-40 15,7 4-5-15,11-4 7 16,8 0 9-16,9-4 18 15,0-4 7-15,-7-6 8 16,-5-2 5-16,-12 0 20 16,-8-3 4-16,-13 0-2 15,-8 0 6-15,-12 3 2 16,0 2-5-16,6 9-4 16,6 5-14-16,13 5-25 0,6 3-2 15,5 0 2 1,8-1 4-16,16-3 3 0,5-5 1 15,11-5-5-15,0-3 1 16,-4-3-17-16,-6 0-64 16</inkml:trace>
  <inkml:trace contextRef="#ctx0" brushRef="#br0" timeOffset="1811.84">3788 8730 1552 0,'0'-7'591'0,"0"-5"-454"16,5 10-93-16,11 10-68 15,9 6-111-15</inkml:trace>
  <inkml:trace contextRef="#ctx0" brushRef="#br0" timeOffset="2108.66">4047 9070 1146 0,'9'2'485'0,"6"-1"-231"16,19 0-204-16,6 3-8 16,3-5-23-16,0 2-3 15,-6 0 1-15,-8-3 4 16,-16-2 19-16,-10-3 4 15,-17-3 1-15,-11-2-3 16,-6 10-2-16,-4 1-2 16,5 11 1-16,4 11-2 15,9 8-18-15,4 5-3 16,12 10-7-16,6-1 2 0,17-1 2 16,7 0 0-16,14-16-1 15,4-7 15-15,5-19-117 16</inkml:trace>
  <inkml:trace contextRef="#ctx0" brushRef="#br0" timeOffset="2726.21">4627 9138 964 0,'-7'-3'451'0,"-5"0"-201"15,2 6-112-15,-3 5-36 16,6 13-40-16,2 5-15 16,1 3-7-16,6 7 2 15,11-3-14-15,6-5-2 16,8-7-4-16,0-8-1 0,-3-13 9 15,-1-7 5-15,-6-12 11 16,-2-4 5-16,-8-10-3 16,-7-3-5-16,-7 2-16 15,-2 4-8-15,1 11-19 16,3 11-19-16,5 13-17 16,0 6 0-16,4 11 2 15,6 5 14-15,11 1 14 16,6 2 1-16,16-2 5 15,2-5 1-15,1-9 29 16,-2-9 13-16,-17-12 50 16,-9-8 31-16,-10-11 11 15,-8-2-6-15,-4-5-46 16,-9 2-33-16,0 7-75 16,-1 5-77-16,5 11-349 0</inkml:trace>
  <inkml:trace contextRef="#ctx0" brushRef="#br0" timeOffset="3085.51">5823 9263 758 0,'6'-8'383'16,"7"-6"-131"-16,-7-3-66 15,-2-4-7-15,-7-1 7 16,-10 1 4-16,-11 1-7 16,-8 5-23-16,-11 11-55 15,0 7-30-15,4 11-51 16,5 5-15-16,14 10-16 15,10 3-4-15,15 4 2 16,11 0 2-16,19-5 6 16,3-5 1-16,5-7 6 15,-4-6 0-15,-13-11 4 16,-5-3 11-16,-14-12-119 16,-7-7-335-16</inkml:trace>
  <inkml:trace contextRef="#ctx0" brushRef="#br0" timeOffset="3226.09">5865 8928 1401 0,'-2'-5'589'0,"-3"1"-307"0,7 1-235 16,2 2 0-16,-4 1-262 16</inkml:trace>
  <inkml:trace contextRef="#ctx0" brushRef="#br0" timeOffset="3647.9">5957 9154 1004 0,'7'4'477'0,"15"3"-211"16,5 0-86-16,3-3-111 15,4-2-28-15,3-2-16 16,0-3-7-16,-5-1-2 15,-4 1-2-15,-13-2 4 16,-5 4 1-16,-10 2 1 16,-6 5 0-16,-10 5-1 15,-7 2-1-15,-4 5-6 16,0 4-4-16,2 8-11 16,5 4-6-16,12 1-4 0,7-1 2 15,11-6 8-15,9-9 4 16,1-7 8-16,8-8 3 15,0-12 8-15,-1-6 1 16,2-12 1-16,-3-4 0 16,-1-8-2-16,0-4-2 15,-5 5-5-15,0 4-3 0,-11 15-9 16,-3 8 2-16,-1 14 13 16,-7 7 11-16,2 14 14 15,-2 5 0-15,2 11-13 16,4 4-10-16,7 3 9 15,6-5-64-15</inkml:trace>
  <inkml:trace contextRef="#ctx0" brushRef="#br0" timeOffset="4164.41">7036 9211 907 0,'4'2'448'0,"4"4"-144"15,0 0-73-15,-2 8-84 16,-4 0-33-16,-4 0-49 15,-3 2-18-15,-1-6-20 16,3-1-3-16,2-9 1 16,3-8-2-16,7-16-6 15,5-2-9-15,8-5-11 16,4 3-3-16,8 8 13 16,-2 8 12-16,0 12 21 15,-2 4 12-15,-5 16 7 16,-8 3 2-16,-9 10-12 15,-2 2-8-15,-6-1-58 0,4 0-83 16</inkml:trace>
  <inkml:trace contextRef="#ctx0" brushRef="#br0" timeOffset="4711.15">8235 9094 1088 0,'-4'-8'484'0,"-10"-4"-249"15,-5 3-47-15,-9 12-79 16,-6 11-35-16,-3 9-41 0,4 8-13 15,9 6-22-15,9 0-6 16,17 4-4-16,8-1 2 16,13-8 9-16,10-6 1 15,10-14 9-15,8-9 1 16,2-14-1-16,-9-5 3 16,-17-9 5-16,-11-2 7 15,-16-3 8-15,-7 5-3 16,-8 11-20-16,-7 8-8 0,-2 20-3 15,-2 14-2-15,0 21 7 16,7 14-3-16,11 14-5 16,8 0-1-16,15 4 3 15,3-12 0-15,2-11-52 16,4-8-68-16,0-23-264 16</inkml:trace>
  <inkml:trace contextRef="#ctx0" brushRef="#br0" timeOffset="5007.96">8613 9108 1057 0,'-8'-6'459'0,"-12"1"-254"0,-1 5-59 15,-2 10-86-15,-1 8-31 16,6 11-34-16,8 4-9 16,11 4 0-16,9 0 0 15,12-7 13-15,3-7 5 16,8-10 25-16,0-10 12 16,-1-12 25-16,-7-7 10 15,-12-11-3-15,-6-3-6 0,-16-7-32 16,-6 4-63-16,-12 4-244 15</inkml:trace>
  <inkml:trace contextRef="#ctx0" brushRef="#br0" timeOffset="5351.63">8820 9319 884 0,'8'8'487'16,"8"6"-106"-16,0-5-194 15,-1-2-46-15,4-8-62 16,1-5-13-16,2-8-22 16,2-2-7-16,-3-8-7 15,-7-1 0-15,-7-5 5 16,-7-3 3-16,-14 1-7 16,-6-1-7-16,-5 10-22 0,0 6-8 15,1 14-15-15,6 8-11 16,2 16-5-16,5 7 3 15,3 16 7-15,2 10 10 16,7 15 13-16,1 5 8 16,9-2 17-16,-3-7 3 15,1-11 0-15,2-5-5 16,-5-15-13-16,6-6-6 16,-2-17-157-16,3-10-448 15</inkml:trace>
  <inkml:trace contextRef="#ctx0" brushRef="#br0" timeOffset="5664.76">9525 9224 1060 0,'-8'7'504'0,"-16"11"-184"15,-5 7-113-15,-4 6-101 16,-3 2-34-16,8-3-47 15,6-4-8-15,3-16-10 16,4-8-10-16,1-14-19 16,3-11-4-16,0-17 5 15,2-6 8-15,4-3 12 16,5 5 0-16,14 14 0 0,5 9 2 16,3 18 7-16,-2 5 3 15,-5 23 1-15,0 10-2 16,3 18-2-16,0 6-2 15,0 4 14-15,1-8-74 16,-4-12-517-16</inkml:trace>
  <inkml:trace contextRef="#ctx0" brushRef="#br0" timeOffset="5805.51">9390 8893 1433 0,'0'0'626'0,"0"0"-340"16,5 5-138-16,-5-5-98 16,2 3-88-16</inkml:trace>
  <inkml:trace contextRef="#ctx0" brushRef="#br0" timeOffset="6664.74">10166 9150 1221 0,'15'0'442'0,"14"-1"-368"16,2-2 1-16,8 2-22 15,-3-3-3-15,-1 4-15 16,-4 0-2-16,-17-1-2 15,-3-1-3-15,-11-3 5 16,1 4-2-16,-4 2-13 16,2-1-6-16,0 0-16 15,-4 9-5-15,-9 18 0 16,-27 30-3-16,30-22-2 16,6 0-1-16,11 1-2 15,7 3 2-15,14-4 6 16,3-5 3-16,4-8 7 15,3-9 3-15,8-13 2 16,2-4 1-16,5-13 3 16,0-6-1-16,-9-8 2 15,-5 1 2-15,-19-1 8 0,-5 3 8 16,-15 5 41-16,-7 1 5 16,-10 6-5-16,-5 4-7 15,-6 6-46-15,1 1-11 16,2 7-15-16,0 4-6 15,7 6-9-15,-1 6-3 16,11 9 2-16,2 0 5 0,10 4 7 16,10-1 5-16,9-6 7 15,8-2 1-15,6-15 5 16,-3-7 3-16,-3-10 6 16,-5-10 3-16,-7-5 3 15,-1-6 1-15,-8-1 1 16,-1 2-3-16,-8 9 4 15,-2 6 1-15,-2 11-12 16,-4 6-3-16,5 9-13 16,-2 6-6-16,9 11 1 15,4 2 1-15,7 5 3 16,7-4 3-16,8-7 2 16,3-2 10-16,2-13 32 15,-2-4 29-15,-5-13 28 16,-5-9 3-16,-5-6-19 15,-5-4-27-15,-11-3-23 16,-4-4-42-16</inkml:trace>
  <inkml:trace contextRef="#ctx0" brushRef="#br0" timeOffset="7592.94">1897 10693 443 0,'11'10'282'0,"19"12"59"0,6-7-145 16,4-5-24-16,5-6-8 16,-10-11-40-16,-2-4-14 15,-4-13-21-15,-14-4-15 16,-8-9-14-16,-8 0-8 16,-14-2-3-16,-7 2-4 15,-6 14-20-15,-4 7-10 0,0 24-19 16,2 8-8-16,1 17 4 15,8 6 3 1,9 18 2-16,4 10 1 0,13 15 2 16,7 4 0-16,10-8 6 15,0-3 2-15,-3-11 0 16,-4-10-2-16,-3-10-2 16,3-8-83-16</inkml:trace>
  <inkml:trace contextRef="#ctx0" brushRef="#br0" timeOffset="8186.55">2519 10564 882 0,'-4'-8'411'16,"-4"-8"-158"-16,-2 1-39 15,4 12-59-15,-4 2-22 16,-1 7-45-16,-3 5-20 16,-1 3-27-16,3 5-15 15,10 1-18-15,3 1-5 16,13-5-3-16,5 0 1 0,7-6 2 16,2-2 1-16,-9-8 3 15,-3-1 3-15,-10-4 9 16,-6-1 2-16,-6 4-4 15,-5 1-5-15,-13 4-15 16,-3 8-5-16,0 8-7 16,1 2-3-16,12 4-4 15,9-1 1-15,10 1 2 16,8 0 5-16,12-8 12 16,3-3 2-16,2-10 7 15,1-4 3-15,-4-12 6 16,0-5 1-16,0-7 1 15,-5-6 1-15,-5 0-2 16,-3 1 1-16,-8 5 4 16,-3 4 1-16,-5 12 10 15,-5 6-5-15,-2 9-9 16,-2 6-7-16,2 9-17 0,3 4-3 16,7 1 0-16,8 4 0 15,9 1 2-15,4-2 3 16,6-7 4-16,-3-6 2 15,6-14 5-15,-1-3 24 16,-2-8 30-16,-3-8 8 16,-9-7 3-16,-2 0-21 15,-12-3-68-15,1 0-111 16</inkml:trace>
  <inkml:trace contextRef="#ctx0" brushRef="#br0" timeOffset="8311.65">2797 10376 1560 0,'-3'-11'716'16,"-6"-5"-322"-16,3 7-231 16,1 2-75-16,1 8-79 15,7 5-34-15,5 13-216 16</inkml:trace>
  <inkml:trace contextRef="#ctx0" brushRef="#br0" timeOffset="8522.52">3042 10490 1624 0,'1'10'616'0,"1"15"-449"0,-1 9-66 16,2 24-51-16,-2 7-15 16,6 25-20-16,1 5-6 0,-1-5-4 15,-2-7-1-15,-2-15-16 16,-6-9-39-16,4-12-119 15,-1-4-113-15</inkml:trace>
  <inkml:trace contextRef="#ctx0" brushRef="#br0" timeOffset="8663.2">3075 10816 1345 0,'6'-1'533'0,"9"1"-356"0,3 0-102 15,13 9-53-15,6 3-14 16,6-2-107-16,4-1-207 16</inkml:trace>
  <inkml:trace contextRef="#ctx0" brushRef="#br0" timeOffset="8960.12">3708 10664 846 0,'1'1'461'0,"-4"10"-84"15,-8 7-67-15,-13 9-79 16,-8 5-63-16,-3 1-87 16,4-2-28-16,3-12-25 15,0-10-5-15,5-17-29 16,-4-13-9-16,6-10-20 16,11-2-6-16,3-5 14 15,12 3 0-15,13 6-3 16,6 6 13-16,7 12 19 15,-4 4 13-15,-1 12 34 16,-5 9-4-16,-1 16-8 16,5 7-5-16,0 6-17 15,3 2 16-15,-4-7-178 16,-1-5-159-16</inkml:trace>
  <inkml:trace contextRef="#ctx0" brushRef="#br0" timeOffset="9553.51">3844 10588 1119 0,'10'-2'454'0,"17"-1"-292"15,3 2-53-15,7 5-48 16,1 1-22-16,0-3-17 15,-4 2-2-15,-12-4 0 16,-8 0 3-16,-12 1 3 16,-8 4-1-16,-11 6-13 15,-4 4-5-15,-3 9-9 16,4 0-6-16,4 6-4 16,5 0-8-16,10 5-26 15,4 1-26-15,12 2-81 16,7 3-2-16,11-10 28 15,5-7 28-15,7-11 86 16,-4-9 10-16,6-10 5 16,-2-4 4-16,-5-12 34 15,2-2 22-15,-15-4 29 16,0-3 16-16,-12 5-15 16,-8 4-13-16,-11 3-12 0,-16 4-10 15,-13 7 4-15,-2 4-5 16,1 8-22-16,5 3-10 15,11 7-29-15,5 0-10 16,9 4-5-16,4 2 2 16,8-5 9-16,5-4 7 15,6-11 5-15,2-3 10 16,10-7 14-16,4-9 5 16,8 1 4-16,0 0-4 0,2 7 4 15,0 7 13-15,-3 10 4 16,-2 9 9-16,-14 5 20 15,-9 3-6-15,-16 8 3 16,-8-2-8-16,-7 4-36 16,-3 4 12-16,2-16-177 15</inkml:trace>
  <inkml:trace contextRef="#ctx0" brushRef="#br0" timeOffset="10241.62">6011 10586 664 0,'-13'-7'388'0,"-16"1"-15"16,-8 1-123-16,-1 12-94 15,2 4-47-15,8 6-81 16,10 0-22-16,13 7-15 16,11 1-3-16,16-7 8 15,8 2 5-15,6-11 8 16,-2 0 2-16,-5-4 1 16,-5-2 2-16,-10-3 10 15,-5-2 11-15,-12 0 2 16,-7-1-5-16,-9 4-12 15,-5 3-15-15,-6 10-8 16,-2 1-3-16,1 7-11 0,7 3-2 16,15 4-4-16,14 2 0 15,13-5 12 1,5-4 3-16,7-9 8 0,1-10 6 16,6-7 6-16,-1-8 5 15,3-13 4-15,-1-4 2 16,-2-9-1-16,-5-1 7 15,-5 1 20-15,-8 4 13 16,-10 15 41-16,-3 7-4 16,-8 13-22-16,-8 11-17 15,3 9-46-15,2 3-8 0,-2 11-4 16,15 1-2-16,2 5 0 16,3-1 21-16,6-10-119 15,-6-7-81-15</inkml:trace>
  <inkml:trace contextRef="#ctx0" brushRef="#br0" timeOffset="10397.94">6164 10412 1266 0,'-5'-13'579'0,"-3"-8"-260"15,3 5-133-15,6 8-146 16,5 8-28-16,8 9-155 15,3 7-297-15</inkml:trace>
  <inkml:trace contextRef="#ctx0" brushRef="#br0" timeOffset="10585.6">6409 10606 1016 0,'5'14'527'0,"2"23"-123"0,3 3-152 15,7 5-102-15,-3 3-40 16,2-4-50-16,-3-8-19 15,-1-9-19-15,4-6-3 16,-1-17-1-16,2-4 2 0,-2-14 2 16,-2-11 1-16,-2-12-6 15,-2-7 0-15,2 1-75 16,-2 1-69-16,6 12-220 16</inkml:trace>
  <inkml:trace contextRef="#ctx0" brushRef="#br0" timeOffset="10999.14">6933 10659 676 0,'2'11'468'0,"8"12"4"16,1 3-141-16,-6 5-150 15,1 1-47-15,-9 0-34 16,-12 0-14-16,-6-1-22 16,-2-3-19-16,-4-13-19 15,5-8-4 1,2-15-18-16,-1-12-13 0,9-5-17 15,3-4-5-15,9 0 6 16,11 3 7-16,1 0 0 16,7 9-1-16,0 7 7 15,3 6 5-15,-1 15 12 16,-4 2 8-16,1 15 9 16,-2 4 3-16,4 4 2 15,3-1-3-15,9-9-8 16,-4-4-2-16,4-16-5 15,-6-6 1-15,4-16-1 16,3-6 0-16,0-10 0 16,4-4-2-16,-15-2-15 15,-3-3-6-15,-6 9-5 16,-3 7-5-16,-5 16-1 16,-2 10 0-16,-3 18 4 0,-1 9 2 15,3 13 14-15,1 8 25 16,4-2-501-16</inkml:trace>
  <inkml:trace contextRef="#ctx0" brushRef="#br0" timeOffset="11468.43">8597 10767 551 0,'1'-4'374'0,"-1"-6"28"0,-1-3-78 16,-11-3-87-16,-7-2-17 15,-12 0-45-15,-8 3-22 16,0 11-66-16,2 5-26 15,9 13-39-15,7 9-17 16,10 8-4-16,8 6-5 16,13 5-1-16,7-1 4 0,13-9 1 15,2-4 4-15,4-16 3 16,0-7 1-16,-7-14-40 16,-4-10-64-16,-11-15-345 15</inkml:trace>
  <inkml:trace contextRef="#ctx0" brushRef="#br0" timeOffset="11593.44">8492 10448 1029 0,'-1'-4'503'0,"-6"-8"-195"15,6 4-109-15,2 5-138 16,5 2-42-16,9 8-41 16,3 8-78-16</inkml:trace>
  <inkml:trace contextRef="#ctx0" brushRef="#br0" timeOffset="11841.59">8701 10785 1002 0,'2'20'442'0,"5"22"-219"15,-2 1-59-15,-2-12-66 16,-2-3-8-16,2-12-18 16,-2-8-8-16,6-9-5 15,2-10-3-15,1-20-3 0,2-8 3 16,3-9-6-16,-4-5-4 15,2 5-4-15,3 8-11 16,0 14-13-16,2 9-1 16,0 16-3-16,-2 7-1 15,2 16-5-15,-2 4-1 0,-1 14-2 16,-1 0 0-16,-4 6 30 16,-3-3-68-16,0-6-199 15</inkml:trace>
  <inkml:trace contextRef="#ctx0" brushRef="#br0" timeOffset="12349.68">9166 10623 1279 0,'-5'-3'544'0,"-7"3"-317"15,3 6-64-15,2 15-89 16,4 6-29-16,8 8-28 16,4 5-4-16,10 0-6 15,2-5-1-15,1-6 2 0,-2-9 2 16,-4-15 12-16,1-3 6 16,-8-16 7-16,4-4 1 15,-8-11-8-15,-3-5-5 16,5 2-12-16,-4-2-4 15,4 16-11-15,0 6-10 0,-6 12-6 16,-1 12 0-16,5 8 4 16,-2 4 6-16,6 6 6 15,6 1 1-15,-1-3 3 16,7-4 2-16,1-12 22 16,1-5 18-16,1-14 32 15,-1-6 12-15,3-13 2 16,-2-5-15-16,5-5-28 0,0-2-15 15,3 4-22-15,1 5-4 16,0 16-6-16,-7 9-3 16,-3 15-1-16,-3 10-1 15,-5 11 5-15,-6 7 1 16,-13 6 3-16,-6 1 3 16,-15-4 11-16,3-5-33 15</inkml:trace>
  <inkml:trace contextRef="#ctx0" brushRef="#br0" timeOffset="12867.73">10849 10593 678 0,'-7'-3'419'0,"-6"0"-7"16,-3 3-98-16,-14 3-100 16,2 8-42-16,-3 6-78 15,2 7-36-15,18 8-45 16,6 4-13-16,19 1-3 15,10-1 3-15,13-11 5 16,2-5 5-16,0-16 6 16,-7-5 5-16,-11-11 12 15,-10-3 7-15,-18-3 0 16,-9 1-7-16,-16 7-19 16,-7 0 3-16,4 3-91 15,5 4-91-15</inkml:trace>
  <inkml:trace contextRef="#ctx0" brushRef="#br0" timeOffset="13048.77">11009 10589 1613 0,'9'-2'641'16,"17"1"-431"-1,7-2-71-15,11 6-81 16,2-2-21-16,-4-1-27 15,-4 0 14-15,-8-3-102 16,-6-1-69-16,-5-1-220 16,-8-1-191-16</inkml:trace>
  <inkml:trace contextRef="#ctx0" brushRef="#br0" timeOffset="13189.4">11228 10565 607 0,'-6'8'388'0,"-3"6"-31"16,1 9-105-16,-3 0-46 15,6 10-55-15,0 4-26 16,5 1-56-16,5 3-13 16,3-10-32-16,4-5 2 0,6-11-154 15,5-8-182-15</inkml:trace>
  <inkml:trace contextRef="#ctx0" brushRef="#br0" timeOffset="13475.58">11590 10679 940 0,'-3'-6'442'0,"-9"-3"-179"15,-1-1-35-15,-6 7-71 16,-5 1-16-16,-6 3-46 16,2 6-21-16,-1 5-33 15,4 4-22-15,9 7-16 16,6 2-4-16,17 4-4 15,10 1 1-15,12-5 8 16,6-4 5-16,7-13 9 16,1-8 14-16,-1-14 40 0,-6-8 14 15,-16-9 10-15,-8-2-10 16,-21 4-38-16,-10 4-47 16,-14 12-251-16</inkml:trace>
  <inkml:trace contextRef="#ctx0" brushRef="#br0" timeOffset="14209.5">2134 12231 727 0,'-8'-6'413'0,"-10"-2"-60"15,-5 4-92-15,-8 13-88 16,-5 7-43-16,-2 13-69 16,6 7-22-16,13 14-40 15,12 2-11-15,22-1-2 16,9-8 3-16,13-14 6 15,4-7 5-15,-3-15 10 0,-7-5 14 16,-14-10 55-16,-8-3 14 16,-18-7 10-16,-9-2-11 15,-12 0-61-15,-5 4-3 16,0 7-113-16,8 3-98 0</inkml:trace>
  <inkml:trace contextRef="#ctx0" brushRef="#br0" timeOffset="14381.3">2228 12246 1498 0,'10'1'607'15,"10"12"-372"-15,13 12-118 16,20 26-64-16,4 7-21 16,7 12-18-16,-11-3-2 15,-14-3 12-15,-2-2-41 16,-9-11-129-16,0-3-103 15</inkml:trace>
  <inkml:trace contextRef="#ctx0" brushRef="#br0" timeOffset="14570.34">2569 12286 1315 0,'-9'0'577'0,"-13"16"-312"16,-8 10-76-16,-11 22-104 15,-6 12-22-15,-12 11-23 16,-2 10-5-16,4 1-16 16,8-1 22-16,22-9-172 15,8-9-106-15</inkml:trace>
  <inkml:trace contextRef="#ctx0" brushRef="#br0" timeOffset="14883.11">2753 12298 938 0,'6'1'511'0,"2"6"10"16,3 12-431-16,-1 10-13 16,-5 11-24-16,-3 2-11 0,-4 2-14 15,-2-10-3-15,1-11-8 16,2-6-4-16,4-19 6 15,4-6 3-15,8-14-2 16,4-4-1-16,3-6-1 16,0 2 5-16,1 7 17 15,-1 6 7-15,-3 13-9 16,-1 7-4-16,-5 15-18 16,-5 2-5-16,1 8-2 15,-8 2-3-15,5-1-52 16,-1 0-79-16</inkml:trace>
  <inkml:trace contextRef="#ctx0" brushRef="#br0" timeOffset="15025.98">2979 11973 1173 0,'-1'-7'608'16,"0"-3"-170"-16,-1 9-216 0,3 14-176 15,1 9-52-15</inkml:trace>
  <inkml:trace contextRef="#ctx0" brushRef="#br0" timeOffset="15338.71">3194 12263 1175 0,'-1'-1'566'0,"-3"6"-276"0,3 10-41 15,1 25-129-15,2 18-52 16,5 20-22-16,1 8-7 16,2 5-14-16,1-2-6 15,2-1-8-15,-2-9-11 16,-2-15-131-16,-2-11-107 16</inkml:trace>
  <inkml:trace contextRef="#ctx0" brushRef="#br0" timeOffset="15510.27">3269 12626 1428 0,'0'-6'562'0,"11"0"-381"16,9-5-114-16,17 9-56 15,5 0-11-15,8 2-52 16,0 2-72-16</inkml:trace>
  <inkml:trace contextRef="#ctx0" brushRef="#br0" timeOffset="15760.19">3998 12420 1266 0,'-13'16'562'0,"-14"12"-274"15,-14 5-159-15,-10-2-36 16,-7-9-46-16,3-6-14 15,10-12-37-15,8-7-21 16,11-12-29-16,5-8-10 16,7-10 18-16,5-2 13 15,11 2 19-15,5 3 14 16,16 14 31-16,8 10 7 16,14 21 32-16,8 9 13 15,5 18 5-15,-3 0 5 16,-9 0-25-16,-7-3 24 15</inkml:trace>
  <inkml:trace contextRef="#ctx0" brushRef="#br0" timeOffset="16364.58">5709 11695 1051 0,'-40'9'422'15,"-27"9"-269"-15,-26 47-39 16,-8 26 7-16,-6 46-18 16,5 27-23-16,26 25-32 15,20-1-16-15,61-5-21 16,24-24-6-16,47-42-8 16,22-22 1-16,11-45-85 15,8-15-78-15</inkml:trace>
  <inkml:trace contextRef="#ctx0" brushRef="#br0" timeOffset="16583.44">5701 12315 906 0,'-2'-14'439'0,"11"-16"-6"16,26 5-353-16,35 4 0 15,22 1 41-15,37 9 13 16,18 4-12-16,5 7-25 16,-1 7-31-16,-24 7-46 15,-27 0-28-15,-38 1-61 16,-26 1-38-16,-45-2-205 16</inkml:trace>
  <inkml:trace contextRef="#ctx0" brushRef="#br0" timeOffset="16739.49">6263 12245 1001 0,'-8'5'444'0,"-8"17"-199"16,6 8-48-16,10 27-46 15,3 12-14-15,5 14-30 0,2 5-8 16,-4-4-24-16,-3-1-18 16,1-3-26-16,-3-6-18 15,6-23-190-15,1-12-328 16</inkml:trace>
  <inkml:trace contextRef="#ctx0" brushRef="#br0" timeOffset="16911.43">6671 12408 1576 0,'29'1'577'0,"34"11"-437"15,4 10-77-15,-5 15-19 16,-8 4 1-16,-20 3-15 15,-9 1-5-15,-11-3-31 16,-6-6-84-16</inkml:trace>
  <inkml:trace contextRef="#ctx0" brushRef="#br0" timeOffset="17067.54">7156 12324 1470 0,'-3'0'646'0,"-11"13"-336"15,-2 13-89-15,-14 29-131 16,-7 9-7-16,-8 19-18 16,-1 5-17-16,2 9-11 15,7 5-13-15,15-12-157 16</inkml:trace>
  <inkml:trace contextRef="#ctx0" brushRef="#br0" timeOffset="17364.74">7584 12283 442 0,'9'4'357'0,"20"18"79"16,15 17-67-16,27 26-81 16,6 12-60-16,6 14-85 15,-1-2-44-15,-12-1-50 16,-9-2-14-16,-14-14-12 16,-11-10-18-16,-16-26-183 15,-5-11-383-15</inkml:trace>
  <inkml:trace contextRef="#ctx0" brushRef="#br0" timeOffset="17551.8">8230 12338 1307 0,'-13'1'584'0,"-11"0"-286"16,-17 30-158-16,-8 12-38 15,-17 22-21-15,-4 10 7 16,-13 11-16-16,-6 9-6 15,5 3-32-15,3-4-16 16,26-15-36-16,18-14-54 16,25-26-189-16</inkml:trace>
  <inkml:trace contextRef="#ctx0" brushRef="#br0" timeOffset="17926.72">8590 12377 1385 0,'0'16'462'0,"-11"29"-451"15,-4 11-9-15,-8 13 52 16,-6 3 24-16,1-6 22 16,2-4 0-16,12-13-34 15,1-12-25-15,12-21-19 16,2-14 2-16,5-25-3 15,6-14-1-15,6-22-4 16,3-9-1-16,-3-22 14 16,-2-8 0-16,3-6-6 15,2 8-6-15,3 36-14 0,-2 22 4 16,-4 39 4-16,1 17 3 16,1 31-4-16,11 18-5 15,10 20-3-15,1 7-1 16,7-1 2-16,-5-6 0 15,-2-11 2-15,-1-6 1 16,-15-18-29-16,-7-14-42 16,-27-24-208-16,-13-14-235 15</inkml:trace>
  <inkml:trace contextRef="#ctx0" brushRef="#br0" timeOffset="18177.22">8556 12668 671 0,'-18'-15'442'0,"-13"-14"8"15,13 9-199-15,20 11-155 16,12 4-29-16,21 3-27 15,15-2-8-15,24-5-10 16,6-4-2-16,12-8 3 16,1-4 7-16,-3-16 18 15,1-6 2-15,-13-13 37 16,-15 1 25-16,-22 15 8 16,-15 10 19-16,-19 28-42 15,-8 13-33-15,-2 34-32 16,1 17-26-16,2 24-4 15,9 8 0-15,2 2 1 0,4-2 0 16,3-10-13-16,0-8-90 16</inkml:trace>
  <inkml:trace contextRef="#ctx0" brushRef="#br0" timeOffset="18631.39">10104 12565 1486 0,'-7'12'533'0,"-11"16"-438"15,-3 5-68-15,-3 5-14 16,2-4-2-16,5-7-1 16,5-6-1-16,12-17 13 15,3-6 6-15,11-21 5 16,4-8 4-16,4-19 11 16,2-9 13-16,-2-19 6 15,0-11 1-15,-4-1-26 16,2 10-21-16,-3 27-14 0,-1 17 0 15,-4 21 6-15,-4 11-1 16,0 21 0-16,3 10-7 16,10 29-5-16,4 15 0 15,13 15 0-15,3 4 2 16,7 3 1-16,1-12 1 16,-8-9 0-16,-4-4 1 15,-22-18 2-15,-12-9-7 0,-18-19-78 16,-9-13-75-16,-9-25-520 15</inkml:trace>
  <inkml:trace contextRef="#ctx0" brushRef="#br0" timeOffset="18803.48">10019 12573 1211 0,'-6'0'544'16,"-4"0"-237"-16,26 5-139 15,13 1-42-15,29-1-28 16,14 0-10-16,21-2-29 15,9-1-2-15,11-4-9 16,-1-5-36-16,-9-14-252 16,-11-15-439-16</inkml:trace>
  <inkml:trace contextRef="#ctx0" brushRef="#br0" timeOffset="19037.55">10586 11657 1346 0,'6'-7'540'15,"13"-2"-360"-15,16 3-46 16,26 21-42-16,19 19 0 16,36 42 23-16,13 22 4 15,1 23-17-15,-4 9-19 16,-34 13-43-16,-23-2-14 16,-48 8-11-16,-27 8 1 0,-45-13-1 15,-13-7 1-15,0-16-1 16,-4-21-1-16,15-28-2 15,8-17 0-15,20-29-40 16,18-18-85-16</inkml:trace>
  <inkml:trace contextRef="#ctx0" brushRef="#br0" timeOffset="20004.53">5955 13822 1660 0,'0'-11'555'0,"31"-12"-550"0,46 9-22 16,107 6-21-16,54 0 9 15,106 0 8-15,50-2 4 16,73-5 13-16,24 1 3 15,16-3 43-15,-11-1 34 16,-56 7 24-16,-37 2 2 16,-80 9-37-16,-37 3-32 15,-73 9-105-15,-37-2-90 0,-84 3-203 16,-56-2-64-16,-115 3 51 16,-52 2 86-16,-111 5 319 15,-60 6 125-15,-72 11 101 16,-52 11 10-16,-41 15-114 15,-11-1-58-15,-4 3-70 16,28-6-22-16,51-10 94 31,46 0 41-31,102-10 34 0,58-5 18 16,116-10-103-16,67-6-40 16,124-17-37-16,65-7-5 0,118-17 18 15,57-6 18-15,64-6 32 16,15 5 10-16,-7 7-9 15,-23 5-16-15,-55 14-31 16,-33 4-8-16,-63 14-9 16,-41 3 0-16,-67 3 0 15,-38 2-1-15,-60-1 2 16,-24 0 5-16,-34-4 5 16,-15-1 3-16,-18-8 4 15,-6-6-6-15,-10-9 8 16,-5-6-25-16</inkml:trace>
</inkml:ink>
</file>

<file path=ppt/ink/ink7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20T10:02:43.420"/>
    </inkml:context>
    <inkml:brush xml:id="br0">
      <inkml:brushProperty name="width" value="0.05292" units="cm"/>
      <inkml:brushProperty name="height" value="0.05292" units="cm"/>
      <inkml:brushProperty name="color" value="#FF0000"/>
    </inkml:brush>
  </inkml:definitions>
  <inkml:trace contextRef="#ctx0" brushRef="#br0">17416 5345 357 0,'-3'0'157'0,"1"-5"-54"0,3 2-21 0,-1 1 5 32,0 1 2-32,0-1-9 0,7-15-12 15,22-29-21-15,-12 26-10 0,0-8-18 16,8 2-6-1,2-3 2-15,3 0 3 16,11 4 5-16,0-6 0 16,9 3 24-16,0-2-3 0,3 0-2 15,2 0-1-15,3-1-29 16,-3-1-4-16,0-3-3 16,3 1-2-16,2-1-1 15,8 1 0-15,9 6-1 16,6 0 1-16,-4 3 0 15,1-1 0-15,-4 3 0 16,-1-1-1-16,5 3 1 16,1 2-1-16,0-1 1 15,-4 5-1-15,-3-1 0 16,-1 3 1-16,3 2-1 16,5-1 1-16,-1 5 1 15,-3 0 0-15,-3 4 1 16,1 3 0-16,4 2 1 15,4 4 0-15,-2-3-1 0,-3 3 0 16,-1 0 0-16,1-1 0 16,10 3-1-16,4 1 1 15,2-1-1-15,-5 6-1 16,-7 5 2-16,-8 0 0 16,0 5 3-16,1 1 1 0,-5 3 0 15,-4 5 1-15,-14 2 2 16,-6 2 1-16,1 3 0 15,3 1-2 1,8 1-1-16,7 0-2 0,0-5-2 16,3-2 0-16,-11-2-1 15,-4 0-1-15,-5 3 2 16,-7 3-1-16,1 5 3 16,-3 0 2-16,-1 3 0 15,0-1 0-15,1 1-2 0,0 3-1 16,-5-7-1-16,0-1 0 15,-7-3-1-15,-5-2 1 16,1 4 1-16,-2-1 2 16,-3 3 2-16,3-1 1 15,-1 6-1-15,-2 0 1 16,5 2-4-16,1 4 0 16,-4-3 0-16,0-5 0 15,-1 3 0-15,-4-5 2 16,-4 6 2-16,-3 1 4 15,-2 3 8 1,0 0 1-16,0 0 2 0,-2 0-2 16,1-2-6-16,1-4-3 15,-5 1-2-15,-1-1-1 0,-5 3-1 16,-5 0 1-16,-6 2 1 16,-3 1 3-16,-6-3 9 15,-2 0 4-15,-4-2 2 16,-3-6-1-16,4 2-9 0,-1-2-5 31,3 2-5-31,-1 0-2 0,-8 1-2 0,-2 0 1 16,-11-1 0-16,-1 0 0 15,-6-2 1-15,1-5 1 16,-3-3-2-16,2-2 0 16,-2-1-2-16,-2 0 1 15,-7 1-1-15,-3 0-1 16,-4 0 1-16,1-2-1 15,12 1 1-15,-4 0 1 16,-4 4 5-16,-6 1 3 0,-15 0 3 16,2 0 1-1,5-4-5-15,2 1-3 16,-1-6-3-16,-5 2-1 16,-3-8-1-16,5 3 0 15,3-6 0-15,-1 1 1 16,-10 3-1-1,-6-1 0-15,0 1 4 16,0 0 0-16,8-1 1 16,2-1 0-16,-3-3-3 0,0-1-1 15,16-6-1-15,2-6 0 16,5-3 1-16,-1-1-1 16,-11-2-1-16,-5-2 0 15,8 0-1-15,9-2 1 0,-4-2 1 16,2-1 1-16,-5-6 2 15,-4-3 0-15,16-4 0 16,3-2-2-16,14-2 0 16,1-2-1-16,-2 0-3 15,0 1 2-15,-7 0-2 16,-1 2-1-16,-1-1 0 16,4 1-1-16,1 0 0 15,3-3-1-15,11-3-2 16,0-3-1-16,4-5-1 15,0-5 1-15,-5 0 2 16,6-1 1-16,4 0 1 16,3 6 0-16,8 3-1 15,0 4 0-15,3 3-3 0,4 3 0 16,0-3-2-16,0-3 1 16,3-1-1-16,-1-3-1 15,2-4 3-15,-1 2 2 16,3 0 1-16,-2 2 3 15,-1 6 0-15,2 1-1 0,-4 5 0 16,3 2 0-16,1 6-1 16,3 4 0-16,-3-1 0 15,1 3-1-15,4 0 1 16,-4-3-1 0,2 7 0-16,1-5 0 0,-5 2 0 15,2 1 1-15,3-1 0 16,-5 4-1-16,5 3-2 15,-1 1-3-15,-1 10-1 16,0 4-1-16,-5 5 2 16,-3 4 1-16,0 6 1 15,0 5 1-15,-3 7 0 0,1 4 1 16,-9 8 0 0,-3-1-1-16,2-3 2 0,0-2 0 15,9-9 0-15,1-2 0 16,6-10 0-16,4-9 1 15,4-7-1-15,1-8 1 16,1-3 1-16,2-7 0 16,0-7 0-16,1-4-1 0,3-4-1 15,-3-4 0-15,3-2 0 32,-1-6 0-32,0-10 0 0,2-1-2 15,0-13 2-15,0-1 0 16,0 5 2-16,-2 2 0 15,-2 14 1-15,2 6 0 0,-2 7-2 16,2 3 1 0,4 7-2-16,-5 0 0 0,4 3 1 15,-5 5-1-15,0-3 0 16,0 6 0-16,3 2-4 16,0 2-1-16,1 5-2 15,5 1-2-15,1 8 3 16,2 1-1-16,13 4 1 15,2 1-1-15,11-3 1 16,11 4 0-16,12-5 2 16,10 0 1-16,1 0 2 0,2-4 1 15,-6-3 0 1,-4-1 1-16,1-7 2 16,-3-2 0-16,-4-5 23 15,-10-2 6-15,-15 1 7 16,-6-2 1-16,-18 7-16 15,-1 1-5-15,-11-1-18 16,-2 3-78-16</inkml:trace>
  <inkml:trace contextRef="#ctx0" brushRef="#br0" timeOffset="27336.07">2419 7502 726 0,'-28'-14'382'15,"-29"-7"-93"-15,-6 14-161 16,-2 4-40-16,-4 13-54 16,7 10-18-16,11 10-16 15,11 5-3-15,21 6-1 16,7-3 0-16,20-5-3 15,7-2-1-15,18-5 3 16,6-5-3-16,6-9 5 16,3-1 3-16,-4-11 3 15,-8-2 9-15,-15-2 14 16,-13-3 39-16,-21 2 21 16,-9 5-2-16,-21 7-12 15,-6 8-40-15,-8 15-24 0,-5 6-4 16,12 12-4-16,9-2-4 15,22-1-5-15,17-1-2 16,19-10-2-16,15-4 3 16,16-11-1-16,6-7 4 0,6-12 0 15,2-6-3 1,-3-10 6-16,-1-6 2 16,-6-8 8-16,-8-5 7 0,-14-7 10 15,-9-1 3-15,-14 7-3 16,-7 5-3-16,-5 20-17 15,-2 8-6-15,-4 18-5 16,3 8-1-16,-2 11 5 16,1 2 1-16,2-3 3 15,0-2 1-15,2-10 2 16,4-7 1-16,1-12 4 16,2-2 3-16,6-13 0 15,2-5 0-15,5-13-7 0,3-11-4 16,7-3-6-16,0 1-2 15,1 10 0-15,1 10 2 16,-11 16-2-16,0 8 1 16,-2 18-2-16,-5 9-1 15,0 13 5-15,-2 3 1 16,-7 0 4-16,5-1 0 0,2-9 0 16,5 0 1-1,9-8-129-15,-4-5-90 0</inkml:trace>
  <inkml:trace contextRef="#ctx0" brushRef="#br0" timeOffset="27557.77">2781 7914 870 0,'0'-4'409'15,"2"-5"-183"-15,-3 7-133 16,0 8-36-16,1 17-41 0,-1 3-1 16,0 14 0-16,-2-1-2 15,1-3-6-15,2-4 1 16,4-12-312 0</inkml:trace>
  <inkml:trace contextRef="#ctx0" brushRef="#br0" timeOffset="27917.35">2963 7638 858 0,'1'-15'373'16,"-1"-13"-200"-16,15 7-55 15,8 8-15 1,9 7-43-16,4 9-23 0,4 17-26 15,-2 5-2-15,-5 19 0 16,-4 6 1-16,-8 15 10 16,-7 7 4-16,-4-1 26 15,-3 0 1-15,-4-21-5 16,-95-11 176 93,1 2-228-109,92-34 2 0,0-6-79 0,3 5-329 16</inkml:trace>
  <inkml:trace contextRef="#ctx0" brushRef="#br0" timeOffset="28310.94">3729 7840 695 0,'-8'-9'357'0,"-11"-9"-102"15,-6 6-52-15,-9 7-77 16,2 5-38-16,2 9-55 15,5 2-10-15,13 7-19 0,4-3-5 0,14 4-7 16,4-1-1 0,11-1 4-16,3-1 0 15,0-7 5-15,0 0 3 0,-5-3 3 32,-5-3 4-32,-8-1 4 0,-6-2-1 15,-18 2-1-15,-3 3-1 0,-7 2-6 16,-1 5-1-16,7 1-2 15,7 4-2 1,5 2-3-16,7-2-2 16,9 5-1-16,1-4 1 0,7-1 3 15,1-2 0 1,6-5-104-16,3-7-181 0</inkml:trace>
  <inkml:trace contextRef="#ctx0" brushRef="#br0" timeOffset="28700.89">3685 7536 1010 0,'-7'-16'417'15,"-8"-16"-255"-15,1 4-66 0,8 19-84 16,1 6-25 0,5 9-20-16,2 12-45 0,7 9-146 15,3 7-46-15,5 4-9 16,4 0 40-16,-3-1 156 15,1-3 80-15,-1 6 50 16,3 5 13-16,9 18 18 16,8 8-4-16,-5 10 15 15,-4 3 0-15,-16-6-2 16,-17-4-13-16,-15-1-45 16,-5-8-3-16,-8-13 0 15,6-11 42-15,3-26 93 16,-3-9 20-16,9-25 7 15,4-12-50-15,13-19-107 16,5-10-23-16,12-8-21 0,9 1 9 16,11 4 21-16,8 6 5 15,2 7 10-15,-4 6 0 16,-16 9-12-16,-8 5-7 16,-9 11-55-16,2 1-109 15</inkml:trace>
  <inkml:trace contextRef="#ctx0" brushRef="#br0" timeOffset="29350.38">4432 8029 419 0,'-1'-8'276'0,"-6"-10"41"16,1-1-91-16,-12-9-51 15,-1 3-19-15,-5-2-52 0,-4 4-30 16,-4 11-41-16,2 7-15 16,1 12-17-16,3 6-2 15,7 11-4-15,1 4 0 16,10 9 0-16,1-3-1 16,10-1 3-16,7-4 2 15,6-13 1-15,8 1 1 16,9-14 3-16,4-3 1 15,0-11 2-15,-1-4 5 0,-12-10 7 16,-3-7 3-16,-10-3 4 16,0 0-2-16,-9 6-6 15,-2 7-3 1,0 5-4-16,-2 7-1 16,2 10-9-16,-4 6-2 15,0 10-6-15,3 9-3 16,1 3 4-16,5-4 1 0,9 2 1 15,-1-4 1-15,5-9 3 16,0 5 2-16,0-14 4 16,-1-5 3-16,4-5 6 0,0-10 1 15,-2-6 4 1,0-3-1-16,-3-13 1 0,0 2 15 16,-3-1 14-16,-1 4-1 15,-5 13-7-15,-2 8-21 16,-3 14-26-16,-2 9-4 15,-1 18 0 1,-1 10 3-16,-2 11 5 0,1 5 0 0,-1 3 1 16,3-2 0-1,1 4 1-15,1-3 0 16,5-3 2-16,0-3 1 16,7-14 0-16,-1-5 0 15,3-17 3-15,1-9-30 0,-3-14-215 16</inkml:trace>
  <inkml:trace contextRef="#ctx0" brushRef="#br0" timeOffset="29468.92">4649 8137 603 0,'5'-4'270'0,"5"-1"-72"15,17-2-189-15,8 3-8 16,11 0-111-16</inkml:trace>
  <inkml:trace contextRef="#ctx0" brushRef="#br0" timeOffset="29824.43">5305 7820 893 0,'-12'-9'383'0,"-18"-6"-198"16,-4 3-49-16,-4 11-61 15,1 6-21-15,6 6-34 16,5 5-10-16,13 3-9 16,5 0 1-16,13 4-3 15,7-3 0-15,6-5 1 0,7 0 1 16,0-9 4-16,-5-2 1 16,-5-4 1-16,-10-5 6 15,-4-5 4-15,-3 3-2 16,-13 4-5-16,-4 2-9 15,-9 5-4-15,-2 5 3 16,4 3 6-16,8 5 5 16,10 3 1-16,8 3-2 15,10 0 1-15,4-1-2 16,14-1 0-16,3-7-2 0,11-10-2 16,9-1-1-16,8-10-438 15</inkml:trace>
  <inkml:trace contextRef="#ctx0" brushRef="#br0" timeOffset="30517.89">5897 7800 658 0,'0'3'297'0,"0"0"-108"16,7 3-144-16,-10-7-18 16,26 3 1-16,15 0 7 0,11-2-1 15,21 4-3-15,-19-5-7 16,-7-2-5-16,-14-1-2 0,-7 0 2 16,-17 3 35-1,-6 0 7-15,-16 6 0 16,-7 3-3-16,-8 8-34 0,-3 2-9 15,9 8-6 1,3 0-4-16,12 6-6 0,6 2-3 16,12-1-4-16,10 2-1 15,12-9 0-15,8 0-4 16,10-10-17 0,5-4-14-16,-2-8-7 0,-1-5 4 15,-6-11 24-15,-5-6 18 16,-5-6 17-16,-10-2 10 15,-9 0 19-15,-10 0 43 16,-12 2 65-16,-7-4 5 16,-13 8-11-1,4 2-45-15,-7 8-73 16,4 10-15-16,-1 9-13 16,0 6-4-16,6 8-2 0,4 0 0 15,13 3-1-15,7-4 2 16,16-2 3-16,10-2 1 15,4-10 6-15,0-8 2 16,8-7 4-16,-5-5-1 16,-3-5-101-16</inkml:trace>
  <inkml:trace contextRef="#ctx0" brushRef="#br0" timeOffset="30902.91">7313 7595 890 0,'1'-5'370'0,"-1"-5"-245"0,0 12-54 15,0 28-48-15,-3 13-23 16,2 37 0-16,-1 15 3 15,-2 10 5-15,-3 1-1 0,-1-18 5 16,1-19 2-16,1-21-36 16,1-15-105-16</inkml:trace>
  <inkml:trace contextRef="#ctx0" brushRef="#br0" timeOffset="31221.88">7218 7619 816 0,'22'-24'349'16,"27"-29"-162"-1,0 12-21-15,1 26-42 16,-9 9-31-16,-11 20-68 0,-2 10-12 16,-20 8-2-16,-10 2 2 15,-24 7 4-15,-4-1 0 16,-2-6-1-16,2-3-2 16,14-18-2-16,7-8-15 0,13-9-37 15,8-8-7 1,13-3-8-16,2 3 12 15,9 4 31-15,4 4 7 16,-2 6 3-16,0 8 2 16,-15 5 4-16,-6 4 4 15,-18 2 11-15,-15 2 4 16,-14 0 2 0,-10-2-3-16,-1-5-5 0,8-2-4 0,10-12-61 15,10-1-59-15,13-1-229 16</inkml:trace>
  <inkml:trace contextRef="#ctx0" brushRef="#br0" timeOffset="31551.43">7704 7932 478 0,'7'3'244'0,"9"4"-71"16,1 2-33-16,2 1-19 15,1-5-13-15,2-4-9 16,1-2 2-16,-3-6-16 16,-5-2-5-16,-6-6 7 15,-2-3-8-15,-8-10-14 16,2-2-4-16,-10-6-29 16,-7 2-12-16,-2 8-26 15,-6 7-14-15,2 15-12 16,-1 9-2-16,-3 11 8 0,3 8 7 15,0 13 7-15,4 6 1 16,11 12 1-16,5-2 2 16,6 3 5-16,5-6 2 15,1-11 3-15,3 0 3 16,-1-14 1-16,3-2 5 16,4-8-211-16</inkml:trace>
  <inkml:trace contextRef="#ctx0" brushRef="#br0" timeOffset="31866.38">8227 7931 570 0,'-7'-17'366'0,"-12"-16"30"16,-1 1-154-16,-2 5-95 15,-9 4-34-15,-2 9-59 0,-1 6-20 16,-2 8-23-16,9 7-5 16,4 8-5-16,5 6-1 15,14 7-2-15,5-2-1 16,15 6 1-16,4-4 1 16,7-1 1-16,5-2 3 15,2-10 2-15,2-2 1 16,-3-11 2-16,-2-3-31 15,-10-11-453-15</inkml:trace>
  <inkml:trace contextRef="#ctx0" brushRef="#br0" timeOffset="31971.4">8134 7542 900 0,'-11'-2'323'0,"6"-5"-262"16,1 8-276-16</inkml:trace>
  <inkml:trace contextRef="#ctx0" brushRef="#br0" timeOffset="32144.89">8325 7713 672 0,'11'12'358'16,"1"13"-91"-16,8 18-141 0,2 13-27 15,-3 13-44-15,2 0-9 16,-4-7-16-16,-2-6-6 15,2-16-6-15,2-4-2 16,2-12 30-16,1-8-112 16</inkml:trace>
  <inkml:trace contextRef="#ctx0" brushRef="#br0" timeOffset="32327.21">8642 7771 636 0,'-8'-2'427'15,"-10"0"9"-15,-2 3-206 0,-6 16-128 16,-4 11-37 0,-12 19-18-16,1 10-6 15,-1 7-13-15,-2 3-4 16,7-3-9-16,2-3-4 16,6-8 3-16,8-7-66 15,12-13-267-15</inkml:trace>
  <inkml:trace contextRef="#ctx0" brushRef="#br0" timeOffset="32704.17">8885 7863 912 0,'-6'-9'410'0,"-6"-8"-211"16,1 3-58-16,-2 6-82 16,-1 4-31-16,1 4-31 15,-5 5-11-15,3 12-6 16,2 3 2-16,3 10 8 0,8 5 2 15,8-3 5-15,11-1 3 16,4-8 5-16,6-6 13 16,4-11 62-16,-2-1 44 15,-4-13 55-15,-4-4 24 16,-12-13-41-16,-8-10-38 16,-9-1-56-16,-5-4-32 15,-7 8-135-15,1 4-180 0</inkml:trace>
  <inkml:trace contextRef="#ctx0" brushRef="#br0" timeOffset="33512.44">9942 8030 420 0,'3'-5'256'0,"6"-6"-4"0,0-2-45 16,1-3-37-16,-3-3-5 15,-5-3-20-15,-2-1-11 16,-11-3-28-16,-3 2-15 15,-6 5-38-15,-4 4-21 16,-1 12-32-16,-1 3-10 16,5 12-6-16,2 6 2 15,4 8 0-15,2 4 2 16,8 4 1-16,5 0 2 16,10-3 2-16,3-5 1 15,7-8 1-15,3-3-2 16,6-13 3-16,3 3 1 15,-2-12 3-15,2-6 3 0,-4-5 7 16,-6-8 3-16,-12-4 10 16,-2-2 1-16,-5 1-4 15,-3 7 12-15,0 10 0 16,-6 8-3-16,1 11-5 16,4 7-16-16,2 6-11 15,3 2-2-15,3 4 3 16,2-2 2-16,5 0 1 15,0-4 1-15,3-6-2 0,0-3 54 16,-5-8-257 0</inkml:trace>
  <inkml:trace contextRef="#ctx0" brushRef="#br0" timeOffset="34121.92">10323 7533 647 0,'2'-12'383'0,"-2"-14"-32"0,3 11-190 16,-3 6-41-16,0 9-71 15,2 8-26-15,-1 16-30 16,-1 10-2-16,4 17 6 15,-4 5 1-15,-2 8 4 16,4 2 1-16,-2-3 2 16,0-1 1-16,1-10 2 15,-1-11 2-15,0-16 5 16,0-12 4-16,2-9 33 16,-2-5 37-16,2-17 6 15,8-1-1-15,-2-19-38 0,10-1-42 16,4 6-15-16,2 4-7 15,7 12-3-15,2 6 2 16,0 11 0-16,1 5 1 16,-7 14 1-16,-4 3 2 15,-9 7 3-15,-5-1 1 16,-13-5 3-16,-7-1 3 16,-15-3 4-16,-5-3 0 15,-9-2 2-15,0-8-6 0,7-6-40 16,4 0-44-16,15-5-180 15,7 5-211-15</inkml:trace>
  <inkml:trace contextRef="#ctx0" brushRef="#br0" timeOffset="34574.75">11011 7872 560 0,'4'-5'294'0,"0"-5"-57"15,-2-1-21-15,0 0-7 16,-11-2-17-16,-10 2-39 16,-3-1-27-16,-11 8-69 15,-6 4-15-15,3 10-27 16,-1 7-10-16,9 7-7 15,9 5-1-15,4 5-2 0,13 1-1 16,3-3 4-16,10-1-1 16,12-9 3-16,0-9 3 15,17-3 1-15,-1-5 3 16,0-5 0-16,1-2-2 16,-2-11-154-1</inkml:trace>
  <inkml:trace contextRef="#ctx0" brushRef="#br0" timeOffset="35209.93">11546 7963 352 0,'3'0'254'0,"0"0"-3"15,-3-4-58-15,0 3-13 16,-1 0-34-16,0 0-6 15,0-3-7-15,-7-13-14 0,-24-29-34 16,9 28-25-16,-5 5-44 16,-5 3-14-16,0 7-14 15,-1 6-5-15,2 10-3 16,8 6 2-16,10 11 3 16,5 1 2-16,11 2 4 15,2-3 3-15,1-10 0 16,9 0 1-16,7-11 4 15,4-2 0-15,9-7 9 16,-5-8 3-16,-3-9 5 16,-7-9 4-16,9-12 3 15,0-8 1-15,-3-10 5 16,4-6-1-16,-16-10 27 0,-2 2-3 16,-7 0-9-16,-2 18-2 15,-2 23-19-15,-2 6 1 16,-2 15-3-16,-1 4-7 15,-2 6-28-15,0 11-6 16,2 14-3-16,2 6 3 16,0 12 8-16,3 3 4 15,2 6 5-15,1 3 2 0,1 1 1 16,0 1 1-16,0-14 1 16,0-2 0-16,3-17-3 15,0-5-107-15</inkml:trace>
  <inkml:trace contextRef="#ctx0" brushRef="#br0" timeOffset="35857.31">12003 8035 552 0,'4'-2'281'0,"7"-5"-78"16,-3 2-35-16,-2-5-30 16,-1-2-3-16,-1-3-1 15,-3-2 2-15,-6-7-7 16,-1 0-8 0,-8-2-27-16,-6-3-17 0,-3 8-41 15,-3 3-21-15,-6 9-22 16,-2 7-5-16,0 10-4 0,1 8 0 15,9 12 1-15,5 3 2 16,10 4 4-16,8 0 1 16,4-6 2-16,7-3 3 15,13-4 2-15,1-7 1 16,6-10 2-16,2-2-3 16,-3-14-4-16,4-4-1 15,-2-5 1-15,1-4 4 0,-7 0 4 16,-3 2 2-16,-11 5 2 15,-4 6-1-15,-6 5-3 16,-3 6-3-16,0 4-9 16,1-4 0-16,1 0-3 15,0 14 1-15,4 39 7 16,2-31 1-16,4 0 3 16,2 0 1-1,2-7 7-15,-3 0 1 0,-1-9 8 16,-4-6 3-16,-3-3 260 15</inkml:trace>
  <inkml:trace contextRef="#ctx0" brushRef="#br0" timeOffset="37285.91">12700 7746 935 0,'-4'-3'456'0,"0"-4"-165"0,5 0-86 16,2 2-18-16,-1 2-32 15,-2-1-23-15,-1 3-29 0,0 1-19 16,0-1-31-16,1 1-16 15,0 0-16-15,0 0-5 16,0-1-12-16,0 0-42 16,0 1-159-16,0 0-157 15</inkml:trace>
  <inkml:trace contextRef="#ctx0" brushRef="#br0" timeOffset="37689.93">12688 7971 483 0,'-2'1'317'0,"2"1"-4"16,0 0-107-16,0-2-24 15,0 0-22 1,0 0-14-16,0 0 4 0,0 0 1 0,0 0 2 16,0 0-9-1,0 0-2-15,0 0-2 16,0 0-13-16,0 0-4 0,0 0-33 15,0 0-20 1,0 0-35-16,2 0-12 16,-2 0-12-1,0 0-3-15,0 0-2 16,0 0 1-16,2 0-1 16,-1 0-43-16,4 0-190 15</inkml:trace>
  <inkml:trace contextRef="#ctx0" brushRef="#br0" timeOffset="39695.71">3106 9439 593 0,'-1'-3'311'16,"-1"-3"-88"-16,-5 2-56 0,1-1-21 16,-9 1-29-16,-2 2-22 15,-16 1-30-15,-16 1-7 16,-27 4-23-16,-15 0-7 16,-12 3-12-16,-2 1-5 15,0-3-6-15,6 3 0 16,14 1-2-16,17 2 0 15,32 0-2 1,13-4-5-16,21 3-10 16,5 0-3-16,21 2-8 15,8 7 5-15,23 2 6 16,12 4 3-16,8 1 8 16,8 8 1-16,0 3 2 0,1 2 1 15,-2 6 3-15,-10 2 0 16,-21 9 2-16,-24-3-3 15,-39 5-3-15,-23-2 0 16,-37-2-1-16,-8 5 3 0,-10 1 2 16,-5 5 0-16,-1-4 0 15,3 1 0-15,12-11 4 16,15-9 1-16,28-13 3 16,12-10 0-16,19-9-7 15,7-5-5-15,19 0-8 16,17-4-4-16,33-7 0 15,25-2 0-15,34-3 2 16,17-4 0-16,21 1 2 16,4 1 4-16,6-3 4 15,-13 6 1-15,-36 1 6 16,-25 3 4-16,-45 5 28 16,-20 3 7-16,-20 1 7 0,-8 1 1 15,-9 2-22-15,-3-5-7 16,2 2-6-16,0-3-1 15,0 0-4-15,1 0-1 16,0 0-1-16,0 0-4 16,0-1-8-16,0 0 94 15</inkml:trace>
  <inkml:trace contextRef="#ctx0" brushRef="#br0" timeOffset="40549.81">2168 11174 479 0,'4'-3'268'0,"4"-8"-34"15,-2-1-27-15,-2-4-42 16,-4-2-13-16,-2 0-31 15,-1-4-13-15,-5 5-29 16,-7-1-18-16,-7-2-33 0,1 7-11 16,-3 5-22-16,1 3-8 15,1 8-10-15,-3 7 0 16,3 8 4-16,5 1 2 16,5 10 5-16,5-1 1 15,9 1 2-15,4 4 3 0,5-5 2 16,7-2 0-16,2-6 3 15,2-6-1-15,5-9-2 16,-6-5 1-16,5-10 2 16,0-7 3-16,-7-11 9 15,4-2 1-15,-12-2 0 16,-3-5 1-16,-7 13-5 16,-3 2 1-16,-5 9-6 15,-1 10-5-15,-1 2-8 16,-1 4-7-16,2 10 0 15,6 4 1-15,4 6 5 16,5 1 3-16,7 0 5 16,-1-2 1-16,4 0 2 15,0-2 1-15,4-5-40 16,0-1-115-16</inkml:trace>
  <inkml:trace contextRef="#ctx0" brushRef="#br0" timeOffset="41093.92">2411 10847 795 0,'0'-4'388'16,"-1"-4"-159"-16,1 8-126 15,2 4-34-15,3 18-65 16,1 6-15-16,2 14 7 15,-2 7 0-15,1 2 4 16,0-1 1-16,-6 0 3 0,-1-3 2 16,-1-8 2-16,-4-5 1 15,2-11 2-15,1-8 1 16,2-12-17-16,0-3 68 16,6-15 15-16,2-5-1 15,2-12 15-15,5-1-75 16,2 2-24-16,3 6-2 15,1 5 3-15,2 6-1 16,0 10 7-16,0 5 0 0,-2 15 0 16,-6 0 6-16,-11 6 0 15,-4 0 2-15,-9 0-4 16,-4 0-2-16,-4-3-24 16,0-5-37-16,-5-7-74 15,5-2-55-15,-2-8-223 16</inkml:trace>
  <inkml:trace contextRef="#ctx0" brushRef="#br0" timeOffset="41467.6">3006 11125 443 0,'6'-1'260'16,"-3"-2"-12"-16,-3-4-35 16,-2 2-50-16,-6-1-15 15,-6-2-27-15,2 2-13 16,-8 4-33-16,-6 2-19 15,0 9-38-15,-3 3-10 16,4 6-7-16,4 3-1 16,9 3-3-16,5 4-1 0,10-2 1 0,4 2 1 15,8-4 4-15,3-3 4 16,5-7 1-16,4-3-1 16,3-7-6-16,1-4-4 15,0-9-167-15</inkml:trace>
  <inkml:trace contextRef="#ctx0" brushRef="#br0" timeOffset="42017.41">3361 11244 504 0,'-2'-5'285'0,"0"-7"-32"15,-1-1-54-15,-2-2-36 16,-2 0-13-16,-5-1-20 0,-5 1-15 16,-5 2-36-16,-4 3-21 15,-1 6-39-15,-1 3-14 16,1 8-12-16,5 7-4 15,4 8 1-15,8 2-1 16,10 6 1-16,7-1 1 0,14-1 3 16,3-5 5-1,6-7-3-15,2-5 2 0,1-11 2 16,0-2 2-16,-4-14 9 16,-5-7 2-16,-6-8 5 15,-2-5 2-15,-9-7 3 16,-1-6 0-16,-6-14 0 15,-6-7-5-15,-1 5-11 16,0 10-2-16,-4 22-5 16,5 15 0-16,-2 14-2 15,2 4-5-15,4 11-9 16,2 9-1-16,1 19 0 0,4 7 4 16,3 8 6-16,-1 4 3 15,-2 0 4-15,0-1 0 16,-4-2 4-16,-1-4 0 15,0-13 1-15,4-4 1 16,0-16-74-16,1-7-127 16</inkml:trace>
  <inkml:trace contextRef="#ctx0" brushRef="#br0" timeOffset="42496.88">3715 11287 568 0,'2'-3'277'0,"6"-4"-85"15,-2-2-25-15,-4-7-16 16,4-1-2-16,-7-5-13 15,-1 1-5-15,-3 1-30 0,-4 1-19 16,-5-1-30-16,0 4-13 16,-4 8-19-16,-2 5-10 15,2 7-12-15,-4 5-7 16,4 9-3-16,1 0-1 16,7 9 1-16,4 3 2 15,7 0 3-15,6 1 2 16,7-7 0-16,4-3-1 15,3-10-5-15,0-6-2 16,1-9 4-16,-3-5 3 16,-1-8 7-1,-2-2 5-15,-5-2 2 16,-1 1 0-16,-6 6-4 0,-2 5-4 16,-2 9-10-16,0 2-3 15,3 6-1-15,3 5 3 16,5 5 8-16,2 4 3 15,2 5 0-15,-1-3-13 16</inkml:trace>
  <inkml:trace contextRef="#ctx0" brushRef="#br0" timeOffset="43324.88">4357 9797 857 0,'2'-1'375'16,"-3"2"-211"-16,-3 7-73 0,-13 21-70 15,-4 10-10 1,-7 21 7-16,-8 12 0 0,-1 1-2 16,1 0-4-16,4-8-2 15,9-8-1-15,6-18 2 16,10-6 1-16,6-23-1 15,8-10 3-15,12-21 4 16,6-9 0-16,4-16 5 16,-5-8 0-16,2-7-2 15,-2-7-3-15,2-2-10 16,5 2-5-16,-8 13 0 16,-5 10 18-16,-7 19 26 0,-3 10 8 15,-7 9-3-15,3 3-19 16,1 9-29-16,1 4-7 15,4 15-8-15,1 13 0 16,12 13 4-16,-5 4 3 16,10 7 2-16,1-3 2 15,-4-2 2-15,10-1 0 16,-1-7 2-16,-4-4 1 16,-6-7-1-16,-5-5 1 15,-13-10 2-15,-5-3 0 16,-16-8 3-16,-13-3-1 15,-16-8 0-15,-9-7 1 16,-13-9-2-16,1-4-1 16,-1 3-3-16,3 3-3 15,18 8-3-15,10 4-4 16,19 1-16-16,14 0-14 0,17 1-47 16,12-1-65-16</inkml:trace>
  <inkml:trace contextRef="#ctx0" brushRef="#br0" timeOffset="43818.88">4769 9849 915 0,'2'-5'410'0,"3"-2"-218"15,-2 7-60-15,4 14-79 16,3 10-31-16,4 18-20 0,1 5 1 15,1 5 2-15,-1 7 0 16,1 1 2-16,-2 1 0 16,2 1 1-16,2-5 0 15,-1-13 1-15,4-4 5 16,-7-22 4-16,0-8 34 16,-1-16 26-16,3-10 1 0,5-14 0 15,1-8-32-15,1-14-22 16,-2-5-3-16,-2-7-4 15,-1-2-5-15,-3 5-6 16,-3 7-5-16,-2 12 16 16,-4 11 4-16,-3 11 6 15,-1 2 0-15,-1 5-18 16,0 2-5-16,6 2-19 16,-7 6-68-16</inkml:trace>
  <inkml:trace contextRef="#ctx0" brushRef="#br0" timeOffset="45156.89">5750 10029 804 0,'0'0'332'15,"9"1"-180"-15,8 1-42 16,21-1-43-16,8 2-5 0,11-2-28 15,3 1-11-15,4 4-10 16,-1-3 0-16,-3-1-3 16,-6-2-11-16,-13-5-264 15</inkml:trace>
  <inkml:trace contextRef="#ctx0" brushRef="#br0" timeOffset="45375.95">5803 10153 607 0,'-4'1'288'16,"1"2"-112"-16,7 0-41 16,-4-3-37-16,21 3 1 15,49 9-4-15,-25-4-9 16,10-1-26-16,1 1-12 15,-1-1-19-15,0-1-9 16,-8-3-56-16</inkml:trace>
  <inkml:trace contextRef="#ctx0" brushRef="#br0" timeOffset="45846.84">6933 9875 713 0,'-9'-8'384'0,"-10"-10"-89"16,-2 2-83-16,-9 5-107 16,-1 6-37-16,-8 9-47 15,-4 10-15-15,-2 16-14 16,1 9 0-16,12 14 1 16,7 0 0-16,18 0 3 15,10-2 1-15,25-2-2 16,7-7 4-16,22-4-5 0,7-5 5 15,5-18 7-15,1-4 2 16,-5-14 50-16,-4-11 12 16,-12-15 34-16,-5-5 26 15,-22-8-30-15,-12-3-7 16,-21-1-32 0,-14-2-27-16,-20 2-21 0,-6 1-10 0,-1 6-9 15,5 7-45-15,7 12-151 16,0 10-97-16</inkml:trace>
  <inkml:trace contextRef="#ctx0" brushRef="#br0" timeOffset="46139.91">7031 9976 647 0,'-2'0'346'15,"-2"-3"-71"-15,-4 3-56 16,-2 5-85-16,-3 2-32 16,-8 8-41-16,0 5 2 15,-9 7 22-15,-2 7 10 16,-5 3 4-16,-3 1-12 15,4-1-32-15,4-4-15 16,13-9 15-16,12-2-67 16</inkml:trace>
  <inkml:trace contextRef="#ctx0" brushRef="#br0" timeOffset="49882.85">7806 10030 607 0,'0'0'241'16,"7"0"-128"0,8 6-37-16,18 2-27 0,12-1 10 15,17 1-23-15,21 0-10 16,15 0-9-16,0 0-3 15,-8-6 3-15,-15-1-40 16,-21-7-166-16</inkml:trace>
  <inkml:trace contextRef="#ctx0" brushRef="#br0" timeOffset="50119.21">7914 10157 502 0,'-12'-5'291'16,"-10"-1"-30"-16,8 1-46 0,13 2-88 0,2 2-25 16,21 2-46-1,11 0-12 1,23 1-6-16,22 1-6 16,15-1-12-16,-3 3-6 0,-6-2-1 15,-14-1 0-15,-20-5-19 16,-8-1-30-16,-19-2-81 15,-12-1-64-15</inkml:trace>
  <inkml:trace contextRef="#ctx0" brushRef="#br0" timeOffset="50267.93">8415 10005 198 0,'22'13'148'15,"13"9"23"-15,2 3-31 16,-1 0 6-16,-11-2-14 15,-12 0-18-15,-8-3-34 0,-10-4-19 16,-12-2-10-16,-1-5-32 16</inkml:trace>
  <inkml:trace contextRef="#ctx0" brushRef="#br0" timeOffset="50460.01">8054 10023 576 0,'-27'2'296'16,"-20"2"-88"0,0 5-91-16,2-1-14 0,8 7-30 15,12 5-15-15,11 4-22 16,11 5-15-16,18 2-9 16,8-5-1-16,14 0 3 15,11-3 2-15</inkml:trace>
  <inkml:trace contextRef="#ctx0" brushRef="#br0" timeOffset="51108.97">9216 9926 711 0,'-2'5'300'0,"-9"10"-128"16,-6 4-36-16,-8 14-27 15,-7 2-9-15,2 5-55 16,-1 5-17-16,3-6-17 16,8-2-2-16,7-9 1 15,6-8 1-15,7-12 4 16,1-6 8-16,7-10 9 16,3-5 1-16,6-13 1 15,-9 14-4 1,0-1-9-16,27-51 0 0,2-20-3 0,1-8-3 15,-13 23-8-15,-5 8-4 16,-8 22 12 0,-4 13 10-16,-7 15 2 0,0 7-13 15,5 13-26-15,1 11-15 16,6 22-2-16,5 8 12 16,7 15 12-16,2-1 3 0,11-4 2 15,0-3 2 1,-1-10 1-16,-1-3 0 15,-12-10 0-15,-7-5 0 16,-11-14 0-16,-8-4 4 16,-20-11 7-16,-11-6 0 0,-15-9 4 15,-6-4-4 1,-17 1-11-16,-1 2-2 16,0 8-4-16,4 3-3 0,26 4-3 15,12 1-30 1,23 1-76-16,10 0-54 15,24-1-313-15</inkml:trace>
  <inkml:trace contextRef="#ctx0" brushRef="#br0" timeOffset="51604.08">9553 9835 543 0,'2'-10'298'15,"3"-9"-39"-15,1 5-16 16,2 11-74-16,2 4-44 15,2 18-81-15,1 8-33 16,5 21-12-16,0 7 2 16,2 5 2-16,-1-1 1 15,0-6 1-15,-2-3-1 16,-1-8 1-16,-1-6 0 16,1-11 4-16,-1-9 3 0,3-12 33 15,1-6 17-15,7-18 20 16,3-7 5-16,3-15-11 15,-2-7-10-15,0-10-11 16,-7-4-4-16,-8 5 0 16,-3 6-3-16,-12 19-8 15,-2 9-6-15,-5 9-22 16,-1 4-6-16,5 7-6 0,2 0-3 16,1 4-6-16,0 0-1 15,0-1-67-15,0 0-50 16,0 1-479-16</inkml:trace>
  <inkml:trace contextRef="#ctx0" brushRef="#br0" timeOffset="53382.42">10398 10312 250 0,'9'-7'174'0,"6"-9"41"16,-1-2-2-16,-6 3-2 16,-7-1-5-16,-10 0-37 15,-9 1-20-15,-16-4-46 16,-3 7-24-16,-4 6-37 15,0 6-11-15,3 8-21 16,3 3-9-16,7 5-13 16,7 4-6-1,16 0-6-15,5 3 3 16,13-5 9-16,8-1 8 16,7-2 8-16,3-4 4 15,3-3-1-15,-6-1 0 16,-5-4 0-16,-3 1 0 15,-14-3 3-15,-5 1 2 0,-9 1 0 16,-10 1 0-16,-8 2-4 16,-2-3-2-16,-10 3-3 15,-1 1-2 1,4 3-3-16,2 4-5 16,14 8-3-16,7 1-2 0,12 4 1 15,7-5 3-15,17-7 7 16,4 1 1-16,10-9 5 15,2 1 2-15,-2-4-31 16,0-6-74-16</inkml:trace>
  <inkml:trace contextRef="#ctx0" brushRef="#br0" timeOffset="53773.97">10407 10639 307 0,'1'-3'217'16,"4"0"-4"-1,2-3-33-15,1 0-13 0,4-2-27 16,-2-1-12-16,0 2-11 16,-2-3 1-16,-4 2-7 15,-1 1-10-15,-3 2-32 16,0 4-25-16,-1 2-39 16,0-1-10-16,0 0-8 15,0 0 0-15,0 23 13 16,1 34 1-16,2-26 5 0,1 1 2 15,4-5 0-15,-3-8 1 16,-2-4 2-16,-2-4 10 16,0-3-187-16</inkml:trace>
  <inkml:trace contextRef="#ctx0" brushRef="#br0" timeOffset="56041.91">11054 9918 678 0,'1'-11'364'16,"3"-10"-99"-16,-3 9-76 0,0 5-44 15,0 17-76-15,-1 8-31 0,0 26-47 16,0 8 4-16,-6 9 7 15,-1 7 3-15,1-5 2 16,-1 1 2-16,9-9 0 16,5-8-11-16,4-12-92 15,3-11-73-15</inkml:trace>
  <inkml:trace contextRef="#ctx0" brushRef="#br0" timeOffset="56207.52">10826 10137 737 0,'2'-2'350'15,"4"-3"-124"-15,22 3-121 0,12 2-40 16,28 1-17-16,13 4-7 16,6 2-19-16,0 1-1 15,-12 3-165-15</inkml:trace>
  <inkml:trace contextRef="#ctx0" brushRef="#br0" timeOffset="56750.88">11946 9842 595 0,'-9'18'232'0,"-9"8"-136"15,-9 21-38-15,-3 8 12 16,-3 3 26-16,4 3 8 0,1-4-42 16,11-7-11-16,3-9-20 15,6-10 1-15,13-17 49 16,-3-11 14-16,14-14 12 15,-1-14-3-15,6-13-43 16,3-7-10-16,-4-13-12 16,-4-9-5-16,-6-17-9 15,-3-2-8-15,1 14-12 16,0 13-6-16,-1 32-12 16,-3 14-18-16,-2 16-19 15,6 10-1-15,8 18 2 0,3 13 19 16,11 16 19-16,4 5 4 15,9 3 6-15,2-3 1 16,-4-11 2-16,-5-4 2 16,-7-8 0-16,-7-5 1 15,-8-10 3-15,-1-7 2 16,-9-10 11-16,-4-5 5 16,-13-6-3-16,-12-2-2 0,-21-2-9 15,-14-3-5-15,-15 1-1 16,-2 1-2-16,7 0 3 15,16 1-48-15,18 3-194 16</inkml:trace>
  <inkml:trace contextRef="#ctx0" brushRef="#br0" timeOffset="57215.44">12288 9768 698 0,'-7'-12'366'16,"16"-2"-88"-1,2 7-157-15,0 6-40 16,19 19-53-16,-12 5-13 0,9 22-14 16,-1 12 4-1,1 8 3-15,-2 5-1 0,-3-5 1 16,-3-5 0-16,-3-10 3 16,1-6 0-16,-4-17 4 15,4-6 5-15,-4-13 63 0,2-8 25 16,1-16 32-16,0-7 9 15,-1-14-53-15,0-6-17 16,1-7-25-16,0-6-11 16,-4 0-18-16,-4 2-8 15,-7 5-15-15,-1 11-4 16,0 10-4-16,-1 9-5 16,1 10-5-16,0 3-18 15,1 5-127 1,-1 1-105-16</inkml:trace>
  <inkml:trace contextRef="#ctx0" brushRef="#br0" timeOffset="58412.91">12957 10196 717 0,'0'-1'338'0,"0"-1"-177"16,-1 3-61-16,0-1-91 15,0 12-23-15,-11 59 3 0,4-18 5 16,-2 5 9-16,3 1 4 16,4-11-28-16,3-13-77 15</inkml:trace>
  <inkml:trace contextRef="#ctx0" brushRef="#br0" timeOffset="58681.88">12976 10205 715 0,'16'-10'340'0,"12"-10"-153"16,0 14-71-16,0 5-30 15,1 8-55-15,-2 6-14 16,-11 5-19-16,-11 3 2 16,-10 6 6-16,-13 1 2 15,-10 1 4-15,-2-2-2 0,2-4-6 16,7-6-20-1,14-5-31-15,10-3-3 0,17-5 2 16,6 5 18-16,7-4 27 0,1 5 0 31,-7 2 2-31,-1 1 1 0,-6 5-15 16,-2 0-149 0</inkml:trace>
  <inkml:trace contextRef="#ctx0" brushRef="#br0" timeOffset="58986.97">13212 10626 756 0,'4'-2'327'0,"4"-3"-169"16,0-4-40-16,7 0-43 15,1-2-6-15,5-3-4 16,-4-2 4-16,-4 1-2 0,-3 1-5 16,-7 4-4-16,0 5-4 15,-3 7-16-15,-1 0-12 16,-1-2-22-16,1 0-8 16,1 8 6-16,0 14 2 15,10 36 6-15,-4-33 2 16,3-2-3-16,-3-5 13 15,1 0-319-15</inkml:trace>
  <inkml:trace contextRef="#ctx0" brushRef="#br0" timeOffset="60668.91">8112 11227 412 0,'0'-12'273'0,"0"-10"30"0,0 5-44 16,-1 13-118-16,1 4-46 15,-1 20-78-15,1 11-30 16,0 26 9-16,0 13 7 15,0 8 2-15,0-2 2 16,0-16 5-16,1-9 3 16,-1-21-3-16,0-7-33 0,0-9-134 15,-6-7-199-15</inkml:trace>
  <inkml:trace contextRef="#ctx0" brushRef="#br0" timeOffset="60818.92">7870 11398 664 0,'11'4'256'0,"23"4"-144"16,12 3-30-16,24 4-2 0,12-1-6 15,8-1-31-15,-1-3-7 16,-7-5-113-16,-6-2-249 16</inkml:trace>
  <inkml:trace contextRef="#ctx0" brushRef="#br0" timeOffset="61341.58">9171 11214 753 0,'-10'8'305'0,"-14"7"-172"15,-7 6-42-15,-10 17-27 16,1 8 3-1,2 12-16-15,2 0-14 0,6-7-14 16,8-8-6-16,11-16-1 16,5-7 1-16,9-13 21 0,4-7 12 15,1-16 8 1,7-7 2-16,-1-20-18 0,4-10-10 16,3-13-8-16,-2-7-3 15,-1 2-7-15,0 8-5 16,-2 10-8-16,-2 11-4 15,-4 13-5-15,-3 11-3 16,-2 15-37-16,0 4-6 16,7 17-2-16,4 5 2 0,8 19 38 15,5 5 8-15,8 11 4 16,1 5 3-16,0 3 3 16,-2-2 2-16,-5-6 1 15,-2-10 0-15,-7-15 0 16,-4-6 2-16,-10-13 6 15,-8-3 4-15,-9-6 7 16,-11-2 0-16,-18 0-7 16,-6 2-3-16,-18-2-10 15,-5 2-1-15,3 1-1 16,4-2-1 0,21 0-1-16,12-1-8 15,20-3-111-15,8 0-80 16</inkml:trace>
  <inkml:trace contextRef="#ctx0" brushRef="#br0" timeOffset="61731.98">9543 11094 974 0,'3'-2'391'0,"10"-4"-285"16,-2 12-53-16,4 16-58 15,6 8-11-15,3 22 16 16,0 7 0-16,1 16 5 16,-2 5 0-16,-4-3 1 15,3-10 2-15,0-21 3 16,-1-10 3-16,-5-18-7 15,0-7 68-15,-1-12 46 16,5-10 17-16,5-13 34 0,-2-13-58 16,1-21-35-16,-1-11-16 15,-1-15-29-15,0 2-11 16,-2 13-18-16,-2 10-4 16,-5 21-4-16,-4 8-3 15,-3 18-6-15,-5 1-12 16,-1 11-71-16,-1 8-77 15</inkml:trace>
  <inkml:trace contextRef="#ctx0" brushRef="#br0" timeOffset="62814.87">10294 11621 381 0,'7'-5'257'0,"-1"-5"-15"0,-1 1-51 15,-5-2-16-15,-12-1-41 16,-4 6-28-16,-8 1-41 16,0 4-18-16,-10 1-40 15,3 9-14-15,4 9-17 16,2 4-4-16,17 9-3 15,5-6 3-15,8 0 13 16,10 2 6-16,12-7 10 16,2-4 9-16,3-7 11 15,0-6 8-15,-10-5 10 16,-3-5 0-16,-11-2 4 16,-8-1-5-16,-6 0-18 15,-7 2-9-15,-13 4-17 0,-2 1-10 16,-7 8-1-16,1 2 1 15,10 10-4-15,1 0-4 16,12 5 1-16,4 1-1 16,11 3 10-16,5-1 9 15,14-2 11-15,3 1 6 16,9-6 7-16,-1-5 1 16,5-4-88-16</inkml:trace>
  <inkml:trace contextRef="#ctx0" brushRef="#br0" timeOffset="63216.56">10309 11979 269 0,'5'-3'196'0,"2"-12"37"0,14 12-40 16,4-3-26-16,3 2-13 16,6 12-28-16,-11-5-22 15,-5 8-52-15,-8 3-22 16,-11 0-18-16,-10 4 1 15,-9 1 8-15,-3-2 1 16,2 0-9-16,2 0-3 16,14-8-1-16,2-2 0 0,14-3 29 15,7-1 11-15,9-2 14 16,5 2-5-16,1-1-26 16,1 3-9-16,-8-1-16 15,-3 2 23-15,-9 1-165 16</inkml:trace>
  <inkml:trace contextRef="#ctx0" brushRef="#br0" timeOffset="66065.97">11149 11202 693 0,'1'-4'334'0,"0"-2"-153"16,-1 6-72-1,0 0-86-15,0 24-20 0,2 68 3 16,-1-17 8-16,5 11 1 16,2-7 3-16,6-15 1 15,4-11 1-15,3-20 6 16,0-7-34-16,1-17-136 0</inkml:trace>
  <inkml:trace contextRef="#ctx0" brushRef="#br0" timeOffset="66233.97">10908 11464 707 0,'0'1'321'15,"1"-1"-135"1,9 1-43-16,22-1-29 0,13-3-7 16,27 1-21-1,11 2-16-15,8 0-38 16,0 2-6-16,-7 0-116 15,6 7-114-15</inkml:trace>
  <inkml:trace contextRef="#ctx0" brushRef="#br0" timeOffset="66841.56">12131 11134 966 0,'-4'2'364'0,"-1"10"-263"16,-14 8-58-16,-3 26-23 16,-7 10 12-16,-4 19 5 15,1 4-2-15,5-9-9 16,8-9-6-16,9-20-1 16,7-15 2-16,8-14 11 0,3-8 13 15,5-15 17-15,7-9 6 16,2-19-3-16,2-15-11 15,4-20-17-15,-4-7-9 16,-4 1-14-16,0 8-9 16,-6 24-11-16,0 14-7 15,-5 19-18-15,-3 8-20 16,-1 14-3-16,4 7-2 16,9 18 16-16,3 11 20 15,16 13 14-15,4 9 5 16,9 4 2-16,4-3 4 15,2-6-3-15,-3-7 0 16,-12-14 5-16,-10-9-2 16,-20-11-1-16,-11-10 0 15,-23-5 1-15,-10 1-1 0,-23 1 2 16,-12-3 3-16,-5-3-4 16,3 4 0-1,14-3-3-15,11 1-51 0,12 0-185 16</inkml:trace>
  <inkml:trace contextRef="#ctx0" brushRef="#br0" timeOffset="67204.3">12545 11174 881 0,'7'-7'377'0,"9"1"-227"0,1 8-45 15,5 25-70-15,1 10-22 16,1 21-9-16,-1 10-1 16,-8 6 6-16,0 0 0 15,-2-9 5-15,-2-14-2 16,3-15 8-16,2-7 3 15,3-20 70-15,4-6 21 16,8-16 20-16,1-10 12 16,2-20-52-16,2-12-14 15,-8-25-27-15,-2-3-14 16,-12 7-26-16,-9 13-10 0,-6 33-21 16,-5 9-8-16,1 20-126 15,-1 3-159-15</inkml:trace>
  <inkml:trace contextRef="#ctx0" brushRef="#br0" timeOffset="67646.98">13157 11615 609 0,'-1'-8'338'16,"1"-3"-64"-16,-3 2-81 0,7 11-126 16,-4 5-35-16,0 12-44 15,0 8-11-15,-4 10 23 16,3 8 0-16,-3-2 2 15,1 1 4-15,3-4 11 16,-3-10-30-16,3-12-115 16,-4-12-90-16</inkml:trace>
  <inkml:trace contextRef="#ctx0" brushRef="#br0" timeOffset="67888.98">13170 11524 769 0,'13'-9'341'16,"12"-8"-175"-16,3 6-49 15,5 15-46-15,-2 8-21 16,-5 13-24-16,-7 1-6 16,-18 3-16-16,-9-4-6 15,-13 2-1-15,-4-1 2 16,4-4 4-16,3-2 3 16,14-9 3-16,10 0 2 15,15-7 30-15,7 2 18 16,8 1 12-16,1 0-1 15,-7 2-29-15,-5 0-18 16,-7 1-9-16,-4-2-36 0,-8-4-233 16</inkml:trace>
  <inkml:trace contextRef="#ctx0" brushRef="#br0" timeOffset="68322.57">13487 11944 650 0,'5'-3'318'16,"3"-2"-109"-16,10 2-67 16,1 0-18-1,3 3-19-15,1 1-15 0,-3 4-37 16,-4 5-16-16,-7 3-23 16,-4 3-9-16,-10 2-8 15,-3 2-1-15,-10-1 3 16,-4 3 1-16,6 3 4 15,0-8 2-15,10-1 0 0,5-6 2 16,4-4 5-16,6 0 3 16,10-3 21-16,-1 0 1 15,5-3-2-15,-1-3-3 16,-1 1-21-16,-1-1-10 16,-4-4-119-16</inkml:trace>
  <inkml:trace contextRef="#ctx0" brushRef="#br0" timeOffset="68954.39">14205 11436 697 0,'4'0'330'16,"5"0"-89"-16,11 4-140 16,9-1-9-1,18 1-16-15,11-1-16 0,8 0-34 0,-2 1-9 16,-5-1-60 0,-7 1-60-16,-12-3-185 15</inkml:trace>
  <inkml:trace contextRef="#ctx0" brushRef="#br0" timeOffset="69185.58">14275 11614 615 0,'-1'0'261'0,"7"2"-93"15,6-1-29-15,15 2 3 16,8 3-11-16,12-3-53 16,6 0-18-16,1 0-24 31,0-3-7-31,-7 0-8 0,-3 0-30 0,6 0-193 16</inkml:trace>
  <inkml:trace contextRef="#ctx0" brushRef="#br0" timeOffset="69662.07">15619 11294 536 0,'-8'-12'270'0,"-7"-12"-72"16,-5 3-64-16,-6 5-62 15,-3 2-25-15,-12 11-38 16,-3 4-11-16,-5 10-5 15,2 11 6-15,7 9 7 16,5 6-2-16,20 16-8 0,9 4 0 16,15 0 4-16,9 1 6 15,11-12 22-15,9-2 16 16,16-11 19-16,7-5 11 16,4-14 7-16,-5-11 0 15,-6-13 3-15,-2-10 0 16,-11-13 3-16,-4-9-5 15,-22-11-12-15,-15-10-11 16,-23-5-40-16,-8 2-17 0,-8 13-31 16,0 15-10-16,-5 14-131 15,6 15-183 1</inkml:trace>
  <inkml:trace contextRef="#ctx0" brushRef="#br0" timeOffset="69953.64">15704 11295 654 0,'-13'-1'375'0,"-2"-1"-72"16,-10 13-160-16,-8 8-40 15,-1 23-40-15,-7 7 3 0,-6 12 1 16,-4-1-4-16,-1-3-20 16,4-3-18-16</inkml:trace>
  <inkml:trace contextRef="#ctx0" brushRef="#br0" timeOffset="122821.03">1716 13560 256 0,'4'-1'225'0,"9"1"30"15,3-6-27-15,4-7-5 16,8-10-33-16,-2-10-21 16,4-21-42-16,2-10-23 0,-1-14-34 15,2-4-12 1,-10 8-15-16,-5 5-7 16,-10 16 8-16,-5 12-1 0,-6 16-3 15,-3 12-4-15,0 15-34 16,-1 11-11-16,9 21-15 15,0 9-2-15,16 21 11 16,6 10 4-16,5 14 6 16,6 1 3-16,6-8 4 15,-1-8 2-15,2-29 0 16,-3-12-3-16,-14-20-73 16,-5-12-67-16,-19-11-367 0</inkml:trace>
  <inkml:trace contextRef="#ctx0" brushRef="#br0" timeOffset="122953.4">2043 13417 181 0,'16'1'102'0,"11"4"-5"15</inkml:trace>
  <inkml:trace contextRef="#ctx0" brushRef="#br0" timeOffset="123112.22">1730 13273 982 0,'-5'1'381'0,"-10"0"-248"15,9 3-126 1,4 0-12-16,7 3-18 15,7 1-59-15</inkml:trace>
  <inkml:trace contextRef="#ctx0" brushRef="#br0" timeOffset="123486.9">2459 13506 416 0,'15'-4'225'0,"18"2"-44"16,-7-1-25-16,-6-7-6 0,-4 0-2 16,-8-10 9-16,-2 0-5 15,-5-5-37-15,-5 1-12 16,-6-1-39-16,-6 3-15 15,-9 9-18-15,-2 9-7 16,-3 12-11-16,1 10-3 16,5 11-10-16,3 3-5 0,12 9-4 15,4-1 0-15,10 4 1 16,8 1 2-16,5 3 5 16,1-1 1-16,-3-4 4 15,1-3-2-15,-2-8-1 16,-1-12-1-16,2-7-84 15,-9-11-110-15</inkml:trace>
  <inkml:trace contextRef="#ctx0" brushRef="#br0" timeOffset="123850.37">3149 13227 544 0,'-1'1'339'0,"-2"5"-37"16,-10 8-54 0,6-7-11-16,1 1-76 0,-29 24-45 0,-7 6-63 15,-11-3-14 1,15-21-17-16,2-4-5 16,1-10-8-16,9-3-4 15,5-7-8-15,5 0-6 16,8-2-19-16,5 2-6 15,9 3-7-15,7 1 3 0,12 8 13 16,4 5 5 0,10 16 6-16,3 6 3 15,-7 9 8-15,1 3 6 0,-9-7 16 16,-7-2 6-16,4-6 7 16,-6-7-1-16,-3-7-6 15,0-4-1-15,-6-6-1 16,0-3 0-16</inkml:trace>
  <inkml:trace contextRef="#ctx0" brushRef="#br0" timeOffset="161472.24">5244 13010 638 0,'1'-6'332'0,"-4"-9"-72"0,-5 5-28 15,-8-4-45-15,-8 1-20 16,-11 4-56-16,-5 0-29 16,-7 9-41-16,-3 8-17 15,-2 13-18-15,0 7 0 16,2 11-12-16,6 3-4 15,23 9-5-15,15 2 3 0,36-3 0 16,15-3 2 0,20-12 4-16,10-9 0 15,0-13 2-15,1-9 0 0,-13-8 4 0,-13-5 6 16,-22-5 15 0,-15 0 8-16,-22-3 9 15,-13-2 1-15,-22 5 0 16,-11 0-3-16,-11 11-7 0,0 3-5 15,-3 15-14 1,6 9-5-16,8 15-8 16,7 8-4-16,22 2-1 0,13 0 0 15,26-5 2 1,16-1 1-16,23-6 2 16,6-4 0-16,15-13 0 15,1-7-5-15,-3-12-148 16,2-1-99-16</inkml:trace>
  <inkml:trace contextRef="#ctx0" brushRef="#br0" timeOffset="161874.97">5264 13823 278 0,'3'2'249'15,"4"1"34"-15,5-5-60 16,7-7-33-16,6-7-55 16,4-5-23-16,0-5-38 15,-2-2 0-15,-5 4 18 16,-4 2 13-16,-8 7 24 15,-3 6-2-15,-4 3-32 16,-3 1-22-16,-1 7-35 16,0 2-14-16,1-4-14 0,0 1-1 15,0 27-1 1,1 32 1-16,-1-21-1 0,0 3 2 16,5-4 2-16,3 0 2 15,-1-10 29-15,-6-4 8 16,1-9 6-16,-2-6 1 15,3-6-25-15,3-3-3 16,1-6 61-16</inkml:trace>
  <inkml:trace contextRef="#ctx0" brushRef="#br0" timeOffset="165324.81">4288 13178 202 0,'0'-9'158'0,"1"-9"47"0,-1-3-1 0,0-2 8 15,2 2 11 1,1 4 11-16,-2 3-6 16,0 8-20-16,-1 3-21 0,0 2-58 15,-1 1-31-15,0 0-55 16,-1 5-22-1,-1 25-14-15,-3 48-4 16,6-17-2-16,1 2 0 16,2-1 1-16,2-5 2 15,2-16 1-15,0-9-3 0,0-17-87 16,-3-5-73 0,-3-11-143-16,-1-7-207 0</inkml:trace>
  <inkml:trace contextRef="#ctx0" brushRef="#br0" timeOffset="165599.07">4095 13332 721 0,'-3'0'385'15,"-3"-3"-121"-15,8 2-136 16,-2 0-39-16,19-1-56 16,51-4-1-16,-4 3 5 15,3-1 1-15,4 4-3 0,-9 0-1 16,-21 0 3-16,-11 5 7 16,-16-4 9-16,-6 0 3 15,-6-1-3-15,1-1-7 16,-4-7-152-16</inkml:trace>
  <inkml:trace contextRef="#ctx0" brushRef="#br0" timeOffset="214737.75">5808 13278 931 0,'-2'-3'428'0,"1"0"-197"16,11 2-97-16,9 3-28 15,12 4-35-15,4 1-11 16,12 0-16-16,4-2-5 0,11 0-4 15,0-5-97-15</inkml:trace>
  <inkml:trace contextRef="#ctx0" brushRef="#br0" timeOffset="-213920.28">6527 12994 733 0,'0'0'323'0,"3"1"-148"0,12 6-45 0,17-5-29 16,10-2-16-16,17-4-27 15,3-3-20-15,1 1-18 16,-5 0-2-16,-13-1-2 16,-8-1 1-16,-9-1 2 15,-7 3 1-15,-14 3 2 16,-8-2-6-16,-14 3-12 16,-3-2-4-16,-5 3-10 15,-3 1 0-15,7 6-5 16,-3 2-3-16,8 8-12 15,6 5-2-15,2 3-5 0,7 4-4 16,3 3 5 0,2 1 2-16,-2 5 10 0,0 1 8 15,3 4 10-15,-7-2 4 16,2 0 7-16,-2-1 2 16,-10-6 4-16,4-2 4 0,-9-3 20 15,-4-2 3-15,-5-4 5 16,-6-1-3-1,-1-5-13-15,0-4 2 0,8-3-2 16,4-7 0 0,8-3-5-16,4 0-11 15,7-1-20-15,5-2-8 16,7 3-7-16,7-1 5 0,8 0 22 16,4 1 7-16,6 1 7 15,1 1 2 1,-2 2-3-16,-1 1 1 15,-8 2 6-15,-2 0 2 0,-1-3 25 16,-5 0 12 0,1-6 12-16,-3 0 2 0,-9-2-21 15,2 1-14-15,-7 1-12 16,1 3-5-16,-6 0-17 16,1 0-51-16,0-1-201 0,0 0-235 15</inkml:trace>
  <inkml:trace contextRef="#ctx0" brushRef="#br0" timeOffset="-213626.68">7356 13059 834 0,'1'-5'416'0,"2"-8"-142"0,-3 5-79 0,-2 13-117 16,-5 3-45-1,2 17-45-15,3 13 0 16,4 21 14-16,4 10 6 16,1 18 1-16,-5-2 3 15,6-5 1-15,-3-12 3 0,0-27 5 16,5-7-63-16,-2-18-84 15,5-5-56-15</inkml:trace>
  <inkml:trace contextRef="#ctx0" brushRef="#br0" timeOffset="-213262.15">7291 13115 831 0,'7'-17'412'15,"5"-16"-156"-15,11 0-67 16,8 2-29-16,16 8-54 16,7 7-24-16,7 19-38 15,4 9-13-15,-16 12-26 16,-9 5-13-16,-23 3-19 16,-15 5-1-16,-25 11 8 15,-14 4 5-15,-11 12 14 16,-5-2 4-16,12-6 5 15,11-5 1-15,12-20 1 16,8-7 1-16,4-16 1 16,-1-2-1-16,7-5-2 0,-1-1-2 15,8 4-4-15,5-2 0 16,11 3 0-16,10 5 0 16,7-2 4-16,5 0 1 15,-1 2-1-15,-4-2-1 16,-9-2-3-16,-5 4 0 15,-12-1-126-15,-3 4-131 0</inkml:trace>
  <inkml:trace contextRef="#ctx0" brushRef="#br0" timeOffset="-212740.32">7916 13739 296 0,'3'0'223'0,"1"-3"27"15,2 1-81-15,-6 1-18 16,0 0-28-16,0 0-11 0,0 0-19 16,8-4 0-16,10-7 6 15,31-19 3-15,-33 12 8 16,2-3-2-16,-4 1-11 16,3 1-7-16,-5 5-17 15,-3 3-13-15,-6 4-32 16,1 4-22-16,-2 8-31 15,2 4-9-15,-4 10 0 16,2 4 10-16,-2 10 13 16,1 5 5-16,3 1 6 15,-3 3 0-15,5-4 4 16,0-4 1-16,0-5 0 16,1-5 0-16,-1-8 2 15,-4-4 0-15,2-3 2 0,-3-3 0 16,-1-3 1-16,0-1 1 15,0-1 3-15,-1 0 2 16,0 0-70-16,-1-1-85 16</inkml:trace>
  <inkml:trace contextRef="#ctx0" brushRef="#br0" timeOffset="-189257.04">8520 13302 778 0,'6'0'352'0,"4"-1"-165"16,19 3-46-16,9 1 1 0,25 0-31 0,3-1-25 16,9-1-34-16,-2 1-11 15,-12 1-23 1,3 0-33-1,-19 2-368-15</inkml:trace>
  <inkml:trace contextRef="#ctx0" brushRef="#br0" timeOffset="-188156.73">9980 12919 619 0,'6'-8'327'0,"3"-12"-64"16,-3 3-27-16,-6-1-61 0,-5 0-31 16,-9 3-46-16,-5 0-19 15,-11 6-24-15,-8 3-11 16,0 9-31-16,-8 6-13 16,-1 9-14-16,3 10-8 15,2 9-10-15,10 2 4 16,19 1 2-16,10 0 2 15,19-5 6-15,12-1-1 0,14-4 3 16,6-4 1-16,4-11 6 16,1-3 3-16,-4-6 9 15,-7-6 5 1,-13-3 16-16,-12-4 12 0,-19-3 8 16,-10-2-1-1,-15 4-13-15,-7 7-11 16,17 0-16-1,1 1-5-15,-65 7-16 0,-5 14-7 0,1 13-1 16,37 6 3-16,20 10 9 16,14 2 7-1,23-3 9-15,19 2 4 0,28-15 7 16,6-9 3-16,11-13-2 16,-3-9 0-16,-10-10 0 15,-3-7-20-15,-17-16-276 16</inkml:trace>
  <inkml:trace contextRef="#ctx0" brushRef="#br0" timeOffset="-187571.02">10097 13573 765 0,'-4'-8'386'0,"1"-12"-110"15,3 2-59-15,15-3-77 16,9-3-22-16,9 1-35 15,5 4-18-15,-1 9-19 16,-2 10-14-16,-6 23-17 16,-3 7 0-16,-20 7 9 15,-7 5 4-15,-15 0 3 16,-8-2 1-16,-4-2-9 16,1-4-2-16,-4-12-5 15,3-6 1-15,7-14-3 16,3-4-7-16,14-10-26 15,4 0-10-15,13 0-3 16,10 4 7-16,9 7 25 16,2 3 5-16,6 13 15 0,-9-1-1 15,-4 2 4 1,-2-3-2-16,-5-10-57 0</inkml:trace>
  <inkml:trace contextRef="#ctx0" brushRef="#br0" timeOffset="-173531.42">14604 5882 966 0,'-1'-9'410'16,"1"-5"-223"-16,0 8-45 15,-3 15-59-15,0 17-23 16,3 32-38-16,0 19-4 0,-9 37-9 16,12 25-4-16,-5 30-6 15,-4 9 1-15,4-8 3 16,-8-19 4-16,6-31 3 16,4-26 0-16,4-28-64 15,-2-20-64-15,1-32-217 16</inkml:trace>
  <inkml:trace contextRef="#ctx0" brushRef="#br0" timeOffset="-173153.65">14563 5899 1018 0,'-8'-4'443'16,"-11"-3"-238"-16,-1 7-76 16,-4 17-82-16,-3 5-24 0,-3 14-25 15,-2 3 1-15,3 3 1 16,5 0-3-16,11-10 0 16,9-5-1-16,12-16-5 15,6-11 1 1,11-14 4-16,6-10 4 0,7-18 10 15,4-6 7 1,-2-7 5-16,2-1 4 0,-9 6 19 16,-5 4 4-16,-11 19 11 15,-5 9-3-15,-6 21-10 16,-2 12-5-16,5 27-15 16,4 10-3-16,8 8-16 15,7 2-2-15,10-16-88 16,7-10-117-16</inkml:trace>
  <inkml:trace contextRef="#ctx0" brushRef="#br0" timeOffset="-172446">13710 5279 810 0,'3'-2'306'16,"9"-2"-182"-16,15-2-84 15,7-2 6-15,14-2 31 16,0 0-9-16,-2 0-16 15,0 5-7-15,-10 2-23 16,-8 3-4-16,-13 1-2 16,-7 1 10-16,-12-1 18 15,-5-1 5-15,-13-1 3 16,-2-4-9-16,-3 2-23 16,2 0-11-16,10 7-16 0,0 7-7 15,8 15-5 1,6 8 1-16,4 16 6 15,6 4 3-15,2 5 6 16,-3-2 3-16,-3-1 2 16,-5-3 2-16,-7-7 3 0,-5-3 1 15,-7-16 8-15,-3-6 7 0,-2-15 4 16,2-6-2-16,4-4-10 16,8-1-10-16,5 0-6 15,7 1-3-15,11 2 2 16,6 1 2-16,18 0 2 15,5-4 7-15,10-4 24 16,4 0 20-16,-8-3 21 16,-8 4 8-16,-18 2-6 15,-9 2-16-15,-12 4-13 16,-3 1-25-16</inkml:trace>
  <inkml:trace contextRef="#ctx0" brushRef="#br0" timeOffset="-171538.49">17222 9469 1121 0,'-4'0'362'16,"-2"1"-326"-1,26 7-82-15,23 0 1 0,47 1 45 0,23-2 14 16,44-7 10 0,18 0 4-16,12-2 0 15,7-6-4-15,-10 3-10 16,-14-4-3-16,-20-6 1 16,-21 2 1-16,-36-3-154 0,-28 4-233 15</inkml:trace>
  <inkml:trace contextRef="#ctx0" brushRef="#br0" timeOffset="-171164.77">17467 9341 791 0,'21'-13'336'16,"17"-13"-176"-16,-3 8-25 15,-21 9-21-15,-7 5-18 16,-20 11-6-16,-8 7-8 15,-24 14-16-15,-16 3-10 16,-13 6-37-16,-4 1-9 16,20-6-10-16,16-2-4 15,24-6-11-15,16 1-4 0,18-9 2 16,11 2 2-16,19-1 7 16,7-2 5-16,9 0 1 15,-1-2-27-15</inkml:trace>
  <inkml:trace contextRef="#ctx0" brushRef="#br0" timeOffset="-170616.39">16565 9962 978 0,'9'-4'359'15,"19"-2"-260"-15,11-1-41 16,20 2-7-16,8-1-3 0,10 6-17 16,-2-1-10-16,-13-2-4 15,-10 4 0-15,-21-1 0 16,-9 0 1-16,-15 2 0 15,1-1 0-15,-8-1 5 16,-7 0-7-16,-10-1-15 16,-12 1-5-16,-5 5-13 15,-1 2 1-15,2 5 0 16,5 4-7-16,6 6-7 16,7 5 0-16,8 12 7 15,2 4 8-15,5 10 9 16,0 3 4-16,-6 4 3 15,1-2 3-15,-14-4 5 16,-3-8 7-16,-8-14 24 16,0-7 20-16,-2-24 16 0,4-8 1 15,9-22-23-15,0-6-18 16,14-4-13-16,8 2-2 16,14 10 2-16,11 5 3 15,16 13-6-15,3 9-1 16,18 11-8-16,0 4-5 15,-9 2 6-15,-2 2-3 16,-15-6 5-16,0-4-34 0</inkml:trace>
  <inkml:trace contextRef="#ctx0" brushRef="#br0" timeOffset="-169593.33">24035 5363 735 0,'0'-25'418'16,"-3"-18"-65"-16,1 18-149 15,-2 10-37-15,1 12-77 0,0 12-37 16,5 27-53-1,0 20-9-15,4 34-2 0,2 16 4 16,1 22 6-16,0 5 1 16,-5 2 5-16,-4 0 1 15,-6-9 3-15,-3-13 2 16,-1-19-1-16,2-11 0 16,3-24-1-16,1-3 0 15,3-18 3-15,0-10 1 16,-2-18 13-16,0-10 5 15,-5-17 3-15,-4-6 2 0,-4-8-11 16,0 0-6-16,1 9-8 16,-1 2-5-16,6 11-6 15,4 6-4-15,0 4-6 16,6 4-1-16,-1 6-5 16,0 9 0-16,2 11 4 15,-2 6 1-15,7 6 7 16,-1-8 3-16,11-12 1 15,6-5 16-15,9-23 57 16,9-12 20-16,0-17 15 16,-2-4-10-1,-9 6-49-15,-11 3-21 0</inkml:trace>
  <inkml:trace contextRef="#ctx0" brushRef="#br0" timeOffset="-168907.9">24297 6705 709 0,'5'-1'335'15,"10"-6"-124"-15,7 2-70 16,16 1-43-16,9 1-16 15,10 3-20-15,5 2-8 0,-8 1-15 16,-10 1-6 0,-16-2-4-16,-10 0 0 0,-16-2 7 15,-3-1 4-15,-15-2-3 16,-6-2-3 0,-6-3-15-16,-2 2-12 15,4 5-16-15,3 4-9 16,8 12-7-16,3 7 2 15,6 9 7-15,4 7 6 0,2 11 5 16,-1 3 1-16,1 7 2 16,-2-3 2-16,-4-2 0 15,0-1 1-15,-6-10 5 16,1-5 3-16,-6-14 14 16,-3-9 9-16,-5-13 7 15,1-3-1-15,6-7 3 0,6-1-7 16,10 1-6-16,5 1-2 0,6 0-16 15,7 0-3-15,13 1 0 16,7 2 0 0,14-1 6-16,2 2 0 15,7 3 2-15,-4-3 4 16,-11 3 1-16,-10 0 6 16,-18 0 7-16,-12-2-2 15,-1 1-5-15,1 2 57 16</inkml:trace>
  <inkml:trace contextRef="#ctx0" brushRef="#br0" timeOffset="-159606.16">10870 13248 757 0,'-3'-5'401'16,"0"-5"-86"-1,14 3-126-15,16-1-101 0,10 1-26 16,26 7-33-16,10 3-11 15,-3 10-10-15,-2 1 0 16,-26-2-107-16,5 3-237 16</inkml:trace>
  <inkml:trace contextRef="#ctx0" brushRef="#br0" timeOffset="-159108.1">11529 12880 1134 0,'0'-6'451'0,"7"-1"-309"16,8 7-57-16,20 4-67 15,6 6-6-15,7 6-1 16,0-2 0-16,-7 0 3 0,-2 0 0 15,-4-6-1-15,-5-3 1 16,-15 1 2 0,-6-3 3-16,-12-3 0 0,-8 0-4 15,-9-4-5-15,-2 4-10 16,-6 6-15-16,4 3-4 16,9 13-13-16,3 3 2 15,9 13 9-15,2 4 3 0,6 9 10 16,2 4 3-16,8 4 4 15,1 2 1-15,-9-7 7 16,-7-3 3-16,-10-13 6 16,-10-6 3-16,-7-10 6 15,-2-6-2-15,-3-9 6 16,2-7-1-16,8-5-12 16,4 1-3-16,16 0-21 15,6 6-6-15,16-1 3 0,7-1 1 31,13 2 9-31,5-3 1 0,11 0 1 16,0-2 1-16,7-8-66 16,4-3-92-16</inkml:trace>
  <inkml:trace contextRef="#ctx0" brushRef="#br0" timeOffset="-158823.37">12283 12963 870 0,'2'-13'465'16,"-1"-12"-144"-16,2 18-108 15,-2 6-48-15,-1 19-105 16,3 11-37-16,4 22-28 0,4 11 4 15,2 12 8-15,0 9-2 16,-1 4 4-16,-4-2 0 16,-1-16 1-16,-3-16-2 15,0-19-67-15,-1-9-81 16,0-15-279-16</inkml:trace>
  <inkml:trace contextRef="#ctx0" brushRef="#br0" timeOffset="-158521.83">12261 13062 907 0,'4'-22'463'16,"2"-21"-172"-16,20 0-90 16,13 3-49-16,21 14-80 15,10 11-30-15,9 24-31 16,-7 13-1-16,-20 11 0 16,-9 2 0-16,-29 2-1 15,-12 0-1-15,-18 1-4 0,-19 5-1 16,-22 6-3-16,-11 1-2 15,-2-3-3 1,9-7-7-16,26-17-14 16,15-5-6-16,20-11-15 15,8 0 5-15,14 1 11 0,15 3 9 16,17 6 26 0,6 1 10-16,5 5 13 0,-14 2 2 15,-16-2-7-15,-10-3-3 16,-7-5-18-1,-2-5-109-15</inkml:trace>
  <inkml:trace contextRef="#ctx0" brushRef="#br0" timeOffset="-158184.62">12955 13378 1038 0,'7'-8'443'0,"10"-9"-230"16,8 4-76-16,17 13-57 0,-1 6-24 15,1 13-35 1,-5 9-2-16,-20 3 8 16,-5 5 5-16,-18-1 7 0,-12-1 0 15,-8 3-9 1,-5-7-7-16,-2-6-9 15,5-1-3-15,7-9-5 0,9-4-3 16,9-4-6-16,6-1-1 16,9-3 4-16,8-1 0 0,10 3 4 15,3-3 0-15,2 0-2 16,2 1-27 0</inkml:trace>
  <inkml:trace contextRef="#ctx0" brushRef="#br0" timeOffset="-157806.94">13821 13127 1143 0,'1'0'446'0,"8"0"-316"16,9 1-40-16,21 2-66 16,15 1 2-16,19-2-3 0,-1 1-4 15,-6 2-3-15,-6-2-2 16,-15 0 2-16,-4 1-42 16,-11-1-125-16,-10-2-119 15</inkml:trace>
  <inkml:trace contextRef="#ctx0" brushRef="#br0" timeOffset="-157557.38">13876 13325 547 0,'0'1'322'16,"0"1"-41"-16,7 1-105 15,-7-3-16-15,30 0-14 16,59 2-2-16,-23 4-34 16,-10 1-19-16,-4 2-34 15,-1 0-15-15,-5-3-14 16,1-3-6-16,-7-5-5 16,-4-4-94-16</inkml:trace>
  <inkml:trace contextRef="#ctx0" brushRef="#br0" timeOffset="-156991.53">15373 12957 926 0,'-12'-17'415'0,"-16"-18"-222"0,-3 3-46 15,-9 10-67-15,-4 8-37 16,-1 18-35-16,3 11-9 16,1 23-18-16,4 14-5 15,12 16 4-15,7 8-2 16,20 8 5-16,11 2-1 15,16 2 2-15,8-5 5 16,15-23 7-16,11-12 4 16,18-27 23-16,7-16 23 0,-5-23 54 15,-8-14 36-15,-27-27 30 16,-13-13-4-16,-28-18-31 16,-8-7-33-16,-22 5-54 15,-13 4-18-15,-19 21-41 16,-12 12-17-16,-5 24-19 15,1 10-55-15,18 19-145 16,8 5-192-16</inkml:trace>
  <inkml:trace contextRef="#ctx0" brushRef="#br0" timeOffset="-156716.75">15488 12969 834 0,'0'-5'404'15,"-3"0"-174"1,-6 4-49-16,-9 10-88 0,-6 10-44 16,-13 9-28-16,-1 6 0 15,-5 15 1-15,2 1 1 0,4 7-6 16,5 0-2-16,12-4-6 31,4-4-1-31,12-8 1 0,1-8 1 0,-1-13-23 16,3-3-101-16</inkml:trace>
  <inkml:trace contextRef="#ctx0" brushRef="#br0" timeOffset="-147030.25">5051 14539 869 0,'-13'0'377'0,"-19"1"-203"16,-5 9-41-16,-10 11-63 15,-4 6-27-15,3 14-42 16,3 5-14-16,17 19-19 0,9 4-3 16,19 12 11-1,12-4 1-15,24-14 15 0,11-12 8 16,12-26 12-16,3-11 10 15,3-21 42-15,-5-10 29 16,-12-19 47 0,-9-6 17-16,-28-10 2 0,-12-1-19 0,-33 7-36 31,-11 8-21-31,-12 23-43 0,-6 11-14 0,1 19-26 16,9 7-3-16,18 3-126 15,17 1-91 1</inkml:trace>
  <inkml:trace contextRef="#ctx0" brushRef="#br0" timeOffset="-146714.08">5543 14916 819 0,'-1'0'453'0,"-1"0"-104"16,12 0-142-16,11-2-40 15,29-3-45-15,14 1-13 16,18 1-37-16,0 2-12 16,-18 3-31-16,-7 2-29 15</inkml:trace>
  <inkml:trace contextRef="#ctx0" brushRef="#br0" timeOffset="-146026.08">6401 14610 520 0,'5'0'238'16,"2"0"-62"-16,8-3-68 15,17 1 12-15,11-1 23 16,19-1-4-16,5 0-19 16,-2-2-50-16,-6 4-24 15,-15 0-22-15,-8 2 0 16,-14-1 2-16,-12-3 3 0,-11 2 5 16,-4 0-4-1,-7 2-12-15,-3 1-10 0,-5 2-17 16,-5 1-9-16,-3 6-4 15,6 3-1 1,0 10-12-16,4 9 0 0,3 10-3 16,1 12 4-16,5 11 6 15,2 5 8 1,4-1 13-16,2-12 4 0,-1-13 15 16,-4-10 6-16,-7-15 12 15,-3 1 9-15,-10-18 13 16,-3-2 2-16,1-11-6 15,3-9-8-15,8 6-25 0,4 2-12 16,14 3-10 0,5 6 1-16,16 1 7 15,7 4 6-15,10 4 2 0,7-2-2 16,7 6-2 0,3-2 0-16,-5 0 1 0,-4 1 1 0,-12-6-53 31,-4-1-65-31</inkml:trace>
  <inkml:trace contextRef="#ctx0" brushRef="#br0" timeOffset="-145832.72">7149 14976 1106 0,'3'-1'546'16,"-1"-1"-178"-16,0 4-167 15,-2-2-48-15,0 0-61 16,0 0-30-16,0 0-37 16,0 0-5-16,0 0-35 15,0 0-89-15</inkml:trace>
  <inkml:trace contextRef="#ctx0" brushRef="#br0" timeOffset="-145159.25">7595 14737 737 0,'-6'-6'390'15,"-13"-12"-115"-15,12 8-93 16,6 3-35-16,3 3-80 16,11 11-36-16,12 14-33 0,9 3-1 15,8 13 3-15,0 6 5 16,-7 5 3-16,-11 3 1 15,-14-5 1-15,-6-6-1 16,-11-9 0-16,-6-3 2 16,-11-10 6-16,-4-3 5 15,-4-8 7-15,2-3 2 16,9-5-3-16,5-5-1 16,11-7-12-16,5-2-6 15,13-10-11-15,8-5-9 16,16-10 1-16,12-4-2 15,7-7 5-15,1 0 5 0,-8 4 15 16,-15 1 14-16,-21 8 30 16,-18 3 2-16,-21 8 6 15,-12 6-5-15,-20 13-28 16,-1 7-8-16,2 8-24 16,6 2-7-16,23 8-99 15,12-1-102-15</inkml:trace>
  <inkml:trace contextRef="#ctx0" brushRef="#br0" timeOffset="-144691.9">8394 14863 746 0,'-1'0'464'0,"-3"0"-18"0,6 0-261 16,-2 0-37-16,28 2-59 16,59 2-12-16,7-4-28 15,-3-4-10-15,-11-2-64 16,-4 2-102-16</inkml:trace>
  <inkml:trace contextRef="#ctx0" brushRef="#br0" timeOffset="-144364.4">9289 14916 634 0,'1'-15'348'0,"3"-22"-40"15,4-2-63 1,-6-13-51-16,4-2-15 0,-2 4-56 16,-1 5-27-16,1 16-37 15,0 11-13-15,-4 11-29 16,1 8-20-16,-1 18-25 16,2 13-15-16,0 31 17 15,1 12 15-15,-3 20 13 16,1-3 9-16,2-15 2 15,3-12 1-15,7-27 5 16,0-9-41-16,0-14-187 16</inkml:trace>
  <inkml:trace contextRef="#ctx0" brushRef="#br0" timeOffset="-143840.33">9854 14863 464 0,'-10'-18'293'16,"-7"-13"22"-16,2 3-51 0,-10-6-29 16,12 6-32-16,12 2-61 15,8-1-36-15,14 6-44 16,12 2-13-16,12 11-17 16,6 8-9-16,4 14-24 0,-2 8-3 15,-13 12-9 1,-15 4 0-16,-31 13 4 0,-18 7 4 15,-30 7 7 1,-5 2 3-16,-3-11 3 0,3-8 2 0,15-21 6 16,10-7-4-16,17-12 3 15,9-9 0-15,18-6-11 16,2-4-8-16,14-4-12 16,5 2-3-16,9 7 3 15,8 9 13-15,4 12 5 31,-1 3 2-31,-13 9 2 0,-8 0-2 0,-15-4 2 16,-2-1 3-16,-3-11-90 16,6-4-83-16</inkml:trace>
  <inkml:trace contextRef="#ctx0" brushRef="#br0" timeOffset="-142507.35">10529 14917 783 0,'-1'-2'377'0,"7"-5"-133"16,15 1-54-16,30 0-71 15,7 5-27-15,20 2-41 0,6 4-21 16,-5 1-10-16,0 4 32 15,-17 0-215-15</inkml:trace>
  <inkml:trace contextRef="#ctx0" brushRef="#br0" timeOffset="-141298.29">11410 14893 600 0,'-3'2'324'15,"-4"3"-46"-15,10-9-118 0,8-4-15 0,9-13-21 16,8-7-20-16,6-9-37 16,4-4-9-16,-3-4-13 15,-5 5 1-15,-9 8 14 16,-7 5 5-16,-12 16-1 15,-2 4-22-15,-7 15-45 16,-2 13-16 0,1 22-19-16,0 17 8 0,4 22 20 15,4 6 6-15,7-6 6 16,10-7 61-16,4-25-198 16,6-10-85-1,6-13-280-15</inkml:trace>
  <inkml:trace contextRef="#ctx0" brushRef="#br0" timeOffset="-140952.16">12240 14762 1015 0,'-5'-23'469'16,"-17"-26"-191"-16,-7 5-67 15,-9 18-82 1,-6 1-32-16,-3 20-68 0,-1 2-30 15,6 16-51-15,4 9-17 0,10 18 6 16,8 12 12-16,15 14 32 16,6 6 15-16,17-4 9 15,7-4 0-15,21-22 5 16,11-10 1-16,12-22 4 16,1-15 8-16,-14-22 15 15,-10-15 21 1,-26-22 39-16,-9-3 15 0,-19-2 0 15,-12 4-18-15,-9 17-65 16,-6 7-27-16,3 17-19 16,3 8-53-1,12 12-173-15,5 3-210 16</inkml:trace>
  <inkml:trace contextRef="#ctx0" brushRef="#br0" timeOffset="-140754.26">12583 14806 1323 0,'-5'-1'557'15,"-9"1"-346"1,0 0-75-16,2 6-84 15,0 1-124-15</inkml:trace>
  <inkml:trace contextRef="#ctx0" brushRef="#br0" timeOffset="-139794.8">12784 14573 698 0,'9'0'362'0,"2"-3"-73"0,14-1-137 0,14 0-21 16,8-3-31-1,5-1-22-15,-2-2-36 0,2 5-10 16,-16-1-1-16,-9 2 0 16,-15 2-4-16,-8-1-3 15,-9 3-29-15,-3 0-13 16,-6 6-12-16,-3 4-4 0,-4 3 8 31,1 6 5-31,3 6 1 16,3 3 0-16,3 15-7 15,2 5-2-15,1 14 4 16,4 1 4-16,2 2 15 0,-2-3 1 16,-7-13 16-16,-5-5 8 0,-9-16 13 15,-2-4 22 1,-4-9 15-16,-3-6 5 15,5-3-2-15,4-7-19 0,10-4-26 16,10 1-18-16,11-1-18 0,11 2-1 16,16-1 2-16,6 2 8 15,12 2 12-15,1 1-1 16,3 5-2 0,-3-1 2-16,-6 0-153 0</inkml:trace>
  <inkml:trace contextRef="#ctx0" brushRef="#br0" timeOffset="-139439.65">13817 14704 1018 0,'6'-3'404'15,"14"2"-250"-15,10 0-36 16,25 1-37-16,12 1-13 0,2 2-35 16,0-3-10-1,-17 1-45-15,-5-1-56 16,-8 0-100-16,-9 1-104 16</inkml:trace>
  <inkml:trace contextRef="#ctx0" brushRef="#br0" timeOffset="-139270.78">13898 14849 1031 0,'-1'2'432'0,"0"1"-233"16,5-1-45-16,-4-2-51 0,30 4-15 16,65 11-38-16,-35-4-12 15,3 0-17-15,5-3-24 16,11-10-248-16</inkml:trace>
  <inkml:trace contextRef="#ctx0" brushRef="#br0" timeOffset="-138846.47">15219 14607 663 0,'-5'-19'380'16,"-3"-9"-92"-16,-9 2-88 15,-2 5-48-15,-8 13-95 16,-4 3-43-16,-6 16-45 15,-5 9-18-15,2 18 3 16,7 10 7-16,13 18 15 0,12 11 12 16,21 10 12-16,13 0 4 15,18-19 10-15,13-11 10 16,18-31 9-16,9-15 5 16,13-21 50-16,-4-18 24 15,-21-28 40-15,-19-12 22 0,-37-14-38 16,-13-2-28-1,-28 9-63-15,-12 7-35 16,-21 14-35-16,-6 13-18 16,-7 15-82-1,8 12-61-15</inkml:trace>
  <inkml:trace contextRef="#ctx0" brushRef="#br0" timeOffset="-138594.28">15420 14630 1040 0,'-5'-1'477'16,"-13"1"-219"-1,-7 3-63-15,-17 17-91 0,-9 7-26 16,-6 17-35-16,-10 7-5 15,16 8-12-15,6 0-7 16,15-10-7 0,13-6-18-16,0-17-202 0</inkml:trace>
  <inkml:trace contextRef="#ctx0" brushRef="#br0" timeOffset="-136067.25">4514 16381 886 0,'2'0'357'16,"4"1"-182"-16,33 3-83 0,16-2-9 16,41 1-6-16,12 0-26 15,1 1-32 1,-2 1-32-16</inkml:trace>
  <inkml:trace contextRef="#ctx0" brushRef="#br0" timeOffset="-134840.54">5410 16513 912 0,'1'-2'348'16,"10"-5"-250"-16,-3-9-7 0,15-17-5 16,6-12-17-16,9-15-12 15,4-5 8 1,-2 4 29-16,-8 8 6 0,-14 16 13 16,-9 14-4-16,-9 18-62 15,-5 8-26-15,-5 28-42 16,1 14-19-16,2 36 17 15,2 10 11-15,6 6 12 16,4-6 2 0,6-22-7-16,7-11-83 15,13-27-295-15</inkml:trace>
  <inkml:trace contextRef="#ctx0" brushRef="#br0" timeOffset="-134476.22">5924 16204 1216 0,'1'-3'480'0,"4"3"-316"15,5 6-90-15,14 10-52 16,15 12-7-16,18 13-9 16,10 9 1-16,0 9 0 0,-11 0-5 0,-21-5-13 15,-16-4-4-15,-29-2-1 16,-17-6 8-16,-22-5 18 31,-12-7 13-31,1-18 13 16,6-9-7-16,20-18-25 15,11-12-10-15,22-14-26 16,8-7-5-16,25-14 14 16,12-8 10-16,16-6 29 15,2 1 20-15,-19 14 55 16,-16 8 19-16,-34 16-7 15,-17 5-13-15,-20 15-62 0,-6 7-34 16,-7 12-26-16,4 6-1 16,19 8-107-16,6 6-189 15</inkml:trace>
  <inkml:trace contextRef="#ctx0" brushRef="#br0" timeOffset="-133944.28">6565 16122 988 0,'10'0'377'0,"19"-1"-264"16,9 1-15-16,21 1-12 0,10-1-21 16,-3 0-34-1,-4 0-6-15,-22 0-6 0,-11 2 1 16,-14-2-12-16,-14 2-17 16,-10 2-33-16,-11-1-9 15,-4 4 0-15,-1 2 12 0,2 6 15 16,7 3-2-1,2 6-9-15,8 6-9 16,6 10-7-16,2 9 3 16,9 14 41-16,-2 5 19 15,-1-1 27-15,-1-4 11 16,-10-11-9-16,-4-8-4 16,-11-12 14-16,-5-5 4 15,-9-17 44-15,-4-9 29 0,3-13 7 16,4-9-11-16,19-2-58 0,7 0-32 15,19 5-22 1,10 6-4-16,12 5 4 16,6 5-3-16,-1 5-6 0,1 5-1 0,5 5 58 15,0 1-131-15</inkml:trace>
  <inkml:trace contextRef="#ctx0" brushRef="#br0" timeOffset="-133620.19">7625 16321 1095 0,'8'-3'455'16,"17"-5"-256"-16,8 1-71 0,21 2-46 15,6 2-28-15,6 3-36 16,1 1-7-16,-11 1-25 15,-4 3-74-15,-13-4-314 16</inkml:trace>
  <inkml:trace contextRef="#ctx0" brushRef="#br0" timeOffset="-133444.69">7662 16481 829 0,'3'0'410'0,"13"3"-80"0,13 1-138 16,24 2-62-16,7 0-9 16,11 0-39-16,1-4-21 15,-11 0-25-15,-3-1-9 16,-11-11-175-16</inkml:trace>
  <inkml:trace contextRef="#ctx0" brushRef="#br0" timeOffset="-132208.4">9234 16074 934 0,'-14'-4'421'0,"-28"-2"-184"0,-12 7-63 16,-15 15-67-16,-3 5-39 15,8 18-62-15,9 9-14 16,14 16-19-16,8 12 2 16,20 6 12-16,10-4 3 0,20-11 10 15,14-9 5-15,23-19 7 16,12-8 9 0,19-21 11-16,5-13 7 15,-11-20 40-15,-16-10 30 16,-42-11 53-16,-24-1 12 0,-48-7-32 15,-24 6-36-15,-26 18-70 16,-1 13-27-16,10 25-19 16,13 13-8-16,25 8-112 15,16 4-83-15</inkml:trace>
  <inkml:trace contextRef="#ctx0" brushRef="#br0" timeOffset="-131429.68">10129 16315 827 0,'-1'-3'350'0,"1"1"-186"16,26 3-97-16,11 0-10 0,28 6-20 16,19-1-4-16,22 1-13 15,10 2-9-15,-4-3 4 16,-10-5-14 0,-25-5-118-16,-14-4-183 15</inkml:trace>
  <inkml:trace contextRef="#ctx0" brushRef="#br0" timeOffset="-131213.16">10242 16478 972 0,'0'0'381'15,"0"0"-229"-15,19 2-101 0,11 5-14 16,25 4 4-16,10-2-6 15,19 3-16-15,4-2 0 16,-7-5-3-16,-5-2 5 16,-11-11-94-16,-4-7-82 15,-15-11-255-15</inkml:trace>
  <inkml:trace contextRef="#ctx0" brushRef="#br0" timeOffset="-131046.56">10901 16310 406 0,'-14'-13'275'0,"-10"-12"-9"16,13 13-75-16,6 4-36 0,11 7-58 15,6 3-16-15,9 7-28 16,6 5-11-16,7 13-5 16,-1 4-12-16,-9 7 10 15,-7 2 19-15,-21-4 44 16,-14-12 12 0,8-12-20-16,1 0-20 15,-33 30-68-15,-1-6-105 0</inkml:trace>
  <inkml:trace contextRef="#ctx0" brushRef="#br0" timeOffset="-130345.16">11820 16111 927 0,'1'-1'391'16,"13"-1"-223"-16,11-2-45 0,29 11-69 16,12-8-2-16,12-1-3 0,-3 2-8 0,-10-7-9 31,-9 8-3-31,-17-1-7 15,-5 0 0-15,-20 0 4 0,-7-2-4 16,-10 0-35-16,-6 2-26 16,-8-3-59-1,-5 4-26-15,0 1 6 16,0 0 20-16,0 5 45 0,5 0 27 0,0 4 20 16,3 5 8-1,4 7 8 1,6 7 2-16,4 12 7 15,1 5-1-15,2 12 3 16,1 1 6-16,-1 6 27 16,-3-6 1-16,-8-10-3 0,-7-4-4 15,-17-12-25-15,-5-4-1 16,-5-11 7-16,-1-6 8 16,14-14 0-16,7-7-9 15,20-6-26-15,5 1-4 16,23 3 23-16,5 2 10 0,14 4 18 15,4 4-3 1,-1 4-32-16,-2 4-5 0,-4 2 13 16,3 0-69-16</inkml:trace>
  <inkml:trace contextRef="#ctx0" brushRef="#br0" timeOffset="-130071.4">12912 16292 1060 0,'7'-1'391'15,"20"-2"-298"-15,10 2-32 16,18 1-8-16,3 2-18 16,-4 2-26-16,2 2 2 15,-11-1-52-15,-4-1-47 16,-9-2-200-16</inkml:trace>
  <inkml:trace contextRef="#ctx0" brushRef="#br0" timeOffset="-129894.3">12940 16442 958 0,'9'4'397'0,"14"0"-227"16,14 4-17-16,17 3-14 16,4-4-33-16,2 1-49 15,-1-5-15-15,-5-3-118 16,-2-3-427-16</inkml:trace>
  <inkml:trace contextRef="#ctx0" brushRef="#br0" timeOffset="-129357.11">13732 16393 1238 0,'1'-2'483'0,"18"2"-326"0,14 0-31 0,31 5-34 31,16 2-14-31,10 0-31 0,0 1-13 0,-8-6 9 0,-9-2-96 16</inkml:trace>
  <inkml:trace contextRef="#ctx0" brushRef="#br0" timeOffset="-128962.91">14826 16184 502 0,'-6'-9'355'16,"0"-7"29"-16,3-7-178 15,4-2-28-15,11-7-40 16,2-5-12-16,1-12 4 0,1-7 2 16,-3 2-16-16,-4 1-20 15,-1 22-26-15,-5 4-10 16,-3 17-37-16,-2 7-15 15,-5 11-37-15,2 12-11 16,2 24 1-16,2 12 9 16,8 16 18-16,2 1 5 15,6 2-43-15,1-3-92 0</inkml:trace>
  <inkml:trace contextRef="#ctx0" brushRef="#br0" timeOffset="-128775.59">14644 16451 1001 0,'17'-9'397'16,"17"-3"-235"-16,22 0-110 16,23 3-6-16,21 6-15 15,4 3-9-15,2 4-37 16,-11 2-98-16</inkml:trace>
  <inkml:trace contextRef="#ctx0" brushRef="#br0" timeOffset="-128318.69">14788 16667 1082 0,'-2'-7'432'0,"1"-2"-290"16,1-10-21-16,16 13-23 16,9 2-24-16,20 1-32 15,13 12-4-15,2-2-23 16,3 2-8-16,-11 5-5 15,-10 0-1-15,-22 2-12 16,-10 1-9-16,-16 3-2 16,-9-1 1-16,-11 3 14 15,-5-3 10-15,0-4 7 16,6 0-5-16,14-4-11 16,13 3-4-16,13 0-2 15,10 3 2-15,5 4 10 16,3 4 0-16,-2 3-1 0,-7 1 0 15,-14-2 2-15,-10 0 7 16,-21-5 14-16,-12 1 1 16,-24-10 12-16,-11-9 3 15,1-13-30 1,5-12-32-16,32-11-326 0</inkml:trace>
  <inkml:trace contextRef="#ctx0" brushRef="#br0" timeOffset="-127723.05">16075 16038 1028 0,'2'-4'472'16,"-1"-4"-245"-1,-4 7-71-15,-4 14-98 0,-6 4-47 0,-6 16-26 16,-4 12 9 0,-13 12 6-16,1 8 1 15,4 5 7 1,2-8 1-16,15-14 3 0,6-11 2 0,6-22 8 0,3-10 11 31,6-16 11-31,5-10 4 0,10-22-6 0,5-8-10 16,4-13-10-1,2-9-3-15,-2 1-9 16,-4 6-5 0,1 10-7-16,-4 14-1 15,-8 15 19-15,-2 12 3 0,-8 17-6 16,2 10-10-16,2 18-20 16,8 6-4-16,5 14 10 15,5 8 3-15,4 7 5 16,-2 10 1-16,-3 5 1 15,-4-3 1-15,-6-10 2 16,-4-10-49-16,-1-20-37 16,0-7-22-16,-2-13-155 15</inkml:trace>
  <inkml:trace contextRef="#ctx0" brushRef="#br0" timeOffset="-127525.18">15964 16312 808 0,'-5'-2'395'15,"1"-3"-112"-15,4 4-79 16,16 1-62-16,7 1-29 16,20 8-49-16,6 0-1 15,9 4-12-15,5 1-13 16,-7-6-5-16,-3-1-69 0</inkml:trace>
  <inkml:trace contextRef="#ctx0" brushRef="#br0" timeOffset="-31937.71">2477 17189 2518 0,'17'0'-70'0,"-1"-2"-73"16</inkml:trace>
  <inkml:trace contextRef="#ctx0" brushRef="#br0" timeOffset="-31522.34">1610 17253 1053 0,'1'-3'507'15,"5"1"-224"-15,6 1-94 16,7 3-32-16,23 2-35 16,14 3-11-16,31 2-26 15,11-1-8-15,2-1-39 16,-6-1-8-16,-10-5-7 16,-1-1-4-16,1 0-8 15,-6-3-7-15,-13 1-213 16,-10-3-194-16</inkml:trace>
  <inkml:trace contextRef="#ctx0" brushRef="#br0" timeOffset="-31171.67">2062 17323 1083 0,'0'1'533'15,"0"6"-192"-15,1 13-210 16,-5 7-42-16,0 21-57 16,-5 3-3-16,0 18-2 15,9 2-5-15,3-5-9 16,0-8-4-16,8-16-1 16,0-11-73-16,6-19-331 15</inkml:trace>
  <inkml:trace contextRef="#ctx0" brushRef="#br0" timeOffset="-30857.63">2424 17664 1147 0,'-13'-8'555'16,"-7"-7"-246"-16,-2 12-144 15,-1 3-56-15,6 8-104 16,2 9-23-16,15 10-15 0,7 5 1 16,17 6 9-16,9 1 5 15,14-9 4-15,1-6 2 16,0-14 11-16,-4-12 4 16,-19-21 56-16,-3 1 39 15,-18-5 45-15,-7-4 15 16,-13 8-34-16,-14-5-37 15,-14 7-51-15,-3-2-37 0,2 17-181 16,9 6-427-16</inkml:trace>
  <inkml:trace contextRef="#ctx0" brushRef="#br0" timeOffset="-30349.27">3231 17556 627 0,'0'11'305'15,"0"11"-55"-15,0 14-205 16,0 4 4-16,0 3-20 15,0-7-6-15,0-13 0 16,0-10 28-16,0-17 48 16,1-9 4-16,0-18 8 15,1-4-17-15,3-10-36 16,3 3 10-16,7 9 16 16,3-2-10-16,11 18-15 15,5 3-17-15,1 14-34 0,0 9-3 16,-12 12 1-16,-5 8 1 15,-7 10 1 1,-8 4-1-16,3 4 4 0,3-6-62 16,5-7-205-16,5-10-176 15</inkml:trace>
  <inkml:trace contextRef="#ctx0" brushRef="#br0" timeOffset="-30047.42">3680 17671 686 0,'-2'2'377'0,"0"5"-36"15,2 4-172-15,4 6-104 16,9 0-5 0,7-1-25-16,-1-3-7 0,5-8-2 15,-2-4 29-15,0-10 30 16,1-7 7-16,-3-10 20 16,-3-1-26-16,-9-3-17 0,-7 0-1 15,-13-3-6-15,-10-2-4 16,-8 7-36-16,-1 6-14 15,0 24-30-15,4 9-11 16,5 20 11-16,1 7 2 0,10 11 7 16,3 10 4-16,12 6 1 15,8 0 2 1,10-8 5-16,4-7-37 0,2-14-190 16,4-8-23-16</inkml:trace>
  <inkml:trace contextRef="#ctx0" brushRef="#br0" timeOffset="-29580.29">4280 17618 768 0,'-3'-6'423'0,"-5"-9"-72"15,-2 5-53-15,-11-3-65 16,-4-2-41-16,-4 7-67 16,-2 5-42-16,1 5-61 15,1 12-16-15,10 4-19 16,2 2-4-16,15 7-3 15,7-3 3-15,9 1 6 16,6 3 7-16,10-7 0 16,1-3 2-16,5-10 2 15,1-6 2-15,-6-9 11 16,-2-8-10-16,-7-20-145 16,-6 0-116-16,-9-11-330 15,-6-5-11-15,-12-3 339 16,-8-9 203-16,-6 2 467 0,-1 8 72 15,7 19-105-15,3 12-56 16,6 15-131-16,6 6-57 16,3 5-104-16,2 4-36 15,8 12-148-15,5 6-309 16</inkml:trace>
  <inkml:trace contextRef="#ctx0" brushRef="#br0" timeOffset="-29155.68">4661 17539 968 0,'-15'-11'478'0,"-17"-3"-189"15,-2 5-82-15,1 16-150 0,4 9-44 16,5 11-42-16,9 5-6 15,9 4 7-15,6-1 2 16,13-1 5-16,2-5 4 16,6-9 8-1,2-6 7-15,-2-10 20 0,-3-5 30 16,-10-6 49-16,-7-4 11 16,-10-2-8-16,-6-1-33 15,-2 2-72-15,3 5-96 0</inkml:trace>
  <inkml:trace contextRef="#ctx0" brushRef="#br0" timeOffset="-28903.47">4697 17618 897 0,'16'-3'461'16,"11"-7"-127"-16,-1 10-166 0,-1 0-42 16,-12 9-45-1,-1 2-14-15,-8 4-15 0,-4 3-6 16,-2-5-15-16,0 1-7 15,1-4-13-15,1-5 3 16,5-10-6-16,4-7-3 16,8-10-1-16,2 2-5 15,7 2-1-15,-4 6-2 16,-6 11-2 0,0 2-1-16,-10 14 3 0,3 5 2 15,-3 7 2 1,-3 6-19-16</inkml:trace>
  <inkml:trace contextRef="#ctx0" brushRef="#br0" timeOffset="-28683.29">5064 17522 919 0,'2'-4'440'0,"5"-2"-178"15,1 6-92-15,5 15-80 16,3 6-34-16,5 16-22 16,-2 9 1-16,-5 11 1 15,-2 11-3-15,-6 5-6 16,-2-1-2-16,-2-18 20 16,3-14-130-16</inkml:trace>
  <inkml:trace contextRef="#ctx0" brushRef="#br0" timeOffset="-28511.15">5255 17756 1440 0,'1'-1'541'16,"5"-1"-370"-16,14 0-171 0,8-1-3 15,13 1-6-15,5-1 1 16,-1-1-116-16,-12 1-97 15</inkml:trace>
  <inkml:trace contextRef="#ctx0" brushRef="#br0" timeOffset="-28292.22">5618 17625 680 0,'-4'-7'419'0,"-7"-10"13"16,-3 2-40-16,-5 4-157 16,-1 5-50-16,-2 6-124 15,5 9-48-15,6 6-28 16,4 3-5-16,7 11-8 15,3 1 0-15,6 3 8 16,9-3 1-16,8-11 6 16,4-6 3-16,1-16 12 15,-4-7 13-15,-12-12 19 16,-8-6 10-16,-17-3 5 16,-8-1-8-16,-13 2-80 15,-1 5-151-15</inkml:trace>
  <inkml:trace contextRef="#ctx0" brushRef="#br0" timeOffset="-27819.12">6391 17540 1225 0,'-23'6'472'0,"-21"7"-351"15,2 8-61-15,20 9-60 16,13 2-13-16,23 6-11 16,13-3 4-16,9-12 13 15,4-6 7-15,-8-18 49 16,-8-10 38-16,-8-17 55 0,-3-8 12 15,-6-13-10-15,-3-9-26 16,-4-16-46-16,-6-2-12 16,-5-16-29-1,2 3-12-15,2 22-25 16,4 12-13-16,5 34-125 0,7 13-114 16</inkml:trace>
  <inkml:trace contextRef="#ctx0" brushRef="#br0" timeOffset="-27475.65">6625 17532 655 0,'-7'-6'372'0,"-8"-1"-11"16,7 4-110-16,7 1-99 15,1 9-41-15,4 6-82 16,2 3-21-16,3 6 6 15,-1-5 3-15,1-1 4 16,1-4-2-16,-2-5-1 16,1 0 1-16,3-9 10 15,-1 0 8-15,4-9 4 0,3-6-5 16,7 0-16-16,1 1-10 16,0 9-10-16,-6 6-1 15,-2 9 1-15,-7 8 2 16,-4 7 7-16,-5 4-1 15,-2 3 0-15,-1-5-1 16,4-4-44-16,5-8-72 16,5-13-301-16</inkml:trace>
  <inkml:trace contextRef="#ctx0" brushRef="#br0" timeOffset="-27204.33">6904 17396 726 0,'-1'-26'405'0,"5"-21"-69"16,3 7-59-16,12 13-95 15,8 8-41-15,4 9-59 16,9 9-37-16,2 13-16 16,-3 10-8-16,-1 21-5 15,-9 6 7-15,0 11-3 16,-6 2 2-16,-7-7-3 16,2 0-2-16,-7-13-2 15,-1-5-3-15,-3-10 0 16,1-5 1-16,-6-16 21 15,-5-6 7-15,-9-6 0 0,-7-5-4 16,-11 4-31-16,-7 4-10 16,-3 10-7-16,0 4 0 15,8 7-81-15,8-4-101 16</inkml:trace>
  <inkml:trace contextRef="#ctx0" brushRef="#br0" timeOffset="-26650.71">7497 17535 1138 0,'-3'0'459'0,"-4"4"-324"16,0 7-48-16,3 11-82 0,0 6-10 0,8 2 5 15,4 0 1 1,7-4 7-16,5-6 3 16,8-10 11-16,1-5 9 15,3-12 29-15,-3-7 9 16,-6-8 6 0,-5-3-4-16,-6 1-24 0,-4 2-9 15,-8 3-9-15,0 6 0 16,-2 10-14-1,-3 4-9-15,4 13-13 16,-2 7-8-16,7 4 4 0,6 2 4 16,11-2 1-16,8-5 1 15,5-8 5-15,-2-1 3 16,-2-11 11-16,-6-4 6 16,-9-7 24-16,-4-4 7 15,-4-4 1-15,-4-2-4 0,-4 4-88 16,-1-2-100-16,-6-3-268 15</inkml:trace>
  <inkml:trace contextRef="#ctx0" brushRef="#br0" timeOffset="-26536.53">7751 17343 760 0,'-6'-8'510'16,"-5"-7"-30"-16,2 6-210 16,2 6-78-16,3 5-156 15,4 5-35-15,9 13-422 16</inkml:trace>
  <inkml:trace contextRef="#ctx0" brushRef="#br0" timeOffset="-26302.42">8085 17566 1143 0,'0'3'449'0,"0"2"-299"16,5 5-74-16,7 7-38 0,1 2-10 15,8 8-5-15,0-2-2 0,2-6 7 16,-2-2 24 0,2-11 39-16,-3-5 30 0,1-8 16 15,0-7-19 1,-5-5-34-16,-1-3-32 16,-9 1-22-16,-3-2-43 0,-3 9-239 15</inkml:trace>
  <inkml:trace contextRef="#ctx0" brushRef="#br0" timeOffset="-25717.95">8719 17496 758 0,'-2'-9'410'15,"-4"-2"-92"1,-7 3-129-16,-5 4-20 0,0 6-72 16,1-1-38-16,5 5-42 15,5 5-16-15,13 7-11 16,7 5-3-16,8 3 2 15,4-4 3-15,-1-5 7 16,-5-6 3-16,-6-4 13 16,-5-6 16-16,-12-6 7 15,-4 1 1-15,-14-1-7 16,-6 3-16-16,-3 6-15 16,0 3-8-1,6 7-12-15,7 3-1 0,12 3 2 0,7 2 3 16,13-4 6-16,7 2 1 15,8-8 7 1,3-4 3-16,3-12 8 16,-2-5 2-16,-4-8 4 0,-5-2 1 15,-4-3 1-15,-4-2 0 16,-3 0 7-16,-4-2 5 16,-5 5-6-16,-2 4 13 15,-5 11-1-15,-1 6-10 0,-2 17-2 16,4 2-15-16,2 13-9 15,5 0 0-15,2 4 0 16,3 0 2-16,6-8-83 16,9-5-503-16</inkml:trace>
  <inkml:trace contextRef="#ctx0" brushRef="#br0" timeOffset="-25074.02">9818 17595 805 0,'-9'-14'488'0,"-8"-9"-43"16,-9-7-187-16,-3 0-36 0,-1 6-94 16,-1 4-50-16,3 18-70 15,0 7-19-15,3 18-23 16,4 3 4-16,15 8 6 15,6 0 7-15,15-5 9 16,7-5 3-16,8-7 5 16,2-7 3-16,0-11 7 15,2-8 2-15,-9-9 11 16,-5-6-27-16,-8-6-194 16</inkml:trace>
  <inkml:trace contextRef="#ctx0" brushRef="#br0" timeOffset="-24933.06">9747 17267 1183 0,'-1'-3'488'0,"-2"-4"-321"0,3 4-72 15,0 3-108-15,0 0-26 16,0 0-119-16,15 7-104 16</inkml:trace>
  <inkml:trace contextRef="#ctx0" brushRef="#br0" timeOffset="-24558.53">9884 17420 696 0,'8'7'343'16,"12"7"-107"-16,7 2-57 16,10-1-77-16,7-4-17 0,3 0-38 15,-1-8-5-15,-7-3-9 16,-5 0 1 0,-17-5 5-16,-5 2 7 0,-13 2 20 15,-11-1-4-15,-9 3-13 16,-8 3-11-16,-6 8-32 15,1-1-4-15,6 8-4 16,4-2-4-16,12 5-2 16,5 1-2-16,14-1 3 15,7 1 3-15,11-8 4 16,7 0 3-16,9-10 4 16,-2-4 3-16,0-12 5 0,-3-4 2 15,-11-6 2 1,-3-5 1-16,-7 1 1 0,-5-1 2 15,-6 9 0 1,-3 6 9-16,-3 11-1 0,1 5-7 16,-3 8-7-16,-2 3-14 15,6 7-8-15,5 1-1 16,6 3-56-16,9 1-103 16</inkml:trace>
  <inkml:trace contextRef="#ctx0" brushRef="#br0" timeOffset="-23980.64">10921 17535 859 0,'12'-4'407'15,"8"-3"-134"-15,13-1-170 0,9 3-11 16,4 1-39-16,-4-1-16 16,-9 0-8-16,-10-3 6 15,-15 2 54-15,-8 2 6 16,-16 1-6-16,-10 6-9 0,-10 6-60 15,1 7-9 1,4 11-8-16,5 0-3 16,16 4-7-1,8-1-3-15,13-4-2 0,13-2 1 0,19-6 1 16,8-2 0 0,5-7 4-16,-1-5-15 0,-7-7-78 15,-3-5-31 1,-1-5-4-16,-4-1 18 0,-4-1 86 0,-8-2 37 15,-14 2 41-15,-9 1 20 16,-15 0 33 0,-11 5 20-1,-12-3 18-15,1 2-14 16,1 8-38-16,7-2-30 0,10 13-61 16,5 3-14-16,9 9-9 15,6 3-1-15,10 0 6 16,6 2 5-16,9-7 10 15,-1-4 6-15,3-11 6 16,-1-8 5-16,-7-12 1 16,-3-4-32-16</inkml:trace>
  <inkml:trace contextRef="#ctx0" brushRef="#br0" timeOffset="-23473.73">12188 17599 911 0,'2'5'352'16,"1"6"-227"-16,4 1-69 15,3 2 16-15,9-2 24 16,4-3 2-16,6-7-4 15,1-3-3-15,-4-10-28 0,-4-6-7 16,-12-4 8-16,-4-4 1 16,-16-1-10-16,-9 3-5 15,-5 2-36-15,-5 4-19 16,3 17-22-16,4 5-9 16,2 17 3-16,4 9 11 0,6 10 13 15,2 5 5 1,8 8 3-16,4 5 1 15,6 0 2-15,1-6 0 16,2-9-1-16,-5-12 4 16,3-18-102-16,6-10-116 15</inkml:trace>
  <inkml:trace contextRef="#ctx0" brushRef="#br0" timeOffset="-22915.62">12749 17465 1165 0,'-9'-6'514'15,"-6"-5"-273"-15,-3 11-121 16,-1 2-37-16,4 10-62 16,3 5-17-16,12 2-18 15,6 5-1-15,5-5 4 0,7-1 3 16,0-7 6-1,-6-4 4-15,0-4 12 0,-6-4 10 16,-5-4 14 0,-2 0-2-16,-5-5-13 15,-2 6-12-15,-7-1-20 16,-2 6-5-16,2 7-5 0,-2 3 1 16,8 6 2-1,2 0 2-15,5 3 5 0,5 3 1 16,5-1 4-16,6-3 2 15,4-4 3 1,4-4 2-16,5-8 4 0,1-3 1 16,2-8 2-1,4-3 2-15,-3-10 0 0,-2 0 1 16,-6-2 1-16,-6 0 3 16,-8 8 2-16,-6 2-5 15,-8 9-12-15,-4 4-6 16,0 6-9-16,-1 3 1 0,7 3 3 15,2 3 1-15,6 0 3 16,7 2 0-16,9-1 4 16,2-2 1-16,1-5 4 15,3-3 4-15,-4-10 6 16,-2-3 3-16,-3-7 1 16,-3-1-36-16,-8-2-189 15,-3-7-163-15</inkml:trace>
  <inkml:trace contextRef="#ctx0" brushRef="#br0" timeOffset="-22804.84">13038 17321 1135 0,'-3'-7'551'16,"-4"-6"-217"-16,1 5-69 15,1 7-132-15,2 0-66 16,2 4-75-16,1-3-15 16,0 0-250-16</inkml:trace>
  <inkml:trace contextRef="#ctx0" brushRef="#br0" timeOffset="-22486.9">13284 17489 1057 0,'1'-12'503'0,"-1"-8"-160"16,-1 7-120-16,0 23-138 16,-4 12-29-16,3 21-68 0,-4 12-3 15,-1 21 12-15,0 9 3 16,5 11 5-1,2-5 1-15,5-14-1 0,5-19 6 16,2-29-107 0,1-12-79-16</inkml:trace>
  <inkml:trace contextRef="#ctx0" brushRef="#br0" timeOffset="-22105.71">13319 17672 1151 0,'0'0'433'15,"7"-3"-316"-15,6 1-32 16,15 2-38-16,3 0-15 0,15 4-31 16,2 1-2-16,4-4 6 15,5-1-45-15,-3-5-62 16,-5-7-3-16,6-8-6 16,-5-3 48-16,-2-1 65 15,-2 8 41-15,-21 5 57 16,-10 8 25-16,-19 9 52 15,-15 3-14-15,-20 6-33 16,-8 6-19-16,-3-3-49 16,3-3-22-16,12-4-14 15,10-8-1-15,9-7-3 16,5-3-1-16,9-6-22 16,2-5-13-16,10 1-19 15,3 0 3-15,3 5 11 16,4 6 7-16,1 11 12 15,0 3 0-15,7 11 2 16,-3 2 0-16,4 6 2 16,4 3-6-16</inkml:trace>
  <inkml:trace contextRef="#ctx0" brushRef="#br0" timeOffset="-21594.73">14775 17476 745 0,'-12'-12'466'16,"-9"-8"-75"-16,-8 9-127 15,-2 1-42-15,-1 13-125 0,5 5-42 16,3 6-53-16,7 3-16 15,13-2-17-15,4-1-3 16,14-2 7-16,5 0 4 16,3-2 16-16,-3-1 7 15,-2-6 4-15,-6-3 6 16,-7 0 7-16,-2-1 0 16,-13 3-4-16,-3 5-4 15,-5 5-10-15,0 7-6 16,4 4-6-16,5 2-3 0,10 2-5 15,3-1 1 1,12-7 1-16,3-3 1 0,2-9-24 16,5-6-40-16,-2-8-180 15</inkml:trace>
  <inkml:trace contextRef="#ctx0" brushRef="#br0" timeOffset="-21439.76">14676 17260 1159 0,'0'-6'510'16,"2"-5"-263"0,-4 5-94-16,1 3-91 0,-3 2-42 15,1 2-50-15,2-1-100 16,0 0-267-16</inkml:trace>
  <inkml:trace contextRef="#ctx0" brushRef="#br0" timeOffset="-21294.89">14804 17450 526 0,'27'23'337'0,"20"17"-31"16,12 5-91-16,3 5-38 0,-9 4-42 16,-8 0-18-1,-21 10-52-15,-4-2-17 16,-10-11-30-16,-2-7-16 16,5-26-99-16,-4-16-276 0</inkml:trace>
  <inkml:trace contextRef="#ctx0" brushRef="#br0" timeOffset="-21160.22">15207 17544 932 0,'-8'-12'525'16,"-5"-14"-100"-16,-1 18-202 15,-6 8-55-15,-1 14-93 16,-7 10-28-16,-17 14-29 0,-6 4-8 16,-8 11-3-16,4-1 2 15</inkml:trace>
  <inkml:trace contextRef="#ctx0" brushRef="#br0" timeOffset="-20573.5">15626 17467 864 0,'0'-1'404'16,"-7"-7"-180"-16,-4 0-39 15,-8 2-56-15,-6 0-29 16,-1 5-43-16,0 5-18 0,7 7-37 15,5 4-16 1,10 8-12-16,5 0-1 0,10 0 7 16,5 1 4-16,4-9 11 15,-4-2 7-15,-4-5 11 16,-7-5 12-16,-5-3 4 16,-5-3 0-16,4 2 0 15,0 0-10-15,-19-7-10 16,-27-12-12-16,32 21-28 15,6 5-5-15,2 10 6 16,5 0 9-16,6 2 21 16,7 4 1-16,12-7 0 15,4 0 1-15,6-7 3 16,-2-6 2-16,1-10 8 0,-3-7 2 16,4-8 7-16,2-4 1 15,-3-3 7-15,2 0 0 16,-10 2 17-16,-6 5 18 15,-7 11 31-15,-9 9 0 16,-4 9-20-16,-2 12-19 16,2 12-48-16,2 4-4 15,9 11-7-15,3 1 10 16,12 2 123-16</inkml:trace>
  <inkml:trace contextRef="#ctx0" brushRef="#br0" timeOffset="-19564.43">16639 17358 755 0,'2'0'274'16,"7"7"-184"-16,-8 12-7 15,-8 18 26-15,-5 8 3 16,-18 5-37-16,1-6-17 16,-6-9-26-16,1-6-5 0,1-20 15 15,1-8 2-15,8-15-13 16,3-9-7-16,12-7-37 16,7-4-12-16,11 0 8 15,7 8 5-15,7 6 12 16,5 9 6-16,3 13-1 15,1 6-1-15,7 14 1 16,-4 5 2-16,-4 0 2 0,-4 3 1 16,-8-2-2-16,-5-3-3 15,-5-3-53-15,-3-8-65 16,-5-8-239-16</inkml:trace>
  <inkml:trace contextRef="#ctx0" brushRef="#br0" timeOffset="-19392.59">16741 17503 585 0,'7'-8'331'15,"7"-7"-100"-15,1 9-49 0,-4 14-92 16,3 6-40 0,1 10-7-16,-3 2 1 15,2-2-7-15,-2-4-9 16,3-8 2-16,3-9 16 16,2-13 19-16,3-7 2 0,2-12-13 15,-2-4-19 1,-5-1-153-16,-1 1-173 0</inkml:trace>
  <inkml:trace contextRef="#ctx0" brushRef="#br0" timeOffset="-18980.09">17034 17393 834 0,'-2'-2'427'0,"-2"-1"-70"16,3 0-138-16,1 3-81 15,0 0-40-15,6 1-76 0,13 3-7 16,36 7-4-16,-35-8 0 15,0-3 1-15,-2-1 0 16,-8-4 3-16,1 4 0 0,-9-3 1 16,-2 2-4-16,-3 4-4 15,2-2 0-15,0 0-4 16,-12 6 1-16,-38 45-3 16,34-24-2-16,9 2-6 15,-1 1-1-15,12 1-4 16,6-2 1-16,5-7 2 15,6-5-1-15,3-11 4 16,3-6 3-16,2-8 4 16,0-6 5-1,-2-5 1-15,-3-6 1 0,2-2-4 16,-5 0 0-16,-2 5-1 16,-5 3 1-16,-8 11-4 15,-5 4-3-15,-1 11-2 16,-3 12-2-16,1 6 4 15,2 3 2-15,1 2 0 16,1-6-33-16,4-3-241 16</inkml:trace>
  <inkml:trace contextRef="#ctx0" brushRef="#br0" timeOffset="-18834.45">17439 17198 1100 0,'-3'-10'528'0,"0"-9"-188"16,-4 6-168-16,2 13-146 16,0 3-17-16,0 16-162 15,3 5-171-15</inkml:trace>
  <inkml:trace contextRef="#ctx0" brushRef="#br0" timeOffset="-18523.19">17564 17640 1165 0,'4'6'444'16,"4"4"-332"-1,2 3 1-15,5-7-16 0,0-2-11 16,7-10-8-16,3-6-4 16,4-9-16-16,1-8-8 15,-10-12-10-15,-9-5-1 16,-15-20 0-16,-10-6-37 0,-10-8-20 15,-6 0-5-15,-1 19-3 16,-3 14 29-16,2 31 4 16,5 10-5-16,3 19-14 15,8 6-5-15,10 11-2 16,10 7-1-16,18 3 9 16,3 5 2-16,13 1 4 15,4 1 2-15,2-9 5 16,1-5-102-16</inkml:trace>
  <inkml:trace contextRef="#ctx0" brushRef="#br0" timeOffset="-18370.54">17976 17533 1243 0,'0'0'611'0,"6"1"-201"16,-6-2-261-16,0 0-55 15,0 0-125-15,-2-1-441 0</inkml:trace>
  <inkml:trace contextRef="#ctx0" brushRef="#br0" timeOffset="-17815.38">18580 17475 1248 0,'-16'-6'461'0,"-16"-2"-378"16,-5 8-36-16,-4 15-46 0,3 7-16 15,6 14-11-15,11 1-1 16,21 4 8 0,11 1 6-16,16-3 6 15,3-3 0-15,1-10 5 0,2-6 2 16,-6-12 10-16,-1-7 8 16,-6-11 14-16,-3-5 4 15,-9-8 4-15,-1-4 2 16,-6 3 2-16,-4 4 3 15,-1 10-14-15,-4 8-11 16,0 17-22-16,3 8-10 0,-1 14 1 16,4 6 4-16,3 5 3 15,5 1 2-15,11-3-135 16,5-9-180-16</inkml:trace>
  <inkml:trace contextRef="#ctx0" brushRef="#br0" timeOffset="-17314.79">18895 17524 1663 0,'-20'-5'42'0,"3"5"-17"16,-18 3 18-16,4 6-26 15,10 10-24-15,10 0-4 16,14 7-1-16,10-2 7 15,16-3 13-15,3-3 12 16,5-13 26-16,-2-3 21 16,-10-9 33-16,-6-4 1 15,-14-6-8-15,-1-2-23 16,-6 7-52-16,-3 0-14 16,0 9-40-16,0 3-15 0,4 2-30 15,1-2-8-15,0 0 19 16,6 9 9-1,3 11 37-15,42 27 11 0,-36-32 12 16,0-2 6-16,3-6 8 16,3-4 4-16,3-6 29 15,4-2 7-15,-5-9 10 16,-6-3 0-16,-7-2-18 0,-8-3-9 16,-12-1-6-1,-7-2-2-15,-6 2-16 16,0 5-10-16,5 14-32 15,1 9-8-15,2 14 3 0,1 9 5 16,0 7 21-16,4 6 3 16,7 12-1-16,3 5 1 15,8 7 1-15,6-2 1 16,9-8 2-16,0-10-6 16,3-13-207-16</inkml:trace>
  <inkml:trace contextRef="#ctx0" brushRef="#br0" timeOffset="-16951.79">19629 17609 894 0,'5'0'375'16,"-6"5"-236"-16,-5 3 5 0,-15 4-4 15,-9 4-15-15,-2-2-8 16,-3 0-15-16,-1-6-46 16,0-3-17-16,0-6-19 0,1-4-2 15,10-8-2-15,6 1-5 0,11-1-19 16,7-3-14-16,10 5-9 31,9 1 3-31,9 3 16 0,0 7 13 16,2 7 10-1,-2 9 4-15,-7 10 1 0,-2 2-5 16,-3 5-4-16,-2-2-2 0,-7-7-10 16,3-3-56-1,-9-15-156-15,1-1-180 16</inkml:trace>
  <inkml:trace contextRef="#ctx0" brushRef="#br0" timeOffset="-16795.82">19447 17326 1272 0,'0'-4'601'0,"-1"-5"-267"15,2 9-176-15,0 7-57 16,1 9-78-16,2 4-15 16,-2 9-4-16,-1 1 8 0</inkml:trace>
  <inkml:trace contextRef="#ctx0" brushRef="#br0" timeOffset="-15835.6">19980 17763 748 0,'-3'2'413'0,"3"-2"-40"16,0 1-84 0,0-1-78-16,0 0-26 0,0 0-52 15,0 0-16-15,0 0-10 31,0 0-6-31,0-1-23 16,0-1-13-16,0 1-24 16,0 1-14-16,0 0-17 15,0 0 0-15,0 0 290 0</inkml:trace>
</inkml:ink>
</file>

<file path=ppt/ink/ink7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2-19T10:04:35.776"/>
    </inkml:context>
    <inkml:brush xml:id="br0">
      <inkml:brushProperty name="width" value="0.05292" units="cm"/>
      <inkml:brushProperty name="height" value="0.05292" units="cm"/>
      <inkml:brushProperty name="color" value="#FF0000"/>
    </inkml:brush>
  </inkml:definitions>
  <inkml:trace contextRef="#ctx0" brushRef="#br0">2255 11249 678 0,'-17'-7'397'0,"-14"-6"-67"15,-14 3-99-15,-1 4-34 16,1 9-63-16,0 10-33 16,10 13-57-16,3 3-20 15,14 9-24-15,13-1-10 16,19-2-1-16,10-6 2 0,15-7 4 16,0-1 4-16,3-11 2 15,-2-1 3-15,-10-8 3 16,-2-2 4-16,-15 2 16 15,-10 0 4-15,-17-1 3 16,-8 0-2-16,-15 4-12 16,-6-3-5-16,-7 5-6 15,-2 3-4-15,5 3-12 16,3 8-6-16,18 5-6 16,9 0 0-16,22 3 5 15,14 5 3-15,20-6 6 16,3 1 3-16,6-8 3 15,-6-6 3-15,-1-5 16 16,-7-6-57-16,-6-2-170 16,-5-3-222-16</inkml:trace>
  <inkml:trace contextRef="#ctx0" brushRef="#br0" timeOffset="124.81">1779 11371 786 0,'-3'0'332'0,"-3"1"-172"16,16 6-137-16,3 3-23 16,18 9-33-16,10 3-169 0</inkml:trace>
  <inkml:trace contextRef="#ctx0" brushRef="#br0" timeOffset="289.13">2404 11553 1039 0,'1'5'466'0,"3"4"-196"16,7 16-174-16,4 7-10 16,9 27-45-16,1 11-14 15,-1 12-18-15,-3-2-36 16,-3-10-127-16,7-6-112 16</inkml:trace>
  <inkml:trace contextRef="#ctx0" brushRef="#br0" timeOffset="476.58">2668 11569 1040 0,'-11'3'485'0,"-23"8"-192"16,4 7-59-16,-8 16-101 16,-3 6-28-16,-3 15-59 15,-6 4-23-15,8 3-22 16,6-4-3-16,14-8-85 15,9-10-85-15,13-11-402 16</inkml:trace>
  <inkml:trace contextRef="#ctx0" brushRef="#br0" timeOffset="1156.83">3021 11675 673 0,'0'-10'371'0,"-1"-8"-79"0,-7 1-127 16,-3 1-23-16,-4 3-33 15,-3 3-11-15,-6 2-17 16,-6 3-14-16,-4 8-35 15,2 3-17-15,4 11-27 16,6 5-6-16,12 6-7 16,5 2 2-16,9-1 7 15,8-2 4-15,14-15 14 16,3-4 5-16,8-6 7 31,-3-6 2-31,-4-6 2 0,-3-4 0 16,-9-8 4-16,-9-1 0 15,-3 0-3-15,-5 0-1 0,-2 7-3 16,-2 2-3-16,-5 8-6 16,2 6-6-16,3 5-4 15,2 5-1-15,6 4 2 16,3 3 4-16,1 3 5 16,5-4 3-16,5 1 5 15,0-5 2-15,5-4 0 16,4 0 1-16,-5-8 1 15,2 0 0-15,1-12 2 16,-4-4 1-16,0-8-1 16,-7-4-1-16,-6-4-2 15,-3 2 0-15,-6 2 1 16,1 2-1-16,0 10 11 16,-2 1 10-16,-5 15 1 15,1 11-2-15,-2 11-8 16,5 12-13-16,2 14-5 15,2 5 0-15,3 20-6 0,0 2-1 16,-1-2-1-16,-4-6 1 16,9-19-1-16,2-7 1 15,3-14 2-15,4-8-31 16,-7-12-168-16,0-7-249 16</inkml:trace>
  <inkml:trace contextRef="#ctx0" brushRef="#br0" timeOffset="1297.45">3295 11764 1088 0,'7'-5'430'0,"7"-6"-304"16,10-1-58-16,15 4-56 16,3 2-93-16</inkml:trace>
  <inkml:trace contextRef="#ctx0" brushRef="#br0" timeOffset="1649.02">3774 11529 860 0,'-7'-3'471'0,"-9"-4"-91"16,-6 4-96-16,-4 1-122 15,0 3-48-15,2 6-75 0,5-1-26 16,10 5-32-16,5-4-10 15,9 5 0-15,5-1 2 16,10-3 15-16,1 2 6 16,2-3 6-16,-4 0 1 15,-6-2-7-15,-6 0-4 16,-12-2-3-16,-6 2-1 16,-10 5 9-16,-2-2 4 15,2 6 1-15,3-5 1 0,11 3 4 16,4-2 5-16,8 3 14 15,7 1 9-15,7-3 3 16,5-1-4-16,-1-4-13 16,0-2-6-16,3-3-129 0</inkml:trace>
  <inkml:trace contextRef="#ctx0" brushRef="#br0" timeOffset="2489.75">4726 11510 1048 0,'13'7'419'16,"4"16"-268"-16,-1 0-31 16,-15 7-33-16,-9 8-14 15,-8 4-26-15,0-4-17 16,5-10-16-16,6-9-1 15,5-17-8-15,0-7-9 0,5-18-8 16,6-6-4-16,7-7 4 16,8 1 8-16,2 3 4 15,0 7 0-15,-4-1 1 16,-2 6 4-16,-7 10 14 16,-6 1 2-16,-5 12 6 15,-9 5 2-15,-6 3-7 16,-1 5-2-16,3 5-7 15,9 2-7-15,12 1-7 16,6 2-2-16,7-3 1 16,4-3 0-16,5-5 2 15,3-6 1-15,6-11-16 16,-1-2-23-16,-1-9-51 16,-5-2-7-16,-5-6 14 15,-2-2 23-15,0-1 55 0,-4-2 9 16,-4 0 46-16,-7 4 26 15,-13 6 58-15,-4 7 22 16,-17 9-4-16,-7 2-19 16,-6 6-49-16,0 4-25 15,0 3-37-15,7 1-12 16,8 6-15-16,9 2-3 16,15 1-5-16,8 2 1 15,8-7 3-15,5-3 2 0,6-8 6 16,-1-4 0-16,4-8-37 15,-5-5-26-15,-5-7-114 32,-7-8-71-32</inkml:trace>
  <inkml:trace contextRef="#ctx0" brushRef="#br0" timeOffset="2599.29">5313 11313 1085 0,'-5'-14'486'0,"-6"-10"-237"15,4 8-74-15,4 12-113 16,3 4-41-16,8 11-86 15,4 5-117-15</inkml:trace>
  <inkml:trace contextRef="#ctx0" brushRef="#br0" timeOffset="2802.37">5571 11502 1240 0,'-5'5'528'0,"-4"16"-290"15,-1-1-65-15,4 21-78 16,5 13-30-16,4 18-39 16,5 11-12-16,6 3-7 15,0-8-2-15,-2-17 1 0,0-5 1 16,-3-18-1-16,-3-6-16 16,1-11-157-16,-2-11-154 15</inkml:trace>
  <inkml:trace contextRef="#ctx0" brushRef="#br0" timeOffset="2966.17">5578 11694 1259 0,'10'-2'473'0,"17"2"-345"16,4 3-62-16,15 1-27 31,4 3-10-31,-4 0-56 0,1-1-105 15</inkml:trace>
  <inkml:trace contextRef="#ctx0" brushRef="#br0" timeOffset="3184.87">5902 11274 1070 0,'-1'1'433'0,"1"5"-259"0,3 23-94 16,4 16-32-16,6 23 14 15,3 7-1-15,-6 1-12 16,1-4-6-16,-8-3-23 16,-2-6-8-16,-1-9-49 15,0-8-65-15</inkml:trace>
  <inkml:trace contextRef="#ctx0" brushRef="#br0" timeOffset="3497.48">5891 11304 1054 0,'20'-8'451'0,"14"-6"-239"0,-1 9-49 15,-5 8-53-15,-6 8-27 16,-10 8-37-16,-6 0-10 15,-15 12-14-15,-10-1-3 16,-4-5-1-16,2-5-1 16,11-14-17-16,4-6-15 15,13-8-15-15,6-1-7 16,12 4 6-16,5 3 11 16,8 8 6-16,2 7 1 0,-12 8 13 15,-7 6 5-15,-21 3 15 16,-13-1 3-16,-14 2 1 15,-4-9-2-15,1-5-61 16,5-6-85-16</inkml:trace>
  <inkml:trace contextRef="#ctx0" brushRef="#br0" timeOffset="4028.61">6485 11608 670 0,'-6'-9'372'0,"-3"-8"-73"15,-3-1-110-15,-7-2-27 16,1 4-52-16,-1-1-22 15,-3 9-45-15,4 6-16 16,-3 14-16-16,-1 3-8 16,6 10-3-16,3 3 0 15,13-3 0-15,10 3 1 16,7-10 6-16,9-1 3 0,1-10 4 16,-4-6 2-16,-1-2 3 15,-5-8 1-15,-3-6 1 16,1-1-3-16,-7-4-2 15,0 2-1-15,-6 3 0 16,-2 3 0-16,-3 4-7 16,-3 4-4-16,2 4-8 15,-2 4-4-15,2 5 2 16,4 2 1-16,4 2 2 16,2-1 1-16,4 0 7 15,3 0 6-15,4-2 20 16,7 0 12-16,7-2 15 15,-1-4 1-15,-1-4-6 16,-5-8-5-16,-4-6-11 16,-4-4 0-16,-8-4-9 15,-4-1-4-15,-8 5-50 16,-4 1-65-16,-2 6-227 0</inkml:trace>
  <inkml:trace contextRef="#ctx0" brushRef="#br0" timeOffset="4316.92">6858 11480 979 0,'-4'1'405'0,"4"6"-224"15,4 4-43-15,3 5-39 16,3 2-11-16,9 5-31 16,1 5-12-16,1 1-16 15,-2 2 21-15,-16-2 48 16,-4-4 23-16,-7-6 17 16,-6-7-19-16,-4-12-48 0,2-8-14 15,4-9-157-15,0-4-123 16</inkml:trace>
  <inkml:trace contextRef="#ctx0" brushRef="#br0" timeOffset="4840.32">8089 11063 724 0,'-16'-1'359'0,"-26"4"-102"16,-7 4-41-16,-7 16-54 15,2 11-27-15,6 20-52 0,10 17-32 16,20 20-33-16,15 3-6 16,21-5-4-16,12-10-2 15,15-16 0-15,-1-8 0 16,16-15 12-16,0-10-50 15,3-23-224-15</inkml:trace>
  <inkml:trace contextRef="#ctx0" brushRef="#br0" timeOffset="5480.8">8347 11110 1070 0,'-1'0'446'16,"0"7"-253"-16,1 10-68 15,0 21-63-15,0 13-4 16,6 18-11-16,-3 3-3 0,0-8-10 16,3-6-4-16,-5-20-9 15,2-11-2-15,4-11 1 16,-5-9 8-16,4-9 8 16,-2-6-2-16,0-10-11 15,2-9-17-15,3-6-24 16,9 4-8-16,10 8-5 15,9 15 3-15,2 16 7 16,-10 11 5-16,-7 7 9 16,-12 4 3-16,-13 1 8 15,-4-3 2-15,-18 1 3 16,-1-3 3-16,-6-10 5 16,3-5 3-16,7-15-24 15,2-8-30-15,12-8-66 16,5 1-33-16,6 1-81 15,8 3-15-15,8 7-23 0,2-1-27 16</inkml:trace>
  <inkml:trace contextRef="#ctx0" brushRef="#br0" timeOffset="5621.4">8792 11596 897 0,'7'4'452'15,"3"8"-138"-15,-2 0-53 16,-3 6-84-16,-6 0-39 0,-7 5-58 15,0 0-19-15,-6-1-29 16,5-1-12-16,1-8-121 16,-3-8-402-16</inkml:trace>
  <inkml:trace contextRef="#ctx0" brushRef="#br0" timeOffset="6074.41">9317 11485 705 0,'-3'-6'337'15,"-2"-3"-105"-15,0 0-27 16,-19 1-31-16,-3 5-20 15,-8 10-59-15,-7 1-26 0,9 8-43 16,5 5-13-16,7 5-5 16,12 1 2-16,12 1 2 15,8 1 4-15,13-6 8 16,0-1 5-16,7-6 3 16,2-7 0-16,6-9-9 15,-2-8-14-15,4-10-183 16</inkml:trace>
  <inkml:trace contextRef="#ctx0" brushRef="#br0" timeOffset="6339.96">9453 11009 866 0,'11'8'399'16,"24"23"-118"-16,10 10-113 15,14 36-28-15,2 15-11 16,-21 14-31-16,-13 1-21 16,-31-6-27-16,-16-12-7 15,-7-20-14-15,-5-6-7 16,4-23-4-16,3-9-19 0,5-19-548 15</inkml:trace>
  <inkml:trace contextRef="#ctx0" brushRef="#br0" timeOffset="7015.84">10387 11464 773 0,'12'-8'391'0,"17"-5"-108"15,6 8-76-15,2 18-90 16,-6 10-30-16,-13 17-32 16,-11 4-6-16,-20-1-5 15,-5 2-5-15,-2-10-19 16,2-9-5-16,13-14 2 15,5-12-1-15,5-17-2 16,5-6-2-16,1-10-6 16,1 0-1-16,3-1-2 15,3 4-1-15,-2 5 0 16,-2 3-1-16,-9 11-2 16,-4 4-6-16,-3 12-9 0,-5 10-3 15,7 12-1-15,0 0 3 16,14 5 7-16,6-5 2 15,10 0 4-15,2-2 2 16,4-10 6-16,2-1-43 16,0-10-122-16,2-7-107 15</inkml:trace>
  <inkml:trace contextRef="#ctx0" brushRef="#br0" timeOffset="7394.04">11075 11547 756 0,'6'-1'393'0,"-1"1"-105"16,-5 5-48-16,-15 5-84 0,-5 11-25 15,-9 3-43-15,-2-3-26 16,-3-2-30-16,3-7-5 16,1-6-4-16,4-6-1 15,7-8-4-15,2-9-17 16,9-5-25-16,1 2-8 16,8 1-12-16,7 7 7 15,8 4 8-15,7 6 2 16,3 7 4-16,2 5 4 15,2 9 12-15,-3 2 5 0,1-2 9 16,-1 2 2-16,2-8 4 16,0-4 0-16,1-9 5 15,-1-6 2-15,-3-8 1 16,-2-7 1-16,-6 1-2 16,-3-5-2-16,-11-6-1 15,8 6-5-15,-6 0 9 16,-1 7 13-16,2 18 2 15,-8 3 12-15,6 16 6 16,-3 8-12-16,2 5 0 16,2 1-11-16,-2-1 17 15,3-5-90-15</inkml:trace>
  <inkml:trace contextRef="#ctx0" brushRef="#br0" timeOffset="8907.5">1828 12743 679 0,'0'-1'313'15,"4"-2"-132"-15,18 3-95 16,13 3-25-16,18 0-21 15,3 2-5-15,3-2-15 16,-1-1-6-16,-14 1-1 16,-8-3 2-16,-16 0 2 0,-12 2 2 31,-14-1 3-31,-4 4-2 0,-14 3-3 16,-3 2-4-16,-7 12-5 15,1 3 3-15,7 13 9 16,5 3-1-16,12-3-3 15,8-1-5-15,17-10-7 16,2-6 2-16,23-10 3 16,0-6 1-16,4-8-1 15,5-1-13-15,-17 1-76 16,-4-4-72-16,-7 4-244 16</inkml:trace>
  <inkml:trace contextRef="#ctx0" brushRef="#br0" timeOffset="9219.92">2389 12996 619 0,'2'0'326'0,"6"3"-76"0,2-2-32 16,10 5-62-16,2-1-27 15,4-5-46-15,1 1-16 16,-4-6-12-16,0-2-4 16,-8-5-6-16,0-4-2 15,-4-4-7-15,-8-8-3 16,-5-5-8-16,-3 2-3 0,-8-2-12 15,0 7-7-15,-3 9-11 16,-3 7-7-16,-5 18-11 16,0 9-4-16,4 21 1 15,5 9 2-15,11 8 21 16,5 1 14-16,10 1 22 16,2-3 6-16,3-1-7 15,-2-2-6-15,-5-12-13 16,0-1-2-16,0-16-13 15,0-4-65-15,8-11-312 16</inkml:trace>
  <inkml:trace contextRef="#ctx0" brushRef="#br0" timeOffset="9743.01">2959 12782 738 0,'-13'-7'418'0,"-8"-6"-46"15,-4 7-218-15,-1 8-45 16,3 3-62-16,3 3-26 16,12 7-35-16,6-1-6 0,13 5-1 15,7-2 4-15,8-1 13 16,4-3 5-16,-4-4 6 15,-5-1 1-15,-10-6 5 16,-6 1 1-16,-6-1-4 16,-10 2-1-16,-13 0-3 15,-5 3-1-15,-5 5 1 0,-3-4-2 16,15 5-6-16,2-1-3 16,12 1-6-16,6 2 2 15,8 0 6-15,9 1 4 16,8-5 7-16,7 1 2 15,1-8 0-15,-1 0 2 16,0-6 2-16,-2-9 0 0,-2-5-1 16,-2-6-4-16,-6-10-4 15,0 7-1-15,-11-3 3 16,-4 7 1-16,-3 12 13 16,-3 4 9-16,1 12 14 15,-3 7 3-15,5 7-13 16,0 4-11-16,5 2-19 15,3-2-3-15,0-6-52 16,0-5-73-16</inkml:trace>
  <inkml:trace contextRef="#ctx0" brushRef="#br0" timeOffset="9946.08">3274 12845 867 0,'6'-2'424'0,"7"0"-140"0,3 2-72 16,8 9-79-16,4 5-19 16,8 9-39-16,-4 7-8 15,-12 1-2-15,-7 2-3 16,-22-6 2-16,-7-6-4 16,-12-4-19-16,-6-8-10 15,-2-8-70-15,4-2-85 16</inkml:trace>
  <inkml:trace contextRef="#ctx0" brushRef="#br0" timeOffset="10555.16">4086 12795 831 0,'2'-7'334'0,"-2"-6"-198"15,2 13-28-15,-4 22-19 16,2 18-16-16,5 31-32 16,3 8 4-16,-4 10-11 15,0-4-5-15,-10-6-6 16,-2-8-3-16,1-20-30 16,-3-12-52-16,-3-31-377 15</inkml:trace>
  <inkml:trace contextRef="#ctx0" brushRef="#br0" timeOffset="10867.57">3954 12756 839 0,'15'-28'404'0,"16"-23"-172"15,6 20-91-15,6 11-18 16,3 18-53-16,-2 5-16 16,-18 14-22-16,-11 6-9 15,-23 11-5-15,-16 4-1 0,-11 3-1 16,-2-6 0-16,5-14-4 15,6-9-11-15,17-15-35 16,3-9-13-16,18-6-6 16,7 2 6-16,17 2 22 15,8 7 5-15,2 9-1 16,4 4 3-16,-15 15 8 16,-7 3 6-16,-21 13 10 15,-16 4 7-15,-19-1 5 16,-8-1-1-16,-4-10-3 15,5-1-16-15,7-16-91 16,10-4-123-16</inkml:trace>
  <inkml:trace contextRef="#ctx0" brushRef="#br0" timeOffset="11195.79">4412 13076 444 0,'20'2'352'0,"11"-1"20"16,-2 4-119-16,-6-5-58 15,-1-5-83-15,0 2-26 16,-4-8-32-16,3-2-7 16,-6-2-11-16,-1-5-3 15,-8-2-6-15,-6 0 0 16,-11-4-7-16,-7-1-8 16,-5 10-19-16,-3 5-11 0,3 16-11 15,5 11-2-15,5 15 6 16,0 4 6-16,9 3 4 15,-1 2 1-15,5 2 3 16,8-1-1-16,5 4 6 16,0-5 2-16,6-3 4 15,-3-4 4-15,2-8 3 16,1-5 11-16,2-12-119 16,4-7-211-16</inkml:trace>
  <inkml:trace contextRef="#ctx0" brushRef="#br0" timeOffset="11445.73">5001 13025 882 0,'-13'-9'432'0,"-14"-5"-143"0,-4 1-64 15,-4 2-80-15,8 9-38 16,3 5-60-16,3 4-18 15,13 8-25-15,1 2-4 16,10-1-2-16,9 6-2 16,9-2 1-16,3-4 3 15,2-3 1-15,0-6 3 16,-4-5 6-16,-2-1-26 0,-4-8-137 16,1-2-229-16</inkml:trace>
  <inkml:trace contextRef="#ctx0" brushRef="#br0" timeOffset="11547.16">4910 12684 1086 0,'-2'-5'525'0,"-4"-3"-196"16,6 8-197-16,-1 0-58 16,5 8-68-16,5 7-15 15</inkml:trace>
  <inkml:trace contextRef="#ctx0" brushRef="#br0" timeOffset="11977.09">5105 12845 1132 0,'11'16'406'0,"15"29"-339"15,6 10-24-15,16 10 24 16,2 7-3-16,3-7-2 16,-3 2-6-16,-15 4-27 15,-10-11-6-15,-15-17-39 16,2-6-48-16,-3-27-272 15</inkml:trace>
  <inkml:trace contextRef="#ctx0" brushRef="#br0" timeOffset="12148.93">5466 12872 1240 0,'-15'11'528'0,"-11"10"-289"16,-16 22-118-16,-2 5-32 15,-6 7-41-15,2 5-17 16,11-2-21-16,9 2-6 0,13-2-21 16,3-5-43-16,12-15-153 15,5-6-120-15</inkml:trace>
  <inkml:trace contextRef="#ctx0" brushRef="#br0" timeOffset="12664.42">5871 13054 937 0,'-9'-12'461'15,"-9"-12"-172"-15,-5-1-118 16,-1-2-40-16,-3 5-59 15,1 10-21-15,1 8-28 16,0 4-10-16,2 13-14 16,3 0-8-16,6 10-8 0,4 1 3 15,12-3 5-15,5 3 5 16,8-10 5-16,3 1 2 16,6-7 4-16,3-6 2 15,-1-2 6-15,2-9 1 16,-3-5 2-16,-6-4 0 15,-5-2-3-15,-4 0-2 16,-11 3-5-16,-2 6-5 0,-7 9-10 16,0 2-4-16,3 13-7 15,3 4-1-15,5 1 4 16,4 1 3-16,11 0 8 16,2-4 3-16,2-4 5 15,4-4 10-15,-5-7 14 16,2-2 8-16,-4-5 15 15,-3 0-4-15,-4-9-9 16,-1 0-4-16,1-4-22 16,-1-1-37-16,-1 4-137 15,-5-3-157-15</inkml:trace>
  <inkml:trace contextRef="#ctx0" brushRef="#br0" timeOffset="12883.17">6131 12928 934 0,'8'1'440'16,"14"9"-147"-16,7 1-99 16,15 12-72-16,1 1-22 15,-8 2-41-15,-7-2-12 16,-23-4 17-16,-7-2 12 15,-20-8 4-15,-6 0-4 0,-8-9-32 16,-2-1-33-16,9 1-146 16</inkml:trace>
  <inkml:trace contextRef="#ctx0" brushRef="#br0" timeOffset="13445.97">7318 12279 791 0,'-19'0'369'0,"-28"9"-154"15,-8 13-54-15,-7 33-60 16,0 11-27-16,21 29-34 16,10 13-19-16,35 25-8 15,17-1 0-15,23-7 9 16,10-7 3-16,7-29-1 16,5-6-1-16,-1-20-49 15,2-19-63-15</inkml:trace>
  <inkml:trace contextRef="#ctx0" brushRef="#br0" timeOffset="22755.75">7665 13017 309 0,'5'3'201'0,"10"4"23"16,8-2-66-16,13 3-46 15,5-8-16-15,1-9-37 0,-1 2-18 16,-7-8-17-16,-9 3-2 15,-6-1 1-15,-11-4 1 16,-11 5 4-16,-10-1 3 16,-16 4 7-16,1 7 5 15,-11 2 1-15,0 3-2 16,4 10-12-16,1 1-5 16,10 7-8-16,7 7-2 15,15 3 14-15,9 3 0 16,16-1 5-16,8-4 2 0,11-5-12 15,2-2-1-15,-1-9-1 16,0-8 2-16,2-5-70 16,-7-6-100-16</inkml:trace>
  <inkml:trace contextRef="#ctx0" brushRef="#br0" timeOffset="23083.4">8112 13192 703 0,'8'8'356'0,"5"6"-113"15,5-5-61-15,6-4-9 16,-4-10-13-16,-4-5-16 15,-4-11-37-15,-8-4-22 16,-4-10-39-16,-2-3-14 16,-7-7-10-16,1-8-4 15,-2-14-7-15,2-5-4 16,8-2-10-16,8 11-5 0,9 14-8 16,6 16-4-16,1 17-25 15,-1 4-35-15,-2 19-117 16,-3 1-129-16</inkml:trace>
  <inkml:trace contextRef="#ctx0" brushRef="#br0" timeOffset="23240.03">8065 12966 1029 0,'10'5'453'0,"17"2"-221"16,13-1-51-16,16 1-56 15,3-5-36-15,-7 0-45 16,-5 4-13-16,-16 1-19 16</inkml:trace>
  <inkml:trace contextRef="#ctx0" brushRef="#br0" timeOffset="31919.32">8694 13033 371 0,'1'-4'227'0,"0"-5"-3"16,-3-1-14-16,-7 1-40 15,-5 1-22-15,-11 4-51 16,-1 6-22-16,-6 9-34 15,1 3-15-15,6 5-15 16,-1 3-11-16,11 3 3 16,7 1 0-16,8 1-1 15,11-2 4-15,10-7-6 16,4-4 0-16,16-6-19 16,4-7-56-16</inkml:trace>
  <inkml:trace contextRef="#ctx0" brushRef="#br0" timeOffset="32388.2">9091 13176 668 0,'-6'-7'346'0,"-3"-5"-103"0,-7-6-75 15,-2 1-24-15,-6-3-31 16,-1 3-16-16,-3 3-42 16,-2 5-19-16,4 7-30 15,5 3-10-15,7 10-22 16,5 7-2-16,5 5-2 16,2 0 2-16,7 3 12 15,6-3 3-15,12-3 11 16,4-4 3-16,4-9 8 15,0-7 3-15,-1-7 7 16,-7-8 2-16,-1-13 0 16,-1-4-1-16,-3-13-5 15,2-1-2-15,-12-12 3 16,-6-8 2-16,-12-11 25 16,-9 4 4-16,3 20 4 15,2 13-2-15,6 31-45 16,5 12-6-16,0 23-15 0,6 17-3 15,8 32 15-15,10 8 2 16,6 5 3-16,-1-6 0 16,-1-19-2-16,-5-7-58 15</inkml:trace>
  <inkml:trace contextRef="#ctx0" brushRef="#br0" timeOffset="33434.83">9495 13178 438 0,'4'-4'256'0,"3"-8"-32"16,-3 1-37-16,0-5-48 15,-4-2-21-15,-5-2-26 16,-4-3-10-16,-7 2-26 15,-5 1-20-15,-5 5-7 16,-3 5-12-16,3 10-17 16,0 3-2-16,4 16-24 15,5 1 1-15,2 1 0 16,8 6 0-16,10-1 6 16,5 0 3-16,12-2 16 15,2-5 7-15,2-9 9 16,3-5 4-16,-6-6 3 15,0-5 4-15,-2-6 4 16,-4-1-2-16,-4-1-8 16,-2 2-8-16,-4 2-11 15,-2 0-6-15,2 9-10 16,-1 3-2-16,4 10 1 0,1 5 5 16,1 3 15-16,4-3-41 15</inkml:trace>
  <inkml:trace contextRef="#ctx0" brushRef="#br0" timeOffset="33825.35">9772 12712 1046 0,'-1'-2'430'16,"-1"1"-235"-16,2 12-147 15,3 8-32-15,5 20-5 16,0 13 0-16,-4 14-4 16,5 3 0-16,-6-11 0 15,2-7 3-15,1-17 4 16,-4-9 3-16,0-10 7 16,-2-8 9-16,0-10 3 15,3-2-3-15,4-4-13 16,5-2-14-16,7-6-13 15,4 6-6-15,4 2-1 16,1 8-5-16,-3 9 2 16,-7 5 4-16,-14 8 6 15,-4 2 7-15,-12 4 9 0,-8-3 2 16,-5-2 5-16,-6-7 1 16,4-8-32-16,2-5-30 15,3-9-85-15,3-3-119 16</inkml:trace>
  <inkml:trace contextRef="#ctx0" brushRef="#br0" timeOffset="34184.65">10187 13125 784 0,'5'-7'378'0,"6"2"-129"16,3-3-96-16,8 4-60 16,-1 2-10-16,-2-5-16 15,1 1-14-15,-6-6-23 16,0 1-4-16,-6 0-4 16,-6-3-1-16,-7 2-7 15,-6 0-5-15,-5 4-8 16,-5 2-3-16,-6 6-9 15,-1 2-5-15,-6 13-7 16,3 6 0-16,9 9 15 0,6 1 7 16,18 2 15-16,13 3 6 15,15-6-2-15,6-1-1 16,3-10-2-16,-1-5-3 16,-3-10 1-16,2-4-21 15,-3-6-333-15</inkml:trace>
  <inkml:trace contextRef="#ctx0" brushRef="#br0" timeOffset="34700.46">10738 13215 1080 0,'4'14'544'16,"0"10"-195"-16,-7 12-132 16,-15-1-51-16,-12 4-108 15,-8-2-94-15</inkml:trace>
  <inkml:trace contextRef="#ctx0" brushRef="#br0" timeOffset="37669.92">1750 14588 575 0,'0'10'288'16,"-1"0"-67"-16,13 4-132 16,5-4-10-16,13-6-20 15,8-3-9-15,9-7-19 16,1-2-3-16,-13-4 4 16,-7-1 18-16,-22-5 31 15,-6 2 8-15,-20-3 3 16,-12 2-15-16,-14 11-25 15,-3 1-5-15,2 13-11 16,8 6-11-16,14 4-23 16,4 5-9-16,16 2-14 15,7 0 2-15,23 1 8 16,4-1 2-16,17 0-42 0,6-3-76 16,6-1-227-16</inkml:trace>
  <inkml:trace contextRef="#ctx0" brushRef="#br0" timeOffset="37935.25">2198 14795 903 0,'-1'-4'399'0,"-3"-4"-173"16,3-2-48-16,4-3-31 16,2-4-15-16,1-5-29 15,1-6-16-15,-8-5-14 16,-6-5-6-16,-7-12-14 15,-4-4-8-15,5-10-24 16,5 4-11-16,8 4-13 16,9 9-6-16,12 11-12 15,4 4-12-15,8 12-80 16,3 9-48-16,2 10-95 16,-4 4-54-16,-10 10-58 15,-7 2-35-15</inkml:trace>
  <inkml:trace contextRef="#ctx0" brushRef="#br0" timeOffset="38060.54">2104 14500 493 0,'-5'4'311'0,"-2"11"-27"16,4-7-60-16,19-1-94 0,13 0-44 16,13-7-46-16,9 7-14 15,6-3-32-15,3-4-102 16</inkml:trace>
  <inkml:trace contextRef="#ctx0" brushRef="#br0" timeOffset="38372.61">2758 14664 690 0,'-6'-4'347'0,"-6"-4"-86"16,-5 1-64-16,-8 1-53 16,-1 0-9-16,-6 3-33 15,2 1-19-15,2 5-30 16,3 9-23-16,7 5-23 16,3 5-2-16,13 5-1 15,1 0 1-15,13 2 3 16,9-2-3-16,9-6 1 15,3-2 1-15,5-10-1 16,0-3-10-16,-1-10-138 16,3-6-163-16</inkml:trace>
  <inkml:trace contextRef="#ctx0" brushRef="#br0" timeOffset="38794.9">2982 14320 792 0,'0'-5'421'0,"-5"-1"-98"16,5 8-146-16,-3 15-102 15,5 11-23-15,4 20-10 16,-3 5 13-16,1 8-1 15,0 0-1-15,0-1-9 16,-1-3-17-16,3-12-11 16,-2-7-1-16,1-19 0 15,1-7 1-15,1-15 4 16,2-8-2-16,6-8-8 16,5-1-7-16,10-1-10 15,1 4-3-15,6 6-4 16,-3 7 3-16,-7 11 1 15,-9 5 4-15,-12 7 9 16,-5-1 5-16,-12 3 7 16,-8 0 4-16,-10-2 0 0,-3 0 1 15,-4-10 2-15,6-4-39 16,9-7-133-16,4-3-89 16</inkml:trace>
  <inkml:trace contextRef="#ctx0" brushRef="#br0" timeOffset="39294.78">3444 14684 769 0,'0'1'381'16,"1"3"-78"-16,13-2-185 15,2-2-15-15,12-3-25 16,-2-6-17-16,4 1-32 15,0-1-5-15,-8 0 1 16,-6-1-1-16,-8-4 1 0,-8 1-4 16,-7-1-9-16,-3-1-3 15,-5 0-11-15,-1 1-5 16,-4 5-10-16,-3 9-4 16,-2 12 9-16,-2 5 10 15,4 8 22-15,4 3 12 16,8 3 12-16,8 0 2 15,14 0 0-15,7-3-2 0,11-6-9 16,3-4-5-16,0-7-8 16,7-3-5-16,2-7-1 15,-1-2-52-15,1-8-137 16,-2-4-166-16</inkml:trace>
  <inkml:trace contextRef="#ctx0" brushRef="#br0" timeOffset="39419.67">3981 14712 657 0,'7'2'433'16,"5"3"24"-16,-5 7-202 16,1 6-24-16,-8 9-60 15,-7 6-41-15,-5 3-56 16,-4 4-24-16,-5-7-62 16,1-2-75-16</inkml:trace>
  <inkml:trace contextRef="#ctx0" brushRef="#br0" timeOffset="40785.78">4674 14192 779 0,'-2'-6'385'16,"-4"-5"-130"-16,0 8-102 15,0 7-28-15,0 13-58 16,-1 9-28-16,3 28-27 16,4 11-3-16,6 14 2 15,-1-1 1-15,-1-10 1 16,-2-8 0-16,2-20-1 15,2-5 1-15,-1-17 3 16,1-8 7-16,-1-15 10 0,1-8 1 16,2-14-6-1,1-4-8-15,10-4-20 0,3-2-3 16,6 9-10-16,4 9-4 16,-1 12-4-16,-3 11 1 15,-7 14 5-15,1 5 5 16,-12 9 9-16,-6-1 2 15,-16 3 5-15,-13-1 3 16,-13-5 5-16,-2-3 1 0,0-11-17 16,2-5-38-16,10-9-62 15,7-7-73-15,11-5-83 16,5-5-71-16</inkml:trace>
  <inkml:trace contextRef="#ctx0" brushRef="#br0" timeOffset="41184.01">5334 14580 584 0,'-2'-9'377'0,"-2"-7"-50"16,-8 3-75-16,-9-1-40 15,-11 8-71-15,-5 2-30 16,-9 9-39-16,4 5-21 15,6 6-34-15,6 5-8 0,17 2-18 16,7 2 2-16,14 7 7 16,10 0 3-16,12 0 4 15,3-3 1-15,9-10 0 16,-2-5 1 0,0-11 10-16,1-7-50 0,-10-9-224 15</inkml:trace>
  <inkml:trace contextRef="#ctx0" brushRef="#br0" timeOffset="41699.94">5821 14711 945 0,'0'-7'401'16,"-4"-12"-204"-16,-2 2-50 16,-5-4-36-16,-4 0-23 15,-2 3-37-15,-5 1-16 16,-3 3-21-16,-2 6-8 16,-3 8-16-16,4 2-6 15,6 12-15-15,4 1-3 16,9 8 4-16,7 1 1 0,11 2 17 15,6 0 7-15,8-5 7 16,5-4 5 0,2-7 5-16,1-4 4 0,-3-14 8 15,-1-7 2-15,-4-14-3 16,-1-6-6-16,-4-13-15 16,-1-5-8-16,-7-19-8 15,-8-8 2-15,-5-5 12 16,-6 3 9-16,-1 22 19 15,1 15 9-15,-1 23 13 16,-2 11-5-16,-2 15-19 16,4 14-11-16,8 20-18 15,0 11 1-15,4 21 2 16,3 9 3-16,2 2 0 16,4-2 0-16,4-14 1 15,-1-11 16-15,-3-13-125 16,5-7-115-16</inkml:trace>
  <inkml:trace contextRef="#ctx0" brushRef="#br0" timeOffset="42117.74">6252 14696 472 0,'5'-4'281'16,"3"-3"-45"-16,-1-2-73 15,1-3-19-15,-2-1-24 16,-2-2-6-16,-5-3-11 16,-3 2-6-16,-9 1-13 15,-7 0-12-15,-6 3-27 16,-6 2-17-16,-3 9-27 15,4 8-9-15,4 7-13 16,5 4-2-16,11 1 3 16,2-3 5-16,12 5 11 15,5-3 4-15,7-1 3 16,6-3 3-16,1-9 4 16,1-3 3-16,0-5 0 15,-3-2 0-15,-3 2-6 0,-1-2-5 16,-3 5-5-16,3 1-5 15,-2 10-1-15,2 1 2 16,1 1-69-16,-2 3-100 16</inkml:trace>
  <inkml:trace contextRef="#ctx0" brushRef="#br0" timeOffset="42616.78">6544 14251 864 0,'0'-17'427'15,"-1"-10"-162"-15,-3 12-93 16,0 4-34-16,1 18-71 16,-2 5-25-16,1 18-37 15,4 13-4-15,3 23 6 16,1 12 5-16,2 3 6 16,-4-2 2-16,-2-16 0 0,0-10-2 15,0-16-3-15,1-8 2 16,2-15 4-16,1-8 7 15,3-13 6-15,0-6-2 16,6-12-7-16,3-5-11 16,8 0-12-16,3 1-3 15,2 8-9-15,-1 6-2 0,-1 15 2 16,-5 6 0-16,-6 10 22 16,-7 3 9-16,-9 1 16 15,-10 0 6-15,-11-1-7 16,-10 1-3-16,-8-3-12 15,-3-2-6-15,-3-2-46 16,7-4-59-16</inkml:trace>
  <inkml:trace contextRef="#ctx0" brushRef="#br0" timeOffset="43904.58">6983 14018 828 0,'3'-4'372'0,"9"4"-189"0,11 11-31 16,23 38-71-16,9 23-8 15,9 50 18-15,0 15 13 16,-30 16 38-16,-32 3 3 16,-49-20-30-16,-21-13-16 15,-18-34-51-15,8-22 0 16,16-39-115-16</inkml:trace>
  <inkml:trace contextRef="#ctx0" brushRef="#br0" timeOffset="46156.61">7892 14700 1274 0,'0'0'517'0,"0"0"-326"15,0 0-76-15,-1 0-78 16,-1 0-80-16</inkml:trace>
  <inkml:trace contextRef="#ctx0" brushRef="#br0" timeOffset="47602.4">8847 14121 881 0,'-26'-1'359'16,"-24"-2"-214"-16,10 4-98 16,5 7-39-16,15 5-21 15,10 4-6-15,21 6-1 16,12-1 4-16,15-2 16 16,7-2 3-16,1-5 6 15,-4-2 2-15,-7-1 2 16,-9-6 2-16,-16 0 7 15,-11-3-1-15,-23 4-4 16,-12 4 17-16,-13 3 15 16,-4 6 5-16,-1 5 10 15,6 1-18-15,11 6-27 0,8 4-7 16,20 4-11 0,9 4-1-16,21-5 3 0,9-3 1 15,11-8 3-15,9-5 1 16,3-9 0-16,-6-5-23 15,-6-8-115-15,-4-6-140 16</inkml:trace>
  <inkml:trace contextRef="#ctx0" brushRef="#br0" timeOffset="47774.61">8494 14317 690 0,'-3'-1'354'16,"-1"1"-43"-16,5 4-281 16,-1-4-22-16,0 0-22 15,18 9-77-15</inkml:trace>
  <inkml:trace contextRef="#ctx0" brushRef="#br0" timeOffset="47925.58">8880 14383 803 0,'9'17'346'0,"21"25"-173"16,2 8-84-16,13 11-34 15,9 2-18-15,5 3-15 0,0 3-3 16,-12-7-59-16,-6-8-48 16,-13-24-159-16</inkml:trace>
  <inkml:trace contextRef="#ctx0" brushRef="#br0" timeOffset="48101.87">9349 14433 1147 0,'-22'18'503'16,"-19"12"-260"-16,-15 17-107 16,-13 6-31-16,-8 14-48 15,4 6-18-15,13 4-24 16,13-1-7-16,18-15-75 15,7-8-84-15</inkml:trace>
  <inkml:trace contextRef="#ctx0" brushRef="#br0" timeOffset="48766.21">9573 14586 872 0,'-11'-14'406'0,"-6"-9"-185"16,-6 4-89-16,-2-2-22 15,-5 13-52-15,1 5-23 16,1 10-34-16,4 7-10 15,8 5-15-15,3 0 4 16,10 1 9-16,8 1 3 0,15-2 12 16,8 1 1-16,10-11 6 15,0-4 4-15,-4-11 5 16,0-3 3-16,-10-6 2 16,-4-5 1-16,-7 3-3 15,-6-7-2-15,-7 4-5 16,-2 2-3-16,-8 1-6 15,-2 8-6-15,2 1-10 16,-1 6-4-16,6 4 2 16,5 5 2-16,6 10 9 15,7 1 3-15,7 1 2 16,5 0 1-16,6-4 0 16,-1-4 2-16,5 1 1 15,-6-10 1-15,-3-2 6 16,-6-7 4-16,-5-9 3 15,2-3-1-15,-4-14-2 0,3 3-3 16,-7-8-2-16,-3 2 16 16,-6 7 35-16,-1 6 15 15,-3 15 1-15,3 13-19 16,-2 20-39-16,3 9-16 16,0 14-5-16,3 4 0 15,6 11-1-15,2 4 0 16,2 4 0-16,1-1 2 15,0-11-1-15,-2-7 2 0,-2-18 2 16,-2-10-23 0,0-17-108-16,1-9-96 0</inkml:trace>
  <inkml:trace contextRef="#ctx0" brushRef="#br0" timeOffset="48910.14">9952 14655 1236 0,'5'0'417'0,"9"1"-401"16,8-1-16-16,12 2 4 15,3-2-14-15,8-3-168 16,0 2-199-16</inkml:trace>
  <inkml:trace contextRef="#ctx0" brushRef="#br0" timeOffset="49234.78">10470 14462 659 0,'-14'-8'407'0,"-11"-5"-41"16,-8-1-168-16,1 1-31 15,6 4-90-15,2 1-34 16,9 7-43-16,6 7-22 16,3 5-10-16,9 3 2 15,10 1 11-15,1-1 8 0,8-5 12 16,1-2 3-16,-3-4 3 15,-4 0-5-15,-10-3-15 16,-7 1-4-16,-14 0-4 16,-5 0 4-16,-8 5 11 15,2 1 8-15,6 9 22 16,4 1 13-16,8 5 37 16,6-2 3-16,6-2-3 15,5-2-5-15,16-3-25 16,5-1-8-16,7-7-10 15,3 0 0-15,-3-6-85 16</inkml:trace>
  <inkml:trace contextRef="#ctx0" brushRef="#br0" timeOffset="49832.75">11294 14206 561 0,'2'-10'280'0,"10"-10"-47"15,7-1-67-15,16 5-40 16,6 2-9-16,10 9-37 16,-1 5-19-16,-10 6-13 15,-8 6-5-15,-22 5-1 16,-13 1-2-16,-16 5-1 16,-8-1-4-16,-1-6-11 15,7-3-4-15,11-6-13 0,10-2-6 16,23-2-10-16,12 4-4 15,15 11 3-15,7 6 0 16,-7 17 6-16,-9 5 7 16,-20 6 29-16,-16 0 14 15,-22-9 17-15,-13-8 0 16,-23-12-14-16,-4-6-2 16,-2-17-8-16,4-5-3 15,20-11-42-15,11-6-47 0,23-1-146 16,9-5-174-16</inkml:trace>
  <inkml:trace contextRef="#ctx0" brushRef="#br0" timeOffset="50382.31">12723 14353 772 0,'-1'4'361'0,"-10"11"-109"16,-8 8-82-16,-4 10-44 15,-8 2-14-15,-4-4-44 16,-3-3-19-16,0-12-13 16,-1-7 1-16,7-9-5 15,2-7-4-15,7-10-15 16,9 2-13-16,12-6-12 16,4 4-4-16,13 6-10 15,3 2-5-15,11 15 13 16,4 9 9-16,5 14 15 15,-1 1 12-15,-3 4-6 16,-3-4-2-16,-9-6-48 16,-1-2-95-16</inkml:trace>
  <inkml:trace contextRef="#ctx0" brushRef="#br0" timeOffset="50682.84">12783 14381 854 0,'1'3'461'15,"10"12"-56"-15,3 11-249 16,13 15-90-16,7 8-17 16,0 1 2-16,2 3 8 0,-13 0-1 15,-10-2-3-15,-18 3-23 16,-9-5-10-16,-11-12-8 16,-1-6-5-16,-7-20-34 15,1-7-20-15,3-15-29 16,5-8-4-16,6-14 30 15,11 0 18-15,7-8 25 16,5-3 11-16,17 0 21 16,-3-9 12-16,15 14 6 15,4 4 9-15,-3 2-15 16,2 11-12-16,-14-5 5 16,-5 2-59-16,-6 10-184 15</inkml:trace>
  <inkml:trace contextRef="#ctx0" brushRef="#br0" timeOffset="50907.74">13160 14391 1140 0,'3'11'479'0,"4"13"-270"0,-2 7-26 15,5 6-50-15,-1-4-27 16,-2-3-46-16,4-4-16 15,0-17 5-15,2-3 16 16,6-12 24-16,-4-7 0 0,6-11-22 16,-4-4-22-16,-1-4-23 15,-4-5-35-15,-10 7-153 16</inkml:trace>
  <inkml:trace contextRef="#ctx0" brushRef="#br0" timeOffset="51499.61">13534 14358 868 0,'-2'2'381'15,"-3"9"-170"-15,3 9-56 0,-2 10-55 16,4 8-14-16,5 0-34 16,2-3-10-16,7-9-4 15,2-7-2-15,1-5-6 16,0-7-3-16,-1-9 2 16,-1 0 1-16,-4-13 2 15,3-1-1-15,-7-8-8 16,-1-4-5-16,1 2-9 15,-8 1-5-15,5 15-10 16,-3 7-8-16,-1 7-3 16,0 5 4-16,-4 6 10 15,4 2 7-15,4 6 11 16,4-1-1-16,7-4 8 16,3-1 7-16,5-8 8 15,0-4 5-15,3-3 3 16,-5-3-2-16,-4-5-5 15,-4 2-5-15,-7-10-6 16,-3-1-24-16,-7-8-123 16,-5-4-94-16</inkml:trace>
  <inkml:trace contextRef="#ctx0" brushRef="#br0" timeOffset="51621.83">13744 14249 1295 0,'-7'-3'547'0,"-5"-4"-330"16,4 1-63-16,4 5-102 15,-2 1-30-15,6 4-143 16,0-4-168-16</inkml:trace>
  <inkml:trace contextRef="#ctx0" brushRef="#br0" timeOffset="51934.61">14166 14443 887 0,'-11'-7'426'0,"-14"-7"-140"15,3 4-97-15,-2 4-78 16,2 6-35-16,6 8-59 16,1 7-20-16,9 8-13 15,4 4 0-15,9 2 7 0,4-2 8 16,10-5 3-16,3-6 4 15,5-6 8-15,1-6 5 16,-4-5 33-16,-4-7 11 16,-15-5 35-16,-7 0 7 15,-7 1-29-15,-9 2-15 16,-7 7-45-16,1 1-2 16,-4 2-111-16,6 0-87 15</inkml:trace>
  <inkml:trace contextRef="#ctx0" brushRef="#br0" timeOffset="52115.86">14292 14455 1209 0,'24'2'448'0,"25"1"-358"16,2 0-2-16,-6-6-18 15,-1 1-19-15,-13-6-20 16,-2 2-4-16,-14-1-70 15,-6-1-66-15,-10 1-174 16,-7-1-115-16</inkml:trace>
  <inkml:trace contextRef="#ctx0" brushRef="#br0" timeOffset="52233.21">14456 14477 771 0,'0'16'438'0,"2"11"-106"15,2 3-114-15,2-3-41 16,1 1-85-16,1-2-25 15,1-4-34-15,0-1-43 16</inkml:trace>
  <inkml:trace contextRef="#ctx0" brushRef="#br0" timeOffset="52786.67">14932 14510 796 0,'-10'-14'394'0,"-12"-11"-126"16,-1 3-78-16,-1 14-73 16,1 4-35-16,0 15-43 15,-2 3-17-15,10 7-12 16,4 6-4-16,11 0-1 15,8-1 3-15,9-6-1 16,5-7 3-16,6-6 5 16,1-7 4-16,-1-5 3 15,0-5-1-15,-6-6-5 16,-4-2-4-16,-9 1-6 0,-4 2-2 16,-7 8-2-16,-1 9 11 15,-4 7 11-15,1 2 3 16,5 2 3-16,1 1-12 15,9-1-9-15,5-4-1 16,4-3 3-16,3-6 2 16,-1-9 5-16,-2 3 0 15,-5-11 0-15,1 0-1 16,-4-1-6-16,-1-5-2 16,2 6-9-16,-1-1-2 0,0 10-8 15,5 6-1-15,4 9 1 16,-1 7 2-16,4 8 5 15,0 1 8-15,-2-3 21 16,-2 1 19-16,-9-4 33 16,-9-2 9-16,-12-2-1 15,-9-7-12-15,-8-6-28 16,0 0-65-16,0-4-656 16</inkml:trace>
  <inkml:trace contextRef="#ctx0" brushRef="#br0" timeOffset="53131.71">15878 14568 1127 0,'8'7'491'0,"3"14"-245"15,-11 1-60-15,-18 11-72 16,-12 0-30-16,-13-3-82 16,1-3-68-16</inkml:trace>
  <inkml:trace contextRef="#ctx0" brushRef="#br0" timeOffset="53699.98">16523 14380 859 0,'-9'19'368'16,"-4"14"-183"-16,9 7-95 16,5-2-8-16,18-8 1 15,10-5-5-15,12-17-12 16,0-8-5-16,3-13-11 16,-5-13-4-16,-9-13-2 15,-7-8-3-15,-20-10-10 16,-10-2-5-16,-31-2-16 15,-7 4-6-15,-18 4-2 0,1 7-6 16,7 18-11-16,-1 9 3 16,16 23-2-16,2 7 4 15,18 12 10-15,12 10-2 16,24 0-1-16,16 4 1 16,25-1 3-16,9-3 1 15,16-3 6-15,3-1-48 16,2-7-204-16</inkml:trace>
  <inkml:trace contextRef="#ctx0" brushRef="#br0" timeOffset="54048.7">17119 14326 795 0,'-15'-6'369'0,"-12"-3"-152"16,-1 6-50-16,5 6-62 15,3 3-32-15,9 7-45 16,3-2-12-16,10 2-8 16,6 4-2-16,2-5 3 15,9 2 3-15,-5-7 4 16,-2-6 2-16,-4-1 4 16,-9-3-2-16,-2-1-9 15,-9 1-7-15,-8 5-9 16,-3 6-2-16,-9 4 12 15,7 3 5-15,7 4 3 0,7 1 4 16,12 4-3 0,9 1 1-16,8-3 2 0,3-2-2 15,4-5 1-15,-4-7-19 16,-6-5-101-16,0-1-90 16</inkml:trace>
  <inkml:trace contextRef="#ctx0" brushRef="#br0" timeOffset="54152.28">17086 14123 1310 0,'-2'-6'505'0,"-5"-6"-372"15,3 7-68-15,5 7-141 16</inkml:trace>
  <inkml:trace contextRef="#ctx0" brushRef="#br0" timeOffset="54683.75">17301 14110 836 0,'7'-6'360'0,"8"-2"-184"16,7 2-25-16,7 6-36 16,1 12-20-16,2 12-26 15,1 12-7-15,-6 13-2 16,-5 11 1-16,-9 7-10 16,-2 0-4-16,-5-2-18 15,-2-15-7-15,-6-18-5 16,2-8 0-16,-6-19 9 15,3-2-7-15,-3-11-15 16,-5-8-4-16,-5-1-21 16,-7-3 3-16,-6 10-2 15,-6 9-2-15,-3 9-1 16,0 9 2-16,7 3 7 16,10 0 0-16,14-5-110 15,14 0-109-15</inkml:trace>
  <inkml:trace contextRef="#ctx0" brushRef="#br0" timeOffset="55215.18">17994 14482 703 0,'-2'-11'325'0,"-6"-17"-121"16,-4-2-35-16,-4 1-42 15,-4 4-13-15,-8 9-47 16,1 9-18-16,0 10-29 16,1 5-16-16,6 12-4 15,6 1 2-15,13 4 16 16,4 2 5-16,17-5 5 16,3-2-2-16,8-7-6 15,-1-7 1-15,-7-10 0 16,-1-3 0-16,-6-6-1 15,-1 0-3-15,-5 1-6 16,-2 0-4-16,-2 6-9 16,-5 2-6-16,2 7-1 15,0 1 0-15,-3-4 6 16,0 0 3-16,0 0 2 16,0 0 3-16,10 4 2 15,31 3 3-15,-25-21 2 0,-1-3-1 16,3-5-1-16,2-1-2 15,-6 0-3-15,1 5 6 16,-7 11 19-16,-6 7 6 16,-1 17 8-16,-2 7-5 15,1 17-16-15,2 11-5 16,4 5-6-16,3 0-3 0,-1 3-2 16,2-2-2-16,-8 2-12 15,-1 0-52-15,-4-15-132 16,-2-10-66-16</inkml:trace>
  <inkml:trace contextRef="#ctx0" brushRef="#br0" timeOffset="55377.7">18171 14595 1204 0,'9'-2'409'0,"15"-6"-389"15,8 3-13-15,11 2 1 16,2-2-2-16,5 2-83 16,1-2-124-16</inkml:trace>
  <inkml:trace contextRef="#ctx0" brushRef="#br0" timeOffset="55715.85">18767 14319 585 0,'-13'-7'319'0,"-10"-5"-99"16,-1 4-72-16,2 7-30 16,3 3-61-16,3 2-19 15,8 5-29-15,4 0-4 0,7 3 1 16,7 3 4-16,9 0 7 16,3-4-1-16,2-2-1 15,-2-3-1-15,-7-6-1 16,-4 0-3-16,-11 0-15 15,-5-3-2-15,-13 2-5 16,-4 1 1-16,-4 2 34 16,-4 6 24-16,6 7 50 15,2 3 23-15,8 5-1 16,11 4-12-16,7-1-29 16,10-5-14-16,11-5-14 15,5-6-9-15,7-1-17 16,1-9-8-16,1-2 255 15</inkml:trace>
  <inkml:trace contextRef="#ctx0" brushRef="#br0" timeOffset="56264.83">19458 14145 450 0,'4'-6'243'15,"3"-6"-40"-15,6 0-30 16,8 3 9-16,13-2-11 16,4 2-27-16,13 9-50 15,-1 2-15-15,-2 7-26 16,-7 2-10-16,-17 2-2 15,-16 0 0-15,-23 6-6 16,-13 1-2-16,-14 2-10 16,3-1-8-16,10-7-8 15,15-3-4-15,26-5-3 0,12 0-3 16,24 4 2-16,9 5 0 16,4 14 0-16,-3 8 1 15,-19 11 24-15,-13 1 24 16,-28-4 43-16,-12-4 9 15,-30-11-11-15,-10-4-20 16,-10-14-37-16,0-7-19 0,17-12-156 16,11-8-479-16</inkml:trace>
  <inkml:trace contextRef="#ctx0" brushRef="#br0" timeOffset="56814.59">20763 14184 705 0,'-14'0'312'0,"-10"0"-139"0,-3 3-96 16,0 4-10-16,10 2-30 16,7 2-17-16,11-1-14 15,6 0-2-15,11 1 5 16,5-3 1-16,4-3 3 16,-2-3 1-16,-7-2-2 15,-7 0-4-15,-11 3-5 16,-9 2 5-16,-13 4 32 15,-4 7 20-15,-1 4 30 16,0 1 5-16,9 4-23 16,7-1-16-16,11-1-17 15,7-1-7-15,12-3-6 16,0-6-2-16,9-3-6 16,1-3-3-16,3-7-20 15,0 0-109-15</inkml:trace>
  <inkml:trace contextRef="#ctx0" brushRef="#br0" timeOffset="57316.75">20838 13803 969 0,'6'-4'359'0,"11"-8"-272"16,5 2-55-16,13 2-24 16,2 0-2-16,8 1-3 15,3 1-2-15,1 0 2 16,-3-1 1-16,-12-1 4 16,-8 2 0-16,-12 2 1 15,-9-1-2-15,-6 4-5 16,-5 1-2-16,-6 2 10 15,-3 2 7-15,-1 2 10 16,1-1 1-16,5 5-11 16,3 0-7-16,5 5-11 15,1 2 0-15,2 7 0 16,4 5 1-16,1 6 23 16,-1 6 12-16,2 8 23 15,-1-1 10-15,-1 2-10 16,2-3-4-16,-2 4-19 0,2 2-9 15,4 10-7-15,-3 6-5 16,-5 4-2-16,-4 1 2 16,-12-10 1-16,-4-6 2 15,-10-11-1-15,-3-6-1 16,-2-16 2-16,5-4 10 16,-1-19-46-16,6-8-52 15,5-16-246-15</inkml:trace>
  <inkml:trace contextRef="#ctx0" brushRef="#br0" timeOffset="57458.34">20944 14234 871 0,'13'-4'438'16,"10"-7"-42"-16,19 6-290 16,7 0-15-16,9 5-20 15,3-1-23-15,-6 2-63 16,0 0 179-16</inkml:trace>
  <inkml:trace contextRef="#ctx0" brushRef="#br0" timeOffset="57954.87">21429 14208 878 0,'-4'3'364'0,"1"11"-195"0,2 9-81 16,1 19-46-16,2 5-6 16,-1 3-18-16,7-2 0 15,-6-13-73-15,9-10-156 16</inkml:trace>
  <inkml:trace contextRef="#ctx0" brushRef="#br0" timeOffset="58259.56">21715 14210 669 0,'-13'-2'349'0,"-15"1"-66"16,-1 3-162-16,5 14-78 16,1 6-14-16,9 7-14 15,7 3-8-15,13 7 2 16,9-1 5-16,12 1 4 16,5-7 4-16,6-14 2 15,-2-6 3-15,-7-13 9 16,-6-7 3-16,-18-7 3 15,-6-4 3-15,-21-3-7 16,-11 1-6-16,-11 3-12 16,1 2-10-16,9 8-72 0,8 2-103 15</inkml:trace>
  <inkml:trace contextRef="#ctx0" brushRef="#br0" timeOffset="58765.07">21881 14247 1180 0,'-4'4'449'0,"-7"7"-315"15,1 4-43-15,8 10-28 16,-1 4-7-16,6 2-20 16,7 3-4-16,4-4-5 15,2-7-2-15,3-10-2 16,-1-8 0-16,-2-10 5 15,-1-9 1-15,0-9-1 16,-2-6-1-16,-5-5-7 16,3 4-4-16,-9 4-7 15,0 5-4-15,-3 12-9 16,-5 7-3-16,2 6-3 16,-3 9 1-16,8 5 4 15,4 3 4-15,7 3 2 16,5 1 3-16,4-5 4 15,2-2 4-15,2-7 6 16,-5-5 2-16,-1-7 1 16,-3-6-2-16,-6-4-2 15,-1-4-12-15,-3-2-77 0,-2-2-65 16,-7-7-155-16,-2 2-100 16,-8-5-47-16,0 0 66 15,-1-2 258-15,2-2 186 16,3 1 224-16,-1 3 44 15,3 9-27-15,0 7-57 0,1 12-98 16,1 1-52-16,3 5-83 16,-1 3-30-16,6 6-165 15</inkml:trace>
  <inkml:trace contextRef="#ctx0" brushRef="#br0" timeOffset="59075.99">22515 14239 735 0,'-8'-5'355'0,"-12"-4"-100"15,-1 3-139-15,1 9-63 16,2 4-8-16,2 10-22 15,2 6-2-15,3 12-11 0,6 4-3 16,10 1-2-16,5-2 3 16,11-9 7-16,0-8 4 15,5-12 6-15,-1-6 3 16,-5-8 20-16,-10-5 5 16,-15-6-2-16,-9-3-6 15,-16 0-3-15,2 1-67 16</inkml:trace>
  <inkml:trace contextRef="#ctx0" brushRef="#br0" timeOffset="59718.78">22879 14181 774 0,'-8'3'312'16,"-8"3"-211"-16,4 2-47 15,10 5-32-15,1 0 5 16,9 2 11-16,6 0 6 16,1-2-10-16,3 2-10 15,-4-5-6-15,-2-2 0 0,-6-4 4 16,-3-4 0-16,-8-3-9 15,-4 0-3-15,-10-2-12 16,-2 3-3-16,-5 4-2 16,-4 5 0-16,8 6 7 15,5 4 10 1,9 4 21-16,8 1 8 0,6 3 18 16,10-1 0-16,7-5 0 15,1-4-1-15,3-8-13 16,-3-7-4-16,-2-9-9 15,0-5-4-15,0-8-3 16,-2-6-2-16,2-2-5 16,-1 1-3-16,-8 2-2 15,-4 6 15-15,-9 12 27 16,-2 3 6-16,-4 13 6 16,1 7-18-16,2 10-27 15,2 6-9-15,1 6-6 16,5 4-2-16,7-5-11 15,2-3-60-15,4-9-434 0</inkml:trace>
  <inkml:trace contextRef="#ctx0" brushRef="#br0" timeOffset="59974.28">23303 14226 1200 0,'7'3'485'16,"9"1"-290"-16,0 12-73 16,4 10 7-16,10 13-14 15,-1 3-16-15,-5-1-19 16,-10-3 1-16,-27-15-3 16,-11-3-3-16,-15-12-27 15,-3-6-16-15,1-5-41 16,3-5-52-16,12-2-138 15,13 3-124-15</inkml:trace>
  <inkml:trace contextRef="#ctx0" brushRef="#br0" timeOffset="60141.58">23703 14472 1446 0,'4'3'670'0,"4"2"-282"15,-6 2-194-15,0 0-27 16,0-1-73-16,-2-4-27 16,0-1-39-16,0-1-12 15,-2-1-315-15</inkml:trace>
  <inkml:trace contextRef="#ctx0" brushRef="#br0" timeOffset="63215.04">1802 15647 968 0,'-3'1'386'0,"-6"9"-247"15,1 16-46-15,5 26-39 16,3 11 5-16,8 23-8 16,3 1-9-16,0-2-11 15,2-5-7-15,0-24-15 16,0-9-49-16,0-19-423 15</inkml:trace>
  <inkml:trace contextRef="#ctx0" brushRef="#br0" timeOffset="63431.48">2016 15681 830 0,'4'-5'417'0,"2"-8"-146"15,0 15-109-15,5 11-19 16,-7 17-45-16,1 15-8 0,-1 21-26 16,-6 5-19-16,5 4-15 15,2-1-7-15,0-14-7 16,7-4-43-16,-4-14-140 16,-3-14-310-16</inkml:trace>
  <inkml:trace contextRef="#ctx0" brushRef="#br0" timeOffset="63562.21">1836 16011 896 0,'5'1'398'16,"5"-1"-129"-16,15 0-237 16,11 4-25-16,18-6 9 15,6 1-76-15</inkml:trace>
  <inkml:trace contextRef="#ctx0" brushRef="#br0" timeOffset="64313.83">2989 15902 502 0,'-13'-3'344'15,"-11"-3"-9"-15,-2 9-180 16,0 4-41-16,5 10-87 15,6 4-20-15,14 2-18 16,8 2-5-16,17-6 4 16,7-1 4-16,4-6 8 15,-4-6 6-15,-2-2 5 16,-14-6 2-16,-4-1 8 16,-7 1 1-16,-14-1-4 15,0 3-2-15,-13-2-10 16,-1 2-3-16,-10 3 6 0,6 7 1 15,2 2-2-15,4 3-1 16,14 3-8-16,2-2 0 16,9 7 1-16,5-1 0 15,10-1 3-15,6-3 2 16,5-6 2-16,-2-3 1 16,-1-8 5-16,-1-4 2 15,-5-10 6-15,-2-2 2 16,-6-6 0-16,2 3 0 15,-5-1-8-15,1 2-8 16,-4 7 14-16,-3 3-3 0,1 9 2 16,2 6 7-16,-1 8-16 15,-4 2 2-15,-1-1 0 16,1 0-1-16,-1-6 2 16,2-2 7-16,-2-9 4 15,0-6-1-15,0-11-9 16,0-4-10-16,4-9-5 15,5 4-2-15,3-6 0 16,5 5 0-16,0 7-4 16,2 1 2-16,-1 15 13 15,-3 4 6-15,0 16 14 16,-1 5-2-16,-1 7-11 16,2 2-3-16,-2 2-6 15,-2-2-16-15,-1 0-161 16</inkml:trace>
  <inkml:trace contextRef="#ctx0" brushRef="#br0" timeOffset="64485.12">3519 15991 1184 0,'1'0'465'0,"3"7"-290"15,0 9-24-15,-3 5-34 16,2 6-18-16,0 2-54 15,-1-4-9-15,11 4-27 16</inkml:trace>
  <inkml:trace contextRef="#ctx0" brushRef="#br0" timeOffset="65080.05">3551 15740 790 0,'7'-21'349'0,"5"-20"-149"0,12-2-74 15,10 6-3-15,6 11-8 16,5 14-19-16,2 25-44 16,-2 15-8-16,-1 30 13 15,-7 12 11-15,-16 16 1 16,0 2 0-16,-13-8-28 16,3-9-11-16,0-24-7 15,-5-15-2-15,1-21 0 16,-4-8 6-16,2-16 7 15,-1 0 1-15,-4-13 3 16,-3-3-19-16,-14-5-23 16,-6 3-12-16,-7 13-26 15,-4 13 4-15,0 23 5 16,-3 10 5-16,3 6 12 16,7 3 5-16,11-5-43 15,9-2-56-15,12-13-188 0,5-8-263 16</inkml:trace>
  <inkml:trace contextRef="#ctx0" brushRef="#br0" timeOffset="65781.87">4265 16108 254 0,'8'-5'213'0,"8"-2"64"15,-4-3-45-15,-9-2-36 16,-3 4-8-16,-9-8-14 15,-9 5-12-15,-8 0-29 16,-6 0-23-16,-3 8-50 16,5 0-19-16,6 5-45 15,5 9-12-15,11 3-16 16,5 2-1-16,6 3 8 16,7-6 5-16,9 1 14 15,4-5 3-15,5-8 4 16,-4-3 4-16,5-5 0 15,0-2-1-15,2 9-9 16,8 3-11-16,-2 14 13 16,-1 10 2-16,-6 12 8 15,-3 8 14-15,-7 20 16 16,-5 5 5-16,-15 2 3 16,-5-2-2-16,-12-15-24 0,-5-8 1 15,0-16 6-15,-7-13-5 16,2-24-49-16,3-11-24 15,7-27-21-15,14-9 2 16,12-15 40-16,7-13 19 16,14 0 7-16,1-1 2 15,6 16 2-15,5 8 6 16,-5 16 16-16,3 11 3 16,-8 8 11-16,-4 12-7 0,-7 11-6 15,-7 9 4-15,-6 14-5 16,-5 4 5-16,-4 8-5 15,-1 0-5-15,-1-5-4 16,1-7 1-16,4-11-3 16,2-9 2-16,3-14-7 15,3-5-6-15,9-12-7 16,4 0-3-16,5-1 3 16,1 1 3-16,-2 3 2 15,-2 7-2-15,-6 10-5 16,-4 7-1-16,-3 14 8 15,-3 1 4-15,-3 4 8 16,1 2 1-16,-2 1-3 16,-3 2-2-16,0 0-1 15,5-1 14-15,-12-11-100 0,3-2-99 16</inkml:trace>
  <inkml:trace contextRef="#ctx0" brushRef="#br0" timeOffset="65932.73">4897 15665 1361 0,'-2'4'538'15,"4"0"-315"-15,4 17-179 16,-1 6-29-16,4 11 3 16,-2 5-79-16</inkml:trace>
  <inkml:trace contextRef="#ctx0" brushRef="#br0" timeOffset="83118.52">5675 16091 715 0,'6'-3'274'0,"11"0"-185"15,7 4-34-15,16 9-19 16,4-2-6-16,2-2-16 16,-1-2-2-16,-8-6 3 15,-3-1 2-15,-14-4 8 16,-2-4 2-16,-13-2 3 16,-5 0-1-16,-4 4 10 15,-7 7 7-15,-5 2 6 16,-1 7-1-16,-3 8-23 0,3 0-11 15,6 10-18-15,5-1-4 16,6 5-2-16,7 1 0 16,4-2 5-16,2-2 2 15,7-9 4-15,-3 0 2 16,7-11 4-16,0-4 4 16,3-8 6-16,0-10 2 15,-2-12-1-15,0-5-2 16,-8-2-5-16,2 0-2 15,-5 7-3-15,-3 5-4 0,-3 11 6 16,-3 7-2-16,-5 12 2 16,-1 6 2-16,-2 7-6 15,0 2 2-15,3 3 2 16,0-1 0-16,4-2 0 16,3-4 1-16,3-9 4 15,-2-5 3-15,0-8 8 16,1-6 2-16,2-9-5 15,3 0-6-15,-2 3-12 16,-2 5-6-16,2 9-11 16,-4 4-4-16,5 10-2 15,-1 6 3-15,1 5 10 16,0 1 3-16,-1-6 5 16,-1-4 1-16,-2-8-10 15,2-4-30-15,-3-9-81 16,3-2-29-16,-1-9 4 0,1-4 28 15,-3-4 81-15,-1 0 31 16,1 2 27-16,-3 2 16 16,7 9 32-16,3 2 5 15,5 9-7-15,7 4-14 16,7 7-25-16,2 8-1 16,3 5 19-16,-4 4 8 0,-9 2 34 15,-11 0 14-15,-19-4 0 16,-10-1-1-16,-12-8-31 15,-5-3-18-15,-6-11-61 16,1-5-93-16</inkml:trace>
  <inkml:trace contextRef="#ctx0" brushRef="#br0" timeOffset="83748.78">7563 16000 735 0,'-10'-4'346'0,"-17"-7"-135"16,2 5-43-16,-4 6-53 16,1 3-26-16,10 15-47 15,2 0-15-15,9 8-27 16,6 2-8-16,5-2-8 16,9 0 2-16,9-2 7 15,6-5 5-15,6-8 7 16,3-4 3-16,-6-8 7 15,-2-5 1-15,-9-4 4 16,-5 1-1-16,-7-4-2 16,-3 1-2-16,-5-1-3 15,-3 1-3-15,-5 7-10 16,-1 4-6-16,-3 14 7 0,4 7 1 16,0 15 13-16,2 9 5 15,6 24-8-15,0 5-1 16,10 2-3-16,-2-2 0 15,3-21 5-15,2-8-12 16,-1-17-82-16,3-5-80 16</inkml:trace>
  <inkml:trace contextRef="#ctx0" brushRef="#br0" timeOffset="84082.25">7908 16074 849 0,'-12'2'356'16,"-2"1"-197"-16,2 2-107 16,5 5-18-16,8 0-29 15,4 4-6-15,5 5-4 16,7-3 2-16,5 2 5 15,4-5 6-15,6-4 12 16,0-4 9-16,-3-8 10 16,-4-2 39-16,-11-9 15 0,-6-3 2 15,-9-3 1-15,-7-3-35 16,-12 2-17-16,-3 3-9 16,-7 3-21-16,0 7-8 15,9 3-40-15,0 2-50 16,8 6-181-16</inkml:trace>
  <inkml:trace contextRef="#ctx0" brushRef="#br0" timeOffset="84433.23">8158 16179 574 0,'8'3'325'0,"9"0"-30"16,4 3-95-16,5 1-66 15,1-3-28-15,1-2-41 16,-4-5-12-16,-5-6-7 16,-6-2-4-16,-3-9-5 15,-2 3-2-15,-8-4-7 16,-3 0-4-16,-9 2-7 16,-6-2-6-16,0 7-10 15,-4 0-8-15,2 15-12 16,2 5-4-16,0 8-1 15,3 7 5-15,4 6 5 16,5 4 1-16,8 11 6 16,2 1 2-16,7 10 5 0,0 4 1 15,-1 2 3-15,4-1 2 16,1-4 1-16,0-9 24 16,3-12-157-16,-5-4-346 15</inkml:trace>
  <inkml:trace contextRef="#ctx0" brushRef="#br0" timeOffset="84782">8805 16089 912 0,'-5'7'393'0,"-9"11"-215"15,1 0-39-15,-16-1-65 16,-2 1-18-16,-7-6-21 16,-4-4-6-16,5-8-6 15,1-4-3-15,8-9-7 16,2-5-5-16,9-4-8 16,4 0-7-16,14 2-12 15,6 4 0-15,11 9 3 16,3 4 10-16,4 5 17 15,2 11 7-15,4 6 8 0,2 6-1 16,0 3-7-16,-3 1 0 16,-6-1-7-16,-2-3 3 15,-7-7-80-15,-3-7-157 16</inkml:trace>
  <inkml:trace contextRef="#ctx0" brushRef="#br0" timeOffset="84929.38">8631 15695 1102 0,'-8'-1'466'0,"-6"-1"-265"15,3 2-123-15,10 10-79 16,2 0-7-16,12 7-132 16,4 2-166-16</inkml:trace>
  <inkml:trace contextRef="#ctx0" brushRef="#br0" timeOffset="85079.4">8909 16010 652 0,'16'18'348'0,"24"23"-75"15,3 2-99-15,-3 2-65 16,-8-1-15-16,-21-7-7 16,-10-7-9-16,-17-15-9 15,-7-6 1-15,-3-16-61 16,-1-6-76-16</inkml:trace>
  <inkml:trace contextRef="#ctx0" brushRef="#br0" timeOffset="86098.87">9859 16005 674 0,'8'-1'238'0,"15"0"-197"15,8 0-21-15,9-5 6 0,5 0 0 16,1-1-2-16,-5 0-2 15,-16 4 18-15,-7 3 3 16,-18 3 14-16,-5 4 3 16,-14 11-16-16,-6 1 2 15,-4 1-8-15,1 4-4 16,10-3-12-16,6 2-8 16,13 3-11-16,10-1-2 15,13-5 4-15,5-4 3 0,11-5 4 16,1-7 3-16,-5-5 3 15,-2-7 2-15,-12-4 0 16,-3-6-1-16,-4 0-2 16,-2-2-1-16,-5-3-3 15,-2 5 0-15,-5-1-3 16,-1 5-3-16,0 9-4 16,-5 1-3-16,3 8-6 15,1-4-1-15,1 0 4 16,0 1 2-16,3 14 4 15,23 31 2-15,-5-29 2 16,0-2 1-16,-1-7 7 16,-5-5 5-16,-1-5 16 15,-1-7 2-15,-2-8 0 16,1 0-5-16,-2-6-16 16,-2-3-2-16,-3 2-5 15,-2 0-2-15,-1 8-2 0,1 6-7 16,0 15-1-16,2 3 3 15,4 12 3-15,-1 3 9 16,5-1 6-16,1 2 1 16,4-6 6-16,1-2 1 15,-3-4 3-15,-1-6 7 16,-2-7 14-16,1-5 0 0,1-6-4 16,-1-4-10-16,0-3-19 15,-1 0-5-15,-4 2-10 16,-1 6-7-16,-2 11-13 15,1 6-2-15,-2 8 4 16,6 1 6-16,-2 0 10 16,3-1 2-16,4-6 5 15,-2 0 3-15,-1-8 27 16,1-5 9-16,-6-6 11 16,3-8 4-16,-4 1-17 15,-2 0-8-15,2 3-13 16,-6-2-6-16,2 4-140 15,0-2 8-15</inkml:trace>
  <inkml:trace contextRef="#ctx0" brushRef="#br0" timeOffset="86651.38">11621 16209 591 0,'12'10'327'15,"10"5"-86"-15,7-5-57 16,4 1-29-16,4-9-56 15,-4-5-24-15,0-9-26 16,-5-8-7-16,-10-4-7 16,-5 0-2-16,-13-6-9 0,-12 11-4 31,5 10-10-31,1 1-8 0,-33-21-9 0,-7 6-7 16,-4 18-5-16,20 17-1 15,5 17 3-15,4 3 13 16,7 15 14-16,6 5 7 15,9 12 11-15,11 6-3 16,5-2-4-16,6-6-4 16,4-11-1-16,-6-12 3 0,2-17-74 15,-5-5-98-15</inkml:trace>
  <inkml:trace contextRef="#ctx0" brushRef="#br0" timeOffset="87281.65">12122 15989 835 0,'-19'0'339'15,"-12"-2"-206"-15,9 8-82 16,6 4-25-16,13 4-20 15,5 5-6-15,11 2-4 16,8-6 2-16,6-1 6 16,2-6 4-16,-6-6 5 0,-4-2 2 15,-7-4 5-15,-6-1-1 16,-2-2-7-16,-8 3-4 16,-9-1-9-16,-2 0-2 15,-9 7 1-15,0 3 3 16,2 7 15-16,-1 5 5 15,9 3 5-15,3 0-3 0,11 6 2 16,9-2-1-16,8-3 6 16,8 0 3-16,6-10 0 15,0-3-1-15,-1-9 1 16,-3-4 1-16,-4-8-3 16,1-5-2-16,-3-5-5 15,-1-1-3-15,-4-1-7 16,-5-1-2-16,-4 7-4 15,-7 3 3-15,-3 7 7 16,-3 8-3-16,1 2-5 16,2 5-4-16,2 7-8 15,2-2 1-15,6 6 1 16,1 0 1-16,6-2 4 16,6 0 2-16,6-2 12 15,0-5 11-15,5-8 18 16,-1-4 10-16,-7-7 2 15,3-1-5-15,-14-5-17 0,0 2-9 16,-5-3-13 0,-5 1-13-16,-2 6-71 0,0-1-57 15,-3 4-175-15,0 0-208 16</inkml:trace>
  <inkml:trace contextRef="#ctx0" brushRef="#br0" timeOffset="87431.55">12602 15987 631 0,'4'2'381'16,"0"4"-29"-16,1 5-73 0,0 10-86 15,-2 6-26-15,4 11-45 16,-1 4-28-16,0 10-46 16,0 1-16-16,4 13-19 15,1 4-3-15,-2-2-3 16,-2 2 8-16,-2-17-96 16,-6-13-73-16</inkml:trace>
  <inkml:trace contextRef="#ctx0" brushRef="#br0" timeOffset="87594.8">12670 16299 1189 0,'0'-4'492'0,"6"-4"-245"15,2 5-151-15,9 2-52 0,5 2-12 16,7 2-31-16,2 1-7 15</inkml:trace>
  <inkml:trace contextRef="#ctx0" brushRef="#br0" timeOffset="88097.73">13304 16089 855 0,'-6'5'377'0,"-15"7"-171"0,-5 4-57 15,-9 1-41-15,-5-2-24 16,1-8-32-16,-3-7-11 15,7-9-3-15,2-6-4 16,5-8-14-16,7-2-5 16,12 5-15-16,9-3-10 15,11 5-14-15,9 6-4 16,11 10 5-16,3 9 7 16,0 19 11-16,2 5 4 15,-6 10 2-15,-5 4 0 0,-7-1 7 16,-6-1-8-16,-7-14-117 15,-2-9-127-15</inkml:trace>
  <inkml:trace contextRef="#ctx0" brushRef="#br0" timeOffset="88221.73">13083 15839 833 0,'-3'-22'436'15,"-8"-21"-109"-15,11 25-206 16,1 11-50-16,9 14-68 15,8 8 19-15</inkml:trace>
  <inkml:trace contextRef="#ctx0" brushRef="#br0" timeOffset="89198.02">13425 15983 658 0,'5'-3'269'0,"11"-1"-146"16,5 3-38-16,11 5-17 16,5 3-1-16,5 2-20 15,-1-2-6-15,-5-1-14 16,-4-6-3-16,-9-5 0 16,-4 2 2-16,-14-7-1 15,-3 5-5-15,-14-2-13 16,-6 1-6-16,-5 9-10 15,-6 4-2-15,3 12 7 16,4 5 3-16,5 1 5 16,7 3 4-16,10 1 4 15,7-3 3-15,13 4 18 16,6-2 5-16,-1-9 4 0,9-2-2 16,-1-12-6-16,-2-5-1 15,4-11 0-15,-9-5 1 16,-4-7-5-16,-2-4-4 15,-5-1-8-15,-5 0-2 16,-8 0-6-16,-2 8-4 16,-4 7-13-16,-1 7-7 15,-1 8-8-15,1 6 0 0,2 9 7 16,3 1 4 0,8 5 10-16,4 0 4 0,8-4 10 15,2 0 3-15,2-9 5 16,-1-4 1-16,-2-7 6 15,-1-6 3-15,-2-5 2 16,-2-4-2-16,-7-4-8 16,-1 0-4-16,-3-2-4 15,-1 5-4-15,-3 1-1 16,-1 4-1-16,0 9-11 16,0 3-1-16,3 10 1 15,0 4 2-15,5 4 11 16,-1 3 3-16,1-3 3 15,3-1 1-15,4-5 6 16,-3-2 5-16,3-10 12 16,0-2 4-16,-8-7-2 0,5-5-2 15,-3 0-13-15,-2 0-5 16,0 0-9-16,-1 2-6 16,-1 5-17-16,2 6-5 15,-1 9-1-15,1 4 2 16,3 5 11-16,1-1 4 15,2 0 3-15,4 2 0 16,-2-5 4-16,2-2 3 0,-1-7 20 16,0-4 12-1,-1-9 10-15,-1-4 5 0,-1-3-10 16,-3-1-8-16,-3 1-14 16,1 1-7-16,-5 0-58 15,1 2-84-15</inkml:trace>
  <inkml:trace contextRef="#ctx0" brushRef="#br0" timeOffset="89864.88">15676 15903 548 0,'-7'-10'291'0,"-2"-7"-52"0,-7 8-92 16,-5 1-12-16,-6 7-20 15,4 2-20-15,3 3-45 16,6 6-22-16,16 6-27 16,4 0-4-16,11 1-2 15,6-3 6-15,1-7 11 16,-1-2 0-16,-2-5 5 15,-8-2 1-15,-9 0 2 16,-4-1 0-16,-6-1-12 16,-7 4-6-16,-8 6-8 15,-1 4-2-15,-5 9 6 16,1 3 2-16,8 2-1 16,3 0-2-16,14 0-3 15,3-3 2-15,15-1 11 16,3-4 8-16,9-7 11 15,-1-3 4-15,5-7 0 0,2-7-1 16,-1-9-4-16,2-1-1 16,-8-8-4-16,-1-4-1 15,-5-5-4-15,-5-2-1 16,-6 7-7-16,-6 7 1 16,-7 15 0-16,-4 8-1 15,-1 12-2-15,-2 6-5 16,4 12-3-16,4 1-2 15,1 6 2-15,4-1 3 0,-1-9-40 16,0-1-58 0</inkml:trace>
  <inkml:trace contextRef="#ctx0" brushRef="#br0" timeOffset="90020.45">15850 15654 841 0,'-5'-8'432'16,"-2"-6"-20"-16,1 9-377 15,0 3-68-15,3 3-306 16</inkml:trace>
  <inkml:trace contextRef="#ctx0" brushRef="#br0" timeOffset="90230.88">15918 15759 800 0,'6'16'344'0,"6"21"-179"0,7 5-43 16,5 12-49-16,1-2-17 15,2-2-25-15,-4-9-7 16,-1-13-3-16,-2-4 0 16,-1-17 10-16,2-5 3 15,-2-10 3-15,2-10 2 16,-2-4-22-16,-5-7-38 15,-6-2-133-15,-5 1-133 0</inkml:trace>
  <inkml:trace contextRef="#ctx0" brushRef="#br0" timeOffset="90647.59">16499 15951 897 0,'3'9'408'16,"4"6"-191"-16,-7 7-93 15,-5 1-5-15,-7 0-50 16,-2-1-16-16,-3-4-23 16,-3-3-4-16,0-6-2 15,-1-1 3-15,-2-13 3 16,2-2 0-16,5-10-5 16,1-5-7-16,9-2-12 15,3-2-6-15,6 8-10 0,4 7-9 16,6 11 2-16,2 4 5 15,4 15 10-15,2-1 9 16,3 4 4-16,-1 1-2 16,3-7 1-16,0-2 2 15,1-6 3-15,-2-9 5 16,1-6 6-16,0-3-1 16,-6-13-1-16,0-2-6 15,-2-7-4-15,-6 2-4 0,-4 6-4 16,-4 8-6-16,-6 16-2 15,-4 7 2-15,-3 16 6 16,1 6 6-16,3 0-1 16,5 6-2-16,8-3-6 15,4-1-11-15,4-1-121 16</inkml:trace>
  <inkml:trace contextRef="#ctx0" brushRef="#br0" timeOffset="91217.38">17640 15527 938 0,'10'-2'357'0,"17"-4"-247"15,15 2-35-15,29 0-30 16,12-1 2-16,13 0-13 16,8 2-8-16,-6 2-1 15,-6-3 0-15,-18-3-12 16,-19 1-19-16,-33-1-65 16,-19 3-29-16,-23 8-60 15,-13 3-20-15,-9 5-17 16,-1-1 22-16,2-1 64 15,4-2 66-15,6 2 147 16,4 3 42-16,12 10 53 16,1 7-5-16,7 17-48 15,7 9-24-15,3 13-33 0,2 7-15 16,5-2-16 0,-6-5-11-16,0-15-14 0,-1-9-2 15,2-16-2-15,-1-8-29 16,0-12-121-16,0-9-198 15</inkml:trace>
  <inkml:trace contextRef="#ctx0" brushRef="#br0" timeOffset="91386.4">18502 15708 1205 0,'6'4'434'0,"6"15"-353"16,9 2-29-16,0 13-7 15,3 4-8-15,6-1-13 16,-7 0 0-16,1-14-66 16,-4-7-109-16</inkml:trace>
  <inkml:trace contextRef="#ctx0" brushRef="#br0" timeOffset="91547.23">18917 15608 1064 0,'-13'4'479'0,"-15"12"-194"16,-3 11-118-16,-10 12-76 16,0 6-13-16,-5 14-37 0,0 1-11 15,6 0-15-15,5-2 18 16,9-9-147-16,6-5-119 16</inkml:trace>
  <inkml:trace contextRef="#ctx0" brushRef="#br0" timeOffset="91895.67">19134 15697 1017 0,'7'-2'416'16,"5"-1"-230"-16,8 15-132 15,6 14-25-15,16 22-10 16,7 11-4-16,8 9-1 0,-7-1 1 16,-14-13-9-16,-12-7-55 15,-10-17-278-15</inkml:trace>
  <inkml:trace contextRef="#ctx0" brushRef="#br0" timeOffset="92059.66">19493 15733 1180 0,'-17'9'442'0,"-26"16"-334"16,-6 10-41-16,-13 21-28 15,1 3-12-15,7 0-15 16,8-4-2-16,15-17-72 16,12-4-95-16</inkml:trace>
  <inkml:trace contextRef="#ctx0" brushRef="#br0" timeOffset="92400.4">19733 15966 513 0,'-7'21'323'15,"-5"17"-53"-15,-4-4-63 16,-1-8-38-16,3-5-72 15,3-9-23-15,7-12-20 0,4-9-4 16,4-17-11-16,5-8-12 16,8-17-13-16,4-11-2 15,1-9 0-15,-1-4 0 16,-6 9-4-16,-1 12-3 16,-2 22 8-16,-3 12 2 15,0 20-3-15,2 8 5 16,2 22-12-16,5 9-3 15,3 15 5-15,4 7-1 16,2 6-2-16,-4-2 1 0,-3-9 4 16,-6-12 2-16,-6-16-56 15,-3-5-68-15</inkml:trace>
  <inkml:trace contextRef="#ctx0" brushRef="#br0" timeOffset="92664.98">19733 15920 490 0,'1'-1'277'16,"4"0"2"-16,12 1-162 16,9 0-12-16,17 0-28 15,3-3-21-15,4-5-36 16,-1-1-7-16,-1-9 42 16,-3-7 5-16,4 0 7 15,-4-3 27-15,-9 3 16 16,-7 1 15-16,-17 8 18 0,-4 3-13 15,-5 13-64-15,-1 9-22 16,0 17-31-16,3 9-9 16,3 19 2-16,4 5-1 15,0 0 1-15,1-2-1 16,0-11-54-16,-3-7-67 16</inkml:trace>
  <inkml:trace contextRef="#ctx0" brushRef="#br0" timeOffset="93047.77">20615 15821 1151 0,'-7'12'438'0,"-6"22"-286"16,-3 9-121-16,5 7-8 15,0 0 4-15,3-11 1 16,5-4-3-16,0-13-3 15,2-7 11-15,1-15 14 16,1-6 2-16,0-18-2 16,3-4-10-16,-1-18-16 15,1-7-3-15,0-15-2 16,1-7 0-16,3 2-7 16,0 6-3-16,4 24 0 15,2 10 8-15,1 24 8 16,5 14 3-16,2 19 3 15,4 12-3-15,5 18 9 0,0 2 7 16,6 12 4-16,-2 3-4 16,-5-10-10-16,-5-6-7 15,-8-22-6-15,-7-13-17 16,-3-12-124-16,6-7-59 16</inkml:trace>
  <inkml:trace contextRef="#ctx0" brushRef="#br0" timeOffset="93191.11">20588 15890 1380 0,'3'3'488'0,"12"6"-418"16,9 0-25-16,22-1-6 16,12-1-15-16,6-5-8 15,6 0-49-15</inkml:trace>
  <inkml:trace contextRef="#ctx0" brushRef="#br0" timeOffset="94016.59">17946 16476 991 0,'-28'0'357'0,"-19"0"-301"16,23 3-43-16,49 4-21 15,22 1-2-15,62 2 2 16,35 3 8-16,68-5 45 16,38-1 12-16,64-7 11 15,30-7-4-15,54-1-34 16,15-3-7-16,13-1-13 15,-12 3 34-15,-37 5 38 16,-24 6 6-16,-65 9 8 16,-37 3-35-16,-73 3-80 15,-22-1-75-15</inkml:trace>
  <inkml:trace contextRef="#ctx0" brushRef="#br0" timeOffset="94346.52">21351 15399 1213 0,'-2'-27'482'0,"-2"-26"-311"15,1 15-61-15,1 22-55 16,2 12-27-16,-1 22-28 16,-5 21-10-16,5 41-6 15,0 12 11-15,5 17 4 16,4 2 2-16,0-5-5 15,1-3-81-15</inkml:trace>
  <inkml:trace contextRef="#ctx0" brushRef="#br0" timeOffset="94530.23">21396 16270 1002 0,'0'0'459'16,"4"2"-164"-16,-4 0-107 0,0-2-53 16,-1 0-28-16,0 0-60 15,-1 2-5-15</inkml:trace>
</inkml:ink>
</file>

<file path=ppt/ink/ink7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20T10:12:18.864"/>
    </inkml:context>
    <inkml:brush xml:id="br0">
      <inkml:brushProperty name="width" value="0.05292" units="cm"/>
      <inkml:brushProperty name="height" value="0.05292" units="cm"/>
      <inkml:brushProperty name="color" value="#FF0000"/>
    </inkml:brush>
  </inkml:definitions>
  <inkml:trace contextRef="#ctx0" brushRef="#br0">8167 5248 233 0,'9'-2'195'0,"9"-2"71"16,-10 4-29-1,-19 6-18-15,-9 2-16 16,-21 8-45-16,-12 4-28 16,-11 2-46-16,-3-3-18 15,-2-6-24-15,4-7-10 16,8-9-19-16,3-4-5 0,20-3-19 15,9 2-16 1,21 2-31-16,8 3-14 16,16 4-5-16,7 2 13 15,14 17 34-15,1 3 17 16,0 13 23-16,-5 4 4 0,-15 2 8 16,-11 1 5-16,-22 1-3 15,-11 3-1-15,-19-3-9 16,-2 0-2-16,3-14 3 15,1-9 6-15,14-15 15 16,7-6-1-16,13-11-23 16,9-1-6-16,15-2-16 15,9 1 2-15,12 8 10 16,4 5 0-16,0 11-2 16,-1 6-2-16,6 11 10 0,-8-6-93 15</inkml:trace>
  <inkml:trace contextRef="#ctx0" brushRef="#br0" timeOffset="360.07">8217 5561 756 0,'-4'-2'350'0,"6"0"-144"16,13 1-112-16,16 1-60 15,10 4-11-15,11 1 0 16,-4-2-5-16,0-3-8 16,-6-3 0-16,-11-2-2 15,-5-3-1-15,-16-2-15 16,-9 3-11-16,-12 3-18 16,-10-1 0-16,-5 5 10 15,-1 1 6-15,2-1 11 16,3 6 4-16,6 6 13 15,1 1 15-15,4 10 23 16,2 2 3-16,3 3-4 0,1 2-9 16,3-1-17-16,6 1-5 15,6-4-11-15,5 1-2 16,5-5-141-16,2-6-107 16</inkml:trace>
  <inkml:trace contextRef="#ctx0" brushRef="#br0" timeOffset="789.18">8806 5689 487 0,'6'-5'328'0,"-3"-7"-20"15,-4 2-49-15,-6 1-18 0,-11 0-62 16,-3 4-38 0,-8 2-59-16,-3 3-28 0,-3 6-41 15,1 3-13 1,9 10-8-16,8-1-1 0,10 3 6 15,13 0 1-15,12-6 3 16,9-1 0-16,13-9 0 16,-1-2 3-16,-5-5 2 15,-1-6 5-15,-10-3 6 16,-3-6 1-16,-6-2 2 16,-10-5-1-16,0 4-6 15,-2 1-3-15,2 7-11 16,3 9-7-16,-4 5-8 0,6 10 0 15,-1 10 5 1,-1 2 8-16,9 3 5 0,-2-2 1 0,2-8 2 16,2-4-1-16,-1-11 4 15,0-2 26 1,5-15 32-16,1-8 7 16,1-8 6-16,-3-6-23 15,-6 3-32-15,-2 10-11 16,-7 14-123-16,-6 6-136 0</inkml:trace>
  <inkml:trace contextRef="#ctx0" brushRef="#br0" timeOffset="1608.65">9811 5595 1453 0,'12'8'19'15,"-8"1"-6"1,6 13 16-16,0 10-1 16,-17 5-5-16,-2 4-1 0,-10 0-2 15,3-4-2-15,7-14-1 16,3-8 6-16,10-24-5 16,-2-13-5-16,12-12-10 15,2-2-8 1,2-2 0-16,7 4 2 0,-3 8 5 15,-3 1 3-15,-4 9 43 16,-6 4 17-16,-11 8 16 0,-5 3 1 16,-7 9-39-16,-2 4-17 15,5 4-18-15,1 3-2 16,10 5-5-16,10 2-1 16,15-3-1-16,10-3-1 15,16-8-2-15,3-5-2 16,7-6-5-16,-3-1-1 15,-3-7 1-15,-9-5 2 0,-14-6 8 16,-3-4 3 0,-12 2 12-1,-1 2 8-15,-12 2 37 0,-15 2 16 16,-9 2 21-16,-8 1 0 16,-14 6-29-16,2 2-18 15,-1 7-31-15,0 3-10 16,15 7-13-16,7 3-2 15,17 7-3-15,8 3 2 16,16-2 2-16,4-8 1 0,10-1 1 16,1-4-1-16,-4-8-42 15,-3 1-56-15,-7-8-148 16,-5-8-173-16</inkml:trace>
  <inkml:trace contextRef="#ctx0" brushRef="#br0" timeOffset="1707.87">10324 5458 874 0,'-4'-18'422'15,"-7"-16"-166"1,7 11-88-16,-2 10-115 0,2 11-49 16,4 12-191-16</inkml:trace>
  <inkml:trace contextRef="#ctx0" brushRef="#br0" timeOffset="1944.82">10431 5609 907 0,'-1'-6'461'0,"0"0"-152"15,2 6-182-15,-1 0-46 16,4 12-58-16,21 56-11 16,-9 2-7-16,-4 10-3 15,-6 8-2-15,-5 2 0 16,-2-17 6-16,-1-11 3 0,2-17 3 15,0-9 0 1,3-13-81-16,-1-8-78 0,-2-13-333 16</inkml:trace>
  <inkml:trace contextRef="#ctx0" brushRef="#br0" timeOffset="2068.01">10495 5927 840 0,'7'-12'439'0,"9"-12"-141"16,4 6-97-16,11 5-125 15,3 5-39-15,8 6-29 16,-4 1 20-16,-5 1-255 16</inkml:trace>
  <inkml:trace contextRef="#ctx0" brushRef="#br0" timeOffset="2555.86">10812 5424 999 0,'-5'-8'459'16,"3"-3"-218"-16,-1 8-65 16,5 15-114-16,4 16-35 15,2 17-33-15,3 9-1 16,1 15 6-16,0 1 1 0,1 3 1 16,-1-7-5-1,-5-23-67-15,-6-10-59 16,-7-26-110-16,-4-12-104 15,-8-22-45-15,-1-8 63 0,-3-25 147 16,0-4 167-16,9-6 204 16,6 1 31-16,14 11 36 15,6 6-24-15,9 13-36 16,9 6-28-16,6 14-57 16,4 9-30-16,-3 12-51 15,-10 6-9-15,-12 10-6 16,-10-2-5-16,-18 7-4 15,-7-1 0-15,-12-2-5 0,5 1 2 16,10-11-8-16,12 0-10 16,15-8-8-16,9-2-1 15,13 3 7-15,4 1 12 16,0 7 11-16,-5 2 7 16,-12 6 10-16,-12 2 6 15,-21 4 6-15,-12 2-2 16,-13-1-9-16,-1-4-6 15,9-6-133-15,10-5-161 16</inkml:trace>
  <inkml:trace contextRef="#ctx0" brushRef="#br0" timeOffset="2889.87">11444 5695 530 0,'2'-6'290'0,"1"-1"-27"0,-3-1-22 16,-6-1-37-1,-8 1-29-15,-12-2-68 0,-2 1-23 16,-5 6-43-16,1 3-16 16,9 8-26-16,4 7-7 15,11 4-1-15,6 0 5 16,9 1 9-16,5 0 4 15,12-7 3-15,5-2 0 16,6-9 10-16,1-3 9 16,-11-11 30-16,-6-3 9 15,-17-8-2-15,-5-3-14 16,-12 3-197-16,-1 3-421 0</inkml:trace>
  <inkml:trace contextRef="#ctx0" brushRef="#br0" timeOffset="3406.77">12350 5581 883 0,'-9'-5'429'0,"-16"-7"-160"16,-5-1-47-16,0 7-87 0,-8-1-40 15,7 11-56-15,1 5-17 16,2 11-17-16,9 6-3 0,5 3 2 16,12 3-1-16,12 1 6 15,9 1 1-15,5-4 8 16,4-3 4-16,-3-4 3 16,0-7 3-16,4-8 0 15,1-5-4-15,4-7-60 16,0-11-45-16</inkml:trace>
  <inkml:trace contextRef="#ctx0" brushRef="#br0" timeOffset="4622.22">12821 5798 966 0,'2'4'403'0,"-4"16"-211"16,-6 3-50-16,-4 6-54 0,-6 1-12 16</inkml:trace>
  <inkml:trace contextRef="#ctx0" brushRef="#br0" timeOffset="4900.22">13288 5417 564 0,'3'0'366'0,"4"0"-5"16,-3 1-139-16,1 17-118 15,-4 1-31-15,-3 10-28 16,-5 5-8-16,-1 1-12 16,0 0-5-16,5-2-11 0,6-3-10 15,16-9-206-15</inkml:trace>
  <inkml:trace contextRef="#ctx0" brushRef="#br0" timeOffset="5162.46">13680 5489 1015 0,'-5'-5'447'0,"-15"-1"-237"16,-1 2-49-16,-7 7-82 0,0 5-33 15,3 7-37-15,5 7-5 16,12 5-3-16,8-1 1 16,11 2 2-1,10-6 2-15,10-3 3 0,-1-5 2 0,-5-8 3 16,-4-4 7-16,-13-4 11 16,-7-3 2-16,-9-5-1 0,-8-4-8 15,-7-3-57-15,2 3-78 16,5-4-342-1</inkml:trace>
  <inkml:trace contextRef="#ctx0" brushRef="#br0" timeOffset="5320.37">13708 5512 577 0,'10'2'352'0,"10"5"-31"16,8 5-73-16,12 10-108 0,0 3-21 15,8 8-41 1,-9 3-21-16,-5 4-22 0,-3 2-14 15,-4-1-3-15,-1-3-1 16,0-12-13-16,-2-5-94 16</inkml:trace>
  <inkml:trace contextRef="#ctx0" brushRef="#br0" timeOffset="5476.84">14100 5529 1024 0,'-14'-1'507'15,"-8"1"-198"-15,-9 9-136 0,-10 10-53 16,-8 13-61-16,-6 6-19 16,-2 14-17-16,7 4-7 15,15 9-60-15,7-1-126 16</inkml:trace>
  <inkml:trace contextRef="#ctx0" brushRef="#br0" timeOffset="5877.83">14219 5488 1079 0,'0'-7'441'0,"-5"0"-265"16,5 5-52-16,2 11-61 0,0 5-21 15,2 7-35 1,4 3 1-16,7 0 1 16,7 0 2-16,8-4 2 0,1-2 0 15,-2-8 2-15,0-4 0 16,-4-7 3-16,-4-7 1 16,-7-7-81-16,-8-2-59 15,-6-10-201 1,-6-4-129-16,-9-13 55 15,0 0 129-15,-6-5 301 0,-1 2 194 16,8 11 115-16,2 0-20 16,4 15-36-16,-1 6-52 0,5 6-83 15,0 6-53-15,4 4-78 16,3 6-20 0,2 9-167-16,9 6-103 0</inkml:trace>
  <inkml:trace contextRef="#ctx0" brushRef="#br0" timeOffset="6374.9">14763 5443 1032 0,'-9'-8'438'16,"-11"-7"-249"-16,0 5-56 0,5 10-72 15,-1 6-23 1,7 9-25-16,4 4-5 16,7 1-3-16,6 1 2 15,5 0 0-15,4-5 1 16,2-7 4-16,-1 4-2 16,-7-10 3-16,-2 2 1 15,-13-3 0 1,-8-2-2-16,-9 0-6 15,-4 3-5-15,1 7-2 0,1-2-2 16,9 2-2-16,8 4 0 16,6-3 2-16,6 6 2 15,10-3 2-15,6-3 3 16,16-1 3-16,2-8 0 16,6-4 3-16,3-5 0 0,-8-8 0 15,2 0 2-15,-6-7 2 16,-9-5 2-16,-4 2 5 15,-7-4-2-15,-11 9 20 16,-2 5 12-16,-7 9 0 16,-5 8 0-16,1 7-24 15,0 7-16-15,7 10-7 16,4 1 0-16,9 2-1 16,2 1-6-16,10-6-142 15</inkml:trace>
  <inkml:trace contextRef="#ctx0" brushRef="#br0" timeOffset="7095.39">7793 6679 436 0,'3'-11'267'0,"0"-8"5"16,-7 0-15-1,-10 9-33-15,-9 3-30 16,-12 7-67-16,-5 7-35 0,3 10-60 16,5 7-12-16,15 7-19 15,12 3 2-15,12-2 3 16,12 0 1-16,22-7 5 15,4-6 2-15,8-11 1 16,-6-8 3-16,-15-10 6 16,-7-4 2-16,-13-7-15 15,-5-1-65-15</inkml:trace>
  <inkml:trace contextRef="#ctx0" brushRef="#br0" timeOffset="7442.56">8483 6754 846 0,'0'-12'428'0,"0"-10"-84"0,11-6-257 16,2-8-36-16,7-8 7 15,1-5 14-15,-4-11 7 16,1-1 0-16,-4 4-24 16,-2 7-2-16,-6 21-5 15,-1 17-15-15,-4 23-17 16,-2 11-13-16,2 24-15 16,2 6 8-16,1 9 6 15,6 5 1-15,-1 1 1 16,-1-2 0-16,-1-8-14 15,2-9-75-15,0-25-221 16,11-4-180 0</inkml:trace>
  <inkml:trace contextRef="#ctx0" brushRef="#br0" timeOffset="7728.04">9009 6370 955 0,'-11'-10'475'15,"-19"-12"-159"1,-2 4-68-16,3 9-117 0,7 4-37 16,13 12-64-16,6 6-16 15,9 5-13-15,3 5-4 16,7-1 3-16,7-5 1 0,6-4-1 31,2-7 0-31,2-8-1 0,4-5 1 16,1-11 6-1,-2 2 1-15,-3 1 1 16,-8 4-1-16,-13 10-2 16,-4 3-4-16,-13 11-2 15,-7 4 0-15,-5 7-3 0,-3 1 9 16,2-1-201-16</inkml:trace>
  <inkml:trace contextRef="#ctx0" brushRef="#br0" timeOffset="7889.44">8930 6601 879 0,'-4'-7'456'0,"13"6"-95"15,11 1-215-15,20 0-84 16,18 3-24-16,3-3-13 16,-5-4-4-16,-11 3 3 15,-14 1-82-15,-17 5-230 16</inkml:trace>
  <inkml:trace contextRef="#ctx0" brushRef="#br0" timeOffset="8046.96">9015 6703 988 0,'10'0'445'0,"10"1"-206"15,13 4-111-15,-1-5-29 16,9 3-45-16,-2-1-14 15,-7 1-508-15</inkml:trace>
  <inkml:trace contextRef="#ctx0" brushRef="#br0" timeOffset="8443.04">9665 6454 627 0,'0'2'331'0,"4"8"-74"15,6 17-134-15,2 14-90 32,4 10-3-32,-1 8-4 0,-2-5-3 0,-8-4-5 15,-2-8 0 1,-3-13 3-16,3-9-1 0,-2-16-11 15,2-6-27-15,1-17-160 16,-2-7-164 0</inkml:trace>
  <inkml:trace contextRef="#ctx0" brushRef="#br0" timeOffset="8629.54">9989 6607 312 0,'11'-2'272'31,"7"-2"86"-31,-8 2-37 0,-15 1-70 16,-6 1-49-16,-13 3-87 15,-4 4-36-15,-5 6-52 0,1 2-10 16,8 6-12-16,7-2-5 16,12 3-3-1,5 0-4-15,13-2 0 0,4-3 0 0,11-4-3 32,4-3-80-32,7-3-143 15</inkml:trace>
  <inkml:trace contextRef="#ctx0" brushRef="#br0" timeOffset="9119.18">10422 6732 713 0,'-2'2'380'0,"-8"3"-88"16,-3 1-51-16,-9 0-98 0,-2 1-24 16,-6-2-44-16,-1-2-16 15,-4-5-20-15,-4-6-7 16,2-5-13-16,-1-1-5 15,13-2-24-15,6 1-17 16,15 2-35-16,6 0-11 16,14 6 13-16,8 3 16 0,7 4 33 15,4 9 12-15,0 8 10 16,-6 5 2 0,-4 4 8-16,-3 4 0 0,-4-1-3 15,-2-3-2-15,0-5-4 16,0-6-1-16,-5-10-104 15,2-8-79-15,-2-12-242 16,2-4-68-16,-4-7 115 16,-1-2 139-16,-6-6 368 15,-2-2 123-15,4 8 73 16,-1 2-20-16,4 15-79 16,1 4-46-16,6 9-78 15,2 7-39-15,5 8-47 16,2 3-8-16,-3 4-5 0,0 0-2 15,-3-4 2-15,-4-4 0 16,2-9 7-16,0-1 8 16,4-15 5-16,2-6-1 15,-2-7-9-15,2-7 1 16,-7 7-154-16,0 8-121 16</inkml:trace>
  <inkml:trace contextRef="#ctx0" brushRef="#br0" timeOffset="9409.81">11086 6763 624 0,'5'-5'396'16,"0"-5"-53"-16,-5-2-88 15,-3-2-34-15,-12-2-49 16,-7-2 8-16,-6 6-117 15,-5 2-27-15,-4 4-35 16,9 6-37-16,-1 0 48 16,3 4-4-16,11 7-11 0,4 3-4 15,11 7 4-15,8 2 3 16,14 1 3 0,4 0 1-16,8-3 1 15,1 0 0-15,-2-9-2 0,-4-5-13 16,-9-10-111-16,-2-9-46 15,-11-13-271-15</inkml:trace>
  <inkml:trace contextRef="#ctx0" brushRef="#br0" timeOffset="9667.83">11003 6524 87 0,'0'-11'28'16,"1"-7"-32"-16,4 11-48 16,-4 13 24-16,2 10 1 15,-3 6 27-15,-5 6 13 16,13 2 116-16,0-1 66 15,9-2 100-15,4-5 27 16,-1 2-48-16,2-1-40 16,-2-1-69-16,5 0-35 15,-4-2-59-15,-1-1-19 0,-5-6-20 16,0-1 17 0,-3-10 34-16,-1-3 9 0,5-10 3 15,-5-4-20 1,0-9-37-16,0-3-11 15,-3-3-86-15,-1 1-85 0</inkml:trace>
  <inkml:trace contextRef="#ctx0" brushRef="#br0" timeOffset="10152.18">11689 6694 580 0,'0'-2'337'0,"-1"-6"-42"15,-2 9-159-15,-8 4-39 16,-6 7-46-16,-3 4-11 16,-7 1-19-16,-1 0-2 15,2-6 2-15,1-6 6 16,5-8 9-16,1-7 0 15,3-9-6-15,3-3-8 0,8 3-22 16,1-1-7-16,8 10 2 16,2 2 4-16,7 7 9 15,4 4 5-15,6 7 2 16,5 6-2-16,9 3 0 16,-1 1-4-16,0-3 0 15,-4-1-1-15,-8-11 4 16,-1-5 5-16,-1-8 2 15,0-5 1-15,1 0-6 16,0 0-4-16,0 4-3 16,2 3 0-16,-3 9 3 15,-1 4 5-15,-7 8 27 0,-4 2 14 16,-11 1 18-16,-7 2 5 16,-10-3-26-16,-5 2-14 15,-4-7-81-15,4-1-157 16</inkml:trace>
  <inkml:trace contextRef="#ctx0" brushRef="#br0" timeOffset="10590.52">12703 6327 974 0,'2'7'363'16,"6"16"-272"-16,-3 10-42 15,7 20-17 1,-2 8-2-16,-5 6-4 0,0 0-6 16,-5-8-5-16,-2-6-32 15,4-15-345-15</inkml:trace>
  <inkml:trace contextRef="#ctx0" brushRef="#br0" timeOffset="10997.68">13061 6430 793 0,'4'-4'382'16,"-1"-5"-155"-16,-12 7-94 15,-8 2-42-15,-24 9-54 16,-11 7-26-16,-10 5-9 16,-2 3-1-16,12 0-2 15,10 1-3-15,20 0-7 16,8-1 2-16,21-1 4 15,6 0 5-15,15-2 11 16,9-1 1-16,10-2-2 16,8-2-2-16,5-2-2 0,-1-2-1 15,-5-6 0-15,-7-2 2 16,-11-11 3-16,-4-6-2 16,-10-8 5-16,-1-4 2 15,-6 1 5-15,-5-2 15 16,-5 8 16-16,0 6 12 15,-3 11-3-15,4 5-10 16,-3 15-18-16,-2 3-16 16,3 7-3-16,-4 1-5 15,1-3-3-15,1-3 1 16,-1-8-1-16,-2-3 2 16,0-9-79-16,-2-5-47 0</inkml:trace>
  <inkml:trace contextRef="#ctx0" brushRef="#br0" timeOffset="11131.15">13223 6419 898 0,'4'-4'417'0,"0"-8"-193"16,-1 4-117-16,6 6-98 16,-3 2-18-16,9 12-241 0</inkml:trace>
  <inkml:trace contextRef="#ctx0" brushRef="#br0" timeOffset="11366.87">13366 6566 648 0,'11'7'326'15,"9"7"-113"-15,2 7-38 16,2 5-94-16,-5 1-4 16,-2 2-13-16,-6-6-1 15,-6-6-7-15,-1-4-9 16,0-11 11-16,-2-3 7 15,3-14 6-15,-3-4 4 16,6-9-23-16,2-3-12 16,7 4-13-16,2 3-8 15,4 8-10-15,1 3-3 16,4 13-7-16,-1 3 40 16,3 12 12-16</inkml:trace>
  <inkml:trace contextRef="#ctx0" brushRef="#br0" timeOffset="11875.1">14037 6578 523 0,'-5'-4'317'16,"-9"0"-29"-16,-7 3-58 0,-10 2-67 15,-2 8-30-15,-3 4-39 16,4 2-24-16,10 4-42 15,5 0-8-15,14 4-5 16,7-1-1-16,13-2 1 16,7-2 0-16,13-9-4 15,5-2-2-15,8-7-3 16,4-2-1-16,-6-5-91 16,-8-2-141-16</inkml:trace>
  <inkml:trace contextRef="#ctx0" brushRef="#br0" timeOffset="12438.5">14194 6417 330 0,'-1'-8'238'0,"0"-8"33"16,2 3-104-16,0 0-65 15,1 5-18-15,-1 2 5 16,0 2 7-16,2 4-4 0,-3 0-8 16,0 0-29-1,0 10-14-15,0 20-18 16,-1 47-3-16,1-25-8 0,-3 0-2 0,0 0 0 31,1-2 1-31,3-11 1 16,3-2 0-16,3-12 3 15,1-5 2-15,3-11 10 16,-2-4 10-16,-6-10 4 16,-7-5-1-16,0-5-12 15,1-2-9-15,3 1-11 16,6-1-4-16,1-1-9 0,6-1-6 16,8 3-6-16,2 1 1 15,2 8 4-15,-1 2 3 16,-7 11 5-16,-4 7 1 15,-8 8 5-15,-3 3 2 16,-1 0 3-16,3 0 12 16</inkml:trace>
  <inkml:trace contextRef="#ctx0" brushRef="#br0" timeOffset="12942.73">14729 6642 438 0,'-7'-12'338'16,"-9"-9"68"-16,-1 4-77 0,0 1-95 16,-5 3-51-1,3 9-90-15,-5 1-38 0,-1 8-43 16,5 8-11-16,2 5-3 16,11 2 2-16,13 6 1 15,7 1 4-15,11-4 2 16,8-1 1-16,-1-13-1 0,0-6-1 15,6-4 2 1,-12-6-59-16,-2-4-204 16</inkml:trace>
  <inkml:trace contextRef="#ctx0" brushRef="#br0" timeOffset="13212.11">14869 6768 799 0,'4'4'386'0,"5"-2"-121"0,1-2-37 15,3-12-62-15,-2-6-19 16,-2-7-34-16,-3-5-20 16,-5-5-26-16,-1-3-12 15,-4-10-25-15,0-7-4 0,0-25-2 0,2-1-6 31,8 9-11-31,6 7-7 0,5 33-14 16,4 8-3-16,3 13-61 16,3 8-82-1,2 10-206-15</inkml:trace>
  <inkml:trace contextRef="#ctx0" brushRef="#br0" timeOffset="13387.82">14855 6539 815 0,'-1'1'483'15,"-1"-3"-31"-15,11 2-308 16,12-1-64-16,15 0-61 16,4 4-5-16,6-3-94 15,-6 2-88-15</inkml:trace>
  <inkml:trace contextRef="#ctx0" brushRef="#br0" timeOffset="13656.88">15111 6749 747 0,'2'7'415'0,"4"1"-77"0,4 1-128 16,4-1-41-16,0-8-30 15,-10-6-6-15,11-3-17 16,-4-3-12-16,-3-10-16 16,8-4-21-16,-18-11-33 15,-1-3-10 1,-6-2-13-16,4-1-1 0,0-10-10 16,5 1-3-16,6-2-33 15,9 7-22-15,14 16-63 16,2 6-47-16,8 16-112 0,-3 2-54 15</inkml:trace>
  <inkml:trace contextRef="#ctx0" brushRef="#br0" timeOffset="13842.44">15116 6558 961 0,'3'1'403'0,"5"3"-213"15,12 7-44 1,7-7-47-16,3 4-12 0,6-3-31 16,-5-5-26-1,-9 1-74-15</inkml:trace>
  <inkml:trace contextRef="#ctx0" brushRef="#br0" timeOffset="16798.74">8355 7713 746 0,'7'3'339'16,"13"2"-111"-16,5 1-147 16,15-1-11-16,19-4 8 15,9 1-1-15,19-4-21 16,-9 0-12-16,-19-2-14 16,-23-1-4-16,-19 3-7 15,-9-1-1-15,-13 1-1 16,3 0-3-16,-12-4-22 0,2-1-17 15,-1 0-25 1,-8 0-5-16,-7 5 11 0,0 3 11 16,-2 11 9-16,3 4-1 15,8 8 2 1,2 9 3-16,12 17 9 0,1 10 5 16,8 10 6-16,-1-1 0 15,-4-5 5-15,-4-9 2 16,-10-6 4-16,-1-9 3 15,-7-6 8-15,0-2 3 16,-2-16 10-16,-2-4 4 16,5-15 11-16,4-5 1 15,11-7-15-15,5 2-8 16,12-1-20-16,7 2-4 0,9 4 2 16,4 1 2-16,10 7 0 15,6 1 0-15,8 2-2 16,-3 3-1-16,-4-2-4 15,-3-4-79-15</inkml:trace>
  <inkml:trace contextRef="#ctx0" brushRef="#br0" timeOffset="17085.16">8990 8259 550 0,'3'1'356'16,"2"3"-3"-16,0 8-173 0,1 9-42 15,-2 11-28-15,-2 7-11 16,-2 4-27-16,-4 0-12 15,0-7-34-15,0-3-5 16,4-9-9-16,2-7-12 0,4-11-146 16,2-6-126-1</inkml:trace>
  <inkml:trace contextRef="#ctx0" brushRef="#br0" timeOffset="17234.34">9010 8133 890 0,'3'-5'422'0,"4"-2"-190"15,3-1-74-15,0 4-114 16,2 2-10-16</inkml:trace>
  <inkml:trace contextRef="#ctx0" brushRef="#br0" timeOffset="17728.64">9162 8368 554 0,'1'0'326'0,"2"0"-15"16,6 2-196-16,5 5-32 0,0 5-18 15,3 8 3-15,-2 4-2 16,-3 4 0-16,-3-4-9 16,-5-2-9-16,-3-4-15 15,0-4-7-15,-1-6-4 16,2-2 3-16,-2-6 9 15,-3-6 5-15,3 5-9 16,0 0-7-16,3-10-20 16,19-39-8-16,-5 25-4 15,-1 0 1-15,1-1 5 16,5 9 3-16,-2 7 7 16,-3 6 5-16,-2 12 8 0,-3 3 4 15,-3 9 3-15,3 4-2 16,-6 0-8-16,0 1 0 15,1-4-8-15,-4-3-2 16,4-3 1-16,1-4-4 16,-3-6-2-16,-2-2-26 15,1-1-127-15,-4-2-60 16</inkml:trace>
  <inkml:trace contextRef="#ctx0" brushRef="#br0" timeOffset="18342.32">10093 8019 571 0,'1'-2'321'0,"9"1"-41"15,9-1-102-15,19-1-81 16,8 3-22-16,8 3-37 15,4-1-12-15,-3 4-10 16,-4-3-1-16,-10 2-2 16,-3-3-2-16,-14-4-134 15,-6-1-201-15</inkml:trace>
  <inkml:trace contextRef="#ctx0" brushRef="#br0" timeOffset="18549.57">10209 8158 672 0,'6'0'335'16,"-3"0"-93"-16,1 0-52 0,-4 0-35 16,30 0 2-16,48 0-17 15,-33-1-29 1,1 2-51-16,-1-1-18 15,-6 1-24-15,-4-1 2 0,-5 6-108 16</inkml:trace>
  <inkml:trace contextRef="#ctx0" brushRef="#br0" timeOffset="19300.88">11187 7705 823 0,'8'-3'298'0,"11"-1"-213"16,12 0-29-16,21-2-1 0,11 1 6 16,21-1-22-1,3 0-12-15,-9 6-15 16,-12 2-2-16,-26 9-3 16,-16-1-4-16,-17-1-8 0,-5 1-8 0,-9-3-51 15,-8-2-17 1,-10-3-2-16,-3-2 7 0,-8-5 51 31,2 0 20-31,5 5 9 0,1 3 1 0,4 8 6 31,13 4 2-31,5 13 1 16,-6 6 0-16,23 15-5 16,-8 6-2-16,2 5-1 15,7-3 2-15,-22-9 3 16,4-4 2-16,-6-11 12 15,-7-3 8-15,4-9 13 16,-11-8 10-16,-1-12 6 0,-1-5-5 16,8-6-10-16,4 0-6 15,4 0 9-15,9 5-1 16,4 1-4-16,8 1-2 16,11 3-22-16,7 1-2 15,10 5-1-15,7 2-2 16,15 1-5-16,3-1-3 15,8-3 29-15,-2-5-106 0</inkml:trace>
  <inkml:trace contextRef="#ctx0" brushRef="#br0" timeOffset="19723.12">12060 8294 397 0,'4'-3'246'15,"6"-3"-12"-15,2-1-27 16,-3-3-41-16,0-1-10 0,-6-4-1 16,-5-1-1-16,-9-3-17 15,-8 2-20 1,-13 4-40-16,-1 1-24 16,-6 10-33-16,1 6-9 0,11 12-16 15,3 6-2 1,15 4-1-16,9 3 2 15,17-3 1-15,12-3 2 16,17-9 2-16,3-11 1 0,-1-8 5 16,-7-6-33-16,-12-3-92 15,-11 0-47-15,-7 4-176 16</inkml:trace>
  <inkml:trace contextRef="#ctx0" brushRef="#br0" timeOffset="20310.91">12252 8208 795 0,'0'0'405'0,"-1"-2"-135"15,1 3-69-15,-1-1-115 0,-1 0-31 16,1 4-37-16,-2 16-3 16,-1 36-5-16,4-31-3 15,10 4-1 1,-2-2 0-16,7-9 1 0,1-2 2 15,2-11 6-15,3-6 3 16,0-11 4-16,-1-9 2 16,-2-8-3-16,-3-2-3 15,-1-3-2-15,-6 1-1 16,-4 7-6-16,-3 6-4 16,-3 12-14-16,-1 7-8 15,-3 9-3-15,1 6 3 16,4 8 6-16,5 3 3 15,5 4 5-15,3 1-1 0,9-2 4 16,2-7 3-16,10-10 1 16,1-10 3-16,1-13 3 15,-3-10-2-15,-7-14 3 0,3 0-1 0,-7-10-1 16,0-1 0 0,-4-11 2-16,-3-8-1 0,-4-17 2 15,2 2-4 1,-8 15-6-16,3 13 23 0,-7 35 12 31,-1 12-3-31,-2 16-6 16,-3 11-25-16,5 23-17 15,-1 12 3-15,5 12 6 16,0 7 1-16,-3 1 3 16,6-3 1-16,1-4 0 15,-1-7 1-15,6-17 1 0,-1-10 1 16,-2-23 2-16,2-7 2 15,-4-14-49-15,1-9-65 16,-3-8-165-16,-3-3-241 16</inkml:trace>
  <inkml:trace contextRef="#ctx0" brushRef="#br0" timeOffset="20468.72">12696 8131 695 0,'-1'-1'393'15,"-1"-1"-98"-15,12 1-155 16,1-2-48-16,13 2-33 15,8 0 16-15,7 1 11 16,1 0-3-16,-4 5-24 16,-9-2-14-16,1 2-26 15,-5-2 22-15</inkml:trace>
  <inkml:trace contextRef="#ctx0" brushRef="#br0" timeOffset="29475.44">8019 9217 486 0,'0'0'228'16,"3"0"-75"-16,9 0-55 15,13 1-26-15,13 0 13 16,18 2-7-16,4-1-14 15,6-1-27-15,-8 2-10 16,-18-3-9-16,-5-2 0 16,-18 1-1-16,-4-1 6 15,-10-2 10-15,-5 1 0 16,-10-5-3-16,-3 3-7 16,-3 2-21-16,-2 3-4 15,1 6-14-15,-3 3-5 0,1 10-5 16,3 9 0-1,5 11 0-15,5 7 1 16,7 7 8-16,4 4 3 0,4-3 10 16,-1-7 4-16,-6-9 3 15,-3-5 5-15,-3-7 5 16,-12 0 4-16,-5-6 10 16,-8-3 4-16,-6-9 6 0,6-3 2 15,5-6-5-15,5-3-5 16,13-1-10-1,10-1-11-15,16 2-8 0,16-1-1 0,14 0-1 32,4 4 3-32,6 1 4 15,-11 1-2-15,-2 2-24 0,-6-2-69 0</inkml:trace>
  <inkml:trace contextRef="#ctx0" brushRef="#br0" timeOffset="29785.07">8504 9837 614 0,'5'-5'324'0,"0"-5"-89"15,7-2-95-15,4-4-24 16,-1-4-28-16,-1-2-7 15,1-1 5-15,-3 0 2 0,-2 9-9 16,-2 4-8 0,-5 10-35-16,-3 4-13 15,-1 14-19-15,0 5-4 16,0 11 0-16,0 9 0 16,1-2 2-16,1 0 2 0,2-10 2 15,2-8 1-15,2-13 0 16,0-4-7-16,2-9-201 15</inkml:trace>
  <inkml:trace contextRef="#ctx0" brushRef="#br0" timeOffset="30060.26">9056 9320 841 0,'2'0'365'16,"2"9"-196"-16,3 9-69 0,2 17-66 16,1 5-6-16,2 11-8 15,-2-1-1-15,2-3 0 16,-2-6-3-16,-1-6 1 15,-1-5 0-15,-1-9 4 16,-3-4-90-16</inkml:trace>
  <inkml:trace contextRef="#ctx0" brushRef="#br0" timeOffset="30234.22">8894 9547 894 0,'9'0'380'0,"5"0"-184"16,23 0-109-16,5 0-15 16,20 0-19-16,5-8-17 15,4 2-22-15,-6-5-34 16,-5-7-257-16</inkml:trace>
  <inkml:trace contextRef="#ctx0" brushRef="#br0" timeOffset="30755.55">9576 9315 580 0,'23'-2'271'16,"30"0"-91"-16,6-2-20 0,-5 3-21 0,-1 1-21 16,-12 1-49-16,-6 3-18 15,-7-3-27-15,-10 0-7 16,-11-1 15-16,-7-2 0 16,-17-2-6-16,0 1-4 15,-12-2-32-15,0 4-11 16,7 5-2-16,-3 5-2 0,9 6 6 15,2 0-1-15,6 5-10 16,3 6 1 0,6 5 6-16,0 5 5 0,9 3 15 15,-2-1 2-15,6-2 1 16,2-3 2-16,-11-8 2 16,1 1 0-16,-6-4 3 15,-7-4 3-15,-2-2 7 31,-5-4 1-31,-5-5 2 0,0 0-3 16,1-3-11-16,5 2-4 16,5 0-12-16,7-2-3 0,4-1 1 15,10-3 6-15,14 0 13 16,2-3 3-16,11 0-1 0,2-2-4 16,1 2-5-16,1 0-8 15</inkml:trace>
  <inkml:trace contextRef="#ctx0" brushRef="#br0" timeOffset="31119.1">9997 9801 879 0,'7'-5'340'0,"11"-5"-210"16,8-1-29-16,9 9-21 16,2 1 7-16,1 5-24 15,-4 6-13-15,-14 5-11 16,-3 2-5 0,-20 6-7-16,-11 2-2 15,-17 5-5-15,-9 1-4 0,-3-2-7 0,6-2 0 31,14-10-2-31,10-4-3 16,13-9-4-16,5 1 0 0,11-4 4 16,5 1 3-1,10-2 5-15,0-1-2 16,6-2-6-16,-3-4-3 16,-2 0-11-16,-4-1-54 15</inkml:trace>
  <inkml:trace contextRef="#ctx0" brushRef="#br0" timeOffset="31592.15">10750 9490 432 0,'3'0'284'0,"5"-3"32"16,7 4-131-16,17-1-59 15,13 0-8-15,19 2-17 16,6-4-20-16,-2 1-28 15,-11-1-15-15,-12-2-19 16,-12 4-4-16,-13-1-9 16,-8 1-11-16,-6 0-93 15,-5-1-61-15</inkml:trace>
  <inkml:trace contextRef="#ctx0" brushRef="#br0" timeOffset="31853.45">10833 9640 324 0,'5'3'265'16,"12"-1"67"-16,9 1-63 15,14 0-82-15,7-1-31 16,8-2-38-16,0-1-12 15,-3-1-26-15,-7-4-10 16,-11 0-33-16,-7 0-6 16,-11-2-7-16,-4 4-2 15,-6 0-9-15,-3 2-23 16</inkml:trace>
  <inkml:trace contextRef="#ctx0" brushRef="#br0" timeOffset="36148">11747 9263 446 0,'3'-2'215'0,"-4"-7"-68"0,17 2-54 16,12 2-11 0,18 4-12-16,12 2-16 0,12 5-26 15,0 1-7-15,-11 0-7 16,-3 1-1-16,-29-5 7 16,-13-1 3-16,-7-2 17 15,-6 0 0-15,-8-3-7 16,-4 0-6-16,-12-1-25 15,-5 2-8-15,-4 3-14 0,1 8-6 16,4 11-11 0,-2 10 1-16,13 10 6 0,2 8 3 15,6 2 14 1,14-1 5-16,1-3 7 0,2-5 2 16,-1-7 7-16,-15-3 3 0,0-6 14 15,-5-4 9 1,-8-8 20-16,6-5 19 15,-12-9 18-15,3-5 4 16,6 0-22-16,6 0-23 16,6 6-34-16,4 5-15 15,4 1-5-15,5 3 0 16,11-1 2-16,7 1-1 0,12 0 3 16,4-3 0-1,4 0 1-15,-1 1 3 0,-4-7-184 16</inkml:trace>
  <inkml:trace contextRef="#ctx0" brushRef="#br0" timeOffset="36561.21">12293 9723 627 0,'10'-4'286'0,"8"-8"-138"16,6 2-29-16,10 4-43 15,-3 4-28-15,1 3-27 16,-3 2 0-16,-12 4-6 15,-4 1 0-15,-17 4-3 16,-8 2-1-16,-8 2-2 0,-1-1-1 16,9-3-7-16,6-1-4 15,12-2-9-15,2 0-3 16,16 5 2-16,3 3 3 16,0 5 5-1,2 3 2-15,-16 1 22 0,-13 3 36 16,-22-5 29-16,-12-1 8 15,-20-11-6 1,0-7-24-16,9-7-29 0,8-11-84 16</inkml:trace>
  <inkml:trace contextRef="#ctx0" brushRef="#br0" timeOffset="37150.9">13568 9547 356 0,'9'-14'280'15,"3"-14"30"1,0-7-83-16,-4 4-29 0,-5-2-53 15,2 10-19 1,-5 13-40-16,-1 2-18 0,-3 10-34 16,1 6-23-1,2 14-21-15,4 7-3 0,6 10 4 0,4 5 2 16,1 2 7-16,-3-3 1 31,-5-9 2-31,-5-5-1 0,-6-7-1 16,-9-5 0-16,-8-3 6 15,-7-5 3-15,0-4 7 16,1-5 2-16,12-4-6 16,8 1-8-16,12-2-13 15,10 3-6-15,16 3-2 16,9 2 4-16,8 0 10 16,0 2 1-16,-1-3 1 15,-3 1 2-15,-5-3-110 16,-2-3-186-16</inkml:trace>
  <inkml:trace contextRef="#ctx0" brushRef="#br0" timeOffset="37606.01">13804 9277 457 0,'7'-10'293'0,"1"-14"23"16,-8 0-73-16,-15-1-71 16,-15-4-16-16,-10 7-60 15,-6 3-27-15,-14 12-50 16,-2 9-21-16,-13 19-18 15,3 11-6-15,6 24 6 16,12 15 3-16,16 22 4 16,12 5 3-16,19 3 4 15,7-9 2-15,27-10 4 16,13-3 2-16,34-18 0 16,19-6-1-16,16-36-1 15,9-13 13-15,2-34 28 16,-2-19 8-16,-21-23 62 0,-16-12 17 15,-38-8 0-15,-20-7 12 16,-26-12-37-16,-18-1-27 16,-23 17-37-16,-12 18-28 15,-14 34-42-15,-3 17-22 16,-3 16 171-16</inkml:trace>
  <inkml:trace contextRef="#ctx0" brushRef="#br0" timeOffset="122419.62">8206 11047 653 0,'-16'-3'322'0,"-27"3"-93"15,-12 4-58-15,-15 1-49 16,-7-1-20-16,-3 1-39 16,3-2-22-16,9 1-27 0,17 1-9 15,22-3-25-15,19-1-24 16,28-1-17 0,12-3-8-16,27 5 13 15,4 3 27-15,5 8 31 16,-2 8 24-16,-22 5 26 15,-13 7 7-15,-40 6 12 16,-18 7-8-16,-25 10-12 16,-13 2-10-16,2-5-22 15,2-8-5-15,18-17-8 16,17-9-7-16,23-9-11 0,8-7-4 16,18 2 0-16,12 3 5 15,10 3 10-15,2 2 1 16,4 0 2-16,-1-3-1 15,3-2 13-15,2-5-54 16</inkml:trace>
  <inkml:trace contextRef="#ctx0" brushRef="#br0" timeOffset="122637.45">8049 11387 704 0,'14'-4'331'15,"13"-2"-89"-15,25-5-176 16,8 3-13-16,6 1-17 16,-5 3-9-16,-13 0-13 15,-4 1 0-15,-14-1 0 16,-6 1-9-16,-12 2-44 16,-9 1-30-16,-8 0-102 15,-4 2-80-15</inkml:trace>
  <inkml:trace contextRef="#ctx0" brushRef="#br0" timeOffset="122952.35">8340 11456 414 0,'-4'10'212'15,"4"15"-77"-15,0 0-50 16,3-3-69-16,10-1-13 0,3-4-4 16,7-3-1-16,7 0-14 15,4-2-6-15,7-1-3 16,0-1-2-16,3-5 22 15,0-4 24-15,-6-6 75 16,-2-4 29-16,-9-6 68 16,-7-2 15-16,-12-6-12 15,-7-4-9-15,-13-2-48 16,-6 3-20-16,-8 2-42 16,-3 5-16-16,-5 10-28 15,3 3-15-15,6 12-20 16,4 2-5-16,12 8-3 15,3 1-2-15,12 2 1 16,4-2-1-16,19-4-17 16,7 0-108-16</inkml:trace>
  <inkml:trace contextRef="#ctx0" brushRef="#br0" timeOffset="123283.39">9463 11217 883 0,'1'0'301'0,"3"6"-276"16,0 14-40-16,2 29-17 16,0 16 25-16,1 20 20 15,-1 7 3-15,-3 1 19 16,0-6-103-16</inkml:trace>
  <inkml:trace contextRef="#ctx0" brushRef="#br0" timeOffset="123603.27">9465 11050 780 0,'18'-3'296'0,"22"6"-199"15,-2 11-43-15,-11 15-16 0,-8 7 3 16,-19 5-6-16,-8-2-4 16,-15-1-6-1,-3-2-4-15,2-13-1 0,7-7-8 16,16-16-46-16,8-5-16 16,22-12-21-16,10 2-2 15,14 4 33-15,3 3 14 16,-8 12 30-16,-4 8 19 15,-19 8 24-15,-9 5 10 16,-21 3 6-16,-14 2-6 0,-20 0-6 16,-11-4-9-16,4-11-17 15,6-5-13 1,19-7-184-16,13-3-145 0</inkml:trace>
  <inkml:trace contextRef="#ctx0" brushRef="#br0" timeOffset="123941.16">9891 11554 785 0,'1'-1'327'16,"7"2"-174"-16,9-1-49 16,8 1-6-16,13-3-11 15,-3-6-19-15,0-1-28 16,-4-6-3-16,-11-4 1 15,-7 0 5-15,-9-4 13 16,-8-4 1-16,-15-2-11 0,-9 4-13 16,-5 9-45-16,-3 6-17 15,3 22-12-15,1 6 3 16,5 17 18-16,6 4 8 16,6 3 5-16,9 5 0 15,7 4 2-15,4-2 2 16,8 7 6-16,-1-7 1 0,5-7 3 15,1-4 2 1,4-9-65-16,-3-5-132 0</inkml:trace>
  <inkml:trace contextRef="#ctx0" brushRef="#br0" timeOffset="124205.75">10407 11528 893 0,'-8'-15'410'16,"-9"-13"-162"-1,2 4-38-15,-9 5-70 0,0 5-29 16,-3 10-59-16,-2 4-26 16,5 10-23-16,4 5-5 15,10 12-10-15,4-1-2 0,10-2 1 16,8 4-1-16,7-8 4 15,3-2 4-15,4-5 4 16,2-6 2-16,0-6-40 16,-2-3-75-1</inkml:trace>
  <inkml:trace contextRef="#ctx0" brushRef="#br0" timeOffset="124329.61">10362 11257 907 0,'-4'-6'386'16,"-4"-6"-191"-16,5 7-150 16,2 2-107-16</inkml:trace>
  <inkml:trace contextRef="#ctx0" brushRef="#br0" timeOffset="124486.85">10532 11410 862 0,'17'15'392'15,"19"24"-182"-15,1 6-60 16,-5 8-71-16,-4 4-23 16,-8-4-26-16,-2-3-7 0,-4-6-10 15,-4-8-3-15,3-13-41 16,-5-8-72-16</inkml:trace>
  <inkml:trace contextRef="#ctx0" brushRef="#br0" timeOffset="124661.37">10841 11442 599 0,'-4'-7'427'16,"-4"-4"24"-16,-7 11-235 15,-3 7-60-15,-9 13-91 16,-3 10-24 0,-12 7-18-16,-6 3-4 0,-6 4-8 15,-1 0-6 1,10 1-3-16,7 3-1 0,15-7-142 0,7-6-212 15</inkml:trace>
  <inkml:trace contextRef="#ctx0" brushRef="#br0" timeOffset="125006.9">11204 11523 905 0,'-6'-7'408'0,"-4"-13"-191"16,-8 3-45-16,-7 4-90 31,-1 4-32-31,-6 14-58 0,2 3-14 0,6 13-6 16,4 3 2-16,11 2 11 15,5 5 2-15,15-10 6 16,11 2 9-16,13-10 39 0,5-5 21 16,-4-8 55-16,-5-8 25 15,-11-9 10-15,-6-6-11 32,-13-8-53-32,-7 1-57 0,-18 1 372 0</inkml:trace>
  <inkml:trace contextRef="#ctx0" brushRef="#br0" timeOffset="126486.13">12456 11569 615 0,'-2'-8'359'16,"0"-5"-53"-16,-2-4-108 0,-2-1-27 15,-4-3-44-15,-6-2-19 16,-9-1-35-16,-1-4-15 15,-3 9-37-15,-1 3-21 16,6 16-35 0,1 11-6-16,3 9 5 0,2 12 5 15,4 2 18-15,7 3 0 16,9-5 3-16,6-6 0 16,7-6 0-16,4-6 3 15,6-8 8-15,4-5 10 0,6-11 14 16,-1-9 5-1,-3-8 4-15,-2-8-2 0,-4-15-2 16,-5-6-2-16,-5-17 0 16,-3-4-2-16,-10 6-6 15,0 7 7-15,-8 16 3 16,-2 10 3-16,-3 16-2 16,-1 1-9-16,5 15-20 0,0 3-11 15,7 8-17-15,2 14-2 16,1 12 2-16,3 8 7 15,1 13 9-15,2 6 3 16,-3 7 5-16,0 3 5 16,-3-7 5-16,-1-7-1 15,2-14 0-15,3-6-3 0,3-14 2 16,2-6 23-16,1-8-195 16</inkml:trace>
  <inkml:trace contextRef="#ctx0" brushRef="#br0" timeOffset="127196.84">12925 11592 342 0,'5'-1'267'0,"2"-5"5"15,2 0-47 1,0-7-25-16,0 1-39 16,-1-3-14-16,-8-6-10 0,-2 4-7 15,-9-5-30-15,-6-1-18 16,-3 8-38-1,-3 2-18-15,-4 5-25 16,-1 8-8-16,1 5-9 16,0 5 0-16,8 12 1 0,1 1 1 15,8 8-1-15,9 1 1 16,5-7 1-16,7-1 2 16,13-5-2-16,-3-9 2 15,6-3 5-15,5-6 4 16,-8-9 8-16,0-2 4 0,-3-11 4 15,-6 0 1-15,-4-2 1 16,-2 1-1-16,-9 6-1 16,-1 1-4-16,-4 9-10 15,-2 4-2-15,0 6-12 16,2 5-1-16,4 6 3 16,1-2 3-16,9 6 9 15,4-2 0-15,3 3 3 16,-1-1 4-16,0-5-1 15,-3 0 4-15,-4-7 3 16,1-1 0-16,0-6-13 16,-2-3-68-16</inkml:trace>
  <inkml:trace contextRef="#ctx0" brushRef="#br0" timeOffset="127880.16">13268 11138 636 0,'1'-11'341'0,"1"-8"-56"16,-2 3-46-16,1 7-74 0,-1 2-36 15,-1 7-78-15,0 0-27 16,1 0-28-16,0 0-7 16,0 3 2-16,0 21 2 15,1 44 4 1,-3-23 1-16,-2 13 2 0,3 9-2 16,-1 0 2-16,2-5 1 15,2-15 3-15,-2-8 0 16,1-16 5-16,0-5-1 15,-1-11 8-15,0-6 10 16,4-9 10-16,-2-3 7 16,6-11 1-16,3 1-8 15,5-1-19-15,4-4-13 16,7 8-13-16,2 3-4 0,1 4 1 16,1 8 1-16,-5 9 2 15,-1 3-1-15,-7 11 5 16,-6 0 2-16,-10 3 4 15,-3-1 6-15,-11-1 1 16,-4-1-1-16,-9-4-1 16,-4 0-1-16,-4-7-2 15,1-2 1-15,6-6-35 16,5 0-21-16,10-4-64 0,4-3-55 16,4 0-239-16</inkml:trace>
  <inkml:trace contextRef="#ctx0" brushRef="#br0" timeOffset="128701.69">14100 11506 424 0,'0'-4'248'0,"2"-6"-28"16,-2-2-7-16,-2 2-31 15,-3-4-21-15,-10-2-26 16,-1 2-17-16,-9-1-43 16,-5 2-23-16,-5 9-47 15,0 4-13-15,-2 12-13 16,-1 10 1-16,5 7 7 16,6 5 3-16,13 0 2 15,10-3 4-15,18-2 7 16,9-2 7-16,11-8 10 0,4-1 1 15,-4-9 3-15,-5-3 1 16,-5-9 3-16,-3-2 11 16,-2-7-116-16</inkml:trace>
  <inkml:trace contextRef="#ctx0" brushRef="#br0" timeOffset="129640.97">14563 11574 196 0,'3'0'116'15,"0"-3"17"1,1 2 3-16,-4 0 24 16,0 0 11-16,0 0 0 0,0 0-9 0,0-1-8 15,0 1-5-15,0-2-13 16,-2-13-3-16,-25-34-33 31,-2 28-23-31,-9 4-48 0,-2 4-21 0,-1 14-26 16,5 3-6-16,6 10 5 15,7 5 4-15,6 6 2 16,8 6 1-16,7-5-4 16,3-3-1-16,15-4 0 15,4-5 2-15,18-2 10 16,4-2 6-16,4-8 19 15,-3-12 12-15,-5-9 17 16,-5-7 10-16,-6-16 11 16,-7-4-4-16,-5-15-11 15,-6-7-9-15,-9-11-10 16,-3-1-6-16,-9 12-6 0,1 6-7 16,6 19-16-16,-2 16-7 31,2 12-22-31,2 12-7 0,-2 13-7 0,3 12 0 31,2 21 15-31,-1 9 9 16,2 18 11-16,2 8 3 0,-4 9 5 15,0 1 4-15,0-13 1 16,0-15 4-16,2-21 1 16,2-10-1-16,-2-12 16 15,-6-8-46-15</inkml:trace>
  <inkml:trace contextRef="#ctx0" brushRef="#br0" timeOffset="139689.99">15252 11608 763 0,'1'-4'373'0,"1"-1"-122"0,-4 5-137 15,1 0-33-15,-1 0-32 16,-11 15-11-16,-13 9-18 31,14-11 2-31,-1 0-175 16</inkml:trace>
  <inkml:trace contextRef="#ctx0" brushRef="#br0" timeOffset="139912.87">15578 11334 658 0,'3'-5'334'0,"0"-2"-121"0,2 10-58 16,-5 16-78-16,0 10-22 16,3 19-12-16,-8 2-10 0,4 0-18 15,4-1-4-15,10-14-28 16,6-2-139-16</inkml:trace>
  <inkml:trace contextRef="#ctx0" brushRef="#br0" timeOffset="140223.7">16086 11368 513 0,'-11'-8'338'0,"-18"-9"22"16,-3 6-189-16,-4 9-112 15,-1 6-36-15,2 15-23 0,3 7-6 16,13 10-5-16,6 2 7 16,14 0-3-16,11-3 2 15,19-5 7-15,7-9 5 16,4-13 14-16,-1-8 32 15,-19-7 78-15,-10-2 22 0,-16-4 5 16,-11 1-30-16,-16-7-83 16,-6 3-28-16,0 6-127 15,3 2-110-15</inkml:trace>
  <inkml:trace contextRef="#ctx0" brushRef="#br0" timeOffset="140387.43">16119 11491 950 0,'7'8'395'0,"16"10"-234"16,1 4-50-16,7 9-56 15,5 4-17-15,-3 5-18 0,-3 2-5 16,-2-7-6-16,-4-4 2 16,-1-9-127-16,1-4-76 15</inkml:trace>
  <inkml:trace contextRef="#ctx0" brushRef="#br0" timeOffset="140558.47">16456 11494 833 0,'-3'-14'403'0,"-5"-13"-136"0,-3 10-37 16,-5 16-79-16,-4 6-45 16,-9 20-76-16,-8 5-19 15,-13 16-9-15,-3 9 0 16,-1 5 1-16,1 3 2 0,7 1-46 15,4-1-72-15,14-17-227 16</inkml:trace>
  <inkml:trace contextRef="#ctx0" brushRef="#br0" timeOffset="140942.29">16524 11432 923 0,'0'-4'406'15,"0"-4"-211"1,0 4-64-16,0 6-79 0,-2 7-28 16,4 13-25-16,2 5 1 15,7 5 6-15,4-1 1 16,5-4-1-16,6-3 1 15,8-10 12-15,6-3 9 16,-1-11 15-16,0-2 6 16,-12-10 0-16,-10-4-5 15,-14-6 0-15,-2-3-37 16,-11-5-100-16,-7-1-60 16,0-1-154-16,-7 0-63 0,4 8 5 15,4 3 52-15,6 10 204 16,4 4 139-16,4 4 144 15,2 0 19-15,2 3-57 0,-2 0-51 16,0 0-73 0</inkml:trace>
  <inkml:trace contextRef="#ctx0" brushRef="#br0" timeOffset="141464.37">17092 11435 821 0,'-7'-9'479'0,"-1"-6"-55"15,-3 5-259-15,2 4-66 16,1 5-77-16,-2 4-22 16,4 8-13-16,4 1-1 15,4 8-1-15,2 0 2 16,8-2 2-16,2-1 2 15,3-6 0 1,0-1 1-16,0-7 4 0,-7 3 2 16,-7-3-8-16,-3-3-3 15,-13 4-2-15,-5-4 0 16,-7 6 11-16,3 2-1 16,2 1-8-16,7 5-4 15,4 0-10-15,3 0 0 16,9 0 3-16,2-2 4 0,8-1 9 15,6-3 3-15,3-5 7 16,5-1 3-16,3-6 5 16,2-7 5-16,2-4 5 15,-5-5 5-15,-7-2 24 16,-4 3 14-16,-10 1 21 16,-3 4 7-16,-5 5-15 15,0 3-13-15,-2 7-30 16,-1 6-14-16,2 9-16 15,0 3 0-15,2 5 0 16,6 0 0-16,1-1 0 16,3-1 43-16,4-5-215 15,0-2-216-15</inkml:trace>
  <inkml:trace contextRef="#ctx0" brushRef="#br0" timeOffset="141799.22">17984 11546 870 0,'-5'-7'426'0,"-6"-8"-163"16,-3 0-86-16,-3 1-39 0,-9-1-71 15,0 8-32-15,-5 7-47 16,1 6-7-16,5 9 0 16,6 2 4-16,11 6 0 15,5 4 0-15,10-3 6 16,8-1 3-16,11-4 9 0,4-3 7 16,3-5 8-1,-1-4 14-15,-2-7 17 16,-7-8 5-16,-9-9 2 0,-3-4-11 15,-7-5-284-15</inkml:trace>
  <inkml:trace contextRef="#ctx0" brushRef="#br0" timeOffset="142527.31">18492 11534 1174 0,'0'-18'474'0,"-1"-22"-299"16,8-2-54-16,14 5-56 0,7 5-9 15,19 15-19 1,2 6-2-16,8 18-9 15,-6 8-10-15,-23 8-1 16,-11 3 1-16,-35 8 7 16,-17 5 2-16,-23 4-3 15,-3 1-3-15,14-6-11 16,8-3-4-16,24-8-13 16,11-1-15-16,7-9-14 0,15-1-4 15,15-8 5-15,12-3 8 16,16-6 11-16,1-4-15 15,4-4-70-15,0-3-16 16,-9-5 3-16,-1-4 19 16,-8-8 83-16,-6-2 21 0,-8-6 22 15,-8-3 18-15,-18-11 38 16,-11-5 8-16,-23 0-5 16,-5 7-19-16,-6 18-54 15,1 15-16-15,13 19-24 16,2 10-4-16,13 12 7 15,8 7 1-15,7 2 4 16,7-3 2-16,9-8 4 16,5-5 2-16,7-8 8 15,6-7 3-15,0-3 7 16,-3-2 2-16,-10-2 1 16,-6 3-1-16,-13 1 0 15,-4 0 0-15,-9 1 0 0,-4 2-65 16,-2 5-346-16</inkml:trace>
  <inkml:trace contextRef="#ctx0" brushRef="#br0" timeOffset="142685.14">18988 11604 721 0,'0'0'396'0,"2"0"-35"0,12-2-252 15,6 1-30-15,21 1-39 16,4 0-10-1,7 4-20-15,-6-3 5 0,-15 5-154 16,-6-1-112-16</inkml:trace>
  <inkml:trace contextRef="#ctx0" brushRef="#br0" timeOffset="142830.93">19077 11666 774 0,'7'0'362'0,"8"-2"-148"15,4 2-24-15,9 0-55 16,-1-3-36-16,-2 3-53 0,-3-1 9 16,-3 0-325-16</inkml:trace>
  <inkml:trace contextRef="#ctx0" brushRef="#br0" timeOffset="143206.37">19430 11420 906 0,'5'0'410'0,"12"0"-185"16,3 13-122-16,4 3-29 15,3 5-19-15,-4 1-4 16,-13-4 1-16,-3-2 1 15,-9-3 2-15,-9-4 1 16,-4-8-8-16,-10-2-5 16,-6-11-53-16,1-5-64 15</inkml:trace>
  <inkml:trace contextRef="#ctx0" brushRef="#br0" timeOffset="143934.94">19995 11487 626 0,'9'-2'315'0,"8"3"-96"16,-1 5-52-16,8 16-80 0,-4 4-22 16,-4 4-29-16,-2 4 1 15,-19-3 5-15,-5-1 2 16,-11-5-7-16,-2-5-6 16,5-8-8-16,3-6-18 15,11-10-55-15,5-7-32 16,10-10-30-16,10-1 10 15,7-2 47-15,5 0 27 16,1 3 23-16,-4-2 3 16,-9 6 32-16,-7 1 26 0,-11 9 28 15,-2 6 5-15,-3 2-20 16,-2 4-23-16,2-5-26 16,1 0-7-16,0 5-13 15,2 13-2-15,21 31-3 16,1-29 1-16,8 2 3 15,2-3-46-15,-1-4-138 16,6-3-146-16</inkml:trace>
  <inkml:trace contextRef="#ctx0" brushRef="#br0" timeOffset="144209.28">20692 11596 446 0,'7'-6'327'16,"9"-2"4"-16,-6 4-64 0,-10 3-107 15,-2 5-59-15,-13 4-50 16,-6 3-9-16,-11 5-13 15,-2 2-6 1,-7-5-7-16,2-4 1 0,6-8 2 16,3-4 0-1,7-8-6-15,5-1-10 16,8-2-15-16,2-4-14 0,16 2-2 16,0-1 13-16,10 4 24 15,9 5 17 1,-1 7 11-16,7 2-3 15,-1 10-11-15,-3 4-1 0,-6 6-4 16,0 4-4-16,-6 1-3 16,-2 0-36-16,2-5-192 15</inkml:trace>
  <inkml:trace contextRef="#ctx0" brushRef="#br0" timeOffset="144445.11">20880 11547 980 0,'5'-7'454'0,"3"-5"-198"0,0 10-133 32,-4 5-39-32,3 11-52 0,-1 3-19 15,-3 4-4-15,8 0-2 16,-4-1 3-16,-2-3-1 0,4-4 2 16,-4-6 4-1,3-9 14 1,3-4 19-16,1-8 14 15,1-7 1-15,0 1-14 0,-2-1-20 16,2 4-69-16,-1 4-74 16</inkml:trace>
  <inkml:trace contextRef="#ctx0" brushRef="#br0" timeOffset="144749.11">21466 11635 544 0,'1'-5'329'0,"-1"-3"-3"15,-3-3-72-15,-3-4-54 16,-5 1-28-16,-4-2-55 16,-2-2-28-16,-10 6-47 15,-3 0-17-15,-4 7-20 16,-1 9-4-16,5 5-7 0,0 5 1 15,15 6-3-15,7-5 1 16,13 5 4-16,9 2 0 16,8-2 3-16,4 1 2 15,4-8 3-15,-1-2 0 16,-7-7 6-16,0-4 3 16,-8-7-129-16,3-3-157 15</inkml:trace>
  <inkml:trace contextRef="#ctx0" brushRef="#br0" timeOffset="144863.68">21422 11333 727 0,'0'-6'363'15,"0"-6"-132"-15,-1 7-121 0,1 2-90 16,1 6-110-16</inkml:trace>
  <inkml:trace contextRef="#ctx0" brushRef="#br0" timeOffset="145071.6">21517 11563 710 0,'9'9'348'0,"7"8"-111"15,2 2-59-15,-3 1-79 16,2-2-4-16,-2-4-4 0,-1-2 6 16,0-8 21-16,-4-5-11 15,4-7-25-15,1-3-7 16,1-8-25-16,1 1-9 15,-4-4-20-15,0 3-19 16,-4 4-132-16,-2 4-106 16</inkml:trace>
  <inkml:trace contextRef="#ctx0" brushRef="#br0" timeOffset="145591.29">22327 11583 898 0,'-3'1'330'0,"-10"5"-247"16,-8 2-46-16,-6 7-13 16,-6 0 3-16,-6 2-4 15,-3-2-6-15,2-2-3 16,3-3 2-16,9-6 10 0,8-4 8 15,5-8 8 1,2-5 1-16,8-8-2 0,1-3-5 16,4-5-9-16,5 0-6 15,4 6-20 1,1 7 2-16,3 11-5 16,-2 5-1-16,5 13 9 15,5 2-4-15,3 12 3 16,5-1 2-16,6 0-1 15,-5-5 2-15,3-8 1 16,0-3 2-16,-6-10 7 0,1-2 2 16,-5-9 5-16,1-3 4 15,-1-6 21 1,-1-1 1-16,0 2-2 0,2 0-7 16,5 8-28-16,8 9-6 15,-2 7-9-15,0 7-1 0,-5 4-1 16,-5-1 1-1,-10-1 7-15,-7 1 4 0,-11-1 15 16,-12-2 1-16,-12 0 1 16,-4-2-4-16,-8 1-11 15,3-1-25-15</inkml:trace>
  <inkml:trace contextRef="#ctx0" brushRef="#br0" timeOffset="146966.07">7629 12533 302 0,'-14'-6'268'0,"-8"-2"21"16,-2 2-40-16,1-1-29 15,9 7-91-15,6 0-49 16,16 3-62-1,13 2-15-15,25 0-2 0,10 0 5 16,11-5 11-16,-2-2-4 16,-11 0-3-16,-10-1 0 15,-17 0 1-15,-7 1 0 16,-14-1 7-16,-6 1-1 16,-12 2-15-16,-7 4-4 15,-12 12-13-15,-10 5-2 0,3 8 6 16,6 3 1-16,13 6-5 0,18 1-2 31,16-1-6-31,10-4 0 16,15-10-5-16,7-2 4 0,7-14 13 15,3-6 4-15,-3-11 14 16,-3-8 5-16,-11-6 7 16,-4-3 12-16,-14-3 45 15,-7 2 21-15,-18 0 23 16,-8 2-2-16,-15 4-35 15,-5 6-23-15,-4 7-32 16,-1 5-13-16,5 7-18 16,9 8-6-16,7 5-9 15,9 6-1-15,10 2-2 16,6 4-2-16,11-2 2 0,3-3 5 16,7-7 3-16,-1-8 6 15,2-6 7-15,2-6 3 16,-4-8 7-16,-6-5 3 15,-5-6 3-15,-2-2 0 16,-10-3 0-16,2 6-1 16,-9 6-7-16,-3 4-8 0,-5 11-18 15,-2 3-5-15,2 9-4 16,4 4 1 0,9 7 11-16,9 0 2 0,6 1 6 15,-1-3 1-15,8-6 3 16,-2-2 2-16,0-10 17 15,3-3 25-15,-13-9 36 16,2-6 10-16,-7-8-12 16,-9-2-20-16,-1 0-109 15,-8 2-79-15</inkml:trace>
  <inkml:trace contextRef="#ctx0" brushRef="#br0" timeOffset="147297.59">9344 12219 792 0,'4'-3'374'16,"-2"-5"-164"-16,5 8-54 0,1 22-86 16,0 13-33-16,6 32-35 15,0 15 6-15,-6 7 7 16,-1 0-1-16,-7-12 36 15,-2-6-125-15</inkml:trace>
  <inkml:trace contextRef="#ctx0" brushRef="#br0" timeOffset="147710.31">9748 12454 1029 0,'-1'-2'412'15,"-9"1"-269"-15,-6 3-48 16,-19 5-58-16,-8 7-6 16,-14 4-15-16,-3 1-5 0,6 6-7 15,2 0-4-15,18 2-6 16,13 2-7 0,14-1-6-16,8-4-2 15,14 0-4-15,10 0 3 16,14 1 5-16,6-2 5 15,13-5 9-15,1-4 3 0,4-7 4 16,-10-5 3 0,-13-8 6-16,-6-1 1 0,-15-8 6 0,1-1 21 31,-8-2 34-31,-5-1 11 16,-1 4 4-16,-6 3-17 0,0 9-40 15,1 3-15-15,-2 12-15 16,2 5-4-16,-6 3 0 15,3 9 1-15,4-2 4 0,1 2 1 0,-6-9-27 16,8-1-55-16,-3-8-157 16,4-4-256-1</inkml:trace>
  <inkml:trace contextRef="#ctx0" brushRef="#br0" timeOffset="147823.04">9869 12487 945 0,'0'-6'356'0,"3"1"-278"32,0 3-50-32,-3 2-257 15</inkml:trace>
  <inkml:trace contextRef="#ctx0" brushRef="#br0" timeOffset="148066.2">9984 12661 784 0,'8'10'338'15,"6"14"-186"-15,5 8-46 16,-2 0-51-16,-3-2 0 16,-6-6 17-16,-4-6 0 0,-3-6 0 15,-1-5 17-15,0-7 14 16,0-8 2 0,0-9-6-16,2-3-25 0,3-7-50 15,5 2-12-15,7 2-17 16,5 0-8-16,5 9-1 15,5 5 1-15,-4 9 14 16,0 4-77-16,-1 7-297 16</inkml:trace>
  <inkml:trace contextRef="#ctx0" brushRef="#br0" timeOffset="148390.41">10572 12708 666 0,'-9'-6'336'0,"-11"-5"-99"0,-5 0-58 16,-5 9-92-16,0 4-27 15,2 12-52-15,3 5-11 0,9 5-6 16,7 4-2-16,10 0 6 16,10 2 5-1,10-3 3-15,6-4 6 0,6-9 4 16,2-7 3-16,-1-11 4 16,2-4-12-16,-5-11-93 15,-2-6-86-15</inkml:trace>
  <inkml:trace contextRef="#ctx0" brushRef="#br0" timeOffset="148466.4">10698 12609 476 0,'-1'-1'204'0,"-1"-3"-135"0,0 3-211 15</inkml:trace>
  <inkml:trace contextRef="#ctx0" brushRef="#br0" timeOffset="149024.54">10641 12375 877 0,'0'-4'401'15,"0"1"-239"1,0 4-51-16,0-1-94 0,0 28-30 16,4 55 8-16,-1-21 6 15,2 5 5-15,-3 1-1 16,0-6 4 0,2-3-3-16,-1-12-1 15,5-9 2-15,-2-17 7 16,2-7 8-16,-3-18 18 15,-2-2 4-15,2-14-3 0,2-8-6 16,6-7-22-16,2-5-10 16,4 7-14-16,1 6-3 15,-3 17-3-15,-5 9 6 16,-8 11 14-16,-2 9 9 16,2 9 9-16,5 5-2 0,8 4-5 15,5-3-4-15,11-6-350 16</inkml:trace>
  <inkml:trace contextRef="#ctx0" brushRef="#br0" timeOffset="152531.09">11272 12695 897 0,'-6'-8'415'0,"-16"-9"-167"15,-4-1-52-15,-10 5-71 0,-4 3-29 16,2 11-71-16,2 6-15 16,12 11-27-16,9 6-6 15,18 3 10-15,9-2 5 16,12-5 6-16,4-5 1 16,4-10 1-16,-1-5 0 0,-6-6 0 15,-3-6-17 1,0-2-166-1</inkml:trace>
  <inkml:trace contextRef="#ctx0" brushRef="#br0" timeOffset="152794.56">11383 12793 512 0,'1'3'292'0,"5"2"25"16,5 2-185-16,9-1-34 15,2-1 0-15,4-5 14 0,1-4-21 16,-6-7 31-16,-3-5 13 16,-8-13-16-16,-3-5-2 15,-8-12-49-15,-3-8-14 16,-6-16-20-16,0-10-8 16,6-2-14-16,4 10-9 15,11 16-16-15,2 15-6 0,12 17-28 16,3 8-81-16,8 13-257 15</inkml:trace>
  <inkml:trace contextRef="#ctx0" brushRef="#br0" timeOffset="152965.61">11438 12627 1104 0,'1'-2'457'0,"4"1"-256"16,14-1-146-16,10 0-35 16,16 2-19-16,6 2-1 0,2 2-183 15</inkml:trace>
  <inkml:trace contextRef="#ctx0" brushRef="#br0" timeOffset="153258.78">11888 12777 835 0,'-4'5'371'31,"-3"2"-162"-31,9 2-146 16,3 0 13-16,8-2 4 15,3-3 21-15,5-11 28 16,-1-3-15-16,0-13 1 15,-3-7-13-15,-4-8-11 16,-4-7-9-16,-8-5-17 16,-2-2-7-16,-8-15-20 15,3-3-10-15,5-2-18 0,2 5-5 16,12 26-9-16,2 11-9 16,9 17-25-16,0 5-73 15,9 12-169-15,1 8-208 16</inkml:trace>
  <inkml:trace contextRef="#ctx0" brushRef="#br0" timeOffset="153437.28">11823 12543 999 0,'7'0'429'15,"4"0"-212"-15,19 0-107 16,7 0-13-16,16 1-24 15,5 4-12-15,0-2-37 16,-5 0-6-16,-15-3-97 16</inkml:trace>
  <inkml:trace contextRef="#ctx0" brushRef="#br0" timeOffset="155477.91">12625 12580 703 0,'-1'0'424'0,"0"-2"-7"15,0-2-121-15,0 3-89 0,0 0-44 0,-1 0-76 32,2 0-27-32,0 1-43 15,0 0-11-15,0-1-33 16,0-1-60-16,0 1-195 16</inkml:trace>
  <inkml:trace contextRef="#ctx0" brushRef="#br0" timeOffset="155793.44">12591 12748 813 0,'-2'2'388'15,"-1"0"-146"-15,0 0-34 0,2-2-54 16,-1 0-26-16,2 0-42 16,0 0 5-16,0 0-9 15,0 0-2-15,0 0-12 16,0 0-21-16,0 0-27 15,0 0-158-15</inkml:trace>
  <inkml:trace contextRef="#ctx0" brushRef="#br0" timeOffset="160383.31">2627 13434 294 0,'-3'0'243'16,"-5"0"49"-16,-3 2-49 0,-9 0-66 31,-5 0-56-31,-17-2-65 0,-13 0-14 16,-18-3-21-16,-7-1-5 15,1-2-6-15,10 1-4 16,11 0-3-16,15 3-2 15,9 2-3 1,4 0-5-16,9-1-20 0,13 2-11 16,22 7 1-1,15 8 2-15,24 8 24 0,0-1 14 0,12 7 13 16,1 1 2 0,-2 7 7-16,-13-1-1 0,-25 5 3 15,-19 3 3-15,-37 7-3 16,-15 5-1-16,-23 10-11 0,-2-1-3 15,7-5-5 1,7-8-1-16,17-15 2 16,4-6 0-16,11-12-4 15,8-3 31-15,12-6 13 16,8-2 5-16,19-2 5 16,10-4-33-16,22-3-15 0,15-1-5 15,30-5 3 1,14-1 1-16,8 2 1 0,4-2 2 0,-11 4-3 31,-11 2 2-31,-17 1 18 0,-18 1 22 16,-33 1 24-16,-10-1 1 15,-12 1-4-15,-7-1-20 16,1 1-22-16,-1 1-3 16,-1-2 17-1,4 0-85-15</inkml:trace>
  <inkml:trace contextRef="#ctx0" brushRef="#br0" timeOffset="161737.22">1880 14902 356 0,'0'0'224'0,"0"-3"17"16,1-1-18-16,-1 3-31 15,0 0-19-15,0-4-39 16,2-14-16-16,3-32-18 15,-11 28-8-15,-8-3-19 16,-4 1-17-16,-8 3-24 0,-3 5-14 16,-1 11-37-16,-1 6-11 15,6 12-10-15,0 6 0 16,8 10 17-16,7 7 6 16,10 7 3-1,9 1 2-15,12-5-2 0,4-5 0 16,9-19 1-16,2-8 3 15,2-16 13-15,1-13 7 16,-4-12 12-16,-5-10 4 16,-4-8-1-16,-3-2-2 15,-9-3-2-15,0-5 1 16,-11-5-1-16,-2 4-2 16,-4 13 2-16,-7 11 0 15,0 27-8-15,-1 10-4 16,-2 20-14-16,3 11-9 0,5 18-1 15,1 7 4 1,7 4 2-16,5 2 4 16,2-3 5-16,1-2 1 0,0-9 5 15,1-6 5-15,0-11-116 16,2-10-162-16</inkml:trace>
  <inkml:trace contextRef="#ctx0" brushRef="#br0" timeOffset="162186.99">2235 14919 379 0,'4'-1'268'0,"2"-2"11"16,1-2-78-16,1-1-12 15,-1-6-44-15,-1-2-23 16,3-5-34-16,-5 2-6 16,1-1-7-16,-1 0-3 15,-9 3-7-15,-2 0-5 16,-9 5-21-16,-7 4-15 16,-6 6-24-16,0 5-9 15,0 9-7-15,5 4 2 16,11 7 1-16,1 2 1 15,14 3 0-15,4-4 0 0,10-6 1 16,7-6-1-16,2-13 4 16,5-2 2-16,-3-10 5 15,-1-2 1-15,-6-8 5 16,-4 2 1-16,-7 6 0 16,-4 1-3-16,-4 12-11 15,-1 5-3-15,-2 11 1 16,1 5 0-16,3 4 7 15,5-1-1-15,9-7 19 16,1-4-73-16</inkml:trace>
  <inkml:trace contextRef="#ctx0" brushRef="#br0" timeOffset="162691.87">2539 14502 983 0,'1'-2'439'0,"-1"-2"-232"16,-3 4-80-16,1 0-87 15,2 8-32-15,2 22-17 16,9 47 4-16,-5-25 5 16,-4 3 3-16,3 3 5 0,-9-3 1 15,4-13 0-15,-1-6 2 16,0-21 8-1,1-7 11-15,-1-15 9 0,4-8-1 16,3-11-17 0,2-4-21-16,10 1-13 0,8 6-3 15,-2 9 8 1,4 7 6-16,-4 9 3 0,-8 6 1 0,-1 12 8 16,-4 1 6-1,-13 3 6 1,-7 0 5-16,-14-5-5 0,-3-1-1 15,-5-9 24-15,4-3-67 16,5-5-164-16,1-2-218 16</inkml:trace>
  <inkml:trace contextRef="#ctx0" brushRef="#br0" timeOffset="163015.64">3082 14833 641 0,'1'-4'346'0,"-4"-5"-40"15,-3-1-42-15,-8-3-55 0,-1 2-33 0,-3 2-68 31,-3 5-35-31,-1 4-46 16,1 7-10-16,4 7-21 16,3 5-7-16,8 8-6 15,6 0 0-15,14 3 3 16,3-2 2-16,10-5 7 16,1-4 2-16,3-9-12 15,1-5-51-15,-2-5-434 16</inkml:trace>
  <inkml:trace contextRef="#ctx0" brushRef="#br0" timeOffset="163542.9">3467 14952 481 0,'1'-7'281'0,"5"-5"-34"16,-4-2-36-16,-2-8-41 0,-6-2-6 15,-4-8-1-15,-8-5-9 16,-7 4-41-16,-1 1-29 16,-6 15-64-16,1 7-19 15,1 11-17-15,3 9-7 16,9 9 6-16,4 3 0 15,10 8 5-15,7 5 3 16,6 2 0 0,8 1-2-16,11-7-4 0,4-11-2 0,5-11 4 15,1-9 6-15,-6-11 11 32,-5-10 5-32,-6-14 7 0,-4-7 2 0,-7-8-5 15,-2-1-2-15,-3-4-2 16,-7 0 0-16,-6 3 4 15,-3 5 8-15,-5 17-7 16,7 9-3 0,2 12-9-16,5 9-11 0,-2 7-9 15,4 8-1-15,1 12 1 16,3 5 2 0,6 12 9-16,-3 5 8 0,0 8 10 15,-5 2 4-15,-2 1 4 16,5-5-4-1,3-15-26-15,7-3 265 0</inkml:trace>
  <inkml:trace contextRef="#ctx0" brushRef="#br0" timeOffset="164288.29">4068 13655 998 0,'-1'-3'416'0,"-5"3"-265"15,-9 5-49-15,-3 13-63 16,-5 10-24-16,-7 16-14 16,-3 7 0-16,-5 4 2 0,2-2 0 15,14-10 2-15,8-10 1 16,11-16 0-16,3-5 2 16,7-17 16-16,1-5 3 15,9-17 4-15,3-11-1 16,4-15-11-16,-3-6-2 15,-2-5-4-15,3 5-2 16,-4 8-7-16,-1 10-1 16,-8 14 2-16,-8 8-1 15,3 16-4-15,-4 7-1 16,6 14-8-16,3 7-1 16,6 11-1-16,12 7 2 15,11 10 3-15,11 7 3 16,7 6 4-16,1-1 2 15,-5-7 1-15,-8-8-2 0,-16-15 1 16,-11-7 7-16,-22-7 13 16,-14-5 5-16,-29-8 4 15,-17-1-4-15,-16-7-9 0,-4-2-3 16,13-5-4-16,11-5 1 16,22 2-6-16,10-3-4 15,24 3-45-15,12 1-23 16,22-2-109-16,12 4-124 15</inkml:trace>
  <inkml:trace contextRef="#ctx0" brushRef="#br0" timeOffset="164683.67">4440 13603 746 0,'2'-11'393'0,"-2"-8"-76"0,5 7-108 16,1 11-115-16,2 11-32 15,10 19-54-15,5 10-5 16,5 20 3-16,4 8 4 15,1 9 3-15,-5 4 1 16,-7-10 3-16,-6-10 0 16,-5-22 1-16,1-13 1 15,3-19 30-15,3-6 19 0,5-17 29 16,-1-7 7-16,5-20-17 16,2-8-15-16,4-13-31 15,-1-5-10-15,-3 9-10 16,-9 5 0-16,-13 16-3 15,-5 14-1-15,-3 11-13 16,-3 3-44-16,1 9-158 16</inkml:trace>
  <inkml:trace contextRef="#ctx0" brushRef="#br0" timeOffset="165144.87">5260 13785 620 0,'4'0'330'16,"7"0"-37"-16,15 2-161 15,8 0-11-15,15 2-15 0,7-2-15 16,6-1-34-16,1-1-11 0,-5 2-21 16,-6-2-10-1,-18 2-58-15,-6 2-55 16,-14 1-253-16</inkml:trace>
  <inkml:trace contextRef="#ctx0" brushRef="#br0" timeOffset="165411.29">5312 14005 499 0,'1'0'254'16,"5"5"-35"-16,4-5-28 15,16 5-13-15,8-2 12 16,13-2-11-16,3 7-20 16,-1-7-49-16,4 1-29 0,-5-4-51 15,-2-3 9-15,-8 4-187 16</inkml:trace>
  <inkml:trace contextRef="#ctx0" brushRef="#br0" timeOffset="165977.79">6469 13686 836 0,'-6'-6'383'0,"-6"-2"-180"15,-9 2-56 1,-15 7-75-16,-3 6-36 0,-7 14-40 15,4 9-6-15,10 19-4 16,10 13-1-16,22 8-1 16,11-1 1-16,28-14 3 15,8-8 5-15,16-21 18 32,7-6 22-32,1-15 48 15,1-6 37-15,-7-22 54 16,-7-7-2-16,-17-22 4 0,-12-9-21 15,-29-16-45-15,-16-9-11 16,-31-3-48-16,-10 7-18 16,-5 18-35-16,2 16-15 15,13 27-8-15,4 13-65 16,6 24-109-16,4 12-72 16</inkml:trace>
  <inkml:trace contextRef="#ctx0" brushRef="#br0" timeOffset="166288.56">6705 13709 732 0,'2'-6'422'16,"-2"-8"-68"-16,-11 8-155 15,-7 8-51-15,-16 9-86 16,-6 10-41-16,-11 19-20 0,-1 11-2 16,-2 13 13-16,6 7 2 15,9-7 3-15,1-7 0 16,12-13-4-16,3-4-70 15</inkml:trace>
  <inkml:trace contextRef="#ctx0" brushRef="#br0" timeOffset="168558.31">7632 13847 770 0,'-7'1'293'0,"6"0"-177"16,13 2-21-16,30-1-6 16,20-1 4-16,12-1-34 0,13 1-24 15,3-1-22-15,-3 4-2 16,-4 0-1-16,-14 2 0 15,-23 2-28-15,-14-2-46 16,-23-3-174-16</inkml:trace>
  <inkml:trace contextRef="#ctx0" brushRef="#br0" timeOffset="168794.81">7643 13987 539 0,'-10'2'308'16,"-8"-2"-58"-16,15 2-112 15,7 1-20-15,25-1-28 16,15 1-6-16,26 3 16 16,5-2-1-16,15 1-30 15,0-2-16-15,-5-3-28 16,2 0-5-16,-24-6-6 15,-11-2 3-15,-8 5-136 0,-15-15-107 16</inkml:trace>
  <inkml:trace contextRef="#ctx0" brushRef="#br0" timeOffset="169051.24">8210 13756 796 0,'15'0'336'15,"16"7"-163"-15,8 8-74 0,4 9-25 16,2 8-6-16,-4 5-20 16,-5 0-8-16,-17-2-9 15,-15-4-3-15,-21-2-3 16,-13-5-8-16,-13-2-59 15,-3-1-125-15</inkml:trace>
  <inkml:trace contextRef="#ctx0" brushRef="#br0" timeOffset="169334.41">7904 13776 664 0,'-9'-10'348'0,"-17"-3"-80"16,-4 1-71-16,-16 10-85 0,-3 6-27 16,-4 14-47-16,5 6-15 15,12 14-16 1,11 3-3-16,22 8 11 0,7 2 13 15,15-6 24-15,8-5 3 16,12-14-3-16,7-4-12 16,11-15-18-16,-1-3-57 15</inkml:trace>
  <inkml:trace contextRef="#ctx0" brushRef="#br0" timeOffset="178359.81">9268 13599 624 0,'-3'-1'365'0,"-5"1"-1"16,-13 14-254-16,-6 7-46 0,-11 20-30 16,-4 11-12-16,0 16-10 15,3 8-3-15,11-3-2 16,10-12 0-16,12-21 0 15,6-13-4-15,6-19 2 16,8-9 3-16,0-22 9 16,1-11 6-16,4-19-1 15,1-4-3-15,5-8-8 16,4 4-1-16,0 7 3 16,4 9 4-16,-7 10 13 15,-3 7 6-15,-6 15 4 0,-11 2-6 16,-2 11-18-1,0 4-11-15,-1 8-11 0,8 8-1 16,4 6 2-16,3 9 1 16,6 10 3-1,5 5-2-15,11 12 1 0,2 2 0 0,2-5-1 16,-5-5 2-16,-14-19-3 16,-9-3-3-16,-16-9-5 15,-16-7 0-15,-28-1 8 16,-12-10 9-16,-20-8 18 15,-5-4 6 1,1-7-3-16,3 1-5 0,14 3-15 16,12 2-9-16,25 2-30 15,11-2-43-15,22 2-125 16,12 5-139-16</inkml:trace>
  <inkml:trace contextRef="#ctx0" brushRef="#br0" timeOffset="178791.2">9638 13656 727 0,'5'-9'383'16,"4"-9"-86"-16,3 6-60 0,-1 12-117 16,6 8-41-16,4 15-76 15,1 7-6-15,5 20 0 16,-5 10 3-16,-1 15 0 16,4 0 4-16,-6-7 1 15,-1-10 2-15,3-18 1 16,-3-8 0-16,3-17 4 15,2-3 2-15,-2-17 11 16,5-6 6-16,2-17 30 16,4-9 10-16,4-19 19 0,3-12 6 15,-7-18-11-15,-4 0-15 16,-11 17-30 0,-8 9-12-16,-5 31-24 0,-3 6-2 15,-5 8-11-15,0 10-12 0,-5 8-33 16,2 7-67-1</inkml:trace>
  <inkml:trace contextRef="#ctx0" brushRef="#br0" timeOffset="180026.84">20497 10792 536 0,'-3'0'281'0,"2"0"-64"16,1 0-56-16,0 0-58 0,0 0-17 16,4 0-31-16,20 2-7 15,43 2-14-15,-25-4-8 16,12-3-13-16,0 2-5 16,-3-1-8-16,-3-1-55 15,-18 0-157-15,-6 2-157 16</inkml:trace>
  <inkml:trace contextRef="#ctx0" brushRef="#br0" timeOffset="180294.02">20503 10937 609 0,'-5'0'302'0,"3"0"-96"15,3 3-31-15,-1-3-43 0,0 0-25 16,30 3-29-16,37 6-4 16,-22-4-17-16,3 2-5 15,-3-7-15-15,-2-5-10 16,-5-3-4-16,-3-3-65 15</inkml:trace>
  <inkml:trace contextRef="#ctx0" brushRef="#br0" timeOffset="180726.29">21204 10644 681 0,'1'-5'328'0,"4"-7"-90"0,-2 3-26 0,-1 3-30 16,1 2-21-16,-2 4-68 16,-1 0-31-16,0 0-45 15,0 0-16 1,0 20-4-16,-2 45 0 15,0-17 2-15,-3 4 1 16,0 5 4 0,-4-5 1-16,8-9 0 0,2-5 1 15,-1-20-125-15,6-3-84 16</inkml:trace>
  <inkml:trace contextRef="#ctx0" brushRef="#br0" timeOffset="181074.04">21166 10640 654 0,'19'-16'362'0,"14"-12"-76"0,8 10-91 16,0 3-27-16,-1 15-74 15,-4 2-42-15,-6 14-39 16,-2 8-8-16,-15 4-2 15,-5 1 1-15,-14 1 1 16,-7-1-1-16,-14 0-3 16,-6 0-1-16,-10-4-1 15,0-4 2-15,8-7 8 16,6-6 1-16,16-4 0 16,7-3-6-16,10-1-9 15,8 0-2-15,13 5 3 16,4 4 6-16,6 8 6 0,0 4 3 15,-7 3-3-15,-2-1 0 16,-6 0 0-16,-3-6 2 16,-2-8-132-16</inkml:trace>
  <inkml:trace contextRef="#ctx0" brushRef="#br0" timeOffset="181798.24">21568 10989 426 0,'-1'4'222'16,"0"-3"-43"-16,0 2-24 0,1-3-23 0,0-1 2 15,0 0-7 1,0 0-17-16,12-5-22 0,35-21-9 16,-29 11-1-16,3-3 2 0,-4-1 6 15,0-2-5 1,-5 8-10-16,-9-4-7 15,1 11-18-15,-3 4-9 0,0 3-27 32,4 8-10-32,-5 3-11 0,1 6-1 15,1 10 3 1,3 8 4-16,3 6 3 16,1-1-3-16,0-2 7 15,2-6-2-15,-2-8 6 16,-2-3 4-16,-4-10-1 15,0-2 3-15,-5-8-103 0,1 1 133 16</inkml:trace>
  <inkml:trace contextRef="#ctx0" brushRef="#br0" timeOffset="182588.73">19327 6219 501 0,'1'-8'321'16,"1"-5"-24"-16,1 4-98 0,-2 4-27 16,-1 6-67-16,0 3-32 15,-1-4-43-15,0 2-18 16,-1 27-8-16,1 33-1 15,0-22-1-15,1 0 1 16,0-6 1-16,0 0-3 16,0-13-79-16,0-2-49 0,0-5-220 15</inkml:trace>
  <inkml:trace contextRef="#ctx0" brushRef="#br0" timeOffset="182792.6">19452 6202 913 0,'1'-9'407'0,"0"-7"-184"15,-1 8-55-15,1 8-76 16,0 9-31-16,4 14-51 16,-3 6-11-16,0 16 1 15,3 3 2-15,1-3 2 0,3-1 4 16,-2-18-54-16,-1-8-73 15</inkml:trace>
  <inkml:trace contextRef="#ctx0" brushRef="#br0" timeOffset="183281.52">19236 5375 798 0,'-1'2'331'0,"-2"11"-194"0,1 9-46 0,1 19-54 16,0 6-6-16,1 12-13 15,2 2-4-15,-1-3-1 16,0 1 0-16,-2-11 0 16,-2-6 2-16,-3-17-18 15,-2-10-32 1,-2-13-154-16</inkml:trace>
  <inkml:trace contextRef="#ctx0" brushRef="#br0" timeOffset="183591.69">19153 5467 710 0,'10'-14'342'0,"17"-17"-93"15,3 4-49-15,3 11-62 16,2 5-32-16,-1 14-74 15,0 8-13-15,-3 5-11 16,-7 3-3-16,-12 1-7 16,-8-2-5-16,-11 7-2 15,-8-6-1-15,-11 8 5 16,-4 2 3-16,-1-8 2 16,4 6 2-16,15-7 0 15,7-4 0-15,12-1 0 16,10-4 2-16,13 2 1 15,6 2 1-15,3 1 0 16,0 0 1-16,-4 0 2 0,-9-3 0 16,1-4 2-16,-5-5-21 15,-5-9-244 1</inkml:trace>
  <inkml:trace contextRef="#ctx0" brushRef="#br0" timeOffset="183988.31">19660 5697 877 0,'5'-6'370'0,"10"-7"-166"16,1 0-48-16,9 4-49 0,1 4-13 15,2 5-58-15,0 6-11 16,-8 6-10-16,-3 1-4 16,-9 5-4-16,-6 0 1 15,-7 1-4-15,-7 1 2 16,-7 3-2-16,-3 2-1 16,-1-3 3-16,1 1 0 15,6-10 2 1,7-1-2-16,7-2 1 15,4-7 1-15,10-2 3 0,1 1 2 16,10-3 1-16,4 1-2 0,7 0-4 16,0 0-1-1,-4 0-2-15,-4 0 1 0,-10-6-78 16,-6-3-272-16</inkml:trace>
  <inkml:trace contextRef="#ctx0" brushRef="#br0" timeOffset="185117.04">16980 4496 525 0,'0'0'268'0,"-1"4"-69"0,-1 9-69 16,-4 6-78-16,0 9-8 16,2 3-21-16,0-2-7 15,1-2-5-15,5-1 3 16,-2-9-65-16,2-2-128 16</inkml:trace>
  <inkml:trace contextRef="#ctx0" brushRef="#br0" timeOffset="185289">17126 4484 708 0,'0'-9'394'0,"0"-8"-57"16,0 9-92-16,-3 13-115 16,-2 5-40-16,-1 14-63 15,4 7-19-15,0 7 1 16,1 2-2-16,4-5 3 15,6-3-47-15,2-14-160 16</inkml:trace>
  <inkml:trace contextRef="#ctx0" brushRef="#br0" timeOffset="185728.61">16732 3837 619 0,'0'1'256'0,"0"7"-140"16,3 5-34-16,0 15-34 15,1 8 8-15,-1 9-10 16,-1 7-9-16,-2-5-8 16,-1-1-6-16,0-6-5 15,-3-10-1-15,-2-8-48 16,2-5-100-16</inkml:trace>
  <inkml:trace contextRef="#ctx0" brushRef="#br0" timeOffset="186009.84">16712 3756 868 0,'18'-15'403'16,"19"-10"-203"-16,3 5-47 0,3 22-82 15,-1 10-38-15,2 18-20 16,-4 7-5-16,-13 8-8 16,-14 0 0-16,-17 0 0 15,-14-2 0-15,-14-1 1 16,-1-2 1-16,-7-13 8 15,4-8 5-15,7-13 2 16,6-3-3-16,14-2-10 16,4 1-4-16,9 4 0 15,5 1 2-15,4 5 5 16,4 3 0-16,8 1 1 16,4-2-2-16,10 0-3 15,-1-5 7-15,-1-6-171 16</inkml:trace>
  <inkml:trace contextRef="#ctx0" brushRef="#br0" timeOffset="186457.05">17116 4070 485 0,'2'-3'296'16,"6"-5"10"-16,0-2-116 0,7 1-55 16,3 1-15-16,3 2-31 15,4 4-31-15,-1 5-32 16,-5-2-4-16,-8 5-6 16,-3 2 1-16,-9 3-3 15,-8 1 0-15,-6 0 0 16,-2-3 0-16,4-5-2 15,5 1-4-15,8-5-9 16,3 2-4-16,8-2-5 16,4 0 3-16,6 6 1 15,1 3 2-15,1 7 1 16,-1 6 3-16,-8 3 2 16,-8-2 4-16,-14 1 10 0,-11-6 8 15,-13-5 17-15,-6-7 6 16,-2-6-4-16,1 0-7 15,12-3-21-15,6 3-10 16,11 0-8-16,0 0-11 16,10 0-126-16,0 0-64 15</inkml:trace>
  <inkml:trace contextRef="#ctx0" brushRef="#br0" timeOffset="188357.94">10307 14098 733 0,'0'-3'361'0,"-5"0"-151"15,5 4-66-15,0-1-90 0,-1 9-34 16,-2 21-16-16,-5 59-1 16,4-29 0-16,3-2 0 15,1-5-13-15,2-3-76 16,0-26-267-16</inkml:trace>
  <inkml:trace contextRef="#ctx0" brushRef="#br0" timeOffset="188611.71">10292 14131 567 0,'1'-20'320'16,"3"-17"-31"-16,4 7-77 0,2 11-69 16,4 12-36-16,3 8-61 15,5 5-22-15,5 18-19 16,-5-1-1-16,-9 5-4 16,-8 2-1-16,-18 1-11 15,-6-1-4-15,-10-3-15 16,0-1-1-16,7-12 7 15,4-2-1-15,8-6 9 0,5 1-1 16,6-1 8-16,7-4 9 16,12 5 9-1,3-3 6-15,5 6-6 0,1 0-4 16,-2 3 0-16,-3-1-98 16</inkml:trace>
  <inkml:trace contextRef="#ctx0" brushRef="#br0" timeOffset="188937.41">10540 14533 468 0,'0'-2'294'16,"2"-1"-11"-16,6-6-150 15,5 0-30-15,7-7-43 16,1-3-5-16,2-1 2 16,-3-1 5-16,-6 2 14 15,-3 4 2-15,-6 7-7 16,1 6-9-16,-5 7-23 16,2 4-13-16,0 8-18 0,-2 6-3 15,8 11-2-15,-5-1-1 16,-1-2 2-1,0-5 1-15,-4-8 40 16,1-2-118-16</inkml:trace>
  <inkml:trace contextRef="#ctx0" brushRef="#br0" timeOffset="189430.67">11376 13688 592 0,'0'0'315'0,"-4"-2"-84"15,3 4-45-15,0-2-78 16,0 1-20-16,-4 29-21 0,-5 50-13 16,12-20-16-16,-1 3-10 15,4-3-12-15,1-7-1 16,-3-15 4-16,3-6 2 15,-2-10-119-15,-1-7-123 16</inkml:trace>
  <inkml:trace contextRef="#ctx0" brushRef="#br0" timeOffset="189619.76">11061 13890 791 0,'16'-6'390'15,"14"-3"-153"-15,16 0-56 16,5-2-9-16,13 5-46 16,1 3-18-16,7 6-47 15,-1 5-22-15,-10 4-19 16,-10 0-4-16,-14-3 2 16,-5-1-41-16</inkml:trace>
  <inkml:trace contextRef="#ctx0" brushRef="#br0" timeOffset="190952.81">12314 13603 665 0,'0'2'356'15,"-2"-2"-91"1,-7 10-123-16,-6 7-28 0,-5 17-38 16,-1 15-11-1,-3 14-24-15,3 6-13 0,1 0-11 16,0-8-7-16,8-19 2 15,5-16-1-15,9-21 1 16,5-6 4-16,12-12 1 16,-4-14 4-16,0-20 2 15,0-10-1-15,-2-15-2 16,1 7-4-16,4 8-7 0,-4 6-1 16,-3 16 1-16,3 6 1 15,-4 14-2-15,1 6-5 16,3 13-9-16,2 4-5 15,11 13 1-15,3 6 1 16,13 9 6-16,6 7 1 16,0 8 2-16,1 2 0 15,-11-2-1-15,-4-1 0 16,-17-8-4-16,-4-10-2 0,-14-9-6 16,-13-6 0-16,-18-4 2 15,-16-3 4 1,-26-6 9 15,36-3 4-31,19 0 0 0,9-1-2 0,1 1-5 0,-131 9-33 0,17-10-86 16,17 3-64-16</inkml:trace>
  <inkml:trace contextRef="#ctx0" brushRef="#br0" timeOffset="191305.55">12632 13563 967 0,'6'-5'444'16,"7"-6"-223"-16,-2 11-81 16,5 13-100-16,6 12-31 15,3 17-8-15,-1 6 0 16,3 13 6-16,-2 6 1 15,-3-1 0-15,-1-4 1 0,0-17 0 16,-1-11 2 0,1-25 10-16,-1-13 1 0,6-20 58 15,0-14 24-15,2-19 27 16,2-6 15 0,-6-6-39-16,4 6-21 0,-6 14-33 15,-6 8-16 1,-9 11-21-16,-5 8-6 15,-3 6-40-15,1 5-70 0,0 15-193 16</inkml:trace>
  <inkml:trace contextRef="#ctx0" brushRef="#br0" timeOffset="192404.72">16090 7903 749 0,'-3'0'356'16,"-3"3"-150"-16,7 2-81 15,6-2-24-15,8 2-44 16,8-3-18-16,14-3-17 16,4-3-4-16,10-4-7 15,-2-3-13-15,-6 2-106 0,-6 3-76 16</inkml:trace>
  <inkml:trace contextRef="#ctx0" brushRef="#br0" timeOffset="192596.03">16084 8063 697 0,'2'-1'359'16,"4"0"-70"-16,10 1-125 16,8 0-85-16,6 0-13 0,11 0-34 15,-1-1-2-15,0 0-39 16</inkml:trace>
  <inkml:trace contextRef="#ctx0" brushRef="#br0" timeOffset="193295.31">15657 7858 620 0,'-1'-6'306'0,"-3"-5"-93"15,-4-2-25-15,-9 1-51 16,-4 4-20-16,-14 7-43 0,-1 1-20 15,-8 7-27-15,6 4-16 16,8 5-25 0,6 4-14-16,15 7 0 0,6 2 3 15,11-2 14-15,10-1 11 0,11-4 4 16,5-5 2-16,7-7 1 16,-7-2-1-1,-7-4 3-15,-6 0 2 16,-18-2 11-16,-2-1 0 0,-19-1-6 31,-11 1-4-31,-17-1-12 0,-6 3-6 16,0 7-6-16,5 2-1 15,15 6-6-15,9 1-9 0,16-3 2 16,7 3 3 0,16 0 11-1,7-2 12-15,15-4 7 0,6-1 1 16,3-5-3-16,0 0 0 15,-9-4-56-15,-8 1-70 16</inkml:trace>
  <inkml:trace contextRef="#ctx0" brushRef="#br0" timeOffset="193561.7">15725 8203 527 0,'0'-1'306'15,"0"-2"-37"-15,0 4-127 16,0-1-31-16,-1 0-33 16,0 0-15-16,0 16-14 15,0 42-5-15,4-23-4 16,1 3-2-16,0 0-4 0,1-6-3 15,0-5-9-15,-2-7 0 16,-2-10-4-16,3-5 37 16</inkml:trace>
  <inkml:trace contextRef="#ctx0" brushRef="#br0" timeOffset="194299.67">20606 2383 513 0,'-2'2'282'0,"2"1"-10"16,10 1-107-16,13 0-74 16,7-3-6-16,16-1-47 15,2-1-12-15,4 1-14 16,2 2-3-16,-15-1-5 15,-5-1-58-15,-13-1-274 16</inkml:trace>
  <inkml:trace contextRef="#ctx0" brushRef="#br0" timeOffset="194476.74">20657 2504 672 0,'3'0'345'15,"5"0"-81"-15,8 1-74 16,16 1-64-16,10-2-28 16,15 2-46-16,1-1-20 15,-5 0-68-15,0 2-84 16</inkml:trace>
  <inkml:trace contextRef="#ctx0" brushRef="#br0" timeOffset="194957.75">21543 2218 741 0,'-16'-10'403'0,"-7"-8"-72"0,-8 2-157 0,1 2-28 16,1 8-51-16,-2 3-27 16,1 9-46-1,2 3-12-15,7 9-15 16,5 1-2-16,13 3 0 16,5 5 1-16,14-2 2 15,5-1-1-15,9-1 3 16,3-3-1-16,-5-11 3 15,0-1 0-15,-7-7 4 16,-7-2 4-16,-7-1 6 16,-7-4-2-16,-12 1-8 15,-2 2-5-15,-9 4-11 16,-7 5-3-16,1 9 1 16,-3 0 3-16,7 6 1 15,10 3 5-15,7-3 5 0,7 5 3 16,10-5 5-16,7-5 3 15,11 0 1-15,1-8 0 16,4-1-3-16,-1-3-1 16,3-6-46-16,2-5-67 15</inkml:trace>
  <inkml:trace contextRef="#ctx0" brushRef="#br0" timeOffset="195394.81">21734 2534 868 0,'8'-5'418'16,"8"-4"-174"-16,5 3-110 15,3 4-33-15,1 4-52 0,-1 8-16 16,-9 1-12-16,-3 6-7 15,-8 7-9-15,-8-4-3 16,-7 11-2-16,-11-3 1 16,-9-1 4-16,-1-4 3 15,4-11 6-15,6-4-2 0,14-9-12 16,7-3-10-16,9-1-10 16,6 0 3-1,11 3 15-15,0 1 9 0,2 3 9 16,0 3 0-16,-7 4 0 15,6 5 0-15,-3-5-1 16,-4-1 1 0,-4-1 3-16,-4-6 0 15,-6 0 2-15,1-1-2 0,-2-1-6 16,-4 0 3-16,0 1-113 16,-2 0-72-1</inkml:trace>
  <inkml:trace contextRef="#ctx0" brushRef="#br0" timeOffset="196649.41">13430 14047 480 0,'2'-6'276'16,"2"-9"-9"-16,-4 2-36 15,-5 0-41-15,-4 0-24 16,-8 2-57-16,-7-3-23 0,-3 9-35 15,-2 2-16-15,3 6-28 16,7 6-13-16,4 6-14 16,5 2 0-16,10 7 4 15,0-2 6-15,14 0 3 16,3-6 0-16,12-2 1 16,3-6-1-16,-1-7 2 15,2-1 0-15,-16-2 5 16,-7 1-3-16,-11 1-17 15,-11 2-4-15,-15 6-8 16,-7 0 5-16,-3 10 22 16,4 1 5-16,12 2 6 15,12 2 0-15,10-3-4 0,7-5 0 16,18-5-1-16,6-1-1 16,9-5 3-16,3 3-69 15,-5 0-132-15,-7-1-110 16</inkml:trace>
  <inkml:trace contextRef="#ctx0" brushRef="#br0" timeOffset="196876.65">13566 14301 294 0,'8'-9'231'16,"6"-10"25"0,0 0-49-16,-3 6-6 0,2 3-14 15,-6 3-16-15,-1 7-46 16,-4 1-23-16,-5 8-46 15,-15 1-18 1,11 10-9-16,3 7-5 0,-1 4-8 16,18 9-2-16,-9-4-2 15,3-5 1-15,-2-6 0 16,3-8 0-16,-3-8 1 16,-5-3-2-16,9-4-73 0,-9-2-16 15</inkml:trace>
  <inkml:trace contextRef="#ctx0" brushRef="#br0" timeOffset="197731.78">14201 13651 907 0,'0'-2'419'0,"0"-2"-205"15,0 9-86-15,0-5-96 16,2 29-20-16,3 56-2 16,1-24 1-16,-1 4 1 15,-6-6-1-15,-1-13-34 16,-5-8-70-16</inkml:trace>
  <inkml:trace contextRef="#ctx0" brushRef="#br0" timeOffset="197888.09">14096 13786 1110 0,'-3'0'460'0,"1"2"-254"15,7 8-147-15,12 3-29 0,19 4-13 16,15-3 1-16,25-3-5 16,8-7 1-16,12-6-139 15,-2-5-45-15</inkml:trace>
  <inkml:trace contextRef="#ctx0" brushRef="#br0" timeOffset="198380.22">15099 13577 984 0,'-1'-2'453'0,"-4"-1"-226"15,-1 6-56-15,-6 17-93 0,-3 7-33 16,-5 18-22-16,-5 8-1 16,-5 11-2-16,5-1-1 15,8-8-3-15,5-11-1 16,14-22 3 0,7-11 3-16,8-24 7 0,5-9 1 15,4-21 1-15,1-7 0 16,-7-12-3-16,0-1 1 15,-5-5-7-15,-2 2-3 0,1 4-11 16,-3 8-6 0,-3 19-2-16,-2 9-6 15,-4 21-13-15,3 12-2 0,3 21-3 16,7 6 2 0,13 15 13-16,5 3 5 0,10 4 4 15,-1 3 1 1,2 3 1-16,-2-2 0 15,1-1 2-15,-1-8 0 0,-9-9 0 16,-6-7 3-16,-17-17-6 16,-7-2 2-16,-22-6 6 15,-17-6 3-15,-28-1 7 16,-17-3 1-16,-8-2-7 16,11 0-8-16,18 2-75 15,15 0-73-15</inkml:trace>
  <inkml:trace contextRef="#ctx0" brushRef="#br0" timeOffset="198838.49">15618 13555 875 0,'0'-9'414'15,"0"-12"-138"-15,4 10-73 0,-1 9-80 16,2 4-37-16,3 22-59 0,3 5-23 0,2 17 2 31,0 8 0-31,4 10 2 16,-1 5-1-16,8-3 1 15,-1-9 1-15,3-18 1 16,0-12 5-16,0-21 7 16,4-9 8-16,7-21 24 15,-2-10 18-15,3-23 25 16,-4-5 11-16,-9-4-16 15,-6 2-13-15,-13 12-28 16,-3 11-24-16,-7 17-21 16,-1 7-14-16,-1 11-115 15,-1 4-146-15</inkml:trace>
  <inkml:trace contextRef="#ctx0" brushRef="#br0" timeOffset="199602.84">16109 14032 746 0,'0'-3'417'0,"2"0"-114"16,-1 5-138-16,-1-2-47 15,0 0-82-15,-1 20-19 16,-5 42-6-16,0-24-1 0,5-1-3 16,1 0 2-16,3-11-85 15,1-6-90-15</inkml:trace>
  <inkml:trace contextRef="#ctx0" brushRef="#br0" timeOffset="199851.59">16108 14003 707 0,'7'-9'378'16,"0"-10"-107"-16,11 12-130 16,7 7-35-16,4 7-62 15,5 3-17-15,-3 8-10 16,-5-3-5-16,-15 2-8 16,-10 1-2-16,-17 0 3 15,-7 4 1-15,-6-2 1 0,4 0 0 16,8 0-6-16,9-4-1 15,8-1 1-15,9-3 0 16,10 0 5-16,3-1 0 16,11 1-2-1,-1 0-1-15,2-1-50 0,0-1-107 16</inkml:trace>
  <inkml:trace contextRef="#ctx0" brushRef="#br0" timeOffset="200210.87">16461 14208 729 0,'0'-6'338'15,"3"-3"-119"1,11 1-116-16,2-1-21 0,9 4-3 0,-2 5 2 15,0 4-34 1,-2 4-12-16,-7 4-6 16,-1 1 0-16,-8 1 15 15,-5 1 9-15,-8 1-1 16,-5 1-2-16,-7 4-24 0,-1-1-11 0,-1-2-9 16,3-1-3-16,10-3-3 15,4-1-1-15,10-1 0 31,4-2 0-31,8-6 2 0,5 2 2 0,1-7-3 16,9-4-1-16,10-7-71 16,3-3-431-1</inkml:trace>
  <inkml:trace contextRef="#ctx0" brushRef="#br0" timeOffset="200739.34">17031 13686 606 0,'2'0'265'15,"14"0"-101"-15,6 0-39 16,15 2-25-16,9 0-20 16,8 2-54-16,6 2-8 15,-2-3-5-15,-3 0-17 16,-9-3-121-16,-9 0-84 0</inkml:trace>
  <inkml:trace contextRef="#ctx0" brushRef="#br0" timeOffset="200959.12">17065 13861 769 0,'2'-1'359'0,"11"0"-143"16,8-1-36-16,18 5-28 15,9 3-27-15,10 2-33 16,1 2-18-16,-8-2-23 0,-8-2-13 16,-10-5-8-16,-7-1-78 15</inkml:trace>
  <inkml:trace contextRef="#ctx0" brushRef="#br0" timeOffset="201501.97">18191 13516 684 0,'-12'-11'339'16,"-15"-7"-112"-16,-3 3-74 15,-2 14-71 1,-1 5-30-16,3 13-39 0,-3 10-8 16,4 11-6-16,5 4-1 15,12 11 2-15,8 4 3 0,19 7 1 16,8 3 2-16,14-7 4 16,15-9 2-1,21-20 7-15,8-11 22 16,13-25 44-16,-8-12 19 15,-22-24 48-15,-15-11 2 16,-25-12-1-16,-14-4-6 16,-20-1-40-16,-13 1-21 0,-23 4-65 15,-7 8-24 1,-10 14-37-16,3 11-26 0,2 24-116 16,6 11-48-16</inkml:trace>
  <inkml:trace contextRef="#ctx0" brushRef="#br0" timeOffset="201823.43">18421 13585 685 0,'-2'-3'326'0,"-2"-1"-118"0,-4 1-43 16,1 3-63-16,-1 1-20 0,-7 7-31 16,-1 4-6-1,-11 6 4-15,-3 8 4 0,-4 6-1 16,-3 5 0-1,2 7-14-15,-2 1-8 16,7-5-11-16,5 0-2 16,6-9 351-16</inkml:trace>
  <inkml:trace contextRef="#ctx0" brushRef="#br0" timeOffset="-204406.11">8587 15227 944 0,'8'2'389'16,"20"3"-229"-1,19 5-18-15,17-10-26 0,11 4-29 16,10-3-42-16,-11 0-10 16,-1 4-37-16,-4-2-78 15</inkml:trace>
  <inkml:trace contextRef="#ctx0" brushRef="#br0" timeOffset="-203776.35">9340 14977 716 0,'-1'-2'368'15,"-4"-2"-129"-15,14 4-102 16,8 2-30-16,24 3-54 16,13 3-14-16,14-3-4 15,6 1-3-15,-8-2-4 16,-10-4-2-16,-23 0-5 15,-11 0-1-15,-16-4-1 0,-6-2-11 16,-13-3-20 0,-4-2-7-16,-9 2-14 15,-7 4 3-15,5 9 4 16,-4 3 2-16,7 5-1 16,5 3 1-16,8 4-5 15,1 4-1-15,13 2-1 0,2 3 5 16,8 6 17-16,3-1 9 15,-7 8 12-15,-4 5 2 16,-9 4 2-16,-8 2-4 16,-10-3-4-16,-4-2 1 15,-3-12-1-15,-1-5 5 16,5-18 11-16,0-5 4 16,10-10-3-16,5-1-4 0,8-1-14 15,6 1-1-15,11-1 10 16,7 1 10-1,17 6 7-15,6 0-3 0,8 6-4 16,-1 2-8-16,-2-2-4 16,-1 2-1-16,-4-8-77 15,-3-3-412-15</inkml:trace>
  <inkml:trace contextRef="#ctx0" brushRef="#br0" timeOffset="-203373.11">10027 15033 658 0,'0'-1'317'16,"0"0"-85"-16,1 14-155 15,0 10-27-15,0 22-8 16,-1 9 1-16,0 17-5 16,-1 6-2-16,-1-3-5 0,1-1-7 15,1-22-9 1,2-13 1-16,0-21-83 0,3-8-112 16</inkml:trace>
  <inkml:trace contextRef="#ctx0" brushRef="#br0" timeOffset="-203096.37">9985 15052 662 0,'20'-9'339'15,"32"-12"-68"-15,12 6-83 0,7 15-52 16,-1 2-22-16,-17 14-45 16,-15 5-21-1,-23 7-20-15,-13 4-7 16,-27 7-12-16,-12 5 2 0,-22 8 0 15,-9-3-3-15,11-5-6 16,5-6-2 0,28-15-10-16,13-5-2 0,17-11 1 15,10-3 3-15,21-1 14 0,8-2 6 16,13 4 14 0,-2 7 2-1,-7 3-2-15,-8 3-4 0,-14 2-28 16,-7-3-72-16</inkml:trace>
  <inkml:trace contextRef="#ctx0" brushRef="#br0" timeOffset="-190622.87">10475 15604 576 0,'-5'-5'309'16,"-5"3"-63"-16,3 1-130 15,4 1-27-15,4 1-47 16,-1-2-15-16,0 0 8 16,0 0 3-16,20-9 18 15,34-25 4-15,-24 6-5 16,0 4 15-16,0 3 25 15,-7 2 10-15,-9 9 16 0,-4 0-8 16,-8 11-26 0,1 2-18-16,-3 18-33 0,0 3-11 15,0 11-14-15,1 6 1 16,2-3-4-16,4 3-4 16,-4-8-196-1</inkml:trace>
  <inkml:trace contextRef="#ctx0" brushRef="#br0" timeOffset="-189730.81">9812 15519 699 0,'2'1'337'0,"-5"-3"-121"15,2-4-42-15,1 5-66 16,0 0-26-16,0-1-42 16,0 1-12-16,4 0-17 15,12 0-3-15,31 4-5 16,-29 2 0-16,-1 3 0 15,-5 1 2-15,-6 3 4 16,-6-2 4-16,-5 3 11 16,-7 0 5-16,-4-2 5 0,-6 2-2 15,1-7-8-15,5 0-8 16,5-3-16-16,7-3-11 16,5 3-10-16,4 0-1 15,-5-3 6-15,0 0 7 16,11 4 6-16,37 25 2 15,-31-12 1-15,-2 3 0 16,-10 1 4-16,-5 1 3 16,-10-2 9-16,-3 1 12 0,-7-8 37 15,-6-5 21 1,-1-14 14-16,1-8-10 0,4-10-44 16,5-3-25-16,7 3-81 15,-1 2-40 1</inkml:trace>
  <inkml:trace contextRef="#ctx0" brushRef="#br0" timeOffset="-180580.97">19189 9733 718 0,'-6'0'272'0,"-2"0"-182"16,11 3-25-16,30 0 3 16,17 1 5-16,36-2-11 15,21-2-11-15,40 0-18 16,11 1 3-16,14 2 1 16,-2 1-2-16,-30-3-6 15,-15 1-8-15,-36-2-8 16,-20-4 3-16,-25 2-62 15,-11 0-94-15</inkml:trace>
  <inkml:trace contextRef="#ctx0" brushRef="#br0" timeOffset="-180232.73">19485 9622 697 0,'0'-6'365'16,"-1"-3"-116"-16,-16-2-148 15,0 11-37-15,-18 9-50 16,-9 4-6-16,-8 15 0 0,-10-10-3 16,6 9-11-16,38-11-1 31,9-8 3-31,-1 1 4 0,7 20 23 16,21 5 8-16,35-12 5 0,10-7-2 15,5-10-20-15,-1-1-33 16</inkml:trace>
  <inkml:trace contextRef="#ctx0" brushRef="#br0" timeOffset="-179650.7">19330 8949 659 0,'15'-4'278'15,"24"-2"-124"1,7-1-23-16,10 2-24 0,8-1-16 15,-1-3-46-15,-3 3-15 16,-14 2-10-16,-15 0 1 0,-19 2 10 16,-10-2 5-16,-10-4-3 15,-7 1-3-15,-8 0-17 16,-4 0-9-16,1 5-14 16,2 3-8-1,6 11-11-15,1 5-2 0,3 9 7 16,4 8 7-1,4 4 8-15,5 3 3 16,1 3 3-16,2-2 3 16,-3-7 2-16,-7-2 2 15,-7-8 7-15,-5-2 2 0,-6-6 5 0,-3-4 2 16,1-7 0 0,0-3 0-1,8-3-7-15,8 0 1 0,10 0 0 16,7 0 3-1,14 0 12-15,1 3 1 0,12-2-6 16,7-1-6-16,10 0-12 16,4 0-5-16,1-1-33 15,-2 0-58-15</inkml:trace>
  <inkml:trace contextRef="#ctx0" brushRef="#br0" timeOffset="-179217.79">19885 9196 726 0,'0'-3'364'0,"3"-5"-121"16,10 1-112-16,7 1-24 16,6 0-39-16,2 3-9 15,0 3-26-15,-9 2-7 16,-7 3-3-16,-9 2 0 0,-10 2-2 16,-7 3-4-1,-6 1-7-15,1 1-1 0,5-3-5 16,7-4-4-16,10-4-11 15,8 2-4-15,9-1 0 16,10 2 3-16,3 6 11 16,-3 0 1-16,-8 5 11 15,-14 3 2-15,-19 2 25 16,-13 0 20-16,-20-6 11 16,-5-4 4-16,1-11-16 15,4-5-20-15,14-5-16 16,5-5-23-16,12 0-222 0</inkml:trace>
  <inkml:trace contextRef="#ctx0" brushRef="#br0" timeOffset="-148642.68">11322 15062 990 0,'1'-6'456'0,"-1"-7"-186"15,-4 6-35-15,0 10-91 16,-4 5-43-16,3 20-74 15,-1 5-22-15,0 26-6 16,2 11 1-16,3 12 0 16,2 1 0-16,3-15 2 15,3-12-16-15,6-22-155 16,2-11-71-16</inkml:trace>
  <inkml:trace contextRef="#ctx0" brushRef="#br0" timeOffset="-148467.85">10979 15296 659 0,'0'1'346'0,"2"2"-58"16,24-1-133-16,18-1-1 16,31 1-15-16,12 0-26 15,7 1-33-15,-9 1-23 16,-9-1-20-16,-6-1-86 15</inkml:trace>
  <inkml:trace contextRef="#ctx0" brushRef="#br0" timeOffset="-147743.12">12233 15138 496 0,'8'-5'266'16,"5"-8"-52"-16,2 0-12 0,-11-2-10 16,-4-1-11-16,-12-7-9 15,-12-1-4-15,-8 2-37 16,-11 7-31-16,-8 15-50 16,3 6-20-16,-18 12-23 15,7 4-2-15,10 5-5 16,7 3-1-16,32 8-7 0,10 3 1 15,25 3 2 1,11-3 5-16,20-10 4 0,7-5 0 16,1-12 1-1,-5-6-5-15,-16-8-3 0,-11-8 0 16,-17-5 2-16,-7-2 1 16,-18-3 3-16,-10-1-1 0,-23 2 2 15,-10 1 2 1,-11 16 6-1,-4 2 1-15,7 15-6 0,8 9-1 0,20 2-4 16,5 6 2 0,31 9 2-16,15 3 2 0,24-4 2 15,18-4-3-15,13-20-2 16,7-7 3 0,3-6-106-16,0-4-88 0</inkml:trace>
  <inkml:trace contextRef="#ctx0" brushRef="#br0" timeOffset="-147345.68">12405 15640 386 0,'0'-2'245'16,"1"-5"-3"-16,5-1-53 0,6-2-48 16,0-4-19-16,8-2-18 15,3 1-1-15,2-1 7 16,1 1 6-16,-7 4 15 15,-3 0 1-15,-10 2-11 16,-2 6-12-16,-4-1-30 16,-4 3-17-16,3 1-23 15,0 0-4-15,0 0-1 16,-2 18 4-16,2 37 2 0,6-27-2 16,4 7-11-1,-1-4-5-15,7-4-15 0,-1-7-100 16</inkml:trace>
  <inkml:trace contextRef="#ctx0" brushRef="#br0" timeOffset="-134045.99">13860 15015 698 0,'0'-1'327'15,"2"-1"-141"-15,13 0-52 0,25-3-60 16,14 0-21-16,20 0-16 0,5 5-5 16,-3 2-5-16,-7 1-3 15,-12-1-8-15,-10-2-1 16,-15-4-3-16,-10-1-1 15,-19 2-64 1,-7-1-42-16,-14 6-100 0,-9 2-51 16</inkml:trace>
  <inkml:trace contextRef="#ctx0" brushRef="#br0" timeOffset="-133760.84">14179 14995 504 0,'-3'2'293'0,"-6"-1"-42"16,4 9-95-16,1 0-23 15,4 12-45-15,-2 5-20 16,7 2-29-16,7 9-9 16,-6 1-10-16,5 4-5 15,-5-4-5-15,-6-4 0 16,-2-5 1-16,-6-6 1 16,-8-3 6-16,-8-2 2 15,-11-1 2-15,-1-3 2 16,-2-2-7-16,4 0-2 15,13-5-5-15,10 0-5 0,11-2 8 16,12-3 2-16,27-1 0 16,8-2 1-16,14-2-11 15,5 1-4-15,-9-1-91 0,-4 2-125 0</inkml:trace>
  <inkml:trace contextRef="#ctx0" brushRef="#br0" timeOffset="-133168.15">14390 15604 318 0,'-3'0'165'16,"-5"0"-38"-1,2 5-30-15,4-5-2 0,2 1 8 16,0-1 6-16,0 0 6 16,0-1 6-16,21-4 3 15,35-11-4-15,-22-1-23 16,-2 1-4-16,-3-2 11 16,-9-3 2-16,-5 6 11 15,-3 3-3-15,-10 4-37 0,2 5-18 16,-6 1-34-16,2 4-13 15,0-2-10 1,-1 0-1-16,1 0 3 16,0 0 1-16,0 0 2 15,0 0-1-15,0 0 2 0,0 0 0 16,0 0-1 0,0 0-1-16,0 0-7 0,0 5-3 15,1 8-3-15,1 34-1 16,-6-19 4-16,0 0 3 15,5 4 2-15,0-2 2 16,1-11-3-16,0-3-7 16,0-11-90-16,0-5-62 0</inkml:trace>
  <inkml:trace contextRef="#ctx0" brushRef="#br0" timeOffset="-128340.08">14886 15247 289 0,'-3'0'241'0,"-3"0"77"15,1 2-15-15,4-2-39 16,0 0-35-16,0 0-71 0,0 0-31 16,0 0-55-1,-1 0-19-15,2 0-22 0,0 0 6 16</inkml:trace>
  <inkml:trace contextRef="#ctx0" brushRef="#br0" timeOffset="-127631.77">15186 15016 924 0,'0'-1'396'0,"-4"1"-229"16,1 1-49-16,3-1-70 15,0 2-24-15,2 28-17 16,5 58 1-16,-7-30 2 16,0 5 2-16,0-10 0 15,3-2-1-15,-2-15-5 16,0-12-68-16,0-13-155 16,0-6-184-16</inkml:trace>
  <inkml:trace contextRef="#ctx0" brushRef="#br0" timeOffset="-127218.63">15128 15055 524 0,'8'-16'335'15,"10"-25"61"-15,6 1-164 0,15 5-72 0,6 4-29 32,11 18-69-32,6 14-29 15,-8 22-23-15,-2 12-2 16,-21 10-2-16,-15 4 0 16,-24 2 1-16,-19 2-1 15,-16 1-2-15,-7-5 0 0,0-8 4 16,4-10 3-16,12-17 7 15,4-8 1-15,6-13-4 16,13-5-11-16,9-1-3 16,8-1 1-16,18 9 8 15,3 6 12-15,16 15 9 16,2 12 4-16,1 14 0 16,-3 1-1-16,-11-2-6 15,-2-9-4-15,-9-11 5 16,-2-10-67-16</inkml:trace>
  <inkml:trace contextRef="#ctx0" brushRef="#br0" timeOffset="-125954.57">15705 15463 553 0,'1'-5'304'16,"2"-6"-75"-16,7-1-66 16,6 0-27-16,7 2-48 15,3 4-22-15,8 8-42 16,-1 6-12-16,-3 8-9 15,-6 6-3-15,-13 4 1 16,-11-1 1-16,-18 2 1 16,-8 3 1-16,-11-3 2 15,-1 0 1-15,1-6 10 16,5-11 5-16,10-7 6 16,7-3 4-16,7-3 26 15,4-1 3-15,4 0-6 0,6-1-7 16,6 4-36-16,3 0-7 15,11 7-2-15,4 4 1 16,5 5 2-16,2 3 2 16,-4 3 5-16,-2-1 1 15,-2-4 1-15,-4-3 2 16,-4-10 18-16,-5-3 25 16,-3-6 14-16,-3-2 4 15,0-2-14-15,-4 0-25 16,-2-1-20-16,2 3 28 15,-6 2-116-15</inkml:trace>
  <inkml:trace contextRef="#ctx0" brushRef="#br0" timeOffset="-123892.64">16545 15209 822 0,'15'-4'320'0,"7"-3"-210"15,18 5-52-15,12 1-3 0,6 1-16 16,5 1-14 0,-8 5-15-16,-11-1-2 15,-12 6-91-15,-8-1-116 0</inkml:trace>
  <inkml:trace contextRef="#ctx0" brushRef="#br0" timeOffset="-123711.52">16577 15356 534 0,'5'1'282'16,"9"2"-49"-16,9-2-46 0,28 1-15 16,3-1-24-16,16 4-40 15,-1 1-29-15,-12 3-38 16,-8-1-19-16</inkml:trace>
  <inkml:trace contextRef="#ctx0" brushRef="#br0" timeOffset="-123093.54">17816 15061 700 0,'-8'-13'386'16,"-9"-11"-70"-16,-6-3-132 15,-5-2-27-15,-7 2-59 0,-1 4-31 16,-1 16-64 0,3 7-22-16,0 19-18 0,3 15 0 15,5 11 11-15,1 7 9 16,15 14 5-16,10-5 2 16,10 13 3-16,12 1 0 0,7-12 0 15,5-4-1 1,23-23-3-16,11-18 1 15,20-20 6-15,3-16 6 16,-16-29 41-16,-13-7 34 16,-25-14 85-16,-14-5 32 15,-22 8 21-15,-9 2-23 0,-21 10-79 16,-13 6-38-16,-17 11-61 0,-7 5-13 16,-4 12-48-1,9 5-46-15,16 14-123 16,7 2-65-16</inkml:trace>
  <inkml:trace contextRef="#ctx0" brushRef="#br0" timeOffset="-122819.09">17948 15028 957 0,'-3'2'403'0,"-13"5"-237"16,-9 6-42-16,-13 11-43 16,-8 7-4-16,-7 10-4 0,-1 10-6 15,6 8-24-15,3 7-13 16,15-4-19-16,2-6-2 15,13-12-106-15,6-10-110 16</inkml:trace>
  <inkml:trace contextRef="#ctx0" brushRef="#br0" timeOffset="-110349.91">12964 15379 682 0,'-3'0'329'0,"-5"0"-101"0,9-1-43 16,15-2-55-16,8-1-20 15,19-3-26-15,4 2 1 16,7 1 18-16,-3-2 4 16,-7 6-13-16,-3-2-5 15,-8 0-21-15,1 1-3 0,-13-2-8 16,-4 2-9 0,-6-1-6-16,-4-1-9 15,-2 2-12-15,-2-1 4 0,-3 0-125 16</inkml:trace>
  <inkml:trace contextRef="#ctx0" brushRef="#br0" timeOffset="-87098.39">8733 16442 345 0,'-7'0'256'16,"-8"-1"27"-16,12-1-116 15,3-1-30-15,16 0-55 0,9 3-36 16,18-1-7-16,12 0-2 16,15 1-8-16,-2 0 2 15,-3 5-7-15,-9 4 3 16,-22-3 3-16,-7 3 0 16,-15-4-1-16,-3-1-2 15,-6-3 1-15,-2-5-68 16</inkml:trace>
  <inkml:trace contextRef="#ctx0" brushRef="#br0" timeOffset="-83880.93">9778 16491 474 0,'-22'5'243'16,"-27"2"-45"-1,-4-2-29 1,4-6-14-16,2-11 1 0,11-11-28 16,11-6-25-16,20-8-60 0,5-4-26 15,18 2-22 1,7 3 0-16,8 12 7 15,8 8 1-15,8 16-5 16,3 8-5-16,-8 14 8 16,-8 10 7-16,-17 13 14 15,-14 9 4-15,-23 8 2 16,-8-1-3-16,-18-6-6 16,-3-10-3-16,5-12-4 15,1-5 3-15,12-13 6 16,6-8 1-16,8-10-2 15,10-2-8-15,10-6-12 16,6 0-4-16,14 0-3 0,5 4 4 16,9 7 0-16,3 4 0 15,2 6 0-15,-2 3 2 16,-7-3 8-16,0 1-113 16</inkml:trace>
  <inkml:trace contextRef="#ctx0" brushRef="#br0" timeOffset="-83322.98">9996 16282 530 0,'11'-7'299'16,"5"-3"-53"-16,19 0-125 0,8 4-32 16,7 1-46-16,7 3-14 15,-8 0-12-15,-5 0 0 16,-5 2-4-16,-6-1 1 15,-10-1 7-15,-6-1 7 16,-17-5 8-16,-5 3-6 16,-14-2-14-16,-5-1-12 0,-1 9-19 15,-1 0-5 1,7 7-7-16,0 7-4 16,4 5-3-16,4 5 6 15,3 12 13-15,8 7 7 0,6 5 10 16,7 5 0-16,2 1 0 15,-4-8 26-15,-8-6 30 16,-11-4 16-16,-12-7 27 16,-4-1-17-16,-12-2-10 15,0-7-6-15,4-7-11 16,3-6 0-16,18-7-14 16,7-1-11-16,13-5-22 0,12 0-10 15,15 0-11-15,3 1 3 16,10 2 3-16,-2 3 5 15,-1 4-245 1</inkml:trace>
  <inkml:trace contextRef="#ctx0" brushRef="#br0" timeOffset="-82893.11">10529 16673 730 0,'-2'-6'311'16,"2"-6"-129"-16,5-1-78 15,13 2-32-15,9 2-4 0,10 2-36 16,4 5-11-16,-2 2-12 15,-3 4-1 1,-16 7 8-16,-4 0 6 0,-15 4 4 0,-4 0 1 16,-10 0 0-1,-2-3 0-15,3-3-9 16,4-3-5-16,11-2-12 16,2 1-4-16,9 0-2 15,3 4 2-15,-4 6 1 16,1 0 1-16,-12 9 7 15,-3 3 10-15,-14-1 16 16,-9 3 2-16,-15-9 11 16,-7-9 0-16,-2-16-1 15,6-8-24-15,19-13-91 16,9-3-101-16</inkml:trace>
  <inkml:trace contextRef="#ctx0" brushRef="#br0" timeOffset="-82380.53">11363 16347 845 0,'2'-9'402'15,"3"-6"-166"-15,0 7-77 16,1 14-96-1,1 7-29-15,3 19-24 0,1 8 2 16,-1 12 7-16,0 0 0 16,-8-2-2-16,-2-4-1 15,-2-9-6-15,-2-7-31 16,1-14-155-16,-2-8-228 16</inkml:trace>
  <inkml:trace contextRef="#ctx0" brushRef="#br0" timeOffset="-82246.8">11182 16557 855 0,'7'0'359'0,"15"3"-205"16,5-2-55-16,27-2-43 0,10 1-11 15,11-1-12 1,8 3-7-16,-9 3-1 16,-5-2-99-16</inkml:trace>
  <inkml:trace contextRef="#ctx0" brushRef="#br0" timeOffset="-81901.19">11992 16586 658 0,'12'-17'292'15,"13"-35"-128"-15,12-8-40 16,5-8 0-16,-5-2-9 0,-4 16-4 16,-8 8 9-16,-12 19-11 15,-2 11-7-15,-7 16-29 16,-4 11-29-16,-1 26-28 15,1 18-8-15,-2 25 0 16,2 6 0-16,5 0-1 16,3-5 18-16,10-18-180 15,8-9-286-15</inkml:trace>
  <inkml:trace contextRef="#ctx0" brushRef="#br0" timeOffset="-81562.54">12880 16284 902 0,'-19'-10'419'16,"-23"-13"-174"-16,-4 0-61 15,7 15-86-15,-2 3-32 16,-1 15-51-16,1 14-17 0,0 14-11 15,6 11-3-15,20 15 1 16,13 5 2 0,23-7 7-16,12-6 2 0,20-14 8 15,3-12 5-15,6-15 11 16,2-12 9-16,-8-18 59 16,-3-5 15-16,-20-17 56 15,-16-9 5-15,-25-14-44 16,-16-11-15-16,-20 1-71 15,-2 7-20-15,2 20-101 16,9 19-125-16</inkml:trace>
  <inkml:trace contextRef="#ctx0" brushRef="#br0" timeOffset="-81075.13">13386 16518 863 0,'11'4'341'0,"23"0"-224"16,16 1 11-16,16-4 0 0,5 3-31 0,-3-1-45 15,-8-3-12-15,-14 2-16 31,-9-2-15-31,-16 2-453 0</inkml:trace>
  <inkml:trace contextRef="#ctx0" brushRef="#br0" timeOffset="-79716.76">14663 16237 861 0,'-9'-8'401'16,"-14"-4"-169"-16,-7 3-38 0,-16 9-77 16,-4 8-30-1,-12 18-49-15,5 11-30 0,12 26-18 16,8 11-3-16,29 8 2 15,13-5 2-15,24-15 2 16,18-12-3-16,24-19-2 16,2-9 2-16,-6-18 10 15,-11-6 11-15,-27-15 67 16,-13-5 48-16,-21-7 36 16,-16-2 8-16,-28 2-51 15,-7 2-46-15,-16 14-45 16,6 6-16-16,17 10-47 0,11 5-91 15</inkml:trace>
  <inkml:trace contextRef="#ctx0" brushRef="#br0" timeOffset="-79118.19">15008 16275 498 0,'5'-3'274'0,"7"-5"-27"0,8-1-72 16,11 3-54 0,6 0-36-16,11 5-54 0,2 1-12 15,3 3-5-15,-5 2-1 16,-13-3 0-16,-9 3 2 16,-18-5 17-16,-7-3-2 15,-14 1-13-15,-8-4-12 0,-9 2-20 16,-3-1-4-16,2 5-4 31,3 6-1-31,10 10-15 0,3 5-5 16,8 11 10-16,6 11 9 15,1 5 15-15,7 11 7 16,1-6 2-16,-4-2 2 16,-4-10 33-16,-7-4 16 0,-6-7 28 15,-9-6 7 1,-3-7-17-16,-4-5-9 15,3-9 1-15,7-3-5 16,16-2-22-16,10-4-8 16,20 1-31-16,3 1-6 15,12 2 6-15,4 1 1 0,4 3 1 16,1 3-42-16,-2 2-158 16,-1 1-157-16</inkml:trace>
  <inkml:trace contextRef="#ctx0" brushRef="#br0" timeOffset="-78893.46">15576 16729 379 0,'0'-1'279'0,"0"1"57"16,0-3-36-16,0 3-54 15,0-1-35-15,0-1-70 16,0 1-31-16,0 0-49 16,2-4 0-16,-1-12-10 15,32-30-6-15,-28 33 1 16,-3 4-9-16,0 10-17 15,-2 7-2-15,1 14-11 16,-1 7-7-16,1 15 0 16,0 6 3-16,1 0 0 15,4 2 1-15,4-12-92 0,10-5-109 16</inkml:trace>
  <inkml:trace contextRef="#ctx0" brushRef="#br0" timeOffset="-78557.51">16240 16451 684 0,'0'-3'355'0,"5"-4"-85"16,9 1-98-16,22 4-65 0,12 1-28 15,22 3-36-15,5 4-6 16,-5 0-15-16,-8-1-4 15,-18-5-32-15,-8-1-59 16,-16-4-280-16</inkml:trace>
  <inkml:trace contextRef="#ctx0" brushRef="#br0" timeOffset="-78400.44">16271 16549 663 0,'8'5'334'15,"7"0"-63"-15,26 2-144 16,15-2 13-16,16 1-37 16,7 2-26-1,-1-3-39-15,-1-1-66 16</inkml:trace>
  <inkml:trace contextRef="#ctx0" brushRef="#br0" timeOffset="-77890.71">17508 16342 838 0,'-6'-8'405'15,"-14"-8"-153"-15,-3 5-46 16,-10 6-78-16,-10 2-43 15,-3 9-56-15,-5 4-17 16,4 16-23-16,2 9-4 0,12 14-4 16,7 4 2-16,25 7 4 15,10-7 3-15,27-3 8 16,11-7 1-16,24-10 4 16,8-6 3-16,-1-15 4 15,-1-11 36-15,-21-15 38 16,-10-11 34-16,-18-14 35 15,-15-9-17-15,-24-12-14 16,-14-4-33-16,-10-4-44 16,-8 4-22-16,1 21-35 15,2 9-44-15,-2 19-106 16,8 11-94-16</inkml:trace>
  <inkml:trace contextRef="#ctx0" brushRef="#br0" timeOffset="-77713.19">17612 16460 788 0,'-7'-6'439'0,"-4"-5"-89"16,-13 6-132-16,-4 2-44 16,-15 16-73-16,-14 7-29 15,-17 14-42-15,-2 8-4 16,10-1 8-16,15 1-82 0</inkml:trace>
  <inkml:trace contextRef="#ctx0" brushRef="#br0" timeOffset="-77118.93">19345 16415 660 0,'-25'-5'359'16,"-24"-9"-73"-16,5-4-69 0,18-10-86 15,13-2-41-15,23-3-47 16,12 1-20-16,18 5-13 16,10 7 9-16,3 12-4 15,0 8-3-15,-14 19-7 16,-6 5-2-16,-23 9 10 16,-12 5 9-16,-26 6 9 0,-21 3 0 15,-20 2-7 1,-5-4-9-16,10-11-4 0,12-8 0 15,30-10-5 1,15-5-1-16,22-6-2 16,13 3-1-16,20-2 0 15,5 0 0-15,9-1-1 16,-3 2 0-16,-8-1 1 16,-5-1-1-16,-10-5-162 15,0 0-72-15</inkml:trace>
  <inkml:trace contextRef="#ctx0" brushRef="#br0" timeOffset="-76809.06">19770 16212 757 0,'-9'-30'445'0,"-12"-26"-74"0,-22 14-136 15,-15 1-56-15,-14 15-76 16,0 7-38 0,-18 21-40-16,-4 12-13 15,-13 27-16-15,-4 6-4 0,4 19-1 16,8 10 1-16,21 20-4 15,12 5 0-15,41 4 1 16,22-2-3-16,46-16-9 16,27-5-7-16,47-22-13 15,24-15 1-15,23-49 18 16,10-23 24-16,-1-42 44 16,-13-16 25-16,-41-15 68 15,-30-10 28-15,-58-13 27 0,-30 9-32 16,-50 13-68-16,-32 19-44 15,-42 23-67-15,-9 4-52 16,-26 19-424-16</inkml:trace>
</inkml:ink>
</file>

<file path=ppt/ink/ink7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2-20T10:18:18.431"/>
    </inkml:context>
    <inkml:brush xml:id="br0">
      <inkml:brushProperty name="width" value="0.05292" units="cm"/>
      <inkml:brushProperty name="height" value="0.05292" units="cm"/>
      <inkml:brushProperty name="color" value="#FF0000"/>
    </inkml:brush>
  </inkml:definitions>
  <inkml:trace contextRef="#ctx0" brushRef="#br0">20405 10905 799 0,'3'1'310'15,"14"-1"-206"1,17 4-17-16,13-9-18 0,13-3-21 0,0-6-33 15,-1-2-32 1,-12 3-138-16</inkml:trace>
  <inkml:trace contextRef="#ctx0" brushRef="#br0" timeOffset="149.76">20478 10981 554 0,'0'1'359'15,"-2"-2"4"-15,17 1-208 16,5 0-45-16,19 2-58 0,11 1-13 16,10 2-28-16,5 6-2 15,-2-11-268-15</inkml:trace>
  <inkml:trace contextRef="#ctx0" brushRef="#br0" timeOffset="570.03">21112 10676 1145 0,'-6'3'421'0,"-2"12"-335"15,0 9-54-15,8 21-37 16,2 8 3-16,5 12 2 16,0-1 2-16,-5-12-56 15,1-7-41-15,-2-22-89 16,-1-11-40-16,-4-16-64 15,0-14 34-15,-4-14 145 16,-4-17 94-16,7-22 200 16,4-7 38-16,12-2-23 15,12 8-28-15,18 22-22 16,8 14-22-16,6 23-25 0,-1 10-26 16,-9 19-59-16,-13 1-7 15,-24 11-3-15,-10 6-1 16,-42 4 0-16,-14 8 0 15,-11-2 0-15,1-3 1 16,27-11-8-16,16-8-9 16,25-6-4-16,12-4 1 15,22-1 10-15,10 4 10 0,11 0 1 16,-1 0-2-16,-6 2-3 16,-7-2-1-16,-15-5-58 15,-8 0-87-15</inkml:trace>
  <inkml:trace contextRef="#ctx0" brushRef="#br0" timeOffset="790.32">21433 11085 686 0,'5'-1'362'16,"6"-2"-114"-16,6-1-62 16,2-4-25-16,7-3-37 15,-3 3-12-15,-6 0-17 16,-1 5-1-16,-12-2 13 15,-3 0-2-15,-2 4-20 0,-1 1-9 16,1 0-38-16,-1 8-16 16,-3 20-5-16,1 29-5 15,11-27-6-15,2 0 2 16,2-7 12-16,0-5-54 16</inkml:trace>
  <inkml:trace contextRef="#ctx0" brushRef="#br0" timeOffset="3293.51">20427 7473 1011 0,'10'0'394'0,"9"0"-261"16,12 0-97-1,7-2-13-15,6-1-10 0,-1 1-40 0,-7 0-245 16</inkml:trace>
  <inkml:trace contextRef="#ctx0" brushRef="#br0" timeOffset="3442.81">20433 7548 622 0,'0'4'373'0,"8"5"5"0,2-5-145 16,18 3-104-16,4-1-24 0,11-3-56 16,5 6-20-16,3 1-92 15</inkml:trace>
  <inkml:trace contextRef="#ctx0" brushRef="#br0" timeOffset="4088.14">21023 7354 779 0,'0'-3'409'16,"-2"-2"-108"-16,2 15-205 0,-2 17-44 15,4 20-50-15,-2 7 1 16,0 10-2-16,-3-4 21 15,-2-8-173-15</inkml:trace>
  <inkml:trace contextRef="#ctx0" brushRef="#br0" timeOffset="4366.22">20992 7291 836 0,'24'-16'403'15,"19"-17"-184"-15,6 24-88 16,3 9-40-16,-3 17-58 15,-9 8-9-15,-18 10-14 0,-19 6-8 16,-34 9-8-16,-13 8-2 16,-17-11-4-16,4-6 2 15,15-18-2 1,7-13-7-16,26-2-13 0,9-1 12 16,16 0 34-16,11 3 19 15,13 5 34-15,7 2-6 0,8 2-21 16,-1-2-9-16,-8-5-1 15,-15-10-67-15</inkml:trace>
  <inkml:trace contextRef="#ctx0" brushRef="#br0" timeOffset="5943.61">21377 7631 782 0,'8'-7'329'0,"9"-6"-144"16,2-1-46-16,12 7-34 15,-6 1-17-15,5 8-60 0,-3 4-11 16,-16 2 11-16,-5 8 10 16,-23 5 14-16,-10 6 4 15,-13 6-12-15,-4-1-4 16,12-3-4-16,7-4-4 15,23-2-2-15,8-2-1 16,19-3 2-16,8 0 3 16,9-5-2-16,7-2-1 15,-2-7-7-15,-3-9 5 16,-11-6 9-16,-6-1 1 16,-12-6-8-16,-4 6 2 15,-10-3-155-15</inkml:trace>
  <inkml:trace contextRef="#ctx0" brushRef="#br0" timeOffset="7435.21">18236 5139 964 0,'8'0'355'15,"18"-3"-276"-15,7 0-24 0,18 0-20 16,-4-1-11-16,2 6-15 16,-9 3-30-16,-16-1-198 15</inkml:trace>
  <inkml:trace contextRef="#ctx0" brushRef="#br0" timeOffset="7589.75">18236 5254 971 0,'-1'0'393'16,"5"5"-235"0,8 1-47-16,22-1-55 0,11-1-7 15,17-4-29-15,1-2 22 16,-4-3-271-16</inkml:trace>
  <inkml:trace contextRef="#ctx0" brushRef="#br0" timeOffset="7797.19">18843 4978 906 0,'0'0'390'16,"0"2"-208"-16,6 9-92 0,6 14-76 16,2 7-1-16,0 18 0 15,-3 3-4-15,-7 7-29 16,-4-2-92-16</inkml:trace>
  <inkml:trace contextRef="#ctx0" brushRef="#br0" timeOffset="8052.26">18874 4931 969 0,'29'-12'393'0,"27"-7"-245"16,3 7-48-16,-6 18-38 16,-10 8-8-16,-17 7 0 15,-13 7-1-15,-33 6-20 16,-11 4-8-16,-15 8-19 15,-1-5-6-15,10-1 4 16,9-8 0-16,20-15-3 0,7 2 0 16,22-10 3-16,9 0 6 15,10-3 5-15,6 1-6 16,-2 0-3-16,-5-2-23 16,-6 2-472-16</inkml:trace>
  <inkml:trace contextRef="#ctx0" brushRef="#br0" timeOffset="8416.84">19268 5246 792 0,'5'-10'429'15,"5"-4"-24"-15,17 0-303 16,7 1-26-16,9 5-30 16,-4 4-13-16,-9 5-14 15,-6 5-5-15,-17 6-9 0,-6 2-5 16,-12 4-1-16,-5 3 1 16,-4 0 4-16,6-5-1 15,12-5-9 1,2-2-2-16,8-2-1 0,11 3 3 15,0 2 6-15,3 3 3 0,-5 5 14 16,-11 2 18 0,-11 2 48-16,-8-1 20 0,-24-5 11 15,-12-6-9-15,-9-14-41 16,2-9-59-16,20-15-97 16</inkml:trace>
  <inkml:trace contextRef="#ctx0" brushRef="#br0" timeOffset="9092.22">20542 2416 867 0,'13'-1'348'16,"25"-1"-215"-16,8-3-37 0,17 3-38 16,2-1-18-16,-13 3-29 15,-8 2-9-15,-26 2-112 0,-10 7-100 16</inkml:trace>
  <inkml:trace contextRef="#ctx0" brushRef="#br0" timeOffset="9218.1">20565 2511 870 0,'-1'1'411'16,"1"3"-151"-16,6-4-51 0,-6 0-77 16,17 2-15-16,55 7-50 15,-23-3-20-15,11-3-3 16,0-5-151-16</inkml:trace>
  <inkml:trace contextRef="#ctx0" brushRef="#br0" timeOffset="9719.67">21473 2227 722 0,'-14'-15'422'0,"-7"-5"-112"15,-7 0-98-15,-10 4-45 16,-3 16-108-16,-4 6-31 16,4 18-51-16,11 2-11 15,21 11 6-15,14 2 8 0,27-2 23 16,11-1 12-16,11-12-2 16,-2-6-1-16,-11-13 0 15,-6-1 2-15,-21-11 15 16,-6 0 8-16,-19-3-4 15,-13-5-7-15,-16 10-23 16,-7 4-10-16,-4 11 4 16,4 8 6-16,12 6-2 15,11 1 2-15,20 2-5 16,10 0-5-16,23-4 7 16,8 0 2-16,11-4 0 15,4-5-49 1,-1-6-131-16,-3-4-160 0</inkml:trace>
  <inkml:trace contextRef="#ctx0" brushRef="#br0" timeOffset="10003.34">21609 2517 873 0,'-7'-4'433'31,"-3"-5"-138"-31,7 2-110 0,9-2-99 16,8 2-30-16,17 1-35 15,8 3-9-15,7 5-4 16,-2 4-3-16,-21 8 6 16,-12 1 17-16,-24 5 17 15,-12 7 4-15,-13 6-6 16,-2 7-16-16,9-4-17 16,8-3-2-16,19-9 4 15,10-7 5-15,19-8 8 0,10-2 0 0,13-5-3 16,3-1-7-16,-4 2-7 31,-6-2-1-31,-17-2-19 16,-6 0-50-16</inkml:trace>
  <inkml:trace contextRef="#ctx0" brushRef="#br0" timeOffset="10786.43">17176 8279 995 0,'0'2'415'0,"-4"3"-234"0,4 19-109 15,0 10-29-15,3 14-25 16,0 1-9 0,-2-5-7-16,2-7-63 0,-1-10-169 15,0-6-176-15</inkml:trace>
  <inkml:trace contextRef="#ctx0" brushRef="#br0" timeOffset="10919.9">17320 8365 718 0,'3'-3'452'0,"7"-5"-93"16,-10 16-126-16,-6 9-60 0,-7 12-122 15,0 12-28-15,4 7-89 16,6 0-134-16</inkml:trace>
  <inkml:trace contextRef="#ctx0" brushRef="#br0" timeOffset="11650.47">17278 8862 973 0,'-15'-10'449'15,"-22"-6"-207"-15,-3 2-19 0,-3 7-84 16,2 8-40-16,9 12-61 15,5 2-38-15,9 9-40 16,6 5-5-16,16-2 8 16,7 6 12-16,16-10 26 15,4-6 1-15,7-7 1 16,3-4 0-16,-5-6 0 16,-2-3 3-16,-19-4 17 15,-14-5 7-15,-15 4 2 16,-11 4-6-16,-12 6-22 15,-5 8-10-15,-1 16-15 16,9 2-2-16,13 8-5 16,10 0 4-16,20-7 13 15,2-3 5-15,17-7 11 16,10-5 0-16,9-8-2 16,11-2 0-16,-2-5-55 0,-5 1-41 15,-12-1-85-15,-6-2-40 16,-14 2 13-16,-4-1 40 15,-9 1 96-15,-3 1 46 16,-1-3 66-16,-2 2 16 16,0 0 13-16,0 0 5 15,4-15 8-15,20-35 9 0,-7 31 16 16,0 4 5 0,-4 5-19-16,-3 5-11 15,-8 12-24 1,-1-3-7-16,2 1 6 0,-3-4 2 0,2 30-6 15,1 47-9-15,-6-32-18 16,2-2-8-16,-3-15-6 16,4-1-1-16,10-13-16 15,-10-7-77-15</inkml:trace>
  <inkml:trace contextRef="#ctx0" brushRef="#br0" timeOffset="47599.89">17286 4488 238 0,'0'-2'125'0,"3"-4"5"15,1-3 1-15,0 3 18 16,0-3 11-16,1 0-18 16,-1-3-10-16,2 1-31 15,2 0-19-15,2-2-30 0,1 4-11 16,3-7-19-1,2-1-9-15,6-5-3 16,3 0 4-16,4 1 14 16,0 3 9-16,-4 7 9 0,0 0-4 15,-6 4-11 1,4-1-6-16,-1-5-15 0,5-1-3 16,10-3-3-16,0-5-3 15,12 0 1-15,1-1 1 16,6-1 0-16,3 3 1 15,-7 3 1-15,-4 2 0 0,-10 5 2 16,-4 1-2 0,4 4 1-16,-1-3-1 15,11-3-1-15,6 1 1 16,12-4-2-16,4-1 0 16,0 1-1-16,-7 0 0 15,-5 1-1-15,-3 2 0 0,-2 2 0 0,3 1 0 31,-1 5 0-31,-1 0-1 0,2 1 1 16,-6-2 0 0,4-5 0-16,3 2 0 15,5-3 0-15,9 2-1 0,5 3 1 16,-5 1-1-16,-7 4 0 16,-6 1 0-16,-7 4 0 15,1 0 0-15,-3 0 0 16,5 0 0-16,4-1 1 15,5-1 0-15,4-2 0 16,0 1-1-16,-2 0 0 16,-4 3 0-16,-2 6-1 15,-4-1-1-15,-4 10 0 16,-2-3 2-16,-4-1 0 16,1 0 1-16,0-2 2 0,2-2 0 15,10-3-1-15,3-3 0 16,13-3-1-16,5 4 0 15,-7 1 0-15,-3 2-1 16,-18 7-2-16,-6 1-2 16,-7 4-1-16,0 1 2 15,6 2 2-15,-1-2 1 16,11 1 1-16,2-2 1 16,5-1 1-16,2-2 0 0,-10 2-1 15,1-2 0-15,-6-2 0 16,-1 4-2-16,-4 2 0 15,-2 3 0-15,-1 11-1 16,0-3 1-16,4 3 2 16,-1-3 0-16,-2-3-2 15,-1-5 1-15,-1-1-1 16,-1-3 0-16,-1-3 2 0,-2 4-1 16,-6-3-1-16,-3 6-3 15,-7 1 0 1,1 2 1-16,-1 1 2 0,-1 1 0 15,1 4 2-15,1 0-1 16,-2-2 1-16,2 0 1 16,0-4 0-16,-5 0-1 0,-1-1 0 15,-2-1 0 1,-5-3-2-16,-1 0 0 0,-5 1 0 31,2 0 0-31,-2 3 0 0,4-1 0 0,0-2 1 16,-4-1 1-16,2-1 1 15,-2 0 0-15,-1-6 0 32,2 4-1-32,-6 2 3 0,1 2-1 0,-3 5 1 15,-1 0 1-15,4-2-3 16,-3 0 0-16,2-3 0 16,2-5 0-16,-1-3 1 15,-1-1 0-15,1-1-1 0,-4-2 1 16,-2 4 6-1,-1-1 2-15,-4 4 2 16,2 0 2-16,-2-1-5 16,-2-1-2-16,0-1-2 15,2 0-1-15,-2 0-1 0,-2-4 1 16,3-2-1 0,-1 1 1-16,1 0 0 0,0 4 0 15,-3-1-2 1,-1 3 0-16,1 4-1 0,-5-1-1 15,0 2 1-15,0-3-1 16,3-3 4-16,4-1 0 16,2-3 2-16,3-1 0 15,-8-1-1-15,3 3-2 16,-6 0 0-16,-2 2-1 16,1 2-2-1,-6-3 1-15,0 1-1 0,0-3 0 16,1-1 0-16,0 1 1 15,0-3 4-15,2-2 0 16,-1-1 2-16,0-1 0 16,0 4-3-16,-4 0-1 15,-1-1-4-15,-1 1 0 16,1 3-1-16,0-1 0 16,0 4 1-16,-4 0 0 15,-2-5 1-15,-3 1 2 0,5-5 2 16,0-1 1-16,-1-2 0 15,5 0 0-15,-6 2 0 16,3-3-1-16,2 2-3 16,-2-1 0-16,3 3-2 15,-8 1-1-15,1 2 0 16,-5 0 1-16,0-2 2 16,0-2-1-16,2-3 2 15,3-2 0-15,1 0 1 16,-2 0 0-16,4 1 0 15,-3 1-2-15,-2 4 4 0,-1-1 0 16,-11 1 1-16,3 0-1 16,-2 1-3-16,5 1-1 15,4-2 1-15,3-2 0 16,2-4 4-16,2-1 0 16,5-5 0-16,-1-2-1 15,-1 3-1-15,-5 0-3 16,-5 5-1-16,-1 0-1 15,-2 2-1-15,4-2 1 0,2 0 0 16,-3 0 0 0,4-3 0-16,0 2 0 0,3-1 0 15,1-2 1 1,-8 4-2-16,-3-1 1 16,-9 0 1-16,-1 1-2 0,5 1 1 15,0 0-1-15,5 2 0 16,6-3 1-16,1-3 0 15,3 1 1-15,-1-6-1 16,-1 1 1-16,-7 1 1 0,-3-2-2 16,-4 5-1-1,-2 2 0-15,1 1 0 0,3 1-1 16,5-1 1-16,1 0 0 16,3-4 2-16,-2 0 0 15,-7-4 0-15,1-2 1 0,-5 0-1 16,1 0 1-16,4-1 0 15,-3 3 1-15,6 1-2 16,2 0 0 0,3-1-2-16,-1 1 0 0,-4-1 0 15,-1 1 0-15,-2-2 1 16,2-3 1-16,4-7 0 16,2 4 1-1,3-1-1-15,-1 1 1 0,7 2-2 16,-4-3 1-1,5 1 0-15,2-2-1 0,-3 1-1 16,-2 2-1-16,2 0 0 0,-1 0-1 16,3 2 0-1,4-2 1-15,2 1-1 16,1 4 0-16,6 1-1 0,1 1-1 16,4 0-1-16,4 2-1 15,1 1 0-15,4 0-1 0,-1 4-5 16,2 4-1-16,1-4-6 15,0 0 0 1,-1 8 4-16,2 10 2 0,7 32 5 16,-1-29 2-16,3-2 3 15,-2-6 0 1,-3-6 2-16,-1 0 1 16,9 17 0-16,-1-2 1 0,1-2 2 15,-9-9 0-15,1-5 4 16,-3-3 2-16,-2-3 8 15,-1-1 2-15,1 0 3 16,0 0-2-16,0-1-7 16,-7-15-3-16,-17-46 0 31,14 27 0-31,-3-9 1 16,2 5 1-16,-1 6-3 0,0 7-1 15,5 12-4-15,-1 0-1 16,3 7-4-16,3-2-1 15,3 3-2-15,-1 2 0 0,1 0-7 16,4 2-5 0,3 1-2-16,8 4 0 15,11 2 9-15,2 4 7 16,13-3 2-16,5-5 3 0,6-6 2 16,3-4 2-16,-8-6 4 15,-8 2 2-15,-15 1 3 16,-13 4-1-16,-11 7-27 15,-5 3-69-15</inkml:trace>
  <inkml:trace contextRef="#ctx0" brushRef="#br0" timeOffset="50080.92">2572 5297 731 0,'-11'11'355'0,"-28"15"-134"16,-14 1-59-16,-26 3-70 16,-10-5-29-16,-3-16-31 15,6-6-1 1,13-16-9-16,12-3-2 0,23 2-13 0,10 1-9 15,28 6-31-15,8 6-15 16,24 11 5-16,7 9 8 16,14 17 29-16,8 8 16 15,-5 6 17-15,-4 1 2 16,-29 3-3-16,-20 2 3 16,-33 6 0-16,-15 5 0 0,-8 0 5 15,-4-7-2-15,9-24 0 16,6-10 4-16,15-20 7 15,8-8 3-15,19-1-9 16,10-5-2-16,15 0-6 16,10 3-5-16,13 3-7 15,6 2-6-15,9 5-7 16,-3 1 0-16,2 0-1 16,-4 5 6-16,-13-7-136 31,0-3-126-31</inkml:trace>
  <inkml:trace contextRef="#ctx0" brushRef="#br0" timeOffset="50255.31">2519 5737 946 0,'8'-4'391'0,"11"2"-232"0,3 2-93 16,11 5-56-16,2 4-4 15,2 0 3-15,2-2 1 16,-9-3-56-16,-5-1-81 16,-17-3-232-16</inkml:trace>
  <inkml:trace contextRef="#ctx0" brushRef="#br0" timeOffset="50569.63">2715 5767 514 0,'-7'3'308'0,"-4"10"-33"15,2 2-42-15,2 10-92 16,4 5-36-16,6 2-55 15,6 1-17-15,11-5-20 16,0-3-3-16,-1-3 0 16,10-9 0-16,3-3-2 15,7-3-1-15,13-10-2 16,-5 0 1-16,-5-9 2 16,-8-3 5-16,-11 0 10 15,-11-2 9-15,-11-1 17 16,-7-4 11-16,-8-4 30 15,-4 2 3-15,-12 5-4 0,-2 5-14 16,-2 15-47-16,-1 6-18 16,12 13-26-1,6 6-5-15,17-2 4 0,7 1 6 16,19-11 13-16,6-3 5 16,5-10 1-16,0-4 6 15,-7-10-123-15,-7-7-195 16</inkml:trace>
  <inkml:trace contextRef="#ctx0" brushRef="#br0" timeOffset="50879.87">3739 5586 913 0,'1'16'304'0,"2"25"-276"15,0 16-39-15,-1 32 19 0,8 5 3 16,0-3 4-16,4 0 3 16,3-27-301-16</inkml:trace>
  <inkml:trace contextRef="#ctx0" brushRef="#br0" timeOffset="51507.11">3718 5545 618 0,'22'-20'368'0,"27"-15"-26"16,6 8-160-16,5 22-104 16,-8 7-36-16,-22 12-37 15,-13 5-9-15,-25 7-4 16,-15 1 0-16,-19 8 9 16,-8 0 10-16,6-12 11 15,9-5 3-15,22-16-14 16,14-5-11-16,21-5-19 15,10 0-7-15,19 7 13 16,-1 4 10-16,-5 10 11 16,-7 3 7-16,-19 6 2 15,-10-1 1-15,-19 3 19 16,-11 1 5-16,-14-1 0 16,-3-1 0-16,7-3-34 15,7-6-52-15,15-8-121 0,11-2-53 16,15-5-83-16,12 2 6 15,3-1 45-15,-2 0 39 16,1 1 88-16,-5 2 44 16,3 2 135-16,1 4 77 15,-5 2 117-15,-2-1 46 0,0 0-6 16,-4 0-41-16,9-4-74 16,6-2-31-16,3-4-39 15,3-5-16-15,-4-9-30 16,-6-5-10-16,-7-8-9 15,-7-4 3-15,-16-2 3 16,-7-1-1-16,-17 4-20 16,-6 4-20-16,-6 14-37 15,-2 9-17-15,1 17-17 16,6 8 5-16,7 13 12 16,8 9 9-16,15 12 19 15,5 4 6-15,17 0 12 16,7-5 4-16,6-12 3 15,1-6 0-15,-15-14-4 0,15 1-85 16,1-10-117-16,0-7-215 16</inkml:trace>
  <inkml:trace contextRef="#ctx0" brushRef="#br0" timeOffset="51747.25">4789 5874 841 0,'-5'-17'440'15,"-12"-19"-107"-15,-6 1-61 0,-3 6-88 16,-6 6-41 0,-6 12-68-16,1 7-25 0,2 9-37 15,3 9-15 1,14 5-14-16,8 4-1 0,10 9 7 16,6-1 6-16,9 1 6 15,6 0 2-15,9-7 3 16,3-8 1-16,3-9-1 15,-2-8-50-15,-4-14-145 0,-3-7-348 16</inkml:trace>
  <inkml:trace contextRef="#ctx0" brushRef="#br0" timeOffset="51845.32">4725 5566 1101 0,'-1'-3'446'15,"-2"-7"-301"1,-5 6-68-16,15 5-109 0,-2 2-120 0</inkml:trace>
  <inkml:trace contextRef="#ctx0" brushRef="#br0" timeOffset="51987.47">4816 5677 844 0,'9'8'451'0,"19"18"-104"0,3 7-109 0,1 16-117 16,3 9-37-1,-4 8-51-15,-6-1-4 16,2-11-13-16,-3-9-1 0,-2-13-29 15,2-9-77 1,0-14-321-16</inkml:trace>
  <inkml:trace contextRef="#ctx0" brushRef="#br0" timeOffset="52155.18">5194 5744 990 0,'-10'-5'529'0,"-10"-5"-146"0,-6 11-171 16,-2 7-56-16,-8 11-81 15,2 11-27-15,1 17-29 16,-6 4-6-16,4 10-9 16,-1-3 9-16,1-7-148 15,13-6-108-15</inkml:trace>
  <inkml:trace contextRef="#ctx0" brushRef="#br0" timeOffset="52453.74">5480 5860 745 0,'-5'-22'448'0,"-6"-14"-59"15,-5 8-171-15,-2 5-47 16,-7 14-87-16,-2 6-34 0,-3 11-50 15,1 7-18-15,2 13-15 16,9 3 3-16,15 2 15 16,8-2 15-16,20-10 37 15,8-2 19-15,3-12 29 16,1-5 12-16,-10-9 2 16,-6-7-9-16,-11-7-23 15,-5-2-27-15,-5 1 348 16</inkml:trace>
  <inkml:trace contextRef="#ctx0" brushRef="#br0" timeOffset="53332.53">6398 5776 755 0,'7'8'289'0,"10"7"-188"0,2 1-5 0,21-3-2 16,-1-3-1-16,3-9-20 31,1-2-3-31,-12-9 4 0,-8-2 9 16,-20-4 23-16,-2 1 6 0,-14 2-16 16,-10 0-20-1,-7 7-45-15,-14 4-19 0,-3 6-17 16,3 11-6-16,8 12-14 15,5 6-3-15,12 11 1 16,5-1 5-16,16-1 21 16,10-6 12-1,15-11 25-15,9-4 6 0,21-11 4 16,7-4-6 0,15-6-8-16,2-2 441 0</inkml:trace>
  <inkml:trace contextRef="#ctx0" brushRef="#br0" timeOffset="54883.4">6937 6015 536 0,'4'16'255'0,"6"14"-111"16,8-5-5-16,8-1 3 16,3-11 15-16,-1-9 10 0,2-14 29 15,-3-9-1-15,-4-21-33 16,-1-9-27-16,-7-27-62 16,-1-7-16-1,-5-14-22-15,0 5-9 16,-1 20-18-16,0 10-7 15,2 25-14-15,-4 13-17 0,3 8-116 16,2 11-51-16,2 10-185 16,1 4-140-16</inkml:trace>
  <inkml:trace contextRef="#ctx0" brushRef="#br0" timeOffset="55043.2">6959 5688 799 0,'16'6'400'0,"11"3"-142"16,18 3-48-16,17-3-23 16,22-2-39-16,0 0-32 15,-3-3-51 1,-12 0-17-16,-22-3 429 0</inkml:trace>
  <inkml:trace contextRef="#ctx0" brushRef="#br0" timeOffset="56739.45">7884 5792 889 0,'-4'-8'409'0,"-6"-8"-146"0,-4 0-32 16,-6 8-44-16,-13-4-23 16,-7 10-77-16,-5 4-33 15,-7 7-54-15,15 13-13 16,10 12-5-16,8 3 4 15,14 7 15-15,9-3 6 16,3-5 4-16,20-19 5 16,-13-8 4-16,0 0 0 15,50 10 3-15,3-4-3 16,14-13-57-16,-40-9-422 16</inkml:trace>
  <inkml:trace contextRef="#ctx0" brushRef="#br0" timeOffset="58473.95">8287 5416 783 0,'-8'-1'359'15,"-7"4"-188"-15,0 8-79 16,2 21-107-16,4 14-23 16,7 18-2-16,1 8 15 15,0 9 20-15,1-3 6 0,0-12 9 16,0-8 6-16,0-21 12 16,0-14 4-16,-2-16 33 15,4-7 12-15,-1-15 22 16,3-7 6-16,8-15-32 15,2-6-21-15,9 4-33 16,6 4-11-16,-1 23-5 16,10 11 1-16,-3 18-5 15,-8 11-5-15,-9 12-1 16,-18 3 5-16,-16-2 18 16,-9-2 9-16,-14-8 8 0,-2-10 3 15,1-15-18-15,4-7-46 16,15-22-126-16,17 3-95 15</inkml:trace>
  <inkml:trace contextRef="#ctx0" brushRef="#br0" timeOffset="59106.99">8786 5805 487 0,'-5'-3'320'16,"-10"1"31"-16,7 2-174 16,1 8-97-16,7 3-24 15,9 2-23-15,6 2 4 0,11 1 16 16,-1-4 5-16,7-5-1 16,-1-5-1-16,-3-10-8 15,-3-3 2-15,-15-8 12 16,-8 0 2-16,-16 1-12 15,-12 0-13-15,-7 11-27 16,-6 6-11-16,-3 12-12 16,2 9-3-16,2 10-10 0,7 2 1 15,15 5 16 1,10-2 7-16,21-4 26 16,11-1 15-16,15-12 20 15,5 3 12-15,1-11 0 16,-2-6-5-16,-5-4-12 0,-7-13-8 15,-15-1-32-15,-10-9 336 16</inkml:trace>
  <inkml:trace contextRef="#ctx0" brushRef="#br0" timeOffset="59554.44">9558 6088 858 0,'-2'7'376'0,"-1"6"-165"16,-11 8-155-16,-4 5-4 15</inkml:trace>
  <inkml:trace contextRef="#ctx0" brushRef="#br0" timeOffset="60249.8">10189 5626 770 0,'-8'7'333'16,"-4"16"-155"-16,-5 9-85 16,4 10-42-16,6 4-9 15,13 2-16-15,10-3-1 0,16-11 10 16,6-5 5-1,6-21 13-15,2-12 5 16,-1-18 3-16,-6-11 10 16,-11-16 12-16,-10-1 2 15,-27-9 0-15,-13-5-15 16,-21 4-33-16,-7 2-23 0,-7 17-40 16,-3 15-16-16,5 22-20 15,4 9 0-15,17 19-1 16,12 4 3-16,24 5 17 15,15 5 8-15,27 3 24 0,10 0 8 16,13 2 21-16,8-4-81 16,2-8-160-16,3-5-119 15,10-11-70-15,-5-6 83 16,-12-9 167-16,-9-4 190 16,-27-1 182-16,-11 0 39 15,-18 5 66-15,-6 5-41 0,-10 6-71 16,-5 2-17-1,-5 3-46-15,-3 1-21 16,-4-3-47-16,-5-4-18 16,2-6-16-16,-1-6-3 15,7-9-5-15,5-2-5 16,5-6-22-16,3-1-11 16,11 0-19-16,9 5-10 0,8 8-1 15,6 5 6 1,0 14 11-16,2 5 12 0,-3 11 7 15,0 4 0-15,-3-1 76 16,3 2-134-16</inkml:trace>
  <inkml:trace contextRef="#ctx0" brushRef="#br0" timeOffset="60753.62">11778 5757 752 0,'0'-8'400'0,"-2"-10"-76"15,-7 1-48-15,-2-1-81 16,-3 6-34 0,-9 4-72-16,2 3-35 15,-2 6-47-15,7 4-17 0,11 5-23 16,2 4-2-1,11 3 8-15,3-2 8 0,9-1 13 16,0-4 4 0,-5-5 2-16,-2-2 0 15,-14-1-10-15,-2 0-4 16,-13 4-8-16,-7 2-1 0,-2 6 6 16,-5 3 2-16,8 5 0 15,8 2 0-15,10 3 2 16,9-1 5-16,12-2 9 15,5-6 8-15,6-7 5 16,1-4 1-16,-4-9 0 16,-1-6-36-16,-6-15-177 15</inkml:trace>
  <inkml:trace contextRef="#ctx0" brushRef="#br0" timeOffset="60894.82">11740 5454 994 0,'-1'-4'455'0,"0"-3"-211"16,0 2-109-16,-3 9-145 16,4 6-27-16,2 11-108 15,-2 2-54-15</inkml:trace>
  <inkml:trace contextRef="#ctx0" brushRef="#br0" timeOffset="61018.88">11802 5708 668 0,'23'21'346'0,"17"15"-100"0,15 21-100 15,2 5-35-15,-6 5-47 16,-8-3-16-16,-15-17-31 16,-7-8 21-16,-9-16-138 15</inkml:trace>
  <inkml:trace contextRef="#ctx0" brushRef="#br0" timeOffset="61165.67">12157 5751 877 0,'-4'-5'479'0,"-10"-2"-100"16,-5 7-118-16,-13 12-134 16,-7 8-37-16,-12 18-49 15,-3 8-13-15,1 10-18 0,3 1-16 16,11-6-142-16,8-4-128 16</inkml:trace>
  <inkml:trace contextRef="#ctx0" brushRef="#br0" timeOffset="61792.98">12393 5859 864 0,'-3'-12'401'15,"-5"-13"-157"-15,-1 0-41 16,-6 5-63-16,-6 3-27 0,-4 8-60 16,2 4-28-16,-1 8-50 15,3 5-14-15,7 11-10 16,1 2 4-16,10 5 15 0,3 3 6 16,10-3 13-16,2 0 4 15,7-10 12 1,8-4 6-16,4-12 6 15,6-7 4-15,-1-11 6 16,-8-4 4-16,-8-4 1 0,-3-4 1 0,-7 3-3 16,-5 4-3-1,-1 11 6-15,-8 6-8 16,-3 6-18-16,0 4-9 16,3 13-20-16,3 5 1 15,8 11 11 1,6 3 5-16,11-4 7 15,4-2 3-15,3-12 3 16,2-6 4-16,-8-11 7 0,0-9 3 16,-6-10 4-16,-3-9 1 15,2-8-3-15,-1 0 2 16,-8-1-1-16,-1 6 13 16,-5 10 8-16,-1 10-9 15,-2 14-22-15,0 7-18 16,-2 18-21-16,1 9 3 15,1 14 13-15,3 7 2 0,5 4 4 16,0-3 1-16,7-5 2 16,2-5 3-16,-1-17 4 15,4-6-56-15,-5-18-183 16,2-8-132-16</inkml:trace>
  <inkml:trace contextRef="#ctx0" brushRef="#br0" timeOffset="61930.27">12794 5986 952 0,'0'-4'464'16,"2"-4"-163"-16,12 2-159 0,8 1-60 15,16 1-52-15,10-3-19 16,11 4-59-16,7-1-67 16</inkml:trace>
  <inkml:trace contextRef="#ctx0" brushRef="#br0" timeOffset="62272.53">13440 5764 592 0,'-4'-7'379'15,"-11"-9"8"-15,-2 2-137 16,-10 3-100-16,-1 2-39 0,-3 8-56 16,2 1-22-16,8 6-28 15,1 4-8-15,12 1-18 16,4 3-1-16,8-2 1 15,7 0 2-15,9 0 14 16,4-4 5-16,0-1 4 16,-6-3-1-16,-14-1-18 0,-7-2-8 15,-17 0-9 1,-5 2 1-16,-11 4 22 0,4 0 11 16,8 5 27-1,2 1 11-15,15 5 11 0,1 2 2 16,12 1 2-16,8 1 9 15,13-2 16-15,8-2 2 16,9-5-10-16,2-7-15 16,-6-10-17-16,-4-4-64 0</inkml:trace>
  <inkml:trace contextRef="#ctx0" brushRef="#br0" timeOffset="63441.03">1850 6578 716 0,'-6'0'328'0,"-13"5"-143"16,22-2-64-16,24 4-24 16,11-3-11-16,35-3-7 15,-7 2-2-15,-2-6-32 16,-4 3-12-16,-19 0-12 15,-10-2 1-15,-22 4 10 16,-9-1-3-16,-19-2-12 16,-6 3-8-16,-9 2-17 15,-1 3-1-15,7 4 1 16,6-1 0-16,10 4-3 16,0-2-4-16,12 0-9 15,6 2 1-15,5-4 5 0,4-4 4 16,5 1 13-16,-3-4 1 15,-3-1 8-15,-1 0-1 16,-12 1-1-16,-3 0-3 16,-9 5-8-16,3 4-5 15,0 6-10-15,6 7-5 0,9 15-2 16,-1 5 0-16,10 12-10 16,-1 0 8-16,-2-7 8 15,0 0 33-15,-13-12 60 16,-7-2 18-1,-15-11 38-15,-2-9-16 16,-8-13-16-16,2-7-13 16,8-14-33-16,1-6-17 15,15-3-54-15,6 3-34 16,11 8-70-16,7 3-29 16,11 5-67-16,7 2-51 15</inkml:trace>
  <inkml:trace contextRef="#ctx0" brushRef="#br0" timeOffset="63712.25">2567 7011 491 0,'12'1'357'16,"9"5"30"-16,-6-1-88 15,-12 4-107-15,-6 4-34 0,-11 8-46 16,-4 1-16-16,-8 6-39 0,-6-4-15 16,-1-8-11-1,-7-8-1-15,2-8-30 16,3-10-14-16,6-11-38 0,5-5-14 15,18-6 6-15,9-5 4 16,18 4 13 0,10 4 6-16,6 11 31 15,-2 13 9-15,-1 12 17 16,-3 10 9-16,-3 10-10 16,1 3-3-16,-6 3-2 15,2-1-3-15,0-4-43 16,-1-5-94-16,1-11-88 15</inkml:trace>
  <inkml:trace contextRef="#ctx0" brushRef="#br0" timeOffset="63920.46">2780 6998 702 0,'10'-2'422'0,"4"-6"-61"16,3 16-200-16,15 7-49 15,-12 5-72-15,2 7-2 0,-2 1 5 16,-2-1 1-1,-2-3-1-15,-2-4-9 16,1-12 54-16,0-6 14 0,0-12 10 16,0-7 2-16,0-6-70 15,-4-4-17-15,2 2-109 16,3 5-75-16</inkml:trace>
  <inkml:trace contextRef="#ctx0" brushRef="#br0" timeOffset="64293.32">3518 7059 708 0,'3'0'359'0,"1"1"-133"15,-3 6-68-15,-2-7-16 16,0 0-20-16,-17 17-4 16,-45 33-33-16,25-26-21 15,-4-7-28-15,-4-6-4 16,7-11-1-16,6-6-2 16,8-7-14-16,3-4-9 0,13-1-11 15,5-3-7 1,12 0-8-16,8 6-2 0,2 5-3 15,12 6 5-15,5 11 11 16,2 6 3-16,8 10 6 16,-12 3-1-16,-10 3 1 15,-1-1 10-15,-12-6-151 16,0-3-128-16</inkml:trace>
  <inkml:trace contextRef="#ctx0" brushRef="#br0" timeOffset="64448.81">3406 6714 1313 0,'0'-5'610'15,"0"-6"-283"-15,0 9-112 16,2 11-139-16,3 6-49 16,1 12-35-16,1 3 60 15,-1 5 333 1</inkml:trace>
  <inkml:trace contextRef="#ctx0" brushRef="#br0" timeOffset="65541.27">6097 7540 472 0,'-15'1'276'15,"-22"-1"-41"-15,-12 0-64 16,-15-6-77-16,-16-2-14 0,-21 1-22 16,-6 3-23-16,-2 2-28 15,4 5-7-15,18 6-5 16,11 1 1-16,17 9-11 15,16-1-4-15,25 5-7 16,5-3 3-16,22-2 19 16,9 3 13-16,27 0 18 15,14 4 1-15,13 6-2 16,6 3-9-16,1 8-7 16,-7 7-3-16,-15-4-5 15,-17 4-4-15,-44-1-8 16,-23-5-4-16,-37 8-1 15,-9-5 2-15,-15 2 38 0,0 0 15 16,7-3 26-16,5 0 9 16,20-2-19-16,8-4-4 15,19-7-14-15,10-4-7 16,17-6-7-16,15-2-2 16,33-4-4-16,18-1 3 15,43-6-1-15,20-1-3 0,32-7-4 16,14-2-3-1,24-2 0-15,8-2 0 16,-16-2 2-16,-15 2 3 16,-42-5 1-16,-29 0 0 0,-44 3 15 15,-19 1 0 1,-28 4-18-16,-9 5-84 0</inkml:trace>
  <inkml:trace contextRef="#ctx0" brushRef="#br0" timeOffset="66330.14">4759 9082 659 0,'3'5'280'0,"6"4"-118"15,8 0-71-15,14-1-8 16,0-6 10-16,6-2-6 16,1 0-13-16,-6-6-14 0,-3 1-9 15,-8-6 0-15,-9-7 5 16,-12 2-3-16,-6-5-6 15,-15 5-28-15,-8 6-20 16,-6 8-15-16,-6 5-1 16,0 12-1-16,9 7 2 15,11 6-7 1,8 2-5-16,21 0 9 0,9-4 8 0,23-2 7 16,5-1-3-1,8-3-168-15,4-2-182 0</inkml:trace>
  <inkml:trace contextRef="#ctx0" brushRef="#br0" timeOffset="66529.25">5225 9343 879 0,'-6'-4'487'15,"-2"-3"-133"-15,9-6-130 16,4-5-45-16,11-8-66 16,1-4-13-16,0-8-9 15,-2-6-2-15,-8-6-9 0,-6-6-7 16,-1-7-33-16,0-2-14 15,1 7-25 1,3 11-9-16,10 12-20 0,2 7-8 16,9 15-109-1,5 3-62-15,-2 17-197 16</inkml:trace>
  <inkml:trace contextRef="#ctx0" brushRef="#br0" timeOffset="66688.95">5095 9075 697 0,'1'5'355'16,"4"2"-66"-16,19-1-192 15,4-1-23-15,22-5-33 16,9 4-12-16,3-4-91 16,7 1-175-16</inkml:trace>
  <inkml:trace contextRef="#ctx0" brushRef="#br0" timeOffset="66926.42">5674 9055 1038 0,'-11'-6'469'0,"-12"-3"-221"15,-5 3-50-15,-3 4-86 16,0 2-37-16,2 10-57 0,6 3-24 15,8 5-17-15,5 6-2 16,12 3 8 0,5-1 11-16,8 1 7 15,9-1 4-15,8-4 1 16,4-6 12-16,-2-8-139 16,10-6-84-16</inkml:trace>
  <inkml:trace contextRef="#ctx0" brushRef="#br0" timeOffset="67542.12">5888 8889 972 0,'-1'-7'428'16,"2"-6"-202"-16,-1 7-49 15,1 12-78-15,4 9-45 16,2 16-67-16,-2 8 3 0,-1 9 4 15,-1 0 5-15,-3-4 6 16,0-6 1-16,0-12 4 16,0-4 2-1,5-11 5-15,-3-7 7 0,6-12 8 16,2-6-2-16,6-11-10 16,10 1-10-1,8 3-17-15,0 1-3 0,3 15-1 16,-5 2-3-1,-8 8 0-15,-8 8 2 0,-15 3 9 16,-10 2 5 0,-19 5 9-16,-9-2 2 0,-8-2 0 15,2-4-5-15,9-11-104 16,7-4-85-16</inkml:trace>
  <inkml:trace contextRef="#ctx0" brushRef="#br0" timeOffset="67862.48">6350 9139 968 0,'3'-1'422'16,"5"-2"-212"-16,4 2-53 15,13-2-64-15,-3-1-16 16,-1-2-23-16,1-2-8 15,-3-1-5-15,-4-1-1 16,-8-4-1-16,-7 4-8 0,-18 2-27 16,-4-1-16-16,-11 9-25 0,3 4-6 15,-1 4 6-15,4 8 7 16,12 3 21-16,3 0 10 16,12 8 18-16,9-1 8 15,11 1 2-15,4-4 1 16,6-6 0-16,4-5-3 15,11-12-18-15,7-3-41 16</inkml:trace>
  <inkml:trace contextRef="#ctx0" brushRef="#br0" timeOffset="68531">7666 7776 681 0,'-21'13'349'0,"-25"25"-98"15,-9 11-142-15,2 22-91 16,1 4-12-16,10-6-1 15,12-6 2-15,11-18 6 16,7-11 0-16,13-21 16 16,3-9 9-16,12-19 11 15,1-8 3-15,3-16-10 16,6-4-9-16,1-10-6 0,-2-6-3 16,3-2 6-16,-4-1 11 15,-2 11 25 1,-3 11 12-16,-4 20-1 15,-4 10-25-15,-1 16-52 16,4 7-18-16,8 22-18 0,9 11 9 16,12 17 16-1,2 2 5-15,2-3 4 0,-3-4 2 0,-10-11 2 16,-4-2-1 0,-16-13-3-16,-12-2-1 15,-14-11 2-15,-14-5 4 0,-23-7 9 16,-12-5 1-1,-19-3-2-15,-3-4-3 0,13 2-4 16,10 0 0-16,24 1 1 16,13 0-2-16,12 0-60 15,9 0-68-15,7 1-290 16</inkml:trace>
  <inkml:trace contextRef="#ctx0" brushRef="#br0" timeOffset="68851.95">7937 7800 1155 0,'2'-7'484'0,"8"4"-305"15,5 9-87-15,7 23-93 0,7 15-13 16,3 16 6-16,-6 5 4 15,-1 0 5 1,-1-6 2-16,-1-8 4 16,2-9 3-16,-6-17 8 15,0-10 8-15,-1-15 18 16,-1-10 23-16,2-13 26 0,2-6 0 16,-4-10-11-16,1-3-22 15,1-7-26-15,-5-7-6 16,-1-3-10-16,-2 1-13 15,-5 9-86-15,-2 13-70 16</inkml:trace>
  <inkml:trace contextRef="#ctx0" brushRef="#br0" timeOffset="69183.23">8828 8078 1194 0,'2'-2'464'15,"12"-3"-326"-15,8-1-68 0,29 3-59 16,6 2-6-16,19 2 10 16,-1 5-54-16,-15 3-262 15</inkml:trace>
  <inkml:trace contextRef="#ctx0" brushRef="#br0" timeOffset="69359.37">8821 8251 1028 0,'10'0'415'16,"13"0"-233"-1,13-2-73-15,26-1-31 0,10 1-16 16,15 2-36-16,-6 0 17 15,-5 0-185-15</inkml:trace>
  <inkml:trace contextRef="#ctx0" brushRef="#br0" timeOffset="69698.02">9860 7859 718 0,'-13'-8'444'0,"-16"-8"-10"16,-1 4-229 0,-4 12-135-16,-2 7-44 0,-2 20-42 0,1 14-10 31,1 20-8-31,11 5 6 0,20 4 17 0,10 1 6 31,29-10 11-31,9-2 9 16,15-12 8-16,3-10 6 15,10-22 13-15,2-16 9 16,0-29 35-16,-3-12 16 16,-21-15 29-16,-12-5 4 0,-24-1-23 15,-13-3-20-15,-23 3-46 16,-10 3-26-16,-17 12-37 16,-2 9-14-16,-1 21-81 15,3 8-58-15,10 15-335 16</inkml:trace>
  <inkml:trace contextRef="#ctx0" brushRef="#br0" timeOffset="69901.2">10048 7988 1067 0,'-11'-2'490'16,"-15"2"-227"-16,-10 9-73 15,-12 15-83-15,-3 7-28 16,-1 19-25-16,-1 8-12 16,4 11-20-16,5 1 19 15,9-10 404-15</inkml:trace>
  <inkml:trace contextRef="#ctx0" brushRef="#br0" timeOffset="77217.6">2286 10180 576 0,'-13'15'234'0,"-13"29"-118"15,-4 13-38-15,-1 22-21 16,-1 6-6-16,1-7-26 16,1-5-5-16,10-22-4 15,6-13 3-15,9-19 41 16,2-11 19-16,8-17 40 0,8-13 16 16,4-17-27-16,6-8-11 15,1-20-27 1,-5-10-15-16,1-13-13 0,1-1-9 15,-1 18-17-15,0 14-2 16,-3 34 4-16,-5 8-3 16,-5 17-13-16,0 8-5 15,0 15-15-15,6 13 2 16,10 21 10-16,2 11 4 16,10 9 2-16,5 0 1 0,-2-12 1 15,2-5 2 1,-4-17 0-16,-8-4 1 15,-2-12 3-15,-8-8 2 0,-7-10 0 16,-5-3 1-16,-20-5-6 16,-9 2-4-16,-31-1 4 15,-16 0-1-15,-18-2 8 16,-5-1 2-16,12-4-5 16,14 1-3-16,23-2-8 15,15 1-29-15,22 2-70 16,9 1-58-16,18 1-192 15</inkml:trace>
  <inkml:trace contextRef="#ctx0" brushRef="#br0" timeOffset="77609.75">2706 10103 890 0,'-1'-6'422'0,"3"-3"-195"0,2 9-79 16,8 15-118-16,6 11-25 0,9 20-11 15,3 18 6-15,3 23 6 16,-5 4 3-16,-7 3 0 15,-4-12 2-15,-4-28 2 16,0-10 2 0,2-23 8-16,2-8-26 15,2-23 127-15,4-12 26 0,2-17 23 16,0-14 40-16,0-23-109 0,-2-9-28 16,3-5-29-1,2 7-17-15,-6 23-21 0,-7 17-4 16,-14 20-16-1,-3 8-20-15,-5 15-145 0,1 4-91 16</inkml:trace>
  <inkml:trace contextRef="#ctx0" brushRef="#br0" timeOffset="78113.7">3394 10659 574 0,'-4'-4'332'0,"-14"-8"-37"16,-5-2-70-16,-11 8-84 15,-5 0-24-15,2 5-53 16,4 6-23-16,12 8-39 16,7 2-14-16,13 8-6 15,6 0 2-15,18 1 13 16,3 1 3-16,11-8 5 15,-3-6 2-15,-7-4 4 16,-3-3 4-16,-17-4 18 16,-7-3 2-16,-20 0-5 15,-5 0 3-15,-14 3-11 0,0 0-1 16,6 9-3-16,7 2-8 16,15 7-14-16,6 0-2 15,14 2 1-15,10-2 3 16,18-1 6-16,9-4 0 15,6-7 1-15,-2-2 49 16,-10-5-213-16</inkml:trace>
  <inkml:trace contextRef="#ctx0" brushRef="#br0" timeOffset="78531.86">3440 10987 858 0,'5'-5'353'0,"9"-7"-195"15,7 0-43-15,5 3-37 0,8 1-15 16,4 9-32-16,-3 3-16 15,-6 9 4-15,-9 2 3 16,-20 4 15 0,-11 1 5-16,-17 5-4 0,-9-2-4 15,1 3-16-15,1-2-6 16,12-2-5-16,7-2-1 16,8-10 4-16,12-1 2 15,6-4 7-15,7-5 15 16,9-2 11-16,1-3-1 15,8 2 3-15,-1 0-8 16,0 2-1-16,-8-1 1 16,-9-2-4-16,-6 2-7 0,-6 0-32 15,-3 0-71 1</inkml:trace>
  <inkml:trace contextRef="#ctx0" brushRef="#br0" timeOffset="81087.15">4274 10367 624 0,'3'3'287'16,"4"6"-93"-16,-1 24-137 15,1 9-11-15,-1 18 4 0,0 5 4 16,-3-4-11-16,-2-4-8 0,2-13-9 16,-1-8 19-16,-2-20-136 15,0-8-161 1</inkml:trace>
  <inkml:trace contextRef="#ctx0" brushRef="#br0" timeOffset="81224.25">4011 10638 807 0,'0'-3'329'0,"13"2"-186"16,12 1-77-16,32 1-14 16,18 2 4-1,25-1-4-15,1 1-5 16,-3 0-25-16,-8 0-32 0,-12-3-199 15</inkml:trace>
  <inkml:trace contextRef="#ctx0" brushRef="#br0" timeOffset="81679.89">5214 10202 858 0,'-11'5'344'15,"-8"9"-205"-15,-6 23-80 16,-6 14 11-16,-3 28 8 16,-3 6 1-16,3 2-24 15,7-6-17-15,9-19-18 16,9-8-3-16,16-17 0 16,0-12 1-16,9-23 5 15,4-13 2-15,1-23 6 16,7-9-1-16,-3-16 2 15,1-4 0-15,-9-26 1 16,-2-8-4-16,-2 3-14 0,-3 6-11 16,-2 35 5-16,1 17 0 15,-5 27-7-15,5 9-1 16,11 22-18-16,5 10-3 16,18 21 10-16,5 7 5 15,-1 13 5-15,-6-1 1 16,-9-9 2-16,-6-9 0 0,-11-16-5 15,-8-7-5-15,-19-9 3 16,-13-3-4-16,-32-9 8 16,-12 0 5-16,-16 0-2 15,2-2 2-15,14-3-1 16,18 0-10-16,25-5-98 16,13-1-86-16</inkml:trace>
  <inkml:trace contextRef="#ctx0" brushRef="#br0" timeOffset="82025.57">5584 10191 1071 0,'0'-15'454'16,"2"-8"-271"-16,1 9-72 15,7 23-99-15,3 15-14 16,8 25-12-16,1 19 5 16,7 22 9-16,2 3 5 15,5-1 2-15,5-13 2 0,0-23 3 16,-1-13 5-16,-8-28 73 16,-3-9 32-16,-1-22 46 15,-2-14 8-15,4-21-59 16,6-4-27-16,-4-23-46 15,-2-10-11-15,-9 2-14 16,-8-3-7-16,-14 29-10 16,-5 16-8-16,-6 23-49 15,-2 9-86-15</inkml:trace>
  <inkml:trace contextRef="#ctx0" brushRef="#br0" timeOffset="98336.42">6185 10808 652 0,'-1'-7'353'0,"-3"-11"-73"16,3 0-65-16,12 0-83 16,6 1-35-16,15 11-46 15,6 4-20-15,-2 11-19 0,-3 8-7 16,-18 9-11-1,-12 7 1-15,-33 13 4 16,-14 4 4-16,-18 2 11 16,0-5 1-16,16-17 4 15,12-9-2-15,30-15-5 16,9-6-3-16,25-2-3 0,12-5 0 16,14-1 0-16,3 4 0 0,0 2-2 15,-8 2-43 1,-5 2-329-16</inkml:trace>
  <inkml:trace contextRef="#ctx0" brushRef="#br0" timeOffset="98557.78">7229 10435 904 0,'-9'-18'461'0,"4"4"-131"0,-1 16-218 16,5 11-49-16,7 31-56 16,-4-1-7-16,11 13 2 15,1 3 3-15,2 0 0 16,0 2 3-16,-9-9-108 0,-1-2-121 16</inkml:trace>
  <inkml:trace contextRef="#ctx0" brushRef="#br0" timeOffset="98693.13">6943 10717 997 0,'5'-7'445'0,"16"-7"-232"16,12-1-75-16,39 7-89 16,15 1-16-16,13 4-12 0,5-1-2 15,0 4-151-15</inkml:trace>
  <inkml:trace contextRef="#ctx0" brushRef="#br0" timeOffset="99205.48">8242 10340 1093 0,'-8'0'400'0,"-16"13"-314"16,-5 12-45-16,-15 25-30 16,-3 7 11-16,-1 6 8 15,5 1-1-15,16-10 0 16,9-5-1-16,19-16 0 16,4-13 7-16,11-23 25 15,8-10 11-15,6-20 5 16,7-7-2-16,4-12-16 15,2-10-13-15,-3-22-9 16,-5-3-6-16,-6 2-19 16,-4 13-3-16,-5 33-12 0,-4 15-9 15,-7 21-13-15,-3 8 0 16,7 21 1-16,4 11 6 16,14 20 13-16,5 9 1 15,3 10 2 1,1 1 0-16,-4-11 3 0,-4-7 0 15,-7-13 1-15,-6-6-1 16,-18-11-5-16,-8-6-5 16,-28-12 3-16,-18-9 6 15,-20-9 18-15,-8-3 10 0,-12-5-1 16,5 2-3 0,11 3-22-16,13 1-20 0,35 9-117 15,11 0-116-15,31 5-217 16</inkml:trace>
  <inkml:trace contextRef="#ctx0" brushRef="#br0" timeOffset="99515.51">8663 10349 758 0,'5'-24'358'16,"4"-17"-115"-1,1 13-43-15,4 23-81 0,4 15-37 16,6 25-76 0,3 15-11-16,2 24 1 0,-4 3 6 15,-7 1 4-15,-1-2-3 0,-2-18 8 16,-1-6 0-16,9-19 7 16,1-10 1-16,4-25 76 15,3-12 20-15,3-24 28 16,1-10 23-1,0-14-49-15,-5-13-13 0,-4-15-32 16,-5-3-25-16,3 9-78 16,1 14-95-16,-6 35-152 15</inkml:trace>
  <inkml:trace contextRef="#ctx0" brushRef="#br0" timeOffset="100693.42">9573 10703 674 0,'-13'-7'305'0,"-17"-3"-133"16,-7 0-22-16,-6 5-41 15,2 6-24-15,3 5-46 16,8 4-27-16,15 4-27 0,3 2-2 16,15 5 1-16,5 0 10 15,11-1 3-15,8 0 2 16,3-7 2-16,1-2 5 16,-8-7 9-16,-8-4 6 15,-13-4 8-15,-7-1-5 0,-20-1-14 16,-7 5-9-16,-11 3-5 15,2 6 6-15,3 9 15 16,4 4 5-16,15 4 5 16,10 5-4-16,18-7-4 15,12 3 0-15,19-4-5 16,3-8-2-16,6-2-3 16,0-1 5-16,-11-8-123 15,-3 2-167-15</inkml:trace>
  <inkml:trace contextRef="#ctx0" brushRef="#br0" timeOffset="100943.92">9498 11148 419 0,'7'-3'295'0,"6"-5"36"0,6 1-40 15,0-7-70-15,2-1-41 16,1 1-61-16,-3-4-17 15,-3 0-25-15,-5 6-11 16,-3 0-14-16,-1 8-14 16,-7 4-26-16,-1 8-6 15,0 10-17-15,1 6-4 16,2 13 10-16,5 6 4 16,2 1 4-16,-2 1 5 0,-6 0-552 15</inkml:trace>
  <inkml:trace contextRef="#ctx0" brushRef="#br0" timeOffset="102950.03">10550 10218 1008 0,'0'-8'447'0,"-3"-4"-242"16,0 8-39-16,-3 21-94 15,-1 14-43-15,4 37-40 16,3 13 3-16,14 8 8 16,1-4 6-16,6-19-6 15,-1-13-75-15,-10-20-201 16</inkml:trace>
  <inkml:trace contextRef="#ctx0" brushRef="#br0" timeOffset="103095.1">10260 10533 942 0,'4'-6'394'16,"14"0"-227"-16,8 5-62 16,28 0-70-16,14 3-6 15,29 2-15-15,13-3-2 16,6-1-57-16,-2-4-141 15</inkml:trace>
  <inkml:trace contextRef="#ctx0" brushRef="#br0" timeOffset="103528.63">11613 10122 788 0,'-3'0'399'15,"-9"8"-107"-15,-9 10-173 0,-11 18-102 16,-8 23 2-16,-6 27 7 15,-5 8 2-15,0 9-8 16,4-9-5-16,10-22-5 16,14-8 1-16,25-23 6 15,3-19 13-15,10-24 21 16,3-17 5-16,4-25 5 0,6-6-9 16,1-16-16-16,0-9-4 15,-6-15-13-15,0-1-7 16,2 10-12-16,0 14-7 15,-3 30-2-15,-1 13-5 16,-5 19-15-16,5 11 0 16,10 18 0-16,9 15 6 15,4 23 16-15,5 3 3 16,-1 7 5-16,1-4 2 0,1-14 1 16,-8-6 0-1,-16-15-4-15,-13-9-8 0,-30-11-2 16,-20-8 1-1,-31-8 7-15,-14-8 5 0,-24-6 1 16,1 1-2-16,9 6-11 16,12 2-48-16,37 8-155 15,17 4-126-15</inkml:trace>
  <inkml:trace contextRef="#ctx0" brushRef="#br0" timeOffset="103892.72">11939 10187 821 0,'6'-9'419'15,"8"-4"-151"-15,2 8-105 16,5 18-97-16,3 13-31 15,7 27-4-15,0 14-2 16,-4 17-2-16,-2 2-7 0,-5-11-2 31,-2-7-1-31,-2-24-3 0,2-11 4 0,0-18 18 16,2-14 26-16,11-19 43 16,0-15 18-16,5-22 21 15,2-12-9 1,-5-22-37-16,2-4-19 0,-10 4-39 15,-5 12-20-15,-11 31-20 16,-8 17-37-16,-3 23-172 16,-5 10-152-16</inkml:trace>
  <inkml:trace contextRef="#ctx0" brushRef="#br0" timeOffset="106674.03">12433 10684 401 0,'7'-13'267'0,"7"-10"19"0,-3 3-42 15,-3 9-54-15,-3 5-35 16,-3 9-68-16,-1 9-32 16,3 18-47-16,-1 8-7 15,-2 16 1-15,2 4-1 16,-3 1 4-16,-1-5 4 0,-2-16-5 16,2-7-50-16,1-19-78 15,-3-10-57-15,-4-13-154 16,-3-9 2-1,-2-17 68-15,0-2 83 0,8-11 255 16,-1-2 75-16,8 5 58 16,10-2-13-16,11 15-54 15,11 9-1-15,6 7-17 16,4 11-10-16,-2 7-36 16,-6 3-21-16,-14 15-22 0,-8 3 0 15,-23 8 1-15,-16 1-1 0,-25 4-7 16,-6-2-5-16,3-4-5 15,9-6-4-15,32-9-14 16,12-4-4-16,20-4-5 16,11 3 2-1,6 3 10-15,-1 2-2 16,-2 4-9-16,-7 2-61 16</inkml:trace>
  <inkml:trace contextRef="#ctx0" brushRef="#br0" timeOffset="107041.6">12784 10828 693 0,'10'-6'342'15,"2"-7"-94"-15,14 8-134 16,5 2-24-16,0 3-24 16,4 5-15-16,-8 3-13 15,-8 0-1-15,-17 4-2 16,-12 0-1-16,-13 4-7 16,0 2-4-16,3-9-9 15,7-2-4-15,16-4-10 16,7-3-3-16,16 4-7 15,8 4 1-15,3 4 5 0,-1 7-1 16,-12 6 5-16,-9 1 5 16,-20-2 5-1,-11-6 4-15,-20-2 1 0,-4-1-1 16,1-13-80 0,6-2-49-16</inkml:trace>
  <inkml:trace contextRef="#ctx0" brushRef="#br0" timeOffset="107342.31">13371 10388 872 0,'6'-1'387'0,"14"-6"-162"0,13 4-88 16,25 0-60-16,6-1-8 16,8 4-28-16,-3 0-18 15,-13 1-23-15,-1 2-64 16,-10 0-209-16</inkml:trace>
  <inkml:trace contextRef="#ctx0" brushRef="#br0" timeOffset="107515.38">13443 10533 796 0,'2'-4'387'0,"13"3"-111"0,10 2-85 0,16 0-86 15,11 5-13-15,6 0-43 16,1-5-22-16,12 4-30 16,5-4-78-16</inkml:trace>
  <inkml:trace contextRef="#ctx0" brushRef="#br0" timeOffset="107890.89">14599 10123 799 0,'-30'-9'332'16,"-17"-5"-174"-1,-13 17-122-15,-2 7-23 0,-1 20-5 31,7 9 5-31,14 22-13 16,9 11 0-16,20 13 6 16,13 0 4-16,25-11 35 15,18-10 15-15,39-21 14 16,12-12 3-16,6-18 0 16,2-12 22-16,-16-21 48 0,-10-10 25 15,-15-21 21-15,-15-4-12 16,-27-19-40-16,-19-12-20 15,-32-5-52-15,-13 4-28 16,-12 27-46-16,-3 15-18 16,5 25-114-16,1 10-85 15,4 16-278-15</inkml:trace>
  <inkml:trace contextRef="#ctx0" brushRef="#br0" timeOffset="108107.6">14807 10233 724 0,'0'-5'497'15,"0"-2"-3"-15,-26 7-280 16,-9 11-65-16,-20 19-97 0,-14 10-14 16,-15 30-13-16,-6 9-3 15,-8 12 81 1,10 5 99-16</inkml:trace>
  <inkml:trace contextRef="#ctx0" brushRef="#br0" timeOffset="145765.18">1825 12132 1076 0,'-3'0'491'0,"-3"-2"-244"15,14 2-133-15,14 2-25 16,32 5-35-16,17 4 8 15,20 1 7-15,4 0-2 0,-2-2-22 16,-3-2-14 0,-9-5-85-16,-3-3-126 0</inkml:trace>
  <inkml:trace contextRef="#ctx0" brushRef="#br0" timeOffset="146355.74">3379 11937 590 0,'-3'-16'368'16,"-7"-21"-12"-1,-9-2-60-15,-13 2-80 0,-9 2-32 16,-12 12-55-16,-2 7-34 15,-1 15-48-15,6 5-22 16,11 14-27-16,8 8-4 16,17 12-5-1,7 4-1-15,18 5 2 16,11-3 2-16,13-10 3 16,8-1 2-16,5-10 3 15,2-8 2-15,-3-6 4 16,-8-4 2-16,-18-5 9 0,-15-2 2 15,-23 2-8-15,-15 0-6 16,-25 4-6-16,-5 5-4 16,-4 4 5-16,0 4 0 15,13 12-1-15,7 0-4 16,20 5-2-16,17 2 1 0,24 1 2 16,17 0 1-1,17-5 3-15,7-1 0 0,10-8 4 16,0-4 0-16,1-10 8 15,-3-6-57-15,-6-7-247 16</inkml:trace>
  <inkml:trace contextRef="#ctx0" brushRef="#br0" timeOffset="146767.47">3417 12406 665 0,'-6'-6'414'0,"-4"-8"-5"0,6-3-147 15,14-1-120-15,6-3-44 16,16 2-55-16,5 4-9 16,0 11-12-16,5 4-2 15,-9 14-1-15,-4 5 1 16,-13 14 7-16,-8 1 4 15,-24 7-3-15,-8 2-1 16,-11-1-9-16,-5 2-5 16,7-7-3-16,4-7 0 15,8-10 0-15,8-6 1 0,10-8-5 16,3-4-3-16,12-3-4 16,6-2-4-16,7-2 2 15,5 3 2-15,0 2 1 16,5 2 4-16,-2 7 13 0,-3-1 7 15,-8 1 10-15,-5-2 1 16,-7-5-2 0,-6-1-3-16,1 0 2 0,-3-8-172 15</inkml:trace>
  <inkml:trace contextRef="#ctx0" brushRef="#br0" timeOffset="162737.4">21649 8317 1951 0,'-2'-1'-6'0,"-2"-2"-3"16,3 2-2 0,0 0 1-16,0 0 8 0,0 0 3 15,-1 0 5-15,1-1 0 16,0 1-1-16,0 0-1 16,0 0-1-16,0 0 5 15,-1 0-131-15,1 0-223 16</inkml:trace>
  <inkml:trace contextRef="#ctx0" brushRef="#br0" timeOffset="173754.54">18258 6969 106 0,'3'-2'97'16,"1"-4"69"-16,1-2 19 16,-5 2 12-16,-1 2-19 0,-3 0-56 15,0 2-33-15,-4 0-43 16,-3 0-8-16,0 2-22 16,-3 4-9-16,1 0-12 15,0 4 1-15,4 3-3 16,1-3-3-16,6 3 1 15,0-2 1-15,3 0 9 16,2-2 6-16,5 2 5 16,3 0 2-16,2-3 1 15,6 3 6-15,-2-9 34 16,2 0 19-16,-6-6 30 0,1-3 9 16,-4-2-1-1,-2-7-8-15,-4 4-6 0,-5-2-6 16,-6 2-26-16,-3 3-15 15,-4 1-31-15,-1 3-10 16,0 3-10-16,-1 3-3 16,-3 1-8-16,1 4-1 15,2 4-9-15,0 3-1 16,5 6 3-16,2 2 1 16,3 0 3-16,3-1 0 15,5-4 1-15,6-4 1 16,7-4 3-16,6 1 3 15,4-7 7-15,3 0 2 0,-2-5 8 16,0-3 5-16,-8-2 5 16,-2-4 5-1,-8 1 19-15,-4 0 1 0,-6 2-2 16,-6 2-4-16,-4 3-28 16,-1 1-7-16,-5 5-8 15,-2 4-6-15,3 1-1 16,-5 6-1-16,7-2 0 0,2 3 1 15,5 3 0-15,3-3-1 16,6 1 3 0,2 0 0-16,8-5 6 0,2-1 3 15,5-2 2-15,0-5 4 16,2-5 5-16,1-1 3 16,-6-6 9-16,-1-3 14 15,-5-3 12 1,-5-1 1-16,-4 0-11 0,-6 2-17 15,-3 4-26-15,-1 3-25 0,-1 7-118 16,2 8-98-16</inkml:trace>
  <inkml:trace contextRef="#ctx0" brushRef="#br0" timeOffset="174728.56">18179 7336 647 0,'-5'-4'306'0,"-9"0"-129"15,-3-1-46-15,-9 2-59 16,-1 3-21-16,0 3-25 15,3 4-13-15,6 2-7 16,-1 6-6-16,0 4-10 16,1 1 0-16,8 11-14 15,4-1 4-15,6 0 10 16,4-1 8-16,8-6 8 16,6-5 5-16,11-9 3 15,10-5-4-15,8-7 4 16,1-7 0-16,0-7-31 0,-8-1-44 15,-15-2-185-15</inkml:trace>
  <inkml:trace contextRef="#ctx0" brushRef="#br0" timeOffset="175125.81">18484 7234 552 0,'3'-7'276'0,"4"-7"-79"15,-2 4-22-15,-2 6-28 16,-3 0-22-16,-3 6-54 15,2-2-28-15,0 0-51 16,-4 6-8-16,-17 15 5 16,-32 30 2-16,34-31 9 15,0 1 3-15,8-4 3 0,5-4 3 16,6-6 3 0,4-6 5-16,6-9 5 15,5-3 2-15,6-11 7 16,3-4 1-16,-5 1 0 0,-4 2 3 15,-11 10-1-15,-1 5-14 16,-5 12-34-16,-6 8-92 0</inkml:trace>
  <inkml:trace contextRef="#ctx0" brushRef="#br0" timeOffset="185212.49">4378 11850 865 0,'-1'-1'359'0,"-1"6"-228"0,4 11-65 16,-2 19-64-1,3 11-2-15,5 18 13 0,-1 2 5 0,2 0 2 16,-1-9 1 0,-3-13-3-16,0-7 0 15,-4-17-60-15,-1-7-64 0</inkml:trace>
  <inkml:trace contextRef="#ctx0" brushRef="#br0" timeOffset="185375.84">4102 12133 639 0,'-1'-4'360'16,"0"-1"-2"-16,22-1-254 15,11 0-34-15,31 4-15 16,11-3-9-16,9 5-15 15,1 0-6-15,-10-2-4 16,-5 1-67 0</inkml:trace>
  <inkml:trace contextRef="#ctx0" brushRef="#br0" timeOffset="185886.28">5052 11734 452 0,'-3'0'274'16,"2"0"3"-16,8 1-165 15,-7-1-55-15,29 1 15 0,80 3 24 16,-34-7-11-16,5 2-27 16,0-1-16-16,-14 1-21 15,-13 0-2-15,-14-3 0 16,-10 2-1-16,-17 1 0 15,-1 0-22-15,-11 3-78 16,-6 1-43-16,-12 2-144 16,-7 0-60-16</inkml:trace>
  <inkml:trace contextRef="#ctx0" brushRef="#br0" timeOffset="186185.16">5433 11759 475 0,'-4'1'261'15,"-3"3"-48"-15,-3-2-36 16,5 9-57-16,-3 0-24 0,5 13-41 15,2 9-18-15,3 14-25 16,7 5-3-16,-1 3-4 16,1-1 1-16,1-6 3 15,-8-6 2-15,-9-7 30 16,-1-2 12-16,-12-7 9 16,-4-2 2-16,-2-8-19 15,-4-5-8-15,0-6-9 16,2-5-1-16,5 0-15 15,6 0-6 1,6 0-12-16,8 0-5 0,16 1-1 16,8 1 1-16,24-2 5 15,6 0 1-15,6 2 1 16,4-2 0-16,1 0-75 0,3 0-108 16</inkml:trace>
  <inkml:trace contextRef="#ctx0" brushRef="#br0" timeOffset="186489.81">5785 12419 590 0,'-1'0'278'0,"4"-1"-85"16,3-2-42-16,-6 2-49 0,3-1-9 0,19-2-36 15,28-44-9-15,-28 27 11 16,-4-1 4 0,-5 4 8-16,-2 2 8 15,-8 5 6-15,2 7-7 0,-11 5-25 16,3 7-16-16,-1 13-32 16,0 10-5-1,7 17 0-15,-2 3 6 16,0-3-1-16,5-3 3 0,-4-16 3 15,1-6 1 1,4-9 6-16,-6-9-67 16</inkml:trace>
  <inkml:trace contextRef="#ctx0" brushRef="#br0" timeOffset="186925.63">6287 11767 861 0,'0'1'385'16,"0"3"-179"-1,1 19-135-15,5 13-36 0,-2 24-12 16,7 10 3-16,-5 10 4 16,-3 0-1-16,-3-5-3 15,-3-7 1-15,-1-10-2 16,-3-12 1-16,0-23-35 16,-1-5-51-16</inkml:trace>
  <inkml:trace contextRef="#ctx0" brushRef="#br0" timeOffset="187239.57">6196 11905 1045 0,'18'-24'442'16,"30"-22"-247"-16,5 5-43 16,10 13-62-16,5 6-28 15,1 19-36-15,-5 7-15 16,-13 18-5-16,-10 8-1 15,-28 14-5-15,-17 7 0 0,-35 9 0 16,-12 4-1 0,-17-7 6-16,8-4 2 0,21-13 0 15,4-12 1-15,26-13-5 16,7-5-3-16,6-10-4 16,14-1-2-16,14 0 3 15,12 1 1-15,11 6 2 16,-2 4 3-16,-1 3 1 15,-12 2 2 1,-13-4 2-16,1 1-10 0</inkml:trace>
  <inkml:trace contextRef="#ctx0" brushRef="#br0" timeOffset="187671.91">6868 12234 855 0,'-1'-6'393'0,"9"-3"-164"0,5 0-66 15,11 4-73-15,10 5-25 16,3 3-43-1,1 4-6-15,-7 5 3 0,-8 3 2 0,-19 4 11 0,-8 6 1 32,-19 7-5-32,-8 6-5 15,-4 5-7-15,-1-5-3 16,12-7-1-16,5-7-1 16,15-12-1-16,4-2 3 15,9-7 2-15,10-2 1 16,16-1 0-16,5-2-3 0,6-1 0 15,9-1-2-15,-9 0 1 16,-5 4 2-16,-5-2 2 16,-13 3 1-16,-11-1 3 15,-7-2-1-15,-6-2-3 16,-1 2-14-16,1 1-406 16</inkml:trace>
  <inkml:trace contextRef="#ctx0" brushRef="#br0" timeOffset="198891.7">7586 12075 504 0,'-2'-3'328'0,"-2"0"4"0,3 5-57 15,1-4-94-15,0 1-44 16,19 2-51-16,58 5-10 0,-4 0-9 15,3-5-9-15,3-1-30 16,-2 0-11-16,-12 0-110 0,-5-1-101 16</inkml:trace>
  <inkml:trace contextRef="#ctx0" brushRef="#br0" timeOffset="199555.34">8883 11908 740 0,'-8'-13'385'16,"-9"-13"-89"-16,-3-5-47 16,-4 6-94-16,-1 6-34 15,-12 8-75-15,-6 10-31 0,-5 12-15 16,-2 8-7-16,12 14 2 16,8 2 4-16,14 9 1 15,9-2 2-15,13-4 1 16,9 0-1-16,17-12 1 15,10 3 0-15,8-7-1 16,2-7-2-16,-7-6 0 16,-6-7 0-16,-14-2 6 15,-6-4 5-15,-17-7 6 16,-6 2-1-16,-15-2-7 16,-8 4 0-16,-18 5 1 15,-9 2 3-15,-10 12 1 0,-2 7-6 16,11 12-7-16,8 3-1 15,19 6 1-15,12-4 5 16,28 1 8-16,14-2 4 16,25-5 4-16,11-2-2 15,8-11-4-15,0-6-3 0,-13-7-5 16,-10-4-33 0,-12-5-155-16,-2 2-109 15</inkml:trace>
  <inkml:trace contextRef="#ctx0" brushRef="#br0" timeOffset="200005.02">8927 12616 403 0,'-1'1'272'15,"-4"1"-18"-15,5-1-49 0,0-1-25 16,0-1-44-16,0 0-22 16,16-3-26-1,40-10 3-15,-26-1-6 0,-1 0 2 16,-2-3 2-16,-1-3 0 15,-8 2 10 1,-6-2 2-16,-10 4-9 16,-2 3-12-16,-6 5-36 0,-2 7-18 15,1 4-26-15,0 10-5 16,4 9-5-16,3 7 1 16,8 12 3-16,2 1 1 15,4 7 5-15,1-3 3 16,-4-8 2-16,-1-5 2 15,-3-13 3-15,-4-3-1 16,-3-9 3-16,0-6 3 16,-6-3-151-16,-3-5-216 0</inkml:trace>
  <inkml:trace contextRef="#ctx0" brushRef="#br0" timeOffset="-209785.25">15167 4673 407 0,'2'-12'237'0,"1"-9"6"15,-1 4-39-15,1 11-39 0,-3 3-15 0,0 11-69 16,-3 14-22-16,5 26-32 16,-2 22-12-16,-2 31-2 15,2 14-2-15,-2 23-8 32,4 3-2-32,0-6 2 0,0-9 1 15,2-32 17-15,-2-9-55 0,-1-25-198 31</inkml:trace>
  <inkml:trace contextRef="#ctx0" brushRef="#br0" timeOffset="-206209.08">15215 4673 614 0,'-8'-2'293'0,"-10"6"-102"15,-1 4-57-15,-10 8-64 16,2 7-17-16,0 1-25 16,-2 2-11-16,11-6-9 0,1-1 0 15,9-10-8-15,8-2 0 16,5-9 19-16,8-9 8 16,4-7 15-16,4-6-3 15,4-11-10-15,0 3-4 16,0-4-1-16,-1 0 1 15,-7 12 20-15,-5 5 11 0,-4 17-3 16,-7 6-3-16,-1 17-33 16,8 10-13-16,3 7-5 15,9 8 1-15,8-3-37 16,-2-12-83-16</inkml:trace>
  <inkml:trace contextRef="#ctx0" brushRef="#br0" timeOffset="-205528.02">14169 4122 522 0,'0'3'238'16,"1"2"-55"-16,13 0-85 16,8 1-10-16,11-2 10 0,4-6-18 15,7-1-38 1,1-1-9-16,-7-1-9 0,-2-1-1 15,-17-1 15-15,-7-1 9 16,-13-4 13-16,-8 4-1 16,-9 3-18-16,-6 3-15 15,1 9-27-15,0 5-11 16,3 6-12-16,5 3-4 16,8 9 0-16,3 4 4 15,6 7 11-15,4 3 7 16,-1 0 6-16,-3 1 4 15,-6-6 4-15,-3-3 5 16,-9-10 11-16,-1-4 3 16,-9-9 8-16,-6-4 0 15,4-8-11-15,1-1-5 16,11 0-19-16,8 0-1 16,10 2-6-16,4-1-1 0,15 2 2 15,5 1-2-15,13-4 2 0,9 3 0 16,5-7-61-1,0-4-126-15</inkml:trace>
  <inkml:trace contextRef="#ctx0" brushRef="#br0" timeOffset="-205115.44">14571 4523 819 0,'10'-11'359'0,"9"-11"-157"16,4 4-45-16,2-2-47 15,1 10-21-15,-3 11-49 16,1 6-8-16,-5 18-7 0,-10 1-2 15,-10 5-3-15,-13 5-2 16,-11 1-3-16,0 2 0 16,-2-4-2-16,1-3 2 15,3-15 6-15,-1-9-1 16,13-8-13-16,5-6-11 16,10-4-17-16,7-2 0 15,8 1 8-15,6 0 10 16,5 8 5-16,-3 3 2 0,1 8 1 15,-5 2 0-15,1 3 2 16,2-1 0-16,1-8 15 16,1-6-41-16</inkml:trace>
  <inkml:trace contextRef="#ctx0" brushRef="#br0" timeOffset="-183301.45">9581 12151 718 0,'3'0'292'0,"17"1"-127"15,10 2-26-15,24-3-12 16,15 0-1-16,14-4-51 16,2-4-13-16,-4 2-17 15,-9 5-14-15,-26 2-150 16</inkml:trace>
  <inkml:trace contextRef="#ctx0" brushRef="#br0" timeOffset="-182524.63">10612 11901 649 0,'9'1'268'16,"11"0"-110"-16,10 4-46 0,13-3-1 16,8-2 7-16,12 0-34 15,2 1-24 1,-2-1-22-16,-8 0-11 0,-20-1-4 16,-9 0 2-1,-14-1 8-15,-10-2-4 0,-9 2-19 16,-11-4-10-16,-11 5-28 15,-4 1-8-15,-5 5 3 16,1 5 4 0,4 6 7-16,6 5 2 0,10 4-8 0,0 2 1 15,9 5 8 1,6 3 8-16,2 3 17 0,7 2 5 16,0 2 4-1,-7-3 2-15,-5-2 7 0,-5-4 3 16,-9-5 14-16,-4-3 2 15,-4-6 0 1,-6-4-2-16,2-6-18 16,6 0-2-16,6 0-5 0,8-3 0 15,13 2 4-15,6-1-1 0,25-1-2 16,6 7-6 0,14-7-5-16,11 3-2 0,1-4-3 31,6-2-35-31,-1-6-151 15,-12 1-170-15</inkml:trace>
  <inkml:trace contextRef="#ctx0" brushRef="#br0" timeOffset="-182224.31">11227 12446 663 0,'0'2'387'0,"-5"-2"-72"15,5-2-80-15,0 2-45 16,0-1-83-16,0 0-42 15,25-4-49-15,36 1 0 0,-18 13-3 16,-2 7-1-16,-14 0 2 16,-8 4 5-16,-24 1 10 15,-12 1 4-15,-22 3-1 16,-8-1-5-16,-2 5-13 16,3-2-3-16,13-3-6 15,5-2-1-15,13-9-4 16,9 1-5-16,11-4-1 15,5-5 1-15,12-4 3 16,2-1 4-16,11-1-1 16,9-4 1-16,6-2-7 15,1-1-131-15</inkml:trace>
  <inkml:trace contextRef="#ctx0" brushRef="#br0" timeOffset="-181638.07">11848 12006 756 0,'0'-14'401'16,"3"-10"-71"-16,-1 9-90 0,-2 16-117 15,1 12-41 1,-2 26-72-16,1 15-16 0,-6 23 4 0,2 12 3 16,1 2 8-16,2-3 1 15,1-21 7 1,4-12-45-16,-3-30-124 15,-5-11-97-15</inkml:trace>
  <inkml:trace contextRef="#ctx0" brushRef="#br0" timeOffset="-181395.85">11787 11901 765 0,'23'-18'357'16,"26"-17"-153"-1,5 13-33-15,14 22-61 16,1 15-34-16,-9 20-43 15,-10 10-6-15,-32 2-3 16,-20-3-4-16,-43 2-3 16,-15 0 1-16,-14 2-5 15,4 3-5-15,26-14-5 0,19-5-4 16,28-6-1-16,11-6 1 16,19 2 7-1,8 1 5-15,12-1 3 0,4 5 0 16,-1-3-5-16,-10-4-1 15,-15-8-88-15</inkml:trace>
  <inkml:trace contextRef="#ctx0" brushRef="#br0" timeOffset="-181032.49">12403 12377 716 0,'9'-6'401'0,"15"-3"-69"16,6 3-139-16,7 2-93 16,1 4-33-16,-10 2-18 15,-6 5-7-15,-18 3-11 0,-5 4-9 16,-10 7-15-16,-5 1 1 15,2-2 1-15,3-5-3 16,13-4-5-16,6-3-2 16,15 2-5-16,5 7 3 15,2-2 1-15,-3 3 2 16,-14 3 5-16,-13-3 8 16,-21 2 18-16,-10-2 8 15,-16-8 7-15,-3-5-2 0,7-7-51 16,9-5-79-16</inkml:trace>
  <inkml:trace contextRef="#ctx0" brushRef="#br0" timeOffset="-180620.82">13196 12118 800 0,'12'0'359'0,"5"2"-155"16,32 0-124-16,9-2-6 15,22-1-37-15,3-2-12 16,-11 0-12-16,-3 3-2 0,-21 0-2 15,-9-1-49 1,-10 1-132-16,-7 5-170 16</inkml:trace>
  <inkml:trace contextRef="#ctx0" brushRef="#br0" timeOffset="-180443.45">13269 12285 766 0,'7'2'395'16,"4"2"-112"-16,20-3-104 16,8 0-21-16,21 1-39 15,10 1-25-15,-2 0-43 16,2 3-17-16,-3 2-50 16,-3-1-103-16</inkml:trace>
  <inkml:trace contextRef="#ctx0" brushRef="#br0" timeOffset="-180019.03">14649 11976 989 0,'-16'-8'377'0,"-17"-6"-294"15,-8 5-33-15,-8 13-53 16,1 14-12-16,-6 15-2 16,6 9 4-16,9 7 12 15,7 1 5-15,16 3 27 16,16 3 13-16,25 4 22 15,21 0 4-15,38-8-12 16,6-10-10-16,13-25-13 16,0-15 0-16,-15-29 41 0,-5-17 23 15,-26-22 50-15,-18-5 19 16,-37-7-17-16,-20 1-20 16,-42 9-59-16,-18 2-27 15,-9 14-39-15,6 11-9 16,12 12-83-16,12 11-68 15,6 20-240-15</inkml:trace>
  <inkml:trace contextRef="#ctx0" brushRef="#br0" timeOffset="-179745.67">14854 12024 987 0,'-6'-4'489'0,"-16"-2"-172"16,-7 7-101-16,-14 19-109 16,-10 6-33-16,-14 23-22 15,-13 11-3-15,-17 20-10 0,-5 13-6 16,4 1-64-16,-4-7 67 15</inkml:trace>
  <inkml:trace contextRef="#ctx0" brushRef="#br0" timeOffset="-175993.36">1996 13854 673 0,'14'0'299'0,"18"-2"-140"0,14 1-29 16,23-2 0-16,17 2-32 0,12 2-37 31,-10 2-20-31,-18 0-32 0,-17-1-147 16</inkml:trace>
  <inkml:trace contextRef="#ctx0" brushRef="#br0" timeOffset="-175686.35">2911 13861 771 0,'12'-19'332'0,"11"-24"-139"16,-3-12-29-16,-4 7 0 15,0 2-16-15,-7 13-19 16,1 14 7-16,-7 8-20 15,-3 8-22-15,0 14-62 16,1 5-30-16,1 23-30 16,-2 11 5-16,2 24 13 15,-4 7 5-15,1 3 8 16,0-10 4-16,1-20 1 16,3-9-2-16,3-15-152 0,-4-7-115 15</inkml:trace>
  <inkml:trace contextRef="#ctx0" brushRef="#br0" timeOffset="-175328.42">3277 13784 1067 0,'0'-14'471'16,"6"-17"-209"-16,7 7-58 0,13 3-72 15,8 5-33-15,9 8-65 16,-12-2-9-16,5 20-17 16,-8 6-1-16,-18 14-14 15,3 11-4-15,-32 12 6 16,-12 6-1-16,-23 7 13 16,-8-3 1-16,-1-9 2 15,5-8 0-15,24-17-5 16,13-8-7-16,20-11-13 15,5-8-5-15,18-1 0 0,9 1 5 16,16 1 12-16,11 6 3 16,-4-3 4-16,-4 0 3 15,-17-2 1-15,-9-2 3 16,-11-3-56-16,-6-3-40 16</inkml:trace>
  <inkml:trace contextRef="#ctx0" brushRef="#br0" timeOffset="-174613.53">4230 13728 1097 0,'-2'-3'435'16,"2"11"-306"-16,0 12-63 15,1 28-56-15,4 17-4 16,-5 12 9-16,0 1 2 15,-1-12 1-15,-2-11-3 16,2-18-132-16,-1-9-96 16</inkml:trace>
  <inkml:trace contextRef="#ctx0" brushRef="#br0" timeOffset="-174492">4031 13999 1164 0,'10'-1'450'0,"25"-1"-312"0,11 3-50 16,24 4-46-16,10 2-10 16,-1-1 16-16,-1 0-97 15</inkml:trace>
  <inkml:trace contextRef="#ctx0" brushRef="#br0" timeOffset="-174005.37">4833 13680 953 0,'19'-5'376'15,"9"-4"-223"-15,22 4-104 16,11 0-4-16,11 1-6 15,6 3-4-15,-7 1-14 16,-7 1-1-16,-24 0 11 16,-11-2 11-16,-20-3 24 15,-6-1-3-15,-7-1-20 0,-6-1-25 16,-5 6-40-16,-6 1-9 16,-3 5-5-16,-2 10 7 15,5 9 8-15,1 5 3 16,11 17 9-16,2 7 2 15,7 10 4-15,3 5 3 16,-3-6 3-16,-1-7 1 16,-9-15 6-16,-4-10 4 15,-8-11 42-15,-1-7 21 0,1-11 47 16,1-3 5-16,10-4-37 16,6-3-27-16,9-1-59 15,9 3-12-15,15 2-9 16,2 4 1-16,13 2 6 15,1 6-8-15,0 6-157 16,3 0-119-16</inkml:trace>
  <inkml:trace contextRef="#ctx0" brushRef="#br0" timeOffset="-173689.72">5486 14195 694 0,'4'-3'387'16,"6"-1"-30"-16,1-4-144 15,11-3-72-15,-2-1-40 16,5-7-39-16,-4-1-5 16,-2 4 3-16,-1-1-1 15,-9 5-15-15,-1 4-8 0,-8 7-20 16,-2 8-4-16,-4 9-10 15,1 9-1-15,2 12 0 16,0 6 2-16,3 4 3 16,4-2 1-16,2-6 5 15,2-9 0-15,3-9-2 16,0-8-29-16,1-13-150 16,1-7-366-16</inkml:trace>
  <inkml:trace contextRef="#ctx0" brushRef="#br0" timeOffset="-173498.72">5950 14058 1208 0,'6'0'594'15,"-4"-3"-212"-15,4-1-159 0,-4 4-60 16,-2-1-71-16,0 1-30 0,0 0-43 15,0 0-9 1,0 0-90-16,0 0-130 0</inkml:trace>
  <inkml:trace contextRef="#ctx0" brushRef="#br0" timeOffset="-171930.75">6942 13659 835 0,'-21'-10'447'16,"-17"-5"-131"-16,-8 4-133 16,-11 3-43-16,-4 12-72 15,0 10-22-15,0 17-30 16,6 10-6-16,16 25-13 16,12 10-4-16,25 1 0 31,11 2 1-31,27-16-2 0,10-11-1 0,29-14 1 15,3-13 2-15,-1-21 10 32,-11-9 11-32,-31-20 45 0,-15-5 35 15,-30-8 34-15,-16-9 7 0,-26 4-43 0,-9 5-37 16,-4 11-46 0,10 14-10-1,20 13-135-15,13 1-88 16</inkml:trace>
  <inkml:trace contextRef="#ctx0" brushRef="#br0" timeOffset="-171269.69">7579 13855 937 0,'-1'1'412'0,"7"-1"-199"0,11 1-61 16,27 1-74-16,16-1-10 15,15 1-29-15,7 0-10 16,1 3-12-16,-7 0-2 15,-8-4-20-15,-10-1-125 16</inkml:trace>
  <inkml:trace contextRef="#ctx0" brushRef="#br0" timeOffset="-170637.46">8590 13939 713 0,'0'-4'451'0,"5"-15"22"15,6-3-272-15,15-8-102 16,4-6-24-16,3-7-13 16,-4-2-3-16,-5-4 9 15,-4 3 1-15,-9 11-4 16,-3 8-4-16,-5 17-38 0,-7 9-21 16,-1 18-17-16,1 16-10 15,2 31 4-15,2 21 10 16,3 14 11-16,4-3 3 0,5-19-14 15,8-17-121 1</inkml:trace>
  <inkml:trace contextRef="#ctx0" brushRef="#br0" timeOffset="-170311.2">9363 13663 978 0,'-18'-4'499'0,"-15"-6"-91"16,-7 4-269-16,-1 5-35 16,-5 3-45-1,0 9-25-15,5 17-33 16,5 7-6 0,14 25-7-16,9 9 0 0,20 5 5 0,8 0 1 15,22-18-1 1,10-12 0-16,14-18 4 15,1-12 3-15,-6-21 17 16,-6-9 15-16,-19-24 64 16,-2-6 35-16,-29-20 30 15,-11-5 5-15,-18 5-69 0,-9 5-44 16,4 22-33-16,1 10-80 16,12 15 339-1</inkml:trace>
  <inkml:trace contextRef="#ctx0" brushRef="#br0" timeOffset="-169717.33">10133 13732 945 0,'6'0'397'0,"12"0"-215"15,9-1-37-15,29 4-24 16,5-2-7-16,20 3-30 16,4-1-17-16,-14-3-22 15,-2 1-69-15</inkml:trace>
  <inkml:trace contextRef="#ctx0" brushRef="#br0" timeOffset="-168648.97">10957 13522 863 0,'-1'-8'396'0,"1"-5"-170"16,22 4-156-16,18 4-36 16,31 7-29-16,9-1 6 15,17 8-3-15,-1-2 2 16,-15-4 3-16,-12-3 3 0,-32-5 9 15,-14-6-4-15,-27-3-58 16,-13 2-23-16,-22 4-24 16,-10 2-4-16,-3 9 48 15,3 8 13-15,12 2 7 16,8 8-2-16,11 2-10 16,5 4 9-16,10 9 15 15,1-2 9-15,8 10 22 16,1 0-2-1,0 3 1-15,-2 1 7 0,-11-3 13 16,-2-3 4-16,-11-6 1 16,-1-11-5-16,-3-11-8 15,-1-7 3-15,8-7 1 16,8 1-13 0,16-1-10-16,11 0-9 0,14 1-11 0,8 1 5 15,12 6 0 1,1 2-2-16,5 1 54 15,-2 4-125-15</inkml:trace>
  <inkml:trace contextRef="#ctx0" brushRef="#br0" timeOffset="-168020.73">11666 13916 833 0,'9'-8'396'16,"11"-6"-172"-16,11 5-77 15,-3 5-23-15,9 8-62 16,-4 7-29-16,-3 7-26 15,-3 3-2-15,-23-1-6 16,-7 1-2-16,-24 2 3 16,-3-1 0-16,-8 2 5 0,5-2 4 15,7-4-3-15,9-1-2 16,9-7-3-16,6-1 0 16,11-3 0-16,6 0 3 15,13-3 2-15,5 2-1 16,9-3-3-16,1-3-27 0,-2 0-251 15</inkml:trace>
  <inkml:trace contextRef="#ctx0" brushRef="#br0" timeOffset="-167721.08">12236 13735 852 0,'0'0'506'15,"-4"0"-32"-15,5 0-286 0,-1 0-56 16,0 0-66-16,0 0-16 16,0 0-28-16,2 0-5 0,17 1-209 15</inkml:trace>
  <inkml:trace contextRef="#ctx0" brushRef="#br0" timeOffset="-166314.65">12776 13325 540 0,'-2'0'312'16,"-6"4"-11"-16,-7 9-127 15,-17 14-98-15,1 3-9 16,6 11-39-16,6 4-10 0,23-5-7 15,14 3-1-15,23-9 4 16,13-7 0-16,11-7-2 16,3-6 1-16,-10-10-1 15,-12-3 5-15,-17-9-44 16,-13-3-30-16,-9-11-99 16,-4-1-17-16,-5-11 44 15,-4-4 51-15,-2 0 154 16,0 0 23-16,2 16 42 0,4 10-14 0,1 16-57 15,3 15-9 1,1 18-34-16,4 9-1 0,4 11 22 16,-2 6 8-16,1 0 7 15,0 0-3-15,-1-7-21 16,6-7 11-16,2-17-517 16</inkml:trace>
  <inkml:trace contextRef="#ctx0" brushRef="#br0" timeOffset="-165921.94">13744 13522 1016 0,'3'-1'396'0,"12"-1"-263"0,8-1-64 15,29 1-27-15,11-2-2 16,15 4-16 0,-3 2-2-16,-11 1-1 15,-14-2-74-15,-19 0-240 0</inkml:trace>
  <inkml:trace contextRef="#ctx0" brushRef="#br0" timeOffset="-165771.44">13760 13664 837 0,'7'1'349'0,"8"2"-194"0,23 1-47 15,14 0 5-15,28-1-34 16,5-2-23-16,8 1-39 15,3 1 26-15</inkml:trace>
  <inkml:trace contextRef="#ctx0" brushRef="#br0" timeOffset="-165403.03">15089 13377 1062 0,'-16'-9'450'15,"-22"-5"-270"1,-2 3-80-16,-8 17-70 0,-1 8-26 16,1 20-10-16,5 13-4 15,14 9 0-15,12 6 3 16,18 3 4-16,14-3 3 0,27-1 4 15,12-7 3 1,26-11 5-16,2-13 3 0,-8-25 11 16,-3-12 7-1,-18-29 68-15,-7-10 38 0,-23-12 31 16,-17-3 7-16,-25 2-66 16,-14-1-46-16,-8 12-63 15,3 4-23-15,4 13-94 16,7 10-54-16,5 16-240 15</inkml:trace>
  <inkml:trace contextRef="#ctx0" brushRef="#br0" timeOffset="-165226.75">15261 13544 816 0,'-2'-2'440'15,"-7"-1"-123"1,-14-6-64-16,-8 14-135 15,-6 9-39-15,-18 11-34 0,3 16-14 16,-19 0-6 0,3 1-7-16,17-1-93 0,15-1-70 0</inkml:trace>
  <inkml:trace contextRef="#ctx0" brushRef="#br0" timeOffset="-164651.37">16468 13328 853 0,'20'-9'379'15,"26"-8"-187"-15,2 1-14 16,9 10-58-16,2 6-38 16,-8 9-50-16,-4 5-10 0,-26 2 7 15,-18 1 0-15,-30 3 4 16,-17 2-5-1,-16 3-10-15,3-1-1 0,14-4-9 16,13-5-1-16,25-6-16 16,9-3-3-16,24 1-4 15,8 3 2-15,19 8 11 16,1-1 2-16,-4 6 1 16,-6 0 1-16,-26-5 4 15,-15 4-2-15,-31-9-3 16,-16-1-2-16,-19-5-73 15,5-5-59-15</inkml:trace>
  <inkml:trace contextRef="#ctx0" brushRef="#br0" timeOffset="-164317.07">16977 13177 928 0,'-16'-15'422'15,"-32"-16"-211"-15,-17 7-64 16,-23 12-88-16,-9 7-38 16,-13 13-34-16,1 11-5 15,-1 24 6-15,10 13 4 16,31 31 13-16,13 6 2 16,43 8 0-16,16-2 0 0,43-10-3 15,34-3 0 1,46-12 1-16,24-15 3 0,24-39 42 15,-3-23 20-15,-31-52 62 16,-19-20 26-16,-59-33 19 0,-32-22 3 16,-46-24-39-1,-33-5-36-15,-46 3-94 0,-21 22-37 16,-15 44-84 0,2 19-54-16</inkml:trace>
  <inkml:trace contextRef="#ctx0" brushRef="#br0" timeOffset="-156323.55">2576 15244 787 0,'-21'-7'391'16,"-11"-4"-148"-16,-17-2-60 0,-6 3-24 15,-7 5-57 1,0 5-30-16,5 12-63 0,11 7-27 15,17 10-21-15,8 6-2 16,21 6-1-16,10 2 4 0,20 0 3 16,13-5 3-16,13-12 15 15,-1-6 7 1,-5-11 13-16,-10-4 5 16,-20-5 23-16,-12 0 15 15,-30 1 4-15,-16 0-2 0,-23 8-24 16,-9 3-16-16,5 7-13 15,9 2-2 1,19 4-7-16,12 4-1 0,23 1-5 16,5-1-3-1,25-1 3-15,8-4 4 16,11-7 10-16,5-1 5 16,-1-8-28-16,-3-5-80 0</inkml:trace>
  <inkml:trace contextRef="#ctx0" brushRef="#br0" timeOffset="-156175">1856 15355 986 0,'-5'-1'399'0,"-2"1"-284"16,9 5-97-16,18 12-63 15,10 6-25-15</inkml:trace>
  <inkml:trace contextRef="#ctx0" brushRef="#br0" timeOffset="-155987.25">2529 15599 1157 0,'11'4'390'0,"13"7"-361"0,11 10-34 16,11 17 12-16,-1 11 2 15,2 20 0-15,-5 6 0 16,-7 0-90-16,-5-10-79 16,-9-22-211-16</inkml:trace>
  <inkml:trace contextRef="#ctx0" brushRef="#br0" timeOffset="-155838.98">2910 15732 753 0,'-6'-29'401'0,"-6"-23"-64"16,-2 9-74-16,-5 31-85 15,-5 11-43-15,-14 24-79 16,-8 16-34-16,-9 22-17 16,-3 13 0-16,12 12-1 15,2-3 0-15,12-10-139 16</inkml:trace>
  <inkml:trace contextRef="#ctx0" brushRef="#br0" timeOffset="-155169.79">3246 15723 724 0,'-5'-13'348'0,"-5"-12"-115"16,-6-1-19-16,-9 2-17 15,-1 7-27-15,-6 4-74 16,0 9-47-16,6 14-68 15,6 7-18-15,17 9 2 16,2 1 12-16,13-1-1 0,3-6 1 16,11-5 0-1,4-5 4-15,4-10 12 0,0-5 8 16,-7-8 11 0,-5-2 4-16,-8-5 7 0,-4 0 1 15,-7 0 3-15,-4 3-3 16,-5 7-18-16,-3 4-9 15,1 8-26-15,3 9-3 16,5 4 4-16,5 1 7 16,11 2 9-16,6-4 2 15,6-4-1-15,6-3 1 16,4-7 5-16,-2-5 5 16,-4-8 12-16,-3 0 22 15,-10-6 24-15,-5 0 17 16,-7 5 16-16,-7 2-5 15,-1 13-20-15,-4 5-16 16,1 15-29-16,-2 11-13 16,-2 17-8-16,7 16-6 15,1 11 3-15,6 5-2 16,0-13 3-16,-2-12 3 16,1-21-13-16,-1-12-44 0,1-13-67 15,-2-6-61-15,-4-15-316 16</inkml:trace>
  <inkml:trace contextRef="#ctx0" brushRef="#br0" timeOffset="-155065.3">3654 15797 454 0,'17'0'148'0</inkml:trace>
  <inkml:trace contextRef="#ctx0" brushRef="#br0" timeOffset="-154721.33">4048 15651 908 0,'-3'-8'419'0,"-4"-8"-178"16,-5 2-94-16,-2 2-14 16,-4 4-54-16,3 8-34 15,2 4-58-15,1 3-22 16,10 6-6-16,0-1 5 0,3 2 15 15,5 2 9 1,6-2 3-16,-1-2 1 16,3-2 6-16,-5-2 4 15,-9-5 16-15,-1-2 4 0,-7 0 0 16,-4-1-4-16,-6 0-15 16,-6 0-4-16,-2 3-13 15,7 4-8-15,8 4-2 16,10 1 3-16,8 4 19 15,6 4 12-15,8 2 18 16,-2 0 7-16,4-1 3 16,-4-8-4-16,1-7-12 15,5-6 19-15</inkml:trace>
  <inkml:trace contextRef="#ctx0" brushRef="#br0" timeOffset="-154227.49">3573 15801 983 0,'10'-4'422'16,"8"-3"-236"-16,14 4-92 0,4 1-16 15,5 3-45-15,3 0 42 16</inkml:trace>
  <inkml:trace contextRef="#ctx0" brushRef="#br0" timeOffset="-153674.12">5058 15573 629 0,'-12'-5'410'0,"-9"-4"10"15,-3 8-236-15,-3 1-51 16,-3 3-72-16,3 7-32 16,9 0-32-16,3 5-12 15,21 2-13-15,1-1 1 0,11-1 5 16,9 0 2-16,-15-15 15 16,10 5 5-1,-7-5 7-15,-1-1 8 0,-1 4 10 16,-13-3 1-1,-12 3-6-15,-6 0-9 16,-10 6-19-16,-1 6-7 0,5 3-7 16,-1 4 0-16,14 1 5 15,7-2 3-15,12 3 2 16,8-3-1-16,10-4 0 16,4-5 1-16,-1-11 5 15,3-4 5-15,-2-11-53 0,0-5-88 16</inkml:trace>
  <inkml:trace contextRef="#ctx0" brushRef="#br0" timeOffset="-153548.58">5066 15421 855 0,'-6'-14'402'16,"-5"-14"-160"-16,-1 9-78 16,8 9-94-16,0 2-42 0,6 10-269 15</inkml:trace>
  <inkml:trace contextRef="#ctx0" brushRef="#br0" timeOffset="-153092.65">5216 15563 655 0,'7'12'361'0,"9"16"-47"16,2 4-105-16,0 5-79 16,-1 0-34-16,-4-4-52 15,1 1-15-15,1-13-8 16,-1-6-1-16,0-13 7 15,2-7 1-15,2-14-1 16,-1-4-4-16,-1-7-51 0,-3-1-62 16,344-52-1224 62,-349 91 1654-78,-5-1-102 15,-3 3 3-15,-7 8-44 0,-17 8-73 16,-10 3-27 0,-14-3-32-16,0 3-9 0,1-10-25 15,3-6-1-15,13-12-3 16,6-6-13-16,10-14-25 16,7-1-20-16,5-5-35 15,5 0-4-15,14 3 18 16,3 2 18-1,16 9 36-15,1 5 17 0,1 12 10 16,-1 9 0-16,-3 16 1 16,-4 5 1-16,-8 4-6 15,3 1-2-15,-4-6-154 16</inkml:trace>
  <inkml:trace contextRef="#ctx0" brushRef="#br0" timeOffset="-152429.75">6643 15402 739 0,'24'-12'345'15,"-11"5"-134"-15,0 1-91 0,51-30-11 16,7 11-38-1,-6 6-25-15,-40 24-23 0,-10 3 0 16,-15 9 0-16,-6 6 0 16,-21 6-1-16,-8 4-2 15,-7-3-8 1,6-9-3-16,20-8-25 0,13-1-19 16,20-11-13-16,12 3-2 15,13 3 23-15,9 5 17 16,7 13 10-1,-7 5 7-15,-18 7 12 16,-16 0 10-16,-36 1 14 16,-15 1 2-16,-16-4-7 15,-8-6-6-15,-3-16-8 16,5-7-2-16,13-14-36 0,10-2-24 16,21-4-71-16,9 4-70 15,11-2-264-15</inkml:trace>
  <inkml:trace contextRef="#ctx0" brushRef="#br0" timeOffset="-152253.75">7186 15589 890 0,'8'-5'415'0,"8"-1"-114"0,12 7-241 15,10 13-22-15,4 10-11 16,-4 5-2-16,-7 9-8 15,-6-3 23-15,-4-1-178 16,-6-7-146-16</inkml:trace>
  <inkml:trace contextRef="#ctx0" brushRef="#br0" timeOffset="-152100.68">7542 15567 1022 0,'-12'-2'471'0,"-14"2"-208"16,-6 8-151-16,-4 12-52 15,-5 7-42-15,-5 1-8 16,-4 11-6-16,3-2-1 16,9-1-39-16,11-4-98 15</inkml:trace>
  <inkml:trace contextRef="#ctx0" brushRef="#br0" timeOffset="-151712.76">7630 15368 894 0,'12'-13'385'0,"18"-11"-187"15,14 9-88-15,11 8-48 16,-5 7-18-16,-8 9-22 0,-12 3-3 15,-20 8 5 1,-4 7 5-16,-11 6 2 0,-5 0-1 16,-5-3-1-16,-5-8-5 15,7-14-8-15,3-3-14 16,13-5-23-16,5 0-6 0,11 5-8 16,8 3 10-16,6 5 13 15,2 5 3-15,-9 8 15 16,-9 0 12-1,-27 6 17-15,-15 2 4 0,-26-1 2 16,-4-5-6 0,-7-9-9-16,6-8-2 15,18-11-62-15,11-4-91 16</inkml:trace>
  <inkml:trace contextRef="#ctx0" brushRef="#br0" timeOffset="-151234.04">8831 15519 890 0,'-4'-3'376'16,"-11"-1"-238"-16,0 6-50 16,-8 10-83-16,1 3-19 15,2 12-9-15,3 2 2 16,9 5 16-16,5-2 2 0,13-3 15 16,5-4 13-16,9-9 34 15,-1-3 16-15,-7-12 37 16,-3-3 15-16,-16-11-9 15,-6-3-16-15,-13-3-51 16,-6 1-28-16,1 6-83 16,1 4-67-16</inkml:trace>
  <inkml:trace contextRef="#ctx0" brushRef="#br0" timeOffset="-150959.9">9019 15576 774 0,'0'-5'420'0,"-2"-7"-63"16,-3 9-224-16,2 4-42 15,-2 5-60-15,1 5-25 16,2 6-13-16,1 2 2 16,5 4 4-16,5 1 1 15,6-1 1-15,6-2 6 0,10-4 8 16,0-10 4-1,8-7 25-15,-2-2 10 0,-7-14 16 16,-5-2 7-16,-11-4-19 16,-8-4-9-16,-6 3-60 15,-3 3-74-15,-12-3-264 16</inkml:trace>
  <inkml:trace contextRef="#ctx0" brushRef="#br0" timeOffset="-150827.54">9141 15277 789 0,'-2'-7'502'0,"-2"-4"18"16,0 6-248-16,1 5-160 15,1 7-51-15,5 9-58 0,1 3-50 16</inkml:trace>
  <inkml:trace contextRef="#ctx0" brushRef="#br0" timeOffset="-150389.36">9631 15583 518 0,'-7'-4'348'0,"-5"-7"-15"16,-5 2-121-16,-7 3-52 15,-1 6-93-15,0 3-38 0,1 12-50 16,3 4-6-16,8 5 5 16,4 3 1-16,16-2 9 15,8 1 3-15,11-6 9 16,7-1 11-16,-2-10 23 16,-4-4 14-16,-12-6 49 15,-9-4 5-15,-20-2-8 16,-8-1-11-16,-9-1-31 15,-1-2-83-15</inkml:trace>
  <inkml:trace contextRef="#ctx0" brushRef="#br0" timeOffset="-150222.9">9809 15552 983 0,'8'-4'435'16,"16"-1"-190"-16,9 0-147 0,10 5-48 15,2 0-18 1,-4 0-15-16,-6-1-3 16,-10-1-11-16,-6 0-51 15,-10-3-156-15,-7 2-120 0</inkml:trace>
  <inkml:trace contextRef="#ctx0" brushRef="#br0" timeOffset="-150079.12">9966 15522 325 0,'0'5'266'0,"0"6"58"15,0 6-71-15,1 3-106 16,-1 6-19-16,-1 5-37 16,-2 2-13-16,-2-1-27 15,2 1-15-15,5-8-56 16,8-4-177-16</inkml:trace>
  <inkml:trace contextRef="#ctx0" brushRef="#br0" timeOffset="-149665.29">10073 15652 700 0,'3'-13'318'16,"3"-13"-104"-16,11 15-90 16,5 5-9-16,4 8-24 15,1 6-35-15,-4 10-20 0,-1 5 1 16,-10 1 11-16,-6 2 4 16,-6-4-5-16,-5-3-5 15,2-5-15-15,3-6-6 16,0-8-11-16,3-6-9 15,10-14-8-15,2-5-4 16,5-6-7-16,5 0 4 0,0 5 3 16,-1 8 1-1,-2 10-1-15,-5 4 1 0,-8 14 5 32,-6 3 4-32,-3 12 8 15,-3 6 2-15,1 1 46 0,2 3-130 16</inkml:trace>
  <inkml:trace contextRef="#ctx0" brushRef="#br0" timeOffset="-149450.78">10637 15471 825 0,'0'-2'452'0,"1"-4"-2"0,0 24-387 0,0 6-36 16,6 21-12-1,1 7 8 1,5 10 5-16,-5 8 1 16,-7 12-4-16,0-1-4 15,-5-14-11-15,1-13-21 0,3-31-110 16,-1-8-193-16</inkml:trace>
  <inkml:trace contextRef="#ctx0" brushRef="#br0" timeOffset="-149302.26">10723 15699 1179 0,'9'0'437'0,"13"0"-340"16,5 1-22-16,-1 1-32 0,4 3-10 16,4-3-49-16,-4 0-108 15</inkml:trace>
  <inkml:trace contextRef="#ctx0" brushRef="#br0" timeOffset="-148995.86">11364 15550 1084 0,'-4'3'416'0,"-10"8"-291"16,-5-1-33-16,-12 3-24 15,-1 4-14-15,-6-3-24 16,-4 0-4-16,7-7-3 16,-1-8 1-16,9-9-4 15,7-2-9-15,7-9-15 16,6 0-11-16,12 0-17 16,7 1 12-16,11 6 18 15,8 7 6-15,2 9 31 16,-1 11 2-16,-4 11 1 15,-6 7 2-15,-3 10-7 0,-5-2-5 16,4 3 19-16,2-5-108 16</inkml:trace>
  <inkml:trace contextRef="#ctx0" brushRef="#br0" timeOffset="-148702.47">11961 15802 819 0,'0'19'406'0,"-10"27"-142"15,-12 8-51-15,-22 4-86 0,-12-3 403 16</inkml:trace>
  <inkml:trace contextRef="#ctx0" brushRef="#br0" timeOffset="-134715">12720 15153 491 0,'0'0'292'0,"-4"1"-43"0,7 2-118 15,-3-3-35-15,6 0-34 16,24 2-4-16,83 3-11 15,-29-5-2-15,3 0-14 16,-7 0-5-16,-24 1-7 16,-13-1-1-16,-18 0-36 15,-6 0-61-15,-8 0-230 16</inkml:trace>
  <inkml:trace contextRef="#ctx0" brushRef="#br0" timeOffset="-134337.06">13027 15202 450 0,'-4'-1'253'16,"-2"3"-33"-16,1 0-51 16,3-2-57-16,1 1-28 15,0 19-40-15,2 36-7 16,5-15-7-16,0 1 2 15,-4 18 2-15,2-2-2 0,-4-5-6 16,0-6-5-16,0-10-5 16,-5-2-3-16,-1-9 5 0,-3-1 1 15,-9-9 8 1,-6-5 7 0,-8-11 6-16,-4-2 0 0,1-7-12 15,4-2-10-15,6 4-19 16,8 0-9-16,12 3 7 15,7 2 1-15,16 2 6 16,7 0 4-16,22 2-7 16,8 0 0-16,14 2 1 15,0 1 0-15,-1 0-16 16,-5-3-81-16</inkml:trace>
  <inkml:trace contextRef="#ctx0" brushRef="#br0" timeOffset="-133816.38">13322 15824 654 0,'0'-1'325'0,"0"-3"-114"15,1-5-49-15,8-1-75 16,4-3-23-16,5 0-19 16,1-2 4-16,-1-2 19 15,-2 2 6-15,-4 3 3 16,-2 1-3-16,-3 6-19 15,-2 5-14-15,-1 5-24 0,2 7-8 16,1 10-10-16,2 7-4 16,-5 12 3-16,-4 3 2 15,-6 6 1-15,-2-8 5 16,4-10-28-16,8-4-89 16,5-30-324-16</inkml:trace>
  <inkml:trace contextRef="#ctx0" brushRef="#br0" timeOffset="-133561.87">13873 15423 915 0,'14'-3'364'0,"14"-9"-215"16,11 9-63-16,9 6-36 0,-3-1-7 15,3 8-28-15,-7-5-3 16,-4-5-2-16,1 2 40 16,-5-4-154-16,-2-2-71 15</inkml:trace>
  <inkml:trace contextRef="#ctx0" brushRef="#br0" timeOffset="-133350.68">13906 15591 465 0,'8'3'290'16,"13"2"2"-16,7-1-64 15,19 1-35-15,-2-2-36 0,5 3-55 16,-4-4-27-16,-11 3-39 16,2-2-12-16,-10-4-105 15</inkml:trace>
  <inkml:trace contextRef="#ctx0" brushRef="#br0" timeOffset="-132691.86">14763 15511 601 0,'-14'-12'325'0,"-11"-18"-65"15,4-7-61-15,14-9-91 16,7-3-43-16,20 2-58 0,5 6-7 16,8 12 14-1,2 8 4-15,-2 21 7 0,5 10-13 16,-9 15-3-16,-1 17 0 16,-22 19 12-16,-17 2 4 15,-21 8-2-15,-12-6-2 16,-3-20-8-16,9-7-1 15,15-17 3-15,6-10 3 16,12-13-23-16,3-8-11 0,3-5-19 16,9 2-6-16,4 5 24 15,6 8 10-15,6 11 14 16,1 3 2-16,5 10-2 16,4-2 1-16,6 1-59 15</inkml:trace>
  <inkml:trace contextRef="#ctx0" brushRef="#br0" timeOffset="-132156.28">15609 15221 829 0,'2'-8'411'15,"3"-9"-151"-15,-5 20-132 0,-8 8-25 0,-6 20-79 16,-3 14-27-16,-12 24 5 16,2 11 2-16,0-4 4 15,0-5-1-15,10-26 2 16,7-9 1-16,8-18 7 16,5-10 7-16,6-16 16 15,7-8 5-15,6-21 2 16,-1-9-1-16,3-17-21 15,-1-8-7-15,-3 1-12 16,3 8-5-16,-5 20-4 16,-5 14-5-16,-1 22-8 15,-1 8-3-15,-1 21 0 16,6 11 3-16,6 19 9 0,2 4 2 16,4 4 4-16,1-2 1 15,-6-9 3-15,1-9-1 16,-9-10-143-16,-3-4-81 0</inkml:trace>
  <inkml:trace contextRef="#ctx0" brushRef="#br0" timeOffset="-131963.51">15525 15529 948 0,'4'-4'404'0,"10"-7"-225"15,9 7-80-15,14 2-58 16,2 2-22 0,14 10-12-16,2 0-3 0,3 8-50 15,4 3-138-15</inkml:trace>
  <inkml:trace contextRef="#ctx0" brushRef="#br0" timeOffset="-131796.47">16257 15655 885 0,'-2'10'399'0,"-3"13"-161"16,-5 3-91-16,-5 8-45 16,-6 1-35-16,1 4-135 0,-4-1-130 15</inkml:trace>
  <inkml:trace contextRef="#ctx0" brushRef="#br0" timeOffset="-131102.89">16855 15131 881 0,'7'2'310'15,"14"-1"-260"-15,9-1-7 16,17 0 32-1,4-5-5-15,1-1-12 0,-6 1-10 16,-10 1-23-16,-9-2-5 16,-14 4-8-16,-8 1-6 15,-15 2-8-15,-5 1-6 16,-1 5-10-16,-4 0 0 16,-2-2-6-16,4 2-2 15,4 0 3-15,5 3-4 16,9 6 5-16,1 1 5 0,1 9 7 15,3 4 8 1,7 14 8-16,-3 4 3 16,1 11 4-16,-6-3 2 0,-6-5 0 15,-9-7 2 1,0-14 4-16,-3-6 4 0,-5-11 8 16,3-4 8-16,-8-13-1 15,6 0 15-15,6-4 2 16,5 1-11-16,15 6-13 0,5 0-26 15,10-1-17-15,5 2 0 16,12 6 3-16,3 0 5 0,3 2-50 16,1 1-87-16</inkml:trace>
  <inkml:trace contextRef="#ctx0" brushRef="#br0" timeOffset="-130767.06">17343 15619 1195 0,'1'-2'449'0,"5"-9"-340"0,10 3-48 0,13 5-48 15,2-3-1 1,5 8-5-16,-4 5 1 15,-8 3 3-15,-5 6 2 16,-11 2 10-16,-8 4 3 16,-15 6-1-16,-8 3 0 0,-20 2-10 15,-1 1-4-15,6-4-1 16,7-4-3-16,19-9-6 16,8-3-1-16,11-7-1 15,5-2 1-15,14-5 3 16,5-4 0-16,6 1-3 15,0-4-23-15,2-1-246 16</inkml:trace>
  <inkml:trace contextRef="#ctx0" brushRef="#br0" timeOffset="-130422.32">17924 15317 811 0,'0'-1'388'15,"0"0"-166"-15,6 1-87 0,-6 0-56 16,17 1-22-16,53 6-2 16,-20-1-3-16,10-3-19 15,6 4-11-15,-8-2-8 16,-5-1 0-16,-15 1-59 16,-6-2-63-16,-17 0-202 15,-7-2-163-15</inkml:trace>
  <inkml:trace contextRef="#ctx0" brushRef="#br0" timeOffset="-130272.14">18042 15480 430 0,'2'3'259'16,"13"5"12"-16,10 1-69 16,20-2-8-16,7-1-17 15,2-4-49-15,2 2-27 16,-7-2-47-16,-4-2 4 15</inkml:trace>
  <inkml:trace contextRef="#ctx0" brushRef="#br0" timeOffset="-129691.98">18726 15402 650 0,'-1'0'356'0,"0"3"-53"16,1-3-57-16,0 0-68 16,0-2-30-16,30-3-53 15,48-3-14-15,-19 5-32 16,-2 1-13-16,-10 3 32 16,-4-1-135-16</inkml:trace>
  <inkml:trace contextRef="#ctx0" brushRef="#br0" timeOffset="-128661.99">19296 15198 600 0,'6'-7'316'16,"4"-5"-72"-16,10-1-93 0,3 0-7 15,9 2-32-15,1-2-21 16,2 6-37-16,1 4-14 16,-3 5-21-16,3 5-5 15,-4 3-5-15,-2 3 0 16,-6 2 2-16,-4 2-1 15,-10-1 2-15,-3-1 0 16,-4 0 0-16,-3-1 2 16,-2 1 1-16,-2-1-1 15,-2-2-1-15,-1-1-2 16,0-2-6-16,1 3-2 16,-5-3 1-16,-1-1 1 15,-1 0 3-15,-2-2-1 0,3 2-2 16,3-1-1-1,1 0-2-15,2-2 1 0,0-2-3 16,6-1 0-16,3-1-1 16,-3-1 0-16,0 0 1 0,0 0 3 15,0 0 1-15,0 0 1 16,0 0 8 0,0 0 19-16,0 0 5 15,0 0 0-15,0 0-10 0,0 0-19 0,0 0-5 16,0 0-1-16,0 0 1 15,0 0 1-15,0 0 0 16,0 0-1 0,0 0 1-16,0 0-1 0,0 0-1 31,0 0-2-31,0 0 0 0,0 0 0 0,0 0 0 16,0 0 0-1,-2 0 0-15,2 0 0 0,-1 0 0 31,0 0 0-31,0 0 1 16,0 0 0-16,0 0 1 16,-1 0 1-16,2 0-2 15,0 0-1-15,0 0 2 0,0 0-1 16,2 0 0-16,8 2 0 16,6-1-2-16,28 3-4 15,-23 2-3-15,1 2 1 16,5 7 0-16,1 4 1 15,-5 6 3-15,-1 0-3 16,-13 2-2-16,-7 1 1 0,-12-3-1 16,-10 1 6-16,-13 0 2 15,-6-5 2-15,-12-3 3 16,2-3 0-16,5-6 2 16,8-2 1-16,15-7-11 15,-1-8-26-15,13-4-74 16,1-1-129-16</inkml:trace>
  <inkml:trace contextRef="#ctx0" brushRef="#br0" timeOffset="-128042.03">20141 15273 806 0,'1'-4'360'16,"1"-6"-150"-16,-3 5-44 0,-7 10-76 0,-4 10-28 16,-7 20-62-1,2 15-7-15,1 11 7 16,-6 0 0-16,3-7 4 0,4-10 2 15,7-14 5-15,8-8 2 16,3-13 9-16,-1-6 9 16,-2-11 5-16,2-6 1 15,7-4-5 1,-1-12-8-16,9-10 0 0,0-9-2 0,-1-14-7 16,8 4-5-1,3 6-18-15,-2 9-5 16,2 20 1-16,-8 8 1 0,-7 9 6 15,-1 6 1 1,1 10-5-16,3 8 1 0,6 14 1 16,-1 9 2-16,8 13 3 15,-3-3 2 1,4 7 1-16,-5-10 3 0,-5-8 0 16,-4-3 1-16,-12-16 7 15,5 4-43 1,-7-15-120-16,1-2-104 0</inkml:trace>
  <inkml:trace contextRef="#ctx0" brushRef="#br0" timeOffset="-127843.68">20083 15477 937 0,'7'-3'377'0,"14"-3"-253"15,11 4-33-15,14-1-42 16,7 3-18-16,2 4-12 16,-7 0-4-16,-10 5 1 15,-7-4-57-15</inkml:trace>
  <inkml:trace contextRef="#ctx0" brushRef="#br0" timeOffset="-127622.73">20751 15594 613 0,'0'5'337'15,"-1"10"-47"-15,-7 3-34 16,-7 2-79-16,-3 1-41 0,1 3-80 15,2 0-19-15,5-8-88 16,3 0-55-16</inkml:trace>
  <inkml:trace contextRef="#ctx0" brushRef="#br0" timeOffset="-126832.65">21211 15059 618 0,'0'0'274'15,"8"2"-88"-15,9 0-102 16,18 4-27-1,7-4 21-15,14 2-9 0,3-3-10 0,1 1-26 16,-4-2-9-16,-12-1-5 31,-10-1 0-31,-19-2-10 16,-8-2-17-16,-10 1-43 16,-4 4-29-16,-8 0-21 15,0 1 14-15,-1 0 32 0,1-2 24 16,6 2 21-16,2 4 3 15,0 1 14-15,-1 0 11 16,0 8 11-16,0 3 2 16,3 12-12-16,0 3-8 15,2 8-10-15,-3 6 0 16,1 8 2-16,0 0 3 0,-7-2 3 16,2-4 3-16,-14-16 7 15,-2-3 1-15,0-13 2 16,0-5 2-16,9-5 1 15,6-5-1-15,11 0-15 16,6-4-4-16,13 2-4 16,9-2-1-16,8 2 8 15,5 4 0-15,7 4-3 16,-2 4-1-16,-6-3-61 16</inkml:trace>
  <inkml:trace contextRef="#ctx0" brushRef="#br0" timeOffset="-126425.18">21704 15551 770 0,'8'-3'333'0,"13"-2"-177"16,4 3-38-16,7 2-51 16,2 0-28-16,-4 3-29 15,-3 5-2-15,-12 1 4 16,-8 4-2-16,-9 4-4 16,-7-4-1-16,-6 3-1 15,-1-1 3-15,0-6 3 16,7 2-3-16,5-4-7 15,4-4-4-15,12 3 0 16,5 0 3-16,0 4 1 16,6 4 0-16,-10 2 0 15,-9-1 4-15,-7 5 18 0,-12-4 6 16,-17 1 7-16,-7-1-1 16,-10-9-10-16,3-1-3 15,13-10-120-15</inkml:trace>
  <inkml:trace contextRef="#ctx0" brushRef="#br0" timeOffset="-126125.8">22222 15304 982 0,'13'3'362'0,"17"1"-267"15,9 3-31-15,-4-1-10 16,4-3-10-16,-7 1-26 0,-5-3-5 15,6-1 9-15,-3 0-71 16,-3-1-216-16</inkml:trace>
  <inkml:trace contextRef="#ctx0" brushRef="#br0" timeOffset="-125938.3">22240 15476 721 0,'4'4'309'0,"7"4"-127"16,8 1-37-16,12-1 8 15,5-1-13-15,-1-4-46 16,2 1-24-16,-3-4-33 16,-2-3-14-16</inkml:trace>
  <inkml:trace contextRef="#ctx0" brushRef="#br0" timeOffset="-125389.8">22742 15413 666 0,'2'1'323'0,"6"1"-62"16,8 3-161-16,6-2-15 15,9 2 8-15,5 1-6 16,1-4-32-16,2 0-11 15,2-2-19-15,-5 0-29 16</inkml:trace>
  <inkml:trace contextRef="#ctx0" brushRef="#br0" timeOffset="-124950.68">23288 15395 575 0,'3'-7'258'0,"5"-9"-95"0,0-2-11 16,0-2-8-16,3-4-5 16,1-1-31-16,-2-1-6 15,2 1-9-15,-6 3-2 16,-4 5-8-16,4 4-8 16,-6 3-17-16,0 5-13 15,0 4-17-15,-6 0-9 0,6 1-17 16,0 0-5-16,0 4-8 15,2 24 0-15,5 45 3 16,-5-20 3-16,2 9 4 16,3 3 2-16,3-12 5 15,-1-5 0-15,2-18-94 16,-2-3-86-16</inkml:trace>
  <inkml:trace contextRef="#ctx0" brushRef="#br0" timeOffset="-124336.92">23958 15118 539 0,'-3'-5'306'0,"-5"-4"-25"16,3 6-95-16,-1 3-80 15,-2 3-25-15,-1 11-51 16,-7 4-11-16,4 21-8 16,-2 10 0-16,-3 11 7 15,3 4 0-15,-6-3 0 16,5-7-1-16,4-13 1 16,0-12 1-16,5-17 5 15,4-4 4-15,4-12 17 16,4-7 1-16,6-8 1 0,-4-12 0 15,4-18-15-15,-2-6-3 16,1-18-7 0,5-1-5-1,2 4-15-15,4 9-5 0,0 20 2 16,-1 11 2-16,-11 20 7 16,-2 7-3-1,1 13-10-15,1 8-9 0,7 13 0 16,1 9 3-16,4 10 5 15,3 4 2-15,1 9 4 16,-1 2 1-16,0-2 2 16,-5-3 1-16,-6-15 6 15,-2-6-44-15,-5-16-85 16,0-2-82-16</inkml:trace>
  <inkml:trace contextRef="#ctx0" brushRef="#br0" timeOffset="-124055.57">23809 15401 601 0,'-1'0'337'15,"-1"0"-57"-15,3-1-110 16,-1 1-59-16,5 0-16 16,25 3-8-16,53 10 3 15,-27-7-15-15,1-6-11 0,-7 0-19 16,-5 0-9 0,-8-5-16-16,-7 3-31 0</inkml:trace>
  <inkml:trace contextRef="#ctx0" brushRef="#br0" timeOffset="-83827.09">1713 16857 914 0,'-4'0'416'0,"-5"-2"-215"0,29 1-101 16,21 0-20-16,45-4-44 15,12-2 8-15,28-1-11 16,8 2-5-16,-11 4-4 16,-7 3-4-16,-33 3-4 15,-19 0 1-15,-28 3-65 16,-11 1-70-16,-16 8-148 16</inkml:trace>
  <inkml:trace contextRef="#ctx0" brushRef="#br0" timeOffset="-83587.44">2133 16905 910 0,'-2'-2'404'16,"-5"1"-200"-16,3 4-56 15,4-3-73-15,0 0-37 16,7 21-37-16,13 39 19 15,-11-14 14-15,-6 4 6 0,-6 9-2 16,-1-2-7 0,-2 1-8-16,5-1-5 15,-4-11-44-15,15 1-88 0</inkml:trace>
  <inkml:trace contextRef="#ctx0" brushRef="#br0" timeOffset="-83257.96">2674 17246 615 0,'0'-8'348'15,"-6"-10"-25"1,0 2-82-16,-11 6-86 0,-5 3-33 0,-3 8-73 15,-1 9-27-15,6 16-33 16,2 2-5-16,11 14-6 16,7 1 4-16,13-3 10 15,8-1 2-15,17-20 6 16,5-10 5-16,0-17 26 16,1-10 40-16,-16-14 78 15,-13-2 25-15,-20-5-2 16,-11-2-39-16,-16 4-88 15,-2 4-71-15,2 8-9 16</inkml:trace>
  <inkml:trace contextRef="#ctx0" brushRef="#br0" timeOffset="-82747.84">3466 17224 929 0,'-2'3'329'0,"0"13"-255"16,2 9-45-16,0 13 0 16,3 7 2-16,-4 0-15 15,-4-4 2-15,3-17 5 16,-1-9 4-16,1-12 30 15,4-8 6-15,4-18 1 16,-2-10-4 0,4-16-29-16,-1-5-7 15,8 3 7-15,-2 6 15 0,7 15 10 0,-3 8-1 16,-3 18-21-16,6 6-22 16,-6 18-15-1,1 8-4 1,-5 16 4-16,-1 4 4 15,1 0 4-15,1-1-20 0,4-10-137 16,3-7-118-16</inkml:trace>
  <inkml:trace contextRef="#ctx0" brushRef="#br0" timeOffset="-82442.08">3891 17406 964 0,'0'1'424'0,"0"1"-239"16,4 3-69-16,-4-5-62 16,3 0-24-16,17 1 0 0,33 4-2 15,-34-9-3-15,1-3 1 16,0-9 9-16,-7-6 5 16,-7-6 7-16,1-1 1 15,-7-1-4-15,-8 1-5 16,-6 7-19-16,-4 6-11 15,-9 15-13-15,4 5-5 16,-3 18 3-16,-11 1 2 16,9 15-1-16,5 9-5 0,17 6 2 15,14 4-2 1,13-4 5-16,2-2 4 16,4-8-43-16,-3-3-36 0,-1-5-334 15</inkml:trace>
  <inkml:trace contextRef="#ctx0" brushRef="#br0" timeOffset="-82127.09">4441 17299 917 0,'-8'-15'425'15,"-6"-16"-166"-15,-3 3-33 16,-8 8-52-16,-1 8-27 16,2 17-54-1,13-2-25-15,-1 0-43 0,-33 19-14 16,9 13-14-16,9 5-5 0,29-3 1 16,8-1 2-16,16-3 5 15,2-4 4-15,11-12 6 16,2-5 0-16,3-15 1 15,-8 1-28-15,-9-19-128 16,-7-4-96-16</inkml:trace>
  <inkml:trace contextRef="#ctx0" brushRef="#br0" timeOffset="-82016.55">4404 17062 738 0,'-7'-10'451'0,"-9"-14"-15"15,1 9-145-15,6 9-141 16,1 0-71-16,9 12-95 15,3 0 13-15,7 11-249 0</inkml:trace>
  <inkml:trace contextRef="#ctx0" brushRef="#br0" timeOffset="-81609.36">4859 17232 906 0,'-11'-7'419'0,"-15"-5"-180"16,-1 3-49-16,-4 7-74 16,-1 5-52-16,4 12-74 15,3 8-15-15,7 12-8 16,6 4 3-16,12 3 15 16,4-2 9-16,12-8 6 15,4-5 5-15,8-11 9 0,-2-9 4 16,-4-11 47-16,-6-2 15 15,-15-8 8-15,-5-1-4 16,-16 1-47-16,-5-2-42 16,-1 3-141-16,3 2-410 15</inkml:trace>
  <inkml:trace contextRef="#ctx0" brushRef="#br0" timeOffset="-81343.2">4899 17294 952 0,'10'0'439'0,"14"5"-156"16,-7-1-124-16,-7 8-56 16,-5 5-22-16,-10 2-36 15,0 6-11-15,3-2-13 16,-3-4-3-16,4-9-4 16,1-5 4-16,10-12 0 15,2-11 2-15,7-7-5 16,1-10-5-16,6 8-8 15,1 5-5-15,-6 11-7 16,5 13-4-16,-17 11-1 16,-7 9 2-16,-5 16 9 15,-4 0 4-15,3 11 58 16</inkml:trace>
  <inkml:trace contextRef="#ctx0" brushRef="#br0" timeOffset="-81045.41">5388 17142 1160 0,'0'0'471'0,"0"3"-320"16,0 17-51-16,0 22-62 16,1 19-8-16,-2 26 7 15,-2 6-2-15,-1-2-12 16,-1-7-4-16,5-20-3 16,5-11-6-16,-1-15-134 15,2-17-95-15</inkml:trace>
  <inkml:trace contextRef="#ctx0" brushRef="#br0" timeOffset="-80872.45">5387 17434 1225 0,'5'-4'452'15,"7"-7"-351"-15,2 0-49 16,8 11-27-16,1-5-11 0,4 1-15 15,8 3 5-15,5 0-125 16,-1-4-108-16</inkml:trace>
  <inkml:trace contextRef="#ctx0" brushRef="#br0" timeOffset="-80652.06">5787 17324 533 0,'1'-6'364'0,"-2"-7"36"16,-10-1-59-16,-5 3-119 15,-6 2-42-15,-3 3-89 31,1 4-35-31,3 7-56 0,7 6-19 0,9 15-18 16,7 5 4-16,7 8 20 16,12-16 4-1,-11-12 4-15,0 1 1 0,46 19 4 16,5-8 3-16,0-25 16 16,-31-15 14-16,-13-11 25 15,-18-9 8-15,-14 1-7 0,-15 1-18 16,-20 7-47-1,2 8-64-15</inkml:trace>
  <inkml:trace contextRef="#ctx0" brushRef="#br0" timeOffset="-80278.61">6596 16879 1085 0,'-5'-2'476'15,"1"2"-277"-15,-3 9-78 16,2 22-95-16,2 8-28 0,-1 14-6 16,3 2 6-16,5-5 6 15,1-2-18-15,9-15-138 16,2-6-125-1</inkml:trace>
  <inkml:trace contextRef="#ctx0" brushRef="#br0" timeOffset="-80127.91">6792 16863 723 0,'2'-6'399'0,"0"-3"-74"15,-2 10-135-15,-2 14-111 16,-1 9-35-16,5 19-35 0,5 4-6 15,3 5 1-15,3 2 0 16,-7-5-113-16</inkml:trace>
  <inkml:trace contextRef="#ctx0" brushRef="#br0" timeOffset="-79914.54">6918 17345 776 0,'0'-4'456'15,"2"-6"38"-15,12 2-312 16,18 6-87-16,8-2-13 16,20 5-36-16,-4 6-17 0,0 1-19 15,-5-1-3-15,-7-2-225 16</inkml:trace>
  <inkml:trace contextRef="#ctx0" brushRef="#br0" timeOffset="-79554.77">7597 16951 771 0,'-2'-4'398'16,"1"-5"-141"-16,0 11-106 15,0 17-105-15,1 8-40 0,0 16-11 16,0 2 5-16,0 3 5 16,0 0-6-1,5-6-206-15</inkml:trace>
  <inkml:trace contextRef="#ctx0" brushRef="#br0" timeOffset="-79406.11">7766 16956 916 0,'2'-4'465'0,"0"-2"-173"16,-2 11-99-16,0 15-115 15,-3 8-47-15,4 11-23 16,2 2-1-16,16 9-81 15</inkml:trace>
  <inkml:trace contextRef="#ctx0" brushRef="#br0" timeOffset="-78947.71">8440 17220 752 0,'-8'-9'384'0,"-7"-6"-92"0,-2 4-117 16,-2 11-88-16,-2 5-22 16,0 14-41-16,8 7-12 15,10 11-12-15,9 5-2 16,12 3-2-16,5-4 4 16,11-10 6-16,0-12 4 15,-2-17 22-15,-2-9 34 16,-10-23 52-16,-4-9 26 15,-9-19 11-15,-3-7-23 0,-6-9-45 16,-5-5-26 0,3-6-34-16,-1 4-14 0,6 16-17 15,5 15-8 1,5 31-89-16,4 8-114 16</inkml:trace>
  <inkml:trace contextRef="#ctx0" brushRef="#br0" timeOffset="-78526.7">8696 17203 759 0,'8'-5'407'16,"5"-4"-98"-16,3 12-175 31,-1 3-27-31,6 14-53 0,-11 3 5 16,-6 4 1-16,-2 1-2 15,-13-2-2-15,0-3-12 16,1-8-10-1,2-6 0-15,0-11 8 16,7-6-4-16,11-11-18 16,-1-4-11-16,18-2-19 15,-1-3-5-15,4 4 3 0,-1 6 0 16,-4 9-6-16,0 9 1 16,-10 13 7-16,-2 7 3 15,-13 11 8-15,0 3 4 16,-4 2-19-16,0 1-98 15</inkml:trace>
  <inkml:trace contextRef="#ctx0" brushRef="#br0" timeOffset="-78266.53">9024 17008 1036 0,'16'-22'488'0,"16"-18"-208"15,2 9-72-15,6 24-118 16,-3 13-44-16,2 23-46 15,-4 9-1-15,-6 11 3 16,-8 3 5-16,-2 1 4 16,-3-2 1-16,-6-9 2 0,-2-6 2 15,-8-15 2-15,2-5 2 16,-7-9 3-16,-3-1-4 16,-11 2-8-16,-7 5-4 15,-7 5-7 1,-5 3-1-16,5 1 17 15,3-4-72-15,12-11-469 0</inkml:trace>
  <inkml:trace contextRef="#ctx0" brushRef="#br0" timeOffset="-77741.77">9672 17077 863 0,'-6'4'350'16,"-8"5"-241"0,-2 11-58-16,6 6-43 0,3 5-7 0,10 7 18 15,11-2 8-15,16 0 14 16,2-7 8 0,6-14 22-16,-3-8 22 15,-13-17 37-15,1-7 4 16,-13-9-8-16,-2-7-24 15,0 2-49-15,-9 1-13 16,-1 8-22-16,-4 5-8 16,-4 10-21-16,3 6-9 15,2 9-8-15,4 9 0 16,6 6 11-16,-2 4 6 0,8-1 3 16,5 0 3-1,9-6 4-15,8-2 2 0,1-11 11 16,-4-4 1-16,-8-7 21 15,-6-8 5-15,-8-5-2 16,-5-2-11-16,-5-3-143 16,-6 0-96-16</inkml:trace>
  <inkml:trace contextRef="#ctx0" brushRef="#br0" timeOffset="-77613.69">9893 16961 902 0,'-5'-13'512'0,"-4"-9"-112"0,5 10-157 31,1 1-59-31,2 9-122 0,0 0-43 0,10 9-22 16,5 4-94-16</inkml:trace>
  <inkml:trace contextRef="#ctx0" brushRef="#br0" timeOffset="-77375.66">10082 17097 1163 0,'0'1'458'0,"4"1"-306"0,5 8-67 16,10 5-58-16,7 8-1 15,5 7-10-15,0 5-1 16,-6-5-3-16,-5-2 2 16,-6-9-4-16,-4-9 52 0,1-11 48 15,-9-7 6-15,3-12 16 16,-4-1-51-16,-2-5-52 15,3-3-42-15,-2 3-178 16,2 1-209-16</inkml:trace>
  <inkml:trace contextRef="#ctx0" brushRef="#br0" timeOffset="-76800.5">10755 17135 587 0,'2'-5'346'16,"-2"-8"-16"-16,-6-2-86 0,-7 10-97 15,-8-3-37 1,-4 8-70-16,0 3-21 0,0 4-22 16,7 3-9-16,17 5-6 15,8 4-4-15,16 4 8 16,5 1 8 0,-2-5 6-16,-4-4 9 0,-9-7 8 15,-4-3 8-15,-6-5 11 16,-7-4 1-16,-10-3-8 15,-5 0-10-15,-6 5-22 16,2 3-11-16,-1 12-15 16,2 3-2-16,9 8 6 0,7 3 5 15,12 0 14-15,10 1 4 16,11-5 8-16,1-6 4 16,5-12 10-16,-4-6 5 15,-6-14 4 1,0-8 1-16,-1-5-2 0,0-4 0 15,-4-2 1-15,-2 3 0 16,-11 0-3-16,-4 7 0 16,-1 14 6-16,-6-2-9 15,2 19-12-15,-1 6-10 16,3 8-15-16,2 12 1 16,6 4 7-16,4 3 5 15,3-8-90-15</inkml:trace>
  <inkml:trace contextRef="#ctx0" brushRef="#br0" timeOffset="-76124.89">11878 17218 471 0,'3'5'256'16,"-3"-1"-7"-16,-7 12-62 0,-7 3 6 16,-11 7-5-16,-3 7-36 15,-7 0-74-15,-2-2-20 16,2-11-20-16,-1-10 2 16,8-16 6-16,9-7 3 15,7-15-6-15,6-2-11 16,13-6-21-16,5 2-12 0,12 5-15 15,6 5 7-15,-1 13 9 16,-2 9 6-16,0 12 9 16,-4 11-5-16,2 13-4 15,1 5 0-15,-3 5 0 16,-2-2 20-16,-3-5-108 16,-1-10-50-16,-3-18-70 15,1-8-72-15,-3-16 30 16,-2-8 47-16,-1-12 102 15,-2-5 97-15,0-7 167 16,1-1 36-16,3 10 29 0,2 6-18 16,1 19-70-1,2 11-30-15,-1 10-61 0,0 9-25 16,3 12-19-16,-2 0-4 16,-2 2 0-16,-1-2 0 15,-2-13 10 1,-2-4 9-16,3-15 18 0,0-8 5 0,3-11-1 15,0-2-15-15,4-3-145 16,-6 4-175 0</inkml:trace>
  <inkml:trace contextRef="#ctx0" brushRef="#br0" timeOffset="-75614.45">12376 17184 664 0,'5'-5'317'16,"8"-2"-114"-1,5-1-55-15,16 2-60 16,4 2-28-16,7 2-36 0,-4 1-9 0,-9 1-4 15,-7-1 4-15,-14 1 20 16,-5 1 15-16,-19-1 4 16,-4 6 5-16,-12 6-15 15,-1-1-13-15,8 9-8 16,-1-2-7-16,12 1-12 16,5 2-3-16,9 1-1 15,9 1 4 1,10 0 6-16,3 1 0 0,6-6 5 15,0-4-2 1,-3-10 7-16,-3-5 5 16,-4-11 6-16,0-3-2 15,-4-11-2-15,4-1-2 16,-10-1-1-16,-2 0-2 16,-5 12-12-16,-4 6-10 0,-4 9-12 15,0 6-4 1,-4 10 2-16,2 7 8 0,7 12 1 15,-2 1 4 1,5 7 2-16,-2-4 7 0,3-20-124 16,5 2-106-16</inkml:trace>
  <inkml:trace contextRef="#ctx0" brushRef="#br0" timeOffset="-75483.24">12776 16895 1121 0,'-2'-3'470'16,"-5"-6"-266"-16,3 13-189 16,5 11-10-16,2 11-314 15</inkml:trace>
  <inkml:trace contextRef="#ctx0" brushRef="#br0" timeOffset="-75102.25">12987 17341 641 0,'-5'12'345'16,"-3"10"-104"-16,5 3-64 0,11 1-77 15,5-6-32-15,10-7-3 16,4-4 15-16,8-17 12 16,2-9-2-16,-1-17-10 15,-3-6-13-15,-10-15-15 16,-4-3 0-16,-17-10-1 0,-4-5-6 16,-19-14-14-1,-3 4-17-15,-7 22-16 0,-10 12 2 16,-2 48-2-16,-7 14 4 15,7 24-1-15,12 10-10 16,28 10-9 0,20 4 8-16,34-4-136 15,13 1-124-15</inkml:trace>
  <inkml:trace contextRef="#ctx0" brushRef="#br0" timeOffset="-74072.66">13521 17188 785 0,'1'-3'354'0,"0"-3"-162"15,-4 0-35-15,-10 6-38 0,-6 0-13 0,-4 7-38 32,0 3-18-32,6 3-42 0,11 6-14 0,6-2-10 15,9 0 6-15,10-1 6 31,4-4 4-31,4-5 10 16,-5-6 6-16,-9-1 12 16,-8-2 1-16,-10 0-17 15,-8 4-6-15,-9 6-20 16,-1 4-5-16,6 10 5 16,3 2 1-16,14 2 4 0,7-1 2 15,13-4 3-15,10-1 4 16,10-10 8-1,-3-6 5-15,1-13 5 0,-6-6-1 16,-8-5-20-16,1-2-22 16,-7-1-51-16,-1 1-22 15,-3 1-3-15,-4 4 18 16,-3 6 47-16,-6 0 24 0,-1 4 14 16,0 1 2-16,0 0 0 15,3 3 4-15,-3 2 3 16,0 0 5-16,0-1 7 15,0 1 1-15,7-1 5 16,9 0-5-16,30 0-9 16,-29 6-5-16,-5-1-4 15,-4-1 0-15,-8-1 7 16,-2-2 11-16,-4 1 5 16,4 0 5-16,1 0-6 15,-15 1-11-15,-32 9-17 16,29 2-9-16,10 5-11 15,0 5 0-15,9 4 10 16,9 7 5-16,4-2 9 16,4-1 1-16,4-8 8 15,-2-7 3-15,4-15 20 0,0-6 10 16,3-15 10-16,-2-4 4 0,-2-9-2 16,-2-1-3-1,-8-1 2-15,-1 5-5 16,-4 10-23-16,-3 6-8 0,2 11-34 15,-4 7-10-15,2 7-1 16,-1 5-3-16,-1 13 15 16,-2 1 8-16,0 1 6 15,-1-3 6-15,0-8 4 16,0-4-3-16,2-13 10 16,4-2 7-16,5-12 7 0,6-6 4 15,3-7-13-15,3-8-9 16,2 6-15-16,-1 2-3 15,1 10-9 1,-4 9-2-16,-10 7 0 0,-3 3 1 0,-5 16 7 31,-2 6 3-31,-1 9 8 0,2 5 3 0,0-3-47 16,6-2-113 0</inkml:trace>
  <inkml:trace contextRef="#ctx0" brushRef="#br0" timeOffset="-73497.71">15035 17242 919 0,'0'-8'416'0,"-6"-8"-188"16,-4 2-69-16,-13 4-73 15,-5 5-13-15,-4 5-41 16,-3 6-11-16,5 8-11 16,7 7-19-16,13 9-2 15,6 3 0-15,15 10 4 0,5-5 0 16,14-1 7-16,6-5 1 15,5-16 7-15,1-3 3 16,-7-16 12 0,-7-5 3-16,-13-7 8 0,-5-7 3 15,-9 2-5-15,1 0-7 16,-7 6-23-16,-3 11-8 16,-5 9-9-16,-3 11 0 15,3 14 8-15,4 8 3 0,6 8 0 16,3 2 3-1,2-5 1-15,5-2-2 0,3-8-143 16,-3-7-143-16</inkml:trace>
  <inkml:trace contextRef="#ctx0" brushRef="#br0" timeOffset="-73201.47">15418 17243 790 0,'-10'-12'349'16,"-14"-9"-155"-1,1 6-57-15,1 10-36 0,-3 9-23 16,4 12-43-16,5 4-14 16,7 8-16-16,9 4 2 15,10 1 7-15,7 2 8 16,13-7 20-1,3-5 10-15,4-14 40 0,-2-7 25 0,-6-16 13 16,-6-8-1 0,-15-8-38-16,-8-4-30 15,-18-1-54 1,-6 3-58-16,1 9-191 0,2 5-385 16</inkml:trace>
  <inkml:trace contextRef="#ctx0" brushRef="#br0" timeOffset="-72883.72">15601 17419 815 0,'6'0'413'15,"9"0"-87"1,2 2-135-16,6-2-74 16,0-1-13-16,2-6-6 15,0-3-10-15,-3-4-8 0,-5-2-4 16,-9-6-32-16,-7-3-5 0,-9-5-17 15,-3 1-12-15,-9 2-17 16,-3 4-9-16,2 10-17 16,0 10-7-16,1 11-9 15,3 8 4-15,1 14 15 16,-2 3 8-16,10 17 10 31,1 5 2-31,8 6 3 0,5-1 2 16,0-8 6-1,2-8 2-15,5-7-111 16,5-8-19-16</inkml:trace>
  <inkml:trace contextRef="#ctx0" brushRef="#br0" timeOffset="-72458.36">16255 17275 637 0,'0'0'343'0,"-4"5"-59"16,-6 6-74-16,-12 8-66 16,-7 7-20-16,-2 3-35 15,-2-4-24-15,5-3-22 16,5-11-4-16,2-14 7 16,5-6 0-16,2-18-3 0,6-3-5 15,5-3-26-15,3 2-11 16,12 5-19-16,5 8-12 15,7 9-14-15,0 6 3 16,0 15 15-16,-2 9 6 16,3 14 20-16,1 9 0 15,-2 1 2-15,-2 1 8 16,-5-10-118-16,-4-12-97 0</inkml:trace>
  <inkml:trace contextRef="#ctx0" brushRef="#br0" timeOffset="-72318.44">16143 16886 1291 0,'-1'-2'501'0,"-3"5"-375"16,3 9-63-16,1 18-74 16,5 5-26-16</inkml:trace>
  <inkml:trace contextRef="#ctx0" brushRef="#br0" timeOffset="-71596.06">17141 17239 601 0,'0'3'232'0,"-3"9"-125"15,-3 4-14-15,-7 12 39 16,-4 3 4-16,-8 3-24 16,-8 0-24-16,-1-8-34 15,-2-7-7-15,6-17 3 16,5-7 0-16,11-18-8 0,5-5-5 16,11-6-28-16,5 2-9 15,14 4-19-15,4 9-7 16,5 7 3-16,1 9-8 15,-7 15 12-15,-2 9 6 16,-3 12 5-16,-3 7 12 16,-1-1 8-16,7-3 2 15,-2-12 7-15,0-9 7 0,3-15 11 16,-4-8 3-16,-5-12 3 16,3-5-3-16,-6-6-11 15,-2 0-9-15,2 6-22 16,-3 7-9-16,0 14-21 15,1 8 6-15,-4 9 11 16,-3 4 7-16,-5 5 17 16,-4 0 0-16,-3-5 1 15,1-2 3-15,2-9 16 16,4-5 8-16,1-12 6 16,2-7-4-16,6-9-17 15,5-2-12-15,6 2-14 16,5 4-7-16,2 8-6 15,0 7 0-15,0 9 5 16,-4 11 5-16,-8 8 4 31,-6-9 1-31,-1 0-1 0,18 38 3 0,-4 3-223 0</inkml:trace>
  <inkml:trace contextRef="#ctx0" brushRef="#br0" timeOffset="-71251.94">17828 17422 384 0,'4'-7'259'0,"0"-12"23"16,-4-3-32-16,-7-5-31 15,-5-2-25-15,-9 4-37 16,-6 2-21-16,-5 11-50 16,-4 6-17-16,3 9-44 15,4 9-13-15,13 7-16 16,8 8-7-16,15 7 4 16,7 4 2-16,17 1 5 15,6-4 5-15,10-8 5 16,-1-10 3-16,-8-11 9 15,-4-9-27-15,-17-15-125 16,-6-10-135-16</inkml:trace>
  <inkml:trace contextRef="#ctx0" brushRef="#br0" timeOffset="-71141.9">17722 17049 827 0,'-3'0'409'0,"-3"0"-151"15,4 7-161-15,1 1-44 16,7 10-52-16,8 2 0 0,11 6-72 15,6 5-116-15</inkml:trace>
  <inkml:trace contextRef="#ctx0" brushRef="#br0" timeOffset="-70514.19">18460 17294 803 0,'0'-2'378'0,"6"-2"-150"15,7 4-106-15,12 0-72 0,11 0-9 16,15 2-4-16,5-2-7 15,3-3-5-15,-6 0 0 16,-22-2 3-16,-8-2 6 16,-19 2-19-16,-9 0-15 15,-20 5-18-15,-3 2-9 16,-9 9 11-16,2 5 8 16,6 4 7-16,5 6 2 15,13 5 4-15,8-1 4 0,13 0 7 16,8-4 2-16,6-11 3 15,4-2 4-15,3-14 7 16,-2-5 1-16,3-5 1 16,-2-8-2-16,-6 0-9 15,0-1-6-15,-7 8-16 16,-2 4-11-16,-11 13-16 16,-3 9-1-16,-1 9 7 15,-5 3 10-15,0 2 12 16,-1-6 3-16,0-10 6 15,2-4 5-15,4-10 22 16,4-4 1-16,10-9 0 16,5-4-5-16,3-9-22 15,1 1-4-15,-5 0-8 0,2 4-4 16,-3 12 5-16,-2 5 2 16,-1 13 12-16,-4 4 6 15,-3 14-5-15,-2 5-2 16,1 4-7-16,-1 1-4 15,1-3-161-15</inkml:trace>
  <inkml:trace contextRef="#ctx0" brushRef="#br0" timeOffset="-70043.09">20113 17317 642 0,'0'-11'371'16,"-2"-7"-51"-16,-8 5-129 15,-8-2-9-15,-1 7-76 0,-3 3-43 16,1 10-52-16,6 7-29 16,6 11-5-16,3 7 3 0,7 7 15 15,10 3 7-15,6-3 6 16,8-4 3-16,6-10 4 15,-2-11 7-15,-5-12 32 16,-3-10 15-16,-13-18 19 16,-8-7 0-16,-17-15-28 15,-7-4-15-15,-9-8-19 16,-2 2-9-16,5 8-16 16,4 11-11-1,8 21-67-15,10 14-54 16,9 16-146-16</inkml:trace>
  <inkml:trace contextRef="#ctx0" brushRef="#br0" timeOffset="-69634.89">19992 17140 691 0,'1'-3'346'16,"6"-4"-108"-16,5 1-24 0,14-3-38 15,10-3-29-15,24 5-55 16,8 1-22-16,5 7-37 0,-8 8-56 15,-13 6-283-15</inkml:trace>
  <inkml:trace contextRef="#ctx0" brushRef="#br0" timeOffset="-69195.25">20569 17389 515 0,'3'-4'316'16,"1"-3"-42"-16,-7 2-82 16,-5-1-25-16,-10 0-37 15,-4 3-20-15,-6 4-36 0,-1 3-19 16,6 8-37-16,5 3-13 15,6 2-11-15,11 3-3 16,7 2 7-16,8-4 5 16,8-3 6-16,0-5 3 15,2-6 7-15,-5-1 3 16,0-3 4-16,-3-3-40 16,-6-9-239-16</inkml:trace>
  <inkml:trace contextRef="#ctx0" brushRef="#br0" timeOffset="-68866.89">20745 17397 974 0,'-1'-1'385'0,"3"14"-238"16,4 4-52-16,7 15-27 0,5 2-10 15,9-7-26-15,0-3-1 16,0-10 6-16,5-6 11 15,-7-13 38-15,1-9 8 16,-5-15 8-16,-8-6-6 16,-5-16-28-16,-4-6-9 15,-8-15-17 1,-6-5-9-16,-6-13-9 0,-1-2-5 16,-6 5-19-16,0 11-5 15,-5 34-26-15,-2 21-6 0,6 29-2 16,4 15-4-16,20 25 12 15,13 8 1-15,25 9 10 16,11 2-9-16,23 1-213 16</inkml:trace>
  <inkml:trace contextRef="#ctx0" brushRef="#br0" timeOffset="-68192.48">21595 17264 477 0,'-4'-6'338'0,"-2"-3"2"16,-13 2-149-16,-5 3-48 15,-6 4-74-15,0 1-24 16,2 5-22-16,6 3-7 16,11 4-16-16,3 0-2 15,10 2 0-15,8 1 5 0,2-1 6 16,9 0 1-16,-2-4 6 16,-5-5 2-16,-3-5 15 15,-7-1-1-15,-9-4-26 16,-5 1-7-16,-10 3-25 15,-5 2-3-15,2 10 12 16,0 3 1-16,6 4 0 16,6 3-1-16,9-3 1 15,3-4 4-15,12-2 11 16,3-2 9-16,13-4 20 16,10-2 8-16,8-11 7 15,2-6-3-15,0-5-6 16,-5-6-4-16,-6-3-2 0,-5 1 0 15,-12 2-2-15,-6 6 13 16,-11 7 8-16,-4 6-6 16,-8 6-12-16,1 7-22 15,-3 13-21-15,5 2-1 16,5 11 5-16,0-2 7 16,5-3-76-16,-1-2-72 0</inkml:trace>
  <inkml:trace contextRef="#ctx0" brushRef="#br0" timeOffset="-68046.55">21799 17068 919 0,'-1'-3'427'0,"1"-5"-218"16,0 8-135-16,2 14-68 15,0 2-113-15</inkml:trace>
  <inkml:trace contextRef="#ctx0" brushRef="#br0" timeOffset="-67659.74">22404 17368 637 0,'-12'-16'402'0,"-5"-8"-33"16,-6 1-158-16,-6 1-51 0,1 10-88 16,-4 4-36-16,1 8-38 15,5 9-14 1,3 13-2-16,2 7 4 0,12 18 0 15,3-4 6-15,15 3 3 16,8-1 5-16,11-9 1 16,7-4 5-16,-5-15 13 15,-3-9 13-15,-6-11 44 0,-11-13 20 16,-18-13 5 0,-11-2-13-16,-25-10-46 0,-3 6-25 15,4 9-84-15,7 4-138 16</inkml:trace>
  <inkml:trace contextRef="#ctx0" brushRef="#br0" timeOffset="-67179.49">22841 17338 773 0,'0'-1'384'0,"1"1"-124"0,-9 11-139 16,-3 7-29-16,-11 9-34 16,-7 4-5-16,-10-1-17 15,-10-3-5-15,4-4-8 16,4-9-1-16,8-7 6 16,9-5 5-16,3-13 14 15,4-9-1-15,9-8-14 16,8-1-14-16,10 3-21 15,9 3-8-15,7 7-7 16,-4 2-3-16,3 14 6 16,-5 7 3-16,1 15 8 0,6 7 5 15,4 7-1-15,1 1 0 16,1 1 2-16,-3-3-6 16,-4-7-149-16,-2-4-173 15</inkml:trace>
  <inkml:trace contextRef="#ctx0" brushRef="#br0" timeOffset="-66977.23">23030 17629 941 0,'0'-5'483'16,"3"3"-123"-16,-5-9-97 0,-1 14-87 15,-3 1-33 1,0 2-45-16,2-3-5 0,1-1-14 15,2-1-12-15,0-1-22 16,0 0-7-16,1 0 5 16,0 0-43-16,0 0-469 15</inkml:trace>
</inkml:ink>
</file>

<file path=ppt/ink/ink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5-11-26T08:33:34.534"/>
    </inkml:context>
    <inkml:brush xml:id="br0">
      <inkml:brushProperty name="width" value="0.05292" units="cm"/>
      <inkml:brushProperty name="height" value="0.05292" units="cm"/>
      <inkml:brushProperty name="color" value="#FF0000"/>
    </inkml:brush>
  </inkml:definitions>
  <inkml:trace contextRef="#ctx0" brushRef="#br0">1820 9403 778 0,'8'0'319'0,"16"-3"-145"0,15-10-30 16,18-24 7-16,-2-15-1 16,0-22-40-16,-9-5-6 15,-18-10-1-15,-8 0-9 16,-11-6-10-16,-7 0-16 16,0 13-23-16,-3 12 3 0,-8 32-7 15,4 17-16-15,-3 21-37 16,5 15-21-16,3 24-10 15,0 12 11-15,15 29 21 16,4 9 6-16,16 10 1 16,4 0 2-16,-2-11 2 15,1-6 3-15,-3-26-56 16,-2-9-47-16,0-23-170 16,-8-10-126-16</inkml:trace>
  <inkml:trace contextRef="#ctx0" brushRef="#br0" timeOffset="153.44">2082 9130 631 0,'4'3'342'16,"13"3"-34"-16,12 3-214 16,26 3-87-16,13-1 0 15,11-3 70 1,-7 1-147-16</inkml:trace>
  <inkml:trace contextRef="#ctx0" brushRef="#br0" timeOffset="312.94">1810 8959 1543 0,'-7'3'580'0,"-4"3"-452"16,4-2-68-16,14 3-63 15,7-2-13-15,20 3-97 16,15 4-146-16</inkml:trace>
  <inkml:trace contextRef="#ctx0" brushRef="#br0" timeOffset="601.36">2547 9209 1050 0,'8'4'379'16,"14"1"-300"0,6 0-45-16,6-6 0 15,3-4 2-15,-6-9 24 0,-3-4 8 0,-13-9 42 32,-8 2 13-32,-16-6-14 15,-10 3-3-15,-5 9-38 16,-7-1-41-16,5 13-37 15,7 7-18-15,2 17-27 0,5 12 16 16,3 24 11-16,-2 6 9 16,3 15 12-16,4 2 5 15,4-8 2-15,1-5 2 16,13-15-72-16,-4-11-86 0</inkml:trace>
  <inkml:trace contextRef="#ctx0" brushRef="#br0" timeOffset="918.21">3389 9089 1014 0,'-12'15'498'31,"-10"9"-189"-31,-7 11-179 16,-5 2-37-16,-3-9-57 0,2-4-2 0,2-16-21 31,2-7-25-31,3-7-50 16,7-8-17-16,9-4-9 15,1-3 27-15,14 3 56 16,1 2 16-16,7 5 26 16,9 9-3-16,7 11-6 15,4 8 0-15,5 12 8 0,-1 2 4 16,0 2 2-16,-5-3-2 15,0-6 40-15,-10-6-23 16</inkml:trace>
  <inkml:trace contextRef="#ctx0" brushRef="#br0" timeOffset="1533.01">4416 10218 1054 0,'-1'22'405'31,"0"-11"-277"-31,1 1-85 0,-3 69-28 16,4 17 7-16,6 34 7 0,-2-26-5 16,-5-12-4-16,-1-10-3 15,-6-20-1-15,2-11 0 16,-1-19-36-16,0-7-104 15</inkml:trace>
  <inkml:trace contextRef="#ctx0" brushRef="#br0" timeOffset="1737.49">4305 10391 902 0,'23'-7'349'0,"30"-9"-233"16,9 2-49-16,21 4-27 15,5 1-8-15,10 7-22 16,6 1-38-16</inkml:trace>
  <inkml:trace contextRef="#ctx0" brushRef="#br0" timeOffset="1942.77">4412 10727 1430 0,'2'-1'515'16,"14"1"-427"-16,7-1-63 15,24 0-30-15,15 0 1 0,10 0 7 16,6 2-42 0</inkml:trace>
  <inkml:trace contextRef="#ctx0" brushRef="#br0" timeOffset="2416.97">5005 10973 338 0,'5'-3'256'0,"1"-9"63"16,6 0-66-16,-5-3-56 15,-2-1-15-15,-7-1-36 16,-2 0-20-16,-8 1-27 0,1-1-11 16,-8 7-30-16,-4 3-19 0,-4 11-33 31,-6 5-16-31,4 13-14 0,10 1 2 16,10 6 10-16,9-3 1 15,8-7 1-15,9 0 1 16,11-12 1-16,-1 0 0 15,6-9 3-15,-8-5 1 16,-5-6 4-16,-5-3 1 0,-5 4 7 16,-5 0-1-16,-5 7-8 0,1 7-4 15,0 17-5 1,-1 5-1-16,2 13 6 16,-1 7 3-16,-2 7 1 15,1 4 1-15,1-1 2 16,-1-4 0-16,4-17 3 15,2-8-27-15,4-15-198 16</inkml:trace>
  <inkml:trace contextRef="#ctx0" brushRef="#br0" timeOffset="2809.76">5194 11182 942 0,'1'-5'463'16,"0"-9"-160"-16,6 0-143 0,14 3-108 16,4 2-23-16,13 9-18 15,5 3-4-15,-11 13-7 16,-7 2-4-16,-16 6-4 15,-9 5 2-15,-12-5 6 16,-4-2 6 0,2-12 3-16,3-4-19 15,13-6-15-15,10 0-1 16,5 0-1-16,4-1 18 0,-2 5 9 16,-3 7 0-16,-5 11 11 15,-3 8 10-15,-13 5 21 16,-11 1 7-16,-22-5-2 15,-10-9-3-15,-7-14-44 16,12-4-50-16</inkml:trace>
  <inkml:trace contextRef="#ctx0" brushRef="#br0" timeOffset="3438.27">4473 10032 652 0,'-2'0'395'31,"2"0"-19"-31,11 1-256 16,8 1-40-16,26-2-46 15,13-2 1-15,28 2-3 16,15 0-6-16,-4 5-10 16,-1 1-5-16,-13 2-4 0,-17-2 4 0,-12-3-95 31,-10-2-63-31,-25-4-65 0,-8-4-17 15,-23-10 111-15,-3-2 89 16,-12-6 123-16,2 5 42 16,9 6 21-16,3 5-16 15,13 9-62-15,4 4-29 16,11 8-39-16,-5 1-9 16,16 9 5-16,0 1 22 0,-5 1 31 0,3 4 17 15,-24-1 29-15,-9 2-14 16,-11-2-23-16,2-2-17 15,-3-6-112 1,4-3-183-16</inkml:trace>
  <inkml:trace contextRef="#ctx0" brushRef="#br0" timeOffset="3889.36">6001 10649 660 0,'3'0'351'0,"8"-2"-73"16,5-3-70-16,16-2-65 15,9-2-29-15,12 1-46 0,7-2-19 16,0-2-28 0,-4 7-8-16,-11 5-83 15,-12 4-74-15</inkml:trace>
  <inkml:trace contextRef="#ctx0" brushRef="#br0" timeOffset="4134.07">6034 10812 787 0,'0'0'355'0,"10"3"-137"16,5-2-65-16,20-1-38 16,10 1 3-1,15-1-20-15,5-1-18 0,-3 0-32 16,-8-1-13-16,-17 1-19 16,-8-2 17-16,-15 1-140 0</inkml:trace>
  <inkml:trace contextRef="#ctx0" brushRef="#br0" timeOffset="6140.91">7344 9993 868 0,'-11'0'400'15,"-22"9"-182"-15,-13 11-65 16,-15 38-73-16,-5 25-26 16,9 41-24-16,9 19 0 0,29 9-8 15,20-2-5-15,34-24-7 16,12-18-1-16,29-34 0 16,6-18-1-16,1-29-29 15,4-8-102-15</inkml:trace>
  <inkml:trace contextRef="#ctx0" brushRef="#br0" timeOffset="6368.73">7388 10631 1083 0,'3'3'428'0,"7"1"-252"16,14 0-111-1,12-3-13-15,22-2 1 16,13-3-2-16,8-3 13 0,-2 0-114 0</inkml:trace>
  <inkml:trace contextRef="#ctx0" brushRef="#br0" timeOffset="6707.46">7952 10680 735 0,'1'-8'410'0,"2"-9"-31"16,9-10-254 0,6-2-32-16,5-7-11 15,0-4 7-15,-3 1-3 16,-5-3 3-16,-6 5-19 16,-2 6-19-16,-5 14-26 15,-2 14-18-15,-2 19-14 16,-1 15-1-16,0 19 0 0,3 6 4 15,10 16 2 1,-1 0 2-16,5 3 1 16,1-2 3-16,-5-20-92 0,3-12-152 15</inkml:trace>
  <inkml:trace contextRef="#ctx0" brushRef="#br0" timeOffset="6878.63">8405 10893 1139 0,'-3'-1'626'16,"2"-1"-32"-16,0 1-488 0,1 0-46 16,0 0-104-16,0-1-112 15</inkml:trace>
  <inkml:trace contextRef="#ctx0" brushRef="#br0" timeOffset="7266.41">8631 10712 805 0,'7'-8'382'16,"6"-11"-149"-16,6-7-56 15,1-4-56-15,-3-5-19 16,-2-3-14-16,-5-2-7 15,-3 1-26-15,-3 7-11 0,-3 11-21 16,-1 15-14-16,-1 20-8 16,-1 12-1-16,5 20-4 15,5 5 3-15,2 15 3 16,4 1 1-16,-5 2 3 16,2-1 1-16,-6-19 41 15,3-8-106-15</inkml:trace>
  <inkml:trace contextRef="#ctx0" brushRef="#br0" timeOffset="7907.36">9402 10505 751 0,'-2'-4'456'16,"-3"7"-11"-16,-1 14-324 15,-1 11-51-15,3 21-55 16,-4 9 0-16,0 8 1 16,1 4-2-16,4-11 0 15,3-12 0-15,5-19-3 16,0-14 8-16,-1-27 3 15,0-11-1-15,-2-24 2 16,3-9-5-16,-2-14 7 16,-4-5 11-16,-6 9 7 15,-2 9-3-15,1 22-1 16,5 15-6-16,5 18-16 16,-1 7-5-16,3 16-12 15,6 6-7-15,14 13 3 16,7 2 3-16,15 3-1 15,7-3 1-15,6-8 1 0,2-7 0 16,-8-14 6-16,-7-9 3 16,-19-17 8-16,-4-9 6 15,-10-16 30-15,-3-6 13 16,-5-6 9-16,-8 4-2 16,-10-1-30-16,1 5-18 15,-3 12-27-15,-1 3-39 16,4 20-159-16,-1 7 70 0</inkml:trace>
  <inkml:trace contextRef="#ctx0" brushRef="#br0" timeOffset="8170.9">9841 9963 1104 0,'9'-5'480'0,"23"2"-260"0,10 15-81 15,19 34-78 1,12 19-10-16,-3 39-1 16,-5 15-11-16,-28 8-13 0,-19 2 1 15,-34-6-4-15,-15-6 2 16,-12-21 0-1,-7-15-1-15,21-40-4 0,2-16-77 16</inkml:trace>
  <inkml:trace contextRef="#ctx0" brushRef="#br0" timeOffset="8629.59">10745 10572 992 0,'0'-3'451'0,"0"5"-225"0,6 8-88 15,-3 17-103-15,2 9-10 16,-2 13 1-16,0 3-2 16,0 0-4-16,2-6-2 15,2-14-1-15,1-10 2 16,2-19 8-16,4-5-1 0,2-16-45 16,3-3-71-16</inkml:trace>
  <inkml:trace contextRef="#ctx0" brushRef="#br0" timeOffset="8823.35">10719 10423 962 0,'-3'-1'565'0,"2"-1"-29"0,1 0-331 15,0 1-149 1,0 1-26-16,0-1-161 16,10-1-208-16</inkml:trace>
  <inkml:trace contextRef="#ctx0" brushRef="#br0" timeOffset="9292.83">10551 10118 461 0,'-1'0'362'0,"-2"-2"73"16,3 1-136-16,0 0-137 16,0 0-60-16,30 0-76 15,62 2-6-15,-19 0-4 16,4 1-5-16,0 3-4 16,-4 1-27-16,-13-2-100 15,-14 1-22-15,-24-3-25 16,-11-2 28-16,-14-4 92 15,-9-4 21-15,-6-8 26 16,-8 1 4-16,11 0 29 16,4 1 13-16,4 9 14 0,12 3-2 15,0 6-16-15,2 2-5 16,9 5 16-16,-2 4 24 16,-3 5 35-16,-3 3 13 15,-12 2 1-15,-5-4-16 16,-9-3-38-16,-1-3 0 15,9-7-250-15</inkml:trace>
  <inkml:trace contextRef="#ctx0" brushRef="#br0" timeOffset="9845.61">11656 10496 989 0,'-4'-3'493'0,"2"2"-205"16,-3 12-110-16,-4 12-124 15,5 12-44-15,-1 23-9 0,5 1 2 16,3 2 2-16,9-1 0 16,4-16-98-1,-1-12-106-15</inkml:trace>
  <inkml:trace contextRef="#ctx0" brushRef="#br0" timeOffset="10007.59">11379 10700 1204 0,'11'-3'512'16,"8"1"-233"-1,25-4-160-15,15 1-14 16,19-3-20-16,-2-2-23 0,0-1-14 16,-7 3-58-1</inkml:trace>
  <inkml:trace contextRef="#ctx0" brushRef="#br0" timeOffset="10504.42">12630 9869 1097 0,'-22'17'410'0,"-30"31"-308"15,-5 16-35-15,0 30-30 16,13 18-7-16,24 17-16 16,14 5-3-16,21-6-2 15,9-13 2-15,21-23 2 16,16-11 1-16,17-33 1 16,3-15 14-16,3-27-114 15</inkml:trace>
  <inkml:trace contextRef="#ctx0" brushRef="#br0" timeOffset="10886.98">12886 10241 935 0,'5'1'380'16,"4"0"-210"-1,15 2-103-15,9-2-9 0,12-2-7 16,6-4-5 0,-5-4-18-16,-2 1-3 15,-15 0-6-15,-12-1-5 16,-4 7-14-16,-10 2-6 0,-3 12-1 15,0 4 0-15,-12 14 8 16,4 8 3-16,-6 8-1 16,2 9-1-16,8 2 0 15,-3-3-1-15,9-3 1 16,1-9 1-16,4-6 0 16,0-4 6-16,5-11-140 0,-5-6-126 15</inkml:trace>
  <inkml:trace contextRef="#ctx0" brushRef="#br0" timeOffset="11052.25">12904 10505 1283 0,'4'-1'488'0,"5"4"-363"15,18-3-55-15,20 3-57 16,8 2-2-1,14-2-4-15,-5 2 1 16</inkml:trace>
  <inkml:trace contextRef="#ctx0" brushRef="#br0" timeOffset="11257.03">13499 10706 969 0,'-2'-3'535'15,"1"-3"-98"1,-1 0-224-16,3 0-137 16,2 0-28-16,4-1-193 15,2 0-378-15</inkml:trace>
  <inkml:trace contextRef="#ctx0" brushRef="#br0" timeOffset="12445.9">14574 10278 1061 0,'0'-4'491'16,"-1"-1"-216"0,2 18-190-16,3 17-61 15,2 25-34-15,0 9 6 16,5 6 9-16,-4-3 5 0,0-10 2 15,-1-9 1-15,-7-17 4 16,0-9 3-16,0-21 20 16,-2-9 4-16,1-16-5 0,1-7-3 15,-7-16-21 1,3-7-4-16,0-12-4 16,0-2-1-16,5 3-5 15,-3 10-3-15,5 22-4 16,-1 12 0-16,4 21-6 15,4 10 1-15,2 18-1 0,8 11 0 16,5 13 7 0,9 4 1-16,11 0 3 15,4-8 1-15,5-12 1 0,-2-10 2 16,-7-12 3 0,-5-9 3-16,-9-13 10 15,-4-5 4-15,-8-15 35 0,-2-4 14 16,-8-14 19-1,-8-9 4-15,-6-2-35 16,-9 5-20-16,-4 18-55 0,2 6-54 16,-2 20-291-16</inkml:trace>
  <inkml:trace contextRef="#ctx0" brushRef="#br0" timeOffset="12875.57">15216 9894 911 0,'29'23'344'0,"20"20"-240"16,22 27-61-16,4 19 6 15,-11 25 9-15,-10 5 4 16,-31-2 13 0,-19-8 11-16,-27-20 40 0,-15-10 20 15,-16-10-15-15,-1-10-18 0,9-23-45 16,9-12-48 0,19-29-206-16,13-12-208 0</inkml:trace>
  <inkml:trace contextRef="#ctx0" brushRef="#br0" timeOffset="13284.49">16134 10393 1171 0,'3'-3'543'0,"4"-3"-229"16,-2 4-118 0,1 2-119-16,-1 1-25 15,1 2-31-15,-3-2-10 16,0-1-112-16,-3 0-93 0</inkml:trace>
  <inkml:trace contextRef="#ctx0" brushRef="#br0" timeOffset="13557.73">16175 10589 1281 0,'-1'15'477'0,"0"9"-343"0,4 24-116 32,3 12-7-32,0 20-7 15,-2 7 3-15,-9-2 9 0,-7-5 2 0,-8-17 7 16,-3-7-5 0,-5-13 2-1,0-7 4-15,1-19 15 16,-1-11 7-16,5-15-13 0,1-12-30 15,5-18-100-15,9-3-73 16,8-12-207-16</inkml:trace>
  <inkml:trace contextRef="#ctx0" brushRef="#br0" timeOffset="14141.36">15925 9972 871 0,'-6'0'379'16,"-1"4"-228"-16,7-3-51 16,20 5-63-16,13-3-15 15,23-2 5-15,12 2 7 16,18-2-7-16,2 3-1 15,-4 2-4-15,-7-2-4 16,-25-4 2-16,-7 0-1 0,-27-4 10 16,-7-5-1-16,-7 2-13 15,-11-6-15 1,2 1-40-16,-2 4-20 16,-6-4-33-16,2 2-5 0,-1-1 8 15,1 0 12-15,5 6 22 16,3 3 14-16,5 3 42 15,-2-1 15-15,0 0 46 16,0 0 14-16,3 12-4 16,39 42 6-16,-26-24 5 0,-4 0 14 15,-8-2 48-15,-10-3 11 16,-17-3-11-16,-5-2-23 16,1 0-61-16,1-5-15 15,11-6-230 1</inkml:trace>
  <inkml:trace contextRef="#ctx0" brushRef="#br0" timeOffset="38373.36">13985 10361 315 0,'3'-1'255'15,"4"0"23"-15,0-5-38 16,-2-3-17-16,-1-3-25 16,0-3-18-16,-4-3-32 15,-4-2-14-15,-7-5-27 16,-3 2-11-16,-9-4-37 15,-1 4-22-15,-2 11-47 0,1 8-22 16,2 14-34-16,-1 10-6 16,3 11 8-16,6 6 13 15,10 1 23-15,5-2 7 16,9-11 0 0,5-7-1-16,7-10 4 0,3-5 3 15,5-11 12 1,0-6 3-16,-1-7 6 0,-2-1 3 15,-9 4 4-15,-5 2 3 16,-8 4 8-16,-4 3 8 16,-4 4-7-16,-3 5-6 15,-3 4-12-15,-1 3-8 16,7 3-8-16,0-1-3 0,6 7-6 16,2 2-2-1,7 11 4-15,7 11-1 0,-1 8 7 0,-3 4 4 16,-14 1 4-1,-12-3 8-15,-15-4 13 16,-8-3 6-16,-4-18 20 0,1-12 12 16,6-25-6-1,5-11-11-15,12-8-32 16,6 3-25-16,8 14-139 0,-1 7-89 16</inkml:trace>
</inkml:ink>
</file>

<file path=ppt/ink/ink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2-03T08:58:12.402"/>
    </inkml:context>
    <inkml:brush xml:id="br0">
      <inkml:brushProperty name="width" value="0.05292" units="cm"/>
      <inkml:brushProperty name="height" value="0.05292" units="cm"/>
    </inkml:brush>
  </inkml:definitions>
  <inkml:trace contextRef="#ctx0" brushRef="#br0">18436 8501 368 0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02E92-A738-47ED-8A8B-64D8FCF760F7}" type="datetimeFigureOut">
              <a:rPr lang="en-US" smtClean="0"/>
              <a:t>17-Dec-25</a:t>
            </a:fld>
            <a:endParaRPr lang="en-US"/>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721535-0E7A-43C8-B6D3-BEAAED91F258}" type="slidenum">
              <a:rPr lang="en-US" smtClean="0"/>
              <a:t>‹#›</a:t>
            </a:fld>
            <a:endParaRPr lang="en-US"/>
          </a:p>
        </p:txBody>
      </p:sp>
    </p:spTree>
    <p:extLst>
      <p:ext uri="{BB962C8B-B14F-4D97-AF65-F5344CB8AC3E}">
        <p14:creationId xmlns:p14="http://schemas.microsoft.com/office/powerpoint/2010/main" val="2874060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237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9575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981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4799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315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989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3512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6044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041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0864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246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856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2112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428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89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635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642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037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616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34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043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197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4429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716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437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820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055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5304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828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287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674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3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562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1709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273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551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021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0528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2783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041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068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3452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2039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3006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4278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A86A91-7BFF-72AE-8388-E9C0A82781CE}"/>
              </a:ext>
            </a:extLst>
          </p:cNvPr>
          <p:cNvSpPr>
            <a:spLocks noGrp="1"/>
          </p:cNvSpPr>
          <p:nvPr>
            <p:ph type="ctrTitle"/>
          </p:nvPr>
        </p:nvSpPr>
        <p:spPr>
          <a:xfrm>
            <a:off x="1143000" y="1122363"/>
            <a:ext cx="6858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a:extLst>
              <a:ext uri="{FF2B5EF4-FFF2-40B4-BE49-F238E27FC236}">
                <a16:creationId xmlns:a16="http://schemas.microsoft.com/office/drawing/2014/main" id="{1C234ECF-E7A0-80AC-C0D1-176C8851DDAE}"/>
              </a:ext>
            </a:extLst>
          </p:cNvPr>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a:extLst>
              <a:ext uri="{FF2B5EF4-FFF2-40B4-BE49-F238E27FC236}">
                <a16:creationId xmlns:a16="http://schemas.microsoft.com/office/drawing/2014/main" id="{0DBC5C3F-1F96-2777-9589-6AA9C8415071}"/>
              </a:ext>
            </a:extLst>
          </p:cNvPr>
          <p:cNvSpPr>
            <a:spLocks noGrp="1"/>
          </p:cNvSpPr>
          <p:nvPr>
            <p:ph type="dt" sz="half" idx="10"/>
          </p:nvPr>
        </p:nvSpPr>
        <p:spPr/>
        <p:txBody>
          <a:bodyPr/>
          <a:lstStyle/>
          <a:p>
            <a:fld id="{D7936391-0D85-40B2-81A0-D1C16231206E}" type="datetimeFigureOut">
              <a:rPr lang="en-US" smtClean="0"/>
              <a:t>17-Dec-25</a:t>
            </a:fld>
            <a:endParaRPr lang="en-US"/>
          </a:p>
        </p:txBody>
      </p:sp>
      <p:sp>
        <p:nvSpPr>
          <p:cNvPr id="5" name="Θέση υποσέλιδου 4">
            <a:extLst>
              <a:ext uri="{FF2B5EF4-FFF2-40B4-BE49-F238E27FC236}">
                <a16:creationId xmlns:a16="http://schemas.microsoft.com/office/drawing/2014/main" id="{EE57B455-BFD0-7826-2279-9455BBD79F89}"/>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0F13AC98-0DF8-BC18-A329-9E13395572EE}"/>
              </a:ext>
            </a:extLst>
          </p:cNvPr>
          <p:cNvSpPr>
            <a:spLocks noGrp="1"/>
          </p:cNvSpPr>
          <p:nvPr>
            <p:ph type="sldNum" sz="quarter" idx="12"/>
          </p:nvPr>
        </p:nvSpPr>
        <p:spPr/>
        <p:txBody>
          <a:bodyPr/>
          <a:lstStyle/>
          <a:p>
            <a:fld id="{F5D0F691-0B97-4C3A-A17A-2188B8CD7874}" type="slidenum">
              <a:rPr lang="en-US" smtClean="0"/>
              <a:t>‹#›</a:t>
            </a:fld>
            <a:endParaRPr lang="en-US"/>
          </a:p>
        </p:txBody>
      </p:sp>
    </p:spTree>
    <p:extLst>
      <p:ext uri="{BB962C8B-B14F-4D97-AF65-F5344CB8AC3E}">
        <p14:creationId xmlns:p14="http://schemas.microsoft.com/office/powerpoint/2010/main" val="1138215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4E60B7-8C48-202B-75CE-F22AA5F51A9E}"/>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3F0DE1B5-BDE9-8652-604A-A259594E67F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0D628271-63E6-B1B5-5120-CBC6AA7CCAD6}"/>
              </a:ext>
            </a:extLst>
          </p:cNvPr>
          <p:cNvSpPr>
            <a:spLocks noGrp="1"/>
          </p:cNvSpPr>
          <p:nvPr>
            <p:ph type="dt" sz="half" idx="10"/>
          </p:nvPr>
        </p:nvSpPr>
        <p:spPr/>
        <p:txBody>
          <a:bodyPr/>
          <a:lstStyle/>
          <a:p>
            <a:fld id="{D7936391-0D85-40B2-81A0-D1C16231206E}" type="datetimeFigureOut">
              <a:rPr lang="en-US" smtClean="0"/>
              <a:t>17-Dec-25</a:t>
            </a:fld>
            <a:endParaRPr lang="en-US"/>
          </a:p>
        </p:txBody>
      </p:sp>
      <p:sp>
        <p:nvSpPr>
          <p:cNvPr id="5" name="Θέση υποσέλιδου 4">
            <a:extLst>
              <a:ext uri="{FF2B5EF4-FFF2-40B4-BE49-F238E27FC236}">
                <a16:creationId xmlns:a16="http://schemas.microsoft.com/office/drawing/2014/main" id="{230F2E70-7936-F89A-F219-FF9DA79B653A}"/>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87E04CB2-6AE5-1F91-D1B3-81D895B7895E}"/>
              </a:ext>
            </a:extLst>
          </p:cNvPr>
          <p:cNvSpPr>
            <a:spLocks noGrp="1"/>
          </p:cNvSpPr>
          <p:nvPr>
            <p:ph type="sldNum" sz="quarter" idx="12"/>
          </p:nvPr>
        </p:nvSpPr>
        <p:spPr/>
        <p:txBody>
          <a:bodyPr/>
          <a:lstStyle/>
          <a:p>
            <a:fld id="{F5D0F691-0B97-4C3A-A17A-2188B8CD7874}" type="slidenum">
              <a:rPr lang="en-US" smtClean="0"/>
              <a:t>‹#›</a:t>
            </a:fld>
            <a:endParaRPr lang="en-US"/>
          </a:p>
        </p:txBody>
      </p:sp>
    </p:spTree>
    <p:extLst>
      <p:ext uri="{BB962C8B-B14F-4D97-AF65-F5344CB8AC3E}">
        <p14:creationId xmlns:p14="http://schemas.microsoft.com/office/powerpoint/2010/main" val="1893613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0637967D-F825-9CCE-254E-7B5F8824E31D}"/>
              </a:ext>
            </a:extLst>
          </p:cNvPr>
          <p:cNvSpPr>
            <a:spLocks noGrp="1"/>
          </p:cNvSpPr>
          <p:nvPr>
            <p:ph type="title" orient="vert"/>
          </p:nvPr>
        </p:nvSpPr>
        <p:spPr>
          <a:xfrm>
            <a:off x="6543676" y="365125"/>
            <a:ext cx="1971675"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E5B72D02-8182-BED1-BC1E-81B70A3CB0E3}"/>
              </a:ext>
            </a:extLst>
          </p:cNvPr>
          <p:cNvSpPr>
            <a:spLocks noGrp="1"/>
          </p:cNvSpPr>
          <p:nvPr>
            <p:ph type="body" orient="vert" idx="1"/>
          </p:nvPr>
        </p:nvSpPr>
        <p:spPr>
          <a:xfrm>
            <a:off x="628651" y="365125"/>
            <a:ext cx="5800725"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304B7D9B-CAC8-6288-A673-65ECBEEEBCA5}"/>
              </a:ext>
            </a:extLst>
          </p:cNvPr>
          <p:cNvSpPr>
            <a:spLocks noGrp="1"/>
          </p:cNvSpPr>
          <p:nvPr>
            <p:ph type="dt" sz="half" idx="10"/>
          </p:nvPr>
        </p:nvSpPr>
        <p:spPr/>
        <p:txBody>
          <a:bodyPr/>
          <a:lstStyle/>
          <a:p>
            <a:fld id="{D7936391-0D85-40B2-81A0-D1C16231206E}" type="datetimeFigureOut">
              <a:rPr lang="en-US" smtClean="0"/>
              <a:t>17-Dec-25</a:t>
            </a:fld>
            <a:endParaRPr lang="en-US"/>
          </a:p>
        </p:txBody>
      </p:sp>
      <p:sp>
        <p:nvSpPr>
          <p:cNvPr id="5" name="Θέση υποσέλιδου 4">
            <a:extLst>
              <a:ext uri="{FF2B5EF4-FFF2-40B4-BE49-F238E27FC236}">
                <a16:creationId xmlns:a16="http://schemas.microsoft.com/office/drawing/2014/main" id="{40DBDBC3-B2F1-507C-28DD-9E39B5B71CED}"/>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C82ED42C-6022-1D6A-2D8F-1F58EC54C702}"/>
              </a:ext>
            </a:extLst>
          </p:cNvPr>
          <p:cNvSpPr>
            <a:spLocks noGrp="1"/>
          </p:cNvSpPr>
          <p:nvPr>
            <p:ph type="sldNum" sz="quarter" idx="12"/>
          </p:nvPr>
        </p:nvSpPr>
        <p:spPr/>
        <p:txBody>
          <a:bodyPr/>
          <a:lstStyle/>
          <a:p>
            <a:fld id="{F5D0F691-0B97-4C3A-A17A-2188B8CD7874}" type="slidenum">
              <a:rPr lang="en-US" smtClean="0"/>
              <a:t>‹#›</a:t>
            </a:fld>
            <a:endParaRPr lang="en-US"/>
          </a:p>
        </p:txBody>
      </p:sp>
    </p:spTree>
    <p:extLst>
      <p:ext uri="{BB962C8B-B14F-4D97-AF65-F5344CB8AC3E}">
        <p14:creationId xmlns:p14="http://schemas.microsoft.com/office/powerpoint/2010/main" val="286154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4733366"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6" y="4421082"/>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fld id="{1D8BD707-D9CF-40AE-B4C6-C98DA3205C09}" type="datetimeFigureOut">
              <a:rPr lang="en-US" smtClean="0"/>
              <a:pPr/>
              <a:t>17-Dec-25</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11"/>
          </p:nvPr>
        </p:nvSpPr>
        <p:spPr>
          <a:xfrm>
            <a:off x="5303520" y="5719968"/>
            <a:ext cx="2831592" cy="365125"/>
          </a:xfrm>
        </p:spPr>
        <p:txBody>
          <a:bodyPr>
            <a:normAutofit/>
          </a:bodyPr>
          <a:lstStyle>
            <a:lvl1pPr>
              <a:defRPr>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12"/>
          </p:nvPr>
        </p:nvSpPr>
        <p:spPr>
          <a:xfrm>
            <a:off x="4649097" y="5719968"/>
            <a:ext cx="643666" cy="365125"/>
          </a:xfrm>
        </p:spPr>
        <p:txBody>
          <a:bodyPr/>
          <a:lstStyle>
            <a:lvl1pPr>
              <a:defRPr>
                <a:solidFill>
                  <a:schemeClr val="accent1"/>
                </a:solidFill>
              </a:defRPr>
            </a:lvl1pPr>
          </a:lstStyle>
          <a:p>
            <a:fld id="{B6F15528-21DE-4FAA-801E-634DDDAF4B2B}" type="slidenum">
              <a:rPr lang="en-US" smtClean="0">
                <a:solidFill>
                  <a:srgbClr val="94C600"/>
                </a:solidFill>
              </a:rPr>
              <a:pPr/>
              <a:t>‹#›</a:t>
            </a:fld>
            <a:endParaRPr lang="en-US" dirty="0">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05127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351" y="710292"/>
            <a:ext cx="7415050" cy="661308"/>
          </a:xfrm>
        </p:spPr>
        <p:txBody>
          <a:bodyPr/>
          <a:lstStyle/>
          <a:p>
            <a:r>
              <a:rPr lang="en-US"/>
              <a:t>Click to edit Master title style</a:t>
            </a:r>
            <a:endParaRPr lang="en-US" dirty="0"/>
          </a:p>
        </p:txBody>
      </p:sp>
      <p:sp>
        <p:nvSpPr>
          <p:cNvPr id="3" name="Content Placeholder 2"/>
          <p:cNvSpPr>
            <a:spLocks noGrp="1"/>
          </p:cNvSpPr>
          <p:nvPr>
            <p:ph idx="1"/>
          </p:nvPr>
        </p:nvSpPr>
        <p:spPr>
          <a:xfrm>
            <a:off x="738351" y="1492275"/>
            <a:ext cx="7415050" cy="43484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99252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6" y="2900831"/>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6" y="4267202"/>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55608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6" name="Footer Placeholder 5"/>
          <p:cNvSpPr>
            <a:spLocks noGrp="1"/>
          </p:cNvSpPr>
          <p:nvPr>
            <p:ph type="ftr" sz="quarter" idx="11"/>
          </p:nvPr>
        </p:nvSpPr>
        <p:spPr/>
        <p:txBody>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568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2"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6"/>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8"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6"/>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8" name="Footer Placeholder 7"/>
          <p:cNvSpPr>
            <a:spLocks noGrp="1"/>
          </p:cNvSpPr>
          <p:nvPr>
            <p:ph type="ftr" sz="quarter" idx="11"/>
          </p:nvPr>
        </p:nvSpPr>
        <p:spPr/>
        <p:txBody>
          <a:bodyPr/>
          <a:lstStyle/>
          <a:p>
            <a:endParaRPr lang="en-US" dirty="0">
              <a:solidFill>
                <a:srgbClr val="94C6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4464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4" name="Footer Placeholder 3"/>
          <p:cNvSpPr>
            <a:spLocks noGrp="1"/>
          </p:cNvSpPr>
          <p:nvPr>
            <p:ph type="ftr" sz="quarter" idx="11"/>
          </p:nvPr>
        </p:nvSpPr>
        <p:spPr/>
        <p:txBody>
          <a:bodyPr/>
          <a:lstStyle/>
          <a:p>
            <a:endParaRPr lang="en-US" dirty="0">
              <a:solidFill>
                <a:srgbClr val="94C60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33509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3" name="Footer Placeholder 2"/>
          <p:cNvSpPr>
            <a:spLocks noGrp="1"/>
          </p:cNvSpPr>
          <p:nvPr>
            <p:ph type="ftr" sz="quarter" idx="11"/>
          </p:nvPr>
        </p:nvSpPr>
        <p:spPr/>
        <p:txBody>
          <a:bodyPr/>
          <a:lstStyle/>
          <a:p>
            <a:endParaRPr lang="en-US" dirty="0">
              <a:solidFill>
                <a:srgbClr val="94C6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91593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2" y="601885"/>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1145895"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ooter Placeholder 5"/>
          <p:cNvSpPr>
            <a:spLocks noGrp="1"/>
          </p:cNvSpPr>
          <p:nvPr>
            <p:ph type="ftr" sz="quarter" idx="11"/>
          </p:nvPr>
        </p:nvSpPr>
        <p:spPr>
          <a:xfrm>
            <a:off x="4641448" y="5724837"/>
            <a:ext cx="3493664" cy="365125"/>
          </a:xfrm>
        </p:spPr>
        <p:txBody>
          <a:bodyPr>
            <a:normAutofit/>
          </a:bodyPr>
          <a:lstStyle/>
          <a:p>
            <a:endParaRPr lang="en-US" dirty="0">
              <a:solidFill>
                <a:srgbClr val="94C600"/>
              </a:solidFill>
            </a:endParaRPr>
          </a:p>
        </p:txBody>
      </p:sp>
      <p:sp>
        <p:nvSpPr>
          <p:cNvPr id="2" name="Title 1"/>
          <p:cNvSpPr>
            <a:spLocks noGrp="1"/>
          </p:cNvSpPr>
          <p:nvPr>
            <p:ph type="title"/>
          </p:nvPr>
        </p:nvSpPr>
        <p:spPr>
          <a:xfrm>
            <a:off x="4739833" y="2657436"/>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3"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8091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047F7F-BEBC-53F7-F522-F50A83886564}"/>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5489B565-28DF-6A01-792E-239438BCEABB}"/>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E067FE88-ABDB-F08C-AE03-E09EC5EF4AF0}"/>
              </a:ext>
            </a:extLst>
          </p:cNvPr>
          <p:cNvSpPr>
            <a:spLocks noGrp="1"/>
          </p:cNvSpPr>
          <p:nvPr>
            <p:ph type="dt" sz="half" idx="10"/>
          </p:nvPr>
        </p:nvSpPr>
        <p:spPr/>
        <p:txBody>
          <a:bodyPr/>
          <a:lstStyle/>
          <a:p>
            <a:fld id="{D7936391-0D85-40B2-81A0-D1C16231206E}" type="datetimeFigureOut">
              <a:rPr lang="en-US" smtClean="0"/>
              <a:t>17-Dec-25</a:t>
            </a:fld>
            <a:endParaRPr lang="en-US"/>
          </a:p>
        </p:txBody>
      </p:sp>
      <p:sp>
        <p:nvSpPr>
          <p:cNvPr id="5" name="Θέση υποσέλιδου 4">
            <a:extLst>
              <a:ext uri="{FF2B5EF4-FFF2-40B4-BE49-F238E27FC236}">
                <a16:creationId xmlns:a16="http://schemas.microsoft.com/office/drawing/2014/main" id="{8D12568C-20A2-2454-508B-339E9AA4457C}"/>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03819608-C015-12F1-6B41-EADD95DDD373}"/>
              </a:ext>
            </a:extLst>
          </p:cNvPr>
          <p:cNvSpPr>
            <a:spLocks noGrp="1"/>
          </p:cNvSpPr>
          <p:nvPr>
            <p:ph type="sldNum" sz="quarter" idx="12"/>
          </p:nvPr>
        </p:nvSpPr>
        <p:spPr/>
        <p:txBody>
          <a:bodyPr/>
          <a:lstStyle/>
          <a:p>
            <a:fld id="{F5D0F691-0B97-4C3A-A17A-2188B8CD7874}" type="slidenum">
              <a:rPr lang="en-US" smtClean="0"/>
              <a:t>‹#›</a:t>
            </a:fld>
            <a:endParaRPr lang="en-US"/>
          </a:p>
        </p:txBody>
      </p:sp>
    </p:spTree>
    <p:extLst>
      <p:ext uri="{BB962C8B-B14F-4D97-AF65-F5344CB8AC3E}">
        <p14:creationId xmlns:p14="http://schemas.microsoft.com/office/powerpoint/2010/main" val="3391322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2" name="Rectangle 101"/>
          <p:cNvSpPr/>
          <p:nvPr/>
        </p:nvSpPr>
        <p:spPr>
          <a:xfrm>
            <a:off x="905572" y="601885"/>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9"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1" y="4133090"/>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6" name="Footer Placeholder 5"/>
          <p:cNvSpPr>
            <a:spLocks noGrp="1"/>
          </p:cNvSpPr>
          <p:nvPr>
            <p:ph type="ftr" sz="quarter" idx="11"/>
          </p:nvPr>
        </p:nvSpPr>
        <p:spPr>
          <a:xfrm>
            <a:off x="4641448" y="5724837"/>
            <a:ext cx="3493664" cy="365125"/>
          </a:xfrm>
        </p:spPr>
        <p:txBody>
          <a:bodyPr>
            <a:normAutofit/>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73205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48575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7"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47769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4733366"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6" y="4421082"/>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fld id="{1D8BD707-D9CF-40AE-B4C6-C98DA3205C09}" type="datetimeFigureOut">
              <a:rPr lang="en-US" smtClean="0"/>
              <a:pPr/>
              <a:t>17-Dec-25</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 name="Footer Placeholder 4"/>
          <p:cNvSpPr>
            <a:spLocks noGrp="1"/>
          </p:cNvSpPr>
          <p:nvPr>
            <p:ph type="ftr" sz="quarter" idx="11"/>
          </p:nvPr>
        </p:nvSpPr>
        <p:spPr>
          <a:xfrm>
            <a:off x="5303520" y="5719968"/>
            <a:ext cx="2831592" cy="365125"/>
          </a:xfrm>
        </p:spPr>
        <p:txBody>
          <a:bodyPr>
            <a:normAutofit/>
          </a:bodyPr>
          <a:lstStyle>
            <a:lvl1pPr>
              <a:defRPr>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12"/>
          </p:nvPr>
        </p:nvSpPr>
        <p:spPr>
          <a:xfrm>
            <a:off x="4649097" y="5719968"/>
            <a:ext cx="643666" cy="365125"/>
          </a:xfrm>
        </p:spPr>
        <p:txBody>
          <a:bodyPr/>
          <a:lstStyle>
            <a:lvl1pPr>
              <a:defRPr>
                <a:solidFill>
                  <a:schemeClr val="accent1"/>
                </a:solidFill>
              </a:defRPr>
            </a:lvl1pPr>
          </a:lstStyle>
          <a:p>
            <a:fld id="{B6F15528-21DE-4FAA-801E-634DDDAF4B2B}" type="slidenum">
              <a:rPr lang="en-US" smtClean="0">
                <a:solidFill>
                  <a:srgbClr val="94C600"/>
                </a:solidFill>
              </a:rPr>
              <a:pPr/>
              <a:t>‹#›</a:t>
            </a:fld>
            <a:endParaRPr lang="en-US" dirty="0">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1930694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351" y="710292"/>
            <a:ext cx="7415050" cy="661308"/>
          </a:xfrm>
        </p:spPr>
        <p:txBody>
          <a:bodyPr/>
          <a:lstStyle/>
          <a:p>
            <a:r>
              <a:rPr lang="en-US"/>
              <a:t>Click to edit Master title style</a:t>
            </a:r>
            <a:endParaRPr lang="en-US" dirty="0"/>
          </a:p>
        </p:txBody>
      </p:sp>
      <p:sp>
        <p:nvSpPr>
          <p:cNvPr id="3" name="Content Placeholder 2"/>
          <p:cNvSpPr>
            <a:spLocks noGrp="1"/>
          </p:cNvSpPr>
          <p:nvPr>
            <p:ph idx="1"/>
          </p:nvPr>
        </p:nvSpPr>
        <p:spPr>
          <a:xfrm>
            <a:off x="738351" y="1492275"/>
            <a:ext cx="7415050" cy="43484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05567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6" y="2900831"/>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6" y="4267202"/>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58141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6" name="Footer Placeholder 5"/>
          <p:cNvSpPr>
            <a:spLocks noGrp="1"/>
          </p:cNvSpPr>
          <p:nvPr>
            <p:ph type="ftr" sz="quarter" idx="11"/>
          </p:nvPr>
        </p:nvSpPr>
        <p:spPr/>
        <p:txBody>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6930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2"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6"/>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8"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6"/>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8" name="Footer Placeholder 7"/>
          <p:cNvSpPr>
            <a:spLocks noGrp="1"/>
          </p:cNvSpPr>
          <p:nvPr>
            <p:ph type="ftr" sz="quarter" idx="11"/>
          </p:nvPr>
        </p:nvSpPr>
        <p:spPr/>
        <p:txBody>
          <a:bodyPr/>
          <a:lstStyle/>
          <a:p>
            <a:endParaRPr lang="en-US" dirty="0">
              <a:solidFill>
                <a:srgbClr val="94C6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07181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4" name="Footer Placeholder 3"/>
          <p:cNvSpPr>
            <a:spLocks noGrp="1"/>
          </p:cNvSpPr>
          <p:nvPr>
            <p:ph type="ftr" sz="quarter" idx="11"/>
          </p:nvPr>
        </p:nvSpPr>
        <p:spPr/>
        <p:txBody>
          <a:bodyPr/>
          <a:lstStyle/>
          <a:p>
            <a:endParaRPr lang="en-US" dirty="0">
              <a:solidFill>
                <a:srgbClr val="94C60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20070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3" name="Footer Placeholder 2"/>
          <p:cNvSpPr>
            <a:spLocks noGrp="1"/>
          </p:cNvSpPr>
          <p:nvPr>
            <p:ph type="ftr" sz="quarter" idx="11"/>
          </p:nvPr>
        </p:nvSpPr>
        <p:spPr/>
        <p:txBody>
          <a:bodyPr/>
          <a:lstStyle/>
          <a:p>
            <a:endParaRPr lang="en-US" dirty="0">
              <a:solidFill>
                <a:srgbClr val="94C6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37955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71AFF7-4B9F-CCC8-43FF-BEFE50A8549D}"/>
              </a:ext>
            </a:extLst>
          </p:cNvPr>
          <p:cNvSpPr>
            <a:spLocks noGrp="1"/>
          </p:cNvSpPr>
          <p:nvPr>
            <p:ph type="title"/>
          </p:nvPr>
        </p:nvSpPr>
        <p:spPr>
          <a:xfrm>
            <a:off x="623888" y="1709741"/>
            <a:ext cx="78867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BDF725E6-FA7D-299A-FA25-77599C30FB52}"/>
              </a:ext>
            </a:extLst>
          </p:cNvPr>
          <p:cNvSpPr>
            <a:spLocks noGrp="1"/>
          </p:cNvSpPr>
          <p:nvPr>
            <p:ph type="body" idx="1"/>
          </p:nvPr>
        </p:nvSpPr>
        <p:spPr>
          <a:xfrm>
            <a:off x="623888" y="4589466"/>
            <a:ext cx="78867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820C1752-EC9C-2E75-3949-75C197FCF32D}"/>
              </a:ext>
            </a:extLst>
          </p:cNvPr>
          <p:cNvSpPr>
            <a:spLocks noGrp="1"/>
          </p:cNvSpPr>
          <p:nvPr>
            <p:ph type="dt" sz="half" idx="10"/>
          </p:nvPr>
        </p:nvSpPr>
        <p:spPr/>
        <p:txBody>
          <a:bodyPr/>
          <a:lstStyle/>
          <a:p>
            <a:fld id="{D7936391-0D85-40B2-81A0-D1C16231206E}" type="datetimeFigureOut">
              <a:rPr lang="en-US" smtClean="0"/>
              <a:t>17-Dec-25</a:t>
            </a:fld>
            <a:endParaRPr lang="en-US"/>
          </a:p>
        </p:txBody>
      </p:sp>
      <p:sp>
        <p:nvSpPr>
          <p:cNvPr id="5" name="Θέση υποσέλιδου 4">
            <a:extLst>
              <a:ext uri="{FF2B5EF4-FFF2-40B4-BE49-F238E27FC236}">
                <a16:creationId xmlns:a16="http://schemas.microsoft.com/office/drawing/2014/main" id="{28894AB2-C876-0D49-DDA7-22AFC9EE3263}"/>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DBA50879-E5B1-D89A-DE0F-2202B25FA7A7}"/>
              </a:ext>
            </a:extLst>
          </p:cNvPr>
          <p:cNvSpPr>
            <a:spLocks noGrp="1"/>
          </p:cNvSpPr>
          <p:nvPr>
            <p:ph type="sldNum" sz="quarter" idx="12"/>
          </p:nvPr>
        </p:nvSpPr>
        <p:spPr/>
        <p:txBody>
          <a:bodyPr/>
          <a:lstStyle/>
          <a:p>
            <a:fld id="{F5D0F691-0B97-4C3A-A17A-2188B8CD7874}" type="slidenum">
              <a:rPr lang="en-US" smtClean="0"/>
              <a:t>‹#›</a:t>
            </a:fld>
            <a:endParaRPr lang="en-US"/>
          </a:p>
        </p:txBody>
      </p:sp>
    </p:spTree>
    <p:extLst>
      <p:ext uri="{BB962C8B-B14F-4D97-AF65-F5344CB8AC3E}">
        <p14:creationId xmlns:p14="http://schemas.microsoft.com/office/powerpoint/2010/main" val="8659587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 name="Date Placeholder 4"/>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2" y="601885"/>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 name="Content Placeholder 2"/>
          <p:cNvSpPr>
            <a:spLocks noGrp="1"/>
          </p:cNvSpPr>
          <p:nvPr>
            <p:ph idx="1"/>
          </p:nvPr>
        </p:nvSpPr>
        <p:spPr>
          <a:xfrm>
            <a:off x="1145895"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 name="Footer Placeholder 5"/>
          <p:cNvSpPr>
            <a:spLocks noGrp="1"/>
          </p:cNvSpPr>
          <p:nvPr>
            <p:ph type="ftr" sz="quarter" idx="11"/>
          </p:nvPr>
        </p:nvSpPr>
        <p:spPr>
          <a:xfrm>
            <a:off x="4641448" y="5724837"/>
            <a:ext cx="3493664" cy="365125"/>
          </a:xfrm>
        </p:spPr>
        <p:txBody>
          <a:bodyPr>
            <a:normAutofit/>
          </a:bodyPr>
          <a:lstStyle/>
          <a:p>
            <a:endParaRPr lang="en-US" dirty="0">
              <a:solidFill>
                <a:srgbClr val="94C600"/>
              </a:solidFill>
            </a:endParaRPr>
          </a:p>
        </p:txBody>
      </p:sp>
      <p:sp>
        <p:nvSpPr>
          <p:cNvPr id="2" name="Title 1"/>
          <p:cNvSpPr>
            <a:spLocks noGrp="1"/>
          </p:cNvSpPr>
          <p:nvPr>
            <p:ph type="title"/>
          </p:nvPr>
        </p:nvSpPr>
        <p:spPr>
          <a:xfrm>
            <a:off x="4739833" y="2657436"/>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3"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8634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2" name="Rectangle 101"/>
          <p:cNvSpPr/>
          <p:nvPr/>
        </p:nvSpPr>
        <p:spPr>
          <a:xfrm>
            <a:off x="905572" y="601885"/>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9"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1" y="4133090"/>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6" name="Footer Placeholder 5"/>
          <p:cNvSpPr>
            <a:spLocks noGrp="1"/>
          </p:cNvSpPr>
          <p:nvPr>
            <p:ph type="ftr" sz="quarter" idx="11"/>
          </p:nvPr>
        </p:nvSpPr>
        <p:spPr>
          <a:xfrm>
            <a:off x="4641448" y="5724837"/>
            <a:ext cx="3493664" cy="365125"/>
          </a:xfrm>
        </p:spPr>
        <p:txBody>
          <a:bodyPr>
            <a:normAutofit/>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18615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16682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7"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82639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17-Dec-25</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solidFill>
                  <a:srgbClr val="94C600"/>
                </a:solidFill>
              </a:rPr>
              <a:pPr/>
              <a:t>‹#›</a:t>
            </a:fld>
            <a:endParaRPr lang="en-US" dirty="0">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9586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415050" cy="661308"/>
          </a:xfrm>
        </p:spPr>
        <p:txBody>
          <a:bodyPr/>
          <a:lstStyle/>
          <a:p>
            <a:r>
              <a:rPr lang="en-US"/>
              <a:t>Click to edit Master title style</a:t>
            </a:r>
            <a:endParaRPr lang="en-US" dirty="0"/>
          </a:p>
        </p:txBody>
      </p:sp>
      <p:sp>
        <p:nvSpPr>
          <p:cNvPr id="3" name="Content Placeholder 2"/>
          <p:cNvSpPr>
            <a:spLocks noGrp="1"/>
          </p:cNvSpPr>
          <p:nvPr>
            <p:ph idx="1"/>
          </p:nvPr>
        </p:nvSpPr>
        <p:spPr>
          <a:xfrm>
            <a:off x="738350" y="1492275"/>
            <a:ext cx="7415050" cy="43484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6187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18021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6" name="Footer Placeholder 5"/>
          <p:cNvSpPr>
            <a:spLocks noGrp="1"/>
          </p:cNvSpPr>
          <p:nvPr>
            <p:ph type="ftr" sz="quarter" idx="11"/>
          </p:nvPr>
        </p:nvSpPr>
        <p:spPr/>
        <p:txBody>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148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8" name="Footer Placeholder 7"/>
          <p:cNvSpPr>
            <a:spLocks noGrp="1"/>
          </p:cNvSpPr>
          <p:nvPr>
            <p:ph type="ftr" sz="quarter" idx="11"/>
          </p:nvPr>
        </p:nvSpPr>
        <p:spPr/>
        <p:txBody>
          <a:bodyPr/>
          <a:lstStyle/>
          <a:p>
            <a:endParaRPr lang="en-US" dirty="0">
              <a:solidFill>
                <a:srgbClr val="94C6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63123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4" name="Footer Placeholder 3"/>
          <p:cNvSpPr>
            <a:spLocks noGrp="1"/>
          </p:cNvSpPr>
          <p:nvPr>
            <p:ph type="ftr" sz="quarter" idx="11"/>
          </p:nvPr>
        </p:nvSpPr>
        <p:spPr/>
        <p:txBody>
          <a:bodyPr/>
          <a:lstStyle/>
          <a:p>
            <a:endParaRPr lang="en-US" dirty="0">
              <a:solidFill>
                <a:srgbClr val="94C60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39953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9BEBD6-4D15-FAA0-E723-C438B50FFFB2}"/>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370466E6-6200-A93C-3DF9-B80D47223656}"/>
              </a:ext>
            </a:extLst>
          </p:cNvPr>
          <p:cNvSpPr>
            <a:spLocks noGrp="1"/>
          </p:cNvSpPr>
          <p:nvPr>
            <p:ph sz="half" idx="1"/>
          </p:nvPr>
        </p:nvSpPr>
        <p:spPr>
          <a:xfrm>
            <a:off x="6286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a:extLst>
              <a:ext uri="{FF2B5EF4-FFF2-40B4-BE49-F238E27FC236}">
                <a16:creationId xmlns:a16="http://schemas.microsoft.com/office/drawing/2014/main" id="{05BB0EFA-F8C8-9500-7D23-C4CCAC2886EB}"/>
              </a:ext>
            </a:extLst>
          </p:cNvPr>
          <p:cNvSpPr>
            <a:spLocks noGrp="1"/>
          </p:cNvSpPr>
          <p:nvPr>
            <p:ph sz="half" idx="2"/>
          </p:nvPr>
        </p:nvSpPr>
        <p:spPr>
          <a:xfrm>
            <a:off x="46291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a:extLst>
              <a:ext uri="{FF2B5EF4-FFF2-40B4-BE49-F238E27FC236}">
                <a16:creationId xmlns:a16="http://schemas.microsoft.com/office/drawing/2014/main" id="{F0B9E7A3-4E61-02BE-A9E8-14BE5713A1C1}"/>
              </a:ext>
            </a:extLst>
          </p:cNvPr>
          <p:cNvSpPr>
            <a:spLocks noGrp="1"/>
          </p:cNvSpPr>
          <p:nvPr>
            <p:ph type="dt" sz="half" idx="10"/>
          </p:nvPr>
        </p:nvSpPr>
        <p:spPr/>
        <p:txBody>
          <a:bodyPr/>
          <a:lstStyle/>
          <a:p>
            <a:fld id="{D7936391-0D85-40B2-81A0-D1C16231206E}" type="datetimeFigureOut">
              <a:rPr lang="en-US" smtClean="0"/>
              <a:t>17-Dec-25</a:t>
            </a:fld>
            <a:endParaRPr lang="en-US"/>
          </a:p>
        </p:txBody>
      </p:sp>
      <p:sp>
        <p:nvSpPr>
          <p:cNvPr id="6" name="Θέση υποσέλιδου 5">
            <a:extLst>
              <a:ext uri="{FF2B5EF4-FFF2-40B4-BE49-F238E27FC236}">
                <a16:creationId xmlns:a16="http://schemas.microsoft.com/office/drawing/2014/main" id="{01F59390-0FBC-F0E7-0962-655F7EA6435E}"/>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4107AD65-47CE-4B4B-F783-776683EC1313}"/>
              </a:ext>
            </a:extLst>
          </p:cNvPr>
          <p:cNvSpPr>
            <a:spLocks noGrp="1"/>
          </p:cNvSpPr>
          <p:nvPr>
            <p:ph type="sldNum" sz="quarter" idx="12"/>
          </p:nvPr>
        </p:nvSpPr>
        <p:spPr/>
        <p:txBody>
          <a:bodyPr/>
          <a:lstStyle/>
          <a:p>
            <a:fld id="{F5D0F691-0B97-4C3A-A17A-2188B8CD7874}" type="slidenum">
              <a:rPr lang="en-US" smtClean="0"/>
              <a:t>‹#›</a:t>
            </a:fld>
            <a:endParaRPr lang="en-US"/>
          </a:p>
        </p:txBody>
      </p:sp>
    </p:spTree>
    <p:extLst>
      <p:ext uri="{BB962C8B-B14F-4D97-AF65-F5344CB8AC3E}">
        <p14:creationId xmlns:p14="http://schemas.microsoft.com/office/powerpoint/2010/main" val="2764711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3" name="Footer Placeholder 2"/>
          <p:cNvSpPr>
            <a:spLocks noGrp="1"/>
          </p:cNvSpPr>
          <p:nvPr>
            <p:ph type="ftr" sz="quarter" idx="11"/>
          </p:nvPr>
        </p:nvSpPr>
        <p:spPr/>
        <p:txBody>
          <a:bodyPr/>
          <a:lstStyle/>
          <a:p>
            <a:endParaRPr lang="en-US" dirty="0">
              <a:solidFill>
                <a:srgbClr val="94C6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7431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82687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24812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497314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64119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F6FCE2-2DE5-5FB0-A9B5-D184C0F68865}"/>
              </a:ext>
            </a:extLst>
          </p:cNvPr>
          <p:cNvSpPr>
            <a:spLocks noGrp="1"/>
          </p:cNvSpPr>
          <p:nvPr>
            <p:ph type="title"/>
          </p:nvPr>
        </p:nvSpPr>
        <p:spPr>
          <a:xfrm>
            <a:off x="629841" y="365128"/>
            <a:ext cx="7886700" cy="1325563"/>
          </a:xfrm>
        </p:spPr>
        <p:txBody>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363FDECC-ABD9-D46C-EE7C-5D3FA422CCEE}"/>
              </a:ext>
            </a:extLst>
          </p:cNvPr>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7C649CE1-E858-7ED9-408F-36C8C33714FB}"/>
              </a:ext>
            </a:extLst>
          </p:cNvPr>
          <p:cNvSpPr>
            <a:spLocks noGrp="1"/>
          </p:cNvSpPr>
          <p:nvPr>
            <p:ph sz="half" idx="2"/>
          </p:nvPr>
        </p:nvSpPr>
        <p:spPr>
          <a:xfrm>
            <a:off x="629842" y="2505075"/>
            <a:ext cx="3868340"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a:extLst>
              <a:ext uri="{FF2B5EF4-FFF2-40B4-BE49-F238E27FC236}">
                <a16:creationId xmlns:a16="http://schemas.microsoft.com/office/drawing/2014/main" id="{DD62029C-7306-71B2-3114-29A05BD2988D}"/>
              </a:ext>
            </a:extLst>
          </p:cNvPr>
          <p:cNvSpPr>
            <a:spLocks noGrp="1"/>
          </p:cNvSpPr>
          <p:nvPr>
            <p:ph type="body" sz="quarter" idx="3"/>
          </p:nvPr>
        </p:nvSpPr>
        <p:spPr>
          <a:xfrm>
            <a:off x="4629151"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DBAD755C-E08D-60F7-8CE1-630180655B42}"/>
              </a:ext>
            </a:extLst>
          </p:cNvPr>
          <p:cNvSpPr>
            <a:spLocks noGrp="1"/>
          </p:cNvSpPr>
          <p:nvPr>
            <p:ph sz="quarter" idx="4"/>
          </p:nvPr>
        </p:nvSpPr>
        <p:spPr>
          <a:xfrm>
            <a:off x="4629151" y="2505075"/>
            <a:ext cx="3887391"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a:extLst>
              <a:ext uri="{FF2B5EF4-FFF2-40B4-BE49-F238E27FC236}">
                <a16:creationId xmlns:a16="http://schemas.microsoft.com/office/drawing/2014/main" id="{6E5D53EE-62CD-6491-77F1-413F2769EAC1}"/>
              </a:ext>
            </a:extLst>
          </p:cNvPr>
          <p:cNvSpPr>
            <a:spLocks noGrp="1"/>
          </p:cNvSpPr>
          <p:nvPr>
            <p:ph type="dt" sz="half" idx="10"/>
          </p:nvPr>
        </p:nvSpPr>
        <p:spPr/>
        <p:txBody>
          <a:bodyPr/>
          <a:lstStyle/>
          <a:p>
            <a:fld id="{D7936391-0D85-40B2-81A0-D1C16231206E}" type="datetimeFigureOut">
              <a:rPr lang="en-US" smtClean="0"/>
              <a:t>17-Dec-25</a:t>
            </a:fld>
            <a:endParaRPr lang="en-US"/>
          </a:p>
        </p:txBody>
      </p:sp>
      <p:sp>
        <p:nvSpPr>
          <p:cNvPr id="8" name="Θέση υποσέλιδου 7">
            <a:extLst>
              <a:ext uri="{FF2B5EF4-FFF2-40B4-BE49-F238E27FC236}">
                <a16:creationId xmlns:a16="http://schemas.microsoft.com/office/drawing/2014/main" id="{02B6FFEC-2A4A-4177-F33F-A30D628FBCAB}"/>
              </a:ext>
            </a:extLst>
          </p:cNvPr>
          <p:cNvSpPr>
            <a:spLocks noGrp="1"/>
          </p:cNvSpPr>
          <p:nvPr>
            <p:ph type="ftr" sz="quarter" idx="11"/>
          </p:nvPr>
        </p:nvSpPr>
        <p:spPr/>
        <p:txBody>
          <a:bodyPr/>
          <a:lstStyle/>
          <a:p>
            <a:endParaRPr lang="en-US"/>
          </a:p>
        </p:txBody>
      </p:sp>
      <p:sp>
        <p:nvSpPr>
          <p:cNvPr id="9" name="Θέση αριθμού διαφάνειας 8">
            <a:extLst>
              <a:ext uri="{FF2B5EF4-FFF2-40B4-BE49-F238E27FC236}">
                <a16:creationId xmlns:a16="http://schemas.microsoft.com/office/drawing/2014/main" id="{5CC65A5B-D7B5-5709-C8B4-1370E54282C4}"/>
              </a:ext>
            </a:extLst>
          </p:cNvPr>
          <p:cNvSpPr>
            <a:spLocks noGrp="1"/>
          </p:cNvSpPr>
          <p:nvPr>
            <p:ph type="sldNum" sz="quarter" idx="12"/>
          </p:nvPr>
        </p:nvSpPr>
        <p:spPr/>
        <p:txBody>
          <a:bodyPr/>
          <a:lstStyle/>
          <a:p>
            <a:fld id="{F5D0F691-0B97-4C3A-A17A-2188B8CD7874}" type="slidenum">
              <a:rPr lang="en-US" smtClean="0"/>
              <a:t>‹#›</a:t>
            </a:fld>
            <a:endParaRPr lang="en-US"/>
          </a:p>
        </p:txBody>
      </p:sp>
    </p:spTree>
    <p:extLst>
      <p:ext uri="{BB962C8B-B14F-4D97-AF65-F5344CB8AC3E}">
        <p14:creationId xmlns:p14="http://schemas.microsoft.com/office/powerpoint/2010/main" val="3379767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11BEC9-C3C7-D0FE-4B2D-529931515074}"/>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ημερομηνίας 2">
            <a:extLst>
              <a:ext uri="{FF2B5EF4-FFF2-40B4-BE49-F238E27FC236}">
                <a16:creationId xmlns:a16="http://schemas.microsoft.com/office/drawing/2014/main" id="{1656CE4C-8D97-C9A9-3271-90016AF1A4F4}"/>
              </a:ext>
            </a:extLst>
          </p:cNvPr>
          <p:cNvSpPr>
            <a:spLocks noGrp="1"/>
          </p:cNvSpPr>
          <p:nvPr>
            <p:ph type="dt" sz="half" idx="10"/>
          </p:nvPr>
        </p:nvSpPr>
        <p:spPr/>
        <p:txBody>
          <a:bodyPr/>
          <a:lstStyle/>
          <a:p>
            <a:fld id="{D7936391-0D85-40B2-81A0-D1C16231206E}" type="datetimeFigureOut">
              <a:rPr lang="en-US" smtClean="0"/>
              <a:t>17-Dec-25</a:t>
            </a:fld>
            <a:endParaRPr lang="en-US"/>
          </a:p>
        </p:txBody>
      </p:sp>
      <p:sp>
        <p:nvSpPr>
          <p:cNvPr id="4" name="Θέση υποσέλιδου 3">
            <a:extLst>
              <a:ext uri="{FF2B5EF4-FFF2-40B4-BE49-F238E27FC236}">
                <a16:creationId xmlns:a16="http://schemas.microsoft.com/office/drawing/2014/main" id="{26CCB0AD-AFED-2407-F264-EDF73C079D67}"/>
              </a:ext>
            </a:extLst>
          </p:cNvPr>
          <p:cNvSpPr>
            <a:spLocks noGrp="1"/>
          </p:cNvSpPr>
          <p:nvPr>
            <p:ph type="ftr" sz="quarter" idx="11"/>
          </p:nvPr>
        </p:nvSpPr>
        <p:spPr/>
        <p:txBody>
          <a:bodyPr/>
          <a:lstStyle/>
          <a:p>
            <a:endParaRPr lang="en-US"/>
          </a:p>
        </p:txBody>
      </p:sp>
      <p:sp>
        <p:nvSpPr>
          <p:cNvPr id="5" name="Θέση αριθμού διαφάνειας 4">
            <a:extLst>
              <a:ext uri="{FF2B5EF4-FFF2-40B4-BE49-F238E27FC236}">
                <a16:creationId xmlns:a16="http://schemas.microsoft.com/office/drawing/2014/main" id="{68D3364D-F49C-4262-F853-26E45E1D32C7}"/>
              </a:ext>
            </a:extLst>
          </p:cNvPr>
          <p:cNvSpPr>
            <a:spLocks noGrp="1"/>
          </p:cNvSpPr>
          <p:nvPr>
            <p:ph type="sldNum" sz="quarter" idx="12"/>
          </p:nvPr>
        </p:nvSpPr>
        <p:spPr/>
        <p:txBody>
          <a:bodyPr/>
          <a:lstStyle/>
          <a:p>
            <a:fld id="{F5D0F691-0B97-4C3A-A17A-2188B8CD7874}" type="slidenum">
              <a:rPr lang="en-US" smtClean="0"/>
              <a:t>‹#›</a:t>
            </a:fld>
            <a:endParaRPr lang="en-US"/>
          </a:p>
        </p:txBody>
      </p:sp>
    </p:spTree>
    <p:extLst>
      <p:ext uri="{BB962C8B-B14F-4D97-AF65-F5344CB8AC3E}">
        <p14:creationId xmlns:p14="http://schemas.microsoft.com/office/powerpoint/2010/main" val="532368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DBE7A80B-F99F-E02A-9C00-0C1654D68903}"/>
              </a:ext>
            </a:extLst>
          </p:cNvPr>
          <p:cNvSpPr>
            <a:spLocks noGrp="1"/>
          </p:cNvSpPr>
          <p:nvPr>
            <p:ph type="dt" sz="half" idx="10"/>
          </p:nvPr>
        </p:nvSpPr>
        <p:spPr/>
        <p:txBody>
          <a:bodyPr/>
          <a:lstStyle/>
          <a:p>
            <a:fld id="{D7936391-0D85-40B2-81A0-D1C16231206E}" type="datetimeFigureOut">
              <a:rPr lang="en-US" smtClean="0"/>
              <a:t>17-Dec-25</a:t>
            </a:fld>
            <a:endParaRPr lang="en-US"/>
          </a:p>
        </p:txBody>
      </p:sp>
      <p:sp>
        <p:nvSpPr>
          <p:cNvPr id="3" name="Θέση υποσέλιδου 2">
            <a:extLst>
              <a:ext uri="{FF2B5EF4-FFF2-40B4-BE49-F238E27FC236}">
                <a16:creationId xmlns:a16="http://schemas.microsoft.com/office/drawing/2014/main" id="{22C8A570-AE57-053C-F0A2-4CAFFC240DCF}"/>
              </a:ext>
            </a:extLst>
          </p:cNvPr>
          <p:cNvSpPr>
            <a:spLocks noGrp="1"/>
          </p:cNvSpPr>
          <p:nvPr>
            <p:ph type="ftr" sz="quarter" idx="11"/>
          </p:nvPr>
        </p:nvSpPr>
        <p:spPr/>
        <p:txBody>
          <a:bodyPr/>
          <a:lstStyle/>
          <a:p>
            <a:endParaRPr lang="en-US"/>
          </a:p>
        </p:txBody>
      </p:sp>
      <p:sp>
        <p:nvSpPr>
          <p:cNvPr id="4" name="Θέση αριθμού διαφάνειας 3">
            <a:extLst>
              <a:ext uri="{FF2B5EF4-FFF2-40B4-BE49-F238E27FC236}">
                <a16:creationId xmlns:a16="http://schemas.microsoft.com/office/drawing/2014/main" id="{BFE22016-C652-D5B1-3D9A-31659CED26D6}"/>
              </a:ext>
            </a:extLst>
          </p:cNvPr>
          <p:cNvSpPr>
            <a:spLocks noGrp="1"/>
          </p:cNvSpPr>
          <p:nvPr>
            <p:ph type="sldNum" sz="quarter" idx="12"/>
          </p:nvPr>
        </p:nvSpPr>
        <p:spPr/>
        <p:txBody>
          <a:bodyPr/>
          <a:lstStyle/>
          <a:p>
            <a:fld id="{F5D0F691-0B97-4C3A-A17A-2188B8CD7874}" type="slidenum">
              <a:rPr lang="en-US" smtClean="0"/>
              <a:t>‹#›</a:t>
            </a:fld>
            <a:endParaRPr lang="en-US"/>
          </a:p>
        </p:txBody>
      </p:sp>
    </p:spTree>
    <p:extLst>
      <p:ext uri="{BB962C8B-B14F-4D97-AF65-F5344CB8AC3E}">
        <p14:creationId xmlns:p14="http://schemas.microsoft.com/office/powerpoint/2010/main" val="4030141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A9A129-1B4C-0A06-9D24-B5F28753C35E}"/>
              </a:ext>
            </a:extLst>
          </p:cNvPr>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982DA10B-577E-81FD-52CD-D1D84900F348}"/>
              </a:ext>
            </a:extLst>
          </p:cNvPr>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a:extLst>
              <a:ext uri="{FF2B5EF4-FFF2-40B4-BE49-F238E27FC236}">
                <a16:creationId xmlns:a16="http://schemas.microsoft.com/office/drawing/2014/main" id="{A1322E26-3C5D-A02E-7CA4-E47A396D801E}"/>
              </a:ext>
            </a:extLst>
          </p:cNvPr>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44D21B0-9B27-A7C4-E788-F14C129EC01C}"/>
              </a:ext>
            </a:extLst>
          </p:cNvPr>
          <p:cNvSpPr>
            <a:spLocks noGrp="1"/>
          </p:cNvSpPr>
          <p:nvPr>
            <p:ph type="dt" sz="half" idx="10"/>
          </p:nvPr>
        </p:nvSpPr>
        <p:spPr/>
        <p:txBody>
          <a:bodyPr/>
          <a:lstStyle/>
          <a:p>
            <a:fld id="{D7936391-0D85-40B2-81A0-D1C16231206E}" type="datetimeFigureOut">
              <a:rPr lang="en-US" smtClean="0"/>
              <a:t>17-Dec-25</a:t>
            </a:fld>
            <a:endParaRPr lang="en-US"/>
          </a:p>
        </p:txBody>
      </p:sp>
      <p:sp>
        <p:nvSpPr>
          <p:cNvPr id="6" name="Θέση υποσέλιδου 5">
            <a:extLst>
              <a:ext uri="{FF2B5EF4-FFF2-40B4-BE49-F238E27FC236}">
                <a16:creationId xmlns:a16="http://schemas.microsoft.com/office/drawing/2014/main" id="{BE4B026F-83E9-AD8C-1B7A-585909082731}"/>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8AFAE2E1-560B-16E4-A655-EB51660FB2F0}"/>
              </a:ext>
            </a:extLst>
          </p:cNvPr>
          <p:cNvSpPr>
            <a:spLocks noGrp="1"/>
          </p:cNvSpPr>
          <p:nvPr>
            <p:ph type="sldNum" sz="quarter" idx="12"/>
          </p:nvPr>
        </p:nvSpPr>
        <p:spPr/>
        <p:txBody>
          <a:bodyPr/>
          <a:lstStyle/>
          <a:p>
            <a:fld id="{F5D0F691-0B97-4C3A-A17A-2188B8CD7874}" type="slidenum">
              <a:rPr lang="en-US" smtClean="0"/>
              <a:t>‹#›</a:t>
            </a:fld>
            <a:endParaRPr lang="en-US"/>
          </a:p>
        </p:txBody>
      </p:sp>
    </p:spTree>
    <p:extLst>
      <p:ext uri="{BB962C8B-B14F-4D97-AF65-F5344CB8AC3E}">
        <p14:creationId xmlns:p14="http://schemas.microsoft.com/office/powerpoint/2010/main" val="3385165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CA447F-E390-79F3-02F9-7BDB6C5AA0A1}"/>
              </a:ext>
            </a:extLst>
          </p:cNvPr>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a:extLst>
              <a:ext uri="{FF2B5EF4-FFF2-40B4-BE49-F238E27FC236}">
                <a16:creationId xmlns:a16="http://schemas.microsoft.com/office/drawing/2014/main" id="{D14B3666-624C-879C-C5D0-0FBB10CF4602}"/>
              </a:ext>
            </a:extLst>
          </p:cNvPr>
          <p:cNvSpPr>
            <a:spLocks noGrp="1"/>
          </p:cNvSpPr>
          <p:nvPr>
            <p:ph type="pic" idx="1"/>
          </p:nvPr>
        </p:nvSpPr>
        <p:spPr>
          <a:xfrm>
            <a:off x="3887391" y="987428"/>
            <a:ext cx="462915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Θέση κειμένου 3">
            <a:extLst>
              <a:ext uri="{FF2B5EF4-FFF2-40B4-BE49-F238E27FC236}">
                <a16:creationId xmlns:a16="http://schemas.microsoft.com/office/drawing/2014/main" id="{1B99E98A-3FC0-6F30-F62F-01BDE9CF5331}"/>
              </a:ext>
            </a:extLst>
          </p:cNvPr>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1739876-7C6D-58F3-839E-8DA77301E8F3}"/>
              </a:ext>
            </a:extLst>
          </p:cNvPr>
          <p:cNvSpPr>
            <a:spLocks noGrp="1"/>
          </p:cNvSpPr>
          <p:nvPr>
            <p:ph type="dt" sz="half" idx="10"/>
          </p:nvPr>
        </p:nvSpPr>
        <p:spPr/>
        <p:txBody>
          <a:bodyPr/>
          <a:lstStyle/>
          <a:p>
            <a:fld id="{D7936391-0D85-40B2-81A0-D1C16231206E}" type="datetimeFigureOut">
              <a:rPr lang="en-US" smtClean="0"/>
              <a:t>17-Dec-25</a:t>
            </a:fld>
            <a:endParaRPr lang="en-US"/>
          </a:p>
        </p:txBody>
      </p:sp>
      <p:sp>
        <p:nvSpPr>
          <p:cNvPr id="6" name="Θέση υποσέλιδου 5">
            <a:extLst>
              <a:ext uri="{FF2B5EF4-FFF2-40B4-BE49-F238E27FC236}">
                <a16:creationId xmlns:a16="http://schemas.microsoft.com/office/drawing/2014/main" id="{BA1923CB-89F2-FDA8-D306-87646552C394}"/>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312AFD7A-1DFD-B05B-CAD6-F2280FB19644}"/>
              </a:ext>
            </a:extLst>
          </p:cNvPr>
          <p:cNvSpPr>
            <a:spLocks noGrp="1"/>
          </p:cNvSpPr>
          <p:nvPr>
            <p:ph type="sldNum" sz="quarter" idx="12"/>
          </p:nvPr>
        </p:nvSpPr>
        <p:spPr/>
        <p:txBody>
          <a:bodyPr/>
          <a:lstStyle/>
          <a:p>
            <a:fld id="{F5D0F691-0B97-4C3A-A17A-2188B8CD7874}" type="slidenum">
              <a:rPr lang="en-US" smtClean="0"/>
              <a:t>‹#›</a:t>
            </a:fld>
            <a:endParaRPr lang="en-US"/>
          </a:p>
        </p:txBody>
      </p:sp>
    </p:spTree>
    <p:extLst>
      <p:ext uri="{BB962C8B-B14F-4D97-AF65-F5344CB8AC3E}">
        <p14:creationId xmlns:p14="http://schemas.microsoft.com/office/powerpoint/2010/main" val="157320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4794038-7B2A-D318-D463-21C127992B07}"/>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7B8531E9-B852-C08B-EA3D-F99E16AD359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39136A28-B76B-F688-E6AD-2E17EE0D0095}"/>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936391-0D85-40B2-81A0-D1C16231206E}" type="datetimeFigureOut">
              <a:rPr lang="en-US" smtClean="0"/>
              <a:t>17-Dec-25</a:t>
            </a:fld>
            <a:endParaRPr lang="en-US"/>
          </a:p>
        </p:txBody>
      </p:sp>
      <p:sp>
        <p:nvSpPr>
          <p:cNvPr id="5" name="Θέση υποσέλιδου 4">
            <a:extLst>
              <a:ext uri="{FF2B5EF4-FFF2-40B4-BE49-F238E27FC236}">
                <a16:creationId xmlns:a16="http://schemas.microsoft.com/office/drawing/2014/main" id="{22160C3F-CF9B-1A73-A0EA-161141266C1D}"/>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Θέση αριθμού διαφάνειας 5">
            <a:extLst>
              <a:ext uri="{FF2B5EF4-FFF2-40B4-BE49-F238E27FC236}">
                <a16:creationId xmlns:a16="http://schemas.microsoft.com/office/drawing/2014/main" id="{E65CD741-0D52-9EB6-D5D0-1DD902264381}"/>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5D0F691-0B97-4C3A-A17A-2188B8CD7874}" type="slidenum">
              <a:rPr lang="en-US" smtClean="0"/>
              <a:t>‹#›</a:t>
            </a:fld>
            <a:endParaRPr lang="en-US"/>
          </a:p>
        </p:txBody>
      </p:sp>
    </p:spTree>
    <p:extLst>
      <p:ext uri="{BB962C8B-B14F-4D97-AF65-F5344CB8AC3E}">
        <p14:creationId xmlns:p14="http://schemas.microsoft.com/office/powerpoint/2010/main" val="4162521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66" name="Rectangle 65"/>
          <p:cNvSpPr/>
          <p:nvPr/>
        </p:nvSpPr>
        <p:spPr>
          <a:xfrm>
            <a:off x="457200" y="333489"/>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738351" y="710292"/>
            <a:ext cx="741505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38351" y="1907270"/>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4"/>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3"/>
          </p:nvPr>
        </p:nvSpPr>
        <p:spPr>
          <a:xfrm>
            <a:off x="4641448" y="5852162"/>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4"/>
          </p:nvPr>
        </p:nvSpPr>
        <p:spPr>
          <a:xfrm>
            <a:off x="4649096" y="224493"/>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31291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sp>
        <p:nvSpPr>
          <p:cNvPr id="66" name="Rectangle 65"/>
          <p:cNvSpPr/>
          <p:nvPr/>
        </p:nvSpPr>
        <p:spPr>
          <a:xfrm>
            <a:off x="457200" y="333489"/>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Placeholder 1"/>
          <p:cNvSpPr>
            <a:spLocks noGrp="1"/>
          </p:cNvSpPr>
          <p:nvPr>
            <p:ph type="title"/>
          </p:nvPr>
        </p:nvSpPr>
        <p:spPr>
          <a:xfrm>
            <a:off x="738351" y="710292"/>
            <a:ext cx="741505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38351" y="1907270"/>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4"/>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3"/>
          </p:nvPr>
        </p:nvSpPr>
        <p:spPr>
          <a:xfrm>
            <a:off x="4641448" y="5852162"/>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4"/>
          </p:nvPr>
        </p:nvSpPr>
        <p:spPr>
          <a:xfrm>
            <a:off x="4649096" y="224493"/>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4829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38350" y="710292"/>
            <a:ext cx="741505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38350" y="1907270"/>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17-Dec-25</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873294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0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72.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0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3.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0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3.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NULL"/><Relationship Id="rId5" Type="http://schemas.openxmlformats.org/officeDocument/2006/relationships/image" Target="../media/image56.gif"/><Relationship Id="rId4" Type="http://schemas.openxmlformats.org/officeDocument/2006/relationships/image" Target="../media/image1200.png"/></Relationships>
</file>

<file path=ppt/slides/_rels/slide1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6.gif"/><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201.emf"/><Relationship Id="rId2" Type="http://schemas.openxmlformats.org/officeDocument/2006/relationships/image" Target="../media/image75.png"/><Relationship Id="rId1" Type="http://schemas.openxmlformats.org/officeDocument/2006/relationships/slideLayout" Target="../slideLayouts/slideLayout24.xml"/><Relationship Id="rId6" Type="http://schemas.openxmlformats.org/officeDocument/2006/relationships/customXml" Target="../ink/ink53.xml"/><Relationship Id="rId5" Type="http://schemas.openxmlformats.org/officeDocument/2006/relationships/image" Target="../media/image56.gif"/><Relationship Id="rId4" Type="http://schemas.openxmlformats.org/officeDocument/2006/relationships/image" Target="../media/image77.png"/></Relationships>
</file>

<file path=ppt/slides/_rels/slide108.xml.rels><?xml version="1.0" encoding="UTF-8" standalone="yes"?>
<Relationships xmlns="http://schemas.openxmlformats.org/package/2006/relationships"><Relationship Id="rId8" Type="http://schemas.openxmlformats.org/officeDocument/2006/relationships/image" Target="../media/image213.emf"/><Relationship Id="rId3" Type="http://schemas.openxmlformats.org/officeDocument/2006/relationships/image" Target="NULL"/><Relationship Id="rId7" Type="http://schemas.openxmlformats.org/officeDocument/2006/relationships/customXml" Target="../ink/ink54.xml"/><Relationship Id="rId2" Type="http://schemas.openxmlformats.org/officeDocument/2006/relationships/image" Target="../media/image75.png"/><Relationship Id="rId1" Type="http://schemas.openxmlformats.org/officeDocument/2006/relationships/slideLayout" Target="../slideLayouts/slideLayout24.xml"/><Relationship Id="rId6" Type="http://schemas.openxmlformats.org/officeDocument/2006/relationships/image" Target="../media/image56.gif"/><Relationship Id="rId5" Type="http://schemas.openxmlformats.org/officeDocument/2006/relationships/image" Target="NULL"/><Relationship Id="rId4" Type="http://schemas.openxmlformats.org/officeDocument/2006/relationships/image" Target="NULL"/></Relationships>
</file>

<file path=ppt/slides/_rels/slide109.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NULL"/><Relationship Id="rId7" Type="http://schemas.openxmlformats.org/officeDocument/2006/relationships/customXml" Target="../ink/ink56.xml"/><Relationship Id="rId2" Type="http://schemas.openxmlformats.org/officeDocument/2006/relationships/image" Target="../media/image75.png"/><Relationship Id="rId1" Type="http://schemas.openxmlformats.org/officeDocument/2006/relationships/slideLayout" Target="../slideLayouts/slideLayout24.xml"/><Relationship Id="rId6" Type="http://schemas.openxmlformats.org/officeDocument/2006/relationships/image" Target="../media/image180.emf"/><Relationship Id="rId5" Type="http://schemas.openxmlformats.org/officeDocument/2006/relationships/customXml" Target="../ink/ink55.xml"/><Relationship Id="rId4" Type="http://schemas.openxmlformats.org/officeDocument/2006/relationships/image" Target="../media/image56.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8" Type="http://schemas.openxmlformats.org/officeDocument/2006/relationships/image" Target="../media/image210.emf"/><Relationship Id="rId3" Type="http://schemas.openxmlformats.org/officeDocument/2006/relationships/image" Target="NULL"/><Relationship Id="rId7" Type="http://schemas.openxmlformats.org/officeDocument/2006/relationships/customXml" Target="../ink/ink58.xml"/><Relationship Id="rId2" Type="http://schemas.openxmlformats.org/officeDocument/2006/relationships/image" Target="../media/image75.png"/><Relationship Id="rId1" Type="http://schemas.openxmlformats.org/officeDocument/2006/relationships/slideLayout" Target="../slideLayouts/slideLayout24.xml"/><Relationship Id="rId6" Type="http://schemas.openxmlformats.org/officeDocument/2006/relationships/image" Target="../media/image200.emf"/><Relationship Id="rId5" Type="http://schemas.openxmlformats.org/officeDocument/2006/relationships/customXml" Target="../ink/ink57.xml"/><Relationship Id="rId4" Type="http://schemas.openxmlformats.org/officeDocument/2006/relationships/image" Target="../media/image56.gif"/></Relationships>
</file>

<file path=ppt/slides/_rels/slide11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NULL"/><Relationship Id="rId1" Type="http://schemas.openxmlformats.org/officeDocument/2006/relationships/slideLayout" Target="../slideLayouts/slideLayout24.xml"/><Relationship Id="rId4" Type="http://schemas.openxmlformats.org/officeDocument/2006/relationships/image" Target="../media/image170.png"/></Relationships>
</file>

<file path=ppt/slides/_rels/slide11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180.png"/><Relationship Id="rId1" Type="http://schemas.openxmlformats.org/officeDocument/2006/relationships/slideLayout" Target="../slideLayouts/slideLayout24.xml"/><Relationship Id="rId5" Type="http://schemas.openxmlformats.org/officeDocument/2006/relationships/image" Target="../media/image200.png"/><Relationship Id="rId4" Type="http://schemas.openxmlformats.org/officeDocument/2006/relationships/image" Target="../media/image190.png"/></Relationships>
</file>

<file path=ppt/slides/_rels/slide11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78.png"/><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78.png"/><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6.gif"/><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6.gif"/><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NULL"/><Relationship Id="rId1" Type="http://schemas.openxmlformats.org/officeDocument/2006/relationships/slideLayout" Target="../slideLayouts/slideLayout24.xml"/><Relationship Id="rId4" Type="http://schemas.openxmlformats.org/officeDocument/2006/relationships/image" Target="../media/image80.gif"/></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56.gif"/><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2.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NULL"/><Relationship Id="rId1" Type="http://schemas.openxmlformats.org/officeDocument/2006/relationships/slideLayout" Target="../slideLayouts/slideLayout24.xml"/><Relationship Id="rId5" Type="http://schemas.openxmlformats.org/officeDocument/2006/relationships/image" Target="../media/image105.png"/><Relationship Id="rId4" Type="http://schemas.openxmlformats.org/officeDocument/2006/relationships/image" Target="../media/image56.gif"/></Relationships>
</file>

<file path=ppt/slides/_rels/slide12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NULL"/><Relationship Id="rId1" Type="http://schemas.openxmlformats.org/officeDocument/2006/relationships/slideLayout" Target="../slideLayouts/slideLayout24.xml"/><Relationship Id="rId4" Type="http://schemas.openxmlformats.org/officeDocument/2006/relationships/image" Target="../media/image83.png"/></Relationships>
</file>

<file path=ppt/slides/_rels/slide1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3.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14.png"/><Relationship Id="rId1" Type="http://schemas.openxmlformats.org/officeDocument/2006/relationships/slideLayout" Target="../slideLayouts/slideLayout24.xml"/><Relationship Id="rId5" Type="http://schemas.openxmlformats.org/officeDocument/2006/relationships/image" Target="../media/image56.gif"/><Relationship Id="rId4" Type="http://schemas.openxmlformats.org/officeDocument/2006/relationships/image" Target="NULL"/></Relationships>
</file>

<file path=ppt/slides/_rels/slide12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85.png"/><Relationship Id="rId1" Type="http://schemas.openxmlformats.org/officeDocument/2006/relationships/slideLayout" Target="../slideLayouts/slideLayout24.xml"/><Relationship Id="rId6" Type="http://schemas.openxmlformats.org/officeDocument/2006/relationships/image" Target="../media/image120.emf"/><Relationship Id="rId5" Type="http://schemas.openxmlformats.org/officeDocument/2006/relationships/customXml" Target="../ink/ink59.xml"/><Relationship Id="rId4" Type="http://schemas.openxmlformats.org/officeDocument/2006/relationships/image" Target="../media/image56.gif"/></Relationships>
</file>

<file path=ppt/slides/_rels/slide1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5.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2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153.png"/><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NUL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162.png"/><Relationship Id="rId1" Type="http://schemas.openxmlformats.org/officeDocument/2006/relationships/slideLayout" Target="../slideLayouts/slideLayout24.xml"/><Relationship Id="rId4" Type="http://schemas.openxmlformats.org/officeDocument/2006/relationships/image" Target="../media/image173.png"/></Relationships>
</file>

<file path=ppt/slides/_rels/slide13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182.png"/><Relationship Id="rId1" Type="http://schemas.openxmlformats.org/officeDocument/2006/relationships/slideLayout" Target="../slideLayouts/slideLayout24.xml"/><Relationship Id="rId4" Type="http://schemas.openxmlformats.org/officeDocument/2006/relationships/image" Target="../media/image173.png"/></Relationships>
</file>

<file path=ppt/slides/_rels/slide13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192.png"/><Relationship Id="rId1" Type="http://schemas.openxmlformats.org/officeDocument/2006/relationships/slideLayout" Target="../slideLayouts/slideLayout24.xml"/><Relationship Id="rId4" Type="http://schemas.openxmlformats.org/officeDocument/2006/relationships/image" Target="../media/image173.png"/></Relationships>
</file>

<file path=ppt/slides/_rels/slide13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56.gif"/><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211.png"/><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8" Type="http://schemas.openxmlformats.org/officeDocument/2006/relationships/image" Target="../media/image150.emf"/><Relationship Id="rId3" Type="http://schemas.openxmlformats.org/officeDocument/2006/relationships/image" Target="NULL"/><Relationship Id="rId2" Type="http://schemas.openxmlformats.org/officeDocument/2006/relationships/image" Target="../media/image86.png"/><Relationship Id="rId1" Type="http://schemas.openxmlformats.org/officeDocument/2006/relationships/slideLayout" Target="../slideLayouts/slideLayout24.xml"/><Relationship Id="rId5" Type="http://schemas.openxmlformats.org/officeDocument/2006/relationships/customXml" Target="../ink/ink60.xml"/><Relationship Id="rId4" Type="http://schemas.openxmlformats.org/officeDocument/2006/relationships/image" Target="../media/image56.gif"/></Relationships>
</file>

<file path=ppt/slides/_rels/slide13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232.png"/><Relationship Id="rId1" Type="http://schemas.openxmlformats.org/officeDocument/2006/relationships/slideLayout" Target="../slideLayouts/slideLayout24.xml"/><Relationship Id="rId5" Type="http://schemas.openxmlformats.org/officeDocument/2006/relationships/image" Target="NULL"/></Relationships>
</file>

<file path=ppt/slides/_rels/slide1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NULL"/><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251.png"/><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261.png"/><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4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56.gif"/><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181.emf"/><Relationship Id="rId5" Type="http://schemas.openxmlformats.org/officeDocument/2006/relationships/customXml" Target="../ink/ink61.xml"/><Relationship Id="rId4" Type="http://schemas.openxmlformats.org/officeDocument/2006/relationships/image" Target="../media/image280.png"/></Relationships>
</file>

<file path=ppt/slides/_rels/slide1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56.gif"/><Relationship Id="rId4" Type="http://schemas.openxmlformats.org/officeDocument/2006/relationships/image" Target="../media/image302.png"/></Relationships>
</file>

<file path=ppt/slides/_rels/slide1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6.gif"/><Relationship Id="rId1" Type="http://schemas.openxmlformats.org/officeDocument/2006/relationships/slideLayout" Target="../slideLayouts/slideLayout24.xml"/><Relationship Id="rId4" Type="http://schemas.openxmlformats.org/officeDocument/2006/relationships/image" Target="NULL"/></Relationships>
</file>

<file path=ppt/slides/_rels/slide14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27.xml"/><Relationship Id="rId5" Type="http://schemas.openxmlformats.org/officeDocument/2006/relationships/image" Target="../media/image56.gif"/><Relationship Id="rId4" Type="http://schemas.openxmlformats.org/officeDocument/2006/relationships/image" Target="NULL"/></Relationships>
</file>

<file path=ppt/slides/_rels/slide1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56.gif"/><Relationship Id="rId4" Type="http://schemas.openxmlformats.org/officeDocument/2006/relationships/image" Target="NULL"/></Relationships>
</file>

<file path=ppt/slides/_rels/slide14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3.png"/><Relationship Id="rId7" Type="http://schemas.openxmlformats.org/officeDocument/2006/relationships/image" Target="NULL"/><Relationship Id="rId12" Type="http://schemas.openxmlformats.org/officeDocument/2006/relationships/image" Target="../media/image241.emf"/><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NULL"/><Relationship Id="rId11" Type="http://schemas.openxmlformats.org/officeDocument/2006/relationships/customXml" Target="../ink/ink62.xml"/><Relationship Id="rId5" Type="http://schemas.openxmlformats.org/officeDocument/2006/relationships/image" Target="../media/image56.gif"/><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8" Type="http://schemas.openxmlformats.org/officeDocument/2006/relationships/customXml" Target="../ink/ink64.xml"/><Relationship Id="rId3" Type="http://schemas.openxmlformats.org/officeDocument/2006/relationships/image" Target="../media/image93.png"/><Relationship Id="rId7" Type="http://schemas.openxmlformats.org/officeDocument/2006/relationships/image" Target="../media/image250.emf"/><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customXml" Target="../ink/ink63.xml"/><Relationship Id="rId5" Type="http://schemas.openxmlformats.org/officeDocument/2006/relationships/image" Target="../media/image56.gif"/><Relationship Id="rId4" Type="http://schemas.openxmlformats.org/officeDocument/2006/relationships/image" Target="NULL"/><Relationship Id="rId9" Type="http://schemas.openxmlformats.org/officeDocument/2006/relationships/image" Target="../media/image26.emf"/></Relationships>
</file>

<file path=ppt/slides/_rels/slide15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27.emf"/><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customXml" Target="../ink/ink65.xml"/><Relationship Id="rId5" Type="http://schemas.openxmlformats.org/officeDocument/2006/relationships/image" Target="../media/image56.gif"/><Relationship Id="rId4" Type="http://schemas.openxmlformats.org/officeDocument/2006/relationships/image" Target="NULL"/></Relationships>
</file>

<file path=ppt/slides/_rels/slide15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94.png"/><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94.png"/><Relationship Id="rId1" Type="http://schemas.openxmlformats.org/officeDocument/2006/relationships/slideLayout" Target="../slideLayouts/slideLayout23.xml"/></Relationships>
</file>

<file path=ppt/slides/_rels/slide154.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95.jpeg"/><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6.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5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6.gif"/><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7.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7.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97.png"/><Relationship Id="rId1" Type="http://schemas.openxmlformats.org/officeDocument/2006/relationships/slideLayout" Target="../slideLayouts/slideLayout24.xml"/><Relationship Id="rId6" Type="http://schemas.openxmlformats.org/officeDocument/2006/relationships/image" Target="../media/image131.png"/><Relationship Id="rId5" Type="http://schemas.openxmlformats.org/officeDocument/2006/relationships/image" Target="../media/image122.png"/><Relationship Id="rId4" Type="http://schemas.openxmlformats.org/officeDocument/2006/relationships/image" Target="../media/image56.gif"/></Relationships>
</file>

<file path=ppt/slides/_rels/slide16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97.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6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154.png"/><Relationship Id="rId1" Type="http://schemas.openxmlformats.org/officeDocument/2006/relationships/slideLayout" Target="../slideLayouts/slideLayout24.xml"/><Relationship Id="rId4" Type="http://schemas.openxmlformats.org/officeDocument/2006/relationships/image" Target="../media/image98.jpeg"/></Relationships>
</file>

<file path=ppt/slides/_rels/slide16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99.png"/><Relationship Id="rId1" Type="http://schemas.openxmlformats.org/officeDocument/2006/relationships/slideLayout" Target="../slideLayouts/slideLayout24.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56.gif"/></Relationships>
</file>

<file path=ppt/slides/_rels/slide166.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01.png"/><Relationship Id="rId7" Type="http://schemas.openxmlformats.org/officeDocument/2006/relationships/image" Target="NULL"/><Relationship Id="rId2" Type="http://schemas.openxmlformats.org/officeDocument/2006/relationships/image" Target="../media/image99.png"/><Relationship Id="rId1" Type="http://schemas.openxmlformats.org/officeDocument/2006/relationships/slideLayout" Target="../slideLayouts/slideLayout24.xml"/><Relationship Id="rId6" Type="http://schemas.openxmlformats.org/officeDocument/2006/relationships/image" Target="../media/image212.png"/><Relationship Id="rId5" Type="http://schemas.openxmlformats.org/officeDocument/2006/relationships/image" Target="../media/image193.png"/><Relationship Id="rId4" Type="http://schemas.openxmlformats.org/officeDocument/2006/relationships/image" Target="../media/image56.gif"/></Relationships>
</file>

<file path=ppt/slides/_rels/slide1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241.png"/><Relationship Id="rId5" Type="http://schemas.openxmlformats.org/officeDocument/2006/relationships/image" Target="../media/image56.gif"/><Relationship Id="rId4" Type="http://schemas.openxmlformats.org/officeDocument/2006/relationships/image" Target="../media/image230.png"/></Relationships>
</file>

<file path=ppt/slides/_rels/slide168.xml.rels><?xml version="1.0" encoding="UTF-8" standalone="yes"?>
<Relationships xmlns="http://schemas.openxmlformats.org/package/2006/relationships"><Relationship Id="rId8" Type="http://schemas.openxmlformats.org/officeDocument/2006/relationships/customXml" Target="../ink/ink67.xml"/><Relationship Id="rId3" Type="http://schemas.openxmlformats.org/officeDocument/2006/relationships/image" Target="../media/image102.png"/><Relationship Id="rId7" Type="http://schemas.openxmlformats.org/officeDocument/2006/relationships/image" Target="../media/image110.emf"/><Relationship Id="rId2" Type="http://schemas.openxmlformats.org/officeDocument/2006/relationships/image" Target="../media/image101.png"/><Relationship Id="rId1" Type="http://schemas.openxmlformats.org/officeDocument/2006/relationships/slideLayout" Target="../slideLayouts/slideLayout24.xml"/><Relationship Id="rId6" Type="http://schemas.openxmlformats.org/officeDocument/2006/relationships/customXml" Target="../ink/ink66.xml"/><Relationship Id="rId5" Type="http://schemas.openxmlformats.org/officeDocument/2006/relationships/image" Target="../media/image56.gif"/><Relationship Id="rId4" Type="http://schemas.openxmlformats.org/officeDocument/2006/relationships/image" Target="../media/image103.png"/><Relationship Id="rId9" Type="http://schemas.openxmlformats.org/officeDocument/2006/relationships/customXml" Target="../ink/ink68.xml"/></Relationships>
</file>

<file path=ppt/slides/_rels/slide1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56.gif"/><Relationship Id="rId1" Type="http://schemas.openxmlformats.org/officeDocument/2006/relationships/slideLayout" Target="../slideLayouts/slideLayout24.xml"/><Relationship Id="rId5" Type="http://schemas.openxmlformats.org/officeDocument/2006/relationships/image" Target="../media/image13.emf"/><Relationship Id="rId4" Type="http://schemas.openxmlformats.org/officeDocument/2006/relationships/customXml" Target="../ink/ink69.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290.png"/><Relationship Id="rId5" Type="http://schemas.openxmlformats.org/officeDocument/2006/relationships/image" Target="../media/image56.gif"/><Relationship Id="rId4" Type="http://schemas.openxmlformats.org/officeDocument/2006/relationships/image" Target="../media/image281.png"/></Relationships>
</file>

<file path=ppt/slides/_rels/slide17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4.xml"/><Relationship Id="rId1" Type="http://schemas.openxmlformats.org/officeDocument/2006/relationships/slideLayout" Target="../slideLayouts/slideLayout24.xml"/><Relationship Id="rId5" Type="http://schemas.openxmlformats.org/officeDocument/2006/relationships/image" Target="../media/image56.gif"/><Relationship Id="rId4" Type="http://schemas.openxmlformats.org/officeDocument/2006/relationships/image" Target="../media/image101.png"/></Relationships>
</file>

<file path=ppt/slides/_rels/slide172.xml.rels><?xml version="1.0" encoding="UTF-8" standalone="yes"?>
<Relationships xmlns="http://schemas.openxmlformats.org/package/2006/relationships"><Relationship Id="rId8" Type="http://schemas.openxmlformats.org/officeDocument/2006/relationships/customXml" Target="../ink/ink70.xml"/><Relationship Id="rId3" Type="http://schemas.openxmlformats.org/officeDocument/2006/relationships/image" Target="../media/image101.png"/><Relationship Id="rId7" Type="http://schemas.openxmlformats.org/officeDocument/2006/relationships/image" Target="../media/image56.gif"/><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NULL"/><Relationship Id="rId9" Type="http://schemas.openxmlformats.org/officeDocument/2006/relationships/image" Target="../media/image151.emf"/></Relationships>
</file>

<file path=ppt/slides/_rels/slide173.xml.rels><?xml version="1.0" encoding="UTF-8" standalone="yes"?>
<Relationships xmlns="http://schemas.openxmlformats.org/package/2006/relationships"><Relationship Id="rId8" Type="http://schemas.openxmlformats.org/officeDocument/2006/relationships/customXml" Target="../ink/ink71.xml"/><Relationship Id="rId3" Type="http://schemas.openxmlformats.org/officeDocument/2006/relationships/image" Target="../media/image101.png"/><Relationship Id="rId7" Type="http://schemas.openxmlformats.org/officeDocument/2006/relationships/image" Target="../media/image56.gif"/><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image" Target="NULL"/><Relationship Id="rId9" Type="http://schemas.openxmlformats.org/officeDocument/2006/relationships/image" Target="../media/image161.emf"/></Relationships>
</file>

<file path=ppt/slides/_rels/slide1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106.jpeg"/><Relationship Id="rId4" Type="http://schemas.openxmlformats.org/officeDocument/2006/relationships/image" Target="../media/image56.gif"/></Relationships>
</file>

<file path=ppt/slides/_rels/slide17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76.xml.rels><?xml version="1.0" encoding="UTF-8" standalone="yes"?>
<Relationships xmlns="http://schemas.openxmlformats.org/package/2006/relationships"><Relationship Id="rId8" Type="http://schemas.openxmlformats.org/officeDocument/2006/relationships/image" Target="../media/image214.emf"/><Relationship Id="rId3" Type="http://schemas.openxmlformats.org/officeDocument/2006/relationships/image" Target="../media/image107.png"/><Relationship Id="rId7" Type="http://schemas.openxmlformats.org/officeDocument/2006/relationships/customXml" Target="../ink/ink72.xml"/><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56.gif"/><Relationship Id="rId5" Type="http://schemas.openxmlformats.org/officeDocument/2006/relationships/image" Target="../media/image108.png"/><Relationship Id="rId4" Type="http://schemas.openxmlformats.org/officeDocument/2006/relationships/image" Target="NULL"/></Relationships>
</file>

<file path=ppt/slides/_rels/slide17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24.xml"/><Relationship Id="rId5" Type="http://schemas.openxmlformats.org/officeDocument/2006/relationships/image" Target="../media/image56.gif"/><Relationship Id="rId4" Type="http://schemas.openxmlformats.org/officeDocument/2006/relationships/image" Target="NULL"/></Relationships>
</file>

<file path=ppt/slides/_rels/slide1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image" Target="../media/image56.gif"/><Relationship Id="rId5" Type="http://schemas.openxmlformats.org/officeDocument/2006/relationships/image" Target="../media/image340.png"/><Relationship Id="rId4" Type="http://schemas.openxmlformats.org/officeDocument/2006/relationships/image" Target="NUL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9.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8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9.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182.xml.rels><?xml version="1.0" encoding="UTF-8" standalone="yes"?>
<Relationships xmlns="http://schemas.openxmlformats.org/package/2006/relationships"><Relationship Id="rId3" Type="http://schemas.openxmlformats.org/officeDocument/2006/relationships/customXml" Target="../ink/ink73.xml"/><Relationship Id="rId2" Type="http://schemas.openxmlformats.org/officeDocument/2006/relationships/image" Target="../media/image112.png"/><Relationship Id="rId1" Type="http://schemas.openxmlformats.org/officeDocument/2006/relationships/slideLayout" Target="../slideLayouts/slideLayout24.xml"/><Relationship Id="rId5" Type="http://schemas.openxmlformats.org/officeDocument/2006/relationships/image" Target="../media/image56.gif"/><Relationship Id="rId4" Type="http://schemas.openxmlformats.org/officeDocument/2006/relationships/image" Target="../media/image242.emf"/></Relationships>
</file>

<file path=ppt/slides/_rels/slide1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9.png"/><Relationship Id="rId1" Type="http://schemas.openxmlformats.org/officeDocument/2006/relationships/slideLayout" Target="../slideLayouts/slideLayout24.xml"/><Relationship Id="rId6" Type="http://schemas.openxmlformats.org/officeDocument/2006/relationships/image" Target="../media/image251.emf"/><Relationship Id="rId5" Type="http://schemas.openxmlformats.org/officeDocument/2006/relationships/customXml" Target="../ink/ink74.xml"/><Relationship Id="rId4" Type="http://schemas.openxmlformats.org/officeDocument/2006/relationships/image" Target="../media/image56.gif"/></Relationships>
</file>

<file path=ppt/slides/_rels/slide18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13.png"/><Relationship Id="rId1" Type="http://schemas.openxmlformats.org/officeDocument/2006/relationships/slideLayout" Target="../slideLayouts/slideLayout24.xml"/><Relationship Id="rId6" Type="http://schemas.openxmlformats.org/officeDocument/2006/relationships/image" Target="../media/image270.emf"/><Relationship Id="rId5" Type="http://schemas.openxmlformats.org/officeDocument/2006/relationships/customXml" Target="../ink/ink75.xml"/><Relationship Id="rId4" Type="http://schemas.openxmlformats.org/officeDocument/2006/relationships/image" Target="../media/image56.gif"/></Relationships>
</file>

<file path=ppt/slides/_rels/slide18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113.png"/><Relationship Id="rId1" Type="http://schemas.openxmlformats.org/officeDocument/2006/relationships/slideLayout" Target="../slideLayouts/slideLayout24.xml"/><Relationship Id="rId6" Type="http://schemas.openxmlformats.org/officeDocument/2006/relationships/image" Target="../media/image28.emf"/><Relationship Id="rId5" Type="http://schemas.openxmlformats.org/officeDocument/2006/relationships/customXml" Target="../ink/ink76.xml"/><Relationship Id="rId4" Type="http://schemas.openxmlformats.org/officeDocument/2006/relationships/image" Target="../media/image109.png"/></Relationships>
</file>

<file path=ppt/slides/_rels/slide18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113.png"/><Relationship Id="rId1" Type="http://schemas.openxmlformats.org/officeDocument/2006/relationships/slideLayout" Target="../slideLayouts/slideLayout24.xml"/><Relationship Id="rId5" Type="http://schemas.openxmlformats.org/officeDocument/2006/relationships/image" Target="../media/image29.emf"/><Relationship Id="rId4" Type="http://schemas.openxmlformats.org/officeDocument/2006/relationships/customXml" Target="../ink/ink77.xml"/></Relationships>
</file>

<file path=ppt/slides/_rels/slide18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380.png"/><Relationship Id="rId1" Type="http://schemas.openxmlformats.org/officeDocument/2006/relationships/slideLayout" Target="../slideLayouts/slideLayout24.xml"/></Relationships>
</file>

<file path=ppt/slides/_rels/slide18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43.xml"/><Relationship Id="rId1" Type="http://schemas.openxmlformats.org/officeDocument/2006/relationships/slideLayout" Target="../slideLayouts/slideLayout23.xml"/><Relationship Id="rId4" Type="http://schemas.openxmlformats.org/officeDocument/2006/relationships/image" Target="../media/image115.gif"/></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110.png"/><Relationship Id="rId4" Type="http://schemas.openxmlformats.org/officeDocument/2006/relationships/customXml" Target="../ink/ink1.xml"/></Relationships>
</file>

<file path=ppt/slides/_rels/slide19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6.emf"/><Relationship Id="rId5" Type="http://schemas.openxmlformats.org/officeDocument/2006/relationships/customXml" Target="../ink/ink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7.emf"/><Relationship Id="rId4" Type="http://schemas.openxmlformats.org/officeDocument/2006/relationships/customXml" Target="../ink/ink4.xml"/></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7.png"/><Relationship Id="rId7" Type="http://schemas.openxmlformats.org/officeDocument/2006/relationships/image" Target="NULL"/><Relationship Id="rId2" Type="http://schemas.openxmlformats.org/officeDocument/2006/relationships/notesSlide" Target="../notesSlides/notesSlide3.xml"/><Relationship Id="rId1" Type="http://schemas.openxmlformats.org/officeDocument/2006/relationships/slideLayout" Target="../slideLayouts/slideLayout13.xml"/><Relationship Id="rId10" Type="http://schemas.openxmlformats.org/officeDocument/2006/relationships/image" Target="../media/image20.png"/><Relationship Id="rId9" Type="http://schemas.openxmlformats.org/officeDocument/2006/relationships/image" Target="../media/image120.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emf"/><Relationship Id="rId5" Type="http://schemas.openxmlformats.org/officeDocument/2006/relationships/customXml" Target="../ink/ink5.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7.png"/><Relationship Id="rId7" Type="http://schemas.openxmlformats.org/officeDocument/2006/relationships/customXml" Target="../ink/ink7.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customXml" Target="../ink/ink6.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emf"/><Relationship Id="rId5" Type="http://schemas.openxmlformats.org/officeDocument/2006/relationships/customXml" Target="../ink/ink8.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9.png"/><Relationship Id="rId7" Type="http://schemas.openxmlformats.org/officeDocument/2006/relationships/customXml" Target="../ink/ink10.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90.png"/><Relationship Id="rId4" Type="http://schemas.openxmlformats.org/officeDocument/2006/relationships/customXml" Target="../ink/ink9.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30.png"/><Relationship Id="rId4" Type="http://schemas.openxmlformats.org/officeDocument/2006/relationships/customXml" Target="../ink/ink11.xml"/></Relationships>
</file>

<file path=ppt/slides/_rels/slide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71.png"/><Relationship Id="rId4" Type="http://schemas.openxmlformats.org/officeDocument/2006/relationships/image" Target="../media/image160.png"/></Relationships>
</file>

<file path=ppt/slides/_rels/slide35.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260.png"/><Relationship Id="rId3" Type="http://schemas.openxmlformats.org/officeDocument/2006/relationships/image" Target="../media/image25.png"/><Relationship Id="rId7" Type="http://schemas.openxmlformats.org/officeDocument/2006/relationships/image" Target="../media/image220.png"/><Relationship Id="rId12" Type="http://schemas.openxmlformats.org/officeDocument/2006/relationships/customXml" Target="../ink/ink13.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10.png"/><Relationship Id="rId11" Type="http://schemas.openxmlformats.org/officeDocument/2006/relationships/image" Target="../media/image250.png"/><Relationship Id="rId5" Type="http://schemas.openxmlformats.org/officeDocument/2006/relationships/image" Target="../media/image26.png"/><Relationship Id="rId15" Type="http://schemas.openxmlformats.org/officeDocument/2006/relationships/image" Target="../media/image211.emf"/><Relationship Id="rId10" Type="http://schemas.openxmlformats.org/officeDocument/2006/relationships/customXml" Target="../ink/ink12.xml"/><Relationship Id="rId4" Type="http://schemas.openxmlformats.org/officeDocument/2006/relationships/image" Target="../media/image191.png"/><Relationship Id="rId9" Type="http://schemas.openxmlformats.org/officeDocument/2006/relationships/image" Target="../media/image240.png"/><Relationship Id="rId14" Type="http://schemas.openxmlformats.org/officeDocument/2006/relationships/customXml" Target="../ink/ink14.xml"/></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20.emf"/><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customXml" Target="../ink/ink16.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customXml" Target="../ink/ink15.xml"/><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0.png"/></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3.emf"/><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customXml" Target="../ink/ink18.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customXml" Target="../ink/ink17.xml"/><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0.png"/></Relationships>
</file>

<file path=ppt/slides/_rels/slide3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4.emf"/><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customXml" Target="../ink/ink20.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customXml" Target="../ink/ink19.xml"/><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0.png"/></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5.emf"/><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customXml" Target="../ink/ink22.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customXml" Target="../ink/ink21.xml"/><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0.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3.png"/><Relationship Id="rId7" Type="http://schemas.openxmlformats.org/officeDocument/2006/relationships/customXml" Target="../ink/ink24.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customXml" Target="../ink/ink23.xml"/><Relationship Id="rId10" Type="http://schemas.openxmlformats.org/officeDocument/2006/relationships/image" Target="../media/image35.emf"/><Relationship Id="rId4" Type="http://schemas.openxmlformats.org/officeDocument/2006/relationships/image" Target="../media/image35.png"/><Relationship Id="rId9" Type="http://schemas.openxmlformats.org/officeDocument/2006/relationships/customXml" Target="../ink/ink25.xml"/></Relationships>
</file>

<file path=ppt/slides/_rels/slide4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3.png"/><Relationship Id="rId7" Type="http://schemas.openxmlformats.org/officeDocument/2006/relationships/customXml" Target="../ink/ink27.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customXml" Target="../ink/ink26.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42.emf"/><Relationship Id="rId4" Type="http://schemas.openxmlformats.org/officeDocument/2006/relationships/customXml" Target="../ink/ink28.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customXml" Target="../ink/ink29.xml"/><Relationship Id="rId1" Type="http://schemas.openxmlformats.org/officeDocument/2006/relationships/slideLayout" Target="../slideLayouts/slideLayout13.xml"/><Relationship Id="rId6" Type="http://schemas.openxmlformats.org/officeDocument/2006/relationships/customXml" Target="../ink/ink30.xml"/><Relationship Id="rId5" Type="http://schemas.openxmlformats.org/officeDocument/2006/relationships/image" Target="../media/image43.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ustomXml" Target="../ink/ink3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8.png"/><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customXml" Target="../ink/ink3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0.emf"/><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customXml" Target="../ink/ink34.xml"/><Relationship Id="rId5" Type="http://schemas.openxmlformats.org/officeDocument/2006/relationships/image" Target="../media/image49.emf"/><Relationship Id="rId4" Type="http://schemas.openxmlformats.org/officeDocument/2006/relationships/customXml" Target="../ink/ink33.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3.xml"/><Relationship Id="rId5" Type="http://schemas.openxmlformats.org/officeDocument/2006/relationships/image" Target="../media/image51.emf"/><Relationship Id="rId4" Type="http://schemas.openxmlformats.org/officeDocument/2006/relationships/customXml" Target="../ink/ink35.xml"/></Relationships>
</file>

<file path=ppt/slides/_rels/slide55.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54.png"/><Relationship Id="rId7" Type="http://schemas.openxmlformats.org/officeDocument/2006/relationships/customXml" Target="../ink/ink37.xml"/><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52.emf"/><Relationship Id="rId5" Type="http://schemas.openxmlformats.org/officeDocument/2006/relationships/customXml" Target="../ink/ink36.xml"/><Relationship Id="rId10" Type="http://schemas.openxmlformats.org/officeDocument/2006/relationships/image" Target="../media/image54.emf"/><Relationship Id="rId4" Type="http://schemas.openxmlformats.org/officeDocument/2006/relationships/image" Target="../media/image49.png"/><Relationship Id="rId9" Type="http://schemas.openxmlformats.org/officeDocument/2006/relationships/customXml" Target="../ink/ink38.xml"/></Relationships>
</file>

<file path=ppt/slides/_rels/slide5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4.xml"/><Relationship Id="rId5" Type="http://schemas.openxmlformats.org/officeDocument/2006/relationships/image" Target="../media/image56.gif"/><Relationship Id="rId4" Type="http://schemas.openxmlformats.org/officeDocument/2006/relationships/image" Target="NUL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6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56.gif"/></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6.gif"/><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79.png"/><Relationship Id="rId5" Type="http://schemas.openxmlformats.org/officeDocument/2006/relationships/image" Target="../media/image67.png"/><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NUL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6.gif"/><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4.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6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01.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6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NUL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6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7.png"/><Relationship Id="rId1" Type="http://schemas.openxmlformats.org/officeDocument/2006/relationships/slideLayout" Target="../slideLayouts/slideLayout24.xml"/><Relationship Id="rId6" Type="http://schemas.openxmlformats.org/officeDocument/2006/relationships/image" Target="../media/image56.gif"/><Relationship Id="rId5" Type="http://schemas.openxmlformats.org/officeDocument/2006/relationships/image" Target="NULL"/><Relationship Id="rId4" Type="http://schemas.openxmlformats.org/officeDocument/2006/relationships/image" Target="NULL"/></Relationships>
</file>

<file path=ppt/slides/_rels/slide6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8.png"/><Relationship Id="rId1" Type="http://schemas.openxmlformats.org/officeDocument/2006/relationships/slideLayout" Target="../slideLayouts/slideLayout24.xml"/><Relationship Id="rId5" Type="http://schemas.openxmlformats.org/officeDocument/2006/relationships/image" Target="../media/image56.gif"/><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NULL"/><Relationship Id="rId1" Type="http://schemas.openxmlformats.org/officeDocument/2006/relationships/slideLayout" Target="../slideLayouts/slideLayout24.xml"/><Relationship Id="rId5" Type="http://schemas.openxmlformats.org/officeDocument/2006/relationships/image" Target="../media/image56.gif"/><Relationship Id="rId4" Type="http://schemas.openxmlformats.org/officeDocument/2006/relationships/image" Target="NUL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 Id="rId5" Type="http://schemas.openxmlformats.org/officeDocument/2006/relationships/image" Target="../media/image56.gif"/><Relationship Id="rId4" Type="http://schemas.openxmlformats.org/officeDocument/2006/relationships/image" Target="NULL"/></Relationships>
</file>

<file path=ppt/slides/_rels/slide7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4.xml"/><Relationship Id="rId6" Type="http://schemas.openxmlformats.org/officeDocument/2006/relationships/image" Target="../media/image7.emf"/><Relationship Id="rId11" Type="http://schemas.openxmlformats.org/officeDocument/2006/relationships/image" Target="../media/image8.emf"/><Relationship Id="rId5" Type="http://schemas.openxmlformats.org/officeDocument/2006/relationships/customXml" Target="../ink/ink39.xml"/><Relationship Id="rId10" Type="http://schemas.openxmlformats.org/officeDocument/2006/relationships/customXml" Target="../ink/ink40.xml"/><Relationship Id="rId4" Type="http://schemas.openxmlformats.org/officeDocument/2006/relationships/image" Target="../media/image59.png"/><Relationship Id="rId9" Type="http://schemas.openxmlformats.org/officeDocument/2006/relationships/image" Target="../media/image56.gif"/></Relationships>
</file>

<file path=ppt/slides/_rels/slide7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59.png"/><Relationship Id="rId1" Type="http://schemas.openxmlformats.org/officeDocument/2006/relationships/slideLayout" Target="../slideLayouts/slideLayout24.xml"/><Relationship Id="rId6" Type="http://schemas.openxmlformats.org/officeDocument/2006/relationships/image" Target="../media/image56.gif"/><Relationship Id="rId5" Type="http://schemas.openxmlformats.org/officeDocument/2006/relationships/image" Target="../media/image9.emf"/><Relationship Id="rId4" Type="http://schemas.openxmlformats.org/officeDocument/2006/relationships/customXml" Target="../ink/ink41.xml"/></Relationships>
</file>

<file path=ppt/slides/_rels/slide7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NULL"/><Relationship Id="rId7" Type="http://schemas.openxmlformats.org/officeDocument/2006/relationships/customXml" Target="../ink/ink43.xml"/><Relationship Id="rId2" Type="http://schemas.openxmlformats.org/officeDocument/2006/relationships/image" Target="../media/image60.png"/><Relationship Id="rId1" Type="http://schemas.openxmlformats.org/officeDocument/2006/relationships/slideLayout" Target="../slideLayouts/slideLayout24.xml"/><Relationship Id="rId6" Type="http://schemas.openxmlformats.org/officeDocument/2006/relationships/image" Target="../media/image56.gif"/><Relationship Id="rId5" Type="http://schemas.openxmlformats.org/officeDocument/2006/relationships/image" Target="../media/image11.emf"/><Relationship Id="rId4" Type="http://schemas.openxmlformats.org/officeDocument/2006/relationships/customXml" Target="../ink/ink42.xml"/></Relationships>
</file>

<file path=ppt/slides/_rels/slide7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0.png"/><Relationship Id="rId1" Type="http://schemas.openxmlformats.org/officeDocument/2006/relationships/slideLayout" Target="../slideLayouts/slideLayout24.xml"/><Relationship Id="rId6" Type="http://schemas.openxmlformats.org/officeDocument/2006/relationships/image" Target="../media/image121.png"/><Relationship Id="rId5" Type="http://schemas.openxmlformats.org/officeDocument/2006/relationships/customXml" Target="../ink/ink44.xml"/><Relationship Id="rId4" Type="http://schemas.openxmlformats.org/officeDocument/2006/relationships/image" Target="../media/image56.gif"/></Relationships>
</file>

<file path=ppt/slides/_rels/slide7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1.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7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1.png"/><Relationship Id="rId1" Type="http://schemas.openxmlformats.org/officeDocument/2006/relationships/slideLayout" Target="../slideLayouts/slideLayout24.xml"/><Relationship Id="rId6" Type="http://schemas.openxmlformats.org/officeDocument/2006/relationships/image" Target="../media/image56.gif"/><Relationship Id="rId5" Type="http://schemas.openxmlformats.org/officeDocument/2006/relationships/image" Target="../media/image15.emf"/><Relationship Id="rId4" Type="http://schemas.openxmlformats.org/officeDocument/2006/relationships/customXml" Target="../ink/ink45.xml"/></Relationships>
</file>

<file path=ppt/slides/_rels/slide79.xml.rels><?xml version="1.0" encoding="UTF-8" standalone="yes"?>
<Relationships xmlns="http://schemas.openxmlformats.org/package/2006/relationships"><Relationship Id="rId8" Type="http://schemas.openxmlformats.org/officeDocument/2006/relationships/image" Target="../media/image160.emf"/><Relationship Id="rId3" Type="http://schemas.openxmlformats.org/officeDocument/2006/relationships/image" Target="../media/image56.gif"/><Relationship Id="rId7" Type="http://schemas.openxmlformats.org/officeDocument/2006/relationships/customXml" Target="../ink/ink46.xml"/><Relationship Id="rId2" Type="http://schemas.openxmlformats.org/officeDocument/2006/relationships/image" Target="NULL"/><Relationship Id="rId1" Type="http://schemas.openxmlformats.org/officeDocument/2006/relationships/slideLayout" Target="../slideLayouts/slideLayout24.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8" Type="http://schemas.openxmlformats.org/officeDocument/2006/relationships/customXml" Target="../ink/ink47.xml"/><Relationship Id="rId3" Type="http://schemas.openxmlformats.org/officeDocument/2006/relationships/image" Target="../media/image56.gif"/><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4.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60.emf"/></Relationships>
</file>

<file path=ppt/slides/_rels/slide8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NUL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NUL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2.png"/><Relationship Id="rId1" Type="http://schemas.openxmlformats.org/officeDocument/2006/relationships/slideLayout" Target="../slideLayouts/slideLayout24.xml"/><Relationship Id="rId6" Type="http://schemas.openxmlformats.org/officeDocument/2006/relationships/image" Target="../media/image56.gif"/><Relationship Id="rId5" Type="http://schemas.openxmlformats.org/officeDocument/2006/relationships/image" Target="../media/image18.emf"/><Relationship Id="rId4" Type="http://schemas.openxmlformats.org/officeDocument/2006/relationships/customXml" Target="../ink/ink48.xml"/></Relationships>
</file>

<file path=ppt/slides/_rels/slide8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2.png"/><Relationship Id="rId1" Type="http://schemas.openxmlformats.org/officeDocument/2006/relationships/slideLayout" Target="../slideLayouts/slideLayout24.xml"/><Relationship Id="rId6" Type="http://schemas.openxmlformats.org/officeDocument/2006/relationships/image" Target="../media/image151.png"/><Relationship Id="rId5" Type="http://schemas.openxmlformats.org/officeDocument/2006/relationships/customXml" Target="../ink/ink49.xml"/><Relationship Id="rId4" Type="http://schemas.openxmlformats.org/officeDocument/2006/relationships/image" Target="../media/image56.gif"/></Relationships>
</file>

<file path=ppt/slides/_rels/slide85.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172.png"/><Relationship Id="rId2" Type="http://schemas.openxmlformats.org/officeDocument/2006/relationships/image" Target="../media/image62.png"/><Relationship Id="rId1" Type="http://schemas.openxmlformats.org/officeDocument/2006/relationships/slideLayout" Target="../slideLayouts/slideLayout24.xml"/><Relationship Id="rId6" Type="http://schemas.openxmlformats.org/officeDocument/2006/relationships/image" Target="../media/image161.png"/><Relationship Id="rId5" Type="http://schemas.openxmlformats.org/officeDocument/2006/relationships/customXml" Target="../ink/ink50.xml"/><Relationship Id="rId4" Type="http://schemas.openxmlformats.org/officeDocument/2006/relationships/image" Target="../media/image56.gif"/></Relationships>
</file>

<file path=ppt/slides/_rels/slide8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2.png"/><Relationship Id="rId1" Type="http://schemas.openxmlformats.org/officeDocument/2006/relationships/slideLayout" Target="../slideLayouts/slideLayout24.xml"/><Relationship Id="rId6" Type="http://schemas.openxmlformats.org/officeDocument/2006/relationships/image" Target="../media/image56.gif"/><Relationship Id="rId5" Type="http://schemas.openxmlformats.org/officeDocument/2006/relationships/image" Target="../media/image212.emf"/><Relationship Id="rId4" Type="http://schemas.openxmlformats.org/officeDocument/2006/relationships/customXml" Target="../ink/ink51.xml"/></Relationships>
</file>

<file path=ppt/slides/_rels/slide8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181.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3.png"/><Relationship Id="rId1" Type="http://schemas.openxmlformats.org/officeDocument/2006/relationships/slideLayout" Target="../slideLayouts/slideLayout24.xml"/><Relationship Id="rId6" Type="http://schemas.openxmlformats.org/officeDocument/2006/relationships/image" Target="../media/image56.gif"/><Relationship Id="rId5" Type="http://schemas.openxmlformats.org/officeDocument/2006/relationships/image" Target="../media/image240.emf"/><Relationship Id="rId4" Type="http://schemas.openxmlformats.org/officeDocument/2006/relationships/customXml" Target="../ink/ink52.xml"/></Relationships>
</file>

<file path=ppt/slides/_rels/slide8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5.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9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10.pn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6.pn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95.xml.rels><?xml version="1.0" encoding="UTF-8" standalone="yes"?>
<Relationships xmlns="http://schemas.openxmlformats.org/package/2006/relationships"><Relationship Id="rId3" Type="http://schemas.openxmlformats.org/officeDocument/2006/relationships/hyperlink" Target="http://electronics.stackexchange.com/questions/24734/connecting-copper-wire-to-a-nine-volt-battery" TargetMode="External"/><Relationship Id="rId2" Type="http://schemas.openxmlformats.org/officeDocument/2006/relationships/image" Target="../media/image67.jpg"/><Relationship Id="rId1" Type="http://schemas.openxmlformats.org/officeDocument/2006/relationships/slideLayout" Target="../slideLayouts/slideLayout24.xml"/><Relationship Id="rId4" Type="http://schemas.openxmlformats.org/officeDocument/2006/relationships/image" Target="../media/image56.gif"/></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6.png"/><Relationship Id="rId1" Type="http://schemas.openxmlformats.org/officeDocument/2006/relationships/slideLayout" Target="../slideLayouts/slideLayout35.xml"/><Relationship Id="rId4" Type="http://schemas.openxmlformats.org/officeDocument/2006/relationships/image" Target="../media/image56.gif"/></Relationships>
</file>

<file path=ppt/slides/_rels/slide9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56.gif"/><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9.png"/><Relationship Id="rId1" Type="http://schemas.openxmlformats.org/officeDocument/2006/relationships/slideLayout" Target="../slideLayouts/slideLayout24.xml"/><Relationship Id="rId4" Type="http://schemas.openxmlformats.org/officeDocument/2006/relationships/image" Target="../media/image5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1606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p:sp>
        <p:nvSpPr>
          <p:cNvPr id="3" name="Content Placeholder 2"/>
          <p:cNvSpPr>
            <a:spLocks noGrp="1"/>
          </p:cNvSpPr>
          <p:nvPr>
            <p:ph idx="1"/>
          </p:nvPr>
        </p:nvSpPr>
        <p:spPr>
          <a:xfrm>
            <a:off x="738351" y="1371600"/>
            <a:ext cx="7995150" cy="5181600"/>
          </a:xfrm>
        </p:spPr>
        <p:txBody>
          <a:bodyPr>
            <a:normAutofit lnSpcReduction="10000"/>
          </a:bodyPr>
          <a:lstStyle/>
          <a:p>
            <a:r>
              <a:rPr lang="el-GR" dirty="0">
                <a:latin typeface="Calibri" panose="020F0502020204030204" pitchFamily="34" charset="0"/>
                <a:cs typeface="Calibri" panose="020F0502020204030204" pitchFamily="34" charset="0"/>
              </a:rPr>
              <a:t>Όλοι έχετε </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δει</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ηλεκτρικές δυνάμεις γύρω σας</a:t>
            </a:r>
          </a:p>
          <a:p>
            <a:pPr lvl="1"/>
            <a:r>
              <a:rPr lang="el-GR" sz="2000" b="1" dirty="0">
                <a:latin typeface="Calibri" panose="020F0502020204030204" pitchFamily="34" charset="0"/>
                <a:cs typeface="Calibri" panose="020F0502020204030204" pitchFamily="34" charset="0"/>
              </a:rPr>
              <a:t>Τρίψτε</a:t>
            </a:r>
            <a:r>
              <a:rPr lang="el-GR" sz="2000" dirty="0">
                <a:latin typeface="Calibri" panose="020F0502020204030204" pitchFamily="34" charset="0"/>
                <a:cs typeface="Calibri" panose="020F0502020204030204" pitchFamily="34" charset="0"/>
              </a:rPr>
              <a:t> ένα μπαλόνι στα μαλλιά σας και θα δείτε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ότι έλκει κομματάκια χαρτιού</a:t>
            </a:r>
          </a:p>
          <a:p>
            <a:r>
              <a:rPr lang="el-GR" dirty="0">
                <a:latin typeface="Calibri" panose="020F0502020204030204" pitchFamily="34" charset="0"/>
                <a:cs typeface="Calibri" panose="020F0502020204030204" pitchFamily="34" charset="0"/>
              </a:rPr>
              <a:t>Μια τέτοια συμπεριφορά της ύλης αναφέρεται ως </a:t>
            </a:r>
            <a:r>
              <a:rPr lang="el-GR" b="1" dirty="0">
                <a:latin typeface="Calibri" panose="020F0502020204030204" pitchFamily="34" charset="0"/>
                <a:cs typeface="Calibri" panose="020F0502020204030204" pitchFamily="34" charset="0"/>
              </a:rPr>
              <a:t>ηλεκτρική φόρτιση</a:t>
            </a:r>
          </a:p>
          <a:p>
            <a:pPr lvl="1"/>
            <a:r>
              <a:rPr lang="el-GR" sz="2000" dirty="0">
                <a:latin typeface="Calibri" panose="020F0502020204030204" pitchFamily="34" charset="0"/>
                <a:cs typeface="Calibri" panose="020F0502020204030204" pitchFamily="34" charset="0"/>
              </a:rPr>
              <a:t>Κατά την τριβή, επιφανειακά ηλεκτρόνια μεταφέρονται από τα μαλλιά στο μπαλόνι</a:t>
            </a:r>
          </a:p>
          <a:p>
            <a:pPr lvl="1"/>
            <a:r>
              <a:rPr lang="el-GR" sz="2000" dirty="0">
                <a:latin typeface="Calibri" panose="020F0502020204030204" pitchFamily="34" charset="0"/>
                <a:cs typeface="Calibri" panose="020F0502020204030204" pitchFamily="34" charset="0"/>
              </a:rPr>
              <a:t>Το μπαλόνι αποκτά έτσι </a:t>
            </a:r>
            <a:r>
              <a:rPr lang="el-GR" sz="2000" b="1" dirty="0">
                <a:latin typeface="Calibri" panose="020F0502020204030204" pitchFamily="34" charset="0"/>
                <a:cs typeface="Calibri" panose="020F0502020204030204" pitchFamily="34" charset="0"/>
              </a:rPr>
              <a:t>αρνητικό</a:t>
            </a:r>
            <a:r>
              <a:rPr lang="el-GR" sz="2000" dirty="0">
                <a:latin typeface="Calibri" panose="020F0502020204030204" pitchFamily="34" charset="0"/>
                <a:cs typeface="Calibri" panose="020F0502020204030204" pitchFamily="34" charset="0"/>
              </a:rPr>
              <a:t> φορτίο (πλεόνασμα ηλεκτρονίων), ενώ τα μαλλιά μένουν φορτισμένα </a:t>
            </a:r>
            <a:r>
              <a:rPr lang="el-GR" sz="2000" b="1" dirty="0">
                <a:latin typeface="Calibri" panose="020F0502020204030204" pitchFamily="34" charset="0"/>
                <a:cs typeface="Calibri" panose="020F0502020204030204" pitchFamily="34" charset="0"/>
              </a:rPr>
              <a:t>θετικά</a:t>
            </a:r>
          </a:p>
          <a:p>
            <a:pPr lvl="1"/>
            <a:r>
              <a:rPr lang="el-GR" sz="2000" dirty="0">
                <a:latin typeface="Calibri" panose="020F0502020204030204" pitchFamily="34" charset="0"/>
                <a:cs typeface="Calibri" panose="020F0502020204030204" pitchFamily="34" charset="0"/>
              </a:rPr>
              <a:t>Όταν πλησιάσουμε το φορτισμένο μπαλόνι στα κομμάτια χαρτί (που ήταν αρχικά ουδέτερα), μετακινούνται ελάχιστα τα φορτία μέσα στο χαρτί, έτσι ώστε η πλευρά του χαρτιού που είναι προς το μπαλόνι να έλκεται από αυτό</a:t>
            </a:r>
          </a:p>
          <a:p>
            <a:pPr lvl="1"/>
            <a:r>
              <a:rPr lang="el-GR" sz="2000" dirty="0">
                <a:latin typeface="Calibri" panose="020F0502020204030204" pitchFamily="34" charset="0"/>
                <a:cs typeface="Calibri" panose="020F0502020204030204" pitchFamily="34" charset="0"/>
              </a:rPr>
              <a:t>Όσο περισσότερο τρίβουμε το μπαλόνι στα μαλλιά μας, τόσο μεγαλύτερη ποσότητα φορτισμένων σωματιδίων μεταφέρεται</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3307" r="30161" b="2135"/>
          <a:stretch/>
        </p:blipFill>
        <p:spPr>
          <a:xfrm>
            <a:off x="7010399" y="673421"/>
            <a:ext cx="1723102" cy="1676400"/>
          </a:xfrm>
          <a:prstGeom prst="rect">
            <a:avLst/>
          </a:prstGeom>
          <a:ln>
            <a:noFill/>
          </a:ln>
          <a:effectLst>
            <a:softEdge rad="112500"/>
          </a:effectLst>
        </p:spPr>
      </p:pic>
    </p:spTree>
    <p:extLst>
      <p:ext uri="{BB962C8B-B14F-4D97-AF65-F5344CB8AC3E}">
        <p14:creationId xmlns:p14="http://schemas.microsoft.com/office/powerpoint/2010/main" val="226486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p:sp>
        <p:nvSpPr>
          <p:cNvPr id="3" name="Content Placeholder 2"/>
          <p:cNvSpPr>
            <a:spLocks noGrp="1"/>
          </p:cNvSpPr>
          <p:nvPr>
            <p:ph idx="1"/>
          </p:nvPr>
        </p:nvSpPr>
        <p:spPr>
          <a:xfrm>
            <a:off x="738356" y="1367904"/>
            <a:ext cx="7948449" cy="4569731"/>
          </a:xfrm>
        </p:spPr>
        <p:txBody>
          <a:bodyPr/>
          <a:lstStyle/>
          <a:p>
            <a:r>
              <a:rPr lang="el-GR" b="1" dirty="0">
                <a:latin typeface="Calibri" panose="020F0502020204030204" pitchFamily="34" charset="0"/>
                <a:cs typeface="Calibri" panose="020F0502020204030204" pitchFamily="34" charset="0"/>
              </a:rPr>
              <a:t>Συνδυασμοί Πυκνωτών</a:t>
            </a:r>
          </a:p>
          <a:p>
            <a:pPr lvl="1"/>
            <a:r>
              <a:rPr lang="el-GR" dirty="0">
                <a:latin typeface="Calibri" panose="020F0502020204030204" pitchFamily="34" charset="0"/>
                <a:cs typeface="Calibri" panose="020F0502020204030204" pitchFamily="34" charset="0"/>
              </a:rPr>
              <a:t>Συμβολισμοί</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37" y="2362201"/>
            <a:ext cx="2522625" cy="397798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60997"/>
          <a:stretch/>
        </p:blipFill>
        <p:spPr>
          <a:xfrm>
            <a:off x="3779823" y="2362200"/>
            <a:ext cx="2544779" cy="397975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0390" r="29112"/>
          <a:stretch/>
        </p:blipFill>
        <p:spPr>
          <a:xfrm>
            <a:off x="6474542" y="2362200"/>
            <a:ext cx="1983658" cy="3967316"/>
          </a:xfrm>
          <a:prstGeom prst="rect">
            <a:avLst/>
          </a:prstGeom>
        </p:spPr>
      </p:pic>
      <p:pic>
        <p:nvPicPr>
          <p:cNvPr id="8"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68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9840" y="685800"/>
            <a:ext cx="3262853" cy="2775860"/>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p:sp>
        <p:nvSpPr>
          <p:cNvPr id="3" name="Content Placeholder 2"/>
          <p:cNvSpPr>
            <a:spLocks noGrp="1"/>
          </p:cNvSpPr>
          <p:nvPr>
            <p:ph idx="1"/>
          </p:nvPr>
        </p:nvSpPr>
        <p:spPr>
          <a:xfrm>
            <a:off x="733916" y="1371600"/>
            <a:ext cx="7919875" cy="5257800"/>
          </a:xfrm>
        </p:spPr>
        <p:txBody>
          <a:bodyPr>
            <a:normAutofit/>
          </a:bodyPr>
          <a:lstStyle/>
          <a:p>
            <a:r>
              <a:rPr lang="el-GR" b="1" dirty="0">
                <a:latin typeface="Calibri" panose="020F0502020204030204" pitchFamily="34" charset="0"/>
                <a:cs typeface="Calibri" panose="020F0502020204030204" pitchFamily="34" charset="0"/>
              </a:rPr>
              <a:t>Συνδυασμοί Πυκνωτών</a:t>
            </a:r>
          </a:p>
          <a:p>
            <a:r>
              <a:rPr lang="el-GR" sz="2200" dirty="0">
                <a:latin typeface="Calibri" panose="020F0502020204030204" pitchFamily="34" charset="0"/>
                <a:cs typeface="Calibri" panose="020F0502020204030204" pitchFamily="34" charset="0"/>
              </a:rPr>
              <a:t>Στο σχήμα βλέπετε τη λεγόμενη</a:t>
            </a:r>
            <a:br>
              <a:rPr lang="el-GR" sz="2200" dirty="0">
                <a:latin typeface="Calibri" panose="020F0502020204030204" pitchFamily="34" charset="0"/>
                <a:cs typeface="Calibri" panose="020F0502020204030204" pitchFamily="34" charset="0"/>
              </a:rPr>
            </a:br>
            <a:r>
              <a:rPr lang="el-GR" sz="2200" b="1" dirty="0">
                <a:latin typeface="Calibri" panose="020F0502020204030204" pitchFamily="34" charset="0"/>
                <a:cs typeface="Calibri" panose="020F0502020204030204" pitchFamily="34" charset="0"/>
              </a:rPr>
              <a:t>παράλληλη σύνδεση </a:t>
            </a:r>
            <a:r>
              <a:rPr lang="el-GR" sz="2200" dirty="0">
                <a:latin typeface="Calibri" panose="020F0502020204030204" pitchFamily="34" charset="0"/>
                <a:cs typeface="Calibri" panose="020F0502020204030204" pitchFamily="34" charset="0"/>
              </a:rPr>
              <a:t>δυο </a:t>
            </a:r>
            <a:r>
              <a:rPr lang="el-GR" sz="2200" dirty="0" err="1">
                <a:latin typeface="Calibri" panose="020F0502020204030204" pitchFamily="34" charset="0"/>
                <a:cs typeface="Calibri" panose="020F0502020204030204" pitchFamily="34" charset="0"/>
              </a:rPr>
              <a:t>πυκνω</a:t>
            </a:r>
            <a:r>
              <a:rPr lang="el-GR" sz="2200" dirty="0">
                <a:latin typeface="Calibri" panose="020F0502020204030204" pitchFamily="34" charset="0"/>
                <a:cs typeface="Calibri" panose="020F0502020204030204" pitchFamily="34" charset="0"/>
              </a:rPr>
              <a:t>-</a:t>
            </a:r>
            <a:br>
              <a:rPr lang="el-GR" sz="2200" dirty="0">
                <a:latin typeface="Calibri" panose="020F0502020204030204" pitchFamily="34" charset="0"/>
                <a:cs typeface="Calibri" panose="020F0502020204030204" pitchFamily="34" charset="0"/>
              </a:rPr>
            </a:br>
            <a:r>
              <a:rPr lang="el-GR" sz="2200" dirty="0" err="1">
                <a:latin typeface="Calibri" panose="020F0502020204030204" pitchFamily="34" charset="0"/>
                <a:cs typeface="Calibri" panose="020F0502020204030204" pitchFamily="34" charset="0"/>
              </a:rPr>
              <a:t>τών</a:t>
            </a:r>
            <a:r>
              <a:rPr lang="el-GR" sz="2200" dirty="0">
                <a:latin typeface="Calibri" panose="020F0502020204030204" pitchFamily="34" charset="0"/>
                <a:cs typeface="Calibri" panose="020F0502020204030204" pitchFamily="34" charset="0"/>
              </a:rPr>
              <a:t> με την μπαταρία</a:t>
            </a:r>
          </a:p>
          <a:p>
            <a:r>
              <a:rPr lang="el-GR" sz="2200" dirty="0">
                <a:latin typeface="Calibri" panose="020F0502020204030204" pitchFamily="34" charset="0"/>
                <a:cs typeface="Calibri" panose="020F0502020204030204" pitchFamily="34" charset="0"/>
              </a:rPr>
              <a:t>Η λέξη «παράλληλα» </a:t>
            </a:r>
            <a:r>
              <a:rPr lang="el-GR" sz="2200" b="1" dirty="0">
                <a:latin typeface="Calibri" panose="020F0502020204030204" pitchFamily="34" charset="0"/>
                <a:cs typeface="Calibri" panose="020F0502020204030204" pitchFamily="34" charset="0"/>
              </a:rPr>
              <a:t>δεν έχει να </a:t>
            </a:r>
            <a:br>
              <a:rPr lang="el-GR" sz="2200" b="1" dirty="0">
                <a:latin typeface="Calibri" panose="020F0502020204030204" pitchFamily="34" charset="0"/>
                <a:cs typeface="Calibri" panose="020F0502020204030204" pitchFamily="34" charset="0"/>
              </a:rPr>
            </a:br>
            <a:r>
              <a:rPr lang="el-GR" sz="2200" b="1" dirty="0">
                <a:latin typeface="Calibri" panose="020F0502020204030204" pitchFamily="34" charset="0"/>
                <a:cs typeface="Calibri" panose="020F0502020204030204" pitchFamily="34" charset="0"/>
              </a:rPr>
              <a:t>κάνει με τη σχεδίαση</a:t>
            </a:r>
          </a:p>
          <a:p>
            <a:r>
              <a:rPr lang="el-GR" sz="2200" dirty="0">
                <a:latin typeface="Calibri" panose="020F0502020204030204" pitchFamily="34" charset="0"/>
                <a:cs typeface="Calibri" panose="020F0502020204030204" pitchFamily="34" charset="0"/>
              </a:rPr>
              <a:t>Έχει να κάνει με το ότι οι πυκνωτές είναι </a:t>
            </a:r>
            <a:r>
              <a:rPr lang="el-GR" sz="2200" b="1" dirty="0">
                <a:latin typeface="Calibri" panose="020F0502020204030204" pitchFamily="34" charset="0"/>
                <a:cs typeface="Calibri" panose="020F0502020204030204" pitchFamily="34" charset="0"/>
              </a:rPr>
              <a:t>απευθείας </a:t>
            </a:r>
            <a:r>
              <a:rPr lang="el-GR" sz="2200" b="1" dirty="0" err="1">
                <a:latin typeface="Calibri" panose="020F0502020204030204" pitchFamily="34" charset="0"/>
                <a:cs typeface="Calibri" panose="020F0502020204030204" pitchFamily="34" charset="0"/>
              </a:rPr>
              <a:t>συνδεδεμέ-νοι</a:t>
            </a:r>
            <a:r>
              <a:rPr lang="el-GR" sz="2200" b="1" dirty="0">
                <a:latin typeface="Calibri" panose="020F0502020204030204" pitchFamily="34" charset="0"/>
                <a:cs typeface="Calibri" panose="020F0502020204030204" pitchFamily="34" charset="0"/>
              </a:rPr>
              <a:t> μεταξύ τους στον ένα τους οπλισμό και απευθείας συνδεδεμένοι μεταξύ τους στον άλλο</a:t>
            </a:r>
          </a:p>
          <a:p>
            <a:r>
              <a:rPr lang="el-GR" sz="2200" dirty="0">
                <a:latin typeface="Calibri" panose="020F0502020204030204" pitchFamily="34" charset="0"/>
                <a:cs typeface="Calibri" panose="020F0502020204030204" pitchFamily="34" charset="0"/>
              </a:rPr>
              <a:t>Η ίδια διαφορά δυναμικού εφαρμόζεται στα άκρα των δυο ομάδων των συνδεδεμένων οπλισμών</a:t>
            </a:r>
          </a:p>
          <a:p>
            <a:r>
              <a:rPr lang="el-GR" sz="2200" dirty="0">
                <a:latin typeface="Calibri" panose="020F0502020204030204" pitchFamily="34" charset="0"/>
                <a:cs typeface="Calibri" panose="020F0502020204030204" pitchFamily="34" charset="0"/>
              </a:rPr>
              <a:t>Άρα όλοι οι πυκνωτές έχουν την </a:t>
            </a:r>
            <a:r>
              <a:rPr lang="el-GR" sz="2200" b="1" dirty="0">
                <a:latin typeface="Calibri" panose="020F0502020204030204" pitchFamily="34" charset="0"/>
                <a:cs typeface="Calibri" panose="020F0502020204030204" pitchFamily="34" charset="0"/>
              </a:rPr>
              <a:t>ίδια διαφορά δυναμικού </a:t>
            </a:r>
            <a:r>
              <a:rPr lang="el-GR" sz="2200" dirty="0">
                <a:latin typeface="Calibri" panose="020F0502020204030204" pitchFamily="34" charset="0"/>
                <a:cs typeface="Calibri" panose="020F0502020204030204" pitchFamily="34" charset="0"/>
              </a:rPr>
              <a:t>στα άκρα τους!</a:t>
            </a:r>
          </a:p>
        </p:txBody>
      </p:sp>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23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2" y="685800"/>
            <a:ext cx="3232491" cy="2750030"/>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3916" y="1371600"/>
                <a:ext cx="7919875" cy="5257800"/>
              </a:xfrm>
            </p:spPr>
            <p:txBody>
              <a:bodyPr>
                <a:normAutofit lnSpcReduction="10000"/>
              </a:bodyPr>
              <a:lstStyle/>
              <a:p>
                <a:r>
                  <a:rPr lang="el-GR" sz="2600" b="1" dirty="0">
                    <a:latin typeface="Calibri" panose="020F0502020204030204" pitchFamily="34" charset="0"/>
                    <a:cs typeface="Calibri" panose="020F0502020204030204" pitchFamily="34" charset="0"/>
                  </a:rPr>
                  <a:t>Συνδυασμοί Πυκνωτών</a:t>
                </a:r>
              </a:p>
              <a:p>
                <a:r>
                  <a:rPr lang="el-GR" dirty="0">
                    <a:latin typeface="Calibri" panose="020F0502020204030204" pitchFamily="34" charset="0"/>
                    <a:cs typeface="Calibri" panose="020F0502020204030204" pitchFamily="34" charset="0"/>
                  </a:rPr>
                  <a:t>Η διαφορά δυναμικού μεταξύ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πυκνωτών συνδεδεμένων </a:t>
                </a:r>
                <a:r>
                  <a:rPr lang="el-GR" dirty="0" err="1">
                    <a:latin typeface="Calibri" panose="020F0502020204030204" pitchFamily="34" charset="0"/>
                    <a:cs typeface="Calibri" panose="020F0502020204030204" pitchFamily="34" charset="0"/>
                  </a:rPr>
                  <a:t>πα</a:t>
                </a:r>
                <a:r>
                  <a:rPr lang="el-GR" dirty="0">
                    <a:latin typeface="Calibri" panose="020F0502020204030204" pitchFamily="34" charset="0"/>
                    <a:cs typeface="Calibri" panose="020F0502020204030204" pitchFamily="34" charset="0"/>
                  </a:rPr>
                  <a:t>-</a:t>
                </a:r>
                <a:br>
                  <a:rPr lang="el-GR" dirty="0">
                    <a:latin typeface="Calibri" panose="020F0502020204030204" pitchFamily="34" charset="0"/>
                    <a:cs typeface="Calibri" panose="020F0502020204030204" pitchFamily="34" charset="0"/>
                  </a:rPr>
                </a:br>
                <a:r>
                  <a:rPr lang="el-GR" dirty="0" err="1">
                    <a:latin typeface="Calibri" panose="020F0502020204030204" pitchFamily="34" charset="0"/>
                    <a:cs typeface="Calibri" panose="020F0502020204030204" pitchFamily="34" charset="0"/>
                  </a:rPr>
                  <a:t>ράλληλα</a:t>
                </a:r>
                <a:r>
                  <a:rPr lang="el-GR" dirty="0">
                    <a:latin typeface="Calibri" panose="020F0502020204030204" pitchFamily="34" charset="0"/>
                    <a:cs typeface="Calibri" panose="020F0502020204030204" pitchFamily="34" charset="0"/>
                  </a:rPr>
                  <a:t> είναι η ίδια και ίση με </a:t>
                </a:r>
                <a14:m>
                  <m:oMath xmlns:m="http://schemas.openxmlformats.org/officeDocument/2006/math">
                    <m:r>
                      <m:rPr>
                        <m:sty m:val="p"/>
                      </m:rPr>
                      <a:rPr lang="el-GR" i="0" dirty="0" smtClean="0">
                        <a:latin typeface="Cambria Math" panose="02040503050406030204" pitchFamily="18" charset="0"/>
                        <a:cs typeface="Calibri" panose="020F0502020204030204" pitchFamily="34" charset="0"/>
                      </a:rPr>
                      <m:t>Δ</m:t>
                    </m:r>
                    <m:r>
                      <a:rPr lang="en-US" i="1" dirty="0" smtClean="0">
                        <a:latin typeface="Cambria Math" panose="02040503050406030204" pitchFamily="18" charset="0"/>
                        <a:cs typeface="Calibri" panose="020F0502020204030204" pitchFamily="34" charset="0"/>
                      </a:rPr>
                      <m:t>𝑉</m:t>
                    </m:r>
                  </m:oMath>
                </a14:m>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Οι πυκνωτές αποκτούν φορτίο </a:t>
                </a:r>
                <a:br>
                  <a:rPr lang="el-GR" dirty="0">
                    <a:latin typeface="Calibri" panose="020F0502020204030204" pitchFamily="34" charset="0"/>
                    <a:cs typeface="Calibri" panose="020F0502020204030204" pitchFamily="34" charset="0"/>
                  </a:rPr>
                </a:b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l-GR" b="0" i="0" smtClean="0">
                        <a:latin typeface="Cambria Math" panose="02040503050406030204" pitchFamily="18" charset="0"/>
                      </a:rPr>
                      <m:t>,  </m:t>
                    </m:r>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oMath>
                </a14:m>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Το συνολικό φορτίο είναι </a:t>
                </a:r>
                <a:endParaRPr lang="el-GR" i="1" dirty="0">
                  <a:latin typeface="Calibri" panose="020F0502020204030204" pitchFamily="34" charset="0"/>
                  <a:cs typeface="Calibri" panose="020F0502020204030204" pitchFamily="34" charset="0"/>
                </a:endParaRPr>
              </a:p>
              <a:p>
                <a:pPr marL="411463"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𝑡𝑜𝑡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r>
                        <m:rPr>
                          <m:sty m:val="p"/>
                        </m:rPr>
                        <a:rPr lang="el-GR">
                          <a:latin typeface="Cambria Math" panose="02040503050406030204" pitchFamily="18" charset="0"/>
                        </a:rPr>
                        <m:t>Δ</m:t>
                      </m:r>
                      <m:r>
                        <m:rPr>
                          <m:sty m:val="p"/>
                        </m:rPr>
                        <a:rPr lang="en-US">
                          <a:latin typeface="Cambria Math" panose="02040503050406030204" pitchFamily="18" charset="0"/>
                        </a:rPr>
                        <m:t>V</m:t>
                      </m:r>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b="0" i="1" smtClean="0">
                              <a:latin typeface="Cambria Math" panose="02040503050406030204" pitchFamily="18" charset="0"/>
                            </a:rPr>
                            <m:t>2</m:t>
                          </m:r>
                        </m:sub>
                      </m:sSub>
                      <m:r>
                        <m:rPr>
                          <m:sty m:val="p"/>
                        </m:rPr>
                        <a:rPr lang="el-GR">
                          <a:latin typeface="Cambria Math" panose="02040503050406030204" pitchFamily="18" charset="0"/>
                        </a:rPr>
                        <m:t>Δ</m:t>
                      </m:r>
                      <m:r>
                        <m:rPr>
                          <m:sty m:val="p"/>
                        </m:rPr>
                        <a:rPr lang="en-US">
                          <a:latin typeface="Cambria Math" panose="02040503050406030204" pitchFamily="18" charset="0"/>
                        </a:rPr>
                        <m:t>V</m:t>
                      </m:r>
                      <m: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b="0" i="1" smtClean="0">
                              <a:latin typeface="Cambria Math" panose="02040503050406030204" pitchFamily="18" charset="0"/>
                            </a:rPr>
                            <m:t>2</m:t>
                          </m:r>
                        </m:sub>
                      </m:sSub>
                      <m:r>
                        <a:rPr lang="en-US" b="0" i="1" smtClean="0">
                          <a:latin typeface="Cambria Math" panose="02040503050406030204" pitchFamily="18" charset="0"/>
                        </a:rPr>
                        <m:t>)</m:t>
                      </m:r>
                      <m:r>
                        <m:rPr>
                          <m:sty m:val="p"/>
                        </m:rPr>
                        <a:rPr lang="el-GR">
                          <a:latin typeface="Cambria Math" panose="02040503050406030204" pitchFamily="18" charset="0"/>
                        </a:rPr>
                        <m:t>Δ</m:t>
                      </m:r>
                      <m:r>
                        <m:rPr>
                          <m:sty m:val="p"/>
                        </m:rPr>
                        <a:rPr lang="en-US">
                          <a:latin typeface="Cambria Math" panose="02040503050406030204" pitchFamily="18" charset="0"/>
                        </a:rPr>
                        <m:t>V</m:t>
                      </m:r>
                    </m:oMath>
                  </m:oMathPara>
                </a14:m>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Άρα οι δυο πυκνωτές μπορούν να αντικατασταθούν από έναν, με χωρητικότητα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𝑒𝑞</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oMath>
                </a14:m>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Γενικότερα: </a:t>
                </a:r>
                <a:r>
                  <a:rPr lang="el-GR" b="1" dirty="0">
                    <a:latin typeface="Calibri" panose="020F0502020204030204" pitchFamily="34" charset="0"/>
                    <a:cs typeface="Calibri" panose="020F0502020204030204" pitchFamily="34" charset="0"/>
                  </a:rPr>
                  <a:t>παράλληλη σύνδεση πυκνωτών</a:t>
                </a:r>
              </a:p>
              <a:p>
                <a:endParaRPr lang="en-US" sz="800" b="1" i="1" dirty="0">
                  <a:latin typeface="Calibri" panose="020F0502020204030204" pitchFamily="34" charset="0"/>
                  <a:cs typeface="Calibri" panose="020F0502020204030204" pitchFamily="34" charset="0"/>
                </a:endParaRPr>
              </a:p>
              <a:p>
                <a:pPr marL="365751" lvl="1"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𝑒𝑞</m:t>
                          </m:r>
                        </m:sub>
                      </m:sSub>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𝑖</m:t>
                              </m:r>
                            </m:sub>
                          </m:sSub>
                        </m:e>
                      </m:nary>
                    </m:oMath>
                  </m:oMathPara>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3916" y="1371600"/>
                <a:ext cx="7919875" cy="5257800"/>
              </a:xfrm>
              <a:blipFill>
                <a:blip r:embed="rId3"/>
                <a:stretch>
                  <a:fillRect t="-1738"/>
                </a:stretch>
              </a:blipFill>
            </p:spPr>
            <p:txBody>
              <a:bodyPr/>
              <a:lstStyle/>
              <a:p>
                <a:r>
                  <a:rPr lang="en-US">
                    <a:noFill/>
                  </a:rPr>
                  <a:t> </a:t>
                </a:r>
              </a:p>
            </p:txBody>
          </p:sp>
        </mc:Fallback>
      </mc:AlternateContent>
      <p:sp>
        <p:nvSpPr>
          <p:cNvPr id="7" name="Rounded Rectangle 6"/>
          <p:cNvSpPr/>
          <p:nvPr/>
        </p:nvSpPr>
        <p:spPr>
          <a:xfrm>
            <a:off x="3748972" y="5439752"/>
            <a:ext cx="1587063" cy="990600"/>
          </a:xfrm>
          <a:prstGeom prst="roundRect">
            <a:avLst>
              <a:gd name="adj" fmla="val 13441"/>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pic>
        <p:nvPicPr>
          <p:cNvPr id="8"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75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2885" r="3653"/>
          <a:stretch/>
        </p:blipFill>
        <p:spPr>
          <a:xfrm>
            <a:off x="7010401" y="710294"/>
            <a:ext cx="1524001" cy="2105621"/>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4" y="1367904"/>
                <a:ext cx="7919875" cy="5261499"/>
              </a:xfrm>
            </p:spPr>
            <p:txBody>
              <a:bodyPr>
                <a:normAutofit fontScale="92500"/>
              </a:bodyPr>
              <a:lstStyle/>
              <a:p>
                <a:r>
                  <a:rPr lang="el-GR" sz="2600" b="1" dirty="0">
                    <a:latin typeface="Calibri" panose="020F0502020204030204" pitchFamily="34" charset="0"/>
                    <a:cs typeface="Calibri" panose="020F0502020204030204" pitchFamily="34" charset="0"/>
                  </a:rPr>
                  <a:t>Συνδυασμοί Πυκνωτών</a:t>
                </a:r>
                <a:endParaRPr lang="en-US" sz="26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Η διαφορές δυναμικού μεταξύ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πυκνωτών συνδεδεμένων </a:t>
                </a:r>
                <a:r>
                  <a:rPr lang="el-GR" b="1" dirty="0">
                    <a:latin typeface="Calibri" panose="020F0502020204030204" pitchFamily="34" charset="0"/>
                    <a:cs typeface="Calibri" panose="020F0502020204030204" pitchFamily="34" charset="0"/>
                  </a:rPr>
                  <a:t>σε </a:t>
                </a:r>
                <a:br>
                  <a:rPr lang="en-US" b="1"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σειρά</a:t>
                </a:r>
                <a:r>
                  <a:rPr lang="el-GR" dirty="0">
                    <a:latin typeface="Calibri" panose="020F0502020204030204" pitchFamily="34" charset="0"/>
                    <a:cs typeface="Calibri" panose="020F0502020204030204" pitchFamily="34" charset="0"/>
                  </a:rPr>
                  <a:t> είναι διαφορετικές</a:t>
                </a:r>
              </a:p>
              <a:p>
                <a:r>
                  <a:rPr lang="el-GR" dirty="0">
                    <a:latin typeface="Calibri" panose="020F0502020204030204" pitchFamily="34" charset="0"/>
                    <a:cs typeface="Calibri" panose="020F0502020204030204" pitchFamily="34" charset="0"/>
                  </a:rPr>
                  <a:t>Ξανά, το «σε σειρά» </a:t>
                </a:r>
                <a:r>
                  <a:rPr lang="el-GR" sz="2200" b="1" dirty="0">
                    <a:latin typeface="Calibri" panose="020F0502020204030204" pitchFamily="34" charset="0"/>
                    <a:cs typeface="Calibri" panose="020F0502020204030204" pitchFamily="34" charset="0"/>
                  </a:rPr>
                  <a:t>δε σημαίνει κάτι όσον αφορά τη σχεδίαση</a:t>
                </a:r>
                <a:endParaRPr lang="el-GR" b="1"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Σημαίνει ότι οι πυκνωτές συνδέονται σειριακά, ο ένας μετά τον άλλο, και όποια διαφορά δυναμικού εφαρμόζεται, αυτή εφαρμόζεται στα άκρα της όλης συνδεσμολογίας</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πυκνωτών</a:t>
                </a:r>
              </a:p>
              <a:p>
                <a:r>
                  <a:rPr lang="el-GR" dirty="0">
                    <a:latin typeface="Calibri" panose="020F0502020204030204" pitchFamily="34" charset="0"/>
                    <a:cs typeface="Calibri" panose="020F0502020204030204" pitchFamily="34" charset="0"/>
                  </a:rPr>
                  <a:t>Συγκεκριμένα:</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αριστερή πλάκα του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oMath>
                </a14:m>
                <a:r>
                  <a:rPr lang="el-GR" dirty="0">
                    <a:latin typeface="Calibri" panose="020F0502020204030204" pitchFamily="34" charset="0"/>
                    <a:cs typeface="Calibri" panose="020F0502020204030204" pitchFamily="34" charset="0"/>
                  </a:rPr>
                  <a:t>και η δεξιά πλάκα του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𝐶</m:t>
                        </m:r>
                      </m:e>
                      <m:sub>
                        <m:r>
                          <a:rPr lang="el-GR" b="0" i="1" smtClean="0">
                            <a:latin typeface="Cambria Math" panose="02040503050406030204" pitchFamily="18" charset="0"/>
                          </a:rPr>
                          <m:t>2</m:t>
                        </m:r>
                      </m:sub>
                    </m:sSub>
                  </m:oMath>
                </a14:m>
                <a:r>
                  <a:rPr lang="el-GR" dirty="0">
                    <a:latin typeface="Calibri" panose="020F0502020204030204" pitchFamily="34" charset="0"/>
                    <a:cs typeface="Calibri" panose="020F0502020204030204" pitchFamily="34" charset="0"/>
                  </a:rPr>
                  <a:t> είναι συνδεδεμένες με την πηγή</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Οι άλλες δυο πλάκες είναι συνδεδεμένες μεταξύ τους</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μόνο</a:t>
                </a:r>
              </a:p>
              <a:p>
                <a:pPr lvl="2"/>
                <a:r>
                  <a:rPr lang="el-GR" dirty="0">
                    <a:latin typeface="Calibri" panose="020F0502020204030204" pitchFamily="34" charset="0"/>
                    <a:cs typeface="Calibri" panose="020F0502020204030204" pitchFamily="34" charset="0"/>
                  </a:rPr>
                  <a:t>Το συνολικό τους φορτίο είναι μηδέν, και πρέπει να παραμείνει τόσο, εφόσον αποτελούν ηλεκτρικά απομονωμένο σύστημα!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67902"/>
                <a:ext cx="7919875" cy="5261499"/>
              </a:xfrm>
              <a:blipFill>
                <a:blip r:embed="rId3"/>
                <a:stretch>
                  <a:fillRect t="-926"/>
                </a:stretch>
              </a:blipFill>
            </p:spPr>
            <p:txBody>
              <a:bodyPr/>
              <a:lstStyle/>
              <a:p>
                <a:r>
                  <a:rPr lang="en-US">
                    <a:noFill/>
                  </a:rPr>
                  <a:t> </a:t>
                </a:r>
              </a:p>
            </p:txBody>
          </p:sp>
        </mc:Fallback>
      </mc:AlternateContent>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 r="55914"/>
          <a:stretch/>
        </p:blipFill>
        <p:spPr>
          <a:xfrm>
            <a:off x="4800602" y="710294"/>
            <a:ext cx="2007909" cy="2105621"/>
          </a:xfrm>
          <a:prstGeom prst="rect">
            <a:avLst/>
          </a:prstGeom>
        </p:spPr>
      </p:pic>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3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2885" r="3653"/>
          <a:stretch/>
        </p:blipFill>
        <p:spPr>
          <a:xfrm>
            <a:off x="7048501" y="710294"/>
            <a:ext cx="1524001" cy="2105621"/>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 r="55914"/>
          <a:stretch/>
        </p:blipFill>
        <p:spPr>
          <a:xfrm>
            <a:off x="4838702" y="710294"/>
            <a:ext cx="2007909" cy="2105621"/>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67904"/>
                <a:ext cx="7948448" cy="5261499"/>
              </a:xfrm>
            </p:spPr>
            <p:txBody>
              <a:bodyPr>
                <a:normAutofit/>
              </a:bodyPr>
              <a:lstStyle/>
              <a:p>
                <a:r>
                  <a:rPr lang="el-GR" b="1" dirty="0">
                    <a:latin typeface="Calibri" panose="020F0502020204030204" pitchFamily="34" charset="0"/>
                    <a:cs typeface="Calibri" panose="020F0502020204030204" pitchFamily="34" charset="0"/>
                  </a:rPr>
                  <a:t>Συνδυασμοί Πυκνωτών</a:t>
                </a:r>
              </a:p>
              <a:p>
                <a:r>
                  <a:rPr lang="el-GR" sz="2200" dirty="0">
                    <a:latin typeface="Calibri" panose="020F0502020204030204" pitchFamily="34" charset="0"/>
                    <a:cs typeface="Calibri" panose="020F0502020204030204" pitchFamily="34" charset="0"/>
                  </a:rPr>
                  <a:t>Ας θεωρήσουμε αρχικά </a:t>
                </a:r>
                <a:br>
                  <a:rPr lang="en-US"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αφόρτιστους πυκνωτές</a:t>
                </a:r>
                <a:endParaRPr lang="en-US"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Όταν συνδέσουμε την μπαταρία, </a:t>
                </a:r>
                <a:br>
                  <a:rPr lang="en-US"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μεταφέρονται ηλεκτρόνια από την αριστερή πλάκα του </a:t>
                </a:r>
                <a14:m>
                  <m:oMath xmlns:m="http://schemas.openxmlformats.org/officeDocument/2006/math">
                    <m:sSub>
                      <m:sSubPr>
                        <m:ctrlPr>
                          <a:rPr lang="el-GR"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1</m:t>
                        </m:r>
                      </m:sub>
                    </m:sSub>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στη δεξιά πλάκα του </a:t>
                </a:r>
                <a14:m>
                  <m:oMath xmlns:m="http://schemas.openxmlformats.org/officeDocument/2006/math">
                    <m:sSub>
                      <m:sSubPr>
                        <m:ctrlPr>
                          <a:rPr lang="el-GR" sz="2200" i="1">
                            <a:latin typeface="Cambria Math" panose="02040503050406030204" pitchFamily="18" charset="0"/>
                          </a:rPr>
                        </m:ctrlPr>
                      </m:sSubPr>
                      <m:e>
                        <m:r>
                          <a:rPr lang="en-US" sz="2200" i="1">
                            <a:latin typeface="Cambria Math" panose="02040503050406030204" pitchFamily="18" charset="0"/>
                          </a:rPr>
                          <m:t>𝐶</m:t>
                        </m:r>
                      </m:e>
                      <m:sub>
                        <m:r>
                          <a:rPr lang="el-GR" sz="2200" i="1">
                            <a:latin typeface="Cambria Math" panose="02040503050406030204" pitchFamily="18" charset="0"/>
                          </a:rPr>
                          <m:t>2</m:t>
                        </m:r>
                      </m:sub>
                    </m:sSub>
                  </m:oMath>
                </a14:m>
                <a:endParaRPr lang="el-GR"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Ένα ισόποσο αρνητικό φορτίο εγκαταλείπει την αριστερή πλάκα του </a:t>
                </a:r>
                <a14:m>
                  <m:oMath xmlns:m="http://schemas.openxmlformats.org/officeDocument/2006/math">
                    <m:sSub>
                      <m:sSubPr>
                        <m:ctrlPr>
                          <a:rPr lang="el-GR" sz="2200" i="1">
                            <a:latin typeface="Cambria Math" panose="02040503050406030204" pitchFamily="18" charset="0"/>
                          </a:rPr>
                        </m:ctrlPr>
                      </m:sSubPr>
                      <m:e>
                        <m:r>
                          <a:rPr lang="en-US" sz="2200" i="1">
                            <a:latin typeface="Cambria Math" panose="02040503050406030204" pitchFamily="18" charset="0"/>
                          </a:rPr>
                          <m:t>𝐶</m:t>
                        </m:r>
                      </m:e>
                      <m:sub>
                        <m:r>
                          <a:rPr lang="el-GR" sz="2200" i="1">
                            <a:latin typeface="Cambria Math" panose="02040503050406030204" pitchFamily="18" charset="0"/>
                          </a:rPr>
                          <m:t>2</m:t>
                        </m:r>
                      </m:sub>
                    </m:sSub>
                  </m:oMath>
                </a14:m>
                <a:r>
                  <a:rPr lang="el-GR" sz="2200" dirty="0">
                    <a:latin typeface="Calibri" panose="020F0502020204030204" pitchFamily="34" charset="0"/>
                    <a:cs typeface="Calibri" panose="020F0502020204030204" pitchFamily="34" charset="0"/>
                  </a:rPr>
                  <a:t>, και άρα αυτή έχει πλεόνασμα φορτίου (θετικού)</a:t>
                </a:r>
              </a:p>
              <a:p>
                <a:r>
                  <a:rPr lang="el-GR" sz="2200" dirty="0">
                    <a:latin typeface="Calibri" panose="020F0502020204030204" pitchFamily="34" charset="0"/>
                    <a:cs typeface="Calibri" panose="020F0502020204030204" pitchFamily="34" charset="0"/>
                  </a:rPr>
                  <a:t>Το αρνητικό φορτίο που εγκαταλείπει την αριστερή πλάκα του </a:t>
                </a:r>
                <a14:m>
                  <m:oMath xmlns:m="http://schemas.openxmlformats.org/officeDocument/2006/math">
                    <m:sSub>
                      <m:sSubPr>
                        <m:ctrlPr>
                          <a:rPr lang="el-GR" sz="2200" i="1">
                            <a:latin typeface="Cambria Math" panose="02040503050406030204" pitchFamily="18" charset="0"/>
                          </a:rPr>
                        </m:ctrlPr>
                      </m:sSubPr>
                      <m:e>
                        <m:r>
                          <a:rPr lang="en-US" sz="2200" i="1">
                            <a:latin typeface="Cambria Math" panose="02040503050406030204" pitchFamily="18" charset="0"/>
                          </a:rPr>
                          <m:t>𝐶</m:t>
                        </m:r>
                      </m:e>
                      <m:sub>
                        <m:r>
                          <a:rPr lang="el-GR" sz="2200" i="1">
                            <a:latin typeface="Cambria Math" panose="02040503050406030204" pitchFamily="18" charset="0"/>
                          </a:rPr>
                          <m:t>2</m:t>
                        </m:r>
                      </m:sub>
                    </m:sSub>
                  </m:oMath>
                </a14:m>
                <a:r>
                  <a:rPr lang="el-GR" sz="2200" dirty="0">
                    <a:latin typeface="Calibri" panose="020F0502020204030204" pitchFamily="34" charset="0"/>
                    <a:cs typeface="Calibri" panose="020F0502020204030204" pitchFamily="34" charset="0"/>
                  </a:rPr>
                  <a:t> προκαλεί συσσώρευση αρνητικού φορτίου στην δεξιά πλάκα του </a:t>
                </a:r>
                <a14:m>
                  <m:oMath xmlns:m="http://schemas.openxmlformats.org/officeDocument/2006/math">
                    <m:sSub>
                      <m:sSubPr>
                        <m:ctrlPr>
                          <a:rPr lang="el-GR"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1</m:t>
                        </m:r>
                      </m:sub>
                    </m:sSub>
                  </m:oMath>
                </a14:m>
                <a:endParaRPr lang="en-US"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Έτσι, </a:t>
                </a:r>
                <a:r>
                  <a:rPr lang="el-GR" sz="2200" b="1" dirty="0">
                    <a:latin typeface="Calibri" panose="020F0502020204030204" pitchFamily="34" charset="0"/>
                    <a:cs typeface="Calibri" panose="020F0502020204030204" pitchFamily="34" charset="0"/>
                  </a:rPr>
                  <a:t>και οι δυο πυκνωτές έχουν δεξιές πλάκες με φορτίο </a:t>
                </a:r>
                <a14:m>
                  <m:oMath xmlns:m="http://schemas.openxmlformats.org/officeDocument/2006/math">
                    <m:r>
                      <a:rPr lang="en-US" sz="2200" b="1" i="1" dirty="0">
                        <a:latin typeface="Cambria Math" panose="02040503050406030204" pitchFamily="18" charset="0"/>
                        <a:cs typeface="Calibri" panose="020F0502020204030204" pitchFamily="34" charset="0"/>
                      </a:rPr>
                      <m:t>–</m:t>
                    </m:r>
                    <m:r>
                      <a:rPr lang="en-US" sz="2200" b="1" i="1" dirty="0">
                        <a:latin typeface="Cambria Math" panose="02040503050406030204" pitchFamily="18" charset="0"/>
                        <a:cs typeface="Calibri" panose="020F0502020204030204" pitchFamily="34" charset="0"/>
                      </a:rPr>
                      <m:t>𝑸</m:t>
                    </m:r>
                    <m:r>
                      <a:rPr lang="en-US" sz="2200" b="1" i="1" dirty="0">
                        <a:latin typeface="Cambria Math" panose="02040503050406030204" pitchFamily="18" charset="0"/>
                        <a:cs typeface="Calibri" panose="020F0502020204030204" pitchFamily="34" charset="0"/>
                      </a:rPr>
                      <m:t> </m:t>
                    </m:r>
                  </m:oMath>
                </a14:m>
                <a:r>
                  <a:rPr lang="el-GR" sz="2200" b="1" dirty="0">
                    <a:latin typeface="Calibri" panose="020F0502020204030204" pitchFamily="34" charset="0"/>
                    <a:cs typeface="Calibri" panose="020F0502020204030204" pitchFamily="34" charset="0"/>
                  </a:rPr>
                  <a:t>και αριστερές πλάκες με φορτίο </a:t>
                </a:r>
                <a14:m>
                  <m:oMath xmlns:m="http://schemas.openxmlformats.org/officeDocument/2006/math">
                    <m:r>
                      <a:rPr lang="el-GR" sz="2200" b="1" i="1" dirty="0">
                        <a:latin typeface="Cambria Math" panose="02040503050406030204" pitchFamily="18" charset="0"/>
                        <a:cs typeface="Calibri" panose="020F0502020204030204" pitchFamily="34" charset="0"/>
                      </a:rPr>
                      <m:t>+</m:t>
                    </m:r>
                    <m:r>
                      <a:rPr lang="en-US" sz="2200" b="1" i="1" dirty="0">
                        <a:latin typeface="Cambria Math" panose="02040503050406030204" pitchFamily="18" charset="0"/>
                        <a:cs typeface="Calibri" panose="020F0502020204030204" pitchFamily="34" charset="0"/>
                      </a:rPr>
                      <m:t>𝑸</m:t>
                    </m:r>
                  </m:oMath>
                </a14:m>
                <a:endParaRPr lang="en-US" sz="2200" b="1"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Δηλ.</a:t>
                </a:r>
                <a:r>
                  <a:rPr lang="el-GR" sz="2200" b="1" dirty="0">
                    <a:latin typeface="Calibri" panose="020F0502020204030204" pitchFamily="34" charset="0"/>
                    <a:cs typeface="Calibri" panose="020F0502020204030204" pitchFamily="34" charset="0"/>
                  </a:rPr>
                  <a:t> οι πυκνωτές αποκτούν φορτίο </a:t>
                </a:r>
                <a14:m>
                  <m:oMath xmlns:m="http://schemas.openxmlformats.org/officeDocument/2006/math">
                    <m:r>
                      <a:rPr lang="en-US" sz="2200" b="1" i="1" dirty="0">
                        <a:latin typeface="Cambria Math" panose="02040503050406030204" pitchFamily="18" charset="0"/>
                        <a:cs typeface="Calibri" panose="020F0502020204030204" pitchFamily="34" charset="0"/>
                      </a:rPr>
                      <m:t>𝑸</m:t>
                    </m:r>
                  </m:oMath>
                </a14:m>
                <a:endParaRPr lang="el-GR" sz="2200" b="1"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67902"/>
                <a:ext cx="7948448" cy="5261499"/>
              </a:xfrm>
              <a:blipFill>
                <a:blip r:embed="rId3"/>
                <a:stretch>
                  <a:fillRect t="-926" r="-153" b="-1505"/>
                </a:stretch>
              </a:blipFill>
            </p:spPr>
            <p:txBody>
              <a:bodyPr/>
              <a:lstStyle/>
              <a:p>
                <a:r>
                  <a:rPr lang="en-US">
                    <a:noFill/>
                  </a:rPr>
                  <a:t> </a:t>
                </a:r>
              </a:p>
            </p:txBody>
          </p:sp>
        </mc:Fallback>
      </mc:AlternateContent>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41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2885" r="3653"/>
          <a:stretch/>
        </p:blipFill>
        <p:spPr>
          <a:xfrm>
            <a:off x="7086601" y="710294"/>
            <a:ext cx="1524001" cy="2105621"/>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 r="55914"/>
          <a:stretch/>
        </p:blipFill>
        <p:spPr>
          <a:xfrm>
            <a:off x="4876802" y="710294"/>
            <a:ext cx="2007909" cy="2105621"/>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5" y="1371600"/>
                <a:ext cx="7919875" cy="5334000"/>
              </a:xfrm>
            </p:spPr>
            <p:txBody>
              <a:bodyPr>
                <a:normAutofit/>
              </a:bodyPr>
              <a:lstStyle/>
              <a:p>
                <a:r>
                  <a:rPr lang="el-GR" b="1" dirty="0">
                    <a:latin typeface="Calibri" panose="020F0502020204030204" pitchFamily="34" charset="0"/>
                    <a:cs typeface="Calibri" panose="020F0502020204030204" pitchFamily="34" charset="0"/>
                  </a:rPr>
                  <a:t>Συνδυασμοί Πυκνωτών</a:t>
                </a:r>
              </a:p>
              <a:p>
                <a:r>
                  <a:rPr lang="el-GR" sz="2200" dirty="0">
                    <a:latin typeface="Calibri" panose="020F0502020204030204" pitchFamily="34" charset="0"/>
                    <a:cs typeface="Calibri" panose="020F0502020204030204" pitchFamily="34" charset="0"/>
                  </a:rPr>
                  <a:t>Το φορτίο των δυο</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πυκνωτών </a:t>
                </a:r>
                <a:br>
                  <a:rPr lang="en-US"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σε σειρά είναι</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ίδιο</a:t>
                </a:r>
                <a:r>
                  <a:rPr lang="en-US" sz="2200" dirty="0">
                    <a:latin typeface="Calibri" panose="020F0502020204030204" pitchFamily="34" charset="0"/>
                    <a:cs typeface="Calibri" panose="020F0502020204030204" pitchFamily="34" charset="0"/>
                  </a:rPr>
                  <a:t>,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𝑄</m:t>
                        </m:r>
                      </m:e>
                      <m:sub>
                        <m:r>
                          <a:rPr lang="en-US" sz="2200" i="1">
                            <a:latin typeface="Cambria Math" panose="02040503050406030204" pitchFamily="18" charset="0"/>
                          </a:rPr>
                          <m:t>1</m:t>
                        </m:r>
                      </m:sub>
                    </m:sSub>
                    <m:r>
                      <a:rPr lang="en-US" sz="2200" i="1">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𝑄</m:t>
                        </m:r>
                      </m:e>
                      <m:sub>
                        <m:r>
                          <a:rPr lang="en-US" sz="2200" i="1">
                            <a:latin typeface="Cambria Math" panose="02040503050406030204" pitchFamily="18" charset="0"/>
                          </a:rPr>
                          <m:t>2</m:t>
                        </m:r>
                      </m:sub>
                    </m:sSub>
                    <m:r>
                      <a:rPr lang="en-US" sz="2200" i="1">
                        <a:latin typeface="Cambria Math" panose="02040503050406030204" pitchFamily="18" charset="0"/>
                      </a:rPr>
                      <m:t>=</m:t>
                    </m:r>
                    <m:r>
                      <a:rPr lang="en-US" sz="2200" i="1">
                        <a:latin typeface="Cambria Math" panose="02040503050406030204" pitchFamily="18" charset="0"/>
                      </a:rPr>
                      <m:t>𝑄</m:t>
                    </m:r>
                  </m:oMath>
                </a14:m>
                <a:endParaRPr lang="en-US"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Ισχύει </a:t>
                </a:r>
                <a14:m>
                  <m:oMath xmlns:m="http://schemas.openxmlformats.org/officeDocument/2006/math">
                    <m:r>
                      <m:rPr>
                        <m:sty m:val="p"/>
                      </m:rPr>
                      <a:rPr lang="el-GR" sz="2200">
                        <a:latin typeface="Cambria Math" panose="02040503050406030204" pitchFamily="18" charset="0"/>
                      </a:rPr>
                      <m:t>Δ</m:t>
                    </m:r>
                    <m:r>
                      <m:rPr>
                        <m:sty m:val="p"/>
                      </m:rPr>
                      <a:rPr lang="en-US" sz="2200">
                        <a:latin typeface="Cambria Math" panose="02040503050406030204" pitchFamily="18" charset="0"/>
                      </a:rPr>
                      <m:t>V</m:t>
                    </m:r>
                    <m:r>
                      <a:rPr lang="en-US" sz="2200">
                        <a:latin typeface="Cambria Math" panose="02040503050406030204" pitchFamily="18" charset="0"/>
                      </a:rPr>
                      <m:t>=</m:t>
                    </m:r>
                    <m:sSub>
                      <m:sSubPr>
                        <m:ctrlPr>
                          <a:rPr lang="en-US" sz="2200" i="1">
                            <a:latin typeface="Cambria Math" panose="02040503050406030204" pitchFamily="18" charset="0"/>
                          </a:rPr>
                        </m:ctrlPr>
                      </m:sSubPr>
                      <m:e>
                        <m:r>
                          <m:rPr>
                            <m:sty m:val="p"/>
                          </m:rPr>
                          <a:rPr lang="el-GR" sz="2200">
                            <a:latin typeface="Cambria Math" panose="02040503050406030204" pitchFamily="18" charset="0"/>
                          </a:rPr>
                          <m:t>Δ</m:t>
                        </m:r>
                        <m:r>
                          <m:rPr>
                            <m:sty m:val="p"/>
                          </m:rPr>
                          <a:rPr lang="en-US" sz="2200">
                            <a:latin typeface="Cambria Math" panose="02040503050406030204" pitchFamily="18" charset="0"/>
                          </a:rPr>
                          <m:t>V</m:t>
                        </m:r>
                      </m:e>
                      <m:sub>
                        <m:r>
                          <a:rPr lang="en-US" sz="2200" i="1">
                            <a:latin typeface="Cambria Math" panose="02040503050406030204" pitchFamily="18" charset="0"/>
                          </a:rPr>
                          <m:t>1</m:t>
                        </m:r>
                      </m:sub>
                    </m:sSub>
                    <m:r>
                      <a:rPr lang="en-US" sz="2200" i="1">
                        <a:latin typeface="Cambria Math" panose="02040503050406030204" pitchFamily="18" charset="0"/>
                      </a:rPr>
                      <m:t>+</m:t>
                    </m:r>
                    <m:sSub>
                      <m:sSubPr>
                        <m:ctrlPr>
                          <a:rPr lang="en-US" sz="2200" i="1">
                            <a:latin typeface="Cambria Math" panose="02040503050406030204" pitchFamily="18" charset="0"/>
                          </a:rPr>
                        </m:ctrlPr>
                      </m:sSubPr>
                      <m:e>
                        <m:r>
                          <m:rPr>
                            <m:sty m:val="p"/>
                          </m:rPr>
                          <a:rPr lang="el-GR" sz="2200">
                            <a:latin typeface="Cambria Math" panose="02040503050406030204" pitchFamily="18" charset="0"/>
                          </a:rPr>
                          <m:t>Δ</m:t>
                        </m:r>
                        <m:r>
                          <m:rPr>
                            <m:sty m:val="p"/>
                          </m:rPr>
                          <a:rPr lang="en-US" sz="2200">
                            <a:latin typeface="Cambria Math" panose="02040503050406030204" pitchFamily="18" charset="0"/>
                          </a:rPr>
                          <m:t>V</m:t>
                        </m:r>
                      </m:e>
                      <m:sub>
                        <m:r>
                          <a:rPr lang="en-US" sz="2200" i="1">
                            <a:latin typeface="Cambria Math" panose="02040503050406030204" pitchFamily="18" charset="0"/>
                          </a:rPr>
                          <m:t>2</m:t>
                        </m:r>
                      </m:sub>
                    </m:sSub>
                  </m:oMath>
                </a14:m>
                <a:r>
                  <a:rPr lang="en-US" sz="2200" dirty="0">
                    <a:latin typeface="Calibri" panose="020F0502020204030204" pitchFamily="34" charset="0"/>
                    <a:cs typeface="Calibri" panose="020F0502020204030204" pitchFamily="34" charset="0"/>
                  </a:rPr>
                  <a:t>:</a:t>
                </a:r>
                <a:endParaRPr lang="el-GR" sz="2200" dirty="0">
                  <a:latin typeface="Calibri" panose="020F0502020204030204" pitchFamily="34" charset="0"/>
                  <a:cs typeface="Calibri" panose="020F0502020204030204" pitchFamily="34" charset="0"/>
                </a:endParaRPr>
              </a:p>
              <a:p>
                <a:pPr marL="68571" indent="0">
                  <a:buNone/>
                </a:pPr>
                <a14:m>
                  <m:oMathPara xmlns:m="http://schemas.openxmlformats.org/officeDocument/2006/math">
                    <m:oMathParaPr>
                      <m:jc m:val="centerGroup"/>
                    </m:oMathParaPr>
                    <m:oMath xmlns:m="http://schemas.openxmlformats.org/officeDocument/2006/math">
                      <m:r>
                        <m:rPr>
                          <m:sty m:val="p"/>
                        </m:rPr>
                        <a:rPr lang="el-GR" sz="2200">
                          <a:latin typeface="Cambria Math" panose="02040503050406030204" pitchFamily="18" charset="0"/>
                        </a:rPr>
                        <m:t>Δ</m:t>
                      </m:r>
                      <m:r>
                        <m:rPr>
                          <m:sty m:val="p"/>
                        </m:rPr>
                        <a:rPr lang="en-US" sz="2200">
                          <a:latin typeface="Cambria Math" panose="02040503050406030204" pitchFamily="18" charset="0"/>
                        </a:rPr>
                        <m:t>V</m:t>
                      </m:r>
                      <m:r>
                        <a:rPr lang="en-US" sz="2200">
                          <a:latin typeface="Cambria Math" panose="02040503050406030204" pitchFamily="18" charset="0"/>
                        </a:rPr>
                        <m:t>=</m:t>
                      </m:r>
                      <m:sSub>
                        <m:sSubPr>
                          <m:ctrlPr>
                            <a:rPr lang="en-US" sz="2200" i="1">
                              <a:latin typeface="Cambria Math" panose="02040503050406030204" pitchFamily="18" charset="0"/>
                            </a:rPr>
                          </m:ctrlPr>
                        </m:sSubPr>
                        <m:e>
                          <m:r>
                            <m:rPr>
                              <m:sty m:val="p"/>
                            </m:rPr>
                            <a:rPr lang="el-GR" sz="2200">
                              <a:latin typeface="Cambria Math" panose="02040503050406030204" pitchFamily="18" charset="0"/>
                            </a:rPr>
                            <m:t>Δ</m:t>
                          </m:r>
                          <m:r>
                            <m:rPr>
                              <m:sty m:val="p"/>
                            </m:rPr>
                            <a:rPr lang="en-US" sz="2200">
                              <a:latin typeface="Cambria Math" panose="02040503050406030204" pitchFamily="18" charset="0"/>
                            </a:rPr>
                            <m:t>V</m:t>
                          </m:r>
                        </m:e>
                        <m:sub>
                          <m:r>
                            <a:rPr lang="en-US" sz="2200" i="1">
                              <a:latin typeface="Cambria Math" panose="02040503050406030204" pitchFamily="18" charset="0"/>
                            </a:rPr>
                            <m:t>1</m:t>
                          </m:r>
                        </m:sub>
                      </m:sSub>
                      <m:r>
                        <a:rPr lang="en-US" sz="2200" i="1">
                          <a:latin typeface="Cambria Math" panose="02040503050406030204" pitchFamily="18" charset="0"/>
                        </a:rPr>
                        <m:t>+</m:t>
                      </m:r>
                      <m:sSub>
                        <m:sSubPr>
                          <m:ctrlPr>
                            <a:rPr lang="en-US" sz="2200" i="1">
                              <a:latin typeface="Cambria Math" panose="02040503050406030204" pitchFamily="18" charset="0"/>
                            </a:rPr>
                          </m:ctrlPr>
                        </m:sSubPr>
                        <m:e>
                          <m:r>
                            <m:rPr>
                              <m:sty m:val="p"/>
                            </m:rPr>
                            <a:rPr lang="el-GR" sz="2200">
                              <a:latin typeface="Cambria Math" panose="02040503050406030204" pitchFamily="18" charset="0"/>
                            </a:rPr>
                            <m:t>Δ</m:t>
                          </m:r>
                          <m:r>
                            <m:rPr>
                              <m:sty m:val="p"/>
                            </m:rPr>
                            <a:rPr lang="en-US" sz="2200">
                              <a:latin typeface="Cambria Math" panose="02040503050406030204" pitchFamily="18" charset="0"/>
                            </a:rPr>
                            <m:t>V</m:t>
                          </m:r>
                        </m:e>
                        <m:sub>
                          <m:r>
                            <a:rPr lang="en-US" sz="2200" i="1">
                              <a:latin typeface="Cambria Math" panose="02040503050406030204" pitchFamily="18" charset="0"/>
                            </a:rPr>
                            <m:t>2</m:t>
                          </m:r>
                        </m:sub>
                      </m:sSub>
                      <m:r>
                        <a:rPr lang="el-GR" sz="2200" i="1">
                          <a:latin typeface="Cambria Math" panose="02040503050406030204" pitchFamily="18" charset="0"/>
                        </a:rPr>
                        <m:t>=</m:t>
                      </m:r>
                      <m:f>
                        <m:fPr>
                          <m:ctrlPr>
                            <a:rPr lang="el-GR" sz="2200" i="1">
                              <a:latin typeface="Cambria Math" panose="02040503050406030204" pitchFamily="18" charset="0"/>
                            </a:rPr>
                          </m:ctrlPr>
                        </m:fPr>
                        <m:num>
                          <m:sSub>
                            <m:sSubPr>
                              <m:ctrlPr>
                                <a:rPr lang="el-GR" sz="2200" i="1">
                                  <a:latin typeface="Cambria Math" panose="02040503050406030204" pitchFamily="18" charset="0"/>
                                </a:rPr>
                              </m:ctrlPr>
                            </m:sSubPr>
                            <m:e>
                              <m:r>
                                <a:rPr lang="en-US" sz="2200" i="1">
                                  <a:latin typeface="Cambria Math" panose="02040503050406030204" pitchFamily="18" charset="0"/>
                                </a:rPr>
                                <m:t>𝑄</m:t>
                              </m:r>
                            </m:e>
                            <m:sub>
                              <m:r>
                                <a:rPr lang="en-US" sz="2200" i="1">
                                  <a:latin typeface="Cambria Math" panose="02040503050406030204" pitchFamily="18" charset="0"/>
                                </a:rPr>
                                <m:t>1</m:t>
                              </m:r>
                            </m:sub>
                          </m:sSub>
                        </m:num>
                        <m:den>
                          <m:sSub>
                            <m:sSubPr>
                              <m:ctrlPr>
                                <a:rPr lang="el-GR"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1</m:t>
                              </m:r>
                            </m:sub>
                          </m:sSub>
                        </m:den>
                      </m:f>
                      <m:r>
                        <a:rPr lang="en-US" sz="2200" i="1">
                          <a:latin typeface="Cambria Math" panose="02040503050406030204" pitchFamily="18" charset="0"/>
                        </a:rPr>
                        <m:t>+</m:t>
                      </m:r>
                      <m:f>
                        <m:fPr>
                          <m:ctrlPr>
                            <a:rPr lang="en-US" sz="2200" i="1">
                              <a:latin typeface="Cambria Math" panose="02040503050406030204" pitchFamily="18" charset="0"/>
                            </a:rPr>
                          </m:ctrlPr>
                        </m:fPr>
                        <m:num>
                          <m:sSub>
                            <m:sSubPr>
                              <m:ctrlPr>
                                <a:rPr lang="en-US" sz="2200" i="1">
                                  <a:latin typeface="Cambria Math" panose="02040503050406030204" pitchFamily="18" charset="0"/>
                                </a:rPr>
                              </m:ctrlPr>
                            </m:sSubPr>
                            <m:e>
                              <m:r>
                                <a:rPr lang="en-US" sz="2200" i="1">
                                  <a:latin typeface="Cambria Math" panose="02040503050406030204" pitchFamily="18" charset="0"/>
                                </a:rPr>
                                <m:t>𝑄</m:t>
                              </m:r>
                            </m:e>
                            <m:sub>
                              <m:r>
                                <a:rPr lang="en-US" sz="2200" i="1">
                                  <a:latin typeface="Cambria Math" panose="02040503050406030204" pitchFamily="18" charset="0"/>
                                </a:rPr>
                                <m:t>2</m:t>
                              </m:r>
                            </m:sub>
                          </m:sSub>
                        </m:num>
                        <m:den>
                          <m:sSub>
                            <m:sSubPr>
                              <m:ctrlPr>
                                <a:rPr lang="en-US"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2</m:t>
                              </m:r>
                            </m:sub>
                          </m:sSub>
                        </m:den>
                      </m:f>
                      <m:r>
                        <a:rPr lang="el-GR" sz="2200" i="1">
                          <a:latin typeface="Cambria Math" panose="02040503050406030204" pitchFamily="18" charset="0"/>
                        </a:rPr>
                        <m:t>=</m:t>
                      </m:r>
                      <m:f>
                        <m:fPr>
                          <m:ctrlPr>
                            <a:rPr lang="el-GR" sz="2200" i="1">
                              <a:latin typeface="Cambria Math" panose="02040503050406030204" pitchFamily="18" charset="0"/>
                            </a:rPr>
                          </m:ctrlPr>
                        </m:fPr>
                        <m:num>
                          <m:r>
                            <a:rPr lang="en-US" sz="2200" i="1">
                              <a:latin typeface="Cambria Math" panose="02040503050406030204" pitchFamily="18" charset="0"/>
                            </a:rPr>
                            <m:t>𝑄</m:t>
                          </m:r>
                        </m:num>
                        <m:den>
                          <m:sSub>
                            <m:sSubPr>
                              <m:ctrlPr>
                                <a:rPr lang="el-GR"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1</m:t>
                              </m:r>
                            </m:sub>
                          </m:sSub>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𝑄</m:t>
                          </m:r>
                        </m:num>
                        <m:den>
                          <m:sSub>
                            <m:sSubPr>
                              <m:ctrlPr>
                                <a:rPr lang="en-US"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2</m:t>
                              </m:r>
                            </m:sub>
                          </m:sSub>
                        </m:den>
                      </m:f>
                      <m:r>
                        <a:rPr lang="en-US" sz="2200" i="1">
                          <a:latin typeface="Cambria Math" panose="02040503050406030204" pitchFamily="18" charset="0"/>
                        </a:rPr>
                        <m:t>=</m:t>
                      </m:r>
                      <m:r>
                        <a:rPr lang="en-US" sz="2200" i="1">
                          <a:latin typeface="Cambria Math" panose="02040503050406030204" pitchFamily="18" charset="0"/>
                        </a:rPr>
                        <m:t>𝑄</m:t>
                      </m:r>
                      <m:d>
                        <m:dPr>
                          <m:ctrlPr>
                            <a:rPr lang="en-US" sz="2200" i="1">
                              <a:latin typeface="Cambria Math" panose="02040503050406030204" pitchFamily="18" charset="0"/>
                            </a:rPr>
                          </m:ctrlPr>
                        </m:dPr>
                        <m:e>
                          <m:f>
                            <m:fPr>
                              <m:ctrlPr>
                                <a:rPr lang="en-US" sz="2200" i="1">
                                  <a:latin typeface="Cambria Math" panose="02040503050406030204" pitchFamily="18" charset="0"/>
                                </a:rPr>
                              </m:ctrlPr>
                            </m:fPr>
                            <m:num>
                              <m:r>
                                <a:rPr lang="en-US" sz="2200" i="1">
                                  <a:latin typeface="Cambria Math" panose="02040503050406030204" pitchFamily="18" charset="0"/>
                                </a:rPr>
                                <m:t>1</m:t>
                              </m:r>
                            </m:num>
                            <m:den>
                              <m:sSub>
                                <m:sSubPr>
                                  <m:ctrlPr>
                                    <a:rPr lang="en-US"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1</m:t>
                                  </m:r>
                                </m:sub>
                              </m:sSub>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1</m:t>
                              </m:r>
                            </m:num>
                            <m:den>
                              <m:sSub>
                                <m:sSubPr>
                                  <m:ctrlPr>
                                    <a:rPr lang="en-US"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2</m:t>
                                  </m:r>
                                </m:sub>
                              </m:sSub>
                            </m:den>
                          </m:f>
                        </m:e>
                      </m:d>
                    </m:oMath>
                  </m:oMathPara>
                </a14:m>
                <a:endParaRPr lang="en-US"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Ας θεωρήσουμε έναν πυκνωτή που έχει την ίδια επίδραση στο κύκλωμα με τους δυο πυκνωτές</a:t>
                </a:r>
              </a:p>
              <a:p>
                <a:pPr marL="68571" indent="0">
                  <a:buNone/>
                </a:pPr>
                <a14:m>
                  <m:oMathPara xmlns:m="http://schemas.openxmlformats.org/officeDocument/2006/math">
                    <m:oMathParaPr>
                      <m:jc m:val="centerGroup"/>
                    </m:oMathParaPr>
                    <m:oMath xmlns:m="http://schemas.openxmlformats.org/officeDocument/2006/math">
                      <m:r>
                        <m:rPr>
                          <m:sty m:val="p"/>
                        </m:rPr>
                        <a:rPr lang="el-GR" sz="2200">
                          <a:latin typeface="Cambria Math" panose="02040503050406030204" pitchFamily="18" charset="0"/>
                        </a:rPr>
                        <m:t>Δ</m:t>
                      </m:r>
                      <m:r>
                        <m:rPr>
                          <m:sty m:val="p"/>
                        </m:rPr>
                        <a:rPr lang="en-US" sz="2200">
                          <a:latin typeface="Cambria Math" panose="02040503050406030204" pitchFamily="18" charset="0"/>
                        </a:rPr>
                        <m:t>V</m:t>
                      </m:r>
                      <m:r>
                        <a:rPr lang="en-US" sz="2200">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𝑄</m:t>
                          </m:r>
                        </m:num>
                        <m:den>
                          <m:sSub>
                            <m:sSubPr>
                              <m:ctrlPr>
                                <a:rPr lang="en-US"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𝑒𝑞</m:t>
                              </m:r>
                            </m:sub>
                          </m:sSub>
                        </m:den>
                      </m:f>
                      <m:r>
                        <a:rPr lang="en-US" sz="2200">
                          <a:latin typeface="Cambria Math" panose="02040503050406030204" pitchFamily="18" charset="0"/>
                        </a:rPr>
                        <m:t> </m:t>
                      </m:r>
                      <m:r>
                        <a:rPr lang="en-US" sz="2200" i="1">
                          <a:latin typeface="Cambria Math" panose="02040503050406030204" pitchFamily="18" charset="0"/>
                          <a:ea typeface="Cambria Math" panose="02040503050406030204" pitchFamily="18" charset="0"/>
                        </a:rPr>
                        <m:t>⟺</m:t>
                      </m:r>
                      <m:f>
                        <m:fPr>
                          <m:ctrlPr>
                            <a:rPr lang="el-GR" sz="2200" i="1">
                              <a:latin typeface="Cambria Math" panose="02040503050406030204" pitchFamily="18" charset="0"/>
                            </a:rPr>
                          </m:ctrlPr>
                        </m:fPr>
                        <m:num>
                          <m:r>
                            <a:rPr lang="en-US" sz="2200" i="1">
                              <a:latin typeface="Cambria Math" panose="02040503050406030204" pitchFamily="18" charset="0"/>
                            </a:rPr>
                            <m:t>𝑄</m:t>
                          </m:r>
                        </m:num>
                        <m:den>
                          <m:sSub>
                            <m:sSubPr>
                              <m:ctrlPr>
                                <a:rPr lang="el-GR"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1</m:t>
                              </m:r>
                            </m:sub>
                          </m:sSub>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𝑄</m:t>
                          </m:r>
                        </m:num>
                        <m:den>
                          <m:sSub>
                            <m:sSubPr>
                              <m:ctrlPr>
                                <a:rPr lang="en-US"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2</m:t>
                              </m:r>
                            </m:sub>
                          </m:sSub>
                        </m:den>
                      </m:f>
                      <m:r>
                        <a:rPr lang="el-GR"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𝑄</m:t>
                          </m:r>
                        </m:num>
                        <m:den>
                          <m:sSub>
                            <m:sSubPr>
                              <m:ctrlPr>
                                <a:rPr lang="en-US"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𝑒𝑞</m:t>
                              </m:r>
                            </m:sub>
                          </m:sSub>
                        </m:den>
                      </m:f>
                      <m:r>
                        <a:rPr lang="el-GR" sz="2200" i="1">
                          <a:latin typeface="Cambria Math" panose="02040503050406030204" pitchFamily="18" charset="0"/>
                        </a:rPr>
                        <m:t>  ⇒  </m:t>
                      </m:r>
                      <m:f>
                        <m:fPr>
                          <m:ctrlPr>
                            <a:rPr lang="el-GR" sz="2200" i="1">
                              <a:latin typeface="Cambria Math" panose="02040503050406030204" pitchFamily="18" charset="0"/>
                            </a:rPr>
                          </m:ctrlPr>
                        </m:fPr>
                        <m:num>
                          <m:r>
                            <a:rPr lang="el-GR" sz="2200" i="1">
                              <a:latin typeface="Cambria Math" panose="02040503050406030204" pitchFamily="18" charset="0"/>
                            </a:rPr>
                            <m:t>1</m:t>
                          </m:r>
                        </m:num>
                        <m:den>
                          <m:sSub>
                            <m:sSubPr>
                              <m:ctrlPr>
                                <a:rPr lang="el-GR"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1</m:t>
                              </m:r>
                            </m:sub>
                          </m:sSub>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l-GR" sz="2200" i="1">
                              <a:latin typeface="Cambria Math" panose="02040503050406030204" pitchFamily="18" charset="0"/>
                            </a:rPr>
                            <m:t>1</m:t>
                          </m:r>
                        </m:num>
                        <m:den>
                          <m:sSub>
                            <m:sSubPr>
                              <m:ctrlPr>
                                <a:rPr lang="en-US"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2</m:t>
                              </m:r>
                            </m:sub>
                          </m:sSub>
                        </m:den>
                      </m:f>
                      <m:r>
                        <a:rPr lang="el-GR" sz="2200" i="1">
                          <a:latin typeface="Cambria Math" panose="02040503050406030204" pitchFamily="18" charset="0"/>
                        </a:rPr>
                        <m:t>=</m:t>
                      </m:r>
                      <m:f>
                        <m:fPr>
                          <m:ctrlPr>
                            <a:rPr lang="en-US" sz="2200" i="1">
                              <a:latin typeface="Cambria Math" panose="02040503050406030204" pitchFamily="18" charset="0"/>
                            </a:rPr>
                          </m:ctrlPr>
                        </m:fPr>
                        <m:num>
                          <m:r>
                            <a:rPr lang="el-GR" sz="2200" i="1">
                              <a:latin typeface="Cambria Math" panose="02040503050406030204" pitchFamily="18" charset="0"/>
                            </a:rPr>
                            <m:t>1</m:t>
                          </m:r>
                        </m:num>
                        <m:den>
                          <m:sSub>
                            <m:sSubPr>
                              <m:ctrlPr>
                                <a:rPr lang="en-US" sz="2200" i="1">
                                  <a:latin typeface="Cambria Math" panose="02040503050406030204" pitchFamily="18" charset="0"/>
                                </a:rPr>
                              </m:ctrlPr>
                            </m:sSubPr>
                            <m:e>
                              <m:r>
                                <a:rPr lang="en-US" sz="2200" i="1">
                                  <a:latin typeface="Cambria Math" panose="02040503050406030204" pitchFamily="18" charset="0"/>
                                </a:rPr>
                                <m:t>𝐶</m:t>
                              </m:r>
                            </m:e>
                            <m:sub>
                              <m:r>
                                <a:rPr lang="en-US" sz="2200" i="1">
                                  <a:latin typeface="Cambria Math" panose="02040503050406030204" pitchFamily="18" charset="0"/>
                                </a:rPr>
                                <m:t>𝑒𝑞</m:t>
                              </m:r>
                            </m:sub>
                          </m:sSub>
                        </m:den>
                      </m:f>
                    </m:oMath>
                  </m:oMathPara>
                </a14:m>
                <a:endParaRPr lang="el-GR"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Άρα γενικά: </a:t>
                </a:r>
                <a:r>
                  <a:rPr lang="el-GR" sz="2200" b="1" dirty="0">
                    <a:latin typeface="Calibri" panose="020F0502020204030204" pitchFamily="34" charset="0"/>
                    <a:cs typeface="Calibri" panose="020F0502020204030204" pitchFamily="34" charset="0"/>
                  </a:rPr>
                  <a:t>σειριακή σύνδεση πυκνωτών</a:t>
                </a:r>
                <a:endParaRPr lang="en-US" sz="2200" i="1" dirty="0">
                  <a:latin typeface="Calibri" panose="020F0502020204030204" pitchFamily="34" charset="0"/>
                  <a:cs typeface="Calibri" panose="020F0502020204030204" pitchFamily="34" charset="0"/>
                </a:endParaRPr>
              </a:p>
              <a:p>
                <a:pPr marL="365751" lvl="1" indent="0">
                  <a:buNone/>
                </a:pPr>
                <a14:m>
                  <m:oMathPara xmlns:m="http://schemas.openxmlformats.org/officeDocument/2006/math">
                    <m:oMathParaPr>
                      <m:jc m:val="centerGroup"/>
                    </m:oMathParaPr>
                    <m:oMath xmlns:m="http://schemas.openxmlformats.org/officeDocument/2006/math">
                      <m:f>
                        <m:fPr>
                          <m:ctrlPr>
                            <a:rPr lang="el-GR" i="1" smtClean="0">
                              <a:latin typeface="Cambria Math" panose="02040503050406030204" pitchFamily="18" charset="0"/>
                            </a:rPr>
                          </m:ctrlPr>
                        </m:fPr>
                        <m:num>
                          <m:r>
                            <a:rPr lang="el-GR" b="0" i="1" smtClean="0">
                              <a:latin typeface="Cambria Math" panose="02040503050406030204" pitchFamily="18" charset="0"/>
                            </a:rPr>
                            <m:t>1</m:t>
                          </m:r>
                        </m:num>
                        <m:den>
                          <m:sSub>
                            <m:sSubPr>
                              <m:ctrlPr>
                                <a:rPr lang="el-GR"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𝑒𝑞</m:t>
                              </m:r>
                            </m:sub>
                          </m:sSub>
                        </m:den>
                      </m:f>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𝑖</m:t>
                                  </m:r>
                                </m:sub>
                              </m:sSub>
                            </m:den>
                          </m:f>
                        </m:e>
                      </m:nary>
                    </m:oMath>
                  </m:oMathPara>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5" y="1371600"/>
                <a:ext cx="7919875" cy="5334000"/>
              </a:xfrm>
              <a:blipFill rotWithShape="0">
                <a:blip r:embed="rId4"/>
                <a:stretch>
                  <a:fillRect t="-914"/>
                </a:stretch>
              </a:blipFill>
            </p:spPr>
            <p:txBody>
              <a:bodyPr/>
              <a:lstStyle/>
              <a:p>
                <a:r>
                  <a:rPr lang="el-GR">
                    <a:noFill/>
                  </a:rPr>
                  <a:t> </a:t>
                </a:r>
              </a:p>
            </p:txBody>
          </p:sp>
        </mc:Fallback>
      </mc:AlternateContent>
      <p:sp>
        <p:nvSpPr>
          <p:cNvPr id="5" name="Rounded Rectangle 4"/>
          <p:cNvSpPr/>
          <p:nvPr/>
        </p:nvSpPr>
        <p:spPr>
          <a:xfrm>
            <a:off x="3683876" y="5506599"/>
            <a:ext cx="1650125" cy="9906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pic>
        <p:nvPicPr>
          <p:cNvPr id="7"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Horizontal Scroll 5"/>
              <p:cNvSpPr/>
              <p:nvPr/>
            </p:nvSpPr>
            <p:spPr>
              <a:xfrm>
                <a:off x="6400800" y="5139068"/>
                <a:ext cx="2257428" cy="1371600"/>
              </a:xfrm>
              <a:prstGeom prst="horizontalScroll">
                <a:avLst>
                  <a:gd name="adj" fmla="val 5113"/>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𝑒𝑞</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nary>
                            <m:nary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brk m:alnAt="23"/>
                                </m:r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sup>
                            <m:e>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den>
                              </m:f>
                            </m:e>
                          </m:nary>
                        </m:den>
                      </m:f>
                    </m:oMath>
                  </m:oMathPara>
                </a14:m>
                <a:endPar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6" name="Horizontal Scroll 5"/>
              <p:cNvSpPr>
                <a:spLocks noRot="1" noChangeAspect="1" noMove="1" noResize="1" noEditPoints="1" noAdjustHandles="1" noChangeArrowheads="1" noChangeShapeType="1" noTextEdit="1"/>
              </p:cNvSpPr>
              <p:nvPr/>
            </p:nvSpPr>
            <p:spPr>
              <a:xfrm>
                <a:off x="6400800" y="5139068"/>
                <a:ext cx="2257428" cy="1371600"/>
              </a:xfrm>
              <a:prstGeom prst="horizontalScroll">
                <a:avLst>
                  <a:gd name="adj" fmla="val 5113"/>
                </a:avLst>
              </a:prstGeom>
              <a:blipFill>
                <a:blip r:embed="rId6"/>
                <a:stretch>
                  <a:fillRect/>
                </a:stretch>
              </a:blipFill>
              <a:ln w="28575"/>
            </p:spPr>
            <p:txBody>
              <a:bodyPr/>
              <a:lstStyle/>
              <a:p>
                <a:r>
                  <a:rPr lang="en-US">
                    <a:noFill/>
                  </a:rPr>
                  <a:t> </a:t>
                </a:r>
              </a:p>
            </p:txBody>
          </p:sp>
        </mc:Fallback>
      </mc:AlternateContent>
      <p:sp>
        <p:nvSpPr>
          <p:cNvPr id="8" name="Right Arrow 7"/>
          <p:cNvSpPr/>
          <p:nvPr/>
        </p:nvSpPr>
        <p:spPr>
          <a:xfrm>
            <a:off x="54102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210559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p:sp>
        <p:nvSpPr>
          <p:cNvPr id="3" name="Content Placeholder 2"/>
          <p:cNvSpPr>
            <a:spLocks noGrp="1"/>
          </p:cNvSpPr>
          <p:nvPr>
            <p:ph idx="1"/>
          </p:nvPr>
        </p:nvSpPr>
        <p:spPr>
          <a:xfrm>
            <a:off x="738355" y="1367902"/>
            <a:ext cx="5814847" cy="5109098"/>
          </a:xfrm>
        </p:spPr>
        <p:txBody>
          <a:bodyPr>
            <a:normAutofit fontScale="92500"/>
          </a:bodyPr>
          <a:lstStyle/>
          <a:p>
            <a:r>
              <a:rPr lang="el-GR" sz="2600" b="1" dirty="0">
                <a:latin typeface="Calibri" panose="020F0502020204030204" pitchFamily="34" charset="0"/>
                <a:cs typeface="Calibri" panose="020F0502020204030204" pitchFamily="34" charset="0"/>
              </a:rPr>
              <a:t>Συνοψίζοντας</a:t>
            </a:r>
            <a:r>
              <a:rPr lang="el-GR" b="1" dirty="0">
                <a:latin typeface="Calibri" panose="020F0502020204030204" pitchFamily="34" charset="0"/>
                <a:cs typeface="Calibri" panose="020F0502020204030204" pitchFamily="34" charset="0"/>
              </a:rPr>
              <a:t>:</a:t>
            </a:r>
          </a:p>
          <a:p>
            <a:r>
              <a:rPr lang="el-GR" b="1" dirty="0">
                <a:latin typeface="Calibri" panose="020F0502020204030204" pitchFamily="34" charset="0"/>
                <a:cs typeface="Calibri" panose="020F0502020204030204" pitchFamily="34" charset="0"/>
              </a:rPr>
              <a:t>Παράλληλη σύνδεση:</a:t>
            </a:r>
          </a:p>
          <a:p>
            <a:pPr lvl="1"/>
            <a:r>
              <a:rPr lang="el-GR" dirty="0">
                <a:latin typeface="Calibri" panose="020F0502020204030204" pitchFamily="34" charset="0"/>
                <a:cs typeface="Calibri" panose="020F0502020204030204" pitchFamily="34" charset="0"/>
              </a:rPr>
              <a:t>Ισοδύναμος πυκνωτής με </a:t>
            </a:r>
            <a:r>
              <a:rPr lang="el-GR" b="1" dirty="0">
                <a:latin typeface="Calibri" panose="020F0502020204030204" pitchFamily="34" charset="0"/>
                <a:cs typeface="Calibri" panose="020F0502020204030204" pitchFamily="34" charset="0"/>
              </a:rPr>
              <a:t>φορτίο το άθροισμα των επιμέρους φορτίων</a:t>
            </a:r>
            <a:r>
              <a:rPr lang="el-GR" dirty="0">
                <a:latin typeface="Calibri" panose="020F0502020204030204" pitchFamily="34" charset="0"/>
                <a:cs typeface="Calibri" panose="020F0502020204030204" pitchFamily="34" charset="0"/>
              </a:rPr>
              <a:t> και </a:t>
            </a:r>
            <a:r>
              <a:rPr lang="el-GR" b="1" dirty="0">
                <a:latin typeface="Calibri" panose="020F0502020204030204" pitchFamily="34" charset="0"/>
                <a:cs typeface="Calibri" panose="020F0502020204030204" pitchFamily="34" charset="0"/>
              </a:rPr>
              <a:t>ίδια διαφορά δυναμικού με τους επιμέρους πυκνωτές</a:t>
            </a:r>
          </a:p>
          <a:p>
            <a:pPr lvl="1"/>
            <a:r>
              <a:rPr lang="el-GR" b="1" dirty="0">
                <a:latin typeface="Calibri" panose="020F0502020204030204" pitchFamily="34" charset="0"/>
                <a:cs typeface="Calibri" panose="020F0502020204030204" pitchFamily="34" charset="0"/>
              </a:rPr>
              <a:t>Χωρητικότητα</a:t>
            </a:r>
            <a:r>
              <a:rPr lang="el-GR" dirty="0">
                <a:latin typeface="Calibri" panose="020F0502020204030204" pitchFamily="34" charset="0"/>
                <a:cs typeface="Calibri" panose="020F0502020204030204" pitchFamily="34" charset="0"/>
              </a:rPr>
              <a:t> ίση με το </a:t>
            </a:r>
            <a:r>
              <a:rPr lang="el-GR" b="1" dirty="0">
                <a:latin typeface="Calibri" panose="020F0502020204030204" pitchFamily="34" charset="0"/>
                <a:cs typeface="Calibri" panose="020F0502020204030204" pitchFamily="34" charset="0"/>
              </a:rPr>
              <a:t>άθροισμα</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των επιμέρους χωρητικοτήτων</a:t>
            </a:r>
          </a:p>
          <a:p>
            <a:r>
              <a:rPr lang="el-GR" b="1" dirty="0">
                <a:latin typeface="Calibri" panose="020F0502020204030204" pitchFamily="34" charset="0"/>
                <a:cs typeface="Calibri" panose="020F0502020204030204" pitchFamily="34" charset="0"/>
              </a:rPr>
              <a:t>Σειριακή σύνδεση:</a:t>
            </a:r>
          </a:p>
          <a:p>
            <a:pPr lvl="1"/>
            <a:r>
              <a:rPr lang="el-GR" dirty="0">
                <a:latin typeface="Calibri" panose="020F0502020204030204" pitchFamily="34" charset="0"/>
                <a:cs typeface="Calibri" panose="020F0502020204030204" pitchFamily="34" charset="0"/>
              </a:rPr>
              <a:t>Ισοδύναμος πυκνωτής με </a:t>
            </a:r>
            <a:r>
              <a:rPr lang="el-GR" b="1" dirty="0">
                <a:latin typeface="Calibri" panose="020F0502020204030204" pitchFamily="34" charset="0"/>
                <a:cs typeface="Calibri" panose="020F0502020204030204" pitchFamily="34" charset="0"/>
              </a:rPr>
              <a:t>φορτίο ίδιο με τα φορτία</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των επιμέρους πυκνωτών </a:t>
            </a:r>
            <a:r>
              <a:rPr lang="el-GR" dirty="0">
                <a:latin typeface="Calibri" panose="020F0502020204030204" pitchFamily="34" charset="0"/>
                <a:cs typeface="Calibri" panose="020F0502020204030204" pitchFamily="34" charset="0"/>
              </a:rPr>
              <a:t>και </a:t>
            </a:r>
            <a:r>
              <a:rPr lang="el-GR" b="1" dirty="0">
                <a:latin typeface="Calibri" panose="020F0502020204030204" pitchFamily="34" charset="0"/>
                <a:cs typeface="Calibri" panose="020F0502020204030204" pitchFamily="34" charset="0"/>
              </a:rPr>
              <a:t>διαφορά δυναμικού ίση με το άθροισμα των επιμέρους διαφορών δυναμικού</a:t>
            </a:r>
          </a:p>
          <a:p>
            <a:pPr lvl="1"/>
            <a:r>
              <a:rPr lang="el-GR" b="1" dirty="0">
                <a:latin typeface="Calibri" panose="020F0502020204030204" pitchFamily="34" charset="0"/>
                <a:cs typeface="Calibri" panose="020F0502020204030204" pitchFamily="34" charset="0"/>
              </a:rPr>
              <a:t>Χωρητικότητα</a:t>
            </a:r>
            <a:r>
              <a:rPr lang="el-GR" dirty="0">
                <a:latin typeface="Calibri" panose="020F0502020204030204" pitchFamily="34" charset="0"/>
                <a:cs typeface="Calibri" panose="020F0502020204030204" pitchFamily="34" charset="0"/>
              </a:rPr>
              <a:t> ίση με το </a:t>
            </a:r>
            <a:r>
              <a:rPr lang="el-GR" b="1" dirty="0">
                <a:latin typeface="Calibri" panose="020F0502020204030204" pitchFamily="34" charset="0"/>
                <a:cs typeface="Calibri" panose="020F0502020204030204" pitchFamily="34" charset="0"/>
              </a:rPr>
              <a:t>αντίστροφο άθροισμα των αντίστροφων</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επιμέρους χωρητικοτήτων</a:t>
            </a:r>
          </a:p>
          <a:p>
            <a:pPr lvl="1"/>
            <a:endParaRPr lang="el-GR" dirty="0">
              <a:latin typeface="Calibri" panose="020F0502020204030204" pitchFamily="34" charset="0"/>
              <a:cs typeface="Calibri" panose="020F0502020204030204" pitchFamily="34" charset="0"/>
            </a:endParaRPr>
          </a:p>
        </p:txBody>
      </p:sp>
      <p:pic>
        <p:nvPicPr>
          <p:cNvPr id="6"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E5E4A677-CEF3-9F68-6CB0-35E3A3B54088}"/>
              </a:ext>
            </a:extLst>
          </p:cNvPr>
          <p:cNvPicPr>
            <a:picLocks noChangeAspect="1"/>
          </p:cNvPicPr>
          <p:nvPr/>
        </p:nvPicPr>
        <p:blipFill>
          <a:blip r:embed="rId3"/>
          <a:stretch>
            <a:fillRect/>
          </a:stretch>
        </p:blipFill>
        <p:spPr>
          <a:xfrm>
            <a:off x="6705602" y="2145553"/>
            <a:ext cx="1981477" cy="3962953"/>
          </a:xfrm>
          <a:prstGeom prst="rect">
            <a:avLst/>
          </a:prstGeom>
        </p:spPr>
      </p:pic>
      <p:cxnSp>
        <p:nvCxnSpPr>
          <p:cNvPr id="8" name="Ευθεία γραμμή σύνδεσης 7">
            <a:extLst>
              <a:ext uri="{FF2B5EF4-FFF2-40B4-BE49-F238E27FC236}">
                <a16:creationId xmlns:a16="http://schemas.microsoft.com/office/drawing/2014/main" id="{ED6259E4-6574-2FB0-6D42-511762E03EB0}"/>
              </a:ext>
            </a:extLst>
          </p:cNvPr>
          <p:cNvCxnSpPr/>
          <p:nvPr/>
        </p:nvCxnSpPr>
        <p:spPr>
          <a:xfrm>
            <a:off x="6705600" y="1219200"/>
            <a:ext cx="0" cy="52578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571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p:sp>
        <p:nvSpPr>
          <p:cNvPr id="3" name="Content Placeholder 2"/>
          <p:cNvSpPr>
            <a:spLocks noGrp="1"/>
          </p:cNvSpPr>
          <p:nvPr>
            <p:ph idx="1"/>
          </p:nvPr>
        </p:nvSpPr>
        <p:spPr>
          <a:xfrm>
            <a:off x="738355" y="1367904"/>
            <a:ext cx="7919875" cy="4874531"/>
          </a:xfrm>
        </p:spPr>
        <p:txBody>
          <a:bodyPr>
            <a:normAutofit/>
          </a:bodyPr>
          <a:lstStyle/>
          <a:p>
            <a:r>
              <a:rPr lang="el-GR" b="1" dirty="0">
                <a:latin typeface="Calibri" panose="020F0502020204030204" pitchFamily="34" charset="0"/>
                <a:cs typeface="Calibri" panose="020F0502020204030204" pitchFamily="34" charset="0"/>
              </a:rPr>
              <a:t>Παράδειγμα: </a:t>
            </a:r>
            <a:r>
              <a:rPr lang="el-GR" sz="2000" dirty="0">
                <a:latin typeface="Calibri" panose="020F0502020204030204" pitchFamily="34" charset="0"/>
                <a:cs typeface="Calibri" panose="020F0502020204030204" pitchFamily="34" charset="0"/>
              </a:rPr>
              <a:t>Βρείτε την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ισοδύναμη χωρητικότητα για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τη διάταξη του σχήματος (</a:t>
            </a:r>
            <a:r>
              <a:rPr lang="en-US" sz="2000" dirty="0">
                <a:latin typeface="Calibri" panose="020F0502020204030204" pitchFamily="34" charset="0"/>
                <a:cs typeface="Calibri" panose="020F0502020204030204" pitchFamily="34" charset="0"/>
              </a:rPr>
              <a:t>a)</a:t>
            </a:r>
            <a:endParaRPr lang="el-GR" b="1"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pPr lvl="1"/>
            <a:endParaRPr lang="el-GR"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2790"/>
          <a:stretch/>
        </p:blipFill>
        <p:spPr>
          <a:xfrm>
            <a:off x="506964" y="2518581"/>
            <a:ext cx="8151264" cy="3983820"/>
          </a:xfrm>
          <a:prstGeom prst="rect">
            <a:avLst/>
          </a:prstGeom>
        </p:spPr>
      </p:pic>
      <p:pic>
        <p:nvPicPr>
          <p:cNvPr id="4" name="Picture 3"/>
          <p:cNvPicPr>
            <a:picLocks noChangeAspect="1"/>
          </p:cNvPicPr>
          <p:nvPr/>
        </p:nvPicPr>
        <p:blipFill rotWithShape="1">
          <a:blip r:embed="rId3"/>
          <a:srcRect l="21568" t="25277" r="-824" b="35521"/>
          <a:stretch/>
        </p:blipFill>
        <p:spPr>
          <a:xfrm>
            <a:off x="6858000" y="685802"/>
            <a:ext cx="1650050" cy="711669"/>
          </a:xfrm>
          <a:prstGeom prst="rect">
            <a:avLst/>
          </a:prstGeom>
        </p:spPr>
      </p:pic>
      <p:pic>
        <p:nvPicPr>
          <p:cNvPr id="5" name="Picture 4"/>
          <p:cNvPicPr>
            <a:picLocks noChangeAspect="1"/>
          </p:cNvPicPr>
          <p:nvPr/>
        </p:nvPicPr>
        <p:blipFill rotWithShape="1">
          <a:blip r:embed="rId4"/>
          <a:srcRect l="18514" t="6286"/>
          <a:stretch/>
        </p:blipFill>
        <p:spPr>
          <a:xfrm>
            <a:off x="6781800" y="1524000"/>
            <a:ext cx="1773524" cy="411356"/>
          </a:xfrm>
          <a:prstGeom prst="rect">
            <a:avLst/>
          </a:prstGeom>
        </p:spPr>
      </p:pic>
      <p:sp>
        <p:nvSpPr>
          <p:cNvPr id="6" name="TextBox 5"/>
          <p:cNvSpPr txBox="1"/>
          <p:nvPr/>
        </p:nvSpPr>
        <p:spPr>
          <a:xfrm>
            <a:off x="5700915" y="810671"/>
            <a:ext cx="1175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Σειριακά: </a:t>
            </a:r>
          </a:p>
        </p:txBody>
      </p:sp>
      <p:sp>
        <p:nvSpPr>
          <p:cNvPr id="8" name="TextBox 7"/>
          <p:cNvSpPr txBox="1"/>
          <p:nvPr/>
        </p:nvSpPr>
        <p:spPr>
          <a:xfrm>
            <a:off x="5410552" y="1462530"/>
            <a:ext cx="14474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Παράλληλα: </a:t>
            </a:r>
          </a:p>
        </p:txBody>
      </p:sp>
      <p:pic>
        <p:nvPicPr>
          <p:cNvPr id="9"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10" name="Ink 9"/>
              <p14:cNvContentPartPr/>
              <p14:nvPr/>
            </p14:nvContentPartPr>
            <p14:xfrm>
              <a:off x="4231800" y="3014640"/>
              <a:ext cx="4089600" cy="2706840"/>
            </p14:xfrm>
          </p:contentPart>
        </mc:Choice>
        <mc:Fallback xmlns="">
          <p:pic>
            <p:nvPicPr>
              <p:cNvPr id="10" name="Ink 9"/>
              <p:cNvPicPr/>
              <p:nvPr/>
            </p:nvPicPr>
            <p:blipFill>
              <a:blip r:embed="rId7"/>
              <a:stretch>
                <a:fillRect/>
              </a:stretch>
            </p:blipFill>
            <p:spPr>
              <a:xfrm>
                <a:off x="4224600" y="3005640"/>
                <a:ext cx="4107240" cy="2723760"/>
              </a:xfrm>
              <a:prstGeom prst="rect">
                <a:avLst/>
              </a:prstGeom>
            </p:spPr>
          </p:pic>
        </mc:Fallback>
      </mc:AlternateContent>
    </p:spTree>
    <p:extLst>
      <p:ext uri="{BB962C8B-B14F-4D97-AF65-F5344CB8AC3E}">
        <p14:creationId xmlns:p14="http://schemas.microsoft.com/office/powerpoint/2010/main" val="27470210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2790"/>
          <a:stretch/>
        </p:blipFill>
        <p:spPr>
          <a:xfrm>
            <a:off x="506964" y="2518581"/>
            <a:ext cx="8151264" cy="3983820"/>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5" y="1367904"/>
                <a:ext cx="7919875" cy="4874531"/>
              </a:xfrm>
            </p:spPr>
            <p:txBody>
              <a:bodyPr>
                <a:normAutofit/>
              </a:bodyPr>
              <a:lstStyle/>
              <a:p>
                <a:r>
                  <a:rPr lang="el-GR" b="1" dirty="0">
                    <a:latin typeface="Calibri" panose="020F0502020204030204" pitchFamily="34" charset="0"/>
                    <a:cs typeface="Calibri" panose="020F0502020204030204" pitchFamily="34" charset="0"/>
                  </a:rPr>
                  <a:t>Παράδειγμα: </a:t>
                </a:r>
                <a:r>
                  <a:rPr lang="el-GR" sz="2000" dirty="0">
                    <a:latin typeface="Calibri" panose="020F0502020204030204" pitchFamily="34" charset="0"/>
                    <a:cs typeface="Calibri" panose="020F0502020204030204" pitchFamily="34" charset="0"/>
                  </a:rPr>
                  <a:t>Αν </a:t>
                </a:r>
                <a14:m>
                  <m:oMath xmlns:m="http://schemas.openxmlformats.org/officeDocument/2006/math">
                    <m:r>
                      <m:rPr>
                        <m:sty m:val="p"/>
                      </m:rPr>
                      <a:rPr lang="el-GR" sz="2000">
                        <a:latin typeface="Cambria Math" panose="02040503050406030204" pitchFamily="18" charset="0"/>
                        <a:cs typeface="Calibri" panose="020F0502020204030204" pitchFamily="34" charset="0"/>
                      </a:rPr>
                      <m:t>Δ</m:t>
                    </m:r>
                    <m:sSub>
                      <m:sSubPr>
                        <m:ctrlPr>
                          <a:rPr lang="en-US" sz="2000" i="1">
                            <a:latin typeface="Cambria Math" panose="02040503050406030204" pitchFamily="18" charset="0"/>
                            <a:cs typeface="Calibri" panose="020F0502020204030204" pitchFamily="34" charset="0"/>
                          </a:rPr>
                        </m:ctrlPr>
                      </m:sSubPr>
                      <m:e>
                        <m:r>
                          <a:rPr lang="en-US" sz="2000" i="1">
                            <a:latin typeface="Cambria Math" panose="02040503050406030204" pitchFamily="18" charset="0"/>
                            <a:cs typeface="Calibri" panose="020F0502020204030204" pitchFamily="34" charset="0"/>
                          </a:rPr>
                          <m:t>𝑉</m:t>
                        </m:r>
                      </m:e>
                      <m:sub>
                        <m:r>
                          <a:rPr lang="en-US" sz="2000" i="1">
                            <a:latin typeface="Cambria Math" panose="02040503050406030204" pitchFamily="18" charset="0"/>
                            <a:cs typeface="Calibri" panose="020F0502020204030204" pitchFamily="34" charset="0"/>
                          </a:rPr>
                          <m:t>𝑎𝑏</m:t>
                        </m:r>
                      </m:sub>
                    </m:sSub>
                    <m:r>
                      <a:rPr lang="en-US" sz="2000" i="1">
                        <a:latin typeface="Cambria Math" panose="02040503050406030204" pitchFamily="18" charset="0"/>
                        <a:cs typeface="Calibri" panose="020F0502020204030204" pitchFamily="34" charset="0"/>
                      </a:rPr>
                      <m:t>=12 </m:t>
                    </m:r>
                    <m:r>
                      <a:rPr lang="en-US" sz="2000" i="1">
                        <a:latin typeface="Cambria Math" panose="02040503050406030204" pitchFamily="18" charset="0"/>
                        <a:cs typeface="Calibri" panose="020F0502020204030204" pitchFamily="34" charset="0"/>
                      </a:rPr>
                      <m:t>𝑉</m:t>
                    </m:r>
                  </m:oMath>
                </a14:m>
                <a:r>
                  <a:rPr lang="en-US" sz="2000" dirty="0">
                    <a:latin typeface="Calibri" panose="020F0502020204030204" pitchFamily="34" charset="0"/>
                    <a:cs typeface="Calibri" panose="020F0502020204030204" pitchFamily="34" charset="0"/>
                  </a:rPr>
                  <a:t>,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βρείτε το φορτίο του πυκνωτή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χωρητικότητας </a:t>
                </a:r>
                <a14:m>
                  <m:oMath xmlns:m="http://schemas.openxmlformats.org/officeDocument/2006/math">
                    <m:r>
                      <a:rPr lang="en-US" sz="2000" i="1">
                        <a:latin typeface="Cambria Math" panose="02040503050406030204" pitchFamily="18" charset="0"/>
                        <a:cs typeface="Calibri" panose="020F0502020204030204" pitchFamily="34" charset="0"/>
                      </a:rPr>
                      <m:t>𝐶</m:t>
                    </m:r>
                    <m:r>
                      <a:rPr lang="en-US" sz="2000">
                        <a:latin typeface="Cambria Math" panose="02040503050406030204" pitchFamily="18" charset="0"/>
                        <a:cs typeface="Calibri" panose="020F0502020204030204" pitchFamily="34" charset="0"/>
                      </a:rPr>
                      <m:t>=</m:t>
                    </m:r>
                    <m:r>
                      <a:rPr lang="el-GR" sz="2000" i="1">
                        <a:latin typeface="Cambria Math" panose="02040503050406030204" pitchFamily="18" charset="0"/>
                        <a:cs typeface="Calibri" panose="020F0502020204030204" pitchFamily="34" charset="0"/>
                      </a:rPr>
                      <m:t>3 </m:t>
                    </m:r>
                    <m:r>
                      <m:rPr>
                        <m:sty m:val="p"/>
                      </m:rPr>
                      <a:rPr lang="el-GR" sz="2000">
                        <a:latin typeface="Cambria Math" panose="02040503050406030204" pitchFamily="18" charset="0"/>
                        <a:cs typeface="Calibri" panose="020F0502020204030204" pitchFamily="34" charset="0"/>
                      </a:rPr>
                      <m:t>μ</m:t>
                    </m:r>
                    <m:r>
                      <m:rPr>
                        <m:sty m:val="p"/>
                      </m:rPr>
                      <a:rPr lang="en-US" sz="2000">
                        <a:latin typeface="Cambria Math" panose="02040503050406030204" pitchFamily="18" charset="0"/>
                        <a:cs typeface="Calibri" panose="020F0502020204030204" pitchFamily="34" charset="0"/>
                      </a:rPr>
                      <m:t>F</m:t>
                    </m:r>
                  </m:oMath>
                </a14:m>
                <a:endParaRPr lang="el-GR" sz="2000"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pPr lvl="1"/>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3" y="1367902"/>
                <a:ext cx="7919875" cy="4874531"/>
              </a:xfrm>
              <a:blipFill rotWithShape="0">
                <a:blip r:embed="rId3"/>
                <a:stretch>
                  <a:fillRect t="-100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038852" y="770488"/>
                <a:ext cx="2554995" cy="3907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Σειριακά:  </a:t>
                </a:r>
                <a: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t> </a:t>
                </a:r>
                <a14:m>
                  <m:oMath xmlns:m="http://schemas.openxmlformats.org/officeDocument/2006/math">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a14:m>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 </a:t>
                </a:r>
              </a:p>
            </p:txBody>
          </p:sp>
        </mc:Choice>
        <mc:Fallback xmlns="">
          <p:sp>
            <p:nvSpPr>
              <p:cNvPr id="10" name="TextBox 9"/>
              <p:cNvSpPr txBox="1">
                <a:spLocks noRot="1" noChangeAspect="1" noMove="1" noResize="1" noEditPoints="1" noAdjustHandles="1" noChangeArrowheads="1" noChangeShapeType="1" noTextEdit="1"/>
              </p:cNvSpPr>
              <p:nvPr/>
            </p:nvSpPr>
            <p:spPr>
              <a:xfrm>
                <a:off x="6038850" y="770488"/>
                <a:ext cx="2554995" cy="390748"/>
              </a:xfrm>
              <a:prstGeom prst="rect">
                <a:avLst/>
              </a:prstGeom>
              <a:blipFill>
                <a:blip r:embed="rId4"/>
                <a:stretch>
                  <a:fillRect l="-2148" t="-9375" b="-171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742008" y="1307982"/>
                <a:ext cx="2663806" cy="3907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Παράλληλα:</a:t>
                </a:r>
                <a: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  </a:t>
                </a:r>
                <a14:m>
                  <m:oMath xmlns:m="http://schemas.openxmlformats.org/officeDocument/2006/math">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a14:m>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 </a:t>
                </a:r>
              </a:p>
            </p:txBody>
          </p:sp>
        </mc:Choice>
        <mc:Fallback xmlns="">
          <p:sp>
            <p:nvSpPr>
              <p:cNvPr id="11" name="TextBox 10"/>
              <p:cNvSpPr txBox="1">
                <a:spLocks noRot="1" noChangeAspect="1" noMove="1" noResize="1" noEditPoints="1" noAdjustHandles="1" noChangeArrowheads="1" noChangeShapeType="1" noTextEdit="1"/>
              </p:cNvSpPr>
              <p:nvPr/>
            </p:nvSpPr>
            <p:spPr>
              <a:xfrm>
                <a:off x="5742008" y="1307982"/>
                <a:ext cx="2663806" cy="390748"/>
              </a:xfrm>
              <a:prstGeom prst="rect">
                <a:avLst/>
              </a:prstGeom>
              <a:blipFill>
                <a:blip r:embed="rId5"/>
                <a:stretch>
                  <a:fillRect l="-2059" t="-10938" b="-17188"/>
                </a:stretch>
              </a:blipFill>
            </p:spPr>
            <p:txBody>
              <a:bodyPr/>
              <a:lstStyle/>
              <a:p>
                <a:r>
                  <a:rPr lang="en-US">
                    <a:noFill/>
                  </a:rPr>
                  <a:t> </a:t>
                </a:r>
              </a:p>
            </p:txBody>
          </p:sp>
        </mc:Fallback>
      </mc:AlternateContent>
      <p:pic>
        <p:nvPicPr>
          <p:cNvPr id="8"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4394520" y="2991240"/>
              <a:ext cx="3821040" cy="2697840"/>
            </p14:xfrm>
          </p:contentPart>
        </mc:Choice>
        <mc:Fallback xmlns="">
          <p:pic>
            <p:nvPicPr>
              <p:cNvPr id="4" name="Ink 3"/>
              <p:cNvPicPr/>
              <p:nvPr/>
            </p:nvPicPr>
            <p:blipFill>
              <a:blip r:embed="rId8"/>
              <a:stretch>
                <a:fillRect/>
              </a:stretch>
            </p:blipFill>
            <p:spPr>
              <a:xfrm>
                <a:off x="4386600" y="2982240"/>
                <a:ext cx="3837240" cy="2713680"/>
              </a:xfrm>
              <a:prstGeom prst="rect">
                <a:avLst/>
              </a:prstGeom>
            </p:spPr>
          </p:pic>
        </mc:Fallback>
      </mc:AlternateContent>
    </p:spTree>
    <p:extLst>
      <p:ext uri="{BB962C8B-B14F-4D97-AF65-F5344CB8AC3E}">
        <p14:creationId xmlns:p14="http://schemas.microsoft.com/office/powerpoint/2010/main" val="19331258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2595"/>
          <a:stretch/>
        </p:blipFill>
        <p:spPr>
          <a:xfrm>
            <a:off x="3909550" y="710292"/>
            <a:ext cx="4723278" cy="2308438"/>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5" y="1367904"/>
                <a:ext cx="7919875" cy="4874531"/>
              </a:xfrm>
            </p:spPr>
            <p:txBody>
              <a:bodyPr>
                <a:normAutofit/>
              </a:bodyPr>
              <a:lstStyle/>
              <a:p>
                <a:r>
                  <a:rPr lang="el-GR" b="1" dirty="0">
                    <a:latin typeface="Calibri" panose="020F0502020204030204" pitchFamily="34" charset="0"/>
                    <a:cs typeface="Calibri" panose="020F0502020204030204" pitchFamily="34" charset="0"/>
                  </a:rPr>
                  <a:t>Παράδειγμα: </a:t>
                </a:r>
                <a:br>
                  <a:rPr lang="en-US" b="1"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Αν </a:t>
                </a:r>
                <a14:m>
                  <m:oMath xmlns:m="http://schemas.openxmlformats.org/officeDocument/2006/math">
                    <m:r>
                      <m:rPr>
                        <m:sty m:val="p"/>
                      </m:rPr>
                      <a:rPr lang="el-GR" sz="2000">
                        <a:latin typeface="Cambria Math" panose="02040503050406030204" pitchFamily="18" charset="0"/>
                        <a:cs typeface="Calibri" panose="020F0502020204030204" pitchFamily="34" charset="0"/>
                      </a:rPr>
                      <m:t>Δ</m:t>
                    </m:r>
                    <m:sSub>
                      <m:sSubPr>
                        <m:ctrlPr>
                          <a:rPr lang="en-US" sz="2000" i="1">
                            <a:latin typeface="Cambria Math" panose="02040503050406030204" pitchFamily="18" charset="0"/>
                            <a:cs typeface="Calibri" panose="020F0502020204030204" pitchFamily="34" charset="0"/>
                          </a:rPr>
                        </m:ctrlPr>
                      </m:sSubPr>
                      <m:e>
                        <m:r>
                          <a:rPr lang="en-US" sz="2000" i="1">
                            <a:latin typeface="Cambria Math" panose="02040503050406030204" pitchFamily="18" charset="0"/>
                            <a:cs typeface="Calibri" panose="020F0502020204030204" pitchFamily="34" charset="0"/>
                          </a:rPr>
                          <m:t>𝑉</m:t>
                        </m:r>
                      </m:e>
                      <m:sub>
                        <m:r>
                          <a:rPr lang="en-US" sz="2000" i="1">
                            <a:latin typeface="Cambria Math" panose="02040503050406030204" pitchFamily="18" charset="0"/>
                            <a:cs typeface="Calibri" panose="020F0502020204030204" pitchFamily="34" charset="0"/>
                          </a:rPr>
                          <m:t>𝑎𝑏</m:t>
                        </m:r>
                      </m:sub>
                    </m:sSub>
                    <m:r>
                      <a:rPr lang="en-US" sz="2000" i="1">
                        <a:latin typeface="Cambria Math" panose="02040503050406030204" pitchFamily="18" charset="0"/>
                        <a:cs typeface="Calibri" panose="020F0502020204030204" pitchFamily="34" charset="0"/>
                      </a:rPr>
                      <m:t>=12 </m:t>
                    </m:r>
                    <m:r>
                      <a:rPr lang="en-US" sz="2000" i="1">
                        <a:latin typeface="Cambria Math" panose="02040503050406030204" pitchFamily="18" charset="0"/>
                        <a:cs typeface="Calibri" panose="020F0502020204030204" pitchFamily="34" charset="0"/>
                      </a:rPr>
                      <m:t>𝑉</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βρείτε </a:t>
                </a:r>
                <a:br>
                  <a:rPr lang="en-US"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το </a:t>
                </a:r>
                <a14:m>
                  <m:oMath xmlns:m="http://schemas.openxmlformats.org/officeDocument/2006/math">
                    <m:r>
                      <a:rPr lang="en-US" sz="2000" i="1" dirty="0">
                        <a:latin typeface="Cambria Math" panose="02040503050406030204" pitchFamily="18" charset="0"/>
                        <a:cs typeface="Calibri" panose="020F0502020204030204" pitchFamily="34" charset="0"/>
                      </a:rPr>
                      <m:t>𝑄</m:t>
                    </m:r>
                  </m:oMath>
                </a14:m>
                <a:r>
                  <a:rPr lang="el-GR" sz="2000" dirty="0">
                    <a:latin typeface="Calibri" panose="020F0502020204030204" pitchFamily="34" charset="0"/>
                    <a:cs typeface="Calibri" panose="020F0502020204030204" pitchFamily="34" charset="0"/>
                  </a:rPr>
                  <a:t> του πυκνωτή </a:t>
                </a:r>
                <a14:m>
                  <m:oMath xmlns:m="http://schemas.openxmlformats.org/officeDocument/2006/math">
                    <m:r>
                      <a:rPr lang="en-US" sz="2000" i="1">
                        <a:latin typeface="Cambria Math" panose="02040503050406030204" pitchFamily="18" charset="0"/>
                        <a:cs typeface="Calibri" panose="020F0502020204030204" pitchFamily="34" charset="0"/>
                      </a:rPr>
                      <m:t>𝐶</m:t>
                    </m:r>
                    <m:r>
                      <a:rPr lang="en-US" sz="2000">
                        <a:latin typeface="Cambria Math" panose="02040503050406030204" pitchFamily="18" charset="0"/>
                        <a:cs typeface="Calibri" panose="020F0502020204030204" pitchFamily="34" charset="0"/>
                      </a:rPr>
                      <m:t>=</m:t>
                    </m:r>
                    <m:r>
                      <a:rPr lang="el-GR" sz="2000" i="1">
                        <a:latin typeface="Cambria Math" panose="02040503050406030204" pitchFamily="18" charset="0"/>
                        <a:cs typeface="Calibri" panose="020F0502020204030204" pitchFamily="34" charset="0"/>
                      </a:rPr>
                      <m:t>3 </m:t>
                    </m:r>
                    <m:r>
                      <m:rPr>
                        <m:sty m:val="p"/>
                      </m:rPr>
                      <a:rPr lang="el-GR" sz="2000">
                        <a:latin typeface="Cambria Math" panose="02040503050406030204" pitchFamily="18" charset="0"/>
                        <a:cs typeface="Calibri" panose="020F0502020204030204" pitchFamily="34" charset="0"/>
                      </a:rPr>
                      <m:t>μ</m:t>
                    </m:r>
                    <m:r>
                      <m:rPr>
                        <m:sty m:val="p"/>
                      </m:rPr>
                      <a:rPr lang="en-US" sz="2000">
                        <a:latin typeface="Cambria Math" panose="02040503050406030204" pitchFamily="18" charset="0"/>
                        <a:cs typeface="Calibri" panose="020F0502020204030204" pitchFamily="34" charset="0"/>
                      </a:rPr>
                      <m:t>F</m:t>
                    </m:r>
                  </m:oMath>
                </a14:m>
                <a:endParaRPr lang="el-GR" sz="2000"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pPr lvl="1"/>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3" y="1367902"/>
                <a:ext cx="7919875" cy="4874531"/>
              </a:xfrm>
              <a:blipFill rotWithShape="0">
                <a:blip r:embed="rId3"/>
                <a:stretch>
                  <a:fillRect t="-1000"/>
                </a:stretch>
              </a:blipFill>
            </p:spPr>
            <p:txBody>
              <a:bodyPr/>
              <a:lstStyle/>
              <a:p>
                <a:r>
                  <a:rPr lang="el-GR">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97240" y="713520"/>
              <a:ext cx="8501040" cy="4064760"/>
            </p14:xfrm>
          </p:contentPart>
        </mc:Choice>
        <mc:Fallback xmlns="">
          <p:pic>
            <p:nvPicPr>
              <p:cNvPr id="4" name="Ink 3"/>
              <p:cNvPicPr/>
              <p:nvPr/>
            </p:nvPicPr>
            <p:blipFill>
              <a:blip r:embed="rId6"/>
              <a:stretch>
                <a:fillRect/>
              </a:stretch>
            </p:blipFill>
            <p:spPr>
              <a:xfrm>
                <a:off x="589680" y="703800"/>
                <a:ext cx="8519040" cy="4081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p14:cNvContentPartPr/>
              <p14:nvPr/>
            </p14:nvContentPartPr>
            <p14:xfrm>
              <a:off x="556920" y="977040"/>
              <a:ext cx="7818120" cy="5496120"/>
            </p14:xfrm>
          </p:contentPart>
        </mc:Choice>
        <mc:Fallback xmlns="">
          <p:pic>
            <p:nvPicPr>
              <p:cNvPr id="8" name="Ink 7"/>
              <p:cNvPicPr/>
              <p:nvPr/>
            </p:nvPicPr>
            <p:blipFill>
              <a:blip r:embed="rId8"/>
              <a:stretch>
                <a:fillRect/>
              </a:stretch>
            </p:blipFill>
            <p:spPr>
              <a:xfrm>
                <a:off x="550080" y="968760"/>
                <a:ext cx="7831440" cy="5513040"/>
              </a:xfrm>
              <a:prstGeom prst="rect">
                <a:avLst/>
              </a:prstGeom>
            </p:spPr>
          </p:pic>
        </mc:Fallback>
      </mc:AlternateContent>
    </p:spTree>
    <p:extLst>
      <p:ext uri="{BB962C8B-B14F-4D97-AF65-F5344CB8AC3E}">
        <p14:creationId xmlns:p14="http://schemas.microsoft.com/office/powerpoint/2010/main" val="356358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86179-AB27-1725-C752-2CC68EB538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BFC08-BEB2-FA07-893D-31F337F5FA47}"/>
              </a:ext>
            </a:extLst>
          </p:cNvPr>
          <p:cNvSpPr>
            <a:spLocks noGrp="1"/>
          </p:cNvSpPr>
          <p:nvPr>
            <p:ph type="title"/>
          </p:nvPr>
        </p:nvSpPr>
        <p:spPr/>
        <p:txBody>
          <a:bodyPr>
            <a:normAutofit fontScale="90000"/>
          </a:bodyPr>
          <a:lstStyle/>
          <a:p>
            <a:r>
              <a:rPr lang="el-GR" dirty="0"/>
              <a:t>Ηλεκτρική Δύναμη</a:t>
            </a:r>
          </a:p>
        </p:txBody>
      </p:sp>
      <p:sp>
        <p:nvSpPr>
          <p:cNvPr id="3" name="Content Placeholder 2">
            <a:extLst>
              <a:ext uri="{FF2B5EF4-FFF2-40B4-BE49-F238E27FC236}">
                <a16:creationId xmlns:a16="http://schemas.microsoft.com/office/drawing/2014/main" id="{EE36825A-A72E-BD5D-6E35-E447DBE3D048}"/>
              </a:ext>
            </a:extLst>
          </p:cNvPr>
          <p:cNvSpPr>
            <a:spLocks noGrp="1"/>
          </p:cNvSpPr>
          <p:nvPr>
            <p:ph idx="1"/>
          </p:nvPr>
        </p:nvSpPr>
        <p:spPr>
          <a:xfrm>
            <a:off x="738352" y="1371600"/>
            <a:ext cx="7948449" cy="5257800"/>
          </a:xfrm>
        </p:spPr>
        <p:txBody>
          <a:bodyPr>
            <a:normAutofit/>
          </a:bodyPr>
          <a:lstStyle/>
          <a:p>
            <a:pPr>
              <a:lnSpc>
                <a:spcPct val="90000"/>
              </a:lnSpc>
              <a:spcBef>
                <a:spcPts val="480"/>
              </a:spcBef>
            </a:pPr>
            <a:r>
              <a:rPr lang="el-GR" dirty="0">
                <a:latin typeface="Calibri" panose="020F0502020204030204" pitchFamily="34" charset="0"/>
                <a:ea typeface="Calibri" panose="020F0502020204030204" pitchFamily="34" charset="0"/>
                <a:cs typeface="Calibri" panose="020F0502020204030204" pitchFamily="34" charset="0"/>
              </a:rPr>
              <a:t>Η </a:t>
            </a:r>
            <a:r>
              <a:rPr lang="el-GR" b="1" dirty="0">
                <a:latin typeface="Calibri" panose="020F0502020204030204" pitchFamily="34" charset="0"/>
                <a:ea typeface="Calibri" panose="020F0502020204030204" pitchFamily="34" charset="0"/>
                <a:cs typeface="Calibri" panose="020F0502020204030204" pitchFamily="34" charset="0"/>
              </a:rPr>
              <a:t>ηλεκτρική φόρτιση</a:t>
            </a:r>
            <a:r>
              <a:rPr lang="el-GR" dirty="0">
                <a:latin typeface="Calibri" panose="020F0502020204030204" pitchFamily="34" charset="0"/>
                <a:ea typeface="Calibri" panose="020F0502020204030204" pitchFamily="34" charset="0"/>
                <a:cs typeface="Calibri" panose="020F0502020204030204" pitchFamily="34" charset="0"/>
              </a:rPr>
              <a:t> ενός σώματος δεν είναι τίποτε άλλο από </a:t>
            </a:r>
            <a:r>
              <a:rPr lang="el-GR" b="1" dirty="0">
                <a:latin typeface="Calibri" panose="020F0502020204030204" pitchFamily="34" charset="0"/>
                <a:ea typeface="Calibri" panose="020F0502020204030204" pitchFamily="34" charset="0"/>
                <a:cs typeface="Calibri" panose="020F0502020204030204" pitchFamily="34" charset="0"/>
              </a:rPr>
              <a:t>πλεόνασμα ή έλλειμμα ηλεκτρονίων</a:t>
            </a:r>
            <a:r>
              <a:rPr lang="el-GR" dirty="0">
                <a:latin typeface="Calibri" panose="020F0502020204030204" pitchFamily="34" charset="0"/>
                <a:ea typeface="Calibri" panose="020F0502020204030204" pitchFamily="34" charset="0"/>
                <a:cs typeface="Calibri" panose="020F0502020204030204" pitchFamily="34" charset="0"/>
              </a:rPr>
              <a:t>:</a:t>
            </a:r>
          </a:p>
          <a:p>
            <a:pPr lvl="1">
              <a:lnSpc>
                <a:spcPct val="90000"/>
              </a:lnSpc>
              <a:spcBef>
                <a:spcPts val="480"/>
              </a:spcBef>
            </a:pPr>
            <a:r>
              <a:rPr lang="el-GR" dirty="0">
                <a:latin typeface="Calibri" panose="020F0502020204030204" pitchFamily="34" charset="0"/>
                <a:ea typeface="Calibri" panose="020F0502020204030204" pitchFamily="34" charset="0"/>
                <a:cs typeface="Calibri" panose="020F0502020204030204" pitchFamily="34" charset="0"/>
              </a:rPr>
              <a:t>αν ένα σώμα </a:t>
            </a:r>
            <a:r>
              <a:rPr lang="el-GR" b="1" dirty="0">
                <a:latin typeface="Calibri" panose="020F0502020204030204" pitchFamily="34" charset="0"/>
                <a:ea typeface="Calibri" panose="020F0502020204030204" pitchFamily="34" charset="0"/>
                <a:cs typeface="Calibri" panose="020F0502020204030204" pitchFamily="34" charset="0"/>
              </a:rPr>
              <a:t>χάσει</a:t>
            </a:r>
            <a:r>
              <a:rPr lang="el-GR" dirty="0">
                <a:latin typeface="Calibri" panose="020F0502020204030204" pitchFamily="34" charset="0"/>
                <a:ea typeface="Calibri" panose="020F0502020204030204" pitchFamily="34" charset="0"/>
                <a:cs typeface="Calibri" panose="020F0502020204030204" pitchFamily="34" charset="0"/>
              </a:rPr>
              <a:t> ηλεκτρόνια </a:t>
            </a:r>
            <a:r>
              <a:rPr lang="el-GR"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l-GR" dirty="0">
                <a:latin typeface="Calibri" panose="020F0502020204030204" pitchFamily="34" charset="0"/>
                <a:ea typeface="Calibri" panose="020F0502020204030204" pitchFamily="34" charset="0"/>
                <a:cs typeface="Calibri" panose="020F0502020204030204" pitchFamily="34" charset="0"/>
              </a:rPr>
              <a:t> μένει με περισσότερα πρωτόνια </a:t>
            </a:r>
            <a:r>
              <a:rPr lang="el-GR"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l-GR" dirty="0">
                <a:latin typeface="Calibri" panose="020F0502020204030204" pitchFamily="34" charset="0"/>
                <a:ea typeface="Calibri" panose="020F0502020204030204" pitchFamily="34" charset="0"/>
                <a:cs typeface="Calibri" panose="020F0502020204030204" pitchFamily="34" charset="0"/>
              </a:rPr>
              <a:t> φορτίζεται </a:t>
            </a:r>
            <a:r>
              <a:rPr lang="el-GR" b="1" dirty="0">
                <a:latin typeface="Calibri" panose="020F0502020204030204" pitchFamily="34" charset="0"/>
                <a:ea typeface="Calibri" panose="020F0502020204030204" pitchFamily="34" charset="0"/>
                <a:cs typeface="Calibri" panose="020F0502020204030204" pitchFamily="34" charset="0"/>
              </a:rPr>
              <a:t>θετικά</a:t>
            </a:r>
            <a:endParaRPr lang="el-GR" dirty="0">
              <a:latin typeface="Calibri" panose="020F0502020204030204" pitchFamily="34" charset="0"/>
              <a:ea typeface="Calibri" panose="020F0502020204030204" pitchFamily="34" charset="0"/>
              <a:cs typeface="Calibri" panose="020F0502020204030204" pitchFamily="34" charset="0"/>
            </a:endParaRPr>
          </a:p>
          <a:p>
            <a:pPr lvl="1">
              <a:lnSpc>
                <a:spcPct val="90000"/>
              </a:lnSpc>
              <a:spcBef>
                <a:spcPts val="480"/>
              </a:spcBef>
            </a:pPr>
            <a:r>
              <a:rPr lang="el-GR" dirty="0">
                <a:latin typeface="Calibri" panose="020F0502020204030204" pitchFamily="34" charset="0"/>
                <a:ea typeface="Calibri" panose="020F0502020204030204" pitchFamily="34" charset="0"/>
                <a:cs typeface="Calibri" panose="020F0502020204030204" pitchFamily="34" charset="0"/>
              </a:rPr>
              <a:t>αν </a:t>
            </a:r>
            <a:r>
              <a:rPr lang="el-GR" b="1" dirty="0">
                <a:latin typeface="Calibri" panose="020F0502020204030204" pitchFamily="34" charset="0"/>
                <a:ea typeface="Calibri" panose="020F0502020204030204" pitchFamily="34" charset="0"/>
                <a:cs typeface="Calibri" panose="020F0502020204030204" pitchFamily="34" charset="0"/>
              </a:rPr>
              <a:t>κερδίσει</a:t>
            </a:r>
            <a:r>
              <a:rPr lang="el-GR" dirty="0">
                <a:latin typeface="Calibri" panose="020F0502020204030204" pitchFamily="34" charset="0"/>
                <a:ea typeface="Calibri" panose="020F0502020204030204" pitchFamily="34" charset="0"/>
                <a:cs typeface="Calibri" panose="020F0502020204030204" pitchFamily="34" charset="0"/>
              </a:rPr>
              <a:t> ηλεκτρόνια </a:t>
            </a:r>
            <a:r>
              <a:rPr lang="el-GR"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l-GR" dirty="0">
                <a:latin typeface="Calibri" panose="020F0502020204030204" pitchFamily="34" charset="0"/>
                <a:ea typeface="Calibri" panose="020F0502020204030204" pitchFamily="34" charset="0"/>
                <a:cs typeface="Calibri" panose="020F0502020204030204" pitchFamily="34" charset="0"/>
              </a:rPr>
              <a:t> έχει περισσότερα αρνητικά φορτία </a:t>
            </a:r>
            <a:r>
              <a:rPr lang="el-GR"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l-GR" dirty="0">
                <a:latin typeface="Calibri" panose="020F0502020204030204" pitchFamily="34" charset="0"/>
                <a:ea typeface="Calibri" panose="020F0502020204030204" pitchFamily="34" charset="0"/>
                <a:cs typeface="Calibri" panose="020F0502020204030204" pitchFamily="34" charset="0"/>
              </a:rPr>
              <a:t> φορτίζεται </a:t>
            </a:r>
            <a:r>
              <a:rPr lang="el-GR" b="1" dirty="0">
                <a:latin typeface="Calibri" panose="020F0502020204030204" pitchFamily="34" charset="0"/>
                <a:ea typeface="Calibri" panose="020F0502020204030204" pitchFamily="34" charset="0"/>
                <a:cs typeface="Calibri" panose="020F0502020204030204" pitchFamily="34" charset="0"/>
              </a:rPr>
              <a:t>αρνητικά</a:t>
            </a:r>
            <a:br>
              <a:rPr lang="en-US" b="1" dirty="0">
                <a:latin typeface="Calibri" panose="020F0502020204030204" pitchFamily="34" charset="0"/>
                <a:ea typeface="Calibri" panose="020F0502020204030204" pitchFamily="34" charset="0"/>
                <a:cs typeface="Calibri" panose="020F0502020204030204" pitchFamily="34" charset="0"/>
              </a:rPr>
            </a:br>
            <a:endParaRPr lang="el-GR" dirty="0">
              <a:latin typeface="Calibri" panose="020F0502020204030204" pitchFamily="34" charset="0"/>
              <a:ea typeface="Calibri" panose="020F0502020204030204" pitchFamily="34" charset="0"/>
              <a:cs typeface="Calibri" panose="020F0502020204030204" pitchFamily="34" charset="0"/>
            </a:endParaRPr>
          </a:p>
          <a:p>
            <a:pPr>
              <a:lnSpc>
                <a:spcPct val="90000"/>
              </a:lnSpc>
              <a:spcBef>
                <a:spcPts val="480"/>
              </a:spcBef>
            </a:pPr>
            <a:r>
              <a:rPr lang="el-GR" dirty="0">
                <a:latin typeface="Calibri" panose="020F0502020204030204" pitchFamily="34" charset="0"/>
                <a:ea typeface="Calibri" panose="020F0502020204030204" pitchFamily="34" charset="0"/>
                <a:cs typeface="Calibri" panose="020F0502020204030204" pitchFamily="34" charset="0"/>
              </a:rPr>
              <a:t>Η </a:t>
            </a:r>
            <a:r>
              <a:rPr lang="el-GR" b="1" dirty="0">
                <a:latin typeface="Calibri" panose="020F0502020204030204" pitchFamily="34" charset="0"/>
                <a:ea typeface="Calibri" panose="020F0502020204030204" pitchFamily="34" charset="0"/>
                <a:cs typeface="Calibri" panose="020F0502020204030204" pitchFamily="34" charset="0"/>
              </a:rPr>
              <a:t>μεταφορά φορτίων</a:t>
            </a:r>
            <a:r>
              <a:rPr lang="el-GR" dirty="0">
                <a:latin typeface="Calibri" panose="020F0502020204030204" pitchFamily="34" charset="0"/>
                <a:ea typeface="Calibri" panose="020F0502020204030204" pitchFamily="34" charset="0"/>
                <a:cs typeface="Calibri" panose="020F0502020204030204" pitchFamily="34" charset="0"/>
              </a:rPr>
              <a:t> γίνεται κυρίως με δύο τρόπους:</a:t>
            </a:r>
          </a:p>
          <a:p>
            <a:pPr lvl="1">
              <a:lnSpc>
                <a:spcPct val="90000"/>
              </a:lnSpc>
              <a:spcBef>
                <a:spcPts val="480"/>
              </a:spcBef>
            </a:pPr>
            <a:r>
              <a:rPr lang="el-GR" b="1" dirty="0">
                <a:latin typeface="Calibri" panose="020F0502020204030204" pitchFamily="34" charset="0"/>
                <a:ea typeface="Calibri" panose="020F0502020204030204" pitchFamily="34" charset="0"/>
                <a:cs typeface="Calibri" panose="020F0502020204030204" pitchFamily="34" charset="0"/>
              </a:rPr>
              <a:t>Μεταφορά ηλεκτρονίων</a:t>
            </a:r>
            <a:r>
              <a:rPr lang="el-GR" dirty="0">
                <a:latin typeface="Calibri" panose="020F0502020204030204" pitchFamily="34" charset="0"/>
                <a:ea typeface="Calibri" panose="020F0502020204030204" pitchFamily="34" charset="0"/>
                <a:cs typeface="Calibri" panose="020F0502020204030204" pitchFamily="34" charset="0"/>
              </a:rPr>
              <a:t>: π.χ. με τριβή δύο υλικών (το ένα δίνει, το άλλο παίρνει ηλεκτρόνια) ή με επαφή ενός φορτισμένου σώματος με ένα ουδέτερο (τα ηλεκτρόνια «τρέχουν» από το ένα στο άλλο)</a:t>
            </a:r>
          </a:p>
          <a:p>
            <a:pPr lvl="1">
              <a:lnSpc>
                <a:spcPct val="90000"/>
              </a:lnSpc>
              <a:spcBef>
                <a:spcPts val="480"/>
              </a:spcBef>
            </a:pPr>
            <a:r>
              <a:rPr lang="el-GR" b="1" dirty="0">
                <a:latin typeface="Calibri" panose="020F0502020204030204" pitchFamily="34" charset="0"/>
                <a:ea typeface="Calibri" panose="020F0502020204030204" pitchFamily="34" charset="0"/>
                <a:cs typeface="Calibri" panose="020F0502020204030204" pitchFamily="34" charset="0"/>
              </a:rPr>
              <a:t>Κίνηση ιόντων</a:t>
            </a:r>
            <a:r>
              <a:rPr lang="el-GR" dirty="0">
                <a:latin typeface="Calibri" panose="020F0502020204030204" pitchFamily="34" charset="0"/>
                <a:ea typeface="Calibri" panose="020F0502020204030204" pitchFamily="34" charset="0"/>
                <a:cs typeface="Calibri" panose="020F0502020204030204" pitchFamily="34" charset="0"/>
              </a:rPr>
              <a:t> (φορτισμένων ατόμων ή μορίων) σε υγρά, όπου ολόκληρα φορτισμένα σωματίδια κινούνται και μεταφέρουν φορτίο</a:t>
            </a:r>
          </a:p>
        </p:txBody>
      </p:sp>
    </p:spTree>
    <p:extLst>
      <p:ext uri="{BB962C8B-B14F-4D97-AF65-F5344CB8AC3E}">
        <p14:creationId xmlns:p14="http://schemas.microsoft.com/office/powerpoint/2010/main" val="370116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2595"/>
          <a:stretch/>
        </p:blipFill>
        <p:spPr>
          <a:xfrm>
            <a:off x="3909550" y="710292"/>
            <a:ext cx="4723278" cy="2308438"/>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5" y="1367904"/>
                <a:ext cx="7919875" cy="4874531"/>
              </a:xfrm>
            </p:spPr>
            <p:txBody>
              <a:bodyPr>
                <a:normAutofit/>
              </a:bodyPr>
              <a:lstStyle/>
              <a:p>
                <a:r>
                  <a:rPr lang="el-GR" b="1" dirty="0">
                    <a:latin typeface="Calibri" panose="020F0502020204030204" pitchFamily="34" charset="0"/>
                    <a:cs typeface="Calibri" panose="020F0502020204030204" pitchFamily="34" charset="0"/>
                  </a:rPr>
                  <a:t>Παράδειγμα: </a:t>
                </a:r>
                <a:br>
                  <a:rPr lang="en-US" b="1"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Αν </a:t>
                </a:r>
                <a14:m>
                  <m:oMath xmlns:m="http://schemas.openxmlformats.org/officeDocument/2006/math">
                    <m:r>
                      <m:rPr>
                        <m:sty m:val="p"/>
                      </m:rPr>
                      <a:rPr lang="el-GR" sz="2000">
                        <a:latin typeface="Cambria Math" panose="02040503050406030204" pitchFamily="18" charset="0"/>
                        <a:cs typeface="Calibri" panose="020F0502020204030204" pitchFamily="34" charset="0"/>
                      </a:rPr>
                      <m:t>Δ</m:t>
                    </m:r>
                    <m:sSub>
                      <m:sSubPr>
                        <m:ctrlPr>
                          <a:rPr lang="en-US" sz="2000" i="1">
                            <a:latin typeface="Cambria Math" panose="02040503050406030204" pitchFamily="18" charset="0"/>
                            <a:cs typeface="Calibri" panose="020F0502020204030204" pitchFamily="34" charset="0"/>
                          </a:rPr>
                        </m:ctrlPr>
                      </m:sSubPr>
                      <m:e>
                        <m:r>
                          <a:rPr lang="en-US" sz="2000" i="1">
                            <a:latin typeface="Cambria Math" panose="02040503050406030204" pitchFamily="18" charset="0"/>
                            <a:cs typeface="Calibri" panose="020F0502020204030204" pitchFamily="34" charset="0"/>
                          </a:rPr>
                          <m:t>𝑉</m:t>
                        </m:r>
                      </m:e>
                      <m:sub>
                        <m:r>
                          <a:rPr lang="en-US" sz="2000" i="1">
                            <a:latin typeface="Cambria Math" panose="02040503050406030204" pitchFamily="18" charset="0"/>
                            <a:cs typeface="Calibri" panose="020F0502020204030204" pitchFamily="34" charset="0"/>
                          </a:rPr>
                          <m:t>𝑎𝑏</m:t>
                        </m:r>
                      </m:sub>
                    </m:sSub>
                    <m:r>
                      <a:rPr lang="en-US" sz="2000" i="1">
                        <a:latin typeface="Cambria Math" panose="02040503050406030204" pitchFamily="18" charset="0"/>
                        <a:cs typeface="Calibri" panose="020F0502020204030204" pitchFamily="34" charset="0"/>
                      </a:rPr>
                      <m:t>=12 </m:t>
                    </m:r>
                    <m:r>
                      <a:rPr lang="en-US" sz="2000" i="1">
                        <a:latin typeface="Cambria Math" panose="02040503050406030204" pitchFamily="18" charset="0"/>
                        <a:cs typeface="Calibri" panose="020F0502020204030204" pitchFamily="34" charset="0"/>
                      </a:rPr>
                      <m:t>𝑉</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βρείτε </a:t>
                </a:r>
                <a:br>
                  <a:rPr lang="en-US"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το </a:t>
                </a:r>
                <a14:m>
                  <m:oMath xmlns:m="http://schemas.openxmlformats.org/officeDocument/2006/math">
                    <m:r>
                      <a:rPr lang="en-US" sz="2000" i="1" dirty="0">
                        <a:latin typeface="Cambria Math" panose="02040503050406030204" pitchFamily="18" charset="0"/>
                        <a:cs typeface="Calibri" panose="020F0502020204030204" pitchFamily="34" charset="0"/>
                      </a:rPr>
                      <m:t>𝑄</m:t>
                    </m:r>
                  </m:oMath>
                </a14:m>
                <a:r>
                  <a:rPr lang="el-GR" sz="2000" dirty="0">
                    <a:latin typeface="Calibri" panose="020F0502020204030204" pitchFamily="34" charset="0"/>
                    <a:cs typeface="Calibri" panose="020F0502020204030204" pitchFamily="34" charset="0"/>
                  </a:rPr>
                  <a:t> του πυκνωτή </a:t>
                </a:r>
                <a14:m>
                  <m:oMath xmlns:m="http://schemas.openxmlformats.org/officeDocument/2006/math">
                    <m:r>
                      <a:rPr lang="en-US" sz="2000" i="1">
                        <a:latin typeface="Cambria Math" panose="02040503050406030204" pitchFamily="18" charset="0"/>
                        <a:cs typeface="Calibri" panose="020F0502020204030204" pitchFamily="34" charset="0"/>
                      </a:rPr>
                      <m:t>𝐶</m:t>
                    </m:r>
                    <m:r>
                      <a:rPr lang="en-US" sz="2000">
                        <a:latin typeface="Cambria Math" panose="02040503050406030204" pitchFamily="18" charset="0"/>
                        <a:cs typeface="Calibri" panose="020F0502020204030204" pitchFamily="34" charset="0"/>
                      </a:rPr>
                      <m:t>=</m:t>
                    </m:r>
                    <m:r>
                      <a:rPr lang="el-GR" sz="2000" i="1">
                        <a:latin typeface="Cambria Math" panose="02040503050406030204" pitchFamily="18" charset="0"/>
                        <a:cs typeface="Calibri" panose="020F0502020204030204" pitchFamily="34" charset="0"/>
                      </a:rPr>
                      <m:t>3 </m:t>
                    </m:r>
                    <m:r>
                      <m:rPr>
                        <m:sty m:val="p"/>
                      </m:rPr>
                      <a:rPr lang="el-GR" sz="2000">
                        <a:latin typeface="Cambria Math" panose="02040503050406030204" pitchFamily="18" charset="0"/>
                        <a:cs typeface="Calibri" panose="020F0502020204030204" pitchFamily="34" charset="0"/>
                      </a:rPr>
                      <m:t>μ</m:t>
                    </m:r>
                    <m:r>
                      <m:rPr>
                        <m:sty m:val="p"/>
                      </m:rPr>
                      <a:rPr lang="en-US" sz="2000">
                        <a:latin typeface="Cambria Math" panose="02040503050406030204" pitchFamily="18" charset="0"/>
                        <a:cs typeface="Calibri" panose="020F0502020204030204" pitchFamily="34" charset="0"/>
                      </a:rPr>
                      <m:t>F</m:t>
                    </m:r>
                  </m:oMath>
                </a14:m>
                <a:endParaRPr lang="el-GR" sz="2000"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pPr lvl="1"/>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3" y="1367902"/>
                <a:ext cx="7919875" cy="4874531"/>
              </a:xfrm>
              <a:blipFill rotWithShape="0">
                <a:blip r:embed="rId3"/>
                <a:stretch>
                  <a:fillRect t="-1000"/>
                </a:stretch>
              </a:blipFill>
            </p:spPr>
            <p:txBody>
              <a:bodyPr/>
              <a:lstStyle/>
              <a:p>
                <a:r>
                  <a:rPr lang="el-GR">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6200640" y="2749680"/>
              <a:ext cx="2136240" cy="337320"/>
            </p14:xfrm>
          </p:contentPart>
        </mc:Choice>
        <mc:Fallback xmlns="">
          <p:pic>
            <p:nvPicPr>
              <p:cNvPr id="9" name="Ink 8"/>
              <p:cNvPicPr/>
              <p:nvPr/>
            </p:nvPicPr>
            <p:blipFill>
              <a:blip r:embed="rId6"/>
              <a:stretch>
                <a:fillRect/>
              </a:stretch>
            </p:blipFill>
            <p:spPr>
              <a:xfrm>
                <a:off x="6189480" y="2740320"/>
                <a:ext cx="2159280" cy="358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528120" y="699840"/>
              <a:ext cx="8153280" cy="5763960"/>
            </p14:xfrm>
          </p:contentPart>
        </mc:Choice>
        <mc:Fallback xmlns="">
          <p:pic>
            <p:nvPicPr>
              <p:cNvPr id="4" name="Ink 3"/>
              <p:cNvPicPr/>
              <p:nvPr/>
            </p:nvPicPr>
            <p:blipFill>
              <a:blip r:embed="rId8"/>
              <a:stretch>
                <a:fillRect/>
              </a:stretch>
            </p:blipFill>
            <p:spPr>
              <a:xfrm>
                <a:off x="520560" y="692280"/>
                <a:ext cx="8170560" cy="5779440"/>
              </a:xfrm>
              <a:prstGeom prst="rect">
                <a:avLst/>
              </a:prstGeom>
            </p:spPr>
          </p:pic>
        </mc:Fallback>
      </mc:AlternateContent>
    </p:spTree>
    <p:extLst>
      <p:ext uri="{BB962C8B-B14F-4D97-AF65-F5344CB8AC3E}">
        <p14:creationId xmlns:p14="http://schemas.microsoft.com/office/powerpoint/2010/main" val="418935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p:sp>
        <p:nvSpPr>
          <p:cNvPr id="3" name="Content Placeholder 2"/>
          <p:cNvSpPr>
            <a:spLocks noGrp="1"/>
          </p:cNvSpPr>
          <p:nvPr>
            <p:ph idx="1"/>
          </p:nvPr>
        </p:nvSpPr>
        <p:spPr>
          <a:xfrm>
            <a:off x="738355" y="1371600"/>
            <a:ext cx="6576846" cy="5181600"/>
          </a:xfrm>
        </p:spPr>
        <p:txBody>
          <a:bodyPr>
            <a:normAutofit fontScale="92500" lnSpcReduction="10000"/>
          </a:bodyPr>
          <a:lstStyle/>
          <a:p>
            <a:r>
              <a:rPr lang="el-GR" sz="2600" b="1" dirty="0">
                <a:latin typeface="Calibri" panose="020F0502020204030204" pitchFamily="34" charset="0"/>
                <a:cs typeface="Calibri" panose="020F0502020204030204" pitchFamily="34" charset="0"/>
              </a:rPr>
              <a:t>Ενέργεια αποθηκευμένη σε πυκνωτή</a:t>
            </a:r>
          </a:p>
          <a:p>
            <a:r>
              <a:rPr lang="el-GR" dirty="0">
                <a:latin typeface="Calibri" panose="020F0502020204030204" pitchFamily="34" charset="0"/>
                <a:cs typeface="Calibri" panose="020F0502020204030204" pitchFamily="34" charset="0"/>
              </a:rPr>
              <a:t>Ας θεωρήσουμε μια απλουστευμένη, «μηχανική» διαδικασία φόρτισης ενός πυκνωτή</a:t>
            </a:r>
          </a:p>
          <a:p>
            <a:pPr lvl="1"/>
            <a:r>
              <a:rPr lang="el-GR" dirty="0">
                <a:latin typeface="Calibri" panose="020F0502020204030204" pitchFamily="34" charset="0"/>
                <a:cs typeface="Calibri" panose="020F0502020204030204" pitchFamily="34" charset="0"/>
              </a:rPr>
              <a:t>Ένα μικρό ποσό φορτίου μεταφέρεται από τη μια πλάκα μέσω </a:t>
            </a:r>
            <a:r>
              <a:rPr lang="el-GR" dirty="0" err="1">
                <a:latin typeface="Calibri" panose="020F0502020204030204" pitchFamily="34" charset="0"/>
                <a:cs typeface="Calibri" panose="020F0502020204030204" pitchFamily="34" charset="0"/>
              </a:rPr>
              <a:t>ηλ</a:t>
            </a:r>
            <a:r>
              <a:rPr lang="el-GR" dirty="0">
                <a:latin typeface="Calibri" panose="020F0502020204030204" pitchFamily="34" charset="0"/>
                <a:cs typeface="Calibri" panose="020F0502020204030204" pitchFamily="34" charset="0"/>
              </a:rPr>
              <a:t>. δύναμης προς την άλλη πλάκα</a:t>
            </a:r>
          </a:p>
          <a:p>
            <a:pPr lvl="2"/>
            <a:r>
              <a:rPr lang="el-GR" dirty="0">
                <a:latin typeface="Calibri" panose="020F0502020204030204" pitchFamily="34" charset="0"/>
                <a:cs typeface="Calibri" panose="020F0502020204030204" pitchFamily="34" charset="0"/>
              </a:rPr>
              <a:t>Παράγεται </a:t>
            </a:r>
            <a:r>
              <a:rPr lang="el-GR" b="1" dirty="0">
                <a:latin typeface="Calibri" panose="020F0502020204030204" pitchFamily="34" charset="0"/>
                <a:cs typeface="Calibri" panose="020F0502020204030204" pitchFamily="34" charset="0"/>
              </a:rPr>
              <a:t>έργο</a:t>
            </a:r>
            <a:r>
              <a:rPr lang="el-GR" dirty="0">
                <a:latin typeface="Calibri" panose="020F0502020204030204" pitchFamily="34" charset="0"/>
                <a:cs typeface="Calibri" panose="020F0502020204030204" pitchFamily="34" charset="0"/>
              </a:rPr>
              <a:t> στο φορτίο</a:t>
            </a:r>
          </a:p>
          <a:p>
            <a:pPr lvl="1"/>
            <a:r>
              <a:rPr lang="el-GR" dirty="0">
                <a:latin typeface="Calibri" panose="020F0502020204030204" pitchFamily="34" charset="0"/>
                <a:cs typeface="Calibri" panose="020F0502020204030204" pitchFamily="34" charset="0"/>
              </a:rPr>
              <a:t>Δημιουργείται μια </a:t>
            </a:r>
            <a:r>
              <a:rPr lang="el-GR" b="1" dirty="0">
                <a:latin typeface="Calibri" panose="020F0502020204030204" pitchFamily="34" charset="0"/>
                <a:cs typeface="Calibri" panose="020F0502020204030204" pitchFamily="34" charset="0"/>
              </a:rPr>
              <a:t>διαφορά δυναμικού </a:t>
            </a:r>
            <a:r>
              <a:rPr lang="el-GR" dirty="0">
                <a:latin typeface="Calibri" panose="020F0502020204030204" pitchFamily="34" charset="0"/>
                <a:cs typeface="Calibri" panose="020F0502020204030204" pitchFamily="34" charset="0"/>
              </a:rPr>
              <a:t>(μικρή) ανάμεσα στις πλάκες</a:t>
            </a:r>
          </a:p>
          <a:p>
            <a:pPr lvl="1"/>
            <a:r>
              <a:rPr lang="el-GR" dirty="0">
                <a:latin typeface="Calibri" panose="020F0502020204030204" pitchFamily="34" charset="0"/>
                <a:cs typeface="Calibri" panose="020F0502020204030204" pitchFamily="34" charset="0"/>
              </a:rPr>
              <a:t>Όσο μεταφέρουμε φορτίο από τη μια πλάκα στην άλλη, τόσο </a:t>
            </a:r>
            <a:r>
              <a:rPr lang="el-GR" b="1" dirty="0">
                <a:latin typeface="Calibri" panose="020F0502020204030204" pitchFamily="34" charset="0"/>
                <a:cs typeface="Calibri" panose="020F0502020204030204" pitchFamily="34" charset="0"/>
              </a:rPr>
              <a:t>μεγαλώνει</a:t>
            </a:r>
            <a:r>
              <a:rPr lang="el-GR" dirty="0">
                <a:latin typeface="Calibri" panose="020F0502020204030204" pitchFamily="34" charset="0"/>
                <a:cs typeface="Calibri" panose="020F0502020204030204" pitchFamily="34" charset="0"/>
              </a:rPr>
              <a:t> η διαφορά δυναμικού</a:t>
            </a:r>
          </a:p>
          <a:p>
            <a:pPr lvl="2"/>
            <a:r>
              <a:rPr lang="el-GR" b="1" dirty="0">
                <a:latin typeface="Calibri" panose="020F0502020204030204" pitchFamily="34" charset="0"/>
                <a:cs typeface="Calibri" panose="020F0502020204030204" pitchFamily="34" charset="0"/>
              </a:rPr>
              <a:t>Περισσότερο έργο </a:t>
            </a:r>
            <a:r>
              <a:rPr lang="el-GR" dirty="0">
                <a:latin typeface="Calibri" panose="020F0502020204030204" pitchFamily="34" charset="0"/>
                <a:cs typeface="Calibri" panose="020F0502020204030204" pitchFamily="34" charset="0"/>
              </a:rPr>
              <a:t>απαιτείται για τη μεταφορά μιας ποσότητας φορτίου</a:t>
            </a:r>
          </a:p>
          <a:p>
            <a:pPr lvl="1"/>
            <a:r>
              <a:rPr lang="el-GR" dirty="0">
                <a:latin typeface="Calibri" panose="020F0502020204030204" pitchFamily="34" charset="0"/>
                <a:cs typeface="Calibri" panose="020F0502020204030204" pitchFamily="34" charset="0"/>
              </a:rPr>
              <a:t>Το έργο που παράγεται στο σύστημα από την εξωτερική δύναμη εμφανίζεται ως </a:t>
            </a:r>
            <a:r>
              <a:rPr lang="el-GR" b="1" dirty="0">
                <a:latin typeface="Calibri" panose="020F0502020204030204" pitchFamily="34" charset="0"/>
                <a:cs typeface="Calibri" panose="020F0502020204030204" pitchFamily="34" charset="0"/>
              </a:rPr>
              <a:t>μεταβολή της ηλεκτρικής δυναμικής ενέργειας του συστήματος </a:t>
            </a:r>
            <a:r>
              <a:rPr lang="el-GR" dirty="0">
                <a:latin typeface="Calibri" panose="020F0502020204030204" pitchFamily="34" charset="0"/>
                <a:cs typeface="Calibri" panose="020F0502020204030204" pitchFamily="34" charset="0"/>
              </a:rPr>
              <a:t>(διατήρηση της ενέργειας)</a:t>
            </a:r>
          </a:p>
          <a:p>
            <a:pPr lvl="2"/>
            <a:endParaRPr lang="el-GR" dirty="0">
              <a:latin typeface="Calibri" panose="020F0502020204030204" pitchFamily="34" charset="0"/>
              <a:cs typeface="Calibri" panose="020F0502020204030204" pitchFamily="34" charset="0"/>
            </a:endParaRPr>
          </a:p>
          <a:p>
            <a:pPr lvl="2"/>
            <a:endParaRPr lang="el-GR"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2"/>
          <a:srcRect l="27586" r="59085" b="53211"/>
          <a:stretch/>
        </p:blipFill>
        <p:spPr>
          <a:xfrm>
            <a:off x="7086602" y="914400"/>
            <a:ext cx="1516703" cy="4782964"/>
          </a:xfrm>
          <a:prstGeom prst="rect">
            <a:avLst/>
          </a:prstGeom>
        </p:spPr>
      </p:pic>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72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6" y="1371600"/>
                <a:ext cx="7872249" cy="5181600"/>
              </a:xfrm>
            </p:spPr>
            <p:txBody>
              <a:bodyPr>
                <a:normAutofit lnSpcReduction="10000"/>
              </a:bodyPr>
              <a:lstStyle/>
              <a:p>
                <a:r>
                  <a:rPr lang="el-GR" b="1" dirty="0">
                    <a:latin typeface="Calibri" panose="020F0502020204030204" pitchFamily="34" charset="0"/>
                    <a:cs typeface="Calibri" panose="020F0502020204030204" pitchFamily="34" charset="0"/>
                  </a:rPr>
                  <a:t>Ενέργεια αποθηκευμένη σε πυκνωτή</a:t>
                </a:r>
              </a:p>
              <a:p>
                <a:r>
                  <a:rPr lang="el-GR" dirty="0">
                    <a:latin typeface="Calibri" panose="020F0502020204030204" pitchFamily="34" charset="0"/>
                    <a:cs typeface="Calibri" panose="020F0502020204030204" pitchFamily="34" charset="0"/>
                  </a:rPr>
                  <a:t>Ας υποθέσουμε ότι ο πυκνωτής έχει φορτίο </a:t>
                </a:r>
                <a14:m>
                  <m:oMath xmlns:m="http://schemas.openxmlformats.org/officeDocument/2006/math">
                    <m:r>
                      <a:rPr lang="en-US" i="1" dirty="0" smtClean="0">
                        <a:latin typeface="Cambria Math" panose="02040503050406030204" pitchFamily="18" charset="0"/>
                      </a:rPr>
                      <m:t>𝑞</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σε κάποιο στάδιο της διαδικασίας φόρτισης</a:t>
                </a:r>
              </a:p>
              <a:p>
                <a:pPr lvl="1"/>
                <a:r>
                  <a:rPr lang="el-GR" dirty="0">
                    <a:latin typeface="Calibri" panose="020F0502020204030204" pitchFamily="34" charset="0"/>
                    <a:cs typeface="Calibri" panose="020F0502020204030204" pitchFamily="34" charset="0"/>
                  </a:rPr>
                  <a:t>Η διαφορά δυναμικού θα είναι</a:t>
                </a:r>
                <a:r>
                  <a:rPr lang="en-US" dirty="0">
                    <a:latin typeface="Calibri" panose="020F0502020204030204" pitchFamily="34" charset="0"/>
                    <a:cs typeface="Calibri" panose="020F0502020204030204" pitchFamily="34" charset="0"/>
                  </a:rPr>
                  <a:t> </a:t>
                </a:r>
                <a14:m>
                  <m:oMath xmlns:m="http://schemas.openxmlformats.org/officeDocument/2006/math">
                    <m:r>
                      <a:rPr lang="el-GR" b="0" i="1" smtClean="0">
                        <a:latin typeface="Cambria Math" panose="02040503050406030204" pitchFamily="18" charset="0"/>
                      </a:rPr>
                      <m:t>𝛥</m:t>
                    </m:r>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𝑞</m:t>
                        </m:r>
                      </m:num>
                      <m:den>
                        <m:r>
                          <a:rPr lang="en-US" b="0" i="1" smtClean="0">
                            <a:solidFill>
                              <a:srgbClr val="FF0000"/>
                            </a:solidFill>
                            <a:latin typeface="Cambria Math" panose="02040503050406030204" pitchFamily="18" charset="0"/>
                          </a:rPr>
                          <m:t>𝐶</m:t>
                        </m:r>
                      </m:den>
                    </m:f>
                  </m:oMath>
                </a14:m>
                <a:endParaRPr lang="en-US" b="0" i="1"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Το έργο </a:t>
                </a:r>
                <a14:m>
                  <m:oMath xmlns:m="http://schemas.openxmlformats.org/officeDocument/2006/math">
                    <m:r>
                      <a:rPr lang="en-US" i="1">
                        <a:latin typeface="Cambria Math" panose="02040503050406030204" pitchFamily="18" charset="0"/>
                      </a:rPr>
                      <m:t>𝑑𝑊</m:t>
                    </m:r>
                    <m:r>
                      <a:rPr lang="en-US" i="1">
                        <a:latin typeface="Cambria Math" panose="02040503050406030204" pitchFamily="18" charset="0"/>
                      </a:rPr>
                      <m:t> </m:t>
                    </m:r>
                  </m:oMath>
                </a14:m>
                <a:r>
                  <a:rPr lang="el-GR" dirty="0">
                    <a:latin typeface="Calibri" panose="020F0502020204030204" pitchFamily="34" charset="0"/>
                    <a:cs typeface="Calibri" panose="020F0502020204030204" pitchFamily="34" charset="0"/>
                  </a:rPr>
                  <a:t>που απαιτείται για τη μεταφορά ενός φορτίου </a:t>
                </a:r>
                <a14:m>
                  <m:oMath xmlns:m="http://schemas.openxmlformats.org/officeDocument/2006/math">
                    <m:r>
                      <a:rPr lang="en-US" i="1" dirty="0" smtClean="0">
                        <a:latin typeface="Cambria Math" panose="02040503050406030204" pitchFamily="18" charset="0"/>
                      </a:rPr>
                      <m:t>𝑑𝑞</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από μια πλάκα φορτίου </a:t>
                </a:r>
                <a14:m>
                  <m:oMath xmlns:m="http://schemas.openxmlformats.org/officeDocument/2006/math">
                    <m:r>
                      <a:rPr lang="el-GR" i="1" dirty="0" smtClean="0">
                        <a:latin typeface="Cambria Math" panose="02040503050406030204" pitchFamily="18" charset="0"/>
                      </a:rPr>
                      <m:t>–</m:t>
                    </m:r>
                    <m:r>
                      <a:rPr lang="en-US" i="1" dirty="0" smtClean="0">
                        <a:latin typeface="Cambria Math" panose="02040503050406030204" pitchFamily="18" charset="0"/>
                      </a:rPr>
                      <m:t>𝑞</m:t>
                    </m:r>
                    <m:r>
                      <a:rPr lang="en-US" i="1" dirty="0" smtClean="0">
                        <a:latin typeface="Cambria Math" panose="02040503050406030204" pitchFamily="18" charset="0"/>
                      </a:rPr>
                      <m:t> </m:t>
                    </m:r>
                  </m:oMath>
                </a14:m>
                <a:r>
                  <a:rPr lang="el-GR" dirty="0">
                    <a:latin typeface="Calibri" panose="020F0502020204030204" pitchFamily="34" charset="0"/>
                    <a:cs typeface="Calibri" panose="020F0502020204030204" pitchFamily="34" charset="0"/>
                  </a:rPr>
                  <a:t>σε αυτή φορτίου </a:t>
                </a:r>
                <a14:m>
                  <m:oMath xmlns:m="http://schemas.openxmlformats.org/officeDocument/2006/math">
                    <m:r>
                      <a:rPr lang="el-GR" i="1" dirty="0" smtClean="0">
                        <a:latin typeface="Cambria Math" panose="02040503050406030204" pitchFamily="18" charset="0"/>
                      </a:rPr>
                      <m:t>+</m:t>
                    </m:r>
                    <m:r>
                      <a:rPr lang="en-US" i="1" dirty="0" smtClean="0">
                        <a:latin typeface="Cambria Math" panose="02040503050406030204" pitchFamily="18" charset="0"/>
                      </a:rPr>
                      <m:t>𝑞</m:t>
                    </m:r>
                    <m:r>
                      <a:rPr lang="en-US" i="1" dirty="0" smtClean="0">
                        <a:latin typeface="Cambria Math" panose="02040503050406030204" pitchFamily="18" charset="0"/>
                      </a:rPr>
                      <m:t> </m:t>
                    </m:r>
                  </m:oMath>
                </a14:m>
                <a:r>
                  <a:rPr lang="el-GR" dirty="0">
                    <a:latin typeface="Calibri" panose="020F0502020204030204" pitchFamily="34" charset="0"/>
                    <a:cs typeface="Calibri" panose="020F0502020204030204" pitchFamily="34" charset="0"/>
                  </a:rPr>
                  <a:t>είναι </a:t>
                </a:r>
                <a:endParaRPr lang="el-GR" b="0" i="1" dirty="0">
                  <a:latin typeface="Calibri" panose="020F0502020204030204" pitchFamily="34" charset="0"/>
                  <a:cs typeface="Calibri" panose="020F0502020204030204" pitchFamily="34" charset="0"/>
                </a:endParaRPr>
              </a:p>
              <a:p>
                <a:pPr marL="68571" indent="0">
                  <a:buNone/>
                </a:pPr>
                <a:endParaRPr lang="el-GR" sz="900" i="1" dirty="0">
                  <a:latin typeface="Calibri" panose="020F0502020204030204" pitchFamily="34" charset="0"/>
                  <a:cs typeface="Calibri" panose="020F0502020204030204" pitchFamily="34" charset="0"/>
                </a:endParaRPr>
              </a:p>
              <a:p>
                <a:pPr marL="68571" indent="0">
                  <a:buNone/>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𝑑𝑊</m:t>
                      </m:r>
                      <m:r>
                        <a:rPr lang="en-US" b="0" i="1" smtClean="0">
                          <a:latin typeface="Cambria Math" panose="02040503050406030204" pitchFamily="18" charset="0"/>
                        </a:rPr>
                        <m:t>=</m:t>
                      </m:r>
                      <m:r>
                        <a:rPr lang="el-GR" b="0" i="1" smtClean="0">
                          <a:latin typeface="Cambria Math" panose="02040503050406030204" pitchFamily="18" charset="0"/>
                        </a:rPr>
                        <m:t>𝛥</m:t>
                      </m:r>
                      <m:r>
                        <a:rPr lang="en-US" b="0" i="1" smtClean="0">
                          <a:latin typeface="Cambria Math" panose="02040503050406030204" pitchFamily="18" charset="0"/>
                        </a:rPr>
                        <m:t>𝑉𝑑𝑞</m:t>
                      </m:r>
                      <m:r>
                        <a:rPr lang="en-US" b="0" i="1" smtClean="0">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𝑞</m:t>
                          </m:r>
                        </m:num>
                        <m:den>
                          <m:r>
                            <a:rPr lang="en-US" b="0" i="1" smtClean="0">
                              <a:solidFill>
                                <a:srgbClr val="FF0000"/>
                              </a:solidFill>
                              <a:latin typeface="Cambria Math" panose="02040503050406030204" pitchFamily="18" charset="0"/>
                            </a:rPr>
                            <m:t>𝐶</m:t>
                          </m:r>
                        </m:den>
                      </m:f>
                      <m:r>
                        <a:rPr lang="en-US" b="0" i="1" smtClean="0">
                          <a:latin typeface="Cambria Math" panose="02040503050406030204" pitchFamily="18" charset="0"/>
                        </a:rPr>
                        <m:t>𝑑𝑞</m:t>
                      </m:r>
                    </m:oMath>
                  </m:oMathPara>
                </a14:m>
                <a:endParaRPr lang="en-US" i="1" dirty="0">
                  <a:latin typeface="Calibri" panose="020F0502020204030204" pitchFamily="34" charset="0"/>
                  <a:cs typeface="Calibri" panose="020F0502020204030204" pitchFamily="34" charset="0"/>
                </a:endParaRPr>
              </a:p>
              <a:p>
                <a:endParaRPr lang="el-GR" sz="10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Άρα το συνολικό έργο που απαιτείται για τη φόρτιση του πυκνωτή από μηδενικό φορτίο σε φορτίο </a:t>
                </a:r>
                <a14:m>
                  <m:oMath xmlns:m="http://schemas.openxmlformats.org/officeDocument/2006/math">
                    <m:r>
                      <a:rPr lang="en-US" i="1" dirty="0" smtClean="0">
                        <a:latin typeface="Cambria Math" panose="02040503050406030204" pitchFamily="18" charset="0"/>
                      </a:rPr>
                      <m:t>𝑄</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είναι</a:t>
                </a:r>
                <a:r>
                  <a:rPr lang="en-US" dirty="0">
                    <a:latin typeface="Calibri" panose="020F0502020204030204" pitchFamily="34" charset="0"/>
                    <a:cs typeface="Calibri" panose="020F0502020204030204" pitchFamily="34" charset="0"/>
                  </a:rPr>
                  <a:t>: </a:t>
                </a:r>
                <a:endParaRPr lang="el-GR" sz="1050" dirty="0">
                  <a:latin typeface="Calibri" panose="020F0502020204030204" pitchFamily="34" charset="0"/>
                  <a:cs typeface="Calibri" panose="020F0502020204030204" pitchFamily="34" charset="0"/>
                </a:endParaRPr>
              </a:p>
              <a:p>
                <a:endParaRPr lang="en-US" sz="1000" i="1" dirty="0">
                  <a:latin typeface="Calibri" panose="020F0502020204030204" pitchFamily="34" charset="0"/>
                  <a:cs typeface="Calibri" panose="020F0502020204030204" pitchFamily="34" charset="0"/>
                </a:endParaRPr>
              </a:p>
              <a:p>
                <a:pPr marL="6857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r>
                            <a:rPr lang="en-US" i="1" smtClean="0">
                              <a:solidFill>
                                <a:srgbClr val="7030A0"/>
                              </a:solidFill>
                              <a:latin typeface="Cambria Math" panose="02040503050406030204" pitchFamily="18" charset="0"/>
                            </a:rPr>
                            <m:t>𝑑𝑊</m:t>
                          </m:r>
                        </m:e>
                      </m:nary>
                      <m:r>
                        <a:rPr lang="en-US" b="0" i="1" smtClean="0">
                          <a:latin typeface="Cambria Math" panose="02040503050406030204" pitchFamily="18" charset="0"/>
                        </a:rPr>
                        <m:t>=</m:t>
                      </m:r>
                      <m:nary>
                        <m:naryPr>
                          <m:limLoc m:val="undOvr"/>
                          <m:subHide m:val="on"/>
                          <m:supHide m:val="on"/>
                          <m:ctrlPr>
                            <a:rPr lang="en-US" i="1">
                              <a:latin typeface="Cambria Math" panose="02040503050406030204" pitchFamily="18" charset="0"/>
                            </a:rPr>
                          </m:ctrlPr>
                        </m:naryPr>
                        <m:sub/>
                        <m:sup/>
                        <m:e>
                          <m:f>
                            <m:fPr>
                              <m:ctrlPr>
                                <a:rPr lang="en-US" b="0" i="1" smtClean="0">
                                  <a:latin typeface="Cambria Math" panose="02040503050406030204" pitchFamily="18" charset="0"/>
                                </a:rPr>
                              </m:ctrlPr>
                            </m:fPr>
                            <m:num>
                              <m:r>
                                <a:rPr lang="en-US" b="0" i="1" smtClean="0">
                                  <a:latin typeface="Cambria Math" panose="02040503050406030204" pitchFamily="18" charset="0"/>
                                </a:rPr>
                                <m:t>𝑞</m:t>
                              </m:r>
                            </m:num>
                            <m:den>
                              <m:r>
                                <a:rPr lang="en-US" b="0" i="1" smtClean="0">
                                  <a:latin typeface="Cambria Math" panose="02040503050406030204" pitchFamily="18" charset="0"/>
                                </a:rPr>
                                <m:t>𝐶</m:t>
                              </m:r>
                            </m:den>
                          </m:f>
                          <m:r>
                            <a:rPr lang="en-US" b="0" i="1" smtClean="0">
                              <a:latin typeface="Cambria Math" panose="02040503050406030204" pitchFamily="18" charset="0"/>
                            </a:rPr>
                            <m:t>𝑑𝑞</m:t>
                          </m:r>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𝐶</m:t>
                          </m:r>
                        </m:den>
                      </m:f>
                      <m:nary>
                        <m:naryPr>
                          <m:limLoc m:val="undOvr"/>
                          <m:subHide m:val="on"/>
                          <m:supHide m:val="on"/>
                          <m:ctrlPr>
                            <a:rPr lang="en-US" i="1">
                              <a:latin typeface="Cambria Math" panose="02040503050406030204" pitchFamily="18" charset="0"/>
                            </a:rPr>
                          </m:ctrlPr>
                        </m:naryPr>
                        <m:sub/>
                        <m:sup/>
                        <m:e>
                          <m:r>
                            <a:rPr lang="en-US" b="0" i="1" smtClean="0">
                              <a:latin typeface="Cambria Math" panose="02040503050406030204" pitchFamily="18" charset="0"/>
                            </a:rPr>
                            <m:t>𝑞𝑑𝑞</m:t>
                          </m:r>
                        </m:e>
                      </m:nary>
                      <m:r>
                        <a:rPr lang="el-GR"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𝐶</m:t>
                          </m:r>
                        </m:den>
                      </m:f>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𝑄</m:t>
                          </m:r>
                        </m:sup>
                        <m:e>
                          <m:r>
                            <a:rPr lang="en-US" b="0" i="1" smtClean="0">
                              <a:latin typeface="Cambria Math" panose="02040503050406030204" pitchFamily="18" charset="0"/>
                            </a:rPr>
                            <m:t>𝑞𝑑𝑞</m:t>
                          </m:r>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r>
                            <a:rPr lang="en-US" b="0" i="1" smtClean="0">
                              <a:latin typeface="Cambria Math" panose="02040503050406030204" pitchFamily="18" charset="0"/>
                            </a:rPr>
                            <m:t>𝐶</m:t>
                          </m:r>
                        </m:den>
                      </m:f>
                    </m:oMath>
                  </m:oMathPara>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4" y="1371600"/>
                <a:ext cx="7872249" cy="5181600"/>
              </a:xfrm>
              <a:blipFill>
                <a:blip r:embed="rId2"/>
                <a:stretch>
                  <a:fillRect t="-1647" r="-1625"/>
                </a:stretch>
              </a:blipFill>
            </p:spPr>
            <p:txBody>
              <a:bodyPr/>
              <a:lstStyle/>
              <a:p>
                <a:r>
                  <a:rPr lang="en-US">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Horizontal Scroll 4"/>
              <p:cNvSpPr/>
              <p:nvPr/>
            </p:nvSpPr>
            <p:spPr>
              <a:xfrm>
                <a:off x="6268774" y="656173"/>
                <a:ext cx="2113229" cy="76954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𝑊</m:t>
                      </m:r>
                      <m:r>
                        <a:rPr kumimoji="0" lang="en-US" sz="24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𝑞</m:t>
                      </m:r>
                      <m:r>
                        <m:rPr>
                          <m:sty m:val="p"/>
                        </m:rPr>
                        <a:rPr kumimoji="0" lang="el-GR" sz="24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Δ</m:t>
                      </m:r>
                      <m:sSub>
                        <m:sSub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𝐴</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𝐵</m:t>
                          </m:r>
                        </m:sub>
                      </m:sSub>
                    </m:oMath>
                  </m:oMathPara>
                </a14:m>
                <a:endParaRPr kumimoji="0" lang="el-GR" sz="24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mc:Choice>
        <mc:Fallback xmlns="">
          <p:sp>
            <p:nvSpPr>
              <p:cNvPr id="5" name="Horizontal Scroll 4"/>
              <p:cNvSpPr>
                <a:spLocks noRot="1" noChangeAspect="1" noMove="1" noResize="1" noEditPoints="1" noAdjustHandles="1" noChangeArrowheads="1" noChangeShapeType="1" noTextEdit="1"/>
              </p:cNvSpPr>
              <p:nvPr/>
            </p:nvSpPr>
            <p:spPr>
              <a:xfrm>
                <a:off x="6268774" y="656173"/>
                <a:ext cx="2113229" cy="769545"/>
              </a:xfrm>
              <a:prstGeom prst="horizontalScroll">
                <a:avLst/>
              </a:prstGeom>
              <a:blipFill rotWithShape="0">
                <a:blip r:embed="rId4"/>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63156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6" y="1385656"/>
                <a:ext cx="7482191" cy="5243744"/>
              </a:xfrm>
            </p:spPr>
            <p:txBody>
              <a:bodyPr>
                <a:normAutofit fontScale="92500"/>
              </a:bodyPr>
              <a:lstStyle/>
              <a:p>
                <a:r>
                  <a:rPr lang="el-GR" sz="2600" b="1" dirty="0">
                    <a:latin typeface="Calibri" panose="020F0502020204030204" pitchFamily="34" charset="0"/>
                    <a:cs typeface="Calibri" panose="020F0502020204030204" pitchFamily="34" charset="0"/>
                  </a:rPr>
                  <a:t>Ενέργεια αποθηκευμένη σε πυκνωτή</a:t>
                </a:r>
                <a:endParaRPr lang="en-US" sz="2600" b="1"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Το έργο </a:t>
                </a:r>
                <a14:m>
                  <m:oMath xmlns:m="http://schemas.openxmlformats.org/officeDocument/2006/math">
                    <m:r>
                      <a:rPr lang="en-US" i="1">
                        <a:latin typeface="Cambria Math" panose="02040503050406030204" pitchFamily="18" charset="0"/>
                      </a:rPr>
                      <m:t>𝑊</m:t>
                    </m:r>
                    <m:r>
                      <a:rPr lang="en-US" i="1">
                        <a:latin typeface="Cambria Math" panose="02040503050406030204" pitchFamily="18" charset="0"/>
                      </a:rPr>
                      <m:t> </m:t>
                    </m:r>
                  </m:oMath>
                </a14:m>
                <a:r>
                  <a:rPr lang="el-GR" dirty="0">
                    <a:latin typeface="Calibri" panose="020F0502020204030204" pitchFamily="34" charset="0"/>
                    <a:cs typeface="Calibri" panose="020F0502020204030204" pitchFamily="34" charset="0"/>
                  </a:rPr>
                  <a:t>που παράγεται κατά τη φόρτιση του πυκνωτή αποθηκεύεται ως ηλεκτρική δυναμική ενέργεια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𝐸</m:t>
                        </m:r>
                      </m:sub>
                    </m:sSub>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άρα</a:t>
                </a:r>
              </a:p>
              <a:p>
                <a:pPr marL="68580" indent="0">
                  <a:buNone/>
                </a:pPr>
                <a:endParaRPr lang="el-GR" sz="1000" dirty="0">
                  <a:latin typeface="Calibri" panose="020F0502020204030204" pitchFamily="34" charset="0"/>
                  <a:cs typeface="Calibri" panose="020F0502020204030204" pitchFamily="34" charset="0"/>
                </a:endParaRPr>
              </a:p>
              <a:p>
                <a:pPr marL="6857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𝐸</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𝐶</m:t>
                              </m:r>
                            </m:den>
                          </m:f>
                        </m:e>
                      </m:d>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0" smtClean="0">
                              <a:latin typeface="Cambria Math" panose="02040503050406030204" pitchFamily="18" charset="0"/>
                            </a:rPr>
                            <m:t>(</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1" smtClean="0">
                              <a:latin typeface="Cambria Math" panose="02040503050406030204" pitchFamily="18" charset="0"/>
                            </a:rPr>
                            <m:t>)</m:t>
                          </m:r>
                        </m:e>
                        <m:sup>
                          <m:r>
                            <a:rPr lang="en-US" b="0" i="1" smtClean="0">
                              <a:latin typeface="Cambria Math" panose="02040503050406030204" pitchFamily="18" charset="0"/>
                            </a:rPr>
                            <m:t>2</m:t>
                          </m:r>
                        </m:sup>
                      </m:s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𝑄</m:t>
                      </m:r>
                      <m:r>
                        <m:rPr>
                          <m:sty m:val="p"/>
                        </m:rPr>
                        <a:rPr lang="el-GR">
                          <a:latin typeface="Cambria Math" panose="02040503050406030204" pitchFamily="18" charset="0"/>
                        </a:rPr>
                        <m:t>Δ</m:t>
                      </m:r>
                      <m:r>
                        <m:rPr>
                          <m:sty m:val="p"/>
                        </m:rPr>
                        <a:rPr lang="en-US">
                          <a:latin typeface="Cambria Math" panose="02040503050406030204" pitchFamily="18" charset="0"/>
                        </a:rPr>
                        <m:t>V</m:t>
                      </m:r>
                    </m:oMath>
                  </m:oMathPara>
                </a14:m>
                <a:endParaRPr lang="en-US" dirty="0">
                  <a:latin typeface="Calibri" panose="020F0502020204030204" pitchFamily="34" charset="0"/>
                  <a:cs typeface="Calibri" panose="020F0502020204030204" pitchFamily="34" charset="0"/>
                </a:endParaRPr>
              </a:p>
              <a:p>
                <a:pPr marL="68571" indent="0">
                  <a:buNone/>
                </a:pPr>
                <a:endParaRPr lang="el-GR" sz="1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Θεωρούμε την </a:t>
                </a:r>
                <a:r>
                  <a:rPr lang="el-GR" b="1" dirty="0">
                    <a:latin typeface="Calibri" panose="020F0502020204030204" pitchFamily="34" charset="0"/>
                    <a:cs typeface="Calibri" panose="020F0502020204030204" pitchFamily="34" charset="0"/>
                  </a:rPr>
                  <a:t>ενέργεια</a:t>
                </a:r>
                <a:r>
                  <a:rPr lang="el-GR" dirty="0">
                    <a:latin typeface="Calibri" panose="020F0502020204030204" pitchFamily="34" charset="0"/>
                    <a:cs typeface="Calibri" panose="020F0502020204030204" pitchFamily="34" charset="0"/>
                  </a:rPr>
                  <a:t> σε έναν πυκνωτή ως </a:t>
                </a:r>
                <a:r>
                  <a:rPr lang="el-GR" b="1" dirty="0">
                    <a:latin typeface="Calibri" panose="020F0502020204030204" pitchFamily="34" charset="0"/>
                    <a:cs typeface="Calibri" panose="020F0502020204030204" pitchFamily="34" charset="0"/>
                  </a:rPr>
                  <a:t>αποθηκευμένη στο ηλεκτρικό πεδίο </a:t>
                </a:r>
                <a:r>
                  <a:rPr lang="el-GR" dirty="0">
                    <a:latin typeface="Calibri" panose="020F0502020204030204" pitchFamily="34" charset="0"/>
                    <a:cs typeface="Calibri" panose="020F0502020204030204" pitchFamily="34" charset="0"/>
                  </a:rPr>
                  <a:t>που δημιουργείται ανάμεσα στις πλάκες του, όσο φορτίζεται</a:t>
                </a:r>
              </a:p>
              <a:p>
                <a:endParaRPr lang="el-GR" sz="9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Αποδεικνύεται ότι για έναν πυκνωτή από δυο παράλληλες πλάκες εμβαδού </a:t>
                </a:r>
                <a14:m>
                  <m:oMath xmlns:m="http://schemas.openxmlformats.org/officeDocument/2006/math">
                    <m:r>
                      <a:rPr lang="en-US" i="1" dirty="0" smtClean="0">
                        <a:latin typeface="Cambria Math" panose="02040503050406030204" pitchFamily="18" charset="0"/>
                        <a:cs typeface="Calibri" panose="020F0502020204030204" pitchFamily="34" charset="0"/>
                      </a:rPr>
                      <m:t>𝐴</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που απέχουν</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απόσταση </a:t>
                </a:r>
                <a14:m>
                  <m:oMath xmlns:m="http://schemas.openxmlformats.org/officeDocument/2006/math">
                    <m:r>
                      <a:rPr lang="en-US" i="1" dirty="0" smtClean="0">
                        <a:latin typeface="Cambria Math" panose="02040503050406030204" pitchFamily="18" charset="0"/>
                      </a:rPr>
                      <m:t>𝑑</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είναι </a:t>
                </a:r>
              </a:p>
              <a:p>
                <a:endParaRPr lang="en-US" sz="1000" i="1" dirty="0">
                  <a:latin typeface="Calibri" panose="020F0502020204030204" pitchFamily="34" charset="0"/>
                  <a:cs typeface="Calibri" panose="020F0502020204030204" pitchFamily="34" charset="0"/>
                </a:endParaRPr>
              </a:p>
              <a:p>
                <a:pPr marL="365751" lvl="1" indent="0">
                  <a:buNone/>
                </a:pPr>
                <a14:m>
                  <m:oMathPara xmlns:m="http://schemas.openxmlformats.org/officeDocument/2006/math">
                    <m:oMathParaPr>
                      <m:jc m:val="centerGroup"/>
                    </m:oMathParaPr>
                    <m:oMath xmlns:m="http://schemas.openxmlformats.org/officeDocument/2006/math">
                      <m:sSub>
                        <m:sSubPr>
                          <m:ctrlPr>
                            <a:rPr lang="el-GR" sz="2400" i="1">
                              <a:latin typeface="Cambria Math" panose="02040503050406030204" pitchFamily="18" charset="0"/>
                            </a:rPr>
                          </m:ctrlPr>
                        </m:sSubPr>
                        <m:e>
                          <m:r>
                            <a:rPr lang="en-US" sz="2400" i="1">
                              <a:latin typeface="Cambria Math" panose="02040503050406030204" pitchFamily="18" charset="0"/>
                            </a:rPr>
                            <m:t>𝑈</m:t>
                          </m:r>
                        </m:e>
                        <m:sub>
                          <m:r>
                            <a:rPr lang="en-US" sz="2400" i="1">
                              <a:latin typeface="Cambria Math" panose="02040503050406030204" pitchFamily="18" charset="0"/>
                            </a:rPr>
                            <m:t>𝐸</m:t>
                          </m:r>
                        </m:sub>
                      </m:sSub>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en-US" sz="2400" i="1">
                          <a:latin typeface="Cambria Math" panose="02040503050406030204" pitchFamily="18" charset="0"/>
                        </a:rPr>
                        <m:t>𝐶</m:t>
                      </m:r>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m:rPr>
                                  <m:sty m:val="p"/>
                                </m:rPr>
                                <a:rPr lang="el-GR" sz="2400">
                                  <a:latin typeface="Cambria Math" panose="02040503050406030204" pitchFamily="18" charset="0"/>
                                </a:rPr>
                                <m:t>Δ</m:t>
                              </m:r>
                              <m:r>
                                <m:rPr>
                                  <m:sty m:val="p"/>
                                </m:rPr>
                                <a:rPr lang="en-US" sz="2400">
                                  <a:latin typeface="Cambria Math" panose="02040503050406030204" pitchFamily="18" charset="0"/>
                                </a:rPr>
                                <m:t>V</m:t>
                              </m:r>
                            </m:e>
                          </m:d>
                        </m:e>
                        <m:sup>
                          <m:r>
                            <a:rPr lang="en-US" sz="2400">
                              <a:latin typeface="Cambria Math" panose="02040503050406030204" pitchFamily="18" charset="0"/>
                            </a:rPr>
                            <m:t>2</m:t>
                          </m:r>
                        </m:sup>
                      </m:sSup>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m:t>
                                  </m:r>
                                </m:e>
                                <m:sub>
                                  <m:r>
                                    <a:rPr lang="en-US" sz="2400" i="1">
                                      <a:latin typeface="Cambria Math" panose="02040503050406030204" pitchFamily="18" charset="0"/>
                                    </a:rPr>
                                    <m:t>0</m:t>
                                  </m:r>
                                </m:sub>
                              </m:sSub>
                              <m:r>
                                <a:rPr lang="el-GR" sz="2400" i="1">
                                  <a:latin typeface="Cambria Math" panose="02040503050406030204" pitchFamily="18" charset="0"/>
                                </a:rPr>
                                <m:t>𝛢</m:t>
                              </m:r>
                            </m:num>
                            <m:den>
                              <m:r>
                                <a:rPr lang="en-US" sz="2400" i="1">
                                  <a:latin typeface="Cambria Math" panose="02040503050406030204" pitchFamily="18" charset="0"/>
                                </a:rPr>
                                <m:t>𝑑</m:t>
                              </m:r>
                            </m:den>
                          </m:f>
                        </m:e>
                      </m:d>
                      <m:sSup>
                        <m:sSupPr>
                          <m:ctrlPr>
                            <a:rPr lang="en-US" sz="2400" i="1">
                              <a:latin typeface="Cambria Math" panose="02040503050406030204" pitchFamily="18" charset="0"/>
                            </a:rPr>
                          </m:ctrlPr>
                        </m:sSupPr>
                        <m:e>
                          <m:r>
                            <a:rPr lang="el-GR" sz="2400" i="1">
                              <a:latin typeface="Cambria Math" panose="02040503050406030204" pitchFamily="18" charset="0"/>
                            </a:rPr>
                            <m:t>(</m:t>
                          </m:r>
                          <m:r>
                            <a:rPr lang="en-US" sz="2400" i="1">
                              <a:latin typeface="Cambria Math" panose="02040503050406030204" pitchFamily="18" charset="0"/>
                            </a:rPr>
                            <m:t>𝐸𝑑</m:t>
                          </m:r>
                          <m:r>
                            <a:rPr lang="en-US" sz="2400">
                              <a:latin typeface="Cambria Math" panose="02040503050406030204" pitchFamily="18" charset="0"/>
                            </a:rPr>
                            <m:t>)</m:t>
                          </m:r>
                        </m:e>
                        <m:sup>
                          <m:r>
                            <a:rPr lang="en-US" sz="2400" i="1">
                              <a:latin typeface="Cambria Math" panose="02040503050406030204" pitchFamily="18" charset="0"/>
                            </a:rPr>
                            <m:t>2</m:t>
                          </m:r>
                        </m:sup>
                      </m:sSup>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m:t>
                          </m:r>
                        </m:e>
                        <m:sub>
                          <m:r>
                            <a:rPr lang="en-US" sz="2400" i="1">
                              <a:latin typeface="Cambria Math" panose="02040503050406030204" pitchFamily="18" charset="0"/>
                            </a:rPr>
                            <m:t>0</m:t>
                          </m:r>
                        </m:sub>
                      </m:sSub>
                      <m:r>
                        <a:rPr lang="en-US" sz="2400" i="1">
                          <a:latin typeface="Cambria Math" panose="02040503050406030204" pitchFamily="18" charset="0"/>
                        </a:rPr>
                        <m:t>𝐴𝑑</m:t>
                      </m:r>
                      <m:sSup>
                        <m:sSupPr>
                          <m:ctrlPr>
                            <a:rPr lang="en-US" sz="2400" i="1">
                              <a:latin typeface="Cambria Math" panose="02040503050406030204" pitchFamily="18" charset="0"/>
                            </a:rPr>
                          </m:ctrlPr>
                        </m:sSupPr>
                        <m:e>
                          <m:r>
                            <a:rPr lang="en-US" sz="2400" i="1">
                              <a:latin typeface="Cambria Math" panose="02040503050406030204" pitchFamily="18" charset="0"/>
                            </a:rPr>
                            <m:t>𝐸</m:t>
                          </m:r>
                        </m:e>
                        <m:sup>
                          <m:r>
                            <a:rPr lang="en-US" sz="2400" i="1">
                              <a:latin typeface="Cambria Math" panose="02040503050406030204" pitchFamily="18" charset="0"/>
                            </a:rPr>
                            <m:t>2</m:t>
                          </m:r>
                        </m:sup>
                      </m:sSup>
                    </m:oMath>
                  </m:oMathPara>
                </a14:m>
                <a:endParaRPr lang="el-GR" sz="2400" dirty="0">
                  <a:latin typeface="Calibri" panose="020F0502020204030204" pitchFamily="34" charset="0"/>
                  <a:cs typeface="Calibri" panose="020F0502020204030204" pitchFamily="34" charset="0"/>
                </a:endParaRPr>
              </a:p>
              <a:p>
                <a:pPr lvl="2"/>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6" y="1385656"/>
                <a:ext cx="7482191" cy="5243744"/>
              </a:xfrm>
              <a:blipFill rotWithShape="0">
                <a:blip r:embed="rId2"/>
                <a:stretch>
                  <a:fillRect t="-929"/>
                </a:stretch>
              </a:blipFill>
            </p:spPr>
            <p:txBody>
              <a:bodyPr/>
              <a:lstStyle/>
              <a:p>
                <a:r>
                  <a:rPr lang="el-GR">
                    <a:noFill/>
                  </a:rPr>
                  <a:t> </a:t>
                </a:r>
              </a:p>
            </p:txBody>
          </p:sp>
        </mc:Fallback>
      </mc:AlternateContent>
      <p:sp>
        <p:nvSpPr>
          <p:cNvPr id="4" name="Rounded Rectangle 3"/>
          <p:cNvSpPr/>
          <p:nvPr/>
        </p:nvSpPr>
        <p:spPr>
          <a:xfrm>
            <a:off x="2020573" y="2669157"/>
            <a:ext cx="4903075" cy="807128"/>
          </a:xfrm>
          <a:prstGeom prst="roundRect">
            <a:avLst>
              <a:gd name="adj" fmla="val 12891"/>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5" name="Rounded Rectangle 4"/>
          <p:cNvSpPr/>
          <p:nvPr/>
        </p:nvSpPr>
        <p:spPr>
          <a:xfrm>
            <a:off x="1606868" y="5562600"/>
            <a:ext cx="5334000" cy="8382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Horizontal Scroll 6"/>
              <p:cNvSpPr/>
              <p:nvPr/>
            </p:nvSpPr>
            <p:spPr>
              <a:xfrm>
                <a:off x="7011904" y="2669157"/>
                <a:ext cx="1610011" cy="80712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𝑄</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𝐶</m:t>
                      </m:r>
                      <m:r>
                        <m:rPr>
                          <m:sty m:val="p"/>
                        </m:rPr>
                        <a:rPr kumimoji="0" lang="en-US" sz="24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Δ</m:t>
                      </m:r>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𝑉</m:t>
                      </m:r>
                    </m:oMath>
                  </m:oMathPara>
                </a14:m>
                <a:endParaRPr kumimoji="0" lang="el-GR" sz="24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mc:Choice>
        <mc:Fallback xmlns="">
          <p:sp>
            <p:nvSpPr>
              <p:cNvPr id="7" name="Horizontal Scroll 6"/>
              <p:cNvSpPr>
                <a:spLocks noRot="1" noChangeAspect="1" noMove="1" noResize="1" noEditPoints="1" noAdjustHandles="1" noChangeArrowheads="1" noChangeShapeType="1" noTextEdit="1"/>
              </p:cNvSpPr>
              <p:nvPr/>
            </p:nvSpPr>
            <p:spPr>
              <a:xfrm>
                <a:off x="7011904" y="2669157"/>
                <a:ext cx="1610011" cy="807128"/>
              </a:xfrm>
              <a:prstGeom prst="horizontalScroll">
                <a:avLst/>
              </a:prstGeom>
              <a:blipFill rotWithShape="0">
                <a:blip r:embed="rId4"/>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 name="Horizontal Scroll 7"/>
              <p:cNvSpPr/>
              <p:nvPr/>
            </p:nvSpPr>
            <p:spPr>
              <a:xfrm>
                <a:off x="7224665" y="5486400"/>
                <a:ext cx="1397250" cy="914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𝜖</m:t>
                          </m:r>
                        </m:e>
                        <m:sub>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0</m:t>
                          </m:r>
                        </m:sub>
                      </m:sSub>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4</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𝜋</m:t>
                          </m:r>
                          <m:sSub>
                            <m:sSubPr>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𝑘</m:t>
                              </m:r>
                            </m:e>
                            <m:sub>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𝑒</m:t>
                              </m:r>
                            </m:sub>
                          </m:sSub>
                        </m:den>
                      </m:f>
                    </m:oMath>
                  </m:oMathPara>
                </a14:m>
                <a:endParaRPr kumimoji="0" lang="el-GR"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mc:Choice>
        <mc:Fallback xmlns="">
          <p:sp>
            <p:nvSpPr>
              <p:cNvPr id="8" name="Horizontal Scroll 7"/>
              <p:cNvSpPr>
                <a:spLocks noRot="1" noChangeAspect="1" noMove="1" noResize="1" noEditPoints="1" noAdjustHandles="1" noChangeArrowheads="1" noChangeShapeType="1" noTextEdit="1"/>
              </p:cNvSpPr>
              <p:nvPr/>
            </p:nvSpPr>
            <p:spPr>
              <a:xfrm>
                <a:off x="7224665" y="5486400"/>
                <a:ext cx="1397250" cy="914400"/>
              </a:xfrm>
              <a:prstGeom prst="horizontalScroll">
                <a:avLst/>
              </a:prstGeom>
              <a:blipFill rotWithShape="0">
                <a:blip r:embed="rId5"/>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331297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Ρεύμα και Αντίσταση</a:t>
            </a:r>
          </a:p>
          <a:p>
            <a:endParaRPr lang="el-GR" dirty="0"/>
          </a:p>
          <a:p>
            <a:endParaRPr lang="el-GR" dirty="0"/>
          </a:p>
        </p:txBody>
      </p:sp>
      <p:sp>
        <p:nvSpPr>
          <p:cNvPr id="5" name="TextBox 4"/>
          <p:cNvSpPr txBox="1"/>
          <p:nvPr/>
        </p:nvSpPr>
        <p:spPr>
          <a:xfrm>
            <a:off x="152401" y="4863410"/>
            <a:ext cx="4285172" cy="12772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a:ln>
                  <a:noFill/>
                </a:ln>
                <a:solidFill>
                  <a:prstClr val="black"/>
                </a:solidFill>
                <a:effectLst/>
                <a:uLnTx/>
                <a:uFillTx/>
                <a:latin typeface="Cambria" panose="02040503050406030204"/>
                <a:ea typeface="+mn-ea"/>
                <a:cs typeface="+mn-cs"/>
              </a:rPr>
              <a:t>Εικόνα: Οι γραμμές ρεύματος μεταφέρουν ενέργεια από την ηλεκτρική εταιρία στα σπίτια και τις επιχειρήσεις μας. Η ενέργεια μεταφέρεται σε πολύ υψηλές τάσεις, πιθανότατα εκατοντάδων χιλιάδων </a:t>
            </a:r>
            <a:r>
              <a:rPr kumimoji="0" lang="en-US" sz="1100" b="1" i="0" u="none" strike="noStrike" kern="1200" cap="none" spc="0" normalizeH="0" baseline="0" noProof="0" dirty="0">
                <a:ln>
                  <a:noFill/>
                </a:ln>
                <a:solidFill>
                  <a:prstClr val="black"/>
                </a:solidFill>
                <a:effectLst/>
                <a:uLnTx/>
                <a:uFillTx/>
                <a:latin typeface="Cambria" panose="02040503050406030204"/>
                <a:ea typeface="+mn-ea"/>
                <a:cs typeface="+mn-cs"/>
              </a:rPr>
              <a:t>volt</a:t>
            </a:r>
            <a:r>
              <a:rPr kumimoji="0" lang="el-GR" sz="1100" b="1" i="0" u="none" strike="noStrike" kern="1200" cap="none" spc="0" normalizeH="0" baseline="0" noProof="0" dirty="0">
                <a:ln>
                  <a:noFill/>
                </a:ln>
                <a:solidFill>
                  <a:prstClr val="black"/>
                </a:solidFill>
                <a:effectLst/>
                <a:uLnTx/>
                <a:uFillTx/>
                <a:latin typeface="Cambria" panose="02040503050406030204"/>
                <a:ea typeface="+mn-ea"/>
                <a:cs typeface="+mn-cs"/>
              </a:rPr>
              <a:t>. Αν και αυτό καθιστά της ηλεκτροφόρες γραμμές επικίνδυνες, η υψηλή τάση συνεισφέρει στη λιγότερη απώλεια ενέργειας λόγω αντιστάσεων των καλωδίων (</a:t>
            </a:r>
            <a:r>
              <a:rPr kumimoji="0" lang="en-US" sz="1100" b="1" i="0" u="none" strike="noStrike" kern="1200" cap="none" spc="0" normalizeH="0" baseline="0" noProof="0" dirty="0">
                <a:ln>
                  <a:noFill/>
                </a:ln>
                <a:solidFill>
                  <a:prstClr val="black"/>
                </a:solidFill>
                <a:effectLst/>
                <a:uLnTx/>
                <a:uFillTx/>
                <a:latin typeface="Cambria" panose="02040503050406030204"/>
                <a:ea typeface="+mn-ea"/>
                <a:cs typeface="+mn-cs"/>
              </a:rPr>
              <a:t>Telegraph </a:t>
            </a:r>
            <a:r>
              <a:rPr kumimoji="0" lang="en-US" sz="1100" b="1" i="0" u="none" strike="noStrike" kern="1200" cap="none" spc="0" normalizeH="0" baseline="0" noProof="0" dirty="0" err="1">
                <a:ln>
                  <a:noFill/>
                </a:ln>
                <a:solidFill>
                  <a:prstClr val="black"/>
                </a:solidFill>
                <a:effectLst/>
                <a:uLnTx/>
                <a:uFillTx/>
                <a:latin typeface="Cambria" panose="02040503050406030204"/>
                <a:ea typeface="+mn-ea"/>
                <a:cs typeface="+mn-cs"/>
              </a:rPr>
              <a:t>Colour</a:t>
            </a:r>
            <a:r>
              <a:rPr kumimoji="0" lang="en-US" sz="1100" b="1" i="0" u="none" strike="noStrike" kern="1200" cap="none" spc="0" normalizeH="0" baseline="0" noProof="0" dirty="0">
                <a:ln>
                  <a:noFill/>
                </a:ln>
                <a:solidFill>
                  <a:prstClr val="black"/>
                </a:solidFill>
                <a:effectLst/>
                <a:uLnTx/>
                <a:uFillTx/>
                <a:latin typeface="Cambria" panose="02040503050406030204"/>
                <a:ea typeface="+mn-ea"/>
                <a:cs typeface="+mn-cs"/>
              </a:rPr>
              <a:t> Library/FPG)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52601"/>
            <a:ext cx="4114800" cy="3110808"/>
          </a:xfrm>
          <a:prstGeom prst="rect">
            <a:avLst/>
          </a:prstGeom>
          <a:ln>
            <a:noFill/>
          </a:ln>
          <a:effectLst>
            <a:softEdge rad="112500"/>
          </a:effectLst>
        </p:spPr>
      </p:pic>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9192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Ρεύμα και Αντίσταση</a:t>
            </a:r>
          </a:p>
          <a:p>
            <a:endParaRPr lang="el-GR" dirty="0"/>
          </a:p>
          <a:p>
            <a:endParaRPr lang="el-GR" dirty="0"/>
          </a:p>
        </p:txBody>
      </p:sp>
      <p:sp>
        <p:nvSpPr>
          <p:cNvPr id="5" name="TextBox 4"/>
          <p:cNvSpPr txBox="1"/>
          <p:nvPr/>
        </p:nvSpPr>
        <p:spPr>
          <a:xfrm>
            <a:off x="152401" y="4863410"/>
            <a:ext cx="4285172" cy="12772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a:ln>
                  <a:noFill/>
                </a:ln>
                <a:solidFill>
                  <a:prstClr val="black"/>
                </a:solidFill>
                <a:effectLst/>
                <a:uLnTx/>
                <a:uFillTx/>
                <a:latin typeface="Cambria" panose="02040503050406030204"/>
                <a:ea typeface="+mn-ea"/>
                <a:cs typeface="+mn-cs"/>
              </a:rPr>
              <a:t>Εικόνα: Οι γραμμές ρεύματος μεταφέρουν ενέργεια από την ηλεκτρική εταιρία στα σπίτια και τις επιχειρήσεις μας. Η ενέργεια μεταφέρεται σε πολύ υψηλές τάσεις, πιθανότατα εκατοντάδων χιλιάδων </a:t>
            </a:r>
            <a:r>
              <a:rPr kumimoji="0" lang="en-US" sz="1100" b="1" i="0" u="none" strike="noStrike" kern="1200" cap="none" spc="0" normalizeH="0" baseline="0" noProof="0" dirty="0">
                <a:ln>
                  <a:noFill/>
                </a:ln>
                <a:solidFill>
                  <a:prstClr val="black"/>
                </a:solidFill>
                <a:effectLst/>
                <a:uLnTx/>
                <a:uFillTx/>
                <a:latin typeface="Cambria" panose="02040503050406030204"/>
                <a:ea typeface="+mn-ea"/>
                <a:cs typeface="+mn-cs"/>
              </a:rPr>
              <a:t>volt</a:t>
            </a:r>
            <a:r>
              <a:rPr kumimoji="0" lang="el-GR" sz="1100" b="1" i="0" u="none" strike="noStrike" kern="1200" cap="none" spc="0" normalizeH="0" baseline="0" noProof="0" dirty="0">
                <a:ln>
                  <a:noFill/>
                </a:ln>
                <a:solidFill>
                  <a:prstClr val="black"/>
                </a:solidFill>
                <a:effectLst/>
                <a:uLnTx/>
                <a:uFillTx/>
                <a:latin typeface="Cambria" panose="02040503050406030204"/>
                <a:ea typeface="+mn-ea"/>
                <a:cs typeface="+mn-cs"/>
              </a:rPr>
              <a:t>. Αν και αυτό καθιστά της ηλεκτροφόρες γραμμές επικίνδυνες, η υψηλή τάση συνεισφέρει στη λιγότερη απώλεια ενέργειας λόγω αντιστάσεων των καλωδίων (</a:t>
            </a:r>
            <a:r>
              <a:rPr kumimoji="0" lang="en-US" sz="1100" b="1" i="0" u="none" strike="noStrike" kern="1200" cap="none" spc="0" normalizeH="0" baseline="0" noProof="0" dirty="0">
                <a:ln>
                  <a:noFill/>
                </a:ln>
                <a:solidFill>
                  <a:prstClr val="black"/>
                </a:solidFill>
                <a:effectLst/>
                <a:uLnTx/>
                <a:uFillTx/>
                <a:latin typeface="Cambria" panose="02040503050406030204"/>
                <a:ea typeface="+mn-ea"/>
                <a:cs typeface="+mn-cs"/>
              </a:rPr>
              <a:t>Telegraph </a:t>
            </a:r>
            <a:r>
              <a:rPr kumimoji="0" lang="en-US" sz="1100" b="1" i="0" u="none" strike="noStrike" kern="1200" cap="none" spc="0" normalizeH="0" baseline="0" noProof="0" dirty="0" err="1">
                <a:ln>
                  <a:noFill/>
                </a:ln>
                <a:solidFill>
                  <a:prstClr val="black"/>
                </a:solidFill>
                <a:effectLst/>
                <a:uLnTx/>
                <a:uFillTx/>
                <a:latin typeface="Cambria" panose="02040503050406030204"/>
                <a:ea typeface="+mn-ea"/>
                <a:cs typeface="+mn-cs"/>
              </a:rPr>
              <a:t>Colour</a:t>
            </a:r>
            <a:r>
              <a:rPr kumimoji="0" lang="en-US" sz="1100" b="1" i="0" u="none" strike="noStrike" kern="1200" cap="none" spc="0" normalizeH="0" baseline="0" noProof="0" dirty="0">
                <a:ln>
                  <a:noFill/>
                </a:ln>
                <a:solidFill>
                  <a:prstClr val="black"/>
                </a:solidFill>
                <a:effectLst/>
                <a:uLnTx/>
                <a:uFillTx/>
                <a:latin typeface="Cambria" panose="02040503050406030204"/>
                <a:ea typeface="+mn-ea"/>
                <a:cs typeface="+mn-cs"/>
              </a:rPr>
              <a:t> Library/FPG)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52601"/>
            <a:ext cx="4114800" cy="3110808"/>
          </a:xfrm>
          <a:prstGeom prst="rect">
            <a:avLst/>
          </a:prstGeom>
          <a:ln>
            <a:noFill/>
          </a:ln>
          <a:effectLst>
            <a:softEdge rad="112500"/>
          </a:effectLst>
        </p:spPr>
      </p:pic>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9402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p:sp>
        <p:nvSpPr>
          <p:cNvPr id="3" name="Content Placeholder 2"/>
          <p:cNvSpPr>
            <a:spLocks noGrp="1"/>
          </p:cNvSpPr>
          <p:nvPr>
            <p:ph idx="1"/>
          </p:nvPr>
        </p:nvSpPr>
        <p:spPr>
          <a:xfrm>
            <a:off x="738356" y="1371600"/>
            <a:ext cx="7872249" cy="5181600"/>
          </a:xfrm>
        </p:spPr>
        <p:txBody>
          <a:bodyPr>
            <a:normAutofit lnSpcReduction="10000"/>
          </a:bodyPr>
          <a:lstStyle/>
          <a:p>
            <a:r>
              <a:rPr lang="el-GR" b="1" dirty="0">
                <a:latin typeface="Calibri" panose="020F0502020204030204" pitchFamily="34" charset="0"/>
                <a:cs typeface="Calibri" panose="020F0502020204030204" pitchFamily="34" charset="0"/>
              </a:rPr>
              <a:t>Εισαγωγή</a:t>
            </a:r>
          </a:p>
          <a:p>
            <a:pPr lvl="1"/>
            <a:r>
              <a:rPr lang="el-GR" dirty="0">
                <a:latin typeface="Calibri" panose="020F0502020204030204" pitchFamily="34" charset="0"/>
                <a:cs typeface="Calibri" panose="020F0502020204030204" pitchFamily="34" charset="0"/>
              </a:rPr>
              <a:t>Σε αυτή τη διάλεξη θα ασχοληθούμε με την </a:t>
            </a:r>
            <a:r>
              <a:rPr lang="el-GR" b="1" i="1" dirty="0">
                <a:latin typeface="Calibri" panose="020F0502020204030204" pitchFamily="34" charset="0"/>
                <a:cs typeface="Calibri" panose="020F0502020204030204" pitchFamily="34" charset="0"/>
              </a:rPr>
              <a:t>κίνηση </a:t>
            </a:r>
            <a:r>
              <a:rPr lang="el-GR" dirty="0">
                <a:latin typeface="Calibri" panose="020F0502020204030204" pitchFamily="34" charset="0"/>
                <a:cs typeface="Calibri" panose="020F0502020204030204" pitchFamily="34" charset="0"/>
              </a:rPr>
              <a:t>ηλεκτρικών φορτίων σε μια περιοχή του χώρου</a:t>
            </a:r>
          </a:p>
          <a:p>
            <a:pPr lvl="2"/>
            <a:r>
              <a:rPr lang="el-GR" dirty="0">
                <a:latin typeface="Calibri" panose="020F0502020204030204" pitchFamily="34" charset="0"/>
                <a:cs typeface="Calibri" panose="020F0502020204030204" pitchFamily="34" charset="0"/>
              </a:rPr>
              <a:t>Ως τώρα θεωρούσαμε – συνήθως – ένα πλήθος φορτίων ως στάσιμο!</a:t>
            </a:r>
          </a:p>
          <a:p>
            <a:pPr lvl="1"/>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Θα μάθουμε τον όρο </a:t>
            </a:r>
            <a:r>
              <a:rPr lang="el-GR" b="1" dirty="0">
                <a:latin typeface="Calibri" panose="020F0502020204030204" pitchFamily="34" charset="0"/>
                <a:cs typeface="Calibri" panose="020F0502020204030204" pitchFamily="34" charset="0"/>
              </a:rPr>
              <a:t>ηλεκτρικό ρεύμα </a:t>
            </a:r>
            <a:r>
              <a:rPr lang="el-GR" dirty="0">
                <a:latin typeface="Calibri" panose="020F0502020204030204" pitchFamily="34" charset="0"/>
                <a:cs typeface="Calibri" panose="020F0502020204030204" pitchFamily="34" charset="0"/>
              </a:rPr>
              <a:t>(ή απλώς </a:t>
            </a:r>
            <a:r>
              <a:rPr lang="el-GR" i="1" dirty="0">
                <a:latin typeface="Calibri" panose="020F0502020204030204" pitchFamily="34" charset="0"/>
                <a:cs typeface="Calibri" panose="020F0502020204030204" pitchFamily="34" charset="0"/>
              </a:rPr>
              <a:t>ρεύμα</a:t>
            </a:r>
            <a:r>
              <a:rPr lang="el-GR" dirty="0">
                <a:latin typeface="Calibri" panose="020F0502020204030204" pitchFamily="34" charset="0"/>
                <a:cs typeface="Calibri" panose="020F0502020204030204" pitchFamily="34" charset="0"/>
              </a:rPr>
              <a:t>) για την περιγραφή του </a:t>
            </a:r>
            <a:r>
              <a:rPr lang="el-GR" b="1" dirty="0">
                <a:latin typeface="Calibri" panose="020F0502020204030204" pitchFamily="34" charset="0"/>
                <a:cs typeface="Calibri" panose="020F0502020204030204" pitchFamily="34" charset="0"/>
              </a:rPr>
              <a:t>ρυθμού</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της ροής του φορτίου</a:t>
            </a:r>
            <a:endParaRPr lang="en-US" b="1"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Ροές φορτίων υπάρχουν σε ατμοσφαιρικά φαινόμενα, στο ανθρώπινο σώμα, σε ηλεκτρικά συστήματα, στο ηλιακό μας σύστημα…</a:t>
            </a:r>
          </a:p>
          <a:p>
            <a:pPr lvl="1"/>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Επίσης, θα μιλήσουμε για την </a:t>
            </a:r>
            <a:r>
              <a:rPr lang="el-GR" b="1" dirty="0">
                <a:latin typeface="Calibri" panose="020F0502020204030204" pitchFamily="34" charset="0"/>
                <a:cs typeface="Calibri" panose="020F0502020204030204" pitchFamily="34" charset="0"/>
              </a:rPr>
              <a:t>ηλεκτρική αντίσταση</a:t>
            </a:r>
          </a:p>
          <a:p>
            <a:pPr lvl="1"/>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Θα εισάγουμε ένα νέο στοιχείο, τον </a:t>
            </a:r>
            <a:r>
              <a:rPr lang="el-GR" b="1" dirty="0">
                <a:latin typeface="Calibri" panose="020F0502020204030204" pitchFamily="34" charset="0"/>
                <a:cs typeface="Calibri" panose="020F0502020204030204" pitchFamily="34" charset="0"/>
              </a:rPr>
              <a:t>αντιστάτη</a:t>
            </a: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99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p:sp>
        <p:nvSpPr>
          <p:cNvPr id="3" name="Content Placeholder 2"/>
          <p:cNvSpPr>
            <a:spLocks noGrp="1"/>
          </p:cNvSpPr>
          <p:nvPr>
            <p:ph idx="1"/>
          </p:nvPr>
        </p:nvSpPr>
        <p:spPr>
          <a:xfrm>
            <a:off x="738354" y="1359028"/>
            <a:ext cx="7245440" cy="5270377"/>
          </a:xfrm>
        </p:spPr>
        <p:txBody>
          <a:bodyPr>
            <a:normAutofit/>
          </a:bodyPr>
          <a:lstStyle/>
          <a:p>
            <a:r>
              <a:rPr lang="el-GR" b="1" dirty="0">
                <a:latin typeface="Calibri" panose="020F0502020204030204" pitchFamily="34" charset="0"/>
                <a:cs typeface="Calibri" panose="020F0502020204030204" pitchFamily="34" charset="0"/>
              </a:rPr>
              <a:t>Ηλεκτρικό Ρεύμα</a:t>
            </a:r>
          </a:p>
          <a:p>
            <a:pPr lvl="1"/>
            <a:endParaRPr lang="el-GR" sz="4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Στα πλαίσια του μαθήματος, μας ενδιαφέρει η ροή </a:t>
            </a:r>
            <a:r>
              <a:rPr lang="el-GR" sz="2000" b="1" dirty="0">
                <a:latin typeface="Calibri" panose="020F0502020204030204" pitchFamily="34" charset="0"/>
                <a:cs typeface="Calibri" panose="020F0502020204030204" pitchFamily="34" charset="0"/>
              </a:rPr>
              <a:t>σταθερών</a:t>
            </a:r>
            <a:r>
              <a:rPr lang="en-US" sz="2000" b="1" dirty="0">
                <a:latin typeface="Calibri" panose="020F0502020204030204" pitchFamily="34" charset="0"/>
                <a:cs typeface="Calibri" panose="020F0502020204030204" pitchFamily="34" charset="0"/>
              </a:rPr>
              <a:t> (</a:t>
            </a:r>
            <a:r>
              <a:rPr lang="el-GR" sz="2000" b="1" dirty="0">
                <a:latin typeface="Calibri" panose="020F0502020204030204" pitchFamily="34" charset="0"/>
                <a:cs typeface="Calibri" panose="020F0502020204030204" pitchFamily="34" charset="0"/>
              </a:rPr>
              <a:t>σε μέτρο &amp; φορά)</a:t>
            </a:r>
            <a:r>
              <a:rPr lang="el-GR" sz="2000" dirty="0">
                <a:latin typeface="Calibri" panose="020F0502020204030204" pitchFamily="34" charset="0"/>
                <a:cs typeface="Calibri" panose="020F0502020204030204" pitchFamily="34" charset="0"/>
              </a:rPr>
              <a:t> ρευμάτων (δηλ. η σταθερή ροή ελεύθερων </a:t>
            </a:r>
            <a:r>
              <a:rPr lang="el-GR" sz="2000" b="1" dirty="0">
                <a:latin typeface="Calibri" panose="020F0502020204030204" pitchFamily="34" charset="0"/>
                <a:cs typeface="Calibri" panose="020F0502020204030204" pitchFamily="34" charset="0"/>
              </a:rPr>
              <a:t>ηλεκτρονίων</a:t>
            </a:r>
            <a:r>
              <a:rPr lang="el-GR" sz="2000" dirty="0">
                <a:latin typeface="Calibri" panose="020F0502020204030204" pitchFamily="34" charset="0"/>
                <a:cs typeface="Calibri" panose="020F0502020204030204" pitchFamily="34" charset="0"/>
              </a:rPr>
              <a:t> τα οποία κινούνται διαμέσου </a:t>
            </a:r>
            <a:r>
              <a:rPr lang="el-GR" sz="2000" b="1" dirty="0">
                <a:latin typeface="Calibri" panose="020F0502020204030204" pitchFamily="34" charset="0"/>
                <a:cs typeface="Calibri" panose="020F0502020204030204" pitchFamily="34" charset="0"/>
              </a:rPr>
              <a:t>μεταλλικών αγωγών</a:t>
            </a:r>
            <a:r>
              <a:rPr lang="el-GR" sz="2000" dirty="0">
                <a:latin typeface="Calibri" panose="020F0502020204030204" pitchFamily="34" charset="0"/>
                <a:cs typeface="Calibri" panose="020F0502020204030204" pitchFamily="34" charset="0"/>
              </a:rPr>
              <a:t> (καλώδια)</a:t>
            </a:r>
            <a:r>
              <a:rPr lang="en-US" sz="2000" dirty="0">
                <a:latin typeface="Calibri" panose="020F0502020204030204" pitchFamily="34" charset="0"/>
                <a:cs typeface="Calibri" panose="020F0502020204030204" pitchFamily="34" charset="0"/>
              </a:rPr>
              <a:t>)</a:t>
            </a:r>
          </a:p>
          <a:p>
            <a:pPr lvl="1"/>
            <a:endParaRPr lang="el-GR" sz="600" dirty="0">
              <a:latin typeface="Calibri" panose="020F0502020204030204" pitchFamily="34" charset="0"/>
              <a:cs typeface="Calibri" panose="020F0502020204030204" pitchFamily="34" charset="0"/>
            </a:endParaRP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55EB552-686D-43AF-6CB3-A2A678E6D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866" y="3114368"/>
            <a:ext cx="5772881" cy="32521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96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p:sp>
        <p:nvSpPr>
          <p:cNvPr id="3" name="Content Placeholder 2"/>
          <p:cNvSpPr>
            <a:spLocks noGrp="1"/>
          </p:cNvSpPr>
          <p:nvPr>
            <p:ph idx="1"/>
          </p:nvPr>
        </p:nvSpPr>
        <p:spPr>
          <a:xfrm>
            <a:off x="738354" y="1359028"/>
            <a:ext cx="7948446" cy="5270377"/>
          </a:xfrm>
        </p:spPr>
        <p:txBody>
          <a:bodyPr>
            <a:normAutofit/>
          </a:bodyPr>
          <a:lstStyle/>
          <a:p>
            <a:r>
              <a:rPr lang="el-GR" b="1" dirty="0">
                <a:latin typeface="Calibri" panose="020F0502020204030204" pitchFamily="34" charset="0"/>
                <a:cs typeface="Calibri" panose="020F0502020204030204" pitchFamily="34" charset="0"/>
              </a:rPr>
              <a:t>Ηλεκτρικό Ρεύμα</a:t>
            </a:r>
          </a:p>
          <a:p>
            <a:pPr lvl="1"/>
            <a:endParaRPr lang="el-GR" sz="800" dirty="0">
              <a:latin typeface="Calibri" panose="020F0502020204030204" pitchFamily="34" charset="0"/>
              <a:cs typeface="Calibri" panose="020F0502020204030204" pitchFamily="34" charset="0"/>
            </a:endParaRPr>
          </a:p>
          <a:p>
            <a:pPr lvl="1"/>
            <a:endParaRPr lang="el-GR" sz="6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Ας ξεκινήσουμε τη μελέτη της </a:t>
            </a:r>
            <a:r>
              <a:rPr lang="el-GR" b="1" dirty="0">
                <a:latin typeface="Calibri" panose="020F0502020204030204" pitchFamily="34" charset="0"/>
                <a:cs typeface="Calibri" panose="020F0502020204030204" pitchFamily="34" charset="0"/>
              </a:rPr>
              <a:t>ροής ηλεκτρικού φορτίου </a:t>
            </a:r>
            <a:r>
              <a:rPr lang="el-GR" dirty="0">
                <a:latin typeface="Calibri" panose="020F0502020204030204" pitchFamily="34" charset="0"/>
                <a:cs typeface="Calibri" panose="020F0502020204030204" pitchFamily="34" charset="0"/>
              </a:rPr>
              <a:t>σε ένα τμήμα υλικού</a:t>
            </a:r>
          </a:p>
          <a:p>
            <a:pPr lvl="1"/>
            <a:endParaRPr lang="el-GR" sz="6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ποσότητα της ροής εξαρτάται από</a:t>
            </a:r>
          </a:p>
          <a:p>
            <a:pPr lvl="2"/>
            <a:r>
              <a:rPr lang="el-GR" dirty="0">
                <a:latin typeface="Calibri" panose="020F0502020204030204" pitchFamily="34" charset="0"/>
                <a:cs typeface="Calibri" panose="020F0502020204030204" pitchFamily="34" charset="0"/>
              </a:rPr>
              <a:t>το είδος του υλικού</a:t>
            </a:r>
          </a:p>
          <a:p>
            <a:pPr lvl="2"/>
            <a:r>
              <a:rPr lang="el-GR" dirty="0">
                <a:latin typeface="Calibri" panose="020F0502020204030204" pitchFamily="34" charset="0"/>
                <a:cs typeface="Calibri" panose="020F0502020204030204" pitchFamily="34" charset="0"/>
              </a:rPr>
              <a:t>τη διαφορά δυναμικού κατά μήκος του υλικού</a:t>
            </a:r>
          </a:p>
          <a:p>
            <a:pPr lvl="1"/>
            <a:endParaRPr lang="el-GR" sz="8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Λέμε ότι υπάρχει </a:t>
            </a:r>
            <a:r>
              <a:rPr lang="el-GR" b="1" dirty="0">
                <a:latin typeface="Calibri" panose="020F0502020204030204" pitchFamily="34" charset="0"/>
                <a:cs typeface="Calibri" panose="020F0502020204030204" pitchFamily="34" charset="0"/>
              </a:rPr>
              <a:t>ηλεκτρικό ρεύμα </a:t>
            </a:r>
            <a:r>
              <a:rPr lang="el-GR" dirty="0">
                <a:latin typeface="Calibri" panose="020F0502020204030204" pitchFamily="34" charset="0"/>
                <a:cs typeface="Calibri" panose="020F0502020204030204" pitchFamily="34" charset="0"/>
              </a:rPr>
              <a:t>όταν έχουμε </a:t>
            </a:r>
            <a:r>
              <a:rPr lang="el-GR" b="1" i="1" dirty="0">
                <a:latin typeface="Calibri" panose="020F0502020204030204" pitchFamily="34" charset="0"/>
                <a:cs typeface="Calibri" panose="020F0502020204030204" pitchFamily="34" charset="0"/>
              </a:rPr>
              <a:t>προσανατολισμένη</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ροή</a:t>
            </a:r>
            <a:r>
              <a:rPr lang="el-GR" dirty="0">
                <a:latin typeface="Calibri" panose="020F0502020204030204" pitchFamily="34" charset="0"/>
                <a:cs typeface="Calibri" panose="020F0502020204030204" pitchFamily="34" charset="0"/>
              </a:rPr>
              <a:t> ηλεκτρικού φορτίου μέσα από μια περιοχή</a:t>
            </a:r>
            <a:endParaRPr lang="en-US" b="1" dirty="0">
              <a:latin typeface="Calibri" panose="020F0502020204030204" pitchFamily="34" charset="0"/>
              <a:cs typeface="Calibri" panose="020F0502020204030204" pitchFamily="34" charset="0"/>
            </a:endParaRPr>
          </a:p>
          <a:p>
            <a:pPr lvl="1"/>
            <a:endParaRPr lang="en-US" b="1" i="1" dirty="0">
              <a:latin typeface="Calibri" panose="020F0502020204030204" pitchFamily="34" charset="0"/>
              <a:cs typeface="Calibri" panose="020F0502020204030204" pitchFamily="34" charset="0"/>
            </a:endParaRPr>
          </a:p>
          <a:p>
            <a:pPr lvl="1"/>
            <a:r>
              <a:rPr lang="el-GR" b="1" dirty="0">
                <a:latin typeface="Calibri" panose="020F0502020204030204" pitchFamily="34" charset="0"/>
                <a:cs typeface="Calibri" panose="020F0502020204030204" pitchFamily="34" charset="0"/>
              </a:rPr>
              <a:t>«Προσανατολισμένη ροή»???</a:t>
            </a: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161" y="5048796"/>
            <a:ext cx="2109600" cy="1396873"/>
          </a:xfrm>
          <a:prstGeom prst="rect">
            <a:avLst/>
          </a:prstGeom>
          <a:ln>
            <a:noFill/>
          </a:ln>
          <a:effectLst>
            <a:softEdge rad="112500"/>
          </a:effectLst>
        </p:spPr>
      </p:pic>
    </p:spTree>
    <p:extLst>
      <p:ext uri="{BB962C8B-B14F-4D97-AF65-F5344CB8AC3E}">
        <p14:creationId xmlns:p14="http://schemas.microsoft.com/office/powerpoint/2010/main" val="114879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500"/>
                                        <p:tgtEl>
                                          <p:spTgt spid="3">
                                            <p:txEl>
                                              <p:pRg st="11" end="1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6" y="1359028"/>
                <a:ext cx="7872249" cy="5270377"/>
              </a:xfrm>
            </p:spPr>
            <p:txBody>
              <a:bodyPr>
                <a:normAutofit/>
              </a:bodyPr>
              <a:lstStyle/>
              <a:p>
                <a:r>
                  <a:rPr lang="el-GR" b="1" dirty="0">
                    <a:latin typeface="Calibri" panose="020F0502020204030204" pitchFamily="34" charset="0"/>
                    <a:cs typeface="Calibri" panose="020F0502020204030204" pitchFamily="34" charset="0"/>
                  </a:rPr>
                  <a:t>Ηλεκτρικό Ρεύμα</a:t>
                </a:r>
              </a:p>
              <a:p>
                <a:pPr lvl="1"/>
                <a:r>
                  <a:rPr lang="el-GR" dirty="0">
                    <a:latin typeface="Calibri" panose="020F0502020204030204" pitchFamily="34" charset="0"/>
                    <a:cs typeface="Calibri" panose="020F0502020204030204" pitchFamily="34" charset="0"/>
                  </a:rPr>
                  <a:t>Τι σημαίνει «</a:t>
                </a:r>
                <a:r>
                  <a:rPr lang="el-GR" b="1" dirty="0">
                    <a:latin typeface="Calibri" panose="020F0502020204030204" pitchFamily="34" charset="0"/>
                    <a:cs typeface="Calibri" panose="020F0502020204030204" pitchFamily="34" charset="0"/>
                  </a:rPr>
                  <a:t>προσανατολισμένη ροή</a:t>
                </a:r>
                <a:r>
                  <a:rPr lang="el-GR" dirty="0">
                    <a:latin typeface="Calibri" panose="020F0502020204030204" pitchFamily="34" charset="0"/>
                    <a:cs typeface="Calibri" panose="020F0502020204030204" pitchFamily="34" charset="0"/>
                  </a:rPr>
                  <a:t>»?</a:t>
                </a:r>
                <a:endParaRPr lang="el-GR" sz="11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Τα ελεύθερα ηλεκτρόνια σε έναν αγωγό κινούνται </a:t>
                </a:r>
                <a:r>
                  <a:rPr lang="el-GR" b="1" dirty="0">
                    <a:latin typeface="Calibri" panose="020F0502020204030204" pitchFamily="34" charset="0"/>
                    <a:cs typeface="Calibri" panose="020F0502020204030204" pitchFamily="34" charset="0"/>
                  </a:rPr>
                  <a:t>τυχαία</a:t>
                </a:r>
                <a:r>
                  <a:rPr lang="el-GR" dirty="0">
                    <a:latin typeface="Calibri" panose="020F0502020204030204" pitchFamily="34" charset="0"/>
                    <a:cs typeface="Calibri" panose="020F0502020204030204" pitchFamily="34" charset="0"/>
                  </a:rPr>
                  <a:t> με ταχύτητες της τάξης του </a:t>
                </a:r>
                <a14:m>
                  <m:oMath xmlns:m="http://schemas.openxmlformats.org/officeDocument/2006/math">
                    <m:sSup>
                      <m:sSupPr>
                        <m:ctrlPr>
                          <a:rPr lang="el-GR" i="1" dirty="0" smtClean="0">
                            <a:latin typeface="Cambria Math" panose="02040503050406030204" pitchFamily="18" charset="0"/>
                            <a:cs typeface="Calibri" panose="020F0502020204030204" pitchFamily="34" charset="0"/>
                          </a:rPr>
                        </m:ctrlPr>
                      </m:sSupPr>
                      <m:e>
                        <m:r>
                          <a:rPr lang="el-GR" i="1" dirty="0" smtClean="0">
                            <a:latin typeface="Cambria Math" panose="02040503050406030204" pitchFamily="18" charset="0"/>
                            <a:cs typeface="Calibri" panose="020F0502020204030204" pitchFamily="34" charset="0"/>
                          </a:rPr>
                          <m:t>10</m:t>
                        </m:r>
                      </m:e>
                      <m:sup>
                        <m:r>
                          <a:rPr lang="el-GR" i="1" dirty="0" smtClean="0">
                            <a:latin typeface="Cambria Math" panose="02040503050406030204" pitchFamily="18" charset="0"/>
                            <a:cs typeface="Calibri" panose="020F0502020204030204" pitchFamily="34" charset="0"/>
                          </a:rPr>
                          <m:t>6</m:t>
                        </m:r>
                      </m:sup>
                    </m:sSup>
                  </m:oMath>
                </a14:m>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m/s…</a:t>
                </a:r>
              </a:p>
              <a:p>
                <a:pPr lvl="2"/>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αλλά </a:t>
                </a:r>
                <a:r>
                  <a:rPr lang="el-GR" b="1" dirty="0">
                    <a:latin typeface="Calibri" panose="020F0502020204030204" pitchFamily="34" charset="0"/>
                    <a:cs typeface="Calibri" panose="020F0502020204030204" pitchFamily="34" charset="0"/>
                  </a:rPr>
                  <a:t>δεν έχουν συνολικά κάποια προτίμηση </a:t>
                </a:r>
                <a:r>
                  <a:rPr lang="el-GR" dirty="0">
                    <a:latin typeface="Calibri" panose="020F0502020204030204" pitchFamily="34" charset="0"/>
                    <a:cs typeface="Calibri" panose="020F0502020204030204" pitchFamily="34" charset="0"/>
                  </a:rPr>
                  <a:t>να κινηθούν προς </a:t>
                </a:r>
                <a:r>
                  <a:rPr lang="el-GR" b="1" dirty="0">
                    <a:latin typeface="Calibri" panose="020F0502020204030204" pitchFamily="34" charset="0"/>
                    <a:cs typeface="Calibri" panose="020F0502020204030204" pitchFamily="34" charset="0"/>
                  </a:rPr>
                  <a:t>μια κατεύθυνση</a:t>
                </a:r>
                <a:r>
                  <a:rPr lang="el-GR" dirty="0">
                    <a:latin typeface="Calibri" panose="020F0502020204030204" pitchFamily="34" charset="0"/>
                    <a:cs typeface="Calibri" panose="020F0502020204030204" pitchFamily="34" charset="0"/>
                  </a:rPr>
                  <a:t>…</a:t>
                </a:r>
              </a:p>
              <a:p>
                <a:pPr lvl="1"/>
                <a:r>
                  <a:rPr lang="el-GR" dirty="0">
                    <a:latin typeface="Calibri" panose="020F0502020204030204" pitchFamily="34" charset="0"/>
                    <a:cs typeface="Calibri" panose="020F0502020204030204" pitchFamily="34" charset="0"/>
                  </a:rPr>
                  <a:t>…κι έτσι δεν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υπάρχει ρεύμα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στον αγωγό</a:t>
                </a:r>
              </a:p>
              <a:p>
                <a:pPr lvl="1"/>
                <a:endParaRPr lang="el-GR" sz="1050"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4" y="1359026"/>
                <a:ext cx="7872249" cy="5270377"/>
              </a:xfrm>
              <a:blipFill>
                <a:blip r:embed="rId2"/>
                <a:stretch>
                  <a:fillRect t="-925" r="-232"/>
                </a:stretch>
              </a:blipFill>
            </p:spPr>
            <p:txBody>
              <a:bodyPr/>
              <a:lstStyle/>
              <a:p>
                <a:r>
                  <a:rPr lang="en-US">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Electricity Works - The Engineering Mindse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57602" y="3640728"/>
            <a:ext cx="4946859" cy="2786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49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p:sp>
        <p:nvSpPr>
          <p:cNvPr id="3" name="Content Placeholder 2"/>
          <p:cNvSpPr>
            <a:spLocks noGrp="1"/>
          </p:cNvSpPr>
          <p:nvPr>
            <p:ph idx="1"/>
          </p:nvPr>
        </p:nvSpPr>
        <p:spPr>
          <a:xfrm>
            <a:off x="738352" y="1371600"/>
            <a:ext cx="7895601" cy="5105400"/>
          </a:xfrm>
        </p:spPr>
        <p:txBody>
          <a:bodyPr>
            <a:normAutofit/>
          </a:bodyPr>
          <a:lstStyle/>
          <a:p>
            <a:r>
              <a:rPr lang="el-GR" dirty="0">
                <a:latin typeface="Calibri" panose="020F0502020204030204" pitchFamily="34" charset="0"/>
                <a:cs typeface="Calibri" panose="020F0502020204030204" pitchFamily="34" charset="0"/>
              </a:rPr>
              <a:t>Πειράματα έδειξαν ότι υπάρχουν </a:t>
            </a:r>
            <a:r>
              <a:rPr lang="el-GR" b="1" dirty="0">
                <a:latin typeface="Calibri" panose="020F0502020204030204" pitchFamily="34" charset="0"/>
                <a:cs typeface="Calibri" panose="020F0502020204030204" pitchFamily="34" charset="0"/>
              </a:rPr>
              <a:t>δυο</a:t>
            </a:r>
            <a:r>
              <a:rPr lang="el-GR" dirty="0">
                <a:latin typeface="Calibri" panose="020F0502020204030204" pitchFamily="34" charset="0"/>
                <a:cs typeface="Calibri" panose="020F0502020204030204" pitchFamily="34" charset="0"/>
              </a:rPr>
              <a:t> είδη ηλεκτρικού φορτίου </a:t>
            </a:r>
          </a:p>
          <a:p>
            <a:endParaRPr lang="en-US"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Όπως είπαμε ήδη, ονομάστηκαν (αυθαίρετα) </a:t>
            </a:r>
            <a:r>
              <a:rPr lang="el-GR" b="1" i="1" dirty="0">
                <a:latin typeface="Calibri" panose="020F0502020204030204" pitchFamily="34" charset="0"/>
                <a:cs typeface="Calibri" panose="020F0502020204030204" pitchFamily="34" charset="0"/>
              </a:rPr>
              <a:t>θετικό</a:t>
            </a:r>
            <a:r>
              <a:rPr lang="el-GR"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a:t>
            </a:r>
            <a:r>
              <a:rPr lang="el-GR" b="1" i="1" dirty="0">
                <a:latin typeface="Calibri" panose="020F0502020204030204" pitchFamily="34" charset="0"/>
                <a:cs typeface="Calibri" panose="020F0502020204030204" pitchFamily="34" charset="0"/>
              </a:rPr>
              <a:t>αρνητικό</a:t>
            </a:r>
            <a:r>
              <a:rPr lang="el-GR" dirty="0">
                <a:latin typeface="Calibri" panose="020F0502020204030204" pitchFamily="34" charset="0"/>
                <a:cs typeface="Calibri" panose="020F0502020204030204" pitchFamily="34" charset="0"/>
              </a:rPr>
              <a:t> φορτίο</a:t>
            </a:r>
          </a:p>
          <a:p>
            <a:pPr lvl="1"/>
            <a:r>
              <a:rPr lang="el-GR" dirty="0">
                <a:latin typeface="Calibri" panose="020F0502020204030204" pitchFamily="34" charset="0"/>
                <a:cs typeface="Calibri" panose="020F0502020204030204" pitchFamily="34" charset="0"/>
              </a:rPr>
              <a:t>Τα </a:t>
            </a:r>
            <a:r>
              <a:rPr lang="el-GR" b="1" dirty="0">
                <a:latin typeface="Calibri" panose="020F0502020204030204" pitchFamily="34" charset="0"/>
                <a:cs typeface="Calibri" panose="020F0502020204030204" pitchFamily="34" charset="0"/>
              </a:rPr>
              <a:t>ηλεκτρόνια</a:t>
            </a:r>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ή και άλλα σωματίδια) έχουν </a:t>
            </a:r>
            <a:r>
              <a:rPr lang="el-GR" b="1" dirty="0">
                <a:latin typeface="Calibri" panose="020F0502020204030204" pitchFamily="34" charset="0"/>
                <a:cs typeface="Calibri" panose="020F0502020204030204" pitchFamily="34" charset="0"/>
              </a:rPr>
              <a:t>αρνητικό φορτίο</a:t>
            </a:r>
          </a:p>
          <a:p>
            <a:pPr lvl="1"/>
            <a:r>
              <a:rPr lang="el-GR" dirty="0">
                <a:latin typeface="Calibri" panose="020F0502020204030204" pitchFamily="34" charset="0"/>
                <a:cs typeface="Calibri" panose="020F0502020204030204" pitchFamily="34" charset="0"/>
              </a:rPr>
              <a:t>Τα </a:t>
            </a:r>
            <a:r>
              <a:rPr lang="el-GR" b="1" dirty="0">
                <a:latin typeface="Calibri" panose="020F0502020204030204" pitchFamily="34" charset="0"/>
                <a:cs typeface="Calibri" panose="020F0502020204030204" pitchFamily="34" charset="0"/>
              </a:rPr>
              <a:t>πρωτόνια</a:t>
            </a:r>
            <a:r>
              <a:rPr lang="el-GR" dirty="0">
                <a:latin typeface="Calibri" panose="020F0502020204030204" pitchFamily="34" charset="0"/>
                <a:cs typeface="Calibri" panose="020F0502020204030204" pitchFamily="34" charset="0"/>
              </a:rPr>
              <a:t> (ή και άλλα σωματίδια) έχουν </a:t>
            </a:r>
            <a:br>
              <a:rPr lang="el-GR"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θετικό φορτίο</a:t>
            </a:r>
          </a:p>
          <a:p>
            <a:pPr lvl="1"/>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Φορτία ίδιου προσήμου απωθούνται</a:t>
            </a:r>
          </a:p>
          <a:p>
            <a:r>
              <a:rPr lang="el-GR" b="1" dirty="0">
                <a:latin typeface="Calibri" panose="020F0502020204030204" pitchFamily="34" charset="0"/>
                <a:cs typeface="Calibri" panose="020F0502020204030204" pitchFamily="34" charset="0"/>
              </a:rPr>
              <a:t>Φορτία αντίθετου προσήμου έλκονται</a:t>
            </a:r>
          </a:p>
          <a:p>
            <a:endParaRPr lang="el-GR" dirty="0">
              <a:latin typeface="Calibri" panose="020F0502020204030204" pitchFamily="34" charset="0"/>
              <a:cs typeface="Calibri" panose="020F0502020204030204" pitchFamily="34" charset="0"/>
            </a:endParaRPr>
          </a:p>
        </p:txBody>
      </p:sp>
      <p:grpSp>
        <p:nvGrpSpPr>
          <p:cNvPr id="15" name="Group 14"/>
          <p:cNvGrpSpPr/>
          <p:nvPr/>
        </p:nvGrpSpPr>
        <p:grpSpPr>
          <a:xfrm>
            <a:off x="6248402" y="4419600"/>
            <a:ext cx="2385551" cy="2057400"/>
            <a:chOff x="6785106" y="4800600"/>
            <a:chExt cx="1848845" cy="1676400"/>
          </a:xfrm>
        </p:grpSpPr>
        <p:grpSp>
          <p:nvGrpSpPr>
            <p:cNvPr id="12" name="Group 11"/>
            <p:cNvGrpSpPr/>
            <p:nvPr/>
          </p:nvGrpSpPr>
          <p:grpSpPr>
            <a:xfrm>
              <a:off x="6785106" y="4800600"/>
              <a:ext cx="1848845" cy="1676400"/>
              <a:chOff x="6800244" y="4800600"/>
              <a:chExt cx="1848845" cy="167640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35875"/>
              <a:stretch/>
            </p:blipFill>
            <p:spPr>
              <a:xfrm>
                <a:off x="6800244" y="4959282"/>
                <a:ext cx="1581756" cy="1517718"/>
              </a:xfrm>
              <a:prstGeom prst="rect">
                <a:avLst/>
              </a:prstGeom>
            </p:spPr>
          </p:pic>
          <p:sp>
            <p:nvSpPr>
              <p:cNvPr id="11" name="Rounded Rectangle 10"/>
              <p:cNvSpPr/>
              <p:nvPr/>
            </p:nvSpPr>
            <p:spPr>
              <a:xfrm>
                <a:off x="8221387" y="4800600"/>
                <a:ext cx="427702" cy="685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mbria" panose="02040503050406030204"/>
                </a:endParaRPr>
              </a:p>
            </p:txBody>
          </p:sp>
        </p:grpSp>
        <p:sp>
          <p:nvSpPr>
            <p:cNvPr id="13" name="Rounded Rectangle 12"/>
            <p:cNvSpPr/>
            <p:nvPr/>
          </p:nvSpPr>
          <p:spPr>
            <a:xfrm>
              <a:off x="8351080" y="5556216"/>
              <a:ext cx="99551" cy="152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mbria" panose="02040503050406030204"/>
              </a:endParaRPr>
            </a:p>
          </p:txBody>
        </p:sp>
        <p:sp>
          <p:nvSpPr>
            <p:cNvPr id="14" name="Rounded Rectangle 13"/>
            <p:cNvSpPr/>
            <p:nvPr/>
          </p:nvSpPr>
          <p:spPr>
            <a:xfrm>
              <a:off x="8324887" y="6293724"/>
              <a:ext cx="99551" cy="152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mbria" panose="02040503050406030204"/>
              </a:endParaRPr>
            </a:p>
          </p:txBody>
        </p:sp>
      </p:grpSp>
    </p:spTree>
    <p:extLst>
      <p:ext uri="{BB962C8B-B14F-4D97-AF65-F5344CB8AC3E}">
        <p14:creationId xmlns:p14="http://schemas.microsoft.com/office/powerpoint/2010/main" val="411412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p:sp>
        <p:nvSpPr>
          <p:cNvPr id="3" name="Content Placeholder 2"/>
          <p:cNvSpPr>
            <a:spLocks noGrp="1"/>
          </p:cNvSpPr>
          <p:nvPr>
            <p:ph idx="1"/>
          </p:nvPr>
        </p:nvSpPr>
        <p:spPr>
          <a:xfrm>
            <a:off x="738354" y="1359028"/>
            <a:ext cx="7948446" cy="5270377"/>
          </a:xfrm>
        </p:spPr>
        <p:txBody>
          <a:bodyPr>
            <a:normAutofit/>
          </a:bodyPr>
          <a:lstStyle/>
          <a:p>
            <a:r>
              <a:rPr lang="el-GR" b="1" dirty="0">
                <a:latin typeface="Calibri" panose="020F0502020204030204" pitchFamily="34" charset="0"/>
                <a:cs typeface="Calibri" panose="020F0502020204030204" pitchFamily="34" charset="0"/>
              </a:rPr>
              <a:t>Ηλεκτρικό Ρεύμα</a:t>
            </a:r>
            <a:endParaRPr lang="el-GR" sz="105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Μια διαφορά δυναμικού στα άκρα του αγωγού θα προκαλέσει μια «προδιάθεση» για κίνηση</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προσανατολισμένη κίνηση</a:t>
            </a:r>
            <a:r>
              <a:rPr lang="el-GR" dirty="0">
                <a:latin typeface="Calibri" panose="020F0502020204030204" pitchFamily="34" charset="0"/>
                <a:cs typeface="Calibri" panose="020F0502020204030204" pitchFamily="34" charset="0"/>
              </a:rPr>
              <a:t>) των ηλεκτρονίων προς μια κατεύθυνση, και αυτό θα αποτελέσει το </a:t>
            </a:r>
            <a:r>
              <a:rPr lang="el-GR" b="1" dirty="0">
                <a:latin typeface="Calibri" panose="020F0502020204030204" pitchFamily="34" charset="0"/>
                <a:cs typeface="Calibri" panose="020F0502020204030204" pitchFamily="34" charset="0"/>
              </a:rPr>
              <a:t>ρεύμα</a:t>
            </a:r>
          </a:p>
          <a:p>
            <a:pPr lvl="1"/>
            <a:endParaRPr lang="en-US" dirty="0">
              <a:latin typeface="Calibri" panose="020F0502020204030204" pitchFamily="34" charset="0"/>
              <a:cs typeface="Calibri" panose="020F0502020204030204" pitchFamily="34" charset="0"/>
            </a:endParaRP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ectrical current flow in circuit - The Engineering Mindse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57602" y="3644189"/>
            <a:ext cx="4940713" cy="2783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54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38802" y="697592"/>
            <a:ext cx="3009903" cy="3615612"/>
          </a:xfrm>
          <a:prstGeom prst="rect">
            <a:avLst/>
          </a:prstGeom>
        </p:spPr>
      </p:pic>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6" y="1359026"/>
                <a:ext cx="7872249" cy="5270374"/>
              </a:xfrm>
            </p:spPr>
            <p:txBody>
              <a:bodyPr>
                <a:normAutofit lnSpcReduction="10000"/>
              </a:bodyPr>
              <a:lstStyle/>
              <a:p>
                <a:r>
                  <a:rPr lang="el-GR" b="1" dirty="0">
                    <a:latin typeface="Calibri" panose="020F0502020204030204" pitchFamily="34" charset="0"/>
                    <a:cs typeface="Calibri" panose="020F0502020204030204" pitchFamily="34" charset="0"/>
                  </a:rPr>
                  <a:t>Ηλεκτρικό Ρεύμα</a:t>
                </a:r>
              </a:p>
              <a:p>
                <a:pPr lvl="1"/>
                <a:r>
                  <a:rPr lang="el-GR" dirty="0">
                    <a:latin typeface="Calibri" panose="020F0502020204030204" pitchFamily="34" charset="0"/>
                    <a:cs typeface="Calibri" panose="020F0502020204030204" pitchFamily="34" charset="0"/>
                  </a:rPr>
                  <a:t>Αυτή η προσανατολισμένη κίνηση</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γίνεται με ταχύτητες </a:t>
                </a:r>
                <a:r>
                  <a:rPr lang="el-GR" b="1" dirty="0">
                    <a:latin typeface="Calibri" panose="020F0502020204030204" pitchFamily="34" charset="0"/>
                    <a:cs typeface="Calibri" panose="020F0502020204030204" pitchFamily="34" charset="0"/>
                  </a:rPr>
                  <a:t>πολύ μικρές</a:t>
                </a:r>
              </a:p>
              <a:p>
                <a:pPr lvl="1"/>
                <a:r>
                  <a:rPr lang="el-GR" dirty="0">
                    <a:latin typeface="Calibri" panose="020F0502020204030204" pitchFamily="34" charset="0"/>
                    <a:cs typeface="Calibri" panose="020F0502020204030204" pitchFamily="34" charset="0"/>
                  </a:rPr>
                  <a:t>Η ταχύτητα προσανατολισμένης κίνη-</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σης των ηλεκτρονίων αντίθετα της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φοράς του </a:t>
                </a:r>
                <a:r>
                  <a:rPr lang="el-GR" dirty="0" err="1">
                    <a:latin typeface="Calibri" panose="020F0502020204030204" pitchFamily="34" charset="0"/>
                    <a:cs typeface="Calibri" panose="020F0502020204030204" pitchFamily="34" charset="0"/>
                  </a:rPr>
                  <a:t>ηλ</a:t>
                </a:r>
                <a:r>
                  <a:rPr lang="el-GR" dirty="0">
                    <a:latin typeface="Calibri" panose="020F0502020204030204" pitchFamily="34" charset="0"/>
                    <a:cs typeface="Calibri" panose="020F0502020204030204" pitchFamily="34" charset="0"/>
                  </a:rPr>
                  <a:t>. πεδίου ονομάζεται </a:t>
                </a:r>
                <a:br>
                  <a:rPr lang="el-GR"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ταχύτητα ολίσθησης </a:t>
                </a:r>
                <a14:m>
                  <m:oMath xmlns:m="http://schemas.openxmlformats.org/officeDocument/2006/math">
                    <m:sSub>
                      <m:sSubPr>
                        <m:ctrlPr>
                          <a:rPr lang="en-US" b="1" i="1" dirty="0" smtClean="0">
                            <a:latin typeface="Cambria Math" panose="02040503050406030204" pitchFamily="18" charset="0"/>
                            <a:cs typeface="Calibri" panose="020F0502020204030204" pitchFamily="34" charset="0"/>
                          </a:rPr>
                        </m:ctrlPr>
                      </m:sSubPr>
                      <m:e>
                        <m:acc>
                          <m:accPr>
                            <m:chr m:val="⃗"/>
                            <m:ctrlPr>
                              <a:rPr lang="en-US" b="1" i="1" smtClean="0">
                                <a:latin typeface="Cambria Math" panose="02040503050406030204" pitchFamily="18" charset="0"/>
                                <a:cs typeface="Calibri" panose="020F0502020204030204" pitchFamily="34" charset="0"/>
                              </a:rPr>
                            </m:ctrlPr>
                          </m:accPr>
                          <m:e>
                            <m:r>
                              <a:rPr lang="en-US" b="1" i="1" smtClean="0">
                                <a:latin typeface="Cambria Math" panose="02040503050406030204" pitchFamily="18" charset="0"/>
                                <a:cs typeface="Calibri" panose="020F0502020204030204" pitchFamily="34" charset="0"/>
                              </a:rPr>
                              <m:t>𝒖</m:t>
                            </m:r>
                          </m:e>
                        </m:acc>
                      </m:e>
                      <m:sub>
                        <m:r>
                          <a:rPr lang="en-US" b="1" i="1" dirty="0" smtClean="0">
                            <a:latin typeface="Cambria Math" panose="02040503050406030204" pitchFamily="18" charset="0"/>
                            <a:cs typeface="Calibri" panose="020F0502020204030204" pitchFamily="34" charset="0"/>
                          </a:rPr>
                          <m:t>𝒅</m:t>
                        </m:r>
                      </m:sub>
                    </m:sSub>
                  </m:oMath>
                </a14:m>
                <a:endParaRPr lang="en-US"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ταχύτητα ολίσθησης είναι αρκετά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μικρή, της τάξης του </a:t>
                </a:r>
                <a14:m>
                  <m:oMath xmlns:m="http://schemas.openxmlformats.org/officeDocument/2006/math">
                    <m:sSup>
                      <m:sSupPr>
                        <m:ctrlPr>
                          <a:rPr lang="el-GR" i="1" dirty="0" smtClean="0">
                            <a:latin typeface="Cambria Math" panose="02040503050406030204" pitchFamily="18" charset="0"/>
                            <a:cs typeface="Calibri" panose="020F0502020204030204" pitchFamily="34" charset="0"/>
                          </a:rPr>
                        </m:ctrlPr>
                      </m:sSupPr>
                      <m:e>
                        <m:r>
                          <a:rPr lang="el-GR" i="1" dirty="0" smtClean="0">
                            <a:latin typeface="Cambria Math" panose="02040503050406030204" pitchFamily="18" charset="0"/>
                            <a:cs typeface="Calibri" panose="020F0502020204030204" pitchFamily="34" charset="0"/>
                          </a:rPr>
                          <m:t>10</m:t>
                        </m:r>
                      </m:e>
                      <m:sup>
                        <m:r>
                          <a:rPr lang="el-GR" i="1" dirty="0" smtClean="0">
                            <a:latin typeface="Cambria Math" panose="02040503050406030204" pitchFamily="18" charset="0"/>
                            <a:cs typeface="Calibri" panose="020F0502020204030204" pitchFamily="34" charset="0"/>
                          </a:rPr>
                          <m:t>−4</m:t>
                        </m:r>
                      </m:sup>
                    </m:sSup>
                  </m:oMath>
                </a14:m>
                <a:r>
                  <a:rPr lang="el-G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m/s</a:t>
                </a:r>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Πώς τότε πατάμε ένα κουμπί και φωτίζεται αμέσως μια λάμπα?</a:t>
                </a:r>
              </a:p>
              <a:p>
                <a:pPr lvl="2"/>
                <a:r>
                  <a:rPr lang="el-GR" sz="1900" dirty="0">
                    <a:latin typeface="Calibri" panose="020F0502020204030204" pitchFamily="34" charset="0"/>
                    <a:cs typeface="Calibri" panose="020F0502020204030204" pitchFamily="34" charset="0"/>
                  </a:rPr>
                  <a:t>Μα τα καλώδια είναι γεμάτα ηλεκτρόνια!</a:t>
                </a:r>
              </a:p>
              <a:p>
                <a:pPr lvl="2"/>
                <a:r>
                  <a:rPr lang="el-GR" sz="1900" dirty="0">
                    <a:latin typeface="Calibri" panose="020F0502020204030204" pitchFamily="34" charset="0"/>
                    <a:cs typeface="Calibri" panose="020F0502020204030204" pitchFamily="34" charset="0"/>
                  </a:rPr>
                  <a:t>Με την εγκατάσταση του πεδίου, υπάρχει σχεδόν άμεση κίνηση όλων των ηλεκτρονίων στο καλώδιο</a:t>
                </a:r>
              </a:p>
              <a:p>
                <a:pPr lvl="2"/>
                <a:r>
                  <a:rPr lang="el-GR" sz="1900" dirty="0">
                    <a:latin typeface="Calibri" panose="020F0502020204030204" pitchFamily="34" charset="0"/>
                    <a:cs typeface="Calibri" panose="020F0502020204030204" pitchFamily="34" charset="0"/>
                  </a:rPr>
                  <a:t>Δε χρειάζεται να περιμένουμε να</a:t>
                </a:r>
                <a:r>
                  <a:rPr lang="en-US" sz="1900" dirty="0">
                    <a:latin typeface="Calibri" panose="020F0502020204030204" pitchFamily="34" charset="0"/>
                    <a:cs typeface="Calibri" panose="020F0502020204030204" pitchFamily="34" charset="0"/>
                  </a:rPr>
                  <a:t> </a:t>
                </a:r>
                <a:r>
                  <a:rPr lang="el-GR" sz="1900" dirty="0">
                    <a:latin typeface="Calibri" panose="020F0502020204030204" pitchFamily="34" charset="0"/>
                    <a:cs typeface="Calibri" panose="020F0502020204030204" pitchFamily="34" charset="0"/>
                  </a:rPr>
                  <a:t>προχωρήσει το ηλεκτρόνιο που βρίσκεται «πίσω» από το διακόπτη μέχρι τη λάμπα!</a:t>
                </a: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4" y="1359026"/>
                <a:ext cx="7872249" cy="5270374"/>
              </a:xfrm>
              <a:blipFill rotWithShape="0">
                <a:blip r:embed="rId3"/>
                <a:stretch>
                  <a:fillRect t="-1618" b="-347"/>
                </a:stretch>
              </a:blipFill>
            </p:spPr>
            <p:txBody>
              <a:bodyPr/>
              <a:lstStyle/>
              <a:p>
                <a:r>
                  <a:rPr lang="el-GR">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4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7688958" cy="5078640"/>
              </a:xfrm>
            </p:spPr>
            <p:txBody>
              <a:bodyPr>
                <a:normAutofit/>
              </a:bodyPr>
              <a:lstStyle/>
              <a:p>
                <a:r>
                  <a:rPr lang="el-GR" b="1" dirty="0">
                    <a:latin typeface="Calibri" panose="020F0502020204030204" pitchFamily="34" charset="0"/>
                    <a:cs typeface="Calibri" panose="020F0502020204030204" pitchFamily="34" charset="0"/>
                  </a:rPr>
                  <a:t>Ηλεκτρικό Ρεύμα</a:t>
                </a:r>
              </a:p>
              <a:p>
                <a:r>
                  <a:rPr lang="el-GR" dirty="0">
                    <a:latin typeface="Calibri" panose="020F0502020204030204" pitchFamily="34" charset="0"/>
                    <a:cs typeface="Calibri" panose="020F0502020204030204" pitchFamily="34" charset="0"/>
                  </a:rPr>
                  <a:t>Ας ορίσουμε το ρεύμα ποσοτικά:</a:t>
                </a:r>
              </a:p>
              <a:p>
                <a:pPr lvl="1"/>
                <a:r>
                  <a:rPr lang="el-GR" dirty="0">
                    <a:latin typeface="Calibri" panose="020F0502020204030204" pitchFamily="34" charset="0"/>
                    <a:cs typeface="Calibri" panose="020F0502020204030204" pitchFamily="34" charset="0"/>
                  </a:rPr>
                  <a:t>Έστω μια ποσότητα φορτίου που κινείται κάθετα σε μια επιφάνεια εμβαδού </a:t>
                </a:r>
                <a14:m>
                  <m:oMath xmlns:m="http://schemas.openxmlformats.org/officeDocument/2006/math">
                    <m:r>
                      <a:rPr lang="el-GR" i="1" dirty="0" smtClean="0">
                        <a:latin typeface="Cambria Math" panose="02040503050406030204" pitchFamily="18" charset="0"/>
                      </a:rPr>
                      <m:t>𝛢</m:t>
                    </m:r>
                  </m:oMath>
                </a14:m>
                <a:endParaRPr lang="el-GR" i="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Το </a:t>
                </a:r>
                <a:r>
                  <a:rPr lang="el-GR" b="1" dirty="0">
                    <a:latin typeface="Calibri" panose="020F0502020204030204" pitchFamily="34" charset="0"/>
                    <a:cs typeface="Calibri" panose="020F0502020204030204" pitchFamily="34" charset="0"/>
                  </a:rPr>
                  <a:t>ρεύμα</a:t>
                </a:r>
                <a:r>
                  <a:rPr lang="el-GR" dirty="0">
                    <a:latin typeface="Calibri" panose="020F0502020204030204" pitchFamily="34" charset="0"/>
                    <a:cs typeface="Calibri" panose="020F0502020204030204" pitchFamily="34" charset="0"/>
                  </a:rPr>
                  <a:t> ορίζεται ως ο ρυθμός με τον οποίο το φορτίο ρέει μέσα από την επιφάνεια</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Αν η ποσότητα του φορτίου που περνάει από την επιφάνεια σε χρόνο </a:t>
                </a:r>
                <a14:m>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t</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είναι </a:t>
                </a:r>
                <a14:m>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Q</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τότε το </a:t>
                </a:r>
                <a:r>
                  <a:rPr lang="el-GR" b="1" dirty="0">
                    <a:latin typeface="Calibri" panose="020F0502020204030204" pitchFamily="34" charset="0"/>
                    <a:cs typeface="Calibri" panose="020F0502020204030204" pitchFamily="34" charset="0"/>
                  </a:rPr>
                  <a:t>μέσο ρεύμα</a:t>
                </a:r>
                <a:r>
                  <a:rPr lang="el-GR" dirty="0">
                    <a:latin typeface="Calibri" panose="020F0502020204030204" pitchFamily="34" charset="0"/>
                    <a:cs typeface="Calibri" panose="020F0502020204030204" pitchFamily="34" charset="0"/>
                  </a:rPr>
                  <a:t> ισούται με </a:t>
                </a:r>
              </a:p>
              <a:p>
                <a:pPr marL="685783" lvl="2" indent="0">
                  <a:buNone/>
                </a:pPr>
                <a:endParaRPr lang="en-US" i="1" dirty="0">
                  <a:latin typeface="Calibri" panose="020F0502020204030204" pitchFamily="34" charset="0"/>
                  <a:cs typeface="Calibri" panose="020F0502020204030204" pitchFamily="34" charset="0"/>
                </a:endParaRPr>
              </a:p>
              <a:p>
                <a:pPr marL="685783" lvl="2" indent="0">
                  <a:buNone/>
                </a:pPr>
                <a14:m>
                  <m:oMathPara xmlns:m="http://schemas.openxmlformats.org/officeDocument/2006/math">
                    <m:oMathParaPr>
                      <m:jc m:val="centerGroup"/>
                    </m:oMathParaPr>
                    <m:oMath xmlns:m="http://schemas.openxmlformats.org/officeDocument/2006/math">
                      <m:sSub>
                        <m:sSubPr>
                          <m:ctrlPr>
                            <a:rPr lang="el-GR" sz="2400" i="1">
                              <a:latin typeface="Cambria Math" panose="02040503050406030204" pitchFamily="18" charset="0"/>
                            </a:rPr>
                          </m:ctrlPr>
                        </m:sSubPr>
                        <m:e>
                          <m:r>
                            <a:rPr lang="en-US" sz="2400" i="1">
                              <a:latin typeface="Cambria Math" panose="02040503050406030204" pitchFamily="18" charset="0"/>
                            </a:rPr>
                            <m:t>𝐼</m:t>
                          </m:r>
                        </m:e>
                        <m:sub>
                          <m:r>
                            <a:rPr lang="en-US" sz="2400" i="1">
                              <a:latin typeface="Cambria Math" panose="02040503050406030204" pitchFamily="18" charset="0"/>
                            </a:rPr>
                            <m:t>𝑎𝑣𝑔</m:t>
                          </m:r>
                        </m:sub>
                      </m:sSub>
                      <m:r>
                        <a:rPr lang="el-GR" sz="2400" i="1">
                          <a:latin typeface="Cambria Math" panose="02040503050406030204" pitchFamily="18" charset="0"/>
                        </a:rPr>
                        <m:t>=</m:t>
                      </m:r>
                      <m:f>
                        <m:fPr>
                          <m:ctrlPr>
                            <a:rPr lang="el-GR" sz="2400" i="1">
                              <a:latin typeface="Cambria Math" panose="02040503050406030204" pitchFamily="18" charset="0"/>
                            </a:rPr>
                          </m:ctrlPr>
                        </m:fPr>
                        <m:num>
                          <m:r>
                            <m:rPr>
                              <m:sty m:val="p"/>
                            </m:rPr>
                            <a:rPr lang="el-GR" sz="2400">
                              <a:latin typeface="Cambria Math" panose="02040503050406030204" pitchFamily="18" charset="0"/>
                            </a:rPr>
                            <m:t>Δ</m:t>
                          </m:r>
                          <m:r>
                            <m:rPr>
                              <m:sty m:val="p"/>
                            </m:rPr>
                            <a:rPr lang="en-US" sz="2400">
                              <a:latin typeface="Cambria Math" panose="02040503050406030204" pitchFamily="18" charset="0"/>
                            </a:rPr>
                            <m:t>Q</m:t>
                          </m:r>
                        </m:num>
                        <m:den>
                          <m:r>
                            <m:rPr>
                              <m:sty m:val="p"/>
                            </m:rPr>
                            <a:rPr lang="el-GR" sz="2400">
                              <a:latin typeface="Cambria Math" panose="02040503050406030204" pitchFamily="18" charset="0"/>
                            </a:rPr>
                            <m:t>Δ</m:t>
                          </m:r>
                          <m:r>
                            <m:rPr>
                              <m:sty m:val="p"/>
                            </m:rPr>
                            <a:rPr lang="en-US" sz="2400">
                              <a:latin typeface="Cambria Math" panose="02040503050406030204" pitchFamily="18" charset="0"/>
                            </a:rPr>
                            <m:t>t</m:t>
                          </m:r>
                        </m:den>
                      </m:f>
                    </m:oMath>
                  </m:oMathPara>
                </a14:m>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7688958" cy="5078640"/>
              </a:xfrm>
              <a:blipFill rotWithShape="0">
                <a:blip r:embed="rId2"/>
                <a:stretch>
                  <a:fillRect t="-960" r="-1190"/>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2" y="4455613"/>
            <a:ext cx="3226765" cy="1994628"/>
          </a:xfrm>
          <a:prstGeom prst="rect">
            <a:avLst/>
          </a:prstGeom>
        </p:spPr>
      </p:pic>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Cloud Callout 5"/>
              <p:cNvSpPr/>
              <p:nvPr/>
            </p:nvSpPr>
            <p:spPr>
              <a:xfrm>
                <a:off x="738351" y="4819042"/>
                <a:ext cx="2177173" cy="1631199"/>
              </a:xfrm>
              <a:prstGeom prst="cloudCallout">
                <a:avLst>
                  <a:gd name="adj1" fmla="val 76670"/>
                  <a:gd name="adj2" fmla="val -8217"/>
                </a:avLst>
              </a:prstGeom>
              <a:ln w="28575">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Μονάδα μέτρησης: </a:t>
                </a:r>
                <a14:m>
                  <m:oMath xmlns:m="http://schemas.openxmlformats.org/officeDocument/2006/math">
                    <m:r>
                      <a:rPr kumimoji="0" lang="el-GR"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Calibri" panose="020F0502020204030204" pitchFamily="34" charset="0"/>
                      </a:rPr>
                      <m:t>1 </m:t>
                    </m:r>
                    <m:r>
                      <m:rPr>
                        <m:sty m:val="p"/>
                      </m:rPr>
                      <a:rPr kumimoji="0" lang="en-US" sz="16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Calibri" panose="020F0502020204030204" pitchFamily="34" charset="0"/>
                      </a:rPr>
                      <m:t>Ampere</m:t>
                    </m:r>
                    <m:r>
                      <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Calibri" panose="020F0502020204030204" pitchFamily="34" charset="0"/>
                      </a:rPr>
                      <m:t> (</m:t>
                    </m:r>
                    <m:r>
                      <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Calibri" panose="020F0502020204030204" pitchFamily="34" charset="0"/>
                      </a:rPr>
                      <m:t>𝐴</m:t>
                    </m:r>
                    <m:r>
                      <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Calibri" panose="020F0502020204030204" pitchFamily="34" charset="0"/>
                      </a:rPr>
                      <m:t>)=1 </m:t>
                    </m:r>
                    <m:r>
                      <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Calibri" panose="020F0502020204030204" pitchFamily="34" charset="0"/>
                      </a:rPr>
                      <m:t>𝐶</m:t>
                    </m:r>
                    <m:r>
                      <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Calibri" panose="020F0502020204030204" pitchFamily="34" charset="0"/>
                      </a:rPr>
                      <m:t>/</m:t>
                    </m:r>
                    <m:r>
                      <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Calibri" panose="020F0502020204030204" pitchFamily="34" charset="0"/>
                      </a:rPr>
                      <m:t>𝑠</m:t>
                    </m:r>
                  </m:oMath>
                </a14:m>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xmlns="">
          <p:sp>
            <p:nvSpPr>
              <p:cNvPr id="6" name="Cloud Callout 5"/>
              <p:cNvSpPr>
                <a:spLocks noRot="1" noChangeAspect="1" noMove="1" noResize="1" noEditPoints="1" noAdjustHandles="1" noChangeArrowheads="1" noChangeShapeType="1" noTextEdit="1"/>
              </p:cNvSpPr>
              <p:nvPr/>
            </p:nvSpPr>
            <p:spPr>
              <a:xfrm>
                <a:off x="738351" y="4819042"/>
                <a:ext cx="2177173" cy="1631199"/>
              </a:xfrm>
              <a:prstGeom prst="cloudCallout">
                <a:avLst>
                  <a:gd name="adj1" fmla="val 76670"/>
                  <a:gd name="adj2" fmla="val -8217"/>
                </a:avLst>
              </a:prstGeom>
              <a:blipFill>
                <a:blip r:embed="rId5"/>
                <a:stretch>
                  <a:fillRect/>
                </a:stretch>
              </a:blipFill>
              <a:ln w="28575">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183109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79360" y="1376783"/>
                <a:ext cx="8100849" cy="5328819"/>
              </a:xfrm>
            </p:spPr>
            <p:txBody>
              <a:bodyPr>
                <a:normAutofit lnSpcReduction="10000"/>
              </a:bodyPr>
              <a:lstStyle/>
              <a:p>
                <a:r>
                  <a:rPr lang="el-GR" sz="2600" b="1" dirty="0">
                    <a:latin typeface="Calibri" panose="020F0502020204030204" pitchFamily="34" charset="0"/>
                    <a:cs typeface="Calibri" panose="020F0502020204030204" pitchFamily="34" charset="0"/>
                  </a:rPr>
                  <a:t>Ηλεκτρικό Ρεύμα</a:t>
                </a:r>
              </a:p>
              <a:p>
                <a:r>
                  <a:rPr lang="el-GR" dirty="0">
                    <a:latin typeface="Calibri" panose="020F0502020204030204" pitchFamily="34" charset="0"/>
                    <a:cs typeface="Calibri" panose="020F0502020204030204" pitchFamily="34" charset="0"/>
                  </a:rPr>
                  <a:t>Το </a:t>
                </a:r>
                <a:r>
                  <a:rPr lang="el-GR" b="1" dirty="0">
                    <a:latin typeface="Calibri" panose="020F0502020204030204" pitchFamily="34" charset="0"/>
                    <a:cs typeface="Calibri" panose="020F0502020204030204" pitchFamily="34" charset="0"/>
                  </a:rPr>
                  <a:t>στιγμιαίο ρεύμα </a:t>
                </a:r>
                <a:r>
                  <a:rPr lang="el-GR" dirty="0">
                    <a:latin typeface="Calibri" panose="020F0502020204030204" pitchFamily="34" charset="0"/>
                    <a:cs typeface="Calibri" panose="020F0502020204030204" pitchFamily="34" charset="0"/>
                  </a:rPr>
                  <a:t>ορίζεται ως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το όριο του μέσου ηλεκτρικού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ρεύματος όταν </a:t>
                </a:r>
                <a14:m>
                  <m:oMath xmlns:m="http://schemas.openxmlformats.org/officeDocument/2006/math">
                    <m:r>
                      <m:rPr>
                        <m:sty m:val="p"/>
                      </m:rPr>
                      <a:rPr lang="el-GR">
                        <a:latin typeface="Cambria Math" panose="02040503050406030204" pitchFamily="18" charset="0"/>
                      </a:rPr>
                      <m:t>Δ</m:t>
                    </m:r>
                    <m:r>
                      <m:rPr>
                        <m:sty m:val="p"/>
                      </m:rPr>
                      <a:rPr lang="en-US">
                        <a:latin typeface="Cambria Math" panose="02040503050406030204" pitchFamily="18" charset="0"/>
                      </a:rPr>
                      <m:t>t</m:t>
                    </m:r>
                    <m:r>
                      <a:rPr lang="en-US">
                        <a:latin typeface="Cambria Math" panose="02040503050406030204" pitchFamily="18" charset="0"/>
                      </a:rPr>
                      <m:t>→0</m:t>
                    </m:r>
                  </m:oMath>
                </a14:m>
                <a:r>
                  <a:rPr lang="en-US" b="1" dirty="0">
                    <a:latin typeface="Calibri" panose="020F0502020204030204" pitchFamily="34" charset="0"/>
                    <a:cs typeface="Calibri" panose="020F0502020204030204" pitchFamily="34" charset="0"/>
                  </a:rPr>
                  <a:t> </a:t>
                </a:r>
                <a:endParaRPr lang="el-GR" b="1" dirty="0">
                  <a:latin typeface="Calibri" panose="020F0502020204030204" pitchFamily="34" charset="0"/>
                  <a:cs typeface="Calibri" panose="020F0502020204030204" pitchFamily="34" charset="0"/>
                </a:endParaRPr>
              </a:p>
              <a:p>
                <a:endParaRPr lang="en-US" sz="400" i="1" dirty="0">
                  <a:latin typeface="Calibri" panose="020F0502020204030204" pitchFamily="34" charset="0"/>
                  <a:cs typeface="Calibri" panose="020F0502020204030204" pitchFamily="34" charset="0"/>
                </a:endParaRPr>
              </a:p>
              <a:p>
                <a:pPr marL="411463" lvl="1" indent="0">
                  <a:buNone/>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𝐼</m:t>
                      </m:r>
                      <m:r>
                        <a:rPr lang="en-US" sz="2400" i="1" dirty="0">
                          <a:latin typeface="Cambria Math" panose="02040503050406030204" pitchFamily="18" charset="0"/>
                          <a:ea typeface="Cambria Math" panose="02040503050406030204" pitchFamily="18" charset="0"/>
                        </a:rPr>
                        <m:t>≡</m:t>
                      </m:r>
                      <m:f>
                        <m:fPr>
                          <m:ctrlPr>
                            <a:rPr lang="en-US" sz="2400" i="1" dirty="0">
                              <a:latin typeface="Cambria Math" panose="02040503050406030204" pitchFamily="18" charset="0"/>
                              <a:ea typeface="Cambria Math" panose="02040503050406030204" pitchFamily="18" charset="0"/>
                            </a:rPr>
                          </m:ctrlPr>
                        </m:fPr>
                        <m:num>
                          <m:r>
                            <a:rPr lang="en-US" sz="2400" i="1" dirty="0">
                              <a:latin typeface="Cambria Math" panose="02040503050406030204" pitchFamily="18" charset="0"/>
                              <a:ea typeface="Cambria Math" panose="02040503050406030204" pitchFamily="18" charset="0"/>
                            </a:rPr>
                            <m:t>𝑑𝑄</m:t>
                          </m:r>
                        </m:num>
                        <m:den>
                          <m:r>
                            <a:rPr lang="en-US" sz="2400" i="1" dirty="0">
                              <a:latin typeface="Cambria Math" panose="02040503050406030204" pitchFamily="18" charset="0"/>
                              <a:ea typeface="Cambria Math" panose="02040503050406030204" pitchFamily="18" charset="0"/>
                            </a:rPr>
                            <m:t>𝑑𝑡</m:t>
                          </m:r>
                        </m:den>
                      </m:f>
                    </m:oMath>
                  </m:oMathPara>
                </a14:m>
                <a:endParaRPr lang="el-GR" dirty="0">
                  <a:latin typeface="Calibri" panose="020F0502020204030204" pitchFamily="34" charset="0"/>
                  <a:cs typeface="Calibri" panose="020F0502020204030204" pitchFamily="34" charset="0"/>
                </a:endParaRPr>
              </a:p>
              <a:p>
                <a:endParaRPr lang="el-GR" sz="8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Τα φορτισμένα σωματίδια που διαπερνούν μια επιφάνεια μπορεί να είναι θετικά, αρνητικά, ή και τα δυο (</a:t>
                </a:r>
                <a:r>
                  <a:rPr lang="el-GR" b="1" dirty="0">
                    <a:latin typeface="Calibri" panose="020F0502020204030204" pitchFamily="34" charset="0"/>
                    <a:cs typeface="Calibri" panose="020F0502020204030204" pitchFamily="34" charset="0"/>
                  </a:rPr>
                  <a:t>στα μέταλλα είναι αρνητικά – ηλεκτρόνια</a:t>
                </a:r>
                <a:r>
                  <a:rPr lang="el-GR" dirty="0">
                    <a:latin typeface="Calibri" panose="020F0502020204030204" pitchFamily="34" charset="0"/>
                    <a:cs typeface="Calibri" panose="020F0502020204030204" pitchFamily="34" charset="0"/>
                  </a:rPr>
                  <a:t>)</a:t>
                </a:r>
              </a:p>
              <a:p>
                <a:r>
                  <a:rPr lang="el-GR" dirty="0">
                    <a:latin typeface="Calibri" panose="020F0502020204030204" pitchFamily="34" charset="0"/>
                    <a:cs typeface="Calibri" panose="020F0502020204030204" pitchFamily="34" charset="0"/>
                  </a:rPr>
                  <a:t>Έχει συμφωνηθεί (για </a:t>
                </a:r>
                <a:r>
                  <a:rPr lang="el-GR" u="sng" dirty="0">
                    <a:latin typeface="Calibri" panose="020F0502020204030204" pitchFamily="34" charset="0"/>
                    <a:cs typeface="Calibri" panose="020F0502020204030204" pitchFamily="34" charset="0"/>
                  </a:rPr>
                  <a:t>ιστορικούς</a:t>
                </a:r>
                <a:r>
                  <a:rPr lang="el-GR" dirty="0">
                    <a:latin typeface="Calibri" panose="020F0502020204030204" pitchFamily="34" charset="0"/>
                    <a:cs typeface="Calibri" panose="020F0502020204030204" pitchFamily="34" charset="0"/>
                  </a:rPr>
                  <a:t> λόγους) να θεωρούμε ως κατεύθυνση του ρεύματος την κατεύθυνση των </a:t>
                </a:r>
                <a:r>
                  <a:rPr lang="el-GR" b="1" dirty="0">
                    <a:latin typeface="Calibri" panose="020F0502020204030204" pitchFamily="34" charset="0"/>
                    <a:cs typeface="Calibri" panose="020F0502020204030204" pitchFamily="34" charset="0"/>
                  </a:rPr>
                  <a:t>θετικών</a:t>
                </a:r>
                <a:r>
                  <a:rPr lang="el-GR" dirty="0">
                    <a:latin typeface="Calibri" panose="020F0502020204030204" pitchFamily="34" charset="0"/>
                    <a:cs typeface="Calibri" panose="020F0502020204030204" pitchFamily="34" charset="0"/>
                  </a:rPr>
                  <a:t> φορτίων</a:t>
                </a:r>
              </a:p>
              <a:p>
                <a:pPr lvl="1"/>
                <a:r>
                  <a:rPr lang="el-GR" dirty="0">
                    <a:latin typeface="Calibri" panose="020F0502020204030204" pitchFamily="34" charset="0"/>
                    <a:cs typeface="Calibri" panose="020F0502020204030204" pitchFamily="34" charset="0"/>
                  </a:rPr>
                  <a:t>Δηλ. αντίθετη στην κίνηση των ηλεκτρονίων στους μεταλλικούς αγωγούς</a:t>
                </a: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79358" y="1376781"/>
                <a:ext cx="8100849" cy="5328819"/>
              </a:xfrm>
              <a:blipFill rotWithShape="0">
                <a:blip r:embed="rId2"/>
                <a:stretch>
                  <a:fillRect t="-1716" r="-1354"/>
                </a:stretch>
              </a:blipFill>
            </p:spPr>
            <p:txBody>
              <a:bodyPr/>
              <a:lstStyle/>
              <a:p>
                <a:r>
                  <a:rPr lang="el-GR">
                    <a:noFill/>
                  </a:rPr>
                  <a:t> </a:t>
                </a:r>
              </a:p>
            </p:txBody>
          </p:sp>
        </mc:Fallback>
      </mc:AlternateContent>
      <p:sp>
        <p:nvSpPr>
          <p:cNvPr id="5" name="Rounded Rectangle 4"/>
          <p:cNvSpPr/>
          <p:nvPr/>
        </p:nvSpPr>
        <p:spPr>
          <a:xfrm>
            <a:off x="3871451" y="2831691"/>
            <a:ext cx="1371600" cy="893133"/>
          </a:xfrm>
          <a:prstGeom prst="roundRect">
            <a:avLst>
              <a:gd name="adj" fmla="val 12121"/>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179" y="1040946"/>
            <a:ext cx="3226765" cy="1994628"/>
          </a:xfrm>
          <a:prstGeom prst="rect">
            <a:avLst/>
          </a:prstGeom>
        </p:spPr>
      </p:pic>
    </p:spTree>
    <p:extLst>
      <p:ext uri="{BB962C8B-B14F-4D97-AF65-F5344CB8AC3E}">
        <p14:creationId xmlns:p14="http://schemas.microsoft.com/office/powerpoint/2010/main" val="409020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3855" y="720467"/>
            <a:ext cx="2641520" cy="1632859"/>
          </a:xfrm>
          <a:prstGeom prst="rect">
            <a:avLst/>
          </a:prstGeom>
        </p:spPr>
      </p:pic>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8024651" cy="5181600"/>
              </a:xfrm>
            </p:spPr>
            <p:txBody>
              <a:bodyPr>
                <a:normAutofit fontScale="92500" lnSpcReduction="10000"/>
              </a:bodyPr>
              <a:lstStyle/>
              <a:p>
                <a:r>
                  <a:rPr lang="el-GR" sz="2600" b="1" dirty="0">
                    <a:latin typeface="Calibri" panose="020F0502020204030204" pitchFamily="34" charset="0"/>
                    <a:cs typeface="Calibri" panose="020F0502020204030204" pitchFamily="34" charset="0"/>
                  </a:rPr>
                  <a:t>Ηλεκτρικό Ρεύμα</a:t>
                </a:r>
              </a:p>
              <a:p>
                <a:r>
                  <a:rPr lang="el-GR" dirty="0">
                    <a:latin typeface="Calibri" panose="020F0502020204030204" pitchFamily="34" charset="0"/>
                    <a:cs typeface="Calibri" panose="020F0502020204030204" pitchFamily="34" charset="0"/>
                  </a:rPr>
                  <a:t>Αν τα άκρα ενός αγώγιμου καλωδίου</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ενωθούν σε ένα βρόχο (κλειστό μονοπάτι),</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όλα τα σημεία του βρόχου έχουν το ίδιο ηλεκτρικό δυναμικό</a:t>
                </a:r>
              </a:p>
              <a:p>
                <a:pPr lvl="1"/>
                <a:r>
                  <a:rPr lang="el-GR" dirty="0">
                    <a:latin typeface="Calibri" panose="020F0502020204030204" pitchFamily="34" charset="0"/>
                    <a:cs typeface="Calibri" panose="020F0502020204030204" pitchFamily="34" charset="0"/>
                  </a:rPr>
                  <a:t>Το ηλεκτρικό πεδίο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είναι μηδέν</a:t>
                </a:r>
              </a:p>
              <a:p>
                <a:pPr lvl="1"/>
                <a:r>
                  <a:rPr lang="el-GR" dirty="0">
                    <a:latin typeface="Calibri" panose="020F0502020204030204" pitchFamily="34" charset="0"/>
                    <a:cs typeface="Calibri" panose="020F0502020204030204" pitchFamily="34" charset="0"/>
                  </a:rPr>
                  <a:t>Άρα δεν υπάρχει ρεύμα</a:t>
                </a:r>
                <a:endParaRPr lang="en-US"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Αν όμως τα άκρα του συνδεθούν σε μια μπαταρία (</a:t>
                </a:r>
                <a:r>
                  <a:rPr lang="el-GR" b="1" dirty="0">
                    <a:latin typeface="Calibri" panose="020F0502020204030204" pitchFamily="34" charset="0"/>
                    <a:cs typeface="Calibri" panose="020F0502020204030204" pitchFamily="34" charset="0"/>
                  </a:rPr>
                  <a:t>πηγή διαφοράς δυναμικού</a:t>
                </a:r>
                <a:r>
                  <a:rPr lang="el-GR" dirty="0">
                    <a:latin typeface="Calibri" panose="020F0502020204030204" pitchFamily="34" charset="0"/>
                    <a:cs typeface="Calibri" panose="020F0502020204030204" pitchFamily="34" charset="0"/>
                  </a:rPr>
                  <a:t>), δεν έχουν όλα τα σημεία του βρόχου το ίδιο δυναμικό!</a:t>
                </a:r>
              </a:p>
              <a:p>
                <a:pPr lvl="1"/>
                <a:r>
                  <a:rPr lang="el-GR" dirty="0">
                    <a:latin typeface="Calibri" panose="020F0502020204030204" pitchFamily="34" charset="0"/>
                    <a:cs typeface="Calibri" panose="020F0502020204030204" pitchFamily="34" charset="0"/>
                  </a:rPr>
                  <a:t>Η μπαταρία εγκαθιστά διαφορά δυναμικού μεταξύ των άκρων του βρόχου</a:t>
                </a:r>
              </a:p>
              <a:p>
                <a:pPr lvl="2"/>
                <a:r>
                  <a:rPr lang="el-GR" dirty="0">
                    <a:latin typeface="Calibri" panose="020F0502020204030204" pitchFamily="34" charset="0"/>
                    <a:cs typeface="Calibri" panose="020F0502020204030204" pitchFamily="34" charset="0"/>
                  </a:rPr>
                  <a:t>Δημιουργώντας ηλεκτρικό πεδίο μέσα στο καλώδιο</a:t>
                </a:r>
              </a:p>
              <a:p>
                <a:pPr lvl="2"/>
                <a:r>
                  <a:rPr lang="el-GR" dirty="0">
                    <a:latin typeface="Calibri" panose="020F0502020204030204" pitchFamily="34" charset="0"/>
                    <a:cs typeface="Calibri" panose="020F0502020204030204" pitchFamily="34" charset="0"/>
                  </a:rPr>
                  <a:t>Το πεδίο προκαλεί ηλεκτρική δύναμη στα ελεύθερα ηλεκτρόνια του καλωδίου, προκαλώντας την προσανατολισμένη κίνησή τους</a:t>
                </a:r>
              </a:p>
              <a:p>
                <a:pPr lvl="2"/>
                <a:r>
                  <a:rPr lang="el-GR" dirty="0">
                    <a:latin typeface="Calibri" panose="020F0502020204030204" pitchFamily="34" charset="0"/>
                    <a:cs typeface="Calibri" panose="020F0502020204030204" pitchFamily="34" charset="0"/>
                  </a:rPr>
                  <a:t>Δημιουργώντας έτσι το </a:t>
                </a:r>
                <a:r>
                  <a:rPr lang="el-GR" b="1" dirty="0">
                    <a:latin typeface="Calibri" panose="020F0502020204030204" pitchFamily="34" charset="0"/>
                    <a:cs typeface="Calibri" panose="020F0502020204030204" pitchFamily="34" charset="0"/>
                  </a:rPr>
                  <a:t>ηλεκτρικό ρεύμα</a:t>
                </a:r>
                <a:r>
                  <a:rPr lang="el-GR" dirty="0">
                    <a:latin typeface="Calibri" panose="020F0502020204030204" pitchFamily="34" charset="0"/>
                    <a:cs typeface="Calibri" panose="020F0502020204030204" pitchFamily="34" charset="0"/>
                  </a:rPr>
                  <a:t>!</a:t>
                </a:r>
              </a:p>
              <a:p>
                <a:pPr lvl="1"/>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1" cy="5181600"/>
              </a:xfrm>
              <a:blipFill rotWithShape="0">
                <a:blip r:embed="rId3"/>
                <a:stretch>
                  <a:fillRect t="-1647"/>
                </a:stretch>
              </a:blipFill>
            </p:spPr>
            <p:txBody>
              <a:bodyPr/>
              <a:lstStyle/>
              <a:p>
                <a:r>
                  <a:rPr lang="el-GR">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37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6783"/>
                <a:ext cx="8024651" cy="5252621"/>
              </a:xfrm>
            </p:spPr>
            <p:txBody>
              <a:bodyPr>
                <a:normAutofit/>
              </a:bodyPr>
              <a:lstStyle/>
              <a:p>
                <a:r>
                  <a:rPr lang="el-GR" b="1" dirty="0">
                    <a:latin typeface="Calibri" panose="020F0502020204030204" pitchFamily="34" charset="0"/>
                    <a:cs typeface="Calibri" panose="020F0502020204030204" pitchFamily="34" charset="0"/>
                  </a:rPr>
                  <a:t>Ηλεκτρικό ρεύμα</a:t>
                </a:r>
              </a:p>
              <a:p>
                <a:pPr lvl="1"/>
                <a:r>
                  <a:rPr lang="el-GR" dirty="0">
                    <a:latin typeface="Calibri" panose="020F0502020204030204" pitchFamily="34" charset="0"/>
                    <a:cs typeface="Calibri" panose="020F0502020204030204" pitchFamily="34" charset="0"/>
                  </a:rPr>
                  <a:t>Ας ορίσουμε ως </a:t>
                </a:r>
                <a:r>
                  <a:rPr lang="el-GR" b="1" i="1" dirty="0">
                    <a:latin typeface="Calibri" panose="020F0502020204030204" pitchFamily="34" charset="0"/>
                    <a:cs typeface="Calibri" panose="020F0502020204030204" pitchFamily="34" charset="0"/>
                  </a:rPr>
                  <a:t>πυκνότητα ρεύματος </a:t>
                </a:r>
                <a:r>
                  <a:rPr lang="en-US" b="1" i="1" dirty="0">
                    <a:latin typeface="Calibri" panose="020F0502020204030204" pitchFamily="34" charset="0"/>
                    <a:cs typeface="Calibri" panose="020F0502020204030204" pitchFamily="34" charset="0"/>
                  </a:rPr>
                  <a:t>J </a:t>
                </a:r>
                <a:r>
                  <a:rPr lang="el-GR" dirty="0">
                    <a:latin typeface="Calibri" panose="020F0502020204030204" pitchFamily="34" charset="0"/>
                    <a:cs typeface="Calibri" panose="020F0502020204030204" pitchFamily="34" charset="0"/>
                  </a:rPr>
                  <a:t>σε ένα καλώδιο ως το ρεύμα ανά μονάδα επιφάνειας </a:t>
                </a:r>
              </a:p>
              <a:p>
                <a:pPr lvl="1"/>
                <a:endParaRPr lang="en-US" sz="900" i="1" dirty="0">
                  <a:latin typeface="Calibri" panose="020F0502020204030204" pitchFamily="34" charset="0"/>
                  <a:cs typeface="Calibri" panose="020F0502020204030204" pitchFamily="34" charset="0"/>
                </a:endParaRPr>
              </a:p>
              <a:p>
                <a:pPr marL="365751"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𝐼</m:t>
                          </m:r>
                        </m:num>
                        <m:den>
                          <m:r>
                            <a:rPr lang="en-US" b="0" i="1" smtClean="0">
                              <a:latin typeface="Cambria Math" panose="02040503050406030204" pitchFamily="18" charset="0"/>
                            </a:rPr>
                            <m:t>𝐴</m:t>
                          </m:r>
                        </m:den>
                      </m:f>
                    </m:oMath>
                  </m:oMathPara>
                </a14:m>
                <a:endParaRPr lang="en-US" b="0" dirty="0">
                  <a:latin typeface="Calibri" panose="020F0502020204030204" pitchFamily="34" charset="0"/>
                  <a:cs typeface="Calibri" panose="020F0502020204030204" pitchFamily="34" charset="0"/>
                </a:endParaRPr>
              </a:p>
              <a:p>
                <a:pPr lvl="1"/>
                <a:endParaRPr lang="el-GR" sz="8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παραπάνω σχέση ισχύει μόνο για ομοιόμορφη πυκνότητα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και για επιφάνεια </a:t>
                </a:r>
                <a14:m>
                  <m:oMath xmlns:m="http://schemas.openxmlformats.org/officeDocument/2006/math">
                    <m:r>
                      <a:rPr lang="el-GR" i="1" dirty="0" smtClean="0">
                        <a:latin typeface="Cambria Math" panose="02040503050406030204" pitchFamily="18" charset="0"/>
                        <a:cs typeface="Calibri" panose="020F0502020204030204" pitchFamily="34" charset="0"/>
                      </a:rPr>
                      <m:t>𝛢</m:t>
                    </m:r>
                  </m:oMath>
                </a14:m>
                <a:r>
                  <a:rPr lang="el-GR" dirty="0">
                    <a:latin typeface="Calibri" panose="020F0502020204030204" pitchFamily="34" charset="0"/>
                    <a:cs typeface="Calibri" panose="020F0502020204030204" pitchFamily="34" charset="0"/>
                  </a:rPr>
                  <a:t> κάθετη στη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διεύθυνση του ρεύματος </a:t>
                </a:r>
              </a:p>
              <a:p>
                <a:pPr lvl="1"/>
                <a:endParaRPr lang="en-US" sz="6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Όπως περιγράψαμε ηλεκτρικά πεδία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με ηλεκτρικές δυναμικές γραμμές,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έτσι μπορούμε να περιγράψουμε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την πυκνότητα ρεύματος με </a:t>
                </a:r>
                <a:r>
                  <a:rPr lang="el-GR" dirty="0" err="1">
                    <a:latin typeface="Calibri" panose="020F0502020204030204" pitchFamily="34" charset="0"/>
                    <a:cs typeface="Calibri" panose="020F0502020204030204" pitchFamily="34" charset="0"/>
                  </a:rPr>
                  <a:t>αντίστοι</a:t>
                </a:r>
                <a:r>
                  <a:rPr lang="el-GR" dirty="0">
                    <a:latin typeface="Calibri" panose="020F0502020204030204" pitchFamily="34" charset="0"/>
                    <a:cs typeface="Calibri" panose="020F0502020204030204" pitchFamily="34" charset="0"/>
                  </a:rPr>
                  <a:t>-</a:t>
                </a:r>
                <a:br>
                  <a:rPr lang="el-GR" dirty="0">
                    <a:latin typeface="Calibri" panose="020F0502020204030204" pitchFamily="34" charset="0"/>
                    <a:cs typeface="Calibri" panose="020F0502020204030204" pitchFamily="34" charset="0"/>
                  </a:rPr>
                </a:br>
                <a:r>
                  <a:rPr lang="el-GR" dirty="0" err="1">
                    <a:latin typeface="Calibri" panose="020F0502020204030204" pitchFamily="34" charset="0"/>
                    <a:cs typeface="Calibri" panose="020F0502020204030204" pitchFamily="34" charset="0"/>
                  </a:rPr>
                  <a:t>χες</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ρευματικές γραμμές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6783"/>
                <a:ext cx="8024651" cy="5252621"/>
              </a:xfrm>
              <a:blipFill>
                <a:blip r:embed="rId2"/>
                <a:stretch>
                  <a:fillRect t="-928"/>
                </a:stretch>
              </a:blipFill>
            </p:spPr>
            <p:txBody>
              <a:bodyPr/>
              <a:lstStyle/>
              <a:p>
                <a:r>
                  <a:rPr lang="en-US">
                    <a:noFill/>
                  </a:rPr>
                  <a:t> </a:t>
                </a:r>
              </a:p>
            </p:txBody>
          </p:sp>
        </mc:Fallback>
      </mc:AlternateContent>
      <p:grpSp>
        <p:nvGrpSpPr>
          <p:cNvPr id="6" name="Group 5"/>
          <p:cNvGrpSpPr/>
          <p:nvPr/>
        </p:nvGrpSpPr>
        <p:grpSpPr>
          <a:xfrm>
            <a:off x="5791200" y="4120474"/>
            <a:ext cx="2758634" cy="2318426"/>
            <a:chOff x="5791200" y="4120474"/>
            <a:chExt cx="2758634" cy="2318426"/>
          </a:xfrm>
        </p:grpSpPr>
        <p:pic>
          <p:nvPicPr>
            <p:cNvPr id="4" name="Picture 3"/>
            <p:cNvPicPr>
              <a:picLocks noChangeAspect="1"/>
            </p:cNvPicPr>
            <p:nvPr/>
          </p:nvPicPr>
          <p:blipFill rotWithShape="1">
            <a:blip r:embed="rId3"/>
            <a:srcRect l="4902" r="2941"/>
            <a:stretch/>
          </p:blipFill>
          <p:spPr>
            <a:xfrm>
              <a:off x="5791200" y="4120474"/>
              <a:ext cx="2758634" cy="2318426"/>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7087246" y="4241800"/>
                  <a:ext cx="146771" cy="276999"/>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087246" y="4241800"/>
                  <a:ext cx="146771" cy="276999"/>
                </a:xfrm>
                <a:prstGeom prst="rect">
                  <a:avLst/>
                </a:prstGeom>
                <a:blipFill rotWithShape="0">
                  <a:blip r:embed="rId4"/>
                  <a:stretch>
                    <a:fillRect l="-41667" r="-29167" b="-8889"/>
                  </a:stretch>
                </a:blipFill>
              </p:spPr>
              <p:txBody>
                <a:bodyPr/>
                <a:lstStyle/>
                <a:p>
                  <a:r>
                    <a:rPr lang="el-GR">
                      <a:noFill/>
                    </a:rPr>
                    <a:t> </a:t>
                  </a:r>
                </a:p>
              </p:txBody>
            </p:sp>
          </mc:Fallback>
        </mc:AlternateContent>
      </p:grpSp>
      <p:pic>
        <p:nvPicPr>
          <p:cNvPr id="7"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8" name="Line Callout 3 7"/>
          <p:cNvSpPr/>
          <p:nvPr/>
        </p:nvSpPr>
        <p:spPr>
          <a:xfrm flipH="1">
            <a:off x="6248400" y="3048000"/>
            <a:ext cx="1828800" cy="457200"/>
          </a:xfrm>
          <a:prstGeom prst="borderCallout3">
            <a:avLst>
              <a:gd name="adj1" fmla="val 18750"/>
              <a:gd name="adj2" fmla="val 758"/>
              <a:gd name="adj3" fmla="val 18751"/>
              <a:gd name="adj4" fmla="val -22511"/>
              <a:gd name="adj5" fmla="val 100000"/>
              <a:gd name="adj6" fmla="val -21212"/>
              <a:gd name="adj7" fmla="val 493223"/>
              <a:gd name="adj8" fmla="val -2489"/>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Cambria" panose="02040503050406030204"/>
                <a:ea typeface="+mn-ea"/>
                <a:cs typeface="+mn-cs"/>
              </a:rPr>
              <a:t>Μεγαλύτερη πυκνότητα ρεύματος στον αγωγό</a:t>
            </a:r>
          </a:p>
        </p:txBody>
      </p:sp>
    </p:spTree>
    <p:extLst>
      <p:ext uri="{BB962C8B-B14F-4D97-AF65-F5344CB8AC3E}">
        <p14:creationId xmlns:p14="http://schemas.microsoft.com/office/powerpoint/2010/main" val="424713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486400" y="2229597"/>
            <a:ext cx="3157764" cy="2247900"/>
          </a:xfrm>
          <a:prstGeom prst="rect">
            <a:avLst/>
          </a:prstGeom>
        </p:spPr>
      </p:pic>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6783"/>
                <a:ext cx="8024651" cy="5252621"/>
              </a:xfrm>
            </p:spPr>
            <p:txBody>
              <a:bodyPr>
                <a:normAutofit fontScale="92500"/>
              </a:bodyPr>
              <a:lstStyle/>
              <a:p>
                <a:r>
                  <a:rPr lang="el-GR" b="1" dirty="0">
                    <a:latin typeface="Calibri" panose="020F0502020204030204" pitchFamily="34" charset="0"/>
                    <a:cs typeface="Calibri" panose="020F0502020204030204" pitchFamily="34" charset="0"/>
                  </a:rPr>
                  <a:t>Ηλεκτρικό ρεύμα</a:t>
                </a:r>
              </a:p>
              <a:p>
                <a:r>
                  <a:rPr lang="el-GR" sz="2200" dirty="0">
                    <a:latin typeface="Calibri" panose="020F0502020204030204" pitchFamily="34" charset="0"/>
                    <a:cs typeface="Calibri" panose="020F0502020204030204" pitchFamily="34" charset="0"/>
                  </a:rPr>
                  <a:t>Μπορούμε να σχετίσουμε το ρεύμα </a:t>
                </a:r>
                <a14:m>
                  <m:oMath xmlns:m="http://schemas.openxmlformats.org/officeDocument/2006/math">
                    <m:r>
                      <a:rPr lang="en-US" sz="2000" b="0" i="1" smtClean="0">
                        <a:latin typeface="Cambria Math" panose="02040503050406030204" pitchFamily="18" charset="0"/>
                      </a:rPr>
                      <m:t>𝐼</m:t>
                    </m:r>
                  </m:oMath>
                </a14:m>
                <a:r>
                  <a:rPr lang="el-GR" sz="2200" dirty="0">
                    <a:latin typeface="Calibri" panose="020F0502020204030204" pitchFamily="34" charset="0"/>
                    <a:cs typeface="Calibri" panose="020F0502020204030204" pitchFamily="34" charset="0"/>
                  </a:rPr>
                  <a:t> με την ταχύτητα ολίσθησης των ηλεκτρονίων</a:t>
                </a:r>
                <a:r>
                  <a:rPr lang="en-US" sz="2200" dirty="0">
                    <a:latin typeface="Calibri" panose="020F0502020204030204" pitchFamily="34" charset="0"/>
                    <a:cs typeface="Calibri" panose="020F0502020204030204" pitchFamily="34" charset="0"/>
                  </a:rPr>
                  <a:t> </a:t>
                </a:r>
                <a14:m>
                  <m:oMath xmlns:m="http://schemas.openxmlformats.org/officeDocument/2006/math">
                    <m:sSub>
                      <m:sSubPr>
                        <m:ctrlPr>
                          <a:rPr lang="en-US" sz="2200" i="1">
                            <a:latin typeface="Cambria Math" panose="02040503050406030204" pitchFamily="18" charset="0"/>
                            <a:cs typeface="Calibri" panose="020F0502020204030204" pitchFamily="34" charset="0"/>
                          </a:rPr>
                        </m:ctrlPr>
                      </m:sSubPr>
                      <m:e>
                        <m:r>
                          <a:rPr lang="en-US" sz="2200" i="1">
                            <a:latin typeface="Cambria Math" panose="02040503050406030204" pitchFamily="18" charset="0"/>
                            <a:cs typeface="Calibri" panose="020F0502020204030204" pitchFamily="34" charset="0"/>
                          </a:rPr>
                          <m:t>𝑢</m:t>
                        </m:r>
                      </m:e>
                      <m:sub>
                        <m:r>
                          <a:rPr lang="en-US" sz="2200" i="1">
                            <a:latin typeface="Cambria Math" panose="02040503050406030204" pitchFamily="18" charset="0"/>
                            <a:cs typeface="Calibri" panose="020F0502020204030204" pitchFamily="34" charset="0"/>
                          </a:rPr>
                          <m:t>𝑑</m:t>
                        </m:r>
                      </m:sub>
                    </m:sSub>
                  </m:oMath>
                </a14:m>
                <a:r>
                  <a:rPr lang="el-GR" sz="2200" dirty="0">
                    <a:latin typeface="Calibri" panose="020F0502020204030204" pitchFamily="34" charset="0"/>
                    <a:cs typeface="Calibri" panose="020F0502020204030204" pitchFamily="34" charset="0"/>
                  </a:rPr>
                  <a:t>?</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Ας το δούμε…</a:t>
                </a:r>
              </a:p>
              <a:p>
                <a:r>
                  <a:rPr lang="el-GR" sz="2200" dirty="0">
                    <a:latin typeface="Calibri" panose="020F0502020204030204" pitchFamily="34" charset="0"/>
                    <a:cs typeface="Calibri" panose="020F0502020204030204" pitchFamily="34" charset="0"/>
                  </a:rPr>
                  <a:t>Τα (</a:t>
                </a:r>
                <a:r>
                  <a:rPr lang="el-GR" sz="2200" dirty="0" err="1">
                    <a:latin typeface="Calibri" panose="020F0502020204030204" pitchFamily="34" charset="0"/>
                    <a:cs typeface="Calibri" panose="020F0502020204030204" pitchFamily="34" charset="0"/>
                  </a:rPr>
                  <a:t>υποτιθ</a:t>
                </a:r>
                <a:r>
                  <a:rPr lang="el-GR" sz="2200" dirty="0">
                    <a:latin typeface="Calibri" panose="020F0502020204030204" pitchFamily="34" charset="0"/>
                    <a:cs typeface="Calibri" panose="020F0502020204030204" pitchFamily="34" charset="0"/>
                  </a:rPr>
                  <a:t>.) θετικά φορτία του </a:t>
                </a:r>
                <a:r>
                  <a:rPr lang="el-GR" sz="2200" dirty="0" err="1">
                    <a:latin typeface="Calibri" panose="020F0502020204030204" pitchFamily="34" charset="0"/>
                    <a:cs typeface="Calibri" panose="020F0502020204030204" pitchFamily="34" charset="0"/>
                  </a:rPr>
                  <a:t>κυλιν</a:t>
                </a:r>
                <a:r>
                  <a:rPr lang="el-GR" sz="2200" dirty="0">
                    <a:latin typeface="Calibri" panose="020F0502020204030204" pitchFamily="34" charset="0"/>
                    <a:cs typeface="Calibri" panose="020F0502020204030204" pitchFamily="34" charset="0"/>
                  </a:rPr>
                  <a:t>-</a:t>
                </a:r>
                <a:br>
                  <a:rPr lang="el-GR" sz="2200" dirty="0">
                    <a:latin typeface="Calibri" panose="020F0502020204030204" pitchFamily="34" charset="0"/>
                    <a:cs typeface="Calibri" panose="020F0502020204030204" pitchFamily="34" charset="0"/>
                  </a:rPr>
                </a:br>
                <a:r>
                  <a:rPr lang="el-GR" sz="2200" dirty="0" err="1">
                    <a:latin typeface="Calibri" panose="020F0502020204030204" pitchFamily="34" charset="0"/>
                    <a:cs typeface="Calibri" panose="020F0502020204030204" pitchFamily="34" charset="0"/>
                  </a:rPr>
                  <a:t>δρικού</a:t>
                </a:r>
                <a:r>
                  <a:rPr lang="el-GR" sz="2200" dirty="0">
                    <a:latin typeface="Calibri" panose="020F0502020204030204" pitchFamily="34" charset="0"/>
                    <a:cs typeface="Calibri" panose="020F0502020204030204" pitchFamily="34" charset="0"/>
                  </a:rPr>
                  <a:t> αγωγού κινούνται προς τη φορά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του ηλεκτρικού πεδίου</a:t>
                </a:r>
              </a:p>
              <a:p>
                <a:r>
                  <a:rPr lang="el-GR" sz="2200" dirty="0">
                    <a:latin typeface="Calibri" panose="020F0502020204030204" pitchFamily="34" charset="0"/>
                    <a:cs typeface="Calibri" panose="020F0502020204030204" pitchFamily="34" charset="0"/>
                  </a:rPr>
                  <a:t>Αν η πυκνότητα ρεύματος είναι </a:t>
                </a:r>
                <a:r>
                  <a:rPr lang="el-GR" sz="2200" dirty="0" err="1">
                    <a:latin typeface="Calibri" panose="020F0502020204030204" pitchFamily="34" charset="0"/>
                    <a:cs typeface="Calibri" panose="020F0502020204030204" pitchFamily="34" charset="0"/>
                  </a:rPr>
                  <a:t>ομοιό</a:t>
                </a:r>
                <a:r>
                  <a:rPr lang="el-GR" sz="2200" dirty="0">
                    <a:latin typeface="Calibri" panose="020F0502020204030204" pitchFamily="34" charset="0"/>
                    <a:cs typeface="Calibri" panose="020F0502020204030204" pitchFamily="34" charset="0"/>
                  </a:rPr>
                  <a:t>-</a:t>
                </a:r>
                <a:br>
                  <a:rPr lang="el-GR" sz="2200" dirty="0">
                    <a:latin typeface="Calibri" panose="020F0502020204030204" pitchFamily="34" charset="0"/>
                    <a:cs typeface="Calibri" panose="020F0502020204030204" pitchFamily="34" charset="0"/>
                  </a:rPr>
                </a:br>
                <a:r>
                  <a:rPr lang="el-GR" sz="2200" dirty="0" err="1">
                    <a:latin typeface="Calibri" panose="020F0502020204030204" pitchFamily="34" charset="0"/>
                    <a:cs typeface="Calibri" panose="020F0502020204030204" pitchFamily="34" charset="0"/>
                  </a:rPr>
                  <a:t>μορφη</a:t>
                </a:r>
                <a:r>
                  <a:rPr lang="el-GR" sz="2200" dirty="0">
                    <a:latin typeface="Calibri" panose="020F0502020204030204" pitchFamily="34" charset="0"/>
                    <a:cs typeface="Calibri" panose="020F0502020204030204" pitchFamily="34" charset="0"/>
                  </a:rPr>
                  <a:t> σε όλο τον αγωγό, και η ταχύτητα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ολίσθησης είναι ίδια για όλα τα φορτία,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τότε το πλήθος των φορτίων σε έναν αγωγό μήκους </a:t>
                </a:r>
                <a14:m>
                  <m:oMath xmlns:m="http://schemas.openxmlformats.org/officeDocument/2006/math">
                    <m:r>
                      <a:rPr lang="en-US" sz="2200" i="1" dirty="0">
                        <a:latin typeface="Cambria Math" panose="02040503050406030204" pitchFamily="18" charset="0"/>
                        <a:cs typeface="Calibri" panose="020F0502020204030204" pitchFamily="34" charset="0"/>
                      </a:rPr>
                      <m:t>𝐿</m:t>
                    </m:r>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και επιφάνειας διατομής </a:t>
                </a:r>
                <a14:m>
                  <m:oMath xmlns:m="http://schemas.openxmlformats.org/officeDocument/2006/math">
                    <m:r>
                      <a:rPr lang="en-US" sz="2000" i="1">
                        <a:latin typeface="Cambria Math" panose="02040503050406030204" pitchFamily="18" charset="0"/>
                        <a:cs typeface="Calibri" panose="020F0502020204030204" pitchFamily="34" charset="0"/>
                      </a:rPr>
                      <m:t>𝐴</m:t>
                    </m:r>
                    <m:r>
                      <a:rPr lang="en-US" sz="2000" i="1">
                        <a:latin typeface="Cambria Math" panose="02040503050406030204" pitchFamily="18" charset="0"/>
                        <a:cs typeface="Calibri" panose="020F0502020204030204" pitchFamily="34" charset="0"/>
                      </a:rPr>
                      <m:t> </m:t>
                    </m:r>
                  </m:oMath>
                </a14:m>
                <a:r>
                  <a:rPr lang="en-US" sz="2200" dirty="0">
                    <a:latin typeface="Calibri" panose="020F0502020204030204" pitchFamily="34" charset="0"/>
                    <a:cs typeface="Calibri" panose="020F0502020204030204" pitchFamily="34" charset="0"/>
                  </a:rPr>
                  <a:t>(</a:t>
                </a:r>
                <a:r>
                  <a:rPr lang="el-GR" sz="2200" dirty="0">
                    <a:latin typeface="Calibri" panose="020F0502020204030204" pitchFamily="34" charset="0"/>
                    <a:cs typeface="Calibri" panose="020F0502020204030204" pitchFamily="34" charset="0"/>
                  </a:rPr>
                  <a:t>δηλ. όγκου </a:t>
                </a:r>
                <a14:m>
                  <m:oMath xmlns:m="http://schemas.openxmlformats.org/officeDocument/2006/math">
                    <m:r>
                      <a:rPr lang="en-US" sz="2200" i="1" dirty="0">
                        <a:latin typeface="Cambria Math" panose="02040503050406030204" pitchFamily="18" charset="0"/>
                        <a:cs typeface="Calibri" panose="020F0502020204030204" pitchFamily="34" charset="0"/>
                      </a:rPr>
                      <m:t>𝑉</m:t>
                    </m:r>
                    <m:r>
                      <a:rPr lang="en-US" sz="2200" i="1" dirty="0">
                        <a:latin typeface="Cambria Math" panose="02040503050406030204" pitchFamily="18" charset="0"/>
                        <a:cs typeface="Calibri" panose="020F0502020204030204" pitchFamily="34" charset="0"/>
                      </a:rPr>
                      <m:t>=</m:t>
                    </m:r>
                    <m:r>
                      <a:rPr lang="en-US" sz="2200" i="1" dirty="0">
                        <a:latin typeface="Cambria Math" panose="02040503050406030204" pitchFamily="18" charset="0"/>
                        <a:cs typeface="Calibri" panose="020F0502020204030204" pitchFamily="34" charset="0"/>
                      </a:rPr>
                      <m:t>𝐴𝐿</m:t>
                    </m:r>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είναι </a:t>
                </a:r>
                <a:endParaRPr lang="en-US" sz="2200" i="1" dirty="0">
                  <a:latin typeface="Cambria Math" panose="02040503050406030204" pitchFamily="18" charset="0"/>
                  <a:cs typeface="Calibri" panose="020F0502020204030204" pitchFamily="34" charset="0"/>
                </a:endParaRPr>
              </a:p>
              <a:p>
                <a:pPr marL="68580" indent="0">
                  <a:buNone/>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cs typeface="Calibri" panose="020F0502020204030204" pitchFamily="34" charset="0"/>
                        </a:rPr>
                        <m:t>𝑁</m:t>
                      </m:r>
                      <m:r>
                        <a:rPr lang="en-US" sz="2200" i="1">
                          <a:latin typeface="Cambria Math" panose="02040503050406030204" pitchFamily="18" charset="0"/>
                          <a:cs typeface="Calibri" panose="020F0502020204030204" pitchFamily="34" charset="0"/>
                        </a:rPr>
                        <m:t>=</m:t>
                      </m:r>
                      <m:r>
                        <a:rPr lang="en-US" sz="2200" i="1">
                          <a:latin typeface="Cambria Math" panose="02040503050406030204" pitchFamily="18" charset="0"/>
                          <a:cs typeface="Calibri" panose="020F0502020204030204" pitchFamily="34" charset="0"/>
                        </a:rPr>
                        <m:t>𝑛𝑉</m:t>
                      </m:r>
                      <m:r>
                        <a:rPr lang="en-US" sz="2200" i="1">
                          <a:latin typeface="Cambria Math" panose="02040503050406030204" pitchFamily="18" charset="0"/>
                          <a:cs typeface="Calibri" panose="020F0502020204030204" pitchFamily="34" charset="0"/>
                        </a:rPr>
                        <m:t>=</m:t>
                      </m:r>
                      <m:r>
                        <a:rPr lang="en-US" sz="2200" i="1">
                          <a:latin typeface="Cambria Math" panose="02040503050406030204" pitchFamily="18" charset="0"/>
                          <a:cs typeface="Calibri" panose="020F0502020204030204" pitchFamily="34" charset="0"/>
                        </a:rPr>
                        <m:t>𝑛𝐴𝐿</m:t>
                      </m:r>
                    </m:oMath>
                  </m:oMathPara>
                </a14:m>
                <a:endParaRPr lang="en-US" sz="2200" dirty="0">
                  <a:latin typeface="Calibri" panose="020F0502020204030204" pitchFamily="34" charset="0"/>
                  <a:cs typeface="Calibri" panose="020F0502020204030204" pitchFamily="34" charset="0"/>
                </a:endParaRPr>
              </a:p>
              <a:p>
                <a:pPr lvl="1"/>
                <a:r>
                  <a:rPr lang="en-US" sz="2000" dirty="0">
                    <a:latin typeface="Calibri" panose="020F0502020204030204" pitchFamily="34" charset="0"/>
                    <a:cs typeface="Calibri" panose="020F0502020204030204" pitchFamily="34" charset="0"/>
                  </a:rPr>
                  <a:t>…</a:t>
                </a:r>
                <a:r>
                  <a:rPr lang="el-GR" sz="2000" dirty="0">
                    <a:latin typeface="Calibri" panose="020F0502020204030204" pitchFamily="34" charset="0"/>
                    <a:cs typeface="Calibri" panose="020F0502020204030204" pitchFamily="34" charset="0"/>
                  </a:rPr>
                  <a:t>όπου </a:t>
                </a:r>
                <a14:m>
                  <m:oMath xmlns:m="http://schemas.openxmlformats.org/officeDocument/2006/math">
                    <m:r>
                      <a:rPr lang="en-US" sz="2000" i="1" dirty="0">
                        <a:latin typeface="Cambria Math" panose="02040503050406030204" pitchFamily="18" charset="0"/>
                        <a:cs typeface="Calibri" panose="020F0502020204030204" pitchFamily="34" charset="0"/>
                      </a:rPr>
                      <m:t>𝑛</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το πλήθος των φορέων φορτίου ανά μονάδα όγκου </a:t>
                </a:r>
              </a:p>
              <a:p>
                <a:r>
                  <a:rPr lang="el-GR" dirty="0">
                    <a:latin typeface="Calibri" panose="020F0502020204030204" pitchFamily="34" charset="0"/>
                    <a:cs typeface="Calibri" panose="020F0502020204030204" pitchFamily="34" charset="0"/>
                  </a:rPr>
                  <a:t>Το συνολικό φορτίο θα είναι (αν </a:t>
                </a:r>
                <a14:m>
                  <m:oMath xmlns:m="http://schemas.openxmlformats.org/officeDocument/2006/math">
                    <m:r>
                      <a:rPr lang="en-US" i="1" dirty="0">
                        <a:latin typeface="Cambria Math" panose="02040503050406030204" pitchFamily="18" charset="0"/>
                        <a:cs typeface="Calibri" panose="020F0502020204030204" pitchFamily="34" charset="0"/>
                      </a:rPr>
                      <m:t>𝑒</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είναι το φορτίο κάθε φορέα)</a:t>
                </a:r>
              </a:p>
              <a:p>
                <a:pPr marL="68580" indent="0">
                  <a:buNone/>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cs typeface="Calibri" panose="020F0502020204030204" pitchFamily="34" charset="0"/>
                        </a:rPr>
                        <m:t>𝑞</m:t>
                      </m:r>
                      <m:r>
                        <a:rPr lang="en-US" sz="2200" i="1">
                          <a:latin typeface="Cambria Math" panose="02040503050406030204" pitchFamily="18" charset="0"/>
                          <a:cs typeface="Calibri" panose="020F0502020204030204" pitchFamily="34" charset="0"/>
                        </a:rPr>
                        <m:t>=</m:t>
                      </m:r>
                      <m:r>
                        <a:rPr lang="en-US" sz="2200" i="1">
                          <a:latin typeface="Cambria Math" panose="02040503050406030204" pitchFamily="18" charset="0"/>
                          <a:cs typeface="Calibri" panose="020F0502020204030204" pitchFamily="34" charset="0"/>
                        </a:rPr>
                        <m:t>𝑁𝑒</m:t>
                      </m:r>
                      <m:r>
                        <a:rPr lang="en-US" sz="2200" i="1">
                          <a:latin typeface="Cambria Math" panose="02040503050406030204" pitchFamily="18" charset="0"/>
                          <a:cs typeface="Calibri" panose="020F0502020204030204" pitchFamily="34" charset="0"/>
                        </a:rPr>
                        <m:t>=</m:t>
                      </m:r>
                      <m:d>
                        <m:dPr>
                          <m:ctrlPr>
                            <a:rPr lang="en-US" sz="2200" i="1">
                              <a:latin typeface="Cambria Math" panose="02040503050406030204" pitchFamily="18" charset="0"/>
                              <a:cs typeface="Calibri" panose="020F0502020204030204" pitchFamily="34" charset="0"/>
                            </a:rPr>
                          </m:ctrlPr>
                        </m:dPr>
                        <m:e>
                          <m:r>
                            <a:rPr lang="en-US" sz="2200" i="1">
                              <a:latin typeface="Cambria Math" panose="02040503050406030204" pitchFamily="18" charset="0"/>
                              <a:cs typeface="Calibri" panose="020F0502020204030204" pitchFamily="34" charset="0"/>
                            </a:rPr>
                            <m:t>𝑛𝐴𝐿</m:t>
                          </m:r>
                        </m:e>
                      </m:d>
                      <m:r>
                        <a:rPr lang="en-US" sz="2200" i="1">
                          <a:latin typeface="Cambria Math" panose="02040503050406030204" pitchFamily="18" charset="0"/>
                          <a:cs typeface="Calibri" panose="020F0502020204030204" pitchFamily="34" charset="0"/>
                        </a:rPr>
                        <m:t>𝑒</m:t>
                      </m:r>
                    </m:oMath>
                  </m:oMathPara>
                </a14:m>
                <a:endParaRPr lang="el-GR" sz="2200" dirty="0">
                  <a:latin typeface="Calibri" panose="020F0502020204030204" pitchFamily="34" charset="0"/>
                  <a:cs typeface="Calibri" panose="020F0502020204030204" pitchFamily="34" charset="0"/>
                </a:endParaRPr>
              </a:p>
              <a:p>
                <a:endParaRPr lang="el-GR" sz="22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6783"/>
                <a:ext cx="8024651" cy="5252621"/>
              </a:xfrm>
              <a:blipFill>
                <a:blip r:embed="rId3"/>
                <a:stretch>
                  <a:fillRect t="-812"/>
                </a:stretch>
              </a:blipFill>
            </p:spPr>
            <p:txBody>
              <a:bodyPr/>
              <a:lstStyle/>
              <a:p>
                <a:r>
                  <a:rPr lang="en-US">
                    <a:noFill/>
                  </a:rPr>
                  <a:t> </a:t>
                </a:r>
              </a:p>
            </p:txBody>
          </p:sp>
        </mc:Fallback>
      </mc:AlternateContent>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688000" y="2856960"/>
              <a:ext cx="286560" cy="1025640"/>
            </p14:xfrm>
          </p:contentPart>
        </mc:Choice>
        <mc:Fallback xmlns="">
          <p:pic>
            <p:nvPicPr>
              <p:cNvPr id="4" name="Ink 3"/>
              <p:cNvPicPr/>
              <p:nvPr/>
            </p:nvPicPr>
            <p:blipFill>
              <a:blip r:embed="rId6"/>
              <a:stretch>
                <a:fillRect/>
              </a:stretch>
            </p:blipFill>
            <p:spPr>
              <a:xfrm>
                <a:off x="5678640" y="2851560"/>
                <a:ext cx="303840" cy="1040040"/>
              </a:xfrm>
              <a:prstGeom prst="rect">
                <a:avLst/>
              </a:prstGeom>
            </p:spPr>
          </p:pic>
        </mc:Fallback>
      </mc:AlternateContent>
    </p:spTree>
    <p:extLst>
      <p:ext uri="{BB962C8B-B14F-4D97-AF65-F5344CB8AC3E}">
        <p14:creationId xmlns:p14="http://schemas.microsoft.com/office/powerpoint/2010/main" val="357605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486400" y="2229597"/>
            <a:ext cx="3157764" cy="2247900"/>
          </a:xfrm>
          <a:prstGeom prst="rect">
            <a:avLst/>
          </a:prstGeom>
        </p:spPr>
      </p:pic>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6783"/>
                <a:ext cx="8100849" cy="5252621"/>
              </a:xfrm>
            </p:spPr>
            <p:txBody>
              <a:bodyPr>
                <a:normAutofit/>
              </a:bodyPr>
              <a:lstStyle/>
              <a:p>
                <a:r>
                  <a:rPr lang="el-GR" b="1" dirty="0">
                    <a:latin typeface="Calibri" panose="020F0502020204030204" pitchFamily="34" charset="0"/>
                    <a:cs typeface="Calibri" panose="020F0502020204030204" pitchFamily="34" charset="0"/>
                  </a:rPr>
                  <a:t>Ηλεκτρικό ρεύμα</a:t>
                </a:r>
              </a:p>
              <a:p>
                <a:r>
                  <a:rPr lang="el-GR" sz="2200" dirty="0">
                    <a:latin typeface="Calibri" panose="020F0502020204030204" pitchFamily="34" charset="0"/>
                    <a:cs typeface="Calibri" panose="020F0502020204030204" pitchFamily="34" charset="0"/>
                  </a:rPr>
                  <a:t>Το συνολικό φορτίο θα είναι (αν </a:t>
                </a:r>
                <a14:m>
                  <m:oMath xmlns:m="http://schemas.openxmlformats.org/officeDocument/2006/math">
                    <m:r>
                      <a:rPr lang="en-US" sz="2200" i="1" dirty="0">
                        <a:latin typeface="Cambria Math" panose="02040503050406030204" pitchFamily="18" charset="0"/>
                        <a:cs typeface="Calibri" panose="020F0502020204030204" pitchFamily="34" charset="0"/>
                      </a:rPr>
                      <m:t>𝑒</m:t>
                    </m:r>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είναι το φορτίο κάθε φορέα)</a:t>
                </a:r>
              </a:p>
              <a:p>
                <a:pPr marL="68580" indent="0">
                  <a:buNone/>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cs typeface="Calibri" panose="020F0502020204030204" pitchFamily="34" charset="0"/>
                        </a:rPr>
                        <m:t>𝑞</m:t>
                      </m:r>
                      <m:r>
                        <a:rPr lang="en-US" sz="2200" i="1">
                          <a:latin typeface="Cambria Math" panose="02040503050406030204" pitchFamily="18" charset="0"/>
                          <a:cs typeface="Calibri" panose="020F0502020204030204" pitchFamily="34" charset="0"/>
                        </a:rPr>
                        <m:t>=</m:t>
                      </m:r>
                      <m:r>
                        <a:rPr lang="en-US" sz="2200" i="1">
                          <a:latin typeface="Cambria Math" panose="02040503050406030204" pitchFamily="18" charset="0"/>
                          <a:cs typeface="Calibri" panose="020F0502020204030204" pitchFamily="34" charset="0"/>
                        </a:rPr>
                        <m:t>𝑁𝑒</m:t>
                      </m:r>
                      <m:r>
                        <a:rPr lang="en-US" sz="2200" i="1">
                          <a:latin typeface="Cambria Math" panose="02040503050406030204" pitchFamily="18" charset="0"/>
                          <a:cs typeface="Calibri" panose="020F0502020204030204" pitchFamily="34" charset="0"/>
                        </a:rPr>
                        <m:t>=</m:t>
                      </m:r>
                      <m:d>
                        <m:dPr>
                          <m:ctrlPr>
                            <a:rPr lang="en-US" sz="2200" i="1">
                              <a:latin typeface="Cambria Math" panose="02040503050406030204" pitchFamily="18" charset="0"/>
                              <a:cs typeface="Calibri" panose="020F0502020204030204" pitchFamily="34" charset="0"/>
                            </a:rPr>
                          </m:ctrlPr>
                        </m:dPr>
                        <m:e>
                          <m:r>
                            <a:rPr lang="en-US" sz="2200" i="1">
                              <a:latin typeface="Cambria Math" panose="02040503050406030204" pitchFamily="18" charset="0"/>
                              <a:cs typeface="Calibri" panose="020F0502020204030204" pitchFamily="34" charset="0"/>
                            </a:rPr>
                            <m:t>𝑛𝐴𝐿</m:t>
                          </m:r>
                        </m:e>
                      </m:d>
                      <m:r>
                        <a:rPr lang="en-US" sz="2200" i="1">
                          <a:latin typeface="Cambria Math" panose="02040503050406030204" pitchFamily="18" charset="0"/>
                          <a:cs typeface="Calibri" panose="020F0502020204030204" pitchFamily="34" charset="0"/>
                        </a:rPr>
                        <m:t>𝑒</m:t>
                      </m:r>
                    </m:oMath>
                  </m:oMathPara>
                </a14:m>
                <a:endParaRPr lang="en-US"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Αφού η ταχύτητα ολίσθησης είναι</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κοινή </a:t>
                </a:r>
                <a:r>
                  <a:rPr lang="en-US" sz="2200" dirty="0">
                    <a:latin typeface="Calibri" panose="020F0502020204030204" pitchFamily="34" charset="0"/>
                    <a:cs typeface="Calibri" panose="020F0502020204030204" pitchFamily="34" charset="0"/>
                  </a:rPr>
                  <a:t>(</a:t>
                </a:r>
                <a:r>
                  <a:rPr lang="el-GR" sz="2200" dirty="0">
                    <a:latin typeface="Calibri" panose="020F0502020204030204" pitchFamily="34" charset="0"/>
                    <a:cs typeface="Calibri" panose="020F0502020204030204" pitchFamily="34" charset="0"/>
                  </a:rPr>
                  <a:t>και </a:t>
                </a:r>
                <a:r>
                  <a:rPr lang="el-GR" sz="2200" b="1" dirty="0">
                    <a:solidFill>
                      <a:srgbClr val="FF0000"/>
                    </a:solidFill>
                    <a:latin typeface="Calibri" panose="020F0502020204030204" pitchFamily="34" charset="0"/>
                    <a:cs typeface="Calibri" panose="020F0502020204030204" pitchFamily="34" charset="0"/>
                  </a:rPr>
                  <a:t>σταθερή</a:t>
                </a:r>
                <a:r>
                  <a:rPr lang="el-GR" sz="2200" dirty="0">
                    <a:latin typeface="Calibri" panose="020F0502020204030204" pitchFamily="34" charset="0"/>
                    <a:cs typeface="Calibri" panose="020F0502020204030204" pitchFamily="34" charset="0"/>
                  </a:rPr>
                  <a:t>) για όλα τα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φορτία, τότε σε χρόνο </a:t>
                </a:r>
              </a:p>
              <a:p>
                <a:pPr marL="68580" indent="0">
                  <a:buNone/>
                </a:pPr>
                <a14:m>
                  <m:oMathPara xmlns:m="http://schemas.openxmlformats.org/officeDocument/2006/math">
                    <m:oMathParaPr>
                      <m:jc m:val="centerGroup"/>
                    </m:oMathParaPr>
                    <m:oMath xmlns:m="http://schemas.openxmlformats.org/officeDocument/2006/math">
                      <m:r>
                        <m:rPr>
                          <m:sty m:val="p"/>
                        </m:rPr>
                        <a:rPr lang="en-US" sz="2200">
                          <a:solidFill>
                            <a:srgbClr val="FF0000"/>
                          </a:solidFill>
                          <a:latin typeface="Cambria Math" panose="02040503050406030204" pitchFamily="18" charset="0"/>
                          <a:cs typeface="Calibri" panose="020F0502020204030204" pitchFamily="34" charset="0"/>
                        </a:rPr>
                        <m:t>Δ</m:t>
                      </m:r>
                      <m:r>
                        <a:rPr lang="en-US" sz="2200" i="1">
                          <a:solidFill>
                            <a:srgbClr val="FF0000"/>
                          </a:solidFill>
                          <a:latin typeface="Cambria Math" panose="02040503050406030204" pitchFamily="18" charset="0"/>
                          <a:cs typeface="Calibri" panose="020F0502020204030204" pitchFamily="34" charset="0"/>
                        </a:rPr>
                        <m:t>𝑥</m:t>
                      </m:r>
                      <m:r>
                        <a:rPr lang="en-US" sz="2200" i="1">
                          <a:solidFill>
                            <a:srgbClr val="FF0000"/>
                          </a:solidFill>
                          <a:latin typeface="Cambria Math" panose="02040503050406030204" pitchFamily="18" charset="0"/>
                          <a:cs typeface="Calibri" panose="020F0502020204030204" pitchFamily="34" charset="0"/>
                        </a:rPr>
                        <m:t>=</m:t>
                      </m:r>
                      <m:r>
                        <a:rPr lang="en-US" sz="2200" i="1">
                          <a:solidFill>
                            <a:srgbClr val="FF0000"/>
                          </a:solidFill>
                          <a:latin typeface="Cambria Math" panose="02040503050406030204" pitchFamily="18" charset="0"/>
                          <a:cs typeface="Calibri" panose="020F0502020204030204" pitchFamily="34" charset="0"/>
                        </a:rPr>
                        <m:t>𝑢𝑡</m:t>
                      </m:r>
                      <m:r>
                        <a:rPr lang="en-US" sz="2200" i="1">
                          <a:latin typeface="Cambria Math" panose="02040503050406030204" pitchFamily="18" charset="0"/>
                          <a:ea typeface="Cambria Math" panose="02040503050406030204" pitchFamily="18" charset="0"/>
                          <a:cs typeface="Calibri" panose="020F0502020204030204" pitchFamily="34" charset="0"/>
                        </a:rPr>
                        <m:t>⟺</m:t>
                      </m:r>
                      <m:r>
                        <a:rPr lang="en-US" sz="2200" i="1">
                          <a:latin typeface="Cambria Math" panose="02040503050406030204" pitchFamily="18" charset="0"/>
                          <a:cs typeface="Calibri" panose="020F0502020204030204" pitchFamily="34" charset="0"/>
                        </a:rPr>
                        <m:t>𝑡</m:t>
                      </m:r>
                      <m:r>
                        <a:rPr lang="en-US" sz="2200" i="1">
                          <a:latin typeface="Cambria Math" panose="02040503050406030204" pitchFamily="18" charset="0"/>
                          <a:cs typeface="Calibri" panose="020F0502020204030204" pitchFamily="34" charset="0"/>
                        </a:rPr>
                        <m:t>=</m:t>
                      </m:r>
                      <m:f>
                        <m:fPr>
                          <m:ctrlPr>
                            <a:rPr lang="el-GR" sz="2200" i="1">
                              <a:latin typeface="Cambria Math" panose="02040503050406030204" pitchFamily="18" charset="0"/>
                              <a:cs typeface="Calibri" panose="020F0502020204030204" pitchFamily="34" charset="0"/>
                            </a:rPr>
                          </m:ctrlPr>
                        </m:fPr>
                        <m:num>
                          <m:r>
                            <m:rPr>
                              <m:sty m:val="p"/>
                            </m:rPr>
                            <a:rPr lang="el-GR" sz="2200">
                              <a:latin typeface="Cambria Math" panose="02040503050406030204" pitchFamily="18" charset="0"/>
                              <a:cs typeface="Calibri" panose="020F0502020204030204" pitchFamily="34" charset="0"/>
                            </a:rPr>
                            <m:t>Δ</m:t>
                          </m:r>
                          <m:r>
                            <a:rPr lang="en-US" sz="2200" i="1">
                              <a:latin typeface="Cambria Math" panose="02040503050406030204" pitchFamily="18" charset="0"/>
                              <a:cs typeface="Calibri" panose="020F0502020204030204" pitchFamily="34" charset="0"/>
                            </a:rPr>
                            <m:t>𝑥</m:t>
                          </m:r>
                        </m:num>
                        <m:den>
                          <m:r>
                            <a:rPr lang="en-US" sz="2200" i="1">
                              <a:latin typeface="Cambria Math" panose="02040503050406030204" pitchFamily="18" charset="0"/>
                              <a:cs typeface="Calibri" panose="020F0502020204030204" pitchFamily="34" charset="0"/>
                            </a:rPr>
                            <m:t>𝑢</m:t>
                          </m:r>
                        </m:den>
                      </m:f>
                      <m:r>
                        <a:rPr lang="el-GR" sz="2200" i="1">
                          <a:latin typeface="Cambria Math" panose="02040503050406030204" pitchFamily="18" charset="0"/>
                          <a:cs typeface="Calibri" panose="020F0502020204030204" pitchFamily="34" charset="0"/>
                        </a:rPr>
                        <m:t>=</m:t>
                      </m:r>
                      <m:f>
                        <m:fPr>
                          <m:ctrlPr>
                            <a:rPr lang="en-US" sz="2200" i="1">
                              <a:latin typeface="Cambria Math" panose="02040503050406030204" pitchFamily="18" charset="0"/>
                              <a:cs typeface="Calibri" panose="020F0502020204030204" pitchFamily="34" charset="0"/>
                            </a:rPr>
                          </m:ctrlPr>
                        </m:fPr>
                        <m:num>
                          <m:r>
                            <a:rPr lang="en-US" sz="2200" i="1">
                              <a:latin typeface="Cambria Math" panose="02040503050406030204" pitchFamily="18" charset="0"/>
                              <a:cs typeface="Calibri" panose="020F0502020204030204" pitchFamily="34" charset="0"/>
                            </a:rPr>
                            <m:t>𝐿</m:t>
                          </m:r>
                        </m:num>
                        <m:den>
                          <m:sSub>
                            <m:sSubPr>
                              <m:ctrlPr>
                                <a:rPr lang="en-US" sz="2200" i="1">
                                  <a:latin typeface="Cambria Math" panose="02040503050406030204" pitchFamily="18" charset="0"/>
                                  <a:cs typeface="Calibri" panose="020F0502020204030204" pitchFamily="34" charset="0"/>
                                </a:rPr>
                              </m:ctrlPr>
                            </m:sSubPr>
                            <m:e>
                              <m:r>
                                <a:rPr lang="en-US" sz="2200" i="1">
                                  <a:latin typeface="Cambria Math" panose="02040503050406030204" pitchFamily="18" charset="0"/>
                                  <a:cs typeface="Calibri" panose="020F0502020204030204" pitchFamily="34" charset="0"/>
                                </a:rPr>
                                <m:t>𝑢</m:t>
                              </m:r>
                            </m:e>
                            <m:sub>
                              <m:r>
                                <a:rPr lang="en-US" sz="2200" i="1">
                                  <a:latin typeface="Cambria Math" panose="02040503050406030204" pitchFamily="18" charset="0"/>
                                  <a:cs typeface="Calibri" panose="020F0502020204030204" pitchFamily="34" charset="0"/>
                                </a:rPr>
                                <m:t>𝑑</m:t>
                              </m:r>
                            </m:sub>
                          </m:sSub>
                        </m:den>
                      </m:f>
                    </m:oMath>
                  </m:oMathPara>
                </a14:m>
                <a:endParaRPr lang="en-US" sz="2200" dirty="0">
                  <a:latin typeface="Calibri" panose="020F0502020204030204" pitchFamily="34" charset="0"/>
                  <a:cs typeface="Calibri" panose="020F0502020204030204" pitchFamily="34" charset="0"/>
                </a:endParaRPr>
              </a:p>
              <a:p>
                <a:pPr marL="68580" indent="0">
                  <a:buNone/>
                </a:pP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θα έχει περάσει</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το παραπάνω </a:t>
                </a:r>
                <a14:m>
                  <m:oMath xmlns:m="http://schemas.openxmlformats.org/officeDocument/2006/math">
                    <m:r>
                      <a:rPr lang="en-US" sz="2200" i="1" dirty="0">
                        <a:latin typeface="Cambria Math" panose="02040503050406030204" pitchFamily="18" charset="0"/>
                        <a:cs typeface="Calibri" panose="020F0502020204030204" pitchFamily="34" charset="0"/>
                      </a:rPr>
                      <m:t>𝑞</m:t>
                    </m:r>
                    <m:r>
                      <a:rPr lang="el-GR" sz="2200" i="1" dirty="0">
                        <a:latin typeface="Cambria Math" panose="02040503050406030204" pitchFamily="18" charset="0"/>
                        <a:cs typeface="Calibri" panose="020F0502020204030204" pitchFamily="34" charset="0"/>
                      </a:rPr>
                      <m:t>=(</m:t>
                    </m:r>
                    <m:r>
                      <a:rPr lang="en-US" sz="2200" i="1" dirty="0" err="1">
                        <a:latin typeface="Cambria Math" panose="02040503050406030204" pitchFamily="18" charset="0"/>
                        <a:cs typeface="Calibri" panose="020F0502020204030204" pitchFamily="34" charset="0"/>
                      </a:rPr>
                      <m:t>𝑛𝐴𝐿</m:t>
                    </m:r>
                    <m:r>
                      <a:rPr lang="en-US" sz="2200" i="1" dirty="0">
                        <a:latin typeface="Cambria Math" panose="02040503050406030204" pitchFamily="18" charset="0"/>
                        <a:cs typeface="Calibri" panose="020F0502020204030204" pitchFamily="34" charset="0"/>
                      </a:rPr>
                      <m:t>)</m:t>
                    </m:r>
                    <m:r>
                      <a:rPr lang="en-US" sz="2200" i="1" dirty="0">
                        <a:latin typeface="Cambria Math" panose="02040503050406030204" pitchFamily="18" charset="0"/>
                        <a:cs typeface="Calibri" panose="020F0502020204030204" pitchFamily="34" charset="0"/>
                      </a:rPr>
                      <m:t>𝑒</m:t>
                    </m:r>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φορτίο</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από τον</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αγωγό</a:t>
                </a:r>
              </a:p>
              <a:p>
                <a:r>
                  <a:rPr lang="el-GR" sz="2200" dirty="0">
                    <a:latin typeface="Calibri" panose="020F0502020204030204" pitchFamily="34" charset="0"/>
                    <a:cs typeface="Calibri" panose="020F0502020204030204" pitchFamily="34" charset="0"/>
                  </a:rPr>
                  <a:t>Άρα</a:t>
                </a:r>
                <a:br>
                  <a:rPr lang="en-US" sz="2200" dirty="0">
                    <a:latin typeface="Calibri" panose="020F0502020204030204" pitchFamily="34" charset="0"/>
                    <a:cs typeface="Calibri" panose="020F0502020204030204" pitchFamily="34" charset="0"/>
                  </a:rPr>
                </a:br>
                <a:endParaRPr lang="el-GR" sz="2200" dirty="0">
                  <a:latin typeface="Calibri" panose="020F0502020204030204" pitchFamily="34" charset="0"/>
                  <a:cs typeface="Calibri" panose="020F0502020204030204" pitchFamily="34" charset="0"/>
                </a:endParaRPr>
              </a:p>
              <a:p>
                <a:pPr marL="68580" indent="0">
                  <a:buNone/>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cs typeface="Calibri" panose="020F0502020204030204" pitchFamily="34" charset="0"/>
                        </a:rPr>
                        <m:t>𝐼</m:t>
                      </m:r>
                      <m:r>
                        <a:rPr lang="en-US" sz="2200" i="1">
                          <a:latin typeface="Cambria Math" panose="02040503050406030204" pitchFamily="18" charset="0"/>
                          <a:cs typeface="Calibri" panose="020F0502020204030204" pitchFamily="34" charset="0"/>
                        </a:rPr>
                        <m:t>=</m:t>
                      </m:r>
                      <m:f>
                        <m:fPr>
                          <m:ctrlPr>
                            <a:rPr lang="en-US" sz="2200" i="1">
                              <a:latin typeface="Cambria Math" panose="02040503050406030204" pitchFamily="18" charset="0"/>
                              <a:cs typeface="Calibri" panose="020F0502020204030204" pitchFamily="34" charset="0"/>
                            </a:rPr>
                          </m:ctrlPr>
                        </m:fPr>
                        <m:num>
                          <m:r>
                            <m:rPr>
                              <m:sty m:val="p"/>
                            </m:rPr>
                            <a:rPr lang="el-GR" sz="2200">
                              <a:latin typeface="Cambria Math" panose="02040503050406030204" pitchFamily="18" charset="0"/>
                              <a:cs typeface="Calibri" panose="020F0502020204030204" pitchFamily="34" charset="0"/>
                            </a:rPr>
                            <m:t>Δ</m:t>
                          </m:r>
                          <m:r>
                            <a:rPr lang="en-US" sz="2200" i="1">
                              <a:latin typeface="Cambria Math" panose="02040503050406030204" pitchFamily="18" charset="0"/>
                              <a:cs typeface="Calibri" panose="020F0502020204030204" pitchFamily="34" charset="0"/>
                            </a:rPr>
                            <m:t>𝑞</m:t>
                          </m:r>
                        </m:num>
                        <m:den>
                          <m:r>
                            <m:rPr>
                              <m:sty m:val="p"/>
                            </m:rPr>
                            <a:rPr lang="en-US" sz="2200">
                              <a:latin typeface="Cambria Math" panose="02040503050406030204" pitchFamily="18" charset="0"/>
                              <a:cs typeface="Calibri" panose="020F0502020204030204" pitchFamily="34" charset="0"/>
                            </a:rPr>
                            <m:t>Δ</m:t>
                          </m:r>
                          <m:r>
                            <a:rPr lang="en-US" sz="2200" i="1">
                              <a:latin typeface="Cambria Math" panose="02040503050406030204" pitchFamily="18" charset="0"/>
                              <a:cs typeface="Calibri" panose="020F0502020204030204" pitchFamily="34" charset="0"/>
                            </a:rPr>
                            <m:t>𝑡</m:t>
                          </m:r>
                        </m:den>
                      </m:f>
                      <m:r>
                        <a:rPr lang="en-US" sz="2200" i="1">
                          <a:latin typeface="Cambria Math" panose="02040503050406030204" pitchFamily="18" charset="0"/>
                          <a:cs typeface="Calibri" panose="020F0502020204030204" pitchFamily="34" charset="0"/>
                        </a:rPr>
                        <m:t>=</m:t>
                      </m:r>
                      <m:f>
                        <m:fPr>
                          <m:ctrlPr>
                            <a:rPr lang="en-US" sz="2200" i="1">
                              <a:latin typeface="Cambria Math" panose="02040503050406030204" pitchFamily="18" charset="0"/>
                              <a:cs typeface="Calibri" panose="020F0502020204030204" pitchFamily="34" charset="0"/>
                            </a:rPr>
                          </m:ctrlPr>
                        </m:fPr>
                        <m:num>
                          <m:r>
                            <a:rPr lang="en-US" sz="2200" i="1">
                              <a:latin typeface="Cambria Math" panose="02040503050406030204" pitchFamily="18" charset="0"/>
                              <a:cs typeface="Calibri" panose="020F0502020204030204" pitchFamily="34" charset="0"/>
                            </a:rPr>
                            <m:t>𝑛𝐴𝐿𝑒</m:t>
                          </m:r>
                        </m:num>
                        <m:den>
                          <m:f>
                            <m:fPr>
                              <m:ctrlPr>
                                <a:rPr lang="en-US" sz="2200" i="1">
                                  <a:latin typeface="Cambria Math" panose="02040503050406030204" pitchFamily="18" charset="0"/>
                                  <a:cs typeface="Calibri" panose="020F0502020204030204" pitchFamily="34" charset="0"/>
                                </a:rPr>
                              </m:ctrlPr>
                            </m:fPr>
                            <m:num>
                              <m:r>
                                <a:rPr lang="en-US" sz="2200" i="1">
                                  <a:latin typeface="Cambria Math" panose="02040503050406030204" pitchFamily="18" charset="0"/>
                                  <a:cs typeface="Calibri" panose="020F0502020204030204" pitchFamily="34" charset="0"/>
                                </a:rPr>
                                <m:t>𝐿</m:t>
                              </m:r>
                            </m:num>
                            <m:den>
                              <m:sSub>
                                <m:sSubPr>
                                  <m:ctrlPr>
                                    <a:rPr lang="en-US" sz="2200" i="1">
                                      <a:latin typeface="Cambria Math" panose="02040503050406030204" pitchFamily="18" charset="0"/>
                                      <a:cs typeface="Calibri" panose="020F0502020204030204" pitchFamily="34" charset="0"/>
                                    </a:rPr>
                                  </m:ctrlPr>
                                </m:sSubPr>
                                <m:e>
                                  <m:r>
                                    <a:rPr lang="en-US" sz="2200" i="1">
                                      <a:latin typeface="Cambria Math" panose="02040503050406030204" pitchFamily="18" charset="0"/>
                                      <a:cs typeface="Calibri" panose="020F0502020204030204" pitchFamily="34" charset="0"/>
                                    </a:rPr>
                                    <m:t>𝑢</m:t>
                                  </m:r>
                                </m:e>
                                <m:sub>
                                  <m:r>
                                    <a:rPr lang="en-US" sz="2200" i="1">
                                      <a:latin typeface="Cambria Math" panose="02040503050406030204" pitchFamily="18" charset="0"/>
                                      <a:cs typeface="Calibri" panose="020F0502020204030204" pitchFamily="34" charset="0"/>
                                    </a:rPr>
                                    <m:t>𝑑</m:t>
                                  </m:r>
                                </m:sub>
                              </m:sSub>
                            </m:den>
                          </m:f>
                        </m:den>
                      </m:f>
                      <m:r>
                        <a:rPr lang="en-US" sz="2200" i="1">
                          <a:latin typeface="Cambria Math" panose="02040503050406030204" pitchFamily="18" charset="0"/>
                          <a:cs typeface="Calibri" panose="020F0502020204030204" pitchFamily="34" charset="0"/>
                        </a:rPr>
                        <m:t>=</m:t>
                      </m:r>
                      <m:r>
                        <a:rPr lang="en-US" sz="2200" i="1">
                          <a:latin typeface="Cambria Math" panose="02040503050406030204" pitchFamily="18" charset="0"/>
                          <a:cs typeface="Calibri" panose="020F0502020204030204" pitchFamily="34" charset="0"/>
                        </a:rPr>
                        <m:t>𝑛𝐴𝑒</m:t>
                      </m:r>
                      <m:sSub>
                        <m:sSubPr>
                          <m:ctrlPr>
                            <a:rPr lang="en-US" sz="2200" i="1">
                              <a:latin typeface="Cambria Math" panose="02040503050406030204" pitchFamily="18" charset="0"/>
                              <a:cs typeface="Calibri" panose="020F0502020204030204" pitchFamily="34" charset="0"/>
                            </a:rPr>
                          </m:ctrlPr>
                        </m:sSubPr>
                        <m:e>
                          <m:r>
                            <a:rPr lang="en-US" sz="2200" i="1">
                              <a:latin typeface="Cambria Math" panose="02040503050406030204" pitchFamily="18" charset="0"/>
                              <a:cs typeface="Calibri" panose="020F0502020204030204" pitchFamily="34" charset="0"/>
                            </a:rPr>
                            <m:t>𝑢</m:t>
                          </m:r>
                        </m:e>
                        <m:sub>
                          <m:r>
                            <a:rPr lang="en-US" sz="2200" i="1">
                              <a:latin typeface="Cambria Math" panose="02040503050406030204" pitchFamily="18" charset="0"/>
                              <a:cs typeface="Calibri" panose="020F0502020204030204" pitchFamily="34" charset="0"/>
                            </a:rPr>
                            <m:t>𝑑</m:t>
                          </m:r>
                        </m:sub>
                      </m:sSub>
                      <m:r>
                        <a:rPr lang="en-US" sz="2200" i="1">
                          <a:latin typeface="Cambria Math" panose="02040503050406030204" pitchFamily="18" charset="0"/>
                          <a:cs typeface="Calibri" panose="020F0502020204030204" pitchFamily="34" charset="0"/>
                        </a:rPr>
                        <m:t>⇒</m:t>
                      </m:r>
                      <m:r>
                        <a:rPr lang="en-US" sz="2200" i="1">
                          <a:latin typeface="Cambria Math" panose="02040503050406030204" pitchFamily="18" charset="0"/>
                          <a:cs typeface="Calibri" panose="020F0502020204030204" pitchFamily="34" charset="0"/>
                        </a:rPr>
                        <m:t>𝐽</m:t>
                      </m:r>
                      <m:r>
                        <a:rPr lang="en-US" sz="2200" i="1">
                          <a:latin typeface="Cambria Math" panose="02040503050406030204" pitchFamily="18" charset="0"/>
                          <a:cs typeface="Calibri" panose="020F0502020204030204" pitchFamily="34" charset="0"/>
                        </a:rPr>
                        <m:t>=</m:t>
                      </m:r>
                      <m:f>
                        <m:fPr>
                          <m:ctrlPr>
                            <a:rPr lang="en-US" sz="2200" i="1">
                              <a:latin typeface="Cambria Math" panose="02040503050406030204" pitchFamily="18" charset="0"/>
                              <a:cs typeface="Calibri" panose="020F0502020204030204" pitchFamily="34" charset="0"/>
                            </a:rPr>
                          </m:ctrlPr>
                        </m:fPr>
                        <m:num>
                          <m:r>
                            <a:rPr lang="en-US" sz="2200" i="1">
                              <a:latin typeface="Cambria Math" panose="02040503050406030204" pitchFamily="18" charset="0"/>
                              <a:cs typeface="Calibri" panose="020F0502020204030204" pitchFamily="34" charset="0"/>
                            </a:rPr>
                            <m:t>𝐼</m:t>
                          </m:r>
                        </m:num>
                        <m:den>
                          <m:r>
                            <a:rPr lang="en-US" sz="2200" i="1">
                              <a:latin typeface="Cambria Math" panose="02040503050406030204" pitchFamily="18" charset="0"/>
                              <a:cs typeface="Calibri" panose="020F0502020204030204" pitchFamily="34" charset="0"/>
                            </a:rPr>
                            <m:t>𝐴</m:t>
                          </m:r>
                        </m:den>
                      </m:f>
                      <m:r>
                        <a:rPr lang="en-US" sz="2200" i="1">
                          <a:latin typeface="Cambria Math" panose="02040503050406030204" pitchFamily="18" charset="0"/>
                          <a:cs typeface="Calibri" panose="020F0502020204030204" pitchFamily="34" charset="0"/>
                        </a:rPr>
                        <m:t>=</m:t>
                      </m:r>
                      <m:r>
                        <a:rPr lang="en-US" sz="2200" i="1">
                          <a:latin typeface="Cambria Math" panose="02040503050406030204" pitchFamily="18" charset="0"/>
                          <a:cs typeface="Calibri" panose="020F0502020204030204" pitchFamily="34" charset="0"/>
                        </a:rPr>
                        <m:t>𝑛𝑒</m:t>
                      </m:r>
                      <m:sSub>
                        <m:sSubPr>
                          <m:ctrlPr>
                            <a:rPr lang="en-US" sz="2200" i="1">
                              <a:latin typeface="Cambria Math" panose="02040503050406030204" pitchFamily="18" charset="0"/>
                              <a:cs typeface="Calibri" panose="020F0502020204030204" pitchFamily="34" charset="0"/>
                            </a:rPr>
                          </m:ctrlPr>
                        </m:sSubPr>
                        <m:e>
                          <m:r>
                            <a:rPr lang="en-US" sz="2200" i="1">
                              <a:latin typeface="Cambria Math" panose="02040503050406030204" pitchFamily="18" charset="0"/>
                              <a:cs typeface="Calibri" panose="020F0502020204030204" pitchFamily="34" charset="0"/>
                            </a:rPr>
                            <m:t>𝑢</m:t>
                          </m:r>
                        </m:e>
                        <m:sub>
                          <m:r>
                            <a:rPr lang="en-US" sz="2200" i="1">
                              <a:latin typeface="Cambria Math" panose="02040503050406030204" pitchFamily="18" charset="0"/>
                              <a:cs typeface="Calibri" panose="020F0502020204030204" pitchFamily="34" charset="0"/>
                            </a:rPr>
                            <m:t>𝑑</m:t>
                          </m:r>
                        </m:sub>
                      </m:sSub>
                    </m:oMath>
                  </m:oMathPara>
                </a14:m>
                <a:endParaRPr lang="el-GR" sz="2200" dirty="0">
                  <a:latin typeface="Calibri" panose="020F0502020204030204" pitchFamily="34" charset="0"/>
                  <a:cs typeface="Calibri" panose="020F0502020204030204" pitchFamily="34" charset="0"/>
                </a:endParaRPr>
              </a:p>
              <a:p>
                <a:pPr marL="68580" indent="0">
                  <a:buNone/>
                </a:pPr>
                <a:endParaRPr lang="el-GR" sz="22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6781"/>
                <a:ext cx="8100849" cy="5252621"/>
              </a:xfrm>
              <a:blipFill rotWithShape="0">
                <a:blip r:embed="rId3"/>
                <a:stretch>
                  <a:fillRect t="-928" r="-301"/>
                </a:stretch>
              </a:blipFill>
            </p:spPr>
            <p:txBody>
              <a:bodyPr/>
              <a:lstStyle/>
              <a:p>
                <a:r>
                  <a:rPr lang="el-GR">
                    <a:noFill/>
                  </a:rPr>
                  <a:t> </a:t>
                </a:r>
              </a:p>
            </p:txBody>
          </p:sp>
        </mc:Fallback>
      </mc:AlternateContent>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Στρογγύλεμα γωνιών 3">
            <a:extLst>
              <a:ext uri="{FF2B5EF4-FFF2-40B4-BE49-F238E27FC236}">
                <a16:creationId xmlns:a16="http://schemas.microsoft.com/office/drawing/2014/main" id="{1303D1DD-6BCC-297B-E367-DC251DE09D3D}"/>
              </a:ext>
            </a:extLst>
          </p:cNvPr>
          <p:cNvSpPr/>
          <p:nvPr/>
        </p:nvSpPr>
        <p:spPr>
          <a:xfrm>
            <a:off x="5542052" y="5350863"/>
            <a:ext cx="1752600" cy="81739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71663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6783"/>
                <a:ext cx="7914036" cy="5252621"/>
              </a:xfrm>
            </p:spPr>
            <p:txBody>
              <a:bodyPr>
                <a:normAutofit/>
              </a:bodyPr>
              <a:lstStyle/>
              <a:p>
                <a:r>
                  <a:rPr lang="el-GR" b="1" dirty="0">
                    <a:latin typeface="Calibri" panose="020F0502020204030204" pitchFamily="34" charset="0"/>
                    <a:cs typeface="Calibri" panose="020F0502020204030204" pitchFamily="34" charset="0"/>
                  </a:rPr>
                  <a:t>Ηλεκτρικό ρεύμα σε υλικά</a:t>
                </a:r>
              </a:p>
              <a:p>
                <a:pPr lvl="1"/>
                <a:r>
                  <a:rPr lang="el-GR" dirty="0">
                    <a:latin typeface="Calibri" panose="020F0502020204030204" pitchFamily="34" charset="0"/>
                    <a:cs typeface="Calibri" panose="020F0502020204030204" pitchFamily="34" charset="0"/>
                  </a:rPr>
                  <a:t>Ας ξεκινήσουμε τη μελέτη του ρεύματος σε </a:t>
                </a:r>
                <a:r>
                  <a:rPr lang="el-GR" b="1" dirty="0">
                    <a:latin typeface="Calibri" panose="020F0502020204030204" pitchFamily="34" charset="0"/>
                    <a:cs typeface="Calibri" panose="020F0502020204030204" pitchFamily="34" charset="0"/>
                  </a:rPr>
                  <a:t>υλικά</a:t>
                </a:r>
              </a:p>
              <a:p>
                <a:pPr lvl="2"/>
                <a:r>
                  <a:rPr lang="el-GR" b="1" dirty="0">
                    <a:latin typeface="Calibri" panose="020F0502020204030204" pitchFamily="34" charset="0"/>
                    <a:cs typeface="Calibri" panose="020F0502020204030204" pitchFamily="34" charset="0"/>
                  </a:rPr>
                  <a:t>Ισοτροπικά υλικά: οι ηλεκτρικές τους ιδιότητες παραμένουν ίδιες σε όλες τις κατευθύνσεις</a:t>
                </a:r>
              </a:p>
              <a:p>
                <a:pPr lvl="1"/>
                <a:endParaRPr lang="en-US" sz="8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Ας ορίσουμε ως </a:t>
                </a:r>
                <a:r>
                  <a:rPr lang="el-GR" b="1" i="1" dirty="0">
                    <a:latin typeface="Calibri" panose="020F0502020204030204" pitchFamily="34" charset="0"/>
                    <a:cs typeface="Calibri" panose="020F0502020204030204" pitchFamily="34" charset="0"/>
                  </a:rPr>
                  <a:t>ειδική αγωγιμότητα </a:t>
                </a:r>
                <a14:m>
                  <m:oMath xmlns:m="http://schemas.openxmlformats.org/officeDocument/2006/math">
                    <m:r>
                      <a:rPr lang="el-GR" b="1" i="1">
                        <a:latin typeface="Cambria Math" panose="02040503050406030204" pitchFamily="18" charset="0"/>
                      </a:rPr>
                      <m:t>𝝈</m:t>
                    </m:r>
                  </m:oMath>
                </a14:m>
                <a:r>
                  <a:rPr lang="el-GR" dirty="0">
                    <a:latin typeface="Calibri" panose="020F0502020204030204" pitchFamily="34" charset="0"/>
                    <a:cs typeface="Calibri" panose="020F0502020204030204" pitchFamily="34" charset="0"/>
                  </a:rPr>
                  <a:t> ενός υλικού μια σταθερά που περιγράφει την πυκνότητα ρεύματος </a:t>
                </a:r>
                <a14:m>
                  <m:oMath xmlns:m="http://schemas.openxmlformats.org/officeDocument/2006/math">
                    <m:r>
                      <a:rPr lang="en-US" i="1">
                        <a:latin typeface="Cambria Math" panose="02040503050406030204" pitchFamily="18" charset="0"/>
                      </a:rPr>
                      <m:t>𝐽</m:t>
                    </m:r>
                  </m:oMath>
                </a14:m>
                <a:r>
                  <a:rPr lang="el-GR" dirty="0">
                    <a:latin typeface="Calibri" panose="020F0502020204030204" pitchFamily="34" charset="0"/>
                    <a:cs typeface="Calibri" panose="020F0502020204030204" pitchFamily="34" charset="0"/>
                  </a:rPr>
                  <a:t> δεδομένης μιας τιμής ηλεκτρικού πεδίου </a:t>
                </a:r>
                <a14:m>
                  <m:oMath xmlns:m="http://schemas.openxmlformats.org/officeDocument/2006/math">
                    <m:r>
                      <a:rPr lang="el-GR" i="1">
                        <a:latin typeface="Cambria Math" panose="02040503050406030204" pitchFamily="18" charset="0"/>
                      </a:rPr>
                      <m:t>𝛦</m:t>
                    </m:r>
                  </m:oMath>
                </a14:m>
                <a:r>
                  <a:rPr lang="en-US" i="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στο υλικό</a:t>
                </a:r>
                <a:endParaRPr lang="en-US"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Περιγράφει πόσο «καλά» ένα υλικό άγει το ηλεκτρικό ρεύμα</a:t>
                </a:r>
                <a:endParaRPr lang="en-US" dirty="0">
                  <a:latin typeface="Calibri" panose="020F0502020204030204" pitchFamily="34" charset="0"/>
                  <a:cs typeface="Calibri" panose="020F0502020204030204" pitchFamily="34" charset="0"/>
                </a:endParaRPr>
              </a:p>
              <a:p>
                <a:pPr lvl="1"/>
                <a:endParaRPr lang="en-US" sz="8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Σε μερικά υλικά (αρκετά, συμπεριλαμβανομένων και πολλών μετάλλων), η πυκνότητα ρεύματος είναι ανάλογη του μέτρου του ηλεκτρικού πεδίου </a:t>
                </a:r>
                <a:endParaRPr lang="el-GR" i="1" dirty="0">
                  <a:latin typeface="Calibri" panose="020F0502020204030204" pitchFamily="34" charset="0"/>
                  <a:cs typeface="Calibri" panose="020F0502020204030204" pitchFamily="34" charset="0"/>
                </a:endParaRPr>
              </a:p>
              <a:p>
                <a:pPr lvl="1"/>
                <a:endParaRPr lang="en-US" sz="1100" b="1" i="1" dirty="0">
                  <a:latin typeface="Cambria Math" panose="02040503050406030204" pitchFamily="18" charset="0"/>
                </a:endParaRPr>
              </a:p>
              <a:p>
                <a:pPr marL="365751" lvl="1" indent="0">
                  <a:buNone/>
                </a:pPr>
                <a14:m>
                  <m:oMathPara xmlns:m="http://schemas.openxmlformats.org/officeDocument/2006/math">
                    <m:oMathParaPr>
                      <m:jc m:val="centerGroup"/>
                    </m:oMathParaPr>
                    <m:oMath xmlns:m="http://schemas.openxmlformats.org/officeDocument/2006/math">
                      <m:r>
                        <a:rPr lang="en-US" sz="2800" b="1" i="1">
                          <a:latin typeface="Cambria Math" panose="02040503050406030204" pitchFamily="18" charset="0"/>
                        </a:rPr>
                        <m:t>𝑱</m:t>
                      </m:r>
                      <m:r>
                        <a:rPr lang="en-US" sz="2800" b="1" i="1">
                          <a:latin typeface="Cambria Math" panose="02040503050406030204" pitchFamily="18" charset="0"/>
                        </a:rPr>
                        <m:t>=</m:t>
                      </m:r>
                      <m:r>
                        <a:rPr lang="el-GR" sz="2800" b="1" i="1">
                          <a:latin typeface="Cambria Math" panose="02040503050406030204" pitchFamily="18" charset="0"/>
                        </a:rPr>
                        <m:t>𝝈</m:t>
                      </m:r>
                      <m:r>
                        <a:rPr lang="en-US" sz="2800" b="1" i="1">
                          <a:latin typeface="Cambria Math" panose="02040503050406030204" pitchFamily="18" charset="0"/>
                        </a:rPr>
                        <m:t>𝑬</m:t>
                      </m:r>
                    </m:oMath>
                  </m:oMathPara>
                </a14:m>
                <a:endParaRPr lang="en-US" sz="2800" b="1"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6783"/>
                <a:ext cx="7914036" cy="5252621"/>
              </a:xfrm>
              <a:blipFill>
                <a:blip r:embed="rId2"/>
                <a:stretch>
                  <a:fillRect t="-928" r="-462"/>
                </a:stretch>
              </a:blipFill>
            </p:spPr>
            <p:txBody>
              <a:bodyPr/>
              <a:lstStyle/>
              <a:p>
                <a:r>
                  <a:rPr lang="en-US">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798175" y="5733025"/>
            <a:ext cx="1363759" cy="6858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146711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61663"/>
                <a:ext cx="7796050" cy="5252621"/>
              </a:xfrm>
            </p:spPr>
            <p:txBody>
              <a:bodyPr>
                <a:normAutofit/>
              </a:bodyPr>
              <a:lstStyle/>
              <a:p>
                <a:r>
                  <a:rPr lang="el-GR" b="1" dirty="0">
                    <a:latin typeface="Calibri" panose="020F0502020204030204" pitchFamily="34" charset="0"/>
                    <a:cs typeface="Calibri" panose="020F0502020204030204" pitchFamily="34" charset="0"/>
                  </a:rPr>
                  <a:t>Ηλεκτρικό ρεύμα σε υλικά</a:t>
                </a:r>
              </a:p>
              <a:p>
                <a:pPr lvl="1"/>
                <a:endParaRPr lang="en-US" sz="1200"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Υλικά</a:t>
                </a:r>
                <a:r>
                  <a:rPr lang="el-GR" dirty="0">
                    <a:latin typeface="Calibri" panose="020F0502020204030204" pitchFamily="34" charset="0"/>
                    <a:cs typeface="Calibri" panose="020F0502020204030204" pitchFamily="34" charset="0"/>
                  </a:rPr>
                  <a:t> που ικανοποιούν την προηγούμενη σχέση λέμε ότι ακολουθούν το </a:t>
                </a:r>
                <a:r>
                  <a:rPr lang="el-GR" b="1" dirty="0">
                    <a:latin typeface="Calibri" panose="020F0502020204030204" pitchFamily="34" charset="0"/>
                    <a:cs typeface="Calibri" panose="020F0502020204030204" pitchFamily="34" charset="0"/>
                  </a:rPr>
                  <a:t>νόμο του </a:t>
                </a:r>
                <a:r>
                  <a:rPr lang="en-US" b="1" dirty="0">
                    <a:latin typeface="Calibri" panose="020F0502020204030204" pitchFamily="34" charset="0"/>
                    <a:cs typeface="Calibri" panose="020F0502020204030204" pitchFamily="34" charset="0"/>
                  </a:rPr>
                  <a:t>Ohm</a:t>
                </a:r>
                <a:r>
                  <a:rPr lang="el-GR" b="1" dirty="0">
                    <a:latin typeface="Calibri" panose="020F0502020204030204" pitchFamily="34" charset="0"/>
                    <a:cs typeface="Calibri" panose="020F0502020204030204" pitchFamily="34" charset="0"/>
                  </a:rPr>
                  <a:t>:</a:t>
                </a:r>
                <a:endParaRPr lang="en-US" b="1" dirty="0">
                  <a:latin typeface="Calibri" panose="020F0502020204030204" pitchFamily="34" charset="0"/>
                  <a:cs typeface="Calibri" panose="020F0502020204030204" pitchFamily="34" charset="0"/>
                </a:endParaRPr>
              </a:p>
              <a:p>
                <a:pPr lvl="1"/>
                <a:endParaRPr lang="en-US" sz="1400" b="1" dirty="0">
                  <a:latin typeface="Calibri" panose="020F0502020204030204" pitchFamily="34" charset="0"/>
                  <a:cs typeface="Calibri" panose="020F0502020204030204" pitchFamily="34" charset="0"/>
                </a:endParaRPr>
              </a:p>
              <a:p>
                <a:pPr lvl="1"/>
                <a:r>
                  <a:rPr lang="el-GR" b="1" dirty="0">
                    <a:latin typeface="Calibri" panose="020F0502020204030204" pitchFamily="34" charset="0"/>
                    <a:cs typeface="Calibri" panose="020F0502020204030204" pitchFamily="34" charset="0"/>
                  </a:rPr>
                  <a:t>Ο λόγος της πυκνότητας ρεύματος </a:t>
                </a:r>
                <a14:m>
                  <m:oMath xmlns:m="http://schemas.openxmlformats.org/officeDocument/2006/math">
                    <m:r>
                      <a:rPr lang="en-US" b="1" i="1">
                        <a:latin typeface="Cambria Math" panose="02040503050406030204" pitchFamily="18" charset="0"/>
                      </a:rPr>
                      <m:t>𝑱</m:t>
                    </m:r>
                    <m:r>
                      <a:rPr lang="en-US" b="1" i="0">
                        <a:latin typeface="Cambria Math" panose="02040503050406030204" pitchFamily="18" charset="0"/>
                      </a:rPr>
                      <m:t> </m:t>
                    </m:r>
                  </m:oMath>
                </a14:m>
                <a:r>
                  <a:rPr lang="el-GR" b="1" dirty="0">
                    <a:latin typeface="Calibri" panose="020F0502020204030204" pitchFamily="34" charset="0"/>
                    <a:cs typeface="Calibri" panose="020F0502020204030204" pitchFamily="34" charset="0"/>
                  </a:rPr>
                  <a:t>προς το μέτρο του ηλεκτρικού πεδίου </a:t>
                </a:r>
                <a14:m>
                  <m:oMath xmlns:m="http://schemas.openxmlformats.org/officeDocument/2006/math">
                    <m:r>
                      <a:rPr lang="en-US" b="1" i="1">
                        <a:latin typeface="Cambria Math" panose="02040503050406030204" pitchFamily="18" charset="0"/>
                      </a:rPr>
                      <m:t>𝑬</m:t>
                    </m:r>
                  </m:oMath>
                </a14:m>
                <a:r>
                  <a:rPr lang="el-GR" b="1" dirty="0">
                    <a:latin typeface="Calibri" panose="020F0502020204030204" pitchFamily="34" charset="0"/>
                    <a:cs typeface="Calibri" panose="020F0502020204030204" pitchFamily="34" charset="0"/>
                  </a:rPr>
                  <a:t> είναι σταθερός και ίσος με </a:t>
                </a:r>
                <a14:m>
                  <m:oMath xmlns:m="http://schemas.openxmlformats.org/officeDocument/2006/math">
                    <m:r>
                      <a:rPr lang="el-GR" b="1" i="0">
                        <a:latin typeface="Cambria Math" panose="02040503050406030204" pitchFamily="18" charset="0"/>
                      </a:rPr>
                      <m:t>𝛔</m:t>
                    </m:r>
                  </m:oMath>
                </a14:m>
                <a:r>
                  <a:rPr lang="el-GR" b="1" dirty="0">
                    <a:latin typeface="Calibri" panose="020F0502020204030204" pitchFamily="34" charset="0"/>
                    <a:cs typeface="Calibri" panose="020F0502020204030204" pitchFamily="34" charset="0"/>
                  </a:rPr>
                  <a:t>, και ανεξάρτητος από το ηλεκτρικό πεδίο που παράγει το ρεύμα</a:t>
                </a:r>
                <a:endParaRPr lang="en-US" b="1" i="1" dirty="0">
                  <a:latin typeface="Cambria Math" panose="02040503050406030204" pitchFamily="18" charset="0"/>
                </a:endParaRPr>
              </a:p>
              <a:p>
                <a:pPr marL="411463" lvl="1" indent="0">
                  <a:buNone/>
                </a:pPr>
                <a14:m>
                  <m:oMathPara xmlns:m="http://schemas.openxmlformats.org/officeDocument/2006/math">
                    <m:oMathParaPr>
                      <m:jc m:val="centerGroup"/>
                    </m:oMathParaPr>
                    <m:oMath xmlns:m="http://schemas.openxmlformats.org/officeDocument/2006/math">
                      <m:r>
                        <a:rPr lang="el-GR" b="1" i="1">
                          <a:latin typeface="Cambria Math" panose="02040503050406030204" pitchFamily="18" charset="0"/>
                        </a:rPr>
                        <m:t>𝝈</m:t>
                      </m:r>
                      <m:r>
                        <a:rPr lang="el-GR" b="1" i="1">
                          <a:latin typeface="Cambria Math" panose="02040503050406030204" pitchFamily="18" charset="0"/>
                        </a:rPr>
                        <m:t>=</m:t>
                      </m:r>
                      <m:f>
                        <m:fPr>
                          <m:ctrlPr>
                            <a:rPr lang="en-US" b="1" i="1">
                              <a:latin typeface="Cambria Math" panose="02040503050406030204" pitchFamily="18" charset="0"/>
                            </a:rPr>
                          </m:ctrlPr>
                        </m:fPr>
                        <m:num>
                          <m:r>
                            <a:rPr lang="en-US" b="1" i="1">
                              <a:latin typeface="Cambria Math" panose="02040503050406030204" pitchFamily="18" charset="0"/>
                            </a:rPr>
                            <m:t>𝑱</m:t>
                          </m:r>
                        </m:num>
                        <m:den>
                          <m:r>
                            <a:rPr lang="en-US" b="1" i="1">
                              <a:latin typeface="Cambria Math" panose="02040503050406030204" pitchFamily="18" charset="0"/>
                            </a:rPr>
                            <m:t>𝑬</m:t>
                          </m:r>
                        </m:den>
                      </m:f>
                    </m:oMath>
                  </m:oMathPara>
                </a14:m>
                <a:endParaRPr lang="el-GR" dirty="0">
                  <a:latin typeface="Calibri" panose="020F0502020204030204" pitchFamily="34" charset="0"/>
                  <a:cs typeface="Calibri" panose="020F0502020204030204" pitchFamily="34" charset="0"/>
                </a:endParaRPr>
              </a:p>
              <a:p>
                <a:pPr lvl="1"/>
                <a:endParaRPr lang="en-US" sz="11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 νόμος του </a:t>
                </a:r>
                <a:r>
                  <a:rPr lang="en-US" dirty="0">
                    <a:latin typeface="Calibri" panose="020F0502020204030204" pitchFamily="34" charset="0"/>
                    <a:cs typeface="Calibri" panose="020F0502020204030204" pitchFamily="34" charset="0"/>
                  </a:rPr>
                  <a:t>Ohm </a:t>
                </a:r>
                <a:r>
                  <a:rPr lang="el-GR" dirty="0">
                    <a:latin typeface="Calibri" panose="020F0502020204030204" pitchFamily="34" charset="0"/>
                    <a:cs typeface="Calibri" panose="020F0502020204030204" pitchFamily="34" charset="0"/>
                  </a:rPr>
                  <a:t>δεν είναι «νόμος» της Φύσης, αλλά μια εμπειρική σχέση που ισχύει μόνο σε ορισμένες περιπτώσεις</a:t>
                </a:r>
              </a:p>
              <a:p>
                <a:pPr lvl="1"/>
                <a:endParaRPr lang="el-GR" i="1"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61661"/>
                <a:ext cx="7796050" cy="5252621"/>
              </a:xfrm>
              <a:blipFill>
                <a:blip r:embed="rId2"/>
                <a:stretch>
                  <a:fillRect t="-928"/>
                </a:stretch>
              </a:blipFill>
            </p:spPr>
            <p:txBody>
              <a:bodyPr/>
              <a:lstStyle/>
              <a:p>
                <a:r>
                  <a:rPr lang="en-US">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5" name="Horizontal Scroll 4"/>
          <p:cNvSpPr/>
          <p:nvPr/>
        </p:nvSpPr>
        <p:spPr>
          <a:xfrm>
            <a:off x="6451600" y="152400"/>
            <a:ext cx="1854199" cy="1290320"/>
          </a:xfrm>
          <a:prstGeom prst="horizontalScroll">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mbria" panose="02040503050406030204"/>
                <a:ea typeface="+mn-ea"/>
                <a:cs typeface="+mn-cs"/>
              </a:rPr>
              <a:t>Προαιρετικό υλικό</a:t>
            </a:r>
            <a:endPar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99891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p:sp>
        <p:nvSpPr>
          <p:cNvPr id="3" name="Content Placeholder 2"/>
          <p:cNvSpPr>
            <a:spLocks noGrp="1"/>
          </p:cNvSpPr>
          <p:nvPr>
            <p:ph idx="1"/>
          </p:nvPr>
        </p:nvSpPr>
        <p:spPr>
          <a:xfrm>
            <a:off x="738350" y="1371600"/>
            <a:ext cx="7667300" cy="5257800"/>
          </a:xfrm>
        </p:spPr>
        <p:txBody>
          <a:bodyPr>
            <a:normAutofit/>
          </a:bodyPr>
          <a:lstStyle/>
          <a:p>
            <a:r>
              <a:rPr lang="el-GR" b="1" dirty="0">
                <a:latin typeface="Calibri" panose="020F0502020204030204" pitchFamily="34" charset="0"/>
                <a:cs typeface="Calibri" panose="020F0502020204030204" pitchFamily="34" charset="0"/>
              </a:rPr>
              <a:t>Αρχή Διατήρησης του ηλεκτρικού φορτίου</a:t>
            </a:r>
          </a:p>
          <a:p>
            <a:pPr lvl="1"/>
            <a:r>
              <a:rPr lang="el-GR" dirty="0">
                <a:latin typeface="Calibri" panose="020F0502020204030204" pitchFamily="34" charset="0"/>
                <a:cs typeface="Calibri" panose="020F0502020204030204" pitchFamily="34" charset="0"/>
              </a:rPr>
              <a:t>…σε απομονωμένο σύστημα</a:t>
            </a:r>
          </a:p>
          <a:p>
            <a:pPr lvl="1"/>
            <a:r>
              <a:rPr lang="el-GR" dirty="0">
                <a:latin typeface="Calibri" panose="020F0502020204030204" pitchFamily="34" charset="0"/>
                <a:cs typeface="Calibri" panose="020F0502020204030204" pitchFamily="34" charset="0"/>
              </a:rPr>
              <a:t>Φόρτιση = μεταφορά ηλεκτρονίων…</a:t>
            </a:r>
          </a:p>
          <a:p>
            <a:pPr lvl="2"/>
            <a:r>
              <a:rPr lang="el-GR" dirty="0">
                <a:latin typeface="Calibri" panose="020F0502020204030204" pitchFamily="34" charset="0"/>
                <a:cs typeface="Calibri" panose="020F0502020204030204" pitchFamily="34" charset="0"/>
              </a:rPr>
              <a:t>…όχι δημιουργία/καταστροφή φορτίου!</a:t>
            </a:r>
          </a:p>
          <a:p>
            <a:pPr lvl="1"/>
            <a:endParaRPr lang="el-GR" sz="1050" dirty="0">
              <a:latin typeface="Calibri" panose="020F0502020204030204" pitchFamily="34" charset="0"/>
              <a:cs typeface="Calibri" panose="020F0502020204030204" pitchFamily="34" charset="0"/>
            </a:endParaRPr>
          </a:p>
          <a:p>
            <a:pPr lvl="1"/>
            <a:endParaRPr lang="el-GR" sz="1050" dirty="0">
              <a:latin typeface="Calibri" panose="020F0502020204030204" pitchFamily="34" charset="0"/>
              <a:cs typeface="Calibri" panose="020F0502020204030204" pitchFamily="34" charset="0"/>
            </a:endParaRPr>
          </a:p>
          <a:p>
            <a:pPr lvl="1"/>
            <a:endParaRPr lang="el-GR" sz="105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Μεταφορά φορτίου από ένα σώμα σε ένα άλλο</a:t>
            </a:r>
          </a:p>
          <a:p>
            <a:pPr lvl="2"/>
            <a:r>
              <a:rPr lang="el-GR" dirty="0">
                <a:latin typeface="Calibri" panose="020F0502020204030204" pitchFamily="34" charset="0"/>
                <a:cs typeface="Calibri" panose="020F0502020204030204" pitchFamily="34" charset="0"/>
              </a:rPr>
              <a:t>Το ένα φορτίζεται </a:t>
            </a:r>
            <a:r>
              <a:rPr lang="el-GR" b="1" dirty="0">
                <a:latin typeface="Calibri" panose="020F0502020204030204" pitchFamily="34" charset="0"/>
                <a:cs typeface="Calibri" panose="020F0502020204030204" pitchFamily="34" charset="0"/>
              </a:rPr>
              <a:t>θετικά (πλεόνασμα θετικού φορτίου)</a:t>
            </a:r>
            <a:r>
              <a:rPr lang="el-GR" dirty="0">
                <a:latin typeface="Calibri" panose="020F0502020204030204" pitchFamily="34" charset="0"/>
                <a:cs typeface="Calibri" panose="020F0502020204030204" pitchFamily="34" charset="0"/>
              </a:rPr>
              <a:t>, το άλλο </a:t>
            </a:r>
            <a:r>
              <a:rPr lang="el-GR" b="1" dirty="0">
                <a:latin typeface="Calibri" panose="020F0502020204030204" pitchFamily="34" charset="0"/>
                <a:cs typeface="Calibri" panose="020F0502020204030204" pitchFamily="34" charset="0"/>
              </a:rPr>
              <a:t>αρνητικά (πλεόνασμα αρνητικού φορτίου)</a:t>
            </a:r>
          </a:p>
          <a:p>
            <a:pPr lvl="2"/>
            <a:endParaRPr lang="el-GR" sz="1100" b="1"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Ξέρουμε πλέον ότι – στα μέταλλα – τα </a:t>
            </a:r>
            <a:r>
              <a:rPr lang="el-GR" b="1" dirty="0">
                <a:latin typeface="Calibri" panose="020F0502020204030204" pitchFamily="34" charset="0"/>
                <a:cs typeface="Calibri" panose="020F0502020204030204" pitchFamily="34" charset="0"/>
              </a:rPr>
              <a:t>ελεύθερα</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ηλεκτρόνια </a:t>
            </a:r>
            <a:r>
              <a:rPr lang="el-GR" dirty="0">
                <a:latin typeface="Calibri" panose="020F0502020204030204" pitchFamily="34" charset="0"/>
                <a:cs typeface="Calibri" panose="020F0502020204030204" pitchFamily="34" charset="0"/>
              </a:rPr>
              <a:t>μεταφέρουν φορτίο, τα οποία μεταφέρονται από ένα μέταλλο σε ένα άλλο (ή μετακινούνται μέσα στο ίδιο το υλικό), δημιουργώντας θετική ή αρνητική φόρτιση</a:t>
            </a:r>
          </a:p>
        </p:txBody>
      </p:sp>
    </p:spTree>
    <p:extLst>
      <p:ext uri="{BB962C8B-B14F-4D97-AF65-F5344CB8AC3E}">
        <p14:creationId xmlns:p14="http://schemas.microsoft.com/office/powerpoint/2010/main" val="239076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2"/>
                <a:ext cx="7973029" cy="5185299"/>
              </a:xfrm>
            </p:spPr>
            <p:txBody>
              <a:bodyPr>
                <a:normAutofit lnSpcReduction="10000"/>
              </a:bodyPr>
              <a:lstStyle/>
              <a:p>
                <a:r>
                  <a:rPr lang="el-GR" b="1" dirty="0">
                    <a:latin typeface="Calibri" panose="020F0502020204030204" pitchFamily="34" charset="0"/>
                    <a:cs typeface="Calibri" panose="020F0502020204030204" pitchFamily="34" charset="0"/>
                  </a:rPr>
                  <a:t>Ηλεκτρικό ρεύμα σε υλικά</a:t>
                </a:r>
              </a:p>
              <a:p>
                <a:pPr lvl="1"/>
                <a:r>
                  <a:rPr lang="el-GR" dirty="0">
                    <a:latin typeface="Calibri" panose="020F0502020204030204" pitchFamily="34" charset="0"/>
                    <a:cs typeface="Calibri" panose="020F0502020204030204" pitchFamily="34" charset="0"/>
                  </a:rPr>
                  <a:t>Ο νόμος του </a:t>
                </a:r>
                <a:r>
                  <a:rPr lang="en-US" dirty="0">
                    <a:latin typeface="Calibri" panose="020F0502020204030204" pitchFamily="34" charset="0"/>
                    <a:cs typeface="Calibri" panose="020F0502020204030204" pitchFamily="34" charset="0"/>
                  </a:rPr>
                  <a:t>Ohm </a:t>
                </a:r>
                <a:r>
                  <a:rPr lang="el-GR" dirty="0">
                    <a:latin typeface="Calibri" panose="020F0502020204030204" pitchFamily="34" charset="0"/>
                    <a:cs typeface="Calibri" panose="020F0502020204030204" pitchFamily="34" charset="0"/>
                  </a:rPr>
                  <a:t>είναι μια σχέση με πολύ μεγάλη σημασία. Γιατί; </a:t>
                </a:r>
              </a:p>
              <a:p>
                <a:pPr lvl="1"/>
                <a:endParaRPr lang="el-GR" sz="11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Μας λέει </a:t>
                </a:r>
                <a:r>
                  <a:rPr lang="el-GR" b="1" dirty="0">
                    <a:latin typeface="Calibri" panose="020F0502020204030204" pitchFamily="34" charset="0"/>
                    <a:cs typeface="Calibri" panose="020F0502020204030204" pitchFamily="34" charset="0"/>
                  </a:rPr>
                  <a:t>τρία</a:t>
                </a:r>
                <a:r>
                  <a:rPr lang="el-GR" dirty="0">
                    <a:latin typeface="Calibri" panose="020F0502020204030204" pitchFamily="34" charset="0"/>
                    <a:cs typeface="Calibri" panose="020F0502020204030204" pitchFamily="34" charset="0"/>
                  </a:rPr>
                  <a:t> πράγματα:</a:t>
                </a:r>
              </a:p>
              <a:p>
                <a:pPr marL="1142971" lvl="2" indent="-457189">
                  <a:buFont typeface="+mj-lt"/>
                  <a:buAutoNum type="arabicPeriod"/>
                </a:pPr>
                <a:endParaRPr lang="el-GR" sz="600" dirty="0">
                  <a:latin typeface="Calibri" panose="020F0502020204030204" pitchFamily="34" charset="0"/>
                  <a:cs typeface="Calibri" panose="020F0502020204030204" pitchFamily="34" charset="0"/>
                </a:endParaRPr>
              </a:p>
              <a:p>
                <a:pPr marL="868651" lvl="1" indent="-457189">
                  <a:buFont typeface="Wingdings" panose="05000000000000000000" pitchFamily="2" charset="2"/>
                  <a:buChar char="ü"/>
                </a:pPr>
                <a:r>
                  <a:rPr lang="el-GR" dirty="0">
                    <a:latin typeface="Calibri" panose="020F0502020204030204" pitchFamily="34" charset="0"/>
                    <a:cs typeface="Calibri" panose="020F0502020204030204" pitchFamily="34" charset="0"/>
                  </a:rPr>
                  <a:t>Η πυκνότητα ρεύματος, και ως εκ τούτου το ρεύμα, εξαρτάται </a:t>
                </a:r>
                <a:r>
                  <a:rPr lang="el-GR" b="1" dirty="0">
                    <a:latin typeface="Calibri" panose="020F0502020204030204" pitchFamily="34" charset="0"/>
                    <a:cs typeface="Calibri" panose="020F0502020204030204" pitchFamily="34" charset="0"/>
                  </a:rPr>
                  <a:t>με γραμμικό τρόπο </a:t>
                </a:r>
                <a:r>
                  <a:rPr lang="el-GR" dirty="0">
                    <a:latin typeface="Calibri" panose="020F0502020204030204" pitchFamily="34" charset="0"/>
                    <a:cs typeface="Calibri" panose="020F0502020204030204" pitchFamily="34" charset="0"/>
                  </a:rPr>
                  <a:t>από το μέτρο του ηλεκτρικού πεδίου:  </a:t>
                </a:r>
                <a:endParaRPr lang="en-US" b="1" i="1" dirty="0">
                  <a:latin typeface="Cambria Math" panose="02040503050406030204" pitchFamily="18" charset="0"/>
                </a:endParaRPr>
              </a:p>
              <a:p>
                <a:pPr marL="411462" lvl="1" indent="0">
                  <a:buNone/>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𝑱</m:t>
                      </m:r>
                      <m:r>
                        <a:rPr lang="en-US" b="1" i="1">
                          <a:latin typeface="Cambria Math" panose="02040503050406030204" pitchFamily="18" charset="0"/>
                        </a:rPr>
                        <m:t>=</m:t>
                      </m:r>
                      <m:r>
                        <a:rPr lang="el-GR" b="1" i="1">
                          <a:latin typeface="Cambria Math" panose="02040503050406030204" pitchFamily="18" charset="0"/>
                        </a:rPr>
                        <m:t>𝝈</m:t>
                      </m:r>
                      <m:r>
                        <a:rPr lang="en-US" b="1" i="1">
                          <a:latin typeface="Cambria Math" panose="02040503050406030204" pitchFamily="18" charset="0"/>
                        </a:rPr>
                        <m:t>𝑬</m:t>
                      </m:r>
                      <m:r>
                        <a:rPr lang="el-GR" b="1" i="1" smtClean="0">
                          <a:latin typeface="Cambria Math" panose="02040503050406030204" pitchFamily="18" charset="0"/>
                        </a:rPr>
                        <m:t>⇒</m:t>
                      </m:r>
                      <m:f>
                        <m:fPr>
                          <m:ctrlPr>
                            <a:rPr lang="en-US" b="1" i="1" smtClean="0">
                              <a:latin typeface="Cambria Math" panose="02040503050406030204" pitchFamily="18" charset="0"/>
                            </a:rPr>
                          </m:ctrlPr>
                        </m:fPr>
                        <m:num>
                          <m:r>
                            <a:rPr lang="en-US" b="1" i="1" smtClean="0">
                              <a:latin typeface="Cambria Math" panose="02040503050406030204" pitchFamily="18" charset="0"/>
                            </a:rPr>
                            <m:t>𝑰</m:t>
                          </m:r>
                        </m:num>
                        <m:den>
                          <m:r>
                            <a:rPr lang="en-US" b="1" i="1" smtClean="0">
                              <a:latin typeface="Cambria Math" panose="02040503050406030204" pitchFamily="18" charset="0"/>
                            </a:rPr>
                            <m:t>𝑨</m:t>
                          </m:r>
                        </m:den>
                      </m:f>
                      <m:r>
                        <a:rPr lang="en-US" b="1" i="1" smtClean="0">
                          <a:latin typeface="Cambria Math" panose="02040503050406030204" pitchFamily="18" charset="0"/>
                        </a:rPr>
                        <m:t>=</m:t>
                      </m:r>
                      <m:r>
                        <a:rPr lang="el-GR" b="1" i="1" smtClean="0">
                          <a:latin typeface="Cambria Math" panose="02040503050406030204" pitchFamily="18" charset="0"/>
                        </a:rPr>
                        <m:t>𝝈</m:t>
                      </m:r>
                      <m:r>
                        <a:rPr lang="en-US" b="1" i="1" smtClean="0">
                          <a:latin typeface="Cambria Math" panose="02040503050406030204" pitchFamily="18" charset="0"/>
                        </a:rPr>
                        <m:t>𝑬</m:t>
                      </m:r>
                      <m:r>
                        <a:rPr lang="en-US" b="1" i="1" smtClean="0">
                          <a:latin typeface="Cambria Math" panose="02040503050406030204" pitchFamily="18" charset="0"/>
                        </a:rPr>
                        <m:t>⇒</m:t>
                      </m:r>
                      <m:r>
                        <a:rPr lang="en-US" b="1" i="1" smtClean="0">
                          <a:latin typeface="Cambria Math" panose="02040503050406030204" pitchFamily="18" charset="0"/>
                        </a:rPr>
                        <m:t>𝑰</m:t>
                      </m:r>
                      <m:r>
                        <a:rPr lang="en-US" b="1" i="1" smtClean="0">
                          <a:latin typeface="Cambria Math" panose="02040503050406030204" pitchFamily="18" charset="0"/>
                        </a:rPr>
                        <m:t>=(</m:t>
                      </m:r>
                      <m:r>
                        <a:rPr lang="en-US" b="1" i="1" smtClean="0">
                          <a:latin typeface="Cambria Math" panose="02040503050406030204" pitchFamily="18" charset="0"/>
                        </a:rPr>
                        <m:t>𝝈</m:t>
                      </m:r>
                      <m:r>
                        <a:rPr lang="en-US" b="1" i="1" smtClean="0">
                          <a:latin typeface="Cambria Math" panose="02040503050406030204" pitchFamily="18" charset="0"/>
                        </a:rPr>
                        <m:t>𝑨</m:t>
                      </m:r>
                      <m:r>
                        <a:rPr lang="en-US" b="1" i="1" smtClean="0">
                          <a:latin typeface="Cambria Math" panose="02040503050406030204" pitchFamily="18" charset="0"/>
                        </a:rPr>
                        <m:t>)</m:t>
                      </m:r>
                      <m:r>
                        <a:rPr lang="en-US" b="1" i="1" smtClean="0">
                          <a:latin typeface="Cambria Math" panose="02040503050406030204" pitchFamily="18" charset="0"/>
                        </a:rPr>
                        <m:t>𝑬</m:t>
                      </m:r>
                    </m:oMath>
                  </m:oMathPara>
                </a14:m>
                <a:endParaRPr lang="el-GR" dirty="0">
                  <a:latin typeface="Calibri" panose="020F0502020204030204" pitchFamily="34" charset="0"/>
                  <a:cs typeface="Calibri" panose="020F0502020204030204" pitchFamily="34" charset="0"/>
                </a:endParaRPr>
              </a:p>
              <a:p>
                <a:pPr marL="868651" lvl="1" indent="-457189">
                  <a:buFont typeface="Wingdings" panose="05000000000000000000" pitchFamily="2" charset="2"/>
                  <a:buChar char="ü"/>
                </a:pPr>
                <a:r>
                  <a:rPr lang="el-GR" dirty="0">
                    <a:latin typeface="Calibri" panose="020F0502020204030204" pitchFamily="34" charset="0"/>
                    <a:cs typeface="Calibri" panose="020F0502020204030204" pitchFamily="34" charset="0"/>
                  </a:rPr>
                  <a:t>Το ηλεκτρικό ρεύμα δημιουργείται από ένα ηλεκτρικό πεδίο που ασκεί ηλεκτρικές δυνάμεις στους φορείς φορτίου</a:t>
                </a:r>
              </a:p>
              <a:p>
                <a:pPr marL="868651" lvl="1" indent="-457189">
                  <a:buFont typeface="Wingdings" panose="05000000000000000000" pitchFamily="2" charset="2"/>
                  <a:buChar char="ü"/>
                </a:pPr>
                <a:r>
                  <a:rPr lang="el-GR" dirty="0">
                    <a:latin typeface="Calibri" panose="020F0502020204030204" pitchFamily="34" charset="0"/>
                    <a:cs typeface="Calibri" panose="020F0502020204030204" pitchFamily="34" charset="0"/>
                  </a:rPr>
                  <a:t>Η πυκνότητα ρεύματος εξαρτάται από την ειδική αγωγιμότητα του υλικού: το υλικό καθορίζει πόσο ρεύμα παίρνει κανείς για δοθείσα τιμή του ηλεκτρικού πεδίου</a:t>
                </a:r>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2"/>
                <a:ext cx="7973029" cy="5185299"/>
              </a:xfrm>
              <a:blipFill>
                <a:blip r:embed="rId2"/>
                <a:stretch>
                  <a:fillRect t="-1645" r="-765"/>
                </a:stretch>
              </a:blipFill>
            </p:spPr>
            <p:txBody>
              <a:bodyPr/>
              <a:lstStyle/>
              <a:p>
                <a:r>
                  <a:rPr lang="en-US">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8" name="Horizontal Scroll 7"/>
          <p:cNvSpPr/>
          <p:nvPr/>
        </p:nvSpPr>
        <p:spPr>
          <a:xfrm>
            <a:off x="6451600" y="152400"/>
            <a:ext cx="1854199" cy="1290320"/>
          </a:xfrm>
          <a:prstGeom prst="horizontalScroll">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mbria" panose="02040503050406030204"/>
                <a:ea typeface="+mn-ea"/>
                <a:cs typeface="+mn-cs"/>
              </a:rPr>
              <a:t>Προαιρετικό υλικό</a:t>
            </a:r>
            <a:endPar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5441F98-51E0-BF4C-A149-FC96E56FF387}"/>
                  </a:ext>
                </a:extLst>
              </p:cNvPr>
              <p:cNvSpPr txBox="1"/>
              <p:nvPr/>
            </p:nvSpPr>
            <p:spPr>
              <a:xfrm>
                <a:off x="7208522" y="2284067"/>
                <a:ext cx="1371599" cy="613470"/>
              </a:xfrm>
              <a:prstGeom prst="horizontalScroll">
                <a:avLst/>
              </a:prstGeom>
              <a:noFill/>
              <a:ln w="381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𝑱</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𝝈</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oMath>
                  </m:oMathPara>
                </a14:m>
                <a:endPar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9" name="TextBox 8">
                <a:extLst>
                  <a:ext uri="{FF2B5EF4-FFF2-40B4-BE49-F238E27FC236}">
                    <a16:creationId xmlns:a16="http://schemas.microsoft.com/office/drawing/2014/main" id="{C5441F98-51E0-BF4C-A149-FC96E56FF387}"/>
                  </a:ext>
                </a:extLst>
              </p:cNvPr>
              <p:cNvSpPr txBox="1">
                <a:spLocks noRot="1" noChangeAspect="1" noMove="1" noResize="1" noEditPoints="1" noAdjustHandles="1" noChangeArrowheads="1" noChangeShapeType="1" noTextEdit="1"/>
              </p:cNvSpPr>
              <p:nvPr/>
            </p:nvSpPr>
            <p:spPr>
              <a:xfrm>
                <a:off x="7208522" y="2284067"/>
                <a:ext cx="1371599" cy="613470"/>
              </a:xfrm>
              <a:prstGeom prst="horizontalScroll">
                <a:avLst/>
              </a:prstGeom>
              <a:blipFill>
                <a:blip r:embed="rId4"/>
                <a:stretch>
                  <a:fillRect/>
                </a:stretch>
              </a:blipFill>
              <a:ln w="38100">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12482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82641-FB27-0024-1449-38CCA0D009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50532-F72A-A724-C532-036481C5206B}"/>
              </a:ext>
            </a:extLst>
          </p:cNvPr>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B27787-2964-545C-7DC8-1ADE5569D4A6}"/>
                  </a:ext>
                </a:extLst>
              </p:cNvPr>
              <p:cNvSpPr>
                <a:spLocks noGrp="1"/>
              </p:cNvSpPr>
              <p:nvPr>
                <p:ph idx="1"/>
              </p:nvPr>
            </p:nvSpPr>
            <p:spPr>
              <a:xfrm>
                <a:off x="738352" y="1371602"/>
                <a:ext cx="7973029" cy="5185299"/>
              </a:xfrm>
            </p:spPr>
            <p:txBody>
              <a:bodyPr>
                <a:normAutofit/>
              </a:bodyPr>
              <a:lstStyle/>
              <a:p>
                <a:r>
                  <a:rPr lang="el-GR" b="1" dirty="0">
                    <a:latin typeface="Calibri" panose="020F0502020204030204" pitchFamily="34" charset="0"/>
                    <a:cs typeface="Calibri" panose="020F0502020204030204" pitchFamily="34" charset="0"/>
                  </a:rPr>
                  <a:t>Ηλεκτρικό ρεύμα σε υλικά</a:t>
                </a:r>
                <a:endParaRPr lang="el-GR" sz="600" dirty="0">
                  <a:latin typeface="Calibri" panose="020F0502020204030204" pitchFamily="34" charset="0"/>
                  <a:cs typeface="Calibri" panose="020F0502020204030204" pitchFamily="34" charset="0"/>
                </a:endParaRPr>
              </a:p>
              <a:p>
                <a:pPr marL="868651" lvl="1" indent="-457189">
                  <a:buFont typeface="Wingdings" panose="05000000000000000000" pitchFamily="2" charset="2"/>
                  <a:buChar char="ü"/>
                </a:pPr>
                <a:r>
                  <a:rPr lang="el-GR" dirty="0">
                    <a:latin typeface="Calibri" panose="020F0502020204030204" pitchFamily="34" charset="0"/>
                    <a:cs typeface="Calibri" panose="020F0502020204030204" pitchFamily="34" charset="0"/>
                  </a:rPr>
                  <a:t>Η πυκνότητα ρεύματος, και ως εκ τούτου το ρεύμα, εξαρτάται </a:t>
                </a:r>
                <a:r>
                  <a:rPr lang="el-GR" b="1" dirty="0">
                    <a:latin typeface="Calibri" panose="020F0502020204030204" pitchFamily="34" charset="0"/>
                    <a:cs typeface="Calibri" panose="020F0502020204030204" pitchFamily="34" charset="0"/>
                  </a:rPr>
                  <a:t>με γραμμικό τρόπο </a:t>
                </a:r>
                <a:r>
                  <a:rPr lang="el-GR" dirty="0">
                    <a:latin typeface="Calibri" panose="020F0502020204030204" pitchFamily="34" charset="0"/>
                    <a:cs typeface="Calibri" panose="020F0502020204030204" pitchFamily="34" charset="0"/>
                  </a:rPr>
                  <a:t>από το μέτρο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του ηλεκτρικού πεδίου:  </a:t>
                </a:r>
                <a:endParaRPr lang="en-US" dirty="0">
                  <a:latin typeface="Calibri" panose="020F0502020204030204" pitchFamily="34" charset="0"/>
                  <a:cs typeface="Calibri" panose="020F0502020204030204" pitchFamily="34" charset="0"/>
                </a:endParaRPr>
              </a:p>
              <a:p>
                <a:pPr marL="411462" lvl="1" indent="0">
                  <a:buNone/>
                </a:pPr>
                <a:endParaRPr lang="en-US" b="1" i="1" dirty="0">
                  <a:latin typeface="Cambria Math" panose="02040503050406030204" pitchFamily="18" charset="0"/>
                </a:endParaRPr>
              </a:p>
              <a:p>
                <a:pPr marL="411462" lvl="1" indent="0">
                  <a:buNone/>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𝑱</m:t>
                      </m:r>
                      <m:r>
                        <a:rPr lang="en-US" b="1" i="1">
                          <a:latin typeface="Cambria Math" panose="02040503050406030204" pitchFamily="18" charset="0"/>
                        </a:rPr>
                        <m:t>=</m:t>
                      </m:r>
                      <m:r>
                        <a:rPr lang="el-GR" b="1" i="1">
                          <a:latin typeface="Cambria Math" panose="02040503050406030204" pitchFamily="18" charset="0"/>
                        </a:rPr>
                        <m:t>𝝈</m:t>
                      </m:r>
                      <m:r>
                        <a:rPr lang="en-US" b="1" i="1">
                          <a:latin typeface="Cambria Math" panose="02040503050406030204" pitchFamily="18" charset="0"/>
                        </a:rPr>
                        <m:t>𝑬</m:t>
                      </m:r>
                      <m:r>
                        <a:rPr lang="en-US" b="1" i="1" smtClean="0">
                          <a:latin typeface="Cambria Math" panose="02040503050406030204" pitchFamily="18" charset="0"/>
                        </a:rPr>
                        <m:t>⇒</m:t>
                      </m:r>
                      <m:r>
                        <a:rPr lang="en-US" b="1" i="1" smtClean="0">
                          <a:latin typeface="Cambria Math" panose="02040503050406030204" pitchFamily="18" charset="0"/>
                        </a:rPr>
                        <m:t>𝑰</m:t>
                      </m:r>
                      <m:r>
                        <a:rPr lang="en-US" b="1" i="1" smtClean="0">
                          <a:latin typeface="Cambria Math" panose="02040503050406030204" pitchFamily="18" charset="0"/>
                        </a:rPr>
                        <m:t>=</m:t>
                      </m:r>
                      <m:d>
                        <m:dPr>
                          <m:ctrlPr>
                            <a:rPr lang="en-US" b="1" i="1" smtClean="0">
                              <a:latin typeface="Cambria Math" panose="02040503050406030204" pitchFamily="18" charset="0"/>
                            </a:rPr>
                          </m:ctrlPr>
                        </m:dPr>
                        <m:e>
                          <m:r>
                            <a:rPr lang="en-US" b="1" i="1" smtClean="0">
                              <a:latin typeface="Cambria Math" panose="02040503050406030204" pitchFamily="18" charset="0"/>
                            </a:rPr>
                            <m:t>𝝈</m:t>
                          </m:r>
                          <m:r>
                            <a:rPr lang="en-US" b="1" i="1" smtClean="0">
                              <a:latin typeface="Cambria Math" panose="02040503050406030204" pitchFamily="18" charset="0"/>
                            </a:rPr>
                            <m:t>𝑨</m:t>
                          </m:r>
                        </m:e>
                      </m:d>
                      <m:r>
                        <a:rPr lang="en-US" b="1" i="1" smtClean="0">
                          <a:latin typeface="Cambria Math" panose="02040503050406030204" pitchFamily="18" charset="0"/>
                        </a:rPr>
                        <m:t>𝑬</m:t>
                      </m:r>
                    </m:oMath>
                  </m:oMathPara>
                </a14:m>
                <a:br>
                  <a:rPr lang="en-US" dirty="0">
                    <a:latin typeface="Calibri" panose="020F0502020204030204" pitchFamily="34" charset="0"/>
                    <a:cs typeface="Calibri" panose="020F0502020204030204" pitchFamily="34" charset="0"/>
                  </a:rPr>
                </a:br>
                <a:endParaRPr lang="el-GR" dirty="0">
                  <a:latin typeface="Calibri" panose="020F0502020204030204" pitchFamily="34" charset="0"/>
                  <a:cs typeface="Calibri" panose="020F0502020204030204" pitchFamily="34" charset="0"/>
                </a:endParaRPr>
              </a:p>
              <a:p>
                <a:endParaRPr lang="en-US" sz="2200" dirty="0">
                  <a:latin typeface="Calibri" panose="020F0502020204030204" pitchFamily="34" charset="0"/>
                  <a:ea typeface="Calibri" panose="020F0502020204030204" pitchFamily="34" charset="0"/>
                  <a:cs typeface="Calibri" panose="020F0502020204030204" pitchFamily="34" charset="0"/>
                </a:endParaRPr>
              </a:p>
              <a:p>
                <a:pPr marL="68580" indent="0">
                  <a:buNone/>
                </a:pPr>
                <a:r>
                  <a:rPr lang="el-GR" sz="2200" dirty="0">
                    <a:latin typeface="Calibri" panose="020F0502020204030204" pitchFamily="34" charset="0"/>
                    <a:ea typeface="Calibri" panose="020F0502020204030204" pitchFamily="34" charset="0"/>
                    <a:cs typeface="Calibri" panose="020F0502020204030204" pitchFamily="34" charset="0"/>
                  </a:rPr>
                  <a:t>σημαίνει ότι:</a:t>
                </a:r>
              </a:p>
              <a:p>
                <a:pPr marL="68580" indent="0">
                  <a:buNone/>
                </a:pPr>
                <a:endParaRPr lang="el-GR" sz="2200" dirty="0">
                  <a:latin typeface="Calibri" panose="020F0502020204030204" pitchFamily="34" charset="0"/>
                  <a:ea typeface="Calibri" panose="020F0502020204030204" pitchFamily="34" charset="0"/>
                  <a:cs typeface="Calibri" panose="020F0502020204030204" pitchFamily="34" charset="0"/>
                </a:endParaRPr>
              </a:p>
              <a:p>
                <a:r>
                  <a:rPr lang="el-GR" sz="2200" dirty="0">
                    <a:latin typeface="Calibri" panose="020F0502020204030204" pitchFamily="34" charset="0"/>
                    <a:ea typeface="Calibri" panose="020F0502020204030204" pitchFamily="34" charset="0"/>
                    <a:cs typeface="Calibri" panose="020F0502020204030204" pitchFamily="34" charset="0"/>
                  </a:rPr>
                  <a:t>Γραμμικότητα </a:t>
                </a:r>
                <a:r>
                  <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l-GR" sz="2200" dirty="0">
                    <a:latin typeface="Calibri" panose="020F0502020204030204" pitchFamily="34" charset="0"/>
                    <a:ea typeface="Calibri" panose="020F0502020204030204" pitchFamily="34" charset="0"/>
                    <a:cs typeface="Calibri" panose="020F0502020204030204" pitchFamily="34" charset="0"/>
                  </a:rPr>
                  <a:t> ισχύει η </a:t>
                </a:r>
                <a:r>
                  <a:rPr lang="el-GR" sz="2200" b="1" dirty="0">
                    <a:latin typeface="Calibri" panose="020F0502020204030204" pitchFamily="34" charset="0"/>
                    <a:ea typeface="Calibri" panose="020F0502020204030204" pitchFamily="34" charset="0"/>
                    <a:cs typeface="Calibri" panose="020F0502020204030204" pitchFamily="34" charset="0"/>
                  </a:rPr>
                  <a:t>αρχή της επαλληλίας για το ρεύμα</a:t>
                </a:r>
              </a:p>
              <a:p>
                <a:r>
                  <a:rPr lang="el-GR" sz="2200" b="1" dirty="0">
                    <a:latin typeface="Calibri" panose="020F0502020204030204" pitchFamily="34" charset="0"/>
                    <a:ea typeface="Calibri" panose="020F0502020204030204" pitchFamily="34" charset="0"/>
                    <a:cs typeface="Calibri" panose="020F0502020204030204" pitchFamily="34" charset="0"/>
                  </a:rPr>
                  <a:t>Οι εξισώσεις που περιγράφουν δυναμικά γίνονται γραμμικές</a:t>
                </a:r>
                <a:endParaRPr lang="el-GR" sz="2200" dirty="0">
                  <a:latin typeface="Calibri" panose="020F0502020204030204" pitchFamily="34" charset="0"/>
                  <a:ea typeface="Calibri" panose="020F0502020204030204" pitchFamily="34" charset="0"/>
                  <a:cs typeface="Calibri" panose="020F0502020204030204" pitchFamily="34" charset="0"/>
                </a:endParaRPr>
              </a:p>
              <a:p>
                <a:r>
                  <a:rPr lang="el-GR" sz="2200" dirty="0">
                    <a:latin typeface="Calibri" panose="020F0502020204030204" pitchFamily="34" charset="0"/>
                    <a:ea typeface="Calibri" panose="020F0502020204030204" pitchFamily="34" charset="0"/>
                    <a:cs typeface="Calibri" panose="020F0502020204030204" pitchFamily="34" charset="0"/>
                  </a:rPr>
                  <a:t>Μπορούμε να κάνουμε </a:t>
                </a:r>
                <a:r>
                  <a:rPr lang="el-GR" sz="2200" b="1" dirty="0">
                    <a:latin typeface="Calibri" panose="020F0502020204030204" pitchFamily="34" charset="0"/>
                    <a:ea typeface="Calibri" panose="020F0502020204030204" pitchFamily="34" charset="0"/>
                    <a:cs typeface="Calibri" panose="020F0502020204030204" pitchFamily="34" charset="0"/>
                  </a:rPr>
                  <a:t>ολόκληρη την ανάλυση κυκλωμάτων</a:t>
                </a:r>
                <a:r>
                  <a:rPr lang="el-GR" sz="2200" dirty="0">
                    <a:latin typeface="Calibri" panose="020F0502020204030204" pitchFamily="34" charset="0"/>
                    <a:ea typeface="Calibri" panose="020F0502020204030204" pitchFamily="34" charset="0"/>
                    <a:cs typeface="Calibri" panose="020F0502020204030204" pitchFamily="34" charset="0"/>
                  </a:rPr>
                  <a:t> με γραμμικές εξισώσεις</a:t>
                </a:r>
              </a:p>
              <a:p>
                <a:pPr marL="754362" lvl="1" indent="-342900"/>
                <a:endParaRPr lang="el-GR" dirty="0">
                  <a:latin typeface="Calibri" panose="020F0502020204030204" pitchFamily="34" charset="0"/>
                  <a:cs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90B27787-2964-545C-7DC8-1ADE5569D4A6}"/>
                  </a:ext>
                </a:extLst>
              </p:cNvPr>
              <p:cNvSpPr>
                <a:spLocks noGrp="1" noRot="1" noChangeAspect="1" noMove="1" noResize="1" noEditPoints="1" noAdjustHandles="1" noChangeArrowheads="1" noChangeShapeType="1" noTextEdit="1"/>
              </p:cNvSpPr>
              <p:nvPr>
                <p:ph idx="1"/>
              </p:nvPr>
            </p:nvSpPr>
            <p:spPr>
              <a:xfrm>
                <a:off x="738352" y="1371602"/>
                <a:ext cx="7973029" cy="5185299"/>
              </a:xfrm>
              <a:blipFill>
                <a:blip r:embed="rId2"/>
                <a:stretch>
                  <a:fillRect l="-153" t="-940" r="-765"/>
                </a:stretch>
              </a:blipFill>
            </p:spPr>
            <p:txBody>
              <a:bodyPr/>
              <a:lstStyle/>
              <a:p>
                <a:r>
                  <a:rPr lang="en-US">
                    <a:noFill/>
                  </a:rPr>
                  <a:t> </a:t>
                </a:r>
              </a:p>
            </p:txBody>
          </p:sp>
        </mc:Fallback>
      </mc:AlternateContent>
      <p:pic>
        <p:nvPicPr>
          <p:cNvPr id="4" name="Picture 2" descr="http://photos1.blogger.com/x/blogger/3569/2389/1600/760725/Decorated_tree.gif">
            <a:extLst>
              <a:ext uri="{FF2B5EF4-FFF2-40B4-BE49-F238E27FC236}">
                <a16:creationId xmlns:a16="http://schemas.microsoft.com/office/drawing/2014/main" id="{D493B924-235E-9556-948E-B8E9432C46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Horizontal Scroll 6"/>
          <p:cNvSpPr/>
          <p:nvPr/>
        </p:nvSpPr>
        <p:spPr>
          <a:xfrm>
            <a:off x="6451600" y="152400"/>
            <a:ext cx="1854199" cy="1290320"/>
          </a:xfrm>
          <a:prstGeom prst="horizontalScroll">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mbria" panose="02040503050406030204"/>
                <a:ea typeface="+mn-ea"/>
                <a:cs typeface="+mn-cs"/>
              </a:rPr>
              <a:t>Προαιρετικό υλικό</a:t>
            </a:r>
            <a:endPar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5441F98-51E0-BF4C-A149-FC96E56FF387}"/>
                  </a:ext>
                </a:extLst>
              </p:cNvPr>
              <p:cNvSpPr txBox="1"/>
              <p:nvPr/>
            </p:nvSpPr>
            <p:spPr>
              <a:xfrm>
                <a:off x="7208522" y="2284067"/>
                <a:ext cx="1371599" cy="613470"/>
              </a:xfrm>
              <a:prstGeom prst="horizontalScroll">
                <a:avLst/>
              </a:prstGeom>
              <a:noFill/>
              <a:ln w="381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𝑱</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𝝈</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oMath>
                  </m:oMathPara>
                </a14:m>
                <a:endPar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8" name="TextBox 7">
                <a:extLst>
                  <a:ext uri="{FF2B5EF4-FFF2-40B4-BE49-F238E27FC236}">
                    <a16:creationId xmlns:a16="http://schemas.microsoft.com/office/drawing/2014/main" id="{C5441F98-51E0-BF4C-A149-FC96E56FF387}"/>
                  </a:ext>
                </a:extLst>
              </p:cNvPr>
              <p:cNvSpPr txBox="1">
                <a:spLocks noRot="1" noChangeAspect="1" noMove="1" noResize="1" noEditPoints="1" noAdjustHandles="1" noChangeArrowheads="1" noChangeShapeType="1" noTextEdit="1"/>
              </p:cNvSpPr>
              <p:nvPr/>
            </p:nvSpPr>
            <p:spPr>
              <a:xfrm>
                <a:off x="7208522" y="2284067"/>
                <a:ext cx="1371599" cy="613470"/>
              </a:xfrm>
              <a:prstGeom prst="horizontalScroll">
                <a:avLst/>
              </a:prstGeom>
              <a:blipFill>
                <a:blip r:embed="rId4"/>
                <a:stretch>
                  <a:fillRect/>
                </a:stretch>
              </a:blipFill>
              <a:ln w="38100">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34729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fade">
                                      <p:cBhvr>
                                        <p:cTn id="1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97A2A-6838-3841-4825-45B077F34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1D2586-88C1-51CE-78D4-69801ED42284}"/>
              </a:ext>
            </a:extLst>
          </p:cNvPr>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F9877A-57BA-7208-6EF8-D6911B899F18}"/>
                  </a:ext>
                </a:extLst>
              </p:cNvPr>
              <p:cNvSpPr>
                <a:spLocks noGrp="1"/>
              </p:cNvSpPr>
              <p:nvPr>
                <p:ph idx="1"/>
              </p:nvPr>
            </p:nvSpPr>
            <p:spPr>
              <a:xfrm>
                <a:off x="738352" y="1371602"/>
                <a:ext cx="7973029" cy="5185299"/>
              </a:xfrm>
            </p:spPr>
            <p:txBody>
              <a:bodyPr>
                <a:normAutofit/>
              </a:bodyPr>
              <a:lstStyle/>
              <a:p>
                <a:r>
                  <a:rPr lang="el-GR" b="1" dirty="0">
                    <a:latin typeface="Calibri" panose="020F0502020204030204" pitchFamily="34" charset="0"/>
                    <a:cs typeface="Calibri" panose="020F0502020204030204" pitchFamily="34" charset="0"/>
                  </a:rPr>
                  <a:t>Ηλεκτρικό ρεύμα σε υλικά</a:t>
                </a:r>
              </a:p>
              <a:p>
                <a:pPr marL="868651" lvl="1" indent="-457189">
                  <a:buFont typeface="Wingdings" panose="05000000000000000000" pitchFamily="2" charset="2"/>
                  <a:buChar char="ü"/>
                </a:pPr>
                <a:r>
                  <a:rPr lang="el-GR" dirty="0">
                    <a:latin typeface="Calibri" panose="020F0502020204030204" pitchFamily="34" charset="0"/>
                    <a:cs typeface="Calibri" panose="020F0502020204030204" pitchFamily="34" charset="0"/>
                  </a:rPr>
                  <a:t>Το ηλεκτρικό ρεύμα δημιουργείται από ένα ηλεκτρικό πεδίο που ασκεί ηλεκτρ. δυνάμεις στους φορείς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φορτίου</a:t>
                </a:r>
                <a:endParaRPr lang="el-GR" sz="2200" dirty="0">
                  <a:latin typeface="Calibri" panose="020F0502020204030204" pitchFamily="34" charset="0"/>
                  <a:ea typeface="Calibri" panose="020F0502020204030204" pitchFamily="34" charset="0"/>
                  <a:cs typeface="Calibri" panose="020F0502020204030204" pitchFamily="34" charset="0"/>
                </a:endParaRPr>
              </a:p>
              <a:p>
                <a:pPr marL="68580" indent="0">
                  <a:buNone/>
                </a:pPr>
                <a:r>
                  <a:rPr lang="el-GR" sz="2200" dirty="0">
                    <a:latin typeface="Calibri" panose="020F0502020204030204" pitchFamily="34" charset="0"/>
                    <a:ea typeface="Calibri" panose="020F0502020204030204" pitchFamily="34" charset="0"/>
                    <a:cs typeface="Calibri" panose="020F0502020204030204" pitchFamily="34" charset="0"/>
                  </a:rPr>
                  <a:t>σημαίνει ότι:</a:t>
                </a:r>
              </a:p>
              <a:p>
                <a:pPr marL="68580" indent="0">
                  <a:buNone/>
                </a:pPr>
                <a:endParaRPr lang="el-GR" sz="2200" dirty="0">
                  <a:latin typeface="Calibri" panose="020F0502020204030204" pitchFamily="34" charset="0"/>
                  <a:ea typeface="Calibri" panose="020F0502020204030204" pitchFamily="34" charset="0"/>
                  <a:cs typeface="Calibri" panose="020F0502020204030204" pitchFamily="34" charset="0"/>
                </a:endParaRPr>
              </a:p>
              <a:p>
                <a:r>
                  <a:rPr lang="el-GR" sz="2200" dirty="0">
                    <a:latin typeface="Calibri" panose="020F0502020204030204" pitchFamily="34" charset="0"/>
                    <a:ea typeface="Calibri" panose="020F0502020204030204" pitchFamily="34" charset="0"/>
                    <a:cs typeface="Calibri" panose="020F0502020204030204" pitchFamily="34" charset="0"/>
                  </a:rPr>
                  <a:t>Το ηλεκτρικό ρεύμα δεν είναι κάτι μαγικό στα καλώδια: είναι απλώς φορτία που «σπρώχνονται» από το πεδίο</a:t>
                </a:r>
              </a:p>
              <a:p>
                <a:r>
                  <a:rPr lang="el-GR" sz="2200" dirty="0">
                    <a:latin typeface="Calibri" panose="020F0502020204030204" pitchFamily="34" charset="0"/>
                    <a:ea typeface="Calibri" panose="020F0502020204030204" pitchFamily="34" charset="0"/>
                    <a:cs typeface="Calibri" panose="020F0502020204030204" pitchFamily="34" charset="0"/>
                  </a:rPr>
                  <a:t>Συνδέει </a:t>
                </a:r>
                <a:r>
                  <a:rPr lang="el-GR" sz="2200" b="1" dirty="0">
                    <a:latin typeface="Calibri" panose="020F0502020204030204" pitchFamily="34" charset="0"/>
                    <a:ea typeface="Calibri" panose="020F0502020204030204" pitchFamily="34" charset="0"/>
                    <a:cs typeface="Calibri" panose="020F0502020204030204" pitchFamily="34" charset="0"/>
                  </a:rPr>
                  <a:t>μικροσκοπικό</a:t>
                </a:r>
                <a:r>
                  <a:rPr lang="el-GR" sz="2200" dirty="0">
                    <a:latin typeface="Calibri" panose="020F0502020204030204" pitchFamily="34" charset="0"/>
                    <a:ea typeface="Calibri" panose="020F0502020204030204" pitchFamily="34" charset="0"/>
                    <a:cs typeface="Calibri" panose="020F0502020204030204" pitchFamily="34" charset="0"/>
                  </a:rPr>
                  <a:t> (φορτία) με </a:t>
                </a:r>
                <a:r>
                  <a:rPr lang="el-GR" sz="2200" b="1" dirty="0">
                    <a:latin typeface="Calibri" panose="020F0502020204030204" pitchFamily="34" charset="0"/>
                    <a:ea typeface="Calibri" panose="020F0502020204030204" pitchFamily="34" charset="0"/>
                    <a:cs typeface="Calibri" panose="020F0502020204030204" pitchFamily="34" charset="0"/>
                  </a:rPr>
                  <a:t>μακροσκοπικό</a:t>
                </a:r>
                <a:r>
                  <a:rPr lang="el-GR" sz="2200"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a:rPr lang="el-GR" sz="2200" i="1" dirty="0" smtClean="0">
                        <a:latin typeface="Cambria Math" panose="02040503050406030204" pitchFamily="18" charset="0"/>
                        <a:ea typeface="Calibri" panose="020F0502020204030204" pitchFamily="34" charset="0"/>
                        <a:cs typeface="Calibri" panose="020F0502020204030204" pitchFamily="34" charset="0"/>
                      </a:rPr>
                      <m:t>𝐽</m:t>
                    </m:r>
                    <m:r>
                      <a:rPr lang="el-GR" sz="2200" i="1" dirty="0" smtClean="0">
                        <a:latin typeface="Cambria Math" panose="02040503050406030204" pitchFamily="18" charset="0"/>
                        <a:ea typeface="Calibri" panose="020F0502020204030204" pitchFamily="34" charset="0"/>
                        <a:cs typeface="Calibri" panose="020F0502020204030204" pitchFamily="34" charset="0"/>
                      </a:rPr>
                      <m:t>,</m:t>
                    </m:r>
                    <m:r>
                      <a:rPr lang="el-GR" sz="2200" i="1" dirty="0" smtClean="0">
                        <a:latin typeface="Cambria Math" panose="02040503050406030204" pitchFamily="18" charset="0"/>
                        <a:ea typeface="Calibri" panose="020F0502020204030204" pitchFamily="34" charset="0"/>
                        <a:cs typeface="Calibri" panose="020F0502020204030204" pitchFamily="34" charset="0"/>
                      </a:rPr>
                      <m:t>𝜎</m:t>
                    </m:r>
                  </m:oMath>
                </a14:m>
                <a:r>
                  <a:rPr lang="el-GR" sz="2200" dirty="0">
                    <a:latin typeface="Calibri" panose="020F0502020204030204" pitchFamily="34" charset="0"/>
                    <a:ea typeface="Calibri" panose="020F0502020204030204" pitchFamily="34" charset="0"/>
                    <a:cs typeface="Calibri" panose="020F0502020204030204" pitchFamily="34" charset="0"/>
                  </a:rPr>
                  <a:t>) κόσμο</a:t>
                </a:r>
              </a:p>
              <a:p>
                <a:r>
                  <a:rPr lang="el-GR" sz="2200" dirty="0">
                    <a:latin typeface="Calibri" panose="020F0502020204030204" pitchFamily="34" charset="0"/>
                    <a:ea typeface="Calibri" panose="020F0502020204030204" pitchFamily="34" charset="0"/>
                    <a:cs typeface="Calibri" panose="020F0502020204030204" pitchFamily="34" charset="0"/>
                  </a:rPr>
                  <a:t>Δηλώνει ρητά το μηχανισμό: δύναμη </a:t>
                </a:r>
                <a:r>
                  <a:rPr lang="el-G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14:m>
                  <m:oMath xmlns:m="http://schemas.openxmlformats.org/officeDocument/2006/math">
                    <m:r>
                      <a:rPr lang="en-US" sz="2200" i="1" dirty="0" smtClean="0">
                        <a:latin typeface="Cambria Math" panose="02040503050406030204" pitchFamily="18" charset="0"/>
                        <a:ea typeface="Calibri" panose="020F0502020204030204" pitchFamily="34" charset="0"/>
                        <a:cs typeface="Calibri" panose="020F0502020204030204" pitchFamily="34" charset="0"/>
                        <a:sym typeface="Wingdings" panose="05000000000000000000" pitchFamily="2" charset="2"/>
                      </a:rPr>
                      <m:t>𝑞𝐸</m:t>
                    </m:r>
                  </m:oMath>
                </a14:m>
                <a:r>
                  <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a:t>
                </a:r>
                <a:r>
                  <a:rPr lang="el-GR"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ταχύτητα ολίσθησης  πυκνότητα ρεύματος</a:t>
                </a:r>
              </a:p>
              <a:p>
                <a:pPr lvl="1"/>
                <a:r>
                  <a:rPr lang="el-GR" sz="2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…κι όχι απλά «βάζουμε μια μπαταρία και όλα δουλεύουν ως δια μαγείας»</a:t>
                </a:r>
                <a:endParaRPr lang="el-GR" sz="2000" dirty="0">
                  <a:latin typeface="Calibri" panose="020F0502020204030204" pitchFamily="34" charset="0"/>
                  <a:ea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09F9877A-57BA-7208-6EF8-D6911B899F18}"/>
                  </a:ext>
                </a:extLst>
              </p:cNvPr>
              <p:cNvSpPr>
                <a:spLocks noGrp="1" noRot="1" noChangeAspect="1" noMove="1" noResize="1" noEditPoints="1" noAdjustHandles="1" noChangeArrowheads="1" noChangeShapeType="1" noTextEdit="1"/>
              </p:cNvSpPr>
              <p:nvPr>
                <p:ph idx="1"/>
              </p:nvPr>
            </p:nvSpPr>
            <p:spPr>
              <a:xfrm>
                <a:off x="738352" y="1371602"/>
                <a:ext cx="7973029" cy="5185299"/>
              </a:xfrm>
              <a:blipFill>
                <a:blip r:embed="rId2"/>
                <a:stretch>
                  <a:fillRect l="-153" t="-940" r="-765"/>
                </a:stretch>
              </a:blipFill>
            </p:spPr>
            <p:txBody>
              <a:bodyPr/>
              <a:lstStyle/>
              <a:p>
                <a:r>
                  <a:rPr lang="en-US">
                    <a:noFill/>
                  </a:rPr>
                  <a:t> </a:t>
                </a:r>
              </a:p>
            </p:txBody>
          </p:sp>
        </mc:Fallback>
      </mc:AlternateContent>
      <p:pic>
        <p:nvPicPr>
          <p:cNvPr id="4" name="Picture 2" descr="http://photos1.blogger.com/x/blogger/3569/2389/1600/760725/Decorated_tree.gif">
            <a:extLst>
              <a:ext uri="{FF2B5EF4-FFF2-40B4-BE49-F238E27FC236}">
                <a16:creationId xmlns:a16="http://schemas.microsoft.com/office/drawing/2014/main" id="{47C64800-44B7-7885-9B1E-5BCE2445241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Horizontal Scroll 6"/>
          <p:cNvSpPr/>
          <p:nvPr/>
        </p:nvSpPr>
        <p:spPr>
          <a:xfrm>
            <a:off x="6451600" y="152400"/>
            <a:ext cx="1854199" cy="1290320"/>
          </a:xfrm>
          <a:prstGeom prst="horizontalScroll">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mbria" panose="02040503050406030204"/>
                <a:ea typeface="+mn-ea"/>
                <a:cs typeface="+mn-cs"/>
              </a:rPr>
              <a:t>Προαιρετικό υλικό</a:t>
            </a:r>
            <a:endPar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5441F98-51E0-BF4C-A149-FC96E56FF387}"/>
                  </a:ext>
                </a:extLst>
              </p:cNvPr>
              <p:cNvSpPr txBox="1"/>
              <p:nvPr/>
            </p:nvSpPr>
            <p:spPr>
              <a:xfrm>
                <a:off x="7208522" y="2284067"/>
                <a:ext cx="1371599" cy="613470"/>
              </a:xfrm>
              <a:prstGeom prst="horizontalScroll">
                <a:avLst/>
              </a:prstGeom>
              <a:noFill/>
              <a:ln w="381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𝑱</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𝝈</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oMath>
                  </m:oMathPara>
                </a14:m>
                <a:endPar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8" name="TextBox 7">
                <a:extLst>
                  <a:ext uri="{FF2B5EF4-FFF2-40B4-BE49-F238E27FC236}">
                    <a16:creationId xmlns:a16="http://schemas.microsoft.com/office/drawing/2014/main" id="{C5441F98-51E0-BF4C-A149-FC96E56FF387}"/>
                  </a:ext>
                </a:extLst>
              </p:cNvPr>
              <p:cNvSpPr txBox="1">
                <a:spLocks noRot="1" noChangeAspect="1" noMove="1" noResize="1" noEditPoints="1" noAdjustHandles="1" noChangeArrowheads="1" noChangeShapeType="1" noTextEdit="1"/>
              </p:cNvSpPr>
              <p:nvPr/>
            </p:nvSpPr>
            <p:spPr>
              <a:xfrm>
                <a:off x="7208522" y="2284067"/>
                <a:ext cx="1371599" cy="613470"/>
              </a:xfrm>
              <a:prstGeom prst="horizontalScroll">
                <a:avLst/>
              </a:prstGeom>
              <a:blipFill>
                <a:blip r:embed="rId4"/>
                <a:stretch>
                  <a:fillRect/>
                </a:stretch>
              </a:blipFill>
              <a:ln w="38100">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128205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BEBA0-5D6E-57E9-5075-4EBA2B3F8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021428-6207-9686-13FA-D358C025B504}"/>
              </a:ext>
            </a:extLst>
          </p:cNvPr>
          <p:cNvSpPr>
            <a:spLocks noGrp="1"/>
          </p:cNvSpPr>
          <p:nvPr>
            <p:ph type="title"/>
          </p:nvPr>
        </p:nvSpPr>
        <p:spPr/>
        <p:txBody>
          <a:bodyPr>
            <a:normAutofit fontScale="90000"/>
          </a:bodyPr>
          <a:lstStyle/>
          <a:p>
            <a:r>
              <a:rPr lang="el-GR" dirty="0"/>
              <a:t>Ρεύμα και Αντίσταση</a:t>
            </a:r>
          </a:p>
        </p:txBody>
      </p:sp>
      <p:sp>
        <p:nvSpPr>
          <p:cNvPr id="3" name="Content Placeholder 2">
            <a:extLst>
              <a:ext uri="{FF2B5EF4-FFF2-40B4-BE49-F238E27FC236}">
                <a16:creationId xmlns:a16="http://schemas.microsoft.com/office/drawing/2014/main" id="{B2A5FCC7-F42C-4AC0-EDB8-AD469DCCF56C}"/>
              </a:ext>
            </a:extLst>
          </p:cNvPr>
          <p:cNvSpPr>
            <a:spLocks noGrp="1"/>
          </p:cNvSpPr>
          <p:nvPr>
            <p:ph idx="1"/>
          </p:nvPr>
        </p:nvSpPr>
        <p:spPr>
          <a:xfrm>
            <a:off x="738352" y="1371602"/>
            <a:ext cx="7973029" cy="5185299"/>
          </a:xfrm>
        </p:spPr>
        <p:txBody>
          <a:bodyPr>
            <a:normAutofit/>
          </a:bodyPr>
          <a:lstStyle/>
          <a:p>
            <a:r>
              <a:rPr lang="el-GR" b="1" dirty="0">
                <a:latin typeface="Calibri" panose="020F0502020204030204" pitchFamily="34" charset="0"/>
                <a:cs typeface="Calibri" panose="020F0502020204030204" pitchFamily="34" charset="0"/>
              </a:rPr>
              <a:t>Ηλεκτρικό ρεύμα σε υλικά</a:t>
            </a:r>
          </a:p>
          <a:p>
            <a:pPr marL="868651" lvl="1" indent="-457189">
              <a:buFont typeface="Wingdings" panose="05000000000000000000" pitchFamily="2" charset="2"/>
              <a:buChar char="ü"/>
            </a:pPr>
            <a:r>
              <a:rPr lang="el-GR" dirty="0">
                <a:latin typeface="Calibri" panose="020F0502020204030204" pitchFamily="34" charset="0"/>
                <a:cs typeface="Calibri" panose="020F0502020204030204" pitchFamily="34" charset="0"/>
              </a:rPr>
              <a:t>Η πυκνότητα ρεύματος εξαρτάται από την ειδική αγωγιμότητα του υλικού: το υλικό καθορίζει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πόσο ρεύμα παίρνει κανείς για δοθέν πεδίο</a:t>
            </a:r>
          </a:p>
          <a:p>
            <a:pPr marL="411462" lvl="1" indent="0">
              <a:buNone/>
            </a:pPr>
            <a:endParaRPr lang="el-GR" dirty="0">
              <a:latin typeface="Calibri" panose="020F0502020204030204" pitchFamily="34" charset="0"/>
              <a:cs typeface="Calibri" panose="020F0502020204030204" pitchFamily="34" charset="0"/>
            </a:endParaRPr>
          </a:p>
          <a:p>
            <a:pPr marL="68580" indent="0">
              <a:buNone/>
            </a:pPr>
            <a:r>
              <a:rPr lang="el-GR" sz="2200" dirty="0">
                <a:latin typeface="Calibri" panose="020F0502020204030204" pitchFamily="34" charset="0"/>
                <a:ea typeface="Calibri" panose="020F0502020204030204" pitchFamily="34" charset="0"/>
                <a:cs typeface="Calibri" panose="020F0502020204030204" pitchFamily="34" charset="0"/>
              </a:rPr>
              <a:t>σημαίνει ότι:</a:t>
            </a:r>
          </a:p>
          <a:p>
            <a:pPr marL="68580" indent="0">
              <a:buNone/>
            </a:pPr>
            <a:endParaRPr lang="el-GR" sz="2200" dirty="0">
              <a:latin typeface="Calibri" panose="020F0502020204030204" pitchFamily="34" charset="0"/>
              <a:ea typeface="Calibri" panose="020F0502020204030204" pitchFamily="34" charset="0"/>
              <a:cs typeface="Calibri" panose="020F0502020204030204" pitchFamily="34" charset="0"/>
            </a:endParaRPr>
          </a:p>
          <a:p>
            <a:r>
              <a:rPr lang="el-GR" sz="2200" dirty="0">
                <a:latin typeface="Calibri" panose="020F0502020204030204" pitchFamily="34" charset="0"/>
                <a:ea typeface="Calibri" panose="020F0502020204030204" pitchFamily="34" charset="0"/>
                <a:cs typeface="Calibri" panose="020F0502020204030204" pitchFamily="34" charset="0"/>
              </a:rPr>
              <a:t>Η 𝜎 «κουβαλάει» μέσα της ολόκληρη τη </a:t>
            </a:r>
            <a:r>
              <a:rPr lang="el-GR" sz="2200" b="1" dirty="0">
                <a:latin typeface="Calibri" panose="020F0502020204030204" pitchFamily="34" charset="0"/>
                <a:ea typeface="Calibri" panose="020F0502020204030204" pitchFamily="34" charset="0"/>
                <a:cs typeface="Calibri" panose="020F0502020204030204" pitchFamily="34" charset="0"/>
              </a:rPr>
              <a:t>στερεά κατάσταση </a:t>
            </a:r>
            <a:r>
              <a:rPr lang="el-GR" sz="2200" dirty="0">
                <a:latin typeface="Calibri" panose="020F0502020204030204" pitchFamily="34" charset="0"/>
                <a:ea typeface="Calibri" panose="020F0502020204030204" pitchFamily="34" charset="0"/>
                <a:cs typeface="Calibri" panose="020F0502020204030204" pitchFamily="34" charset="0"/>
              </a:rPr>
              <a:t>του υλικού: τύπος δεσμών, δομή πλέγματος, ατέλειες, θερμοκρασία, προσμίξεις…</a:t>
            </a:r>
          </a:p>
          <a:p>
            <a:r>
              <a:rPr lang="el-GR" sz="2200" dirty="0">
                <a:latin typeface="Calibri" panose="020F0502020204030204" pitchFamily="34" charset="0"/>
                <a:ea typeface="Calibri" panose="020F0502020204030204" pitchFamily="34" charset="0"/>
                <a:cs typeface="Calibri" panose="020F0502020204030204" pitchFamily="34" charset="0"/>
              </a:rPr>
              <a:t>Με ένα μοναδικό αριθμό γνωρίζουμε: αν το υλικό είναι μέταλλο, ημιαγωγός, μονωτής, πόσο ρεύμα “ανέχεται”, πώς θα αντιδράσει σε μεταβολή θερμοκρασίας κλπ.</a:t>
            </a:r>
            <a:endParaRPr lang="el-GR" sz="20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2" descr="http://photos1.blogger.com/x/blogger/3569/2389/1600/760725/Decorated_tree.gif">
            <a:extLst>
              <a:ext uri="{FF2B5EF4-FFF2-40B4-BE49-F238E27FC236}">
                <a16:creationId xmlns:a16="http://schemas.microsoft.com/office/drawing/2014/main" id="{57798D09-98D2-6CCA-73C4-8C670D0E3C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Horizontal Scroll 6"/>
          <p:cNvSpPr/>
          <p:nvPr/>
        </p:nvSpPr>
        <p:spPr>
          <a:xfrm>
            <a:off x="6451600" y="152400"/>
            <a:ext cx="1854199" cy="1290320"/>
          </a:xfrm>
          <a:prstGeom prst="horizontalScroll">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mbria" panose="02040503050406030204"/>
                <a:ea typeface="+mn-ea"/>
                <a:cs typeface="+mn-cs"/>
              </a:rPr>
              <a:t>Προαιρετικό υλικό</a:t>
            </a:r>
            <a:endPar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5441F98-51E0-BF4C-A149-FC96E56FF387}"/>
                  </a:ext>
                </a:extLst>
              </p:cNvPr>
              <p:cNvSpPr txBox="1"/>
              <p:nvPr/>
            </p:nvSpPr>
            <p:spPr>
              <a:xfrm>
                <a:off x="7208522" y="2284067"/>
                <a:ext cx="1371599" cy="613470"/>
              </a:xfrm>
              <a:prstGeom prst="horizontalScroll">
                <a:avLst/>
              </a:prstGeom>
              <a:noFill/>
              <a:ln w="381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𝑱</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𝝈</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𝑬</m:t>
                      </m:r>
                    </m:oMath>
                  </m:oMathPara>
                </a14:m>
                <a:endPar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8" name="TextBox 7">
                <a:extLst>
                  <a:ext uri="{FF2B5EF4-FFF2-40B4-BE49-F238E27FC236}">
                    <a16:creationId xmlns:a16="http://schemas.microsoft.com/office/drawing/2014/main" id="{C5441F98-51E0-BF4C-A149-FC96E56FF387}"/>
                  </a:ext>
                </a:extLst>
              </p:cNvPr>
              <p:cNvSpPr txBox="1">
                <a:spLocks noRot="1" noChangeAspect="1" noMove="1" noResize="1" noEditPoints="1" noAdjustHandles="1" noChangeArrowheads="1" noChangeShapeType="1" noTextEdit="1"/>
              </p:cNvSpPr>
              <p:nvPr/>
            </p:nvSpPr>
            <p:spPr>
              <a:xfrm>
                <a:off x="7208522" y="2284067"/>
                <a:ext cx="1371599" cy="613470"/>
              </a:xfrm>
              <a:prstGeom prst="horizontalScroll">
                <a:avLst/>
              </a:prstGeom>
              <a:blipFill>
                <a:blip r:embed="rId3"/>
                <a:stretch>
                  <a:fillRect/>
                </a:stretch>
              </a:blipFill>
              <a:ln w="38100">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119821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67904"/>
                <a:ext cx="7872249" cy="5185299"/>
              </a:xfrm>
            </p:spPr>
            <p:txBody>
              <a:bodyPr>
                <a:normAutofit/>
              </a:bodyPr>
              <a:lstStyle/>
              <a:p>
                <a:r>
                  <a:rPr lang="el-GR" b="1" dirty="0">
                    <a:latin typeface="Calibri" panose="020F0502020204030204" pitchFamily="34" charset="0"/>
                    <a:cs typeface="Calibri" panose="020F0502020204030204" pitchFamily="34" charset="0"/>
                  </a:rPr>
                  <a:t>Ηλεκτρικό ρεύμα σε υλικά</a:t>
                </a:r>
              </a:p>
              <a:p>
                <a:r>
                  <a:rPr lang="el-GR" sz="2200" dirty="0">
                    <a:latin typeface="Calibri" panose="020F0502020204030204" pitchFamily="34" charset="0"/>
                    <a:cs typeface="Calibri" panose="020F0502020204030204" pitchFamily="34" charset="0"/>
                  </a:rPr>
                  <a:t>Επιπλέον μπορούμε να ορίσουμε:</a:t>
                </a:r>
              </a:p>
              <a:p>
                <a:r>
                  <a:rPr lang="el-GR" sz="2200" b="1" dirty="0">
                    <a:latin typeface="Calibri" panose="020F0502020204030204" pitchFamily="34" charset="0"/>
                    <a:cs typeface="Calibri" panose="020F0502020204030204" pitchFamily="34" charset="0"/>
                  </a:rPr>
                  <a:t>Ειδική αντίσταση </a:t>
                </a:r>
                <a14:m>
                  <m:oMath xmlns:m="http://schemas.openxmlformats.org/officeDocument/2006/math">
                    <m:r>
                      <a:rPr lang="el-GR" sz="2200" i="1" dirty="0">
                        <a:latin typeface="Cambria Math" panose="02040503050406030204" pitchFamily="18" charset="0"/>
                        <a:cs typeface="Calibri" panose="020F0502020204030204" pitchFamily="34" charset="0"/>
                      </a:rPr>
                      <m:t>𝜌</m:t>
                    </m:r>
                  </m:oMath>
                </a14:m>
                <a:r>
                  <a:rPr lang="el-GR" sz="2200" dirty="0">
                    <a:latin typeface="Calibri" panose="020F0502020204030204" pitchFamily="34" charset="0"/>
                    <a:cs typeface="Calibri" panose="020F0502020204030204" pitchFamily="34" charset="0"/>
                  </a:rPr>
                  <a:t> ενός υλικού:</a:t>
                </a:r>
              </a:p>
              <a:p>
                <a:pPr marL="68580" indent="0">
                  <a:buNone/>
                </a:pPr>
                <a14:m>
                  <m:oMathPara xmlns:m="http://schemas.openxmlformats.org/officeDocument/2006/math">
                    <m:oMathParaPr>
                      <m:jc m:val="centerGroup"/>
                    </m:oMathParaPr>
                    <m:oMath xmlns:m="http://schemas.openxmlformats.org/officeDocument/2006/math">
                      <m:r>
                        <a:rPr lang="el-GR" sz="2200" i="1">
                          <a:latin typeface="Cambria Math" panose="02040503050406030204" pitchFamily="18" charset="0"/>
                          <a:cs typeface="Calibri" panose="020F0502020204030204" pitchFamily="34" charset="0"/>
                        </a:rPr>
                        <m:t>𝜌</m:t>
                      </m:r>
                      <m:r>
                        <a:rPr lang="el-GR" sz="2200" i="1">
                          <a:latin typeface="Cambria Math" panose="02040503050406030204" pitchFamily="18" charset="0"/>
                          <a:cs typeface="Calibri" panose="020F0502020204030204" pitchFamily="34" charset="0"/>
                        </a:rPr>
                        <m:t>=</m:t>
                      </m:r>
                      <m:f>
                        <m:fPr>
                          <m:ctrlPr>
                            <a:rPr lang="el-GR" sz="2200" i="1">
                              <a:latin typeface="Cambria Math" panose="02040503050406030204" pitchFamily="18" charset="0"/>
                              <a:cs typeface="Calibri" panose="020F0502020204030204" pitchFamily="34" charset="0"/>
                            </a:rPr>
                          </m:ctrlPr>
                        </m:fPr>
                        <m:num>
                          <m:r>
                            <a:rPr lang="en-US" sz="2200" i="1">
                              <a:latin typeface="Cambria Math" panose="02040503050406030204" pitchFamily="18" charset="0"/>
                              <a:cs typeface="Calibri" panose="020F0502020204030204" pitchFamily="34" charset="0"/>
                            </a:rPr>
                            <m:t>𝐸</m:t>
                          </m:r>
                        </m:num>
                        <m:den>
                          <m:r>
                            <a:rPr lang="en-US" sz="2200" i="1">
                              <a:latin typeface="Cambria Math" panose="02040503050406030204" pitchFamily="18" charset="0"/>
                              <a:cs typeface="Calibri" panose="020F0502020204030204" pitchFamily="34" charset="0"/>
                            </a:rPr>
                            <m:t>𝐽</m:t>
                          </m:r>
                        </m:den>
                      </m:f>
                      <m:r>
                        <a:rPr lang="en-US" sz="2200" i="1">
                          <a:latin typeface="Cambria Math" panose="02040503050406030204" pitchFamily="18" charset="0"/>
                          <a:cs typeface="Calibri" panose="020F0502020204030204" pitchFamily="34" charset="0"/>
                        </a:rPr>
                        <m:t>⇒</m:t>
                      </m:r>
                      <m:r>
                        <a:rPr lang="en-US" sz="2200" i="1">
                          <a:latin typeface="Cambria Math" panose="02040503050406030204" pitchFamily="18" charset="0"/>
                          <a:cs typeface="Calibri" panose="020F0502020204030204" pitchFamily="34" charset="0"/>
                        </a:rPr>
                        <m:t>𝐸</m:t>
                      </m:r>
                      <m:r>
                        <a:rPr lang="en-US" sz="2200" i="1">
                          <a:latin typeface="Cambria Math" panose="02040503050406030204" pitchFamily="18" charset="0"/>
                          <a:cs typeface="Calibri" panose="020F0502020204030204" pitchFamily="34" charset="0"/>
                        </a:rPr>
                        <m:t>=</m:t>
                      </m:r>
                      <m:r>
                        <a:rPr lang="el-GR" sz="2200" i="1">
                          <a:latin typeface="Cambria Math" panose="02040503050406030204" pitchFamily="18" charset="0"/>
                          <a:cs typeface="Calibri" panose="020F0502020204030204" pitchFamily="34" charset="0"/>
                        </a:rPr>
                        <m:t>𝜌</m:t>
                      </m:r>
                      <m:r>
                        <a:rPr lang="en-US" sz="2200" i="1">
                          <a:latin typeface="Cambria Math" panose="02040503050406030204" pitchFamily="18" charset="0"/>
                          <a:cs typeface="Calibri" panose="020F0502020204030204" pitchFamily="34" charset="0"/>
                        </a:rPr>
                        <m:t>𝐽</m:t>
                      </m:r>
                    </m:oMath>
                  </m:oMathPara>
                </a14:m>
                <a:endParaRPr lang="el-GR" sz="2200" dirty="0">
                  <a:latin typeface="Calibri" panose="020F0502020204030204" pitchFamily="34" charset="0"/>
                  <a:cs typeface="Calibri" panose="020F0502020204030204" pitchFamily="34" charset="0"/>
                </a:endParaRPr>
              </a:p>
              <a:p>
                <a:pPr marL="68580" indent="0">
                  <a:buNone/>
                </a:pPr>
                <a:r>
                  <a:rPr lang="el-GR" sz="2200" dirty="0">
                    <a:latin typeface="Calibri" panose="020F0502020204030204" pitchFamily="34" charset="0"/>
                    <a:cs typeface="Calibri" panose="020F0502020204030204" pitchFamily="34" charset="0"/>
                  </a:rPr>
                  <a:t>    με </a:t>
                </a:r>
                <a14:m>
                  <m:oMath xmlns:m="http://schemas.openxmlformats.org/officeDocument/2006/math">
                    <m:r>
                      <a:rPr lang="en-US" sz="2200" i="1">
                        <a:latin typeface="Cambria Math" panose="02040503050406030204" pitchFamily="18" charset="0"/>
                        <a:cs typeface="Calibri" panose="020F0502020204030204" pitchFamily="34" charset="0"/>
                      </a:rPr>
                      <m:t>𝜎</m:t>
                    </m:r>
                    <m:r>
                      <a:rPr lang="en-US" sz="2200" i="1">
                        <a:latin typeface="Cambria Math" panose="02040503050406030204" pitchFamily="18" charset="0"/>
                        <a:cs typeface="Calibri" panose="020F0502020204030204" pitchFamily="34" charset="0"/>
                      </a:rPr>
                      <m:t>,</m:t>
                    </m:r>
                    <m:r>
                      <a:rPr lang="el-GR" sz="2200" i="1">
                        <a:latin typeface="Cambria Math" panose="02040503050406030204" pitchFamily="18" charset="0"/>
                        <a:cs typeface="Calibri" panose="020F0502020204030204" pitchFamily="34" charset="0"/>
                      </a:rPr>
                      <m:t>𝜌</m:t>
                    </m:r>
                  </m:oMath>
                </a14:m>
                <a:r>
                  <a:rPr lang="el-GR" sz="2200" dirty="0">
                    <a:latin typeface="Calibri" panose="020F0502020204030204" pitchFamily="34" charset="0"/>
                    <a:cs typeface="Calibri" panose="020F0502020204030204" pitchFamily="34" charset="0"/>
                  </a:rPr>
                  <a:t> να σχετίζονται ως</a:t>
                </a:r>
              </a:p>
              <a:p>
                <a:pPr marL="68580" indent="0">
                  <a:buNone/>
                </a:pPr>
                <a14:m>
                  <m:oMathPara xmlns:m="http://schemas.openxmlformats.org/officeDocument/2006/math">
                    <m:oMathParaPr>
                      <m:jc m:val="centerGroup"/>
                    </m:oMathParaPr>
                    <m:oMath xmlns:m="http://schemas.openxmlformats.org/officeDocument/2006/math">
                      <m:r>
                        <a:rPr lang="el-GR" sz="2200" i="1">
                          <a:latin typeface="Cambria Math" panose="02040503050406030204" pitchFamily="18" charset="0"/>
                          <a:cs typeface="Calibri" panose="020F0502020204030204" pitchFamily="34" charset="0"/>
                        </a:rPr>
                        <m:t>𝜎</m:t>
                      </m:r>
                      <m:r>
                        <a:rPr lang="el-GR" sz="2200" i="1">
                          <a:latin typeface="Cambria Math" panose="02040503050406030204" pitchFamily="18" charset="0"/>
                          <a:cs typeface="Calibri" panose="020F0502020204030204" pitchFamily="34" charset="0"/>
                        </a:rPr>
                        <m:t>=</m:t>
                      </m:r>
                      <m:f>
                        <m:fPr>
                          <m:ctrlPr>
                            <a:rPr lang="el-GR" sz="2200" i="1">
                              <a:latin typeface="Cambria Math" panose="02040503050406030204" pitchFamily="18" charset="0"/>
                              <a:cs typeface="Calibri" panose="020F0502020204030204" pitchFamily="34" charset="0"/>
                            </a:rPr>
                          </m:ctrlPr>
                        </m:fPr>
                        <m:num>
                          <m:r>
                            <a:rPr lang="el-GR" sz="2200" i="1">
                              <a:latin typeface="Cambria Math" panose="02040503050406030204" pitchFamily="18" charset="0"/>
                              <a:cs typeface="Calibri" panose="020F0502020204030204" pitchFamily="34" charset="0"/>
                            </a:rPr>
                            <m:t>1</m:t>
                          </m:r>
                        </m:num>
                        <m:den>
                          <m:r>
                            <a:rPr lang="el-GR" sz="2200" i="1">
                              <a:latin typeface="Cambria Math" panose="02040503050406030204" pitchFamily="18" charset="0"/>
                              <a:cs typeface="Calibri" panose="020F0502020204030204" pitchFamily="34" charset="0"/>
                            </a:rPr>
                            <m:t>𝜌</m:t>
                          </m:r>
                        </m:den>
                      </m:f>
                      <m:r>
                        <a:rPr lang="el-GR" sz="2200" b="0" i="1" smtClean="0">
                          <a:latin typeface="Cambria Math" panose="02040503050406030204" pitchFamily="18" charset="0"/>
                          <a:cs typeface="Calibri" panose="020F0502020204030204" pitchFamily="34" charset="0"/>
                        </a:rPr>
                        <m:t>⇒</m:t>
                      </m:r>
                      <m:r>
                        <a:rPr lang="el-GR" sz="2200" b="0" i="1" smtClean="0">
                          <a:latin typeface="Cambria Math" panose="02040503050406030204" pitchFamily="18" charset="0"/>
                          <a:cs typeface="Calibri" panose="020F0502020204030204" pitchFamily="34" charset="0"/>
                        </a:rPr>
                        <m:t>𝜌</m:t>
                      </m:r>
                      <m:r>
                        <a:rPr lang="el-GR" sz="2200" b="0" i="1" smtClean="0">
                          <a:latin typeface="Cambria Math" panose="02040503050406030204" pitchFamily="18" charset="0"/>
                          <a:cs typeface="Calibri" panose="020F0502020204030204" pitchFamily="34" charset="0"/>
                        </a:rPr>
                        <m:t>=</m:t>
                      </m:r>
                      <m:f>
                        <m:fPr>
                          <m:ctrlPr>
                            <a:rPr lang="el-GR" sz="2200" b="0" i="1" smtClean="0">
                              <a:latin typeface="Cambria Math" panose="02040503050406030204" pitchFamily="18" charset="0"/>
                              <a:cs typeface="Calibri" panose="020F0502020204030204" pitchFamily="34" charset="0"/>
                            </a:rPr>
                          </m:ctrlPr>
                        </m:fPr>
                        <m:num>
                          <m:r>
                            <a:rPr lang="el-GR" sz="2200" b="0" i="1" smtClean="0">
                              <a:latin typeface="Cambria Math" panose="02040503050406030204" pitchFamily="18" charset="0"/>
                              <a:cs typeface="Calibri" panose="020F0502020204030204" pitchFamily="34" charset="0"/>
                            </a:rPr>
                            <m:t>1</m:t>
                          </m:r>
                        </m:num>
                        <m:den>
                          <m:r>
                            <a:rPr lang="el-GR" sz="2200" b="0" i="1" smtClean="0">
                              <a:latin typeface="Cambria Math" panose="02040503050406030204" pitchFamily="18" charset="0"/>
                              <a:cs typeface="Calibri" panose="020F0502020204030204" pitchFamily="34" charset="0"/>
                            </a:rPr>
                            <m:t>𝜎</m:t>
                          </m:r>
                        </m:den>
                      </m:f>
                    </m:oMath>
                  </m:oMathPara>
                </a14:m>
                <a:endParaRPr lang="el-GR"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Η ειδική αντίσταση μας πληροφορεί για το πόσο «διστακτικά» κινούνται τα ηλεκτρόνια σε απάντηση στο ηλεκτρικό πεδίο</a:t>
                </a:r>
                <a:endParaRPr lang="en-US" sz="2200"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Δηλ. η ειδική αντίσταση μετρά το βαθμό με τον οποίο ένα υλικό «αντιστέκεται» στη ροή φορτίων: για δεδομένη πυκνότητα ρεύματος </a:t>
                </a:r>
                <a14:m>
                  <m:oMath xmlns:m="http://schemas.openxmlformats.org/officeDocument/2006/math">
                    <m:r>
                      <a:rPr lang="el-GR" sz="2000" i="1" dirty="0" smtClean="0">
                        <a:latin typeface="Cambria Math" panose="02040503050406030204" pitchFamily="18" charset="0"/>
                        <a:cs typeface="Calibri" panose="020F0502020204030204" pitchFamily="34" charset="0"/>
                      </a:rPr>
                      <m:t>𝐽</m:t>
                    </m:r>
                  </m:oMath>
                </a14:m>
                <a:r>
                  <a:rPr lang="el-GR" sz="2000" dirty="0">
                    <a:latin typeface="Calibri" panose="020F0502020204030204" pitchFamily="34" charset="0"/>
                    <a:cs typeface="Calibri" panose="020F0502020204030204" pitchFamily="34" charset="0"/>
                  </a:rPr>
                  <a:t>, όσο μεγαλύτερη είναι η </a:t>
                </a:r>
                <a14:m>
                  <m:oMath xmlns:m="http://schemas.openxmlformats.org/officeDocument/2006/math">
                    <m:r>
                      <a:rPr lang="el-GR" sz="2000" i="1" dirty="0" smtClean="0">
                        <a:latin typeface="Cambria Math" panose="02040503050406030204" pitchFamily="18" charset="0"/>
                        <a:cs typeface="Calibri" panose="020F0502020204030204" pitchFamily="34" charset="0"/>
                      </a:rPr>
                      <m:t>𝜌</m:t>
                    </m:r>
                  </m:oMath>
                </a14:m>
                <a:r>
                  <a:rPr lang="el-GR" sz="2000" dirty="0">
                    <a:latin typeface="Calibri" panose="020F0502020204030204" pitchFamily="34" charset="0"/>
                    <a:cs typeface="Calibri" panose="020F0502020204030204" pitchFamily="34" charset="0"/>
                  </a:rPr>
                  <a:t>, τόσο ισχυρότερο ηλεκτρικό πεδίο</a:t>
                </a:r>
                <a14:m>
                  <m:oMath xmlns:m="http://schemas.openxmlformats.org/officeDocument/2006/math">
                    <m:r>
                      <a:rPr lang="el-GR" sz="2000" i="1" dirty="0" smtClean="0">
                        <a:latin typeface="Cambria Math" panose="02040503050406030204" pitchFamily="18" charset="0"/>
                        <a:cs typeface="Calibri" panose="020F0502020204030204" pitchFamily="34" charset="0"/>
                      </a:rPr>
                      <m:t> </m:t>
                    </m:r>
                    <m:r>
                      <a:rPr lang="el-GR" sz="2000" i="1" dirty="0" smtClean="0">
                        <a:latin typeface="Cambria Math" panose="02040503050406030204" pitchFamily="18" charset="0"/>
                        <a:cs typeface="Calibri" panose="020F0502020204030204" pitchFamily="34" charset="0"/>
                      </a:rPr>
                      <m:t>𝐸</m:t>
                    </m:r>
                    <m:r>
                      <a:rPr lang="el-GR" sz="2000" i="1" dirty="0">
                        <a:latin typeface="Cambria Math" panose="02040503050406030204" pitchFamily="18" charset="0"/>
                        <a:cs typeface="Calibri" panose="020F0502020204030204" pitchFamily="34" charset="0"/>
                      </a:rPr>
                      <m:t> </m:t>
                    </m:r>
                  </m:oMath>
                </a14:m>
                <a:r>
                  <a:rPr lang="el-GR" sz="2000" dirty="0">
                    <a:latin typeface="Calibri" panose="020F0502020204030204" pitchFamily="34" charset="0"/>
                    <a:cs typeface="Calibri" panose="020F0502020204030204" pitchFamily="34" charset="0"/>
                  </a:rPr>
                  <a:t>απαιτείται (</a:t>
                </a:r>
                <a14:m>
                  <m:oMath xmlns:m="http://schemas.openxmlformats.org/officeDocument/2006/math">
                    <m:r>
                      <a:rPr lang="el-GR" sz="2000" i="1" dirty="0" smtClean="0">
                        <a:latin typeface="Cambria Math" panose="02040503050406030204" pitchFamily="18" charset="0"/>
                        <a:cs typeface="Calibri" panose="020F0502020204030204" pitchFamily="34" charset="0"/>
                      </a:rPr>
                      <m:t>𝐸</m:t>
                    </m:r>
                    <m:r>
                      <a:rPr lang="el-GR" sz="2000" i="1" dirty="0" smtClean="0">
                        <a:latin typeface="Cambria Math" panose="02040503050406030204" pitchFamily="18" charset="0"/>
                        <a:cs typeface="Calibri" panose="020F0502020204030204" pitchFamily="34" charset="0"/>
                      </a:rPr>
                      <m:t>=</m:t>
                    </m:r>
                    <m:r>
                      <a:rPr lang="el-GR" sz="2000" i="1" dirty="0" smtClean="0">
                        <a:latin typeface="Cambria Math" panose="02040503050406030204" pitchFamily="18" charset="0"/>
                        <a:cs typeface="Calibri" panose="020F0502020204030204" pitchFamily="34" charset="0"/>
                      </a:rPr>
                      <m:t>𝜌</m:t>
                    </m:r>
                    <m:r>
                      <a:rPr lang="el-GR" sz="2000" i="1" dirty="0" smtClean="0">
                        <a:latin typeface="Cambria Math" panose="02040503050406030204" pitchFamily="18" charset="0"/>
                        <a:cs typeface="Calibri" panose="020F0502020204030204" pitchFamily="34" charset="0"/>
                      </a:rPr>
                      <m:t>𝐽</m:t>
                    </m:r>
                  </m:oMath>
                </a14:m>
                <a:r>
                  <a:rPr lang="el-GR" sz="2000" dirty="0">
                    <a:latin typeface="Calibri" panose="020F0502020204030204" pitchFamily="34" charset="0"/>
                    <a:cs typeface="Calibri" panose="020F0502020204030204" pitchFamily="34" charset="0"/>
                  </a:rPr>
                  <a:t>)</a:t>
                </a:r>
              </a:p>
              <a:p>
                <a:pPr marL="68580" indent="0">
                  <a:buNone/>
                </a:pPr>
                <a:endParaRPr lang="el-GR" sz="22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67904"/>
                <a:ext cx="7872249" cy="5185299"/>
              </a:xfrm>
              <a:blipFill>
                <a:blip r:embed="rId2"/>
                <a:stretch>
                  <a:fillRect t="-940"/>
                </a:stretch>
              </a:blipFill>
            </p:spPr>
            <p:txBody>
              <a:bodyPr/>
              <a:lstStyle/>
              <a:p>
                <a:r>
                  <a:rPr lang="en-US">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37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p:sp>
        <p:nvSpPr>
          <p:cNvPr id="3" name="Content Placeholder 2"/>
          <p:cNvSpPr>
            <a:spLocks noGrp="1"/>
          </p:cNvSpPr>
          <p:nvPr>
            <p:ph idx="1"/>
          </p:nvPr>
        </p:nvSpPr>
        <p:spPr>
          <a:xfrm>
            <a:off x="738351" y="1367904"/>
            <a:ext cx="7796050" cy="5185299"/>
          </a:xfrm>
        </p:spPr>
        <p:txBody>
          <a:bodyPr>
            <a:normAutofit/>
          </a:bodyPr>
          <a:lstStyle/>
          <a:p>
            <a:r>
              <a:rPr lang="el-GR" b="1" dirty="0">
                <a:latin typeface="Calibri" panose="020F0502020204030204" pitchFamily="34" charset="0"/>
                <a:cs typeface="Calibri" panose="020F0502020204030204" pitchFamily="34" charset="0"/>
              </a:rPr>
              <a:t>Ηλεκτρικό ρεύμα σε υλικά</a:t>
            </a:r>
          </a:p>
          <a:p>
            <a:endParaRPr lang="en-US"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Πιο πρακτικά, μας ενδιαφέρουν συγκεκριμένα σχήματα και γεωμετρίες</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υλικών </a:t>
            </a:r>
          </a:p>
          <a:p>
            <a:endParaRPr lang="el-GR"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Εφαρμόζοντας μια διαφορά δυναμικού στα άκρα δυο </a:t>
            </a:r>
            <a:r>
              <a:rPr lang="el-GR" sz="2200" b="1" dirty="0">
                <a:latin typeface="Calibri" panose="020F0502020204030204" pitchFamily="34" charset="0"/>
                <a:cs typeface="Calibri" panose="020F0502020204030204" pitchFamily="34" charset="0"/>
              </a:rPr>
              <a:t>ίδιων (ως προς τις διαστάσεις τους)</a:t>
            </a:r>
            <a:r>
              <a:rPr lang="el-GR" sz="2200" dirty="0">
                <a:latin typeface="Calibri" panose="020F0502020204030204" pitchFamily="34" charset="0"/>
                <a:cs typeface="Calibri" panose="020F0502020204030204" pitchFamily="34" charset="0"/>
              </a:rPr>
              <a:t> ράβδων χαλκού και γυαλιού, παρατηρούμε τελείως διαφορετικά ρεύματα</a:t>
            </a:r>
          </a:p>
          <a:p>
            <a:endParaRPr lang="el-GR"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Κάθε ράβδος έχει διαφορετική </a:t>
            </a:r>
            <a:r>
              <a:rPr lang="el-GR" sz="2200" b="1" dirty="0">
                <a:latin typeface="Calibri" panose="020F0502020204030204" pitchFamily="34" charset="0"/>
                <a:cs typeface="Calibri" panose="020F0502020204030204" pitchFamily="34" charset="0"/>
              </a:rPr>
              <a:t>αντίσταση </a:t>
            </a:r>
            <a:r>
              <a:rPr lang="el-GR" sz="2200" dirty="0">
                <a:latin typeface="Calibri" panose="020F0502020204030204" pitchFamily="34" charset="0"/>
                <a:cs typeface="Calibri" panose="020F0502020204030204" pitchFamily="34" charset="0"/>
              </a:rPr>
              <a:t>και η ράβδος χαλκού ή γυαλιού ονομάζεται </a:t>
            </a:r>
            <a:r>
              <a:rPr lang="el-GR" sz="2200" b="1" dirty="0">
                <a:latin typeface="Calibri" panose="020F0502020204030204" pitchFamily="34" charset="0"/>
                <a:cs typeface="Calibri" panose="020F0502020204030204" pitchFamily="34" charset="0"/>
              </a:rPr>
              <a:t>αντιστάτης</a:t>
            </a:r>
          </a:p>
          <a:p>
            <a:pPr marL="68580" indent="0">
              <a:buNone/>
            </a:pPr>
            <a:endParaRPr lang="el-GR" sz="2200" dirty="0">
              <a:latin typeface="Calibri" panose="020F0502020204030204" pitchFamily="34" charset="0"/>
              <a:cs typeface="Calibri" panose="020F0502020204030204" pitchFamily="34" charset="0"/>
            </a:endParaRP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4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0286" y="5105402"/>
            <a:ext cx="2942970" cy="1400373"/>
          </a:xfrm>
          <a:prstGeom prst="rect">
            <a:avLst/>
          </a:prstGeom>
        </p:spPr>
      </p:pic>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51" cy="5257800"/>
              </a:xfrm>
            </p:spPr>
            <p:txBody>
              <a:bodyPr>
                <a:normAutofit lnSpcReduction="10000"/>
              </a:bodyPr>
              <a:lstStyle/>
              <a:p>
                <a:r>
                  <a:rPr lang="el-GR" b="1" dirty="0">
                    <a:latin typeface="Calibri" panose="020F0502020204030204" pitchFamily="34" charset="0"/>
                    <a:cs typeface="Calibri" panose="020F0502020204030204" pitchFamily="34" charset="0"/>
                  </a:rPr>
                  <a:t>Αντίσταση</a:t>
                </a:r>
              </a:p>
              <a:p>
                <a:r>
                  <a:rPr lang="el-GR" sz="2200" dirty="0">
                    <a:latin typeface="Calibri" panose="020F0502020204030204" pitchFamily="34" charset="0"/>
                    <a:cs typeface="Calibri" panose="020F0502020204030204" pitchFamily="34" charset="0"/>
                  </a:rPr>
                  <a:t>Ας θεωρήσουμε έναν συγκεκριμένο αγωγό με ομοιόμορφη επιφάνεια διατομής εμβαδού </a:t>
                </a:r>
                <a14:m>
                  <m:oMath xmlns:m="http://schemas.openxmlformats.org/officeDocument/2006/math">
                    <m:r>
                      <a:rPr lang="el-GR" sz="2200" i="1" dirty="0">
                        <a:latin typeface="Cambria Math" panose="02040503050406030204" pitchFamily="18" charset="0"/>
                        <a:cs typeface="Calibri" panose="020F0502020204030204" pitchFamily="34" charset="0"/>
                      </a:rPr>
                      <m:t>𝛢</m:t>
                    </m:r>
                  </m:oMath>
                </a14:m>
                <a:r>
                  <a:rPr lang="el-GR" sz="2200" dirty="0">
                    <a:latin typeface="Calibri" panose="020F0502020204030204" pitchFamily="34" charset="0"/>
                    <a:cs typeface="Calibri" panose="020F0502020204030204" pitchFamily="34" charset="0"/>
                  </a:rPr>
                  <a:t> και με μήκος</a:t>
                </a:r>
                <a:r>
                  <a:rPr lang="en-US" sz="2200" dirty="0">
                    <a:latin typeface="Calibri" panose="020F0502020204030204" pitchFamily="34" charset="0"/>
                    <a:cs typeface="Calibri" panose="020F0502020204030204" pitchFamily="34" charset="0"/>
                  </a:rPr>
                  <a:t> </a:t>
                </a:r>
                <a14:m>
                  <m:oMath xmlns:m="http://schemas.openxmlformats.org/officeDocument/2006/math">
                    <m:r>
                      <a:rPr lang="en-US" sz="2200" i="1" dirty="0">
                        <a:latin typeface="Cambria Math" panose="02040503050406030204" pitchFamily="18" charset="0"/>
                        <a:cs typeface="Calibri" panose="020F0502020204030204" pitchFamily="34" charset="0"/>
                      </a:rPr>
                      <m:t>𝑙</m:t>
                    </m:r>
                  </m:oMath>
                </a14:m>
                <a:endParaRPr lang="en-US"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Μια διαφορά δυναμικού </a:t>
                </a:r>
                <a14:m>
                  <m:oMath xmlns:m="http://schemas.openxmlformats.org/officeDocument/2006/math">
                    <m:r>
                      <m:rPr>
                        <m:sty m:val="p"/>
                      </m:rPr>
                      <a:rPr lang="el-GR" sz="2200" dirty="0">
                        <a:latin typeface="Cambria Math" panose="02040503050406030204" pitchFamily="18" charset="0"/>
                        <a:cs typeface="Calibri" panose="020F0502020204030204" pitchFamily="34" charset="0"/>
                      </a:rPr>
                      <m:t>Δ</m:t>
                    </m:r>
                    <m:r>
                      <a:rPr lang="en-US" sz="2200" i="1" dirty="0">
                        <a:latin typeface="Cambria Math" panose="02040503050406030204" pitchFamily="18" charset="0"/>
                        <a:cs typeface="Calibri" panose="020F0502020204030204" pitchFamily="34" charset="0"/>
                      </a:rPr>
                      <m:t>𝑉</m:t>
                    </m:r>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δημιουργείται κατά μήκος του αν τον συνδέσουμε με μια μπαταρία (π.χ.)</a:t>
                </a:r>
              </a:p>
              <a:p>
                <a:pPr lvl="1"/>
                <a:r>
                  <a:rPr lang="el-GR" sz="2000" dirty="0">
                    <a:latin typeface="Calibri" panose="020F0502020204030204" pitchFamily="34" charset="0"/>
                    <a:cs typeface="Calibri" panose="020F0502020204030204" pitchFamily="34" charset="0"/>
                  </a:rPr>
                  <a:t>Δημιουργώντας έτσι εντός του αγωγού ένα ηλεκτρικό πεδίο και ένα ρεύμα</a:t>
                </a:r>
              </a:p>
              <a:p>
                <a:r>
                  <a:rPr lang="el-GR" sz="2200" dirty="0">
                    <a:latin typeface="Calibri" panose="020F0502020204030204" pitchFamily="34" charset="0"/>
                    <a:cs typeface="Calibri" panose="020F0502020204030204" pitchFamily="34" charset="0"/>
                  </a:rPr>
                  <a:t>Αν υποθέσουμε ότι το πεδίο είναι ομογενές, το μέτρο της διαφοράς δυναμικού </a:t>
                </a:r>
                <a:r>
                  <a:rPr lang="el-GR" sz="2200" b="1" dirty="0">
                    <a:latin typeface="Calibri" panose="020F0502020204030204" pitchFamily="34" charset="0"/>
                    <a:cs typeface="Calibri" panose="020F0502020204030204" pitchFamily="34" charset="0"/>
                  </a:rPr>
                  <a:t>κατά μήκος </a:t>
                </a:r>
                <a:r>
                  <a:rPr lang="el-GR" sz="2200" dirty="0">
                    <a:latin typeface="Calibri" panose="020F0502020204030204" pitchFamily="34" charset="0"/>
                    <a:cs typeface="Calibri" panose="020F0502020204030204" pitchFamily="34" charset="0"/>
                  </a:rPr>
                  <a:t>του αγωγού είναι </a:t>
                </a:r>
              </a:p>
              <a:p>
                <a:endParaRPr lang="en-US" sz="1000" dirty="0">
                  <a:latin typeface="Calibri" panose="020F0502020204030204" pitchFamily="34" charset="0"/>
                  <a:cs typeface="Calibri" panose="020F0502020204030204" pitchFamily="34" charset="0"/>
                </a:endParaRPr>
              </a:p>
              <a:p>
                <a:pPr marL="68580" indent="0">
                  <a:buNone/>
                </a:pPr>
                <a14:m>
                  <m:oMathPara xmlns:m="http://schemas.openxmlformats.org/officeDocument/2006/math">
                    <m:oMathParaPr>
                      <m:jc m:val="centerGroup"/>
                    </m:oMathParaPr>
                    <m:oMath xmlns:m="http://schemas.openxmlformats.org/officeDocument/2006/math">
                      <m:d>
                        <m:dPr>
                          <m:begChr m:val="|"/>
                          <m:endChr m:val="|"/>
                          <m:ctrlPr>
                            <a:rPr lang="el-GR" sz="2200" i="1">
                              <a:latin typeface="Cambria Math" panose="02040503050406030204" pitchFamily="18" charset="0"/>
                            </a:rPr>
                          </m:ctrlPr>
                        </m:dPr>
                        <m:e>
                          <m:r>
                            <a:rPr lang="el-GR" sz="2200" i="1">
                              <a:latin typeface="Cambria Math" panose="02040503050406030204" pitchFamily="18" charset="0"/>
                            </a:rPr>
                            <m:t>𝛥</m:t>
                          </m:r>
                          <m:r>
                            <a:rPr lang="el-GR" sz="2200" i="1">
                              <a:latin typeface="Cambria Math" panose="02040503050406030204" pitchFamily="18" charset="0"/>
                            </a:rPr>
                            <m:t>𝑉</m:t>
                          </m:r>
                        </m:e>
                      </m:d>
                      <m:r>
                        <a:rPr lang="el-GR" sz="2200" i="1">
                          <a:latin typeface="Cambria Math" panose="02040503050406030204" pitchFamily="18" charset="0"/>
                        </a:rPr>
                        <m:t>=</m:t>
                      </m:r>
                      <m:d>
                        <m:dPr>
                          <m:begChr m:val="|"/>
                          <m:endChr m:val="|"/>
                          <m:ctrlPr>
                            <a:rPr lang="el-GR" sz="2200" i="1">
                              <a:latin typeface="Cambria Math" panose="02040503050406030204" pitchFamily="18" charset="0"/>
                            </a:rPr>
                          </m:ctrlPr>
                        </m:dPr>
                        <m:e>
                          <m:sSub>
                            <m:sSubPr>
                              <m:ctrlPr>
                                <a:rPr lang="en-US" sz="2200" i="1">
                                  <a:latin typeface="Cambria Math" panose="02040503050406030204" pitchFamily="18" charset="0"/>
                                </a:rPr>
                              </m:ctrlPr>
                            </m:sSubPr>
                            <m:e>
                              <m:r>
                                <a:rPr lang="en-US" sz="2200" i="1">
                                  <a:latin typeface="Cambria Math" panose="02040503050406030204" pitchFamily="18" charset="0"/>
                                </a:rPr>
                                <m:t>𝑉</m:t>
                              </m:r>
                            </m:e>
                            <m:sub>
                              <m:r>
                                <a:rPr lang="en-US" sz="2200" i="1">
                                  <a:latin typeface="Cambria Math" panose="02040503050406030204" pitchFamily="18" charset="0"/>
                                </a:rPr>
                                <m:t>𝑏</m:t>
                              </m:r>
                            </m:sub>
                          </m:sSub>
                          <m:r>
                            <a:rPr lang="en-US" sz="2200" i="1">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𝑉</m:t>
                              </m:r>
                            </m:e>
                            <m:sub>
                              <m:r>
                                <a:rPr lang="en-US" sz="2200" i="1">
                                  <a:latin typeface="Cambria Math" panose="02040503050406030204" pitchFamily="18" charset="0"/>
                                </a:rPr>
                                <m:t>𝑎</m:t>
                              </m:r>
                            </m:sub>
                          </m:sSub>
                        </m:e>
                      </m:d>
                      <m:r>
                        <a:rPr lang="en-US" sz="2200" i="1">
                          <a:latin typeface="Cambria Math" panose="02040503050406030204" pitchFamily="18" charset="0"/>
                        </a:rPr>
                        <m:t>=</m:t>
                      </m:r>
                      <m:nary>
                        <m:naryPr>
                          <m:subHide m:val="on"/>
                          <m:supHide m:val="on"/>
                          <m:ctrlPr>
                            <a:rPr lang="el-GR" sz="2200" i="1">
                              <a:latin typeface="Cambria Math" panose="02040503050406030204" pitchFamily="18" charset="0"/>
                            </a:rPr>
                          </m:ctrlPr>
                        </m:naryPr>
                        <m:sub/>
                        <m:sup/>
                        <m:e>
                          <m:acc>
                            <m:accPr>
                              <m:chr m:val="⃗"/>
                              <m:ctrlPr>
                                <a:rPr lang="en-US" sz="2200" i="1">
                                  <a:latin typeface="Cambria Math" panose="02040503050406030204" pitchFamily="18" charset="0"/>
                                </a:rPr>
                              </m:ctrlPr>
                            </m:accPr>
                            <m:e>
                              <m:r>
                                <a:rPr lang="en-US" sz="2200" i="1">
                                  <a:latin typeface="Cambria Math" panose="02040503050406030204" pitchFamily="18" charset="0"/>
                                </a:rPr>
                                <m:t>𝐸</m:t>
                              </m:r>
                            </m:e>
                          </m:acc>
                          <m:r>
                            <a:rPr lang="en-US" sz="2200" i="1" dirty="0">
                              <a:latin typeface="Cambria Math" panose="02040503050406030204" pitchFamily="18" charset="0"/>
                            </a:rPr>
                            <m:t>⋅</m:t>
                          </m:r>
                          <m:r>
                            <a:rPr lang="en-US" sz="2200" i="1" dirty="0">
                              <a:latin typeface="Cambria Math" panose="02040503050406030204" pitchFamily="18" charset="0"/>
                            </a:rPr>
                            <m:t>𝑑</m:t>
                          </m:r>
                          <m:acc>
                            <m:accPr>
                              <m:chr m:val="⃗"/>
                              <m:ctrlPr>
                                <a:rPr lang="en-US" sz="2200" i="1" dirty="0">
                                  <a:latin typeface="Cambria Math" panose="02040503050406030204" pitchFamily="18" charset="0"/>
                                </a:rPr>
                              </m:ctrlPr>
                            </m:accPr>
                            <m:e>
                              <m:r>
                                <a:rPr lang="en-US" sz="2200" i="1" dirty="0">
                                  <a:latin typeface="Cambria Math" panose="02040503050406030204" pitchFamily="18" charset="0"/>
                                </a:rPr>
                                <m:t>𝑠</m:t>
                              </m:r>
                            </m:e>
                          </m:acc>
                        </m:e>
                      </m:nary>
                      <m:r>
                        <a:rPr lang="en-US" sz="2200" i="1">
                          <a:latin typeface="Cambria Math" panose="02040503050406030204" pitchFamily="18" charset="0"/>
                        </a:rPr>
                        <m:t>=</m:t>
                      </m:r>
                      <m:r>
                        <a:rPr lang="en-US" sz="2200" i="1">
                          <a:latin typeface="Cambria Math" panose="02040503050406030204" pitchFamily="18" charset="0"/>
                        </a:rPr>
                        <m:t>𝐸𝑙</m:t>
                      </m:r>
                    </m:oMath>
                  </m:oMathPara>
                </a14:m>
                <a:endParaRPr lang="en-US" sz="2200" i="1" dirty="0">
                  <a:latin typeface="Calibri" panose="020F0502020204030204" pitchFamily="34" charset="0"/>
                  <a:cs typeface="Calibri" panose="020F0502020204030204" pitchFamily="34" charset="0"/>
                </a:endParaRPr>
              </a:p>
              <a:p>
                <a:endParaRPr lang="el-GR" sz="9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Έτσι, η πυκνότητα ρεύματος είναι</a:t>
                </a:r>
                <a:r>
                  <a:rPr lang="el-GR" sz="1300"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 </a:t>
                </a:r>
                <a:br>
                  <a:rPr lang="en-US" b="0" i="1" dirty="0">
                    <a:latin typeface="Calibri" panose="020F0502020204030204" pitchFamily="34" charset="0"/>
                    <a:cs typeface="Calibri" panose="020F0502020204030204" pitchFamily="34" charset="0"/>
                  </a:rPr>
                </a:br>
                <a14:m>
                  <m:oMath xmlns:m="http://schemas.openxmlformats.org/officeDocument/2006/math">
                    <m:r>
                      <a:rPr lang="en-US" sz="2200" i="1">
                        <a:latin typeface="Cambria Math" panose="02040503050406030204" pitchFamily="18" charset="0"/>
                      </a:rPr>
                      <m:t>𝐽</m:t>
                    </m:r>
                    <m:r>
                      <a:rPr lang="en-US" sz="2200" i="1">
                        <a:latin typeface="Cambria Math" panose="02040503050406030204" pitchFamily="18" charset="0"/>
                      </a:rPr>
                      <m:t>=</m:t>
                    </m:r>
                    <m:r>
                      <a:rPr lang="en-US" sz="2200" i="1">
                        <a:latin typeface="Cambria Math" panose="02040503050406030204" pitchFamily="18" charset="0"/>
                      </a:rPr>
                      <m:t>𝜎</m:t>
                    </m:r>
                    <m:r>
                      <a:rPr lang="en-US" sz="2200" i="1">
                        <a:latin typeface="Cambria Math" panose="02040503050406030204" pitchFamily="18" charset="0"/>
                      </a:rPr>
                      <m:t>𝐸</m:t>
                    </m:r>
                    <m:r>
                      <a:rPr lang="en-US" sz="2200" i="1">
                        <a:latin typeface="Cambria Math" panose="02040503050406030204" pitchFamily="18" charset="0"/>
                      </a:rPr>
                      <m:t>=</m:t>
                    </m:r>
                    <m:r>
                      <a:rPr lang="el-GR" sz="2200" i="1">
                        <a:latin typeface="Cambria Math" panose="02040503050406030204" pitchFamily="18" charset="0"/>
                      </a:rPr>
                      <m:t>𝜎</m:t>
                    </m:r>
                    <m:f>
                      <m:fPr>
                        <m:ctrlPr>
                          <a:rPr lang="el-GR" sz="2200" i="1">
                            <a:latin typeface="Cambria Math" panose="02040503050406030204" pitchFamily="18" charset="0"/>
                          </a:rPr>
                        </m:ctrlPr>
                      </m:fPr>
                      <m:num>
                        <m:r>
                          <a:rPr lang="el-GR" sz="2200">
                            <a:latin typeface="Cambria Math" panose="02040503050406030204" pitchFamily="18" charset="0"/>
                          </a:rPr>
                          <m:t>|</m:t>
                        </m:r>
                        <m:r>
                          <m:rPr>
                            <m:sty m:val="p"/>
                          </m:rPr>
                          <a:rPr lang="el-GR" sz="2200">
                            <a:latin typeface="Cambria Math" panose="02040503050406030204" pitchFamily="18" charset="0"/>
                          </a:rPr>
                          <m:t>ΔV</m:t>
                        </m:r>
                        <m:r>
                          <a:rPr lang="el-GR" sz="2200">
                            <a:latin typeface="Cambria Math" panose="02040503050406030204" pitchFamily="18" charset="0"/>
                          </a:rPr>
                          <m:t>|</m:t>
                        </m:r>
                      </m:num>
                      <m:den>
                        <m:r>
                          <a:rPr lang="en-US" sz="2200" i="1" dirty="0">
                            <a:latin typeface="Cambria Math" panose="02040503050406030204" pitchFamily="18" charset="0"/>
                            <a:cs typeface="Calibri" panose="020F0502020204030204" pitchFamily="34" charset="0"/>
                          </a:rPr>
                          <m:t>𝑙</m:t>
                        </m:r>
                        <m:r>
                          <m:rPr>
                            <m:nor/>
                          </m:rPr>
                          <a:rPr lang="en-US" sz="2200" dirty="0">
                            <a:latin typeface="Calibri" panose="020F0502020204030204" pitchFamily="34" charset="0"/>
                            <a:cs typeface="Calibri" panose="020F0502020204030204" pitchFamily="34" charset="0"/>
                          </a:rPr>
                          <m:t> </m:t>
                        </m:r>
                      </m:den>
                    </m:f>
                  </m:oMath>
                </a14:m>
                <a:endParaRPr lang="en-US" sz="22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1" cy="5257800"/>
              </a:xfrm>
              <a:blipFill>
                <a:blip r:embed="rId3"/>
                <a:stretch>
                  <a:fillRect t="-1622" r="-929"/>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6581880" y="5646960"/>
              <a:ext cx="483840" cy="318600"/>
            </p14:xfrm>
          </p:contentPart>
        </mc:Choice>
        <mc:Fallback xmlns="">
          <p:pic>
            <p:nvPicPr>
              <p:cNvPr id="7" name="Ink 6"/>
              <p:cNvPicPr/>
              <p:nvPr/>
            </p:nvPicPr>
            <p:blipFill>
              <a:blip r:embed="rId8"/>
              <a:stretch>
                <a:fillRect/>
              </a:stretch>
            </p:blipFill>
            <p:spPr>
              <a:xfrm>
                <a:off x="6573240" y="5637960"/>
                <a:ext cx="501480" cy="336960"/>
              </a:xfrm>
              <a:prstGeom prst="rect">
                <a:avLst/>
              </a:prstGeom>
            </p:spPr>
          </p:pic>
        </mc:Fallback>
      </mc:AlternateContent>
    </p:spTree>
    <p:extLst>
      <p:ext uri="{BB962C8B-B14F-4D97-AF65-F5344CB8AC3E}">
        <p14:creationId xmlns:p14="http://schemas.microsoft.com/office/powerpoint/2010/main" val="18502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6783"/>
                <a:ext cx="7872251" cy="5252621"/>
              </a:xfrm>
            </p:spPr>
            <p:txBody>
              <a:bodyPr>
                <a:normAutofit fontScale="92500"/>
              </a:bodyPr>
              <a:lstStyle/>
              <a:p>
                <a:r>
                  <a:rPr lang="el-GR" sz="2600" b="1" dirty="0">
                    <a:latin typeface="Calibri" panose="020F0502020204030204" pitchFamily="34" charset="0"/>
                    <a:cs typeface="Calibri" panose="020F0502020204030204" pitchFamily="34" charset="0"/>
                  </a:rPr>
                  <a:t>Αντίσταση</a:t>
                </a:r>
              </a:p>
              <a:p>
                <a:r>
                  <a:rPr lang="el-GR" dirty="0">
                    <a:latin typeface="Calibri" panose="020F0502020204030204" pitchFamily="34" charset="0"/>
                    <a:cs typeface="Calibri" panose="020F0502020204030204" pitchFamily="34" charset="0"/>
                  </a:rPr>
                  <a:t>Επειδή όμως </a:t>
                </a:r>
                <a14:m>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𝐼</m:t>
                        </m:r>
                      </m:num>
                      <m:den>
                        <m:r>
                          <a:rPr lang="en-US" b="0" i="1" smtClean="0">
                            <a:latin typeface="Cambria Math" panose="02040503050406030204" pitchFamily="18" charset="0"/>
                          </a:rPr>
                          <m:t>𝐴</m:t>
                        </m:r>
                      </m:den>
                    </m:f>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η διαφορά δυναμικού</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τελικά είναι </a:t>
                </a:r>
                <a:endParaRPr lang="en-US" b="0" i="1" dirty="0">
                  <a:latin typeface="Calibri" panose="020F0502020204030204" pitchFamily="34" charset="0"/>
                  <a:cs typeface="Calibri" panose="020F0502020204030204" pitchFamily="34" charset="0"/>
                </a:endParaRPr>
              </a:p>
              <a:p>
                <a:pPr marL="68571" indent="0">
                  <a:buNone/>
                </a:pPr>
                <a:endParaRPr lang="el-GR" sz="1100" i="1" dirty="0">
                  <a:latin typeface="Calibri" panose="020F0502020204030204" pitchFamily="34" charset="0"/>
                  <a:cs typeface="Calibri" panose="020F0502020204030204" pitchFamily="34" charset="0"/>
                </a:endParaRPr>
              </a:p>
              <a:p>
                <a:pPr marL="6857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𝐽</m:t>
                      </m:r>
                      <m:r>
                        <a:rPr lang="en-US" i="1">
                          <a:latin typeface="Cambria Math" panose="02040503050406030204" pitchFamily="18" charset="0"/>
                        </a:rPr>
                        <m:t>=</m:t>
                      </m:r>
                      <m:r>
                        <a:rPr lang="el-GR" i="1">
                          <a:latin typeface="Cambria Math" panose="02040503050406030204" pitchFamily="18" charset="0"/>
                        </a:rPr>
                        <m:t>𝜎</m:t>
                      </m:r>
                      <m:f>
                        <m:fPr>
                          <m:ctrlPr>
                            <a:rPr lang="el-GR" i="1">
                              <a:latin typeface="Cambria Math" panose="02040503050406030204" pitchFamily="18" charset="0"/>
                            </a:rPr>
                          </m:ctrlPr>
                        </m:fPr>
                        <m:num>
                          <m:r>
                            <a:rPr lang="el-GR">
                              <a:latin typeface="Cambria Math" panose="02040503050406030204" pitchFamily="18" charset="0"/>
                            </a:rPr>
                            <m:t>|</m:t>
                          </m:r>
                          <m:r>
                            <m:rPr>
                              <m:sty m:val="p"/>
                            </m:rPr>
                            <a:rPr lang="el-GR">
                              <a:latin typeface="Cambria Math" panose="02040503050406030204" pitchFamily="18" charset="0"/>
                            </a:rPr>
                            <m:t>ΔV</m:t>
                          </m:r>
                          <m:r>
                            <a:rPr lang="el-GR">
                              <a:latin typeface="Cambria Math" panose="02040503050406030204" pitchFamily="18" charset="0"/>
                            </a:rPr>
                            <m:t>|</m:t>
                          </m:r>
                        </m:num>
                        <m:den>
                          <m:r>
                            <a:rPr lang="en-US" i="1" dirty="0">
                              <a:latin typeface="Cambria Math" panose="02040503050406030204" pitchFamily="18" charset="0"/>
                              <a:cs typeface="Calibri" panose="020F0502020204030204" pitchFamily="34" charset="0"/>
                            </a:rPr>
                            <m:t>𝑙</m:t>
                          </m:r>
                          <m:r>
                            <m:rPr>
                              <m:nor/>
                            </m:rPr>
                            <a:rPr lang="en-US" dirty="0">
                              <a:latin typeface="Calibri" panose="020F0502020204030204" pitchFamily="34" charset="0"/>
                              <a:cs typeface="Calibri" panose="020F0502020204030204" pitchFamily="34" charset="0"/>
                            </a:rPr>
                            <m:t> </m:t>
                          </m:r>
                        </m:den>
                      </m:f>
                      <m:r>
                        <a:rPr lang="en-US" b="0" i="1" dirty="0" smtClean="0">
                          <a:latin typeface="Cambria Math" panose="02040503050406030204" pitchFamily="18" charset="0"/>
                          <a:cs typeface="Calibri" panose="020F0502020204030204" pitchFamily="34" charset="0"/>
                        </a:rPr>
                        <m:t>⇒</m:t>
                      </m:r>
                      <m:d>
                        <m:dPr>
                          <m:begChr m:val="|"/>
                          <m:endChr m:val="|"/>
                          <m:ctrlPr>
                            <a:rPr lang="en-US" b="0" i="1" dirty="0" smtClean="0">
                              <a:latin typeface="Cambria Math" panose="02040503050406030204" pitchFamily="18" charset="0"/>
                              <a:cs typeface="Calibri" panose="020F0502020204030204" pitchFamily="34" charset="0"/>
                            </a:rPr>
                          </m:ctrlPr>
                        </m:dPr>
                        <m:e>
                          <m:r>
                            <a:rPr lang="el-GR" b="0" i="1" smtClean="0">
                              <a:latin typeface="Cambria Math" panose="02040503050406030204" pitchFamily="18" charset="0"/>
                            </a:rPr>
                            <m:t>𝛥</m:t>
                          </m:r>
                          <m:r>
                            <a:rPr lang="en-US" b="0" i="1" smtClean="0">
                              <a:latin typeface="Cambria Math" panose="02040503050406030204" pitchFamily="18" charset="0"/>
                            </a:rPr>
                            <m:t>𝑉</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sz="2800" i="1" dirty="0">
                              <a:latin typeface="Cambria Math" panose="02040503050406030204" pitchFamily="18" charset="0"/>
                              <a:cs typeface="Calibri" panose="020F0502020204030204" pitchFamily="34" charset="0"/>
                            </a:rPr>
                            <m:t>𝑙</m:t>
                          </m:r>
                        </m:num>
                        <m:den>
                          <m:r>
                            <a:rPr lang="el-GR" b="0" i="1" smtClean="0">
                              <a:latin typeface="Cambria Math" panose="02040503050406030204" pitchFamily="18" charset="0"/>
                            </a:rPr>
                            <m:t>𝜎</m:t>
                          </m:r>
                        </m:den>
                      </m:f>
                      <m:r>
                        <a:rPr lang="en-US" b="0" i="1" smtClean="0">
                          <a:latin typeface="Cambria Math" panose="02040503050406030204" pitchFamily="18" charset="0"/>
                        </a:rPr>
                        <m:t>𝐽</m:t>
                      </m:r>
                      <m:r>
                        <a:rPr lang="en-US" b="0" i="1" smtClean="0">
                          <a:latin typeface="Cambria Math" panose="02040503050406030204" pitchFamily="18" charset="0"/>
                        </a:rPr>
                        <m:t>=</m:t>
                      </m:r>
                      <m:r>
                        <a:rPr lang="el-GR" b="0" i="1" smtClean="0">
                          <a:solidFill>
                            <a:srgbClr val="FF0000"/>
                          </a:solidFill>
                          <a:latin typeface="Cambria Math" panose="02040503050406030204" pitchFamily="18" charset="0"/>
                        </a:rPr>
                        <m:t>𝜌</m:t>
                      </m:r>
                      <m:f>
                        <m:fPr>
                          <m:ctrlPr>
                            <a:rPr lang="en-US" b="0" i="1" smtClean="0">
                              <a:solidFill>
                                <a:srgbClr val="FF0000"/>
                              </a:solidFill>
                              <a:latin typeface="Cambria Math" panose="02040503050406030204" pitchFamily="18" charset="0"/>
                            </a:rPr>
                          </m:ctrlPr>
                        </m:fPr>
                        <m:num>
                          <m:r>
                            <a:rPr lang="en-US" sz="2800" i="1" dirty="0">
                              <a:solidFill>
                                <a:srgbClr val="FF0000"/>
                              </a:solidFill>
                              <a:latin typeface="Cambria Math" panose="02040503050406030204" pitchFamily="18" charset="0"/>
                              <a:cs typeface="Calibri" panose="020F0502020204030204" pitchFamily="34" charset="0"/>
                            </a:rPr>
                            <m:t>𝑙</m:t>
                          </m:r>
                        </m:num>
                        <m:den>
                          <m:r>
                            <a:rPr lang="el-GR" b="0" i="1" smtClean="0">
                              <a:solidFill>
                                <a:srgbClr val="FF0000"/>
                              </a:solidFill>
                              <a:latin typeface="Cambria Math" panose="02040503050406030204" pitchFamily="18" charset="0"/>
                            </a:rPr>
                            <m:t>𝛢</m:t>
                          </m:r>
                        </m:den>
                      </m:f>
                      <m:r>
                        <a:rPr lang="en-US" b="0" i="1" smtClean="0">
                          <a:latin typeface="Cambria Math" panose="02040503050406030204" pitchFamily="18" charset="0"/>
                        </a:rPr>
                        <m:t>𝐼</m:t>
                      </m:r>
                      <m:r>
                        <a:rPr lang="el-GR" b="0" i="1" smtClean="0">
                          <a:latin typeface="Cambria Math" panose="02040503050406030204" pitchFamily="18" charset="0"/>
                        </a:rPr>
                        <m:t>=</m:t>
                      </m:r>
                      <m:r>
                        <a:rPr lang="en-US" b="0" i="1" smtClean="0">
                          <a:solidFill>
                            <a:srgbClr val="FF0000"/>
                          </a:solidFill>
                          <a:latin typeface="Cambria Math" panose="02040503050406030204" pitchFamily="18" charset="0"/>
                        </a:rPr>
                        <m:t>𝑅</m:t>
                      </m:r>
                      <m:r>
                        <a:rPr lang="en-US" b="0" i="1" smtClean="0">
                          <a:latin typeface="Cambria Math" panose="02040503050406030204" pitchFamily="18" charset="0"/>
                        </a:rPr>
                        <m:t>𝐼</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Δ</m:t>
                          </m:r>
                          <m:r>
                            <a:rPr lang="en-US" b="0" i="1" smtClean="0">
                              <a:latin typeface="Cambria Math" panose="02040503050406030204" pitchFamily="18" charset="0"/>
                            </a:rPr>
                            <m:t>𝑉</m:t>
                          </m:r>
                        </m:e>
                      </m:d>
                      <m:r>
                        <a:rPr lang="en-US" b="0" i="1" smtClean="0">
                          <a:latin typeface="Cambria Math" panose="02040503050406030204" pitchFamily="18" charset="0"/>
                        </a:rPr>
                        <m:t>=</m:t>
                      </m:r>
                      <m:r>
                        <a:rPr lang="en-US" b="0" i="1" smtClean="0">
                          <a:latin typeface="Cambria Math" panose="02040503050406030204" pitchFamily="18" charset="0"/>
                        </a:rPr>
                        <m:t>𝑅𝐼</m:t>
                      </m:r>
                    </m:oMath>
                  </m:oMathPara>
                </a14:m>
                <a:endParaRPr lang="en-US" b="0" i="1" dirty="0">
                  <a:latin typeface="Calibri" panose="020F0502020204030204" pitchFamily="34" charset="0"/>
                  <a:cs typeface="Calibri" panose="020F0502020204030204" pitchFamily="34" charset="0"/>
                </a:endParaRPr>
              </a:p>
              <a:p>
                <a:pPr marL="68571" indent="0">
                  <a:buNone/>
                </a:pPr>
                <a:endParaRPr lang="el-GR" sz="5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Η ποσότητα </a:t>
                </a:r>
                <a:endParaRPr lang="en-US"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r>
                        <a:rPr lang="el-GR" b="0" i="1" smtClean="0">
                          <a:latin typeface="Cambria Math" panose="02040503050406030204" pitchFamily="18" charset="0"/>
                        </a:rPr>
                        <m:t>𝜌</m:t>
                      </m:r>
                      <m:f>
                        <m:fPr>
                          <m:ctrlPr>
                            <a:rPr lang="en-US" i="1">
                              <a:latin typeface="Cambria Math" panose="02040503050406030204" pitchFamily="18" charset="0"/>
                            </a:rPr>
                          </m:ctrlPr>
                        </m:fPr>
                        <m:num>
                          <m:r>
                            <a:rPr lang="en-US" sz="2600" i="1" dirty="0">
                              <a:latin typeface="Cambria Math" panose="02040503050406030204" pitchFamily="18" charset="0"/>
                              <a:cs typeface="Calibri" panose="020F0502020204030204" pitchFamily="34" charset="0"/>
                            </a:rPr>
                            <m:t>𝑙</m:t>
                          </m:r>
                        </m:num>
                        <m:den>
                          <m:r>
                            <a:rPr lang="el-GR" i="1">
                              <a:latin typeface="Cambria Math" panose="02040503050406030204" pitchFamily="18" charset="0"/>
                            </a:rPr>
                            <m:t>𝛢</m:t>
                          </m:r>
                        </m:den>
                      </m:f>
                    </m:oMath>
                  </m:oMathPara>
                </a14:m>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ονομάζεται </a:t>
                </a:r>
                <a:r>
                  <a:rPr lang="el-GR" b="1" dirty="0">
                    <a:latin typeface="Calibri" panose="020F0502020204030204" pitchFamily="34" charset="0"/>
                    <a:cs typeface="Calibri" panose="020F0502020204030204" pitchFamily="34" charset="0"/>
                  </a:rPr>
                  <a:t>αντίσταση</a:t>
                </a:r>
                <a:r>
                  <a:rPr lang="el-GR" dirty="0">
                    <a:latin typeface="Calibri" panose="020F0502020204030204" pitchFamily="34" charset="0"/>
                    <a:cs typeface="Calibri" panose="020F0502020204030204" pitchFamily="34" charset="0"/>
                  </a:rPr>
                  <a:t> του αγωγού</a:t>
                </a:r>
              </a:p>
              <a:p>
                <a:r>
                  <a:rPr lang="el-GR" dirty="0">
                    <a:latin typeface="Calibri" panose="020F0502020204030204" pitchFamily="34" charset="0"/>
                    <a:cs typeface="Calibri" panose="020F0502020204030204" pitchFamily="34" charset="0"/>
                  </a:rPr>
                  <a:t>Ορίζουμε λοιπόν την </a:t>
                </a:r>
                <a:r>
                  <a:rPr lang="el-GR" b="1" dirty="0">
                    <a:latin typeface="Calibri" panose="020F0502020204030204" pitchFamily="34" charset="0"/>
                    <a:cs typeface="Calibri" panose="020F0502020204030204" pitchFamily="34" charset="0"/>
                  </a:rPr>
                  <a:t>αντίσταση</a:t>
                </a:r>
                <a:r>
                  <a:rPr lang="el-GR" dirty="0">
                    <a:latin typeface="Calibri" panose="020F0502020204030204" pitchFamily="34" charset="0"/>
                    <a:cs typeface="Calibri" panose="020F0502020204030204" pitchFamily="34" charset="0"/>
                  </a:rPr>
                  <a:t> ενός αγωγού ως </a:t>
                </a:r>
                <a:r>
                  <a:rPr lang="el-GR" b="1" dirty="0">
                    <a:latin typeface="Calibri" panose="020F0502020204030204" pitchFamily="34" charset="0"/>
                    <a:cs typeface="Calibri" panose="020F0502020204030204" pitchFamily="34" charset="0"/>
                  </a:rPr>
                  <a:t>το λόγο της διαφοράς δυναμικού προς το ρεύμα που τον διαρρέει</a:t>
                </a:r>
                <a:endParaRPr lang="en-US" b="0" i="1" dirty="0">
                  <a:latin typeface="Calibri" panose="020F0502020204030204" pitchFamily="34" charset="0"/>
                  <a:cs typeface="Calibri" panose="020F0502020204030204" pitchFamily="34" charset="0"/>
                </a:endParaRPr>
              </a:p>
              <a:p>
                <a:endParaRPr lang="en-US" sz="800" b="1"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𝑹</m:t>
                      </m:r>
                      <m:r>
                        <a:rPr lang="en-US" b="1" i="1" smtClean="0">
                          <a:latin typeface="Cambria Math" panose="02040503050406030204" pitchFamily="18" charset="0"/>
                          <a:ea typeface="Cambria Math" panose="02040503050406030204" pitchFamily="18" charset="0"/>
                        </a:rPr>
                        <m:t>≡</m:t>
                      </m:r>
                      <m:f>
                        <m:fPr>
                          <m:ctrlPr>
                            <a:rPr lang="en-US" b="1" i="1" smtClean="0">
                              <a:latin typeface="Cambria Math" panose="02040503050406030204" pitchFamily="18" charset="0"/>
                              <a:ea typeface="Cambria Math" panose="02040503050406030204" pitchFamily="18" charset="0"/>
                            </a:rPr>
                          </m:ctrlPr>
                        </m:fPr>
                        <m:num>
                          <m:d>
                            <m:dPr>
                              <m:begChr m:val="|"/>
                              <m:endChr m:val="|"/>
                              <m:ctrlPr>
                                <a:rPr lang="en-US" b="1" i="1" smtClean="0">
                                  <a:latin typeface="Cambria Math" panose="02040503050406030204" pitchFamily="18" charset="0"/>
                                  <a:ea typeface="Cambria Math" panose="02040503050406030204" pitchFamily="18" charset="0"/>
                                </a:rPr>
                              </m:ctrlPr>
                            </m:dPr>
                            <m:e>
                              <m:r>
                                <a:rPr lang="el-GR" b="1" i="0" smtClean="0">
                                  <a:latin typeface="Cambria Math" panose="02040503050406030204" pitchFamily="18" charset="0"/>
                                  <a:ea typeface="Cambria Math" panose="02040503050406030204" pitchFamily="18" charset="0"/>
                                </a:rPr>
                                <m:t>𝚫</m:t>
                              </m:r>
                              <m:r>
                                <a:rPr lang="en-US" b="1" i="0" smtClean="0">
                                  <a:latin typeface="Cambria Math" panose="02040503050406030204" pitchFamily="18" charset="0"/>
                                  <a:ea typeface="Cambria Math" panose="02040503050406030204" pitchFamily="18" charset="0"/>
                                </a:rPr>
                                <m:t>𝐕</m:t>
                              </m:r>
                            </m:e>
                          </m:d>
                        </m:num>
                        <m:den>
                          <m:r>
                            <a:rPr lang="en-US" b="1" i="1" smtClean="0">
                              <a:latin typeface="Cambria Math" panose="02040503050406030204" pitchFamily="18" charset="0"/>
                              <a:ea typeface="Cambria Math" panose="02040503050406030204" pitchFamily="18" charset="0"/>
                            </a:rPr>
                            <m:t>𝑰</m:t>
                          </m:r>
                        </m:den>
                      </m:f>
                    </m:oMath>
                  </m:oMathPara>
                </a14:m>
                <a:endParaRPr lang="el-GR" b="1"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6783"/>
                <a:ext cx="7872251" cy="5252621"/>
              </a:xfrm>
              <a:blipFill>
                <a:blip r:embed="rId2"/>
                <a:stretch>
                  <a:fillRect t="-928"/>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Cloud Callout 3"/>
              <p:cNvSpPr/>
              <p:nvPr/>
            </p:nvSpPr>
            <p:spPr>
              <a:xfrm>
                <a:off x="6324601" y="5541422"/>
                <a:ext cx="2286000" cy="859379"/>
              </a:xfrm>
              <a:prstGeom prst="cloudCallout">
                <a:avLst>
                  <a:gd name="adj1" fmla="val -83539"/>
                  <a:gd name="adj2" fmla="val 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ctrlPr>
                      </m:fPr>
                      <m:num>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𝑉</m:t>
                        </m:r>
                      </m:num>
                      <m:den>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𝐴</m:t>
                        </m:r>
                      </m:den>
                    </m:f>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 </m:t>
                    </m:r>
                  </m:oMath>
                </a14:m>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l-G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Ohm (</a:t>
                </a:r>
                <a14:m>
                  <m:oMath xmlns:m="http://schemas.openxmlformats.org/officeDocument/2006/math">
                    <m:r>
                      <m:rPr>
                        <m:sty m:val="p"/>
                      </m:rPr>
                      <a:rPr kumimoji="0" lang="el-GR" sz="1800" b="0" i="0"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Ω</m:t>
                    </m:r>
                  </m:oMath>
                </a14:m>
                <a:r>
                  <a:rPr kumimoji="0" lang="el-G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mc:Choice>
        <mc:Fallback xmlns="">
          <p:sp>
            <p:nvSpPr>
              <p:cNvPr id="4" name="Cloud Callout 3"/>
              <p:cNvSpPr>
                <a:spLocks noRot="1" noChangeAspect="1" noMove="1" noResize="1" noEditPoints="1" noAdjustHandles="1" noChangeArrowheads="1" noChangeShapeType="1" noTextEdit="1"/>
              </p:cNvSpPr>
              <p:nvPr/>
            </p:nvSpPr>
            <p:spPr>
              <a:xfrm>
                <a:off x="6324601" y="5541420"/>
                <a:ext cx="2286000" cy="859379"/>
              </a:xfrm>
              <a:prstGeom prst="cloudCallout">
                <a:avLst>
                  <a:gd name="adj1" fmla="val -83539"/>
                  <a:gd name="adj2" fmla="val 566"/>
                </a:avLst>
              </a:prstGeom>
              <a:blipFill>
                <a:blip r:embed="rId5"/>
                <a:stretch>
                  <a:fillRect/>
                </a:stretch>
              </a:blipFill>
            </p:spPr>
            <p:txBody>
              <a:bodyPr/>
              <a:lstStyle/>
              <a:p>
                <a:r>
                  <a:rPr lang="en-US">
                    <a:noFill/>
                  </a:rPr>
                  <a:t> </a:t>
                </a:r>
              </a:p>
            </p:txBody>
          </p:sp>
        </mc:Fallback>
      </mc:AlternateContent>
      <p:sp>
        <p:nvSpPr>
          <p:cNvPr id="6" name="Rounded Rectangle 4">
            <a:extLst>
              <a:ext uri="{FF2B5EF4-FFF2-40B4-BE49-F238E27FC236}">
                <a16:creationId xmlns:a16="http://schemas.microsoft.com/office/drawing/2014/main" id="{769D9EEA-6464-08BA-A0BA-D6B7DC2EF9D6}"/>
              </a:ext>
            </a:extLst>
          </p:cNvPr>
          <p:cNvSpPr/>
          <p:nvPr/>
        </p:nvSpPr>
        <p:spPr>
          <a:xfrm>
            <a:off x="3977081" y="5571239"/>
            <a:ext cx="1383425" cy="77258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6" name="Ορθογώνιο: Στρογγύλεμα γωνιών 25">
            <a:extLst>
              <a:ext uri="{FF2B5EF4-FFF2-40B4-BE49-F238E27FC236}">
                <a16:creationId xmlns:a16="http://schemas.microsoft.com/office/drawing/2014/main" id="{821B257B-BD13-DDEF-325D-B156564A4667}"/>
              </a:ext>
            </a:extLst>
          </p:cNvPr>
          <p:cNvSpPr/>
          <p:nvPr/>
        </p:nvSpPr>
        <p:spPr>
          <a:xfrm>
            <a:off x="6324603" y="2667000"/>
            <a:ext cx="1371599" cy="52943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grpSp>
        <p:nvGrpSpPr>
          <p:cNvPr id="25" name="Ομάδα 24">
            <a:extLst>
              <a:ext uri="{FF2B5EF4-FFF2-40B4-BE49-F238E27FC236}">
                <a16:creationId xmlns:a16="http://schemas.microsoft.com/office/drawing/2014/main" id="{3F032FE9-F9BC-D9CF-2936-786A835E9A60}"/>
              </a:ext>
            </a:extLst>
          </p:cNvPr>
          <p:cNvGrpSpPr/>
          <p:nvPr/>
        </p:nvGrpSpPr>
        <p:grpSpPr>
          <a:xfrm>
            <a:off x="3505202" y="2362200"/>
            <a:ext cx="5105401" cy="4110834"/>
            <a:chOff x="3505200" y="2362200"/>
            <a:chExt cx="5105401" cy="4110834"/>
          </a:xfrm>
        </p:grpSpPr>
        <p:cxnSp>
          <p:nvCxnSpPr>
            <p:cNvPr id="10" name="Ευθεία γραμμή σύνδεσης 9">
              <a:extLst>
                <a:ext uri="{FF2B5EF4-FFF2-40B4-BE49-F238E27FC236}">
                  <a16:creationId xmlns:a16="http://schemas.microsoft.com/office/drawing/2014/main" id="{FAAD5E93-1DF2-B546-12FA-F796DE0F1EE8}"/>
                </a:ext>
              </a:extLst>
            </p:cNvPr>
            <p:cNvCxnSpPr/>
            <p:nvPr/>
          </p:nvCxnSpPr>
          <p:spPr>
            <a:xfrm flipV="1">
              <a:off x="6629400" y="2362200"/>
              <a:ext cx="0" cy="304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a:extLst>
                <a:ext uri="{FF2B5EF4-FFF2-40B4-BE49-F238E27FC236}">
                  <a16:creationId xmlns:a16="http://schemas.microsoft.com/office/drawing/2014/main" id="{13CFF802-3105-8624-C115-6DD86A90588F}"/>
                </a:ext>
              </a:extLst>
            </p:cNvPr>
            <p:cNvCxnSpPr/>
            <p:nvPr/>
          </p:nvCxnSpPr>
          <p:spPr>
            <a:xfrm>
              <a:off x="6629400" y="2362200"/>
              <a:ext cx="19812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a:extLst>
                <a:ext uri="{FF2B5EF4-FFF2-40B4-BE49-F238E27FC236}">
                  <a16:creationId xmlns:a16="http://schemas.microsoft.com/office/drawing/2014/main" id="{AE72CF96-09EB-CBBE-EF7A-BBA0E61EDAC7}"/>
                </a:ext>
              </a:extLst>
            </p:cNvPr>
            <p:cNvCxnSpPr>
              <a:cxnSpLocks/>
            </p:cNvCxnSpPr>
            <p:nvPr/>
          </p:nvCxnSpPr>
          <p:spPr>
            <a:xfrm>
              <a:off x="8610601" y="2362200"/>
              <a:ext cx="0" cy="41108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a:extLst>
                <a:ext uri="{FF2B5EF4-FFF2-40B4-BE49-F238E27FC236}">
                  <a16:creationId xmlns:a16="http://schemas.microsoft.com/office/drawing/2014/main" id="{2F33D2A1-EE8C-9A8C-F07D-FCE29C4DF7CD}"/>
                </a:ext>
              </a:extLst>
            </p:cNvPr>
            <p:cNvCxnSpPr/>
            <p:nvPr/>
          </p:nvCxnSpPr>
          <p:spPr>
            <a:xfrm flipH="1">
              <a:off x="3505200" y="6473033"/>
              <a:ext cx="510540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Γραμμή σύνδεσης: Γωνιώδης 17">
              <a:extLst>
                <a:ext uri="{FF2B5EF4-FFF2-40B4-BE49-F238E27FC236}">
                  <a16:creationId xmlns:a16="http://schemas.microsoft.com/office/drawing/2014/main" id="{6F3914F1-31F9-CDCF-BC42-BA5831CA0596}"/>
                </a:ext>
              </a:extLst>
            </p:cNvPr>
            <p:cNvCxnSpPr>
              <a:cxnSpLocks/>
            </p:cNvCxnSpPr>
            <p:nvPr/>
          </p:nvCxnSpPr>
          <p:spPr>
            <a:xfrm rot="5400000" flipH="1" flipV="1">
              <a:off x="3476423" y="5972378"/>
              <a:ext cx="529433" cy="471879"/>
            </a:xfrm>
            <a:prstGeom prst="bentConnector3">
              <a:avLst>
                <a:gd name="adj1" fmla="val 98810"/>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20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6"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p:pic>
        <p:nvPicPr>
          <p:cNvPr id="4" name="Picture 2" descr="A humorous depiction of the relationship between voltage, current, and resistance. Three cartoon characters are shown: the &quot;volt&quot; character is trying to push the &quot;amp&quot; character through a wire but the &quot;ohm&quot; character is resisting the &quot;amp&quot; character by restricting the girth of the wire with a tightening r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350" y="1167083"/>
            <a:ext cx="7467600" cy="566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92346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p:pic>
        <p:nvPicPr>
          <p:cNvPr id="3" name="Picture 2" descr="Apa itu &lt;strong&gt;Resistor&lt;/strong&gt; - Dunia Elektr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1620520"/>
            <a:ext cx="6573520" cy="4930140"/>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6228080" y="710292"/>
            <a:ext cx="2372433" cy="3676808"/>
          </a:xfrm>
          <a:prstGeom prst="rect">
            <a:avLst/>
          </a:prstGeom>
          <a:ln>
            <a:noFill/>
          </a:ln>
          <a:effectLst>
            <a:softEdge rad="31750"/>
          </a:effectLst>
        </p:spPr>
      </p:pic>
    </p:spTree>
    <p:extLst>
      <p:ext uri="{BB962C8B-B14F-4D97-AF65-F5344CB8AC3E}">
        <p14:creationId xmlns:p14="http://schemas.microsoft.com/office/powerpoint/2010/main" val="3578448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05400"/>
              </a:xfrm>
            </p:spPr>
            <p:txBody>
              <a:bodyPr>
                <a:normAutofit/>
              </a:bodyPr>
              <a:lstStyle/>
              <a:p>
                <a:r>
                  <a:rPr lang="el-GR" b="1" dirty="0">
                    <a:latin typeface="Calibri" panose="020F0502020204030204" pitchFamily="34" charset="0"/>
                    <a:cs typeface="Calibri" panose="020F0502020204030204" pitchFamily="34" charset="0"/>
                  </a:rPr>
                  <a:t>Αρχή Διατήρησης του ηλεκτρικού φορτίου</a:t>
                </a:r>
              </a:p>
              <a:p>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Το 1909, ο </a:t>
                </a:r>
                <a:r>
                  <a:rPr lang="en-US" dirty="0">
                    <a:latin typeface="Calibri" panose="020F0502020204030204" pitchFamily="34" charset="0"/>
                    <a:cs typeface="Calibri" panose="020F0502020204030204" pitchFamily="34" charset="0"/>
                  </a:rPr>
                  <a:t>R. Milikan </a:t>
                </a:r>
                <a:r>
                  <a:rPr lang="el-GR" dirty="0">
                    <a:latin typeface="Calibri" panose="020F0502020204030204" pitchFamily="34" charset="0"/>
                    <a:cs typeface="Calibri" panose="020F0502020204030204" pitchFamily="34" charset="0"/>
                  </a:rPr>
                  <a:t>ανακάλυψε ότι το ηλεκτρικό φορτίο </a:t>
                </a:r>
                <a14:m>
                  <m:oMath xmlns:m="http://schemas.openxmlformats.org/officeDocument/2006/math">
                    <m:r>
                      <a:rPr lang="en-US" b="0" i="1" smtClean="0">
                        <a:latin typeface="Cambria Math" panose="02040503050406030204" pitchFamily="18" charset="0"/>
                      </a:rPr>
                      <m:t>𝑞</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απαντάται </a:t>
                </a:r>
                <a:r>
                  <a:rPr lang="el-GR" b="1" dirty="0">
                    <a:latin typeface="Calibri" panose="020F0502020204030204" pitchFamily="34" charset="0"/>
                    <a:cs typeface="Calibri" panose="020F0502020204030204" pitchFamily="34" charset="0"/>
                  </a:rPr>
                  <a:t>στη φύση </a:t>
                </a:r>
                <a:r>
                  <a:rPr lang="el-GR" dirty="0">
                    <a:latin typeface="Calibri" panose="020F0502020204030204" pitchFamily="34" charset="0"/>
                    <a:cs typeface="Calibri" panose="020F0502020204030204" pitchFamily="34" charset="0"/>
                  </a:rPr>
                  <a:t>σε </a:t>
                </a:r>
                <a:r>
                  <a:rPr lang="el-GR" b="1" dirty="0">
                    <a:latin typeface="Calibri" panose="020F0502020204030204" pitchFamily="34" charset="0"/>
                    <a:cs typeface="Calibri" panose="020F0502020204030204" pitchFamily="34" charset="0"/>
                  </a:rPr>
                  <a:t>ακέραια</a:t>
                </a:r>
                <a:r>
                  <a:rPr lang="el-GR" dirty="0">
                    <a:latin typeface="Calibri" panose="020F0502020204030204" pitchFamily="34" charset="0"/>
                    <a:cs typeface="Calibri" panose="020F0502020204030204" pitchFamily="34" charset="0"/>
                  </a:rPr>
                  <a:t> πολλαπλάσια ενός στοιχειώδους ηλεκτρικού φορτίου </a:t>
                </a:r>
                <a14:m>
                  <m:oMath xmlns:m="http://schemas.openxmlformats.org/officeDocument/2006/math">
                    <m:r>
                      <a:rPr lang="en-US" b="0" i="1" smtClean="0">
                        <a:latin typeface="Cambria Math" panose="02040503050406030204" pitchFamily="18" charset="0"/>
                      </a:rPr>
                      <m:t>𝑒</m:t>
                    </m:r>
                  </m:oMath>
                </a14:m>
                <a:r>
                  <a:rPr lang="en-US" dirty="0">
                    <a:latin typeface="Calibri" panose="020F0502020204030204" pitchFamily="34" charset="0"/>
                    <a:cs typeface="Calibri" panose="020F0502020204030204" pitchFamily="34" charset="0"/>
                  </a:rPr>
                  <a:t>: </a:t>
                </a:r>
                <a:endParaRPr lang="en-US" i="1" dirty="0">
                  <a:latin typeface="Calibri" panose="020F0502020204030204" pitchFamily="34" charset="0"/>
                  <a:cs typeface="Calibri" panose="020F0502020204030204" pitchFamily="34" charset="0"/>
                </a:endParaRPr>
              </a:p>
              <a:p>
                <a:pPr marL="68580" indent="0">
                  <a:buNone/>
                </a:pPr>
                <a:endParaRPr lang="el-GR"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ℤ</m:t>
                      </m:r>
                    </m:oMath>
                  </m:oMathPara>
                </a14:m>
                <a:endParaRPr lang="en-US" dirty="0">
                  <a:latin typeface="Calibri" panose="020F0502020204030204" pitchFamily="34" charset="0"/>
                  <a:cs typeface="Calibri" panose="020F0502020204030204" pitchFamily="34" charset="0"/>
                </a:endParaRPr>
              </a:p>
              <a:p>
                <a:pPr lvl="1"/>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Λέμε ότι το ηλεκτρικό φορτίο είναι </a:t>
                </a:r>
                <a:r>
                  <a:rPr lang="el-GR" b="1" dirty="0">
                    <a:latin typeface="Calibri" panose="020F0502020204030204" pitchFamily="34" charset="0"/>
                    <a:cs typeface="Calibri" panose="020F0502020204030204" pitchFamily="34" charset="0"/>
                  </a:rPr>
                  <a:t>κβαντισμένο</a:t>
                </a:r>
              </a:p>
              <a:p>
                <a:pPr lvl="1"/>
                <a:endParaRPr lang="el-GR" b="1" dirty="0">
                  <a:latin typeface="Calibri" panose="020F0502020204030204" pitchFamily="34" charset="0"/>
                  <a:cs typeface="Calibri" panose="020F0502020204030204" pitchFamily="34" charset="0"/>
                </a:endParaRPr>
              </a:p>
              <a:p>
                <a:pPr lvl="1"/>
                <a:r>
                  <a:rPr lang="el-GR" b="1" dirty="0">
                    <a:latin typeface="Calibri" panose="020F0502020204030204" pitchFamily="34" charset="0"/>
                    <a:cs typeface="Calibri" panose="020F0502020204030204" pitchFamily="34" charset="0"/>
                  </a:rPr>
                  <a:t>Ηλεκτρόνιο</a:t>
                </a:r>
                <a:r>
                  <a:rPr lang="el-GR" dirty="0">
                    <a:latin typeface="Calibri" panose="020F0502020204030204" pitchFamily="34" charset="0"/>
                    <a:cs typeface="Calibri" panose="020F0502020204030204" pitchFamily="34" charset="0"/>
                  </a:rPr>
                  <a:t>: φορτίο </a:t>
                </a:r>
                <a:r>
                  <a:rPr lang="el-GR" sz="2800" b="1" dirty="0">
                    <a:latin typeface="Calibri" panose="020F0502020204030204" pitchFamily="34" charset="0"/>
                    <a:cs typeface="Calibri" panose="020F0502020204030204" pitchFamily="34" charset="0"/>
                  </a:rPr>
                  <a:t>-</a:t>
                </a:r>
                <a14:m>
                  <m:oMath xmlns:m="http://schemas.openxmlformats.org/officeDocument/2006/math">
                    <m:r>
                      <a:rPr lang="en-US" sz="2800" b="1" i="1" dirty="0">
                        <a:latin typeface="Cambria Math" panose="02040503050406030204" pitchFamily="18" charset="0"/>
                      </a:rPr>
                      <m:t>𝒆</m:t>
                    </m:r>
                    <m:r>
                      <a:rPr lang="en-US" sz="2800" b="1" i="1" dirty="0">
                        <a:latin typeface="Cambria Math" panose="02040503050406030204" pitchFamily="18" charset="0"/>
                      </a:rPr>
                      <m:t> </m:t>
                    </m:r>
                  </m:oMath>
                </a14:m>
                <a:r>
                  <a:rPr lang="en-US" sz="2800"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Πρωτόνιο</a:t>
                </a:r>
                <a:r>
                  <a:rPr lang="el-GR" dirty="0">
                    <a:latin typeface="Calibri" panose="020F0502020204030204" pitchFamily="34" charset="0"/>
                    <a:cs typeface="Calibri" panose="020F0502020204030204" pitchFamily="34" charset="0"/>
                  </a:rPr>
                  <a:t>: φορτίο </a:t>
                </a:r>
                <a:r>
                  <a:rPr lang="el-GR" sz="2800" b="1" dirty="0">
                    <a:latin typeface="Calibri" panose="020F0502020204030204" pitchFamily="34" charset="0"/>
                    <a:cs typeface="Calibri" panose="020F0502020204030204" pitchFamily="34" charset="0"/>
                  </a:rPr>
                  <a:t>+</a:t>
                </a:r>
                <a14:m>
                  <m:oMath xmlns:m="http://schemas.openxmlformats.org/officeDocument/2006/math">
                    <m:r>
                      <a:rPr lang="en-US" sz="2800" b="1" i="1" dirty="0">
                        <a:latin typeface="Cambria Math" panose="02040503050406030204" pitchFamily="18" charset="0"/>
                      </a:rPr>
                      <m:t>𝒆</m:t>
                    </m:r>
                  </m:oMath>
                </a14:m>
                <a:endParaRPr lang="el-GR" b="1"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05400"/>
              </a:xfrm>
              <a:blipFill>
                <a:blip r:embed="rId2"/>
                <a:stretch>
                  <a:fillRect t="-955"/>
                </a:stretch>
              </a:blipFill>
            </p:spPr>
            <p:txBody>
              <a:bodyPr/>
              <a:lstStyle/>
              <a:p>
                <a:r>
                  <a:rPr lang="en-US">
                    <a:noFill/>
                  </a:rPr>
                  <a:t> </a:t>
                </a:r>
              </a:p>
            </p:txBody>
          </p:sp>
        </mc:Fallback>
      </mc:AlternateContent>
    </p:spTree>
    <p:extLst>
      <p:ext uri="{BB962C8B-B14F-4D97-AF65-F5344CB8AC3E}">
        <p14:creationId xmlns:p14="http://schemas.microsoft.com/office/powerpoint/2010/main" val="332771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6783"/>
                <a:ext cx="7872251" cy="5252621"/>
              </a:xfrm>
            </p:spPr>
            <p:txBody>
              <a:bodyPr>
                <a:normAutofit/>
              </a:bodyPr>
              <a:lstStyle/>
              <a:p>
                <a:r>
                  <a:rPr lang="el-GR" sz="2600" b="1" dirty="0">
                    <a:latin typeface="Calibri" panose="020F0502020204030204" pitchFamily="34" charset="0"/>
                    <a:cs typeface="Calibri" panose="020F0502020204030204" pitchFamily="34" charset="0"/>
                  </a:rPr>
                  <a:t>Αντίσταση</a:t>
                </a:r>
              </a:p>
              <a:p>
                <a:r>
                  <a:rPr lang="el-GR" sz="2600" dirty="0">
                    <a:latin typeface="Calibri" panose="020F0502020204030204" pitchFamily="34" charset="0"/>
                    <a:cs typeface="Calibri" panose="020F0502020204030204" pitchFamily="34" charset="0"/>
                  </a:rPr>
                  <a:t>Αντίσταση </a:t>
                </a:r>
                <a14:m>
                  <m:oMath xmlns:m="http://schemas.openxmlformats.org/officeDocument/2006/math">
                    <m:r>
                      <a:rPr lang="el-GR" sz="2600" i="1" dirty="0">
                        <a:latin typeface="Cambria Math" panose="02040503050406030204" pitchFamily="18" charset="0"/>
                        <a:cs typeface="Calibri" panose="020F0502020204030204" pitchFamily="34" charset="0"/>
                      </a:rPr>
                      <m:t>𝑅</m:t>
                    </m:r>
                  </m:oMath>
                </a14:m>
                <a:r>
                  <a:rPr lang="el-GR" sz="2600" dirty="0">
                    <a:latin typeface="Calibri" panose="020F0502020204030204" pitchFamily="34" charset="0"/>
                    <a:cs typeface="Calibri" panose="020F0502020204030204" pitchFamily="34" charset="0"/>
                  </a:rPr>
                  <a:t> και ειδική αντίσταση </a:t>
                </a:r>
                <a14:m>
                  <m:oMath xmlns:m="http://schemas.openxmlformats.org/officeDocument/2006/math">
                    <m:r>
                      <a:rPr lang="el-GR" sz="2600" i="1" dirty="0">
                        <a:latin typeface="Cambria Math" panose="02040503050406030204" pitchFamily="18" charset="0"/>
                        <a:cs typeface="Calibri" panose="020F0502020204030204" pitchFamily="34" charset="0"/>
                      </a:rPr>
                      <m:t>𝜌</m:t>
                    </m:r>
                  </m:oMath>
                </a14:m>
                <a:endParaRPr lang="el-GR" sz="2600" dirty="0">
                  <a:latin typeface="Calibri" panose="020F0502020204030204" pitchFamily="34" charset="0"/>
                  <a:cs typeface="Calibri" panose="020F0502020204030204" pitchFamily="34" charset="0"/>
                </a:endParaRPr>
              </a:p>
              <a:p>
                <a:pPr lvl="1"/>
                <a:r>
                  <a:rPr lang="el-GR" sz="2400" dirty="0">
                    <a:latin typeface="Calibri" panose="020F0502020204030204" pitchFamily="34" charset="0"/>
                    <a:cs typeface="Calibri" panose="020F0502020204030204" pitchFamily="34" charset="0"/>
                  </a:rPr>
                  <a:t>Είναι το ίδιο πράγμα?</a:t>
                </a:r>
              </a:p>
              <a:p>
                <a:pPr lvl="1"/>
                <a:r>
                  <a:rPr lang="el-GR" sz="2400" dirty="0">
                    <a:latin typeface="Calibri" panose="020F0502020204030204" pitchFamily="34" charset="0"/>
                    <a:cs typeface="Calibri" panose="020F0502020204030204" pitchFamily="34" charset="0"/>
                  </a:rPr>
                  <a:t>Όχι!</a:t>
                </a:r>
              </a:p>
              <a:p>
                <a:endParaRPr lang="el-GR" sz="2600" dirty="0">
                  <a:latin typeface="Calibri" panose="020F0502020204030204" pitchFamily="34" charset="0"/>
                  <a:cs typeface="Calibri" panose="020F0502020204030204" pitchFamily="34" charset="0"/>
                </a:endParaRPr>
              </a:p>
              <a:p>
                <a:pPr lvl="1"/>
                <a:r>
                  <a:rPr lang="el-GR" sz="2400" dirty="0">
                    <a:latin typeface="Calibri" panose="020F0502020204030204" pitchFamily="34" charset="0"/>
                    <a:cs typeface="Calibri" panose="020F0502020204030204" pitchFamily="34" charset="0"/>
                  </a:rPr>
                  <a:t>Η ειδική αντίσταση περιγράφει το </a:t>
                </a:r>
                <a:r>
                  <a:rPr lang="el-GR" sz="2400" b="1" dirty="0">
                    <a:latin typeface="Calibri" panose="020F0502020204030204" pitchFamily="34" charset="0"/>
                    <a:cs typeface="Calibri" panose="020F0502020204030204" pitchFamily="34" charset="0"/>
                  </a:rPr>
                  <a:t>υλικό</a:t>
                </a:r>
                <a:r>
                  <a:rPr lang="el-GR" sz="2400" dirty="0">
                    <a:latin typeface="Calibri" panose="020F0502020204030204" pitchFamily="34" charset="0"/>
                    <a:cs typeface="Calibri" panose="020F0502020204030204" pitchFamily="34" charset="0"/>
                  </a:rPr>
                  <a:t>, όχι κάποιο τμήμα του με συγκεκριμένη γεωμετρία</a:t>
                </a:r>
              </a:p>
              <a:p>
                <a:pPr lvl="1"/>
                <a:r>
                  <a:rPr lang="el-GR" sz="2400" dirty="0">
                    <a:latin typeface="Calibri" panose="020F0502020204030204" pitchFamily="34" charset="0"/>
                    <a:cs typeface="Calibri" panose="020F0502020204030204" pitchFamily="34" charset="0"/>
                  </a:rPr>
                  <a:t>Η αντίσταση χαρακτηρίζει ένα </a:t>
                </a:r>
                <a:r>
                  <a:rPr lang="el-GR" sz="2400" b="1" dirty="0">
                    <a:latin typeface="Calibri" panose="020F0502020204030204" pitchFamily="34" charset="0"/>
                    <a:cs typeface="Calibri" panose="020F0502020204030204" pitchFamily="34" charset="0"/>
                  </a:rPr>
                  <a:t>συγκεκριμένο κομμάτι </a:t>
                </a:r>
                <a:r>
                  <a:rPr lang="el-GR" sz="2400" dirty="0">
                    <a:latin typeface="Calibri" panose="020F0502020204030204" pitchFamily="34" charset="0"/>
                    <a:cs typeface="Calibri" panose="020F0502020204030204" pitchFamily="34" charset="0"/>
                  </a:rPr>
                  <a:t>αγωγού με συγκεκριμένα γεωμετρικά χαρακτηριστικά</a:t>
                </a:r>
              </a:p>
              <a:p>
                <a:pPr lvl="2"/>
                <a:r>
                  <a:rPr lang="el-GR" sz="2200" dirty="0">
                    <a:latin typeface="Calibri" panose="020F0502020204030204" pitchFamily="34" charset="0"/>
                    <a:cs typeface="Calibri" panose="020F0502020204030204" pitchFamily="34" charset="0"/>
                  </a:rPr>
                  <a:t>Μήκος, επιφάνεια διατομής, υλικό</a:t>
                </a:r>
                <a:endParaRPr lang="el-GR" sz="2600" b="1" dirty="0">
                  <a:latin typeface="Calibri" panose="020F0502020204030204" pitchFamily="34" charset="0"/>
                  <a:cs typeface="Calibri" panose="020F0502020204030204" pitchFamily="34" charset="0"/>
                </a:endParaRPr>
              </a:p>
              <a:p>
                <a:pPr lvl="1"/>
                <a:r>
                  <a:rPr lang="el-GR" sz="2400" dirty="0">
                    <a:latin typeface="Calibri" panose="020F0502020204030204" pitchFamily="34" charset="0"/>
                    <a:cs typeface="Calibri" panose="020F0502020204030204" pitchFamily="34" charset="0"/>
                  </a:rPr>
                  <a:t>Κάπως αντίστοιχο με τις έννοιες της </a:t>
                </a:r>
                <a:r>
                  <a:rPr lang="el-GR" sz="2400" b="1" dirty="0">
                    <a:latin typeface="Calibri" panose="020F0502020204030204" pitchFamily="34" charset="0"/>
                    <a:cs typeface="Calibri" panose="020F0502020204030204" pitchFamily="34" charset="0"/>
                  </a:rPr>
                  <a:t>μάζας</a:t>
                </a:r>
                <a:r>
                  <a:rPr lang="el-GR" sz="2400" dirty="0">
                    <a:latin typeface="Calibri" panose="020F0502020204030204" pitchFamily="34" charset="0"/>
                    <a:cs typeface="Calibri" panose="020F0502020204030204" pitchFamily="34" charset="0"/>
                  </a:rPr>
                  <a:t> και της </a:t>
                </a:r>
                <a:r>
                  <a:rPr lang="el-GR" sz="2400" b="1" dirty="0">
                    <a:latin typeface="Calibri" panose="020F0502020204030204" pitchFamily="34" charset="0"/>
                    <a:cs typeface="Calibri" panose="020F0502020204030204" pitchFamily="34" charset="0"/>
                  </a:rPr>
                  <a:t>πυκνότητας μάζας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6781"/>
                <a:ext cx="7872251" cy="5252621"/>
              </a:xfrm>
              <a:blipFill>
                <a:blip r:embed="rId2"/>
                <a:stretch>
                  <a:fillRect t="-928" b="-348"/>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3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6783"/>
                <a:ext cx="7872251" cy="5252621"/>
              </a:xfrm>
            </p:spPr>
            <p:txBody>
              <a:bodyPr>
                <a:normAutofit/>
              </a:bodyPr>
              <a:lstStyle/>
              <a:p>
                <a:r>
                  <a:rPr lang="el-GR" sz="2600" b="1" dirty="0">
                    <a:latin typeface="Calibri" panose="020F0502020204030204" pitchFamily="34" charset="0"/>
                    <a:cs typeface="Calibri" panose="020F0502020204030204" pitchFamily="34" charset="0"/>
                  </a:rPr>
                  <a:t>Αντίσταση</a:t>
                </a:r>
              </a:p>
              <a:p>
                <a:r>
                  <a:rPr lang="el-GR" sz="2600" dirty="0">
                    <a:latin typeface="Calibri" panose="020F0502020204030204" pitchFamily="34" charset="0"/>
                    <a:cs typeface="Calibri" panose="020F0502020204030204" pitchFamily="34" charset="0"/>
                  </a:rPr>
                  <a:t>Νόμος του </a:t>
                </a:r>
                <a:r>
                  <a:rPr lang="en-US" sz="2600" dirty="0">
                    <a:latin typeface="Calibri" panose="020F0502020204030204" pitchFamily="34" charset="0"/>
                    <a:cs typeface="Calibri" panose="020F0502020204030204" pitchFamily="34" charset="0"/>
                  </a:rPr>
                  <a:t>Ohm</a:t>
                </a:r>
                <a:endParaRPr lang="el-GR" sz="26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Από τον ορισμό της αντίστασης έχουμε</a:t>
                </a:r>
              </a:p>
              <a:p>
                <a:pPr lvl="1"/>
                <a:endParaRPr lang="el-GR" sz="700" dirty="0">
                  <a:latin typeface="Calibri" panose="020F0502020204030204" pitchFamily="34" charset="0"/>
                  <a:cs typeface="Calibri" panose="020F0502020204030204" pitchFamily="34" charset="0"/>
                </a:endParaRPr>
              </a:p>
              <a:p>
                <a:pPr marL="6858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Calibri" panose="020F0502020204030204" pitchFamily="34" charset="0"/>
                        </a:rPr>
                        <m:t>𝐼</m:t>
                      </m:r>
                      <m:r>
                        <a:rPr lang="en-US" i="1">
                          <a:latin typeface="Cambria Math" panose="02040503050406030204" pitchFamily="18" charset="0"/>
                          <a:cs typeface="Calibri" panose="020F0502020204030204" pitchFamily="34" charset="0"/>
                        </a:rPr>
                        <m:t>=</m:t>
                      </m:r>
                      <m:f>
                        <m:fPr>
                          <m:ctrlPr>
                            <a:rPr lang="en-US" i="1">
                              <a:latin typeface="Cambria Math" panose="02040503050406030204" pitchFamily="18" charset="0"/>
                              <a:cs typeface="Calibri" panose="020F0502020204030204" pitchFamily="34" charset="0"/>
                            </a:rPr>
                          </m:ctrlPr>
                        </m:fPr>
                        <m:num>
                          <m:r>
                            <m:rPr>
                              <m:sty m:val="p"/>
                            </m:rPr>
                            <a:rPr lang="en-US">
                              <a:latin typeface="Cambria Math" panose="02040503050406030204" pitchFamily="18" charset="0"/>
                              <a:cs typeface="Calibri" panose="020F0502020204030204" pitchFamily="34" charset="0"/>
                            </a:rPr>
                            <m:t>Δ</m:t>
                          </m:r>
                          <m:r>
                            <a:rPr lang="en-US" i="1">
                              <a:latin typeface="Cambria Math" panose="02040503050406030204" pitchFamily="18" charset="0"/>
                              <a:cs typeface="Calibri" panose="020F0502020204030204" pitchFamily="34" charset="0"/>
                            </a:rPr>
                            <m:t>𝑉</m:t>
                          </m:r>
                        </m:num>
                        <m:den>
                          <m:r>
                            <a:rPr lang="en-US" i="1">
                              <a:latin typeface="Cambria Math" panose="02040503050406030204" pitchFamily="18" charset="0"/>
                              <a:cs typeface="Calibri" panose="020F0502020204030204" pitchFamily="34" charset="0"/>
                            </a:rPr>
                            <m:t>𝑅</m:t>
                          </m:r>
                        </m:den>
                      </m:f>
                    </m:oMath>
                  </m:oMathPara>
                </a14:m>
                <a:endParaRPr lang="en-US" dirty="0">
                  <a:latin typeface="Calibri" panose="020F0502020204030204" pitchFamily="34" charset="0"/>
                  <a:cs typeface="Calibri" panose="020F0502020204030204" pitchFamily="34" charset="0"/>
                </a:endParaRPr>
              </a:p>
              <a:p>
                <a:pPr lvl="1"/>
                <a:endParaRPr lang="el-GR" sz="6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Εγκαθιστώντας μια διαφορά δυναμικού στα άκρα ενός αγωγού αντίστασης </a:t>
                </a:r>
                <a14:m>
                  <m:oMath xmlns:m="http://schemas.openxmlformats.org/officeDocument/2006/math">
                    <m:r>
                      <a:rPr lang="en-US" i="1" dirty="0" smtClean="0">
                        <a:latin typeface="Cambria Math" panose="02040503050406030204" pitchFamily="18" charset="0"/>
                        <a:cs typeface="Calibri" panose="020F0502020204030204" pitchFamily="34" charset="0"/>
                      </a:rPr>
                      <m:t>𝑅</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δημιουργούμε ηλεκτρικό πεδίο…</a:t>
                </a:r>
              </a:p>
              <a:p>
                <a:pPr lvl="1"/>
                <a:r>
                  <a:rPr lang="el-GR" dirty="0">
                    <a:latin typeface="Calibri" panose="020F0502020204030204" pitchFamily="34" charset="0"/>
                    <a:cs typeface="Calibri" panose="020F0502020204030204" pitchFamily="34" charset="0"/>
                  </a:rPr>
                  <a:t>…που με τη σειρά του δημιουργεί ηλεκτρικό ρεύμα διαμέσου του αγωγού!</a:t>
                </a:r>
              </a:p>
              <a:p>
                <a:pPr lvl="1"/>
                <a:r>
                  <a:rPr lang="el-GR" dirty="0">
                    <a:latin typeface="Calibri" panose="020F0502020204030204" pitchFamily="34" charset="0"/>
                    <a:cs typeface="Calibri" panose="020F0502020204030204" pitchFamily="34" charset="0"/>
                  </a:rPr>
                  <a:t>Μικρότερη αντίσταση </a:t>
                </a:r>
                <a14:m>
                  <m:oMath xmlns:m="http://schemas.openxmlformats.org/officeDocument/2006/math">
                    <m:r>
                      <a:rPr lang="en-US" i="1" dirty="0" smtClean="0">
                        <a:latin typeface="Cambria Math" panose="02040503050406030204" pitchFamily="18" charset="0"/>
                        <a:cs typeface="Calibri" panose="020F0502020204030204" pitchFamily="34" charset="0"/>
                      </a:rPr>
                      <m:t>𝑅</m:t>
                    </m:r>
                  </m:oMath>
                </a14:m>
                <a:r>
                  <a:rPr lang="en-U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μεγάλο ρεύμα </a:t>
                </a:r>
                <a14:m>
                  <m:oMath xmlns:m="http://schemas.openxmlformats.org/officeDocument/2006/math">
                    <m:r>
                      <a:rPr lang="en-US" i="1" dirty="0" smtClean="0">
                        <a:latin typeface="Cambria Math" panose="02040503050406030204" pitchFamily="18" charset="0"/>
                        <a:cs typeface="Calibri" panose="020F0502020204030204" pitchFamily="34" charset="0"/>
                        <a:sym typeface="Wingdings" panose="05000000000000000000" pitchFamily="2" charset="2"/>
                      </a:rPr>
                      <m:t>𝐼</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για την ίδια διαφορά δυναμικού </a:t>
                </a:r>
                <a14:m>
                  <m:oMath xmlns:m="http://schemas.openxmlformats.org/officeDocument/2006/math">
                    <m:r>
                      <m:rPr>
                        <m:sty m:val="p"/>
                      </m:rPr>
                      <a:rPr lang="en-US">
                        <a:latin typeface="Cambria Math" panose="02040503050406030204" pitchFamily="18" charset="0"/>
                        <a:cs typeface="Calibri" panose="020F0502020204030204" pitchFamily="34" charset="0"/>
                      </a:rPr>
                      <m:t>Δ</m:t>
                    </m:r>
                    <m:r>
                      <a:rPr lang="en-US" i="1">
                        <a:latin typeface="Cambria Math" panose="02040503050406030204" pitchFamily="18" charset="0"/>
                        <a:cs typeface="Calibri" panose="020F0502020204030204" pitchFamily="34" charset="0"/>
                      </a:rPr>
                      <m:t>𝑉</m:t>
                    </m:r>
                  </m:oMath>
                </a14:m>
                <a:endParaRPr lang="en-US"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6783"/>
                <a:ext cx="7872251" cy="5252621"/>
              </a:xfrm>
              <a:blipFill>
                <a:blip r:embed="rId2"/>
                <a:stretch>
                  <a:fillRect t="-928" r="-1238"/>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102977" y="2744604"/>
            <a:ext cx="1143000" cy="83820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389743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16325-EEDA-45D8-DD06-4735101E4D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98274A-0A04-1F97-48CF-2A66EE0C4BBB}"/>
              </a:ext>
            </a:extLst>
          </p:cNvPr>
          <p:cNvSpPr>
            <a:spLocks noGrp="1"/>
          </p:cNvSpPr>
          <p:nvPr>
            <p:ph type="title"/>
          </p:nvPr>
        </p:nvSpPr>
        <p:spPr/>
        <p:txBody>
          <a:bodyPr>
            <a:normAutofit fontScale="90000"/>
          </a:bodyPr>
          <a:lstStyle/>
          <a:p>
            <a:r>
              <a:rPr lang="el-GR" dirty="0"/>
              <a:t>Ρεύμα και Αντίσταση</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E75675-7B7D-3ECA-2A51-E5C845AE6D86}"/>
                  </a:ext>
                </a:extLst>
              </p:cNvPr>
              <p:cNvSpPr>
                <a:spLocks noGrp="1"/>
              </p:cNvSpPr>
              <p:nvPr>
                <p:ph idx="1"/>
              </p:nvPr>
            </p:nvSpPr>
            <p:spPr>
              <a:xfrm>
                <a:off x="738352" y="1376783"/>
                <a:ext cx="7872251" cy="5252621"/>
              </a:xfrm>
            </p:spPr>
            <p:txBody>
              <a:bodyPr>
                <a:normAutofit/>
              </a:bodyPr>
              <a:lstStyle/>
              <a:p>
                <a:r>
                  <a:rPr lang="el-GR" sz="2600" b="1" dirty="0">
                    <a:latin typeface="Calibri" panose="020F0502020204030204" pitchFamily="34" charset="0"/>
                    <a:cs typeface="Calibri" panose="020F0502020204030204" pitchFamily="34" charset="0"/>
                  </a:rPr>
                  <a:t>Αντίσταση</a:t>
                </a:r>
              </a:p>
              <a:p>
                <a:r>
                  <a:rPr lang="el-GR" sz="2600" dirty="0">
                    <a:latin typeface="Calibri" panose="020F0502020204030204" pitchFamily="34" charset="0"/>
                    <a:cs typeface="Calibri" panose="020F0502020204030204" pitchFamily="34" charset="0"/>
                  </a:rPr>
                  <a:t>Νόμος του </a:t>
                </a:r>
                <a:r>
                  <a:rPr lang="en-US" sz="2600" dirty="0">
                    <a:latin typeface="Calibri" panose="020F0502020204030204" pitchFamily="34" charset="0"/>
                    <a:cs typeface="Calibri" panose="020F0502020204030204" pitchFamily="34" charset="0"/>
                  </a:rPr>
                  <a:t>Ohm</a:t>
                </a:r>
                <a:endParaRPr lang="el-GR" sz="2600" dirty="0">
                  <a:latin typeface="Calibri" panose="020F0502020204030204" pitchFamily="34" charset="0"/>
                  <a:cs typeface="Calibri" panose="020F0502020204030204" pitchFamily="34" charset="0"/>
                </a:endParaRPr>
              </a:p>
              <a:p>
                <a:pPr marL="68580" indent="0">
                  <a:buNone/>
                </a:pPr>
                <a:endParaRPr lang="el-GR" sz="600" dirty="0">
                  <a:latin typeface="Calibri" panose="020F0502020204030204" pitchFamily="34" charset="0"/>
                  <a:cs typeface="Calibri" panose="020F0502020204030204" pitchFamily="34" charset="0"/>
                </a:endParaRPr>
              </a:p>
              <a:p>
                <a:pPr marL="6858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Calibri" panose="020F0502020204030204" pitchFamily="34" charset="0"/>
                        </a:rPr>
                        <m:t>𝐼</m:t>
                      </m:r>
                      <m:r>
                        <a:rPr lang="en-US" i="1">
                          <a:latin typeface="Cambria Math" panose="02040503050406030204" pitchFamily="18" charset="0"/>
                          <a:cs typeface="Calibri" panose="020F0502020204030204" pitchFamily="34" charset="0"/>
                        </a:rPr>
                        <m:t>=</m:t>
                      </m:r>
                      <m:f>
                        <m:fPr>
                          <m:ctrlPr>
                            <a:rPr lang="en-US" i="1">
                              <a:latin typeface="Cambria Math" panose="02040503050406030204" pitchFamily="18" charset="0"/>
                              <a:cs typeface="Calibri" panose="020F0502020204030204" pitchFamily="34" charset="0"/>
                            </a:rPr>
                          </m:ctrlPr>
                        </m:fPr>
                        <m:num>
                          <m:r>
                            <m:rPr>
                              <m:sty m:val="p"/>
                            </m:rPr>
                            <a:rPr lang="en-US">
                              <a:latin typeface="Cambria Math" panose="02040503050406030204" pitchFamily="18" charset="0"/>
                              <a:cs typeface="Calibri" panose="020F0502020204030204" pitchFamily="34" charset="0"/>
                            </a:rPr>
                            <m:t>Δ</m:t>
                          </m:r>
                          <m:r>
                            <a:rPr lang="en-US" i="1">
                              <a:latin typeface="Cambria Math" panose="02040503050406030204" pitchFamily="18" charset="0"/>
                              <a:cs typeface="Calibri" panose="020F0502020204030204" pitchFamily="34" charset="0"/>
                            </a:rPr>
                            <m:t>𝑉</m:t>
                          </m:r>
                        </m:num>
                        <m:den>
                          <m:r>
                            <a:rPr lang="en-US" i="1">
                              <a:latin typeface="Cambria Math" panose="02040503050406030204" pitchFamily="18" charset="0"/>
                              <a:cs typeface="Calibri" panose="020F0502020204030204" pitchFamily="34" charset="0"/>
                            </a:rPr>
                            <m:t>𝑅</m:t>
                          </m:r>
                        </m:den>
                      </m:f>
                    </m:oMath>
                  </m:oMathPara>
                </a14:m>
                <a:endParaRPr lang="el-GR" dirty="0">
                  <a:latin typeface="Calibri" panose="020F0502020204030204" pitchFamily="34" charset="0"/>
                  <a:cs typeface="Calibri" panose="020F0502020204030204" pitchFamily="34" charset="0"/>
                </a:endParaRPr>
              </a:p>
              <a:p>
                <a:pPr lvl="1"/>
                <a:endParaRPr lang="el-GR" sz="7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Αν η σχέση </a:t>
                </a:r>
                <a14:m>
                  <m:oMath xmlns:m="http://schemas.openxmlformats.org/officeDocument/2006/math">
                    <m:r>
                      <a:rPr lang="el-GR" i="1" dirty="0" smtClean="0">
                        <a:latin typeface="Cambria Math" panose="02040503050406030204" pitchFamily="18" charset="0"/>
                        <a:cs typeface="Calibri" panose="020F0502020204030204" pitchFamily="34" charset="0"/>
                      </a:rPr>
                      <m:t>𝐼</m:t>
                    </m:r>
                    <m:r>
                      <a:rPr lang="el-GR" i="1" dirty="0" smtClean="0">
                        <a:latin typeface="Cambria Math" panose="02040503050406030204" pitchFamily="18" charset="0"/>
                        <a:cs typeface="Calibri" panose="020F0502020204030204" pitchFamily="34" charset="0"/>
                      </a:rPr>
                      <m:t>=</m:t>
                    </m:r>
                    <m:r>
                      <m:rPr>
                        <m:sty m:val="p"/>
                      </m:rPr>
                      <a:rPr lang="el-GR" i="0" dirty="0">
                        <a:latin typeface="Cambria Math" panose="02040503050406030204" pitchFamily="18" charset="0"/>
                        <a:cs typeface="Calibri" panose="020F0502020204030204" pitchFamily="34" charset="0"/>
                      </a:rPr>
                      <m:t>Δ</m:t>
                    </m:r>
                    <m:r>
                      <a:rPr lang="el-GR" i="1" dirty="0">
                        <a:latin typeface="Cambria Math" panose="02040503050406030204" pitchFamily="18" charset="0"/>
                        <a:cs typeface="Calibri" panose="020F0502020204030204" pitchFamily="34" charset="0"/>
                      </a:rPr>
                      <m:t>𝑉</m:t>
                    </m:r>
                    <m:r>
                      <a:rPr lang="el-GR" i="1" dirty="0">
                        <a:latin typeface="Cambria Math" panose="02040503050406030204" pitchFamily="18" charset="0"/>
                        <a:cs typeface="Calibri" panose="020F0502020204030204" pitchFamily="34" charset="0"/>
                      </a:rPr>
                      <m:t>/</m:t>
                    </m:r>
                    <m:r>
                      <a:rPr lang="el-GR" i="1" dirty="0" smtClean="0">
                        <a:latin typeface="Cambria Math" panose="02040503050406030204" pitchFamily="18" charset="0"/>
                        <a:cs typeface="Calibri" panose="020F0502020204030204" pitchFamily="34" charset="0"/>
                      </a:rPr>
                      <m:t>𝑅</m:t>
                    </m:r>
                  </m:oMath>
                </a14:m>
                <a:r>
                  <a:rPr lang="el-GR" dirty="0">
                    <a:latin typeface="Calibri" panose="020F0502020204030204" pitchFamily="34" charset="0"/>
                    <a:cs typeface="Calibri" panose="020F0502020204030204" pitchFamily="34" charset="0"/>
                  </a:rPr>
                  <a:t> παραμένει γραμμική (σταθερό </a:t>
                </a:r>
                <a14:m>
                  <m:oMath xmlns:m="http://schemas.openxmlformats.org/officeDocument/2006/math">
                    <m:r>
                      <a:rPr lang="el-GR" i="1" dirty="0" smtClean="0">
                        <a:latin typeface="Cambria Math" panose="02040503050406030204" pitchFamily="18" charset="0"/>
                        <a:cs typeface="Calibri" panose="020F0502020204030204" pitchFamily="34" charset="0"/>
                      </a:rPr>
                      <m:t>𝑅</m:t>
                    </m:r>
                  </m:oMath>
                </a14:m>
                <a:r>
                  <a:rPr lang="el-GR" dirty="0">
                    <a:latin typeface="Calibri" panose="020F0502020204030204" pitchFamily="34" charset="0"/>
                    <a:cs typeface="Calibri" panose="020F0502020204030204" pitchFamily="34" charset="0"/>
                  </a:rPr>
                  <a:t>), λέμε ότι το στοιχείο του αντιστάτη υπακούει στον </a:t>
                </a:r>
                <a:r>
                  <a:rPr lang="el-GR" b="1" dirty="0">
                    <a:latin typeface="Calibri" panose="020F0502020204030204" pitchFamily="34" charset="0"/>
                    <a:cs typeface="Calibri" panose="020F0502020204030204" pitchFamily="34" charset="0"/>
                  </a:rPr>
                  <a:t>νόμο του </a:t>
                </a:r>
                <a:r>
                  <a:rPr lang="el-GR" b="1" dirty="0" err="1">
                    <a:latin typeface="Calibri" panose="020F0502020204030204" pitchFamily="34" charset="0"/>
                    <a:cs typeface="Calibri" panose="020F0502020204030204" pitchFamily="34" charset="0"/>
                  </a:rPr>
                  <a:t>Ohm</a:t>
                </a:r>
                <a:endParaRPr lang="el-GR"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Αυτή είναι η μορφή που χρησιμοποιείται συνήθως στην ηλεκτρονική</a:t>
                </a:r>
              </a:p>
              <a:p>
                <a:pPr lvl="1"/>
                <a:r>
                  <a:rPr lang="el-GR" dirty="0">
                    <a:latin typeface="Calibri" panose="020F0502020204030204" pitchFamily="34" charset="0"/>
                    <a:cs typeface="Calibri" panose="020F0502020204030204" pitchFamily="34" charset="0"/>
                  </a:rPr>
                  <a:t>Ο νόμος του </a:t>
                </a:r>
                <a:r>
                  <a:rPr lang="el-GR" dirty="0" err="1">
                    <a:latin typeface="Calibri" panose="020F0502020204030204" pitchFamily="34" charset="0"/>
                    <a:cs typeface="Calibri" panose="020F0502020204030204" pitchFamily="34" charset="0"/>
                  </a:rPr>
                  <a:t>Ohm</a:t>
                </a:r>
                <a:r>
                  <a:rPr lang="el-GR" dirty="0">
                    <a:latin typeface="Calibri" panose="020F0502020204030204" pitchFamily="34" charset="0"/>
                    <a:cs typeface="Calibri" panose="020F0502020204030204" pitchFamily="34" charset="0"/>
                  </a:rPr>
                  <a:t> είναι εμπειρική γραμμική σχέση, όχι θεμελιώδης νόμος της Φύσης, και ισχύει προσεγγιστικά για πολλά υλικά σε συγκεκριμένες συνθήκες</a:t>
                </a:r>
              </a:p>
              <a:p>
                <a:pPr lvl="2"/>
                <a:r>
                  <a:rPr lang="el-GR" dirty="0">
                    <a:latin typeface="Calibri" panose="020F0502020204030204" pitchFamily="34" charset="0"/>
                    <a:cs typeface="Calibri" panose="020F0502020204030204" pitchFamily="34" charset="0"/>
                  </a:rPr>
                  <a:t>Δεν ισχύει π.χ. για διόδους, ημιαγωγούς κλπ.</a:t>
                </a:r>
                <a:endParaRPr lang="en-US" dirty="0">
                  <a:latin typeface="Calibri" panose="020F0502020204030204" pitchFamily="34" charset="0"/>
                  <a:cs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3CE75675-7B7D-3ECA-2A51-E5C845AE6D86}"/>
                  </a:ext>
                </a:extLst>
              </p:cNvPr>
              <p:cNvSpPr>
                <a:spLocks noGrp="1" noRot="1" noChangeAspect="1" noMove="1" noResize="1" noEditPoints="1" noAdjustHandles="1" noChangeArrowheads="1" noChangeShapeType="1" noTextEdit="1"/>
              </p:cNvSpPr>
              <p:nvPr>
                <p:ph idx="1"/>
              </p:nvPr>
            </p:nvSpPr>
            <p:spPr>
              <a:xfrm>
                <a:off x="738352" y="1376783"/>
                <a:ext cx="7872251" cy="5252621"/>
              </a:xfrm>
              <a:blipFill>
                <a:blip r:embed="rId2"/>
                <a:stretch>
                  <a:fillRect t="-928" r="-1703"/>
                </a:stretch>
              </a:blipFill>
            </p:spPr>
            <p:txBody>
              <a:bodyPr/>
              <a:lstStyle/>
              <a:p>
                <a:r>
                  <a:rPr lang="en-US">
                    <a:noFill/>
                  </a:rPr>
                  <a:t> </a:t>
                </a:r>
              </a:p>
            </p:txBody>
          </p:sp>
        </mc:Fallback>
      </mc:AlternateContent>
      <p:pic>
        <p:nvPicPr>
          <p:cNvPr id="5" name="Picture 2" descr="http://photos1.blogger.com/x/blogger/3569/2389/1600/760725/Decorated_tree.gif">
            <a:extLst>
              <a:ext uri="{FF2B5EF4-FFF2-40B4-BE49-F238E27FC236}">
                <a16:creationId xmlns:a16="http://schemas.microsoft.com/office/drawing/2014/main" id="{16857764-DA7C-4B89-A849-6BAA9280D79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75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2" y="1371600"/>
            <a:ext cx="7872249" cy="5334000"/>
          </a:xfrm>
        </p:spPr>
        <p:txBody>
          <a:bodyPr>
            <a:normAutofit/>
          </a:bodyPr>
          <a:lstStyle/>
          <a:p>
            <a:r>
              <a:rPr lang="el-GR" b="1" dirty="0">
                <a:latin typeface="Calibri" panose="020F0502020204030204" pitchFamily="34" charset="0"/>
                <a:cs typeface="Calibri" panose="020F0502020204030204" pitchFamily="34" charset="0"/>
              </a:rPr>
              <a:t>Αντιστάτες σε σειρά &amp; παράλληλα</a:t>
            </a:r>
          </a:p>
          <a:p>
            <a:pPr lvl="1"/>
            <a:r>
              <a:rPr lang="el-GR" dirty="0">
                <a:latin typeface="Calibri" panose="020F0502020204030204" pitchFamily="34" charset="0"/>
                <a:cs typeface="Calibri" panose="020F0502020204030204" pitchFamily="34" charset="0"/>
              </a:rPr>
              <a:t>Ας δούμε αν μπορούμε να εφαρμόσουμε το ίδιο «σχέδιο» απλοποίησης στους αντιστάτες, όπως κάναμε με τους πυκνωτές</a:t>
            </a:r>
          </a:p>
          <a:p>
            <a:pPr lvl="1"/>
            <a:r>
              <a:rPr lang="el-GR" dirty="0">
                <a:latin typeface="Calibri" panose="020F0502020204030204" pitchFamily="34" charset="0"/>
                <a:cs typeface="Calibri" panose="020F0502020204030204" pitchFamily="34" charset="0"/>
              </a:rPr>
              <a:t>Ας ξεκινήσουμε με μια διάταξη </a:t>
            </a:r>
            <a:r>
              <a:rPr lang="el-GR" b="1" dirty="0">
                <a:latin typeface="Calibri" panose="020F0502020204030204" pitchFamily="34" charset="0"/>
                <a:cs typeface="Calibri" panose="020F0502020204030204" pitchFamily="34" charset="0"/>
              </a:rPr>
              <a:t>σε σειρά</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8096"/>
          <a:stretch/>
        </p:blipFill>
        <p:spPr>
          <a:xfrm>
            <a:off x="1170272" y="3301176"/>
            <a:ext cx="3782728" cy="32004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3995"/>
          <a:stretch/>
        </p:blipFill>
        <p:spPr>
          <a:xfrm>
            <a:off x="5105400" y="3301176"/>
            <a:ext cx="3352800" cy="3200400"/>
          </a:xfrm>
          <a:prstGeom prst="rect">
            <a:avLst/>
          </a:prstGeom>
        </p:spPr>
      </p:pic>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78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5369" t="9213" b="13257"/>
          <a:stretch/>
        </p:blipFill>
        <p:spPr>
          <a:xfrm>
            <a:off x="5867401" y="720101"/>
            <a:ext cx="2743199" cy="2092615"/>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5083798"/>
              </a:xfrm>
            </p:spPr>
            <p:txBody>
              <a:bodyPr>
                <a:normAutofit fontScale="92500"/>
              </a:bodyPr>
              <a:lstStyle/>
              <a:p>
                <a:r>
                  <a:rPr lang="el-GR" b="1" dirty="0">
                    <a:latin typeface="Calibri" panose="020F0502020204030204" pitchFamily="34" charset="0"/>
                    <a:cs typeface="Calibri" panose="020F0502020204030204" pitchFamily="34" charset="0"/>
                  </a:rPr>
                  <a:t>Αντιστάτες σε σειρά</a:t>
                </a:r>
              </a:p>
              <a:p>
                <a:pPr lvl="1"/>
                <a:r>
                  <a:rPr lang="el-GR" dirty="0">
                    <a:latin typeface="Calibri" panose="020F0502020204030204" pitchFamily="34" charset="0"/>
                    <a:cs typeface="Calibri" panose="020F0502020204030204" pitchFamily="34" charset="0"/>
                  </a:rPr>
                  <a:t>Η διαφορά δυναμικού δίνεται ως </a:t>
                </a:r>
                <a:endParaRPr lang="en-US" b="0" i="0"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b="0" i="0" smtClean="0">
                              <a:latin typeface="Cambria Math" panose="02040503050406030204" pitchFamily="18" charset="0"/>
                            </a:rPr>
                            <m:t>Δ</m:t>
                          </m:r>
                          <m:r>
                            <a:rPr lang="en-US" b="0" i="1" smtClean="0">
                              <a:latin typeface="Cambria Math" panose="02040503050406030204" pitchFamily="18" charset="0"/>
                            </a:rPr>
                            <m:t>𝑉</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b="0" i="0" smtClean="0">
                              <a:latin typeface="Cambria Math" panose="02040503050406030204" pitchFamily="18" charset="0"/>
                            </a:rPr>
                            <m:t>Δ</m:t>
                          </m:r>
                          <m:r>
                            <a:rPr lang="en-US" b="0" i="1" smtClean="0">
                              <a:latin typeface="Cambria Math" panose="02040503050406030204" pitchFamily="18" charset="0"/>
                            </a:rPr>
                            <m:t>𝑉</m:t>
                          </m:r>
                        </m:e>
                        <m:sub>
                          <m:r>
                            <a:rPr lang="en-US" b="0" i="1" smtClean="0">
                              <a:latin typeface="Cambria Math" panose="02040503050406030204" pitchFamily="18" charset="0"/>
                            </a:rPr>
                            <m:t>2</m:t>
                          </m:r>
                        </m:sub>
                      </m:sSub>
                    </m:oMath>
                    <m:oMath xmlns:m="http://schemas.openxmlformats.org/officeDocument/2006/math">
                      <m:r>
                        <a:rPr lang="el-GR" b="0" i="1" smtClean="0">
                          <a:latin typeface="Cambria Math" panose="02040503050406030204" pitchFamily="18" charset="0"/>
                        </a:rPr>
                        <m:t>       </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oMath>
                  </m:oMathPara>
                </a14:m>
                <a:br>
                  <a:rPr lang="el-GR" b="0" i="1" dirty="0">
                    <a:latin typeface="Calibri" panose="020F0502020204030204" pitchFamily="34" charset="0"/>
                    <a:cs typeface="Calibri" panose="020F0502020204030204" pitchFamily="34" charset="0"/>
                  </a:rPr>
                </a:br>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ποσότητα φορτίου </a:t>
                </a:r>
                <a14:m>
                  <m:oMath xmlns:m="http://schemas.openxmlformats.org/officeDocument/2006/math">
                    <m:r>
                      <a:rPr lang="en-US" i="1" dirty="0">
                        <a:latin typeface="Cambria Math" panose="02040503050406030204" pitchFamily="18" charset="0"/>
                      </a:rPr>
                      <m:t>𝑄</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που εξέρχεται του αντιστάτη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θα πρέπει να είναι ίδια με αυτή που εισέρχεται στον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l-GR" i="1">
                            <a:latin typeface="Cambria Math" panose="02040503050406030204" pitchFamily="18" charset="0"/>
                          </a:rPr>
                          <m:t>2</m:t>
                        </m:r>
                      </m:sub>
                    </m:sSub>
                  </m:oMath>
                </a14:m>
                <a:r>
                  <a:rPr lang="el-GR" dirty="0">
                    <a:latin typeface="Calibri" panose="020F0502020204030204" pitchFamily="34" charset="0"/>
                    <a:cs typeface="Calibri" panose="020F0502020204030204" pitchFamily="34" charset="0"/>
                  </a:rPr>
                  <a:t>, αφού το φορτίο στο κύκλωμα δεν αλλάζει!</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Άρα </a:t>
                </a:r>
                <a14:m>
                  <m:oMath xmlns:m="http://schemas.openxmlformats.org/officeDocument/2006/math">
                    <m:r>
                      <a:rPr lang="en-US" i="1">
                        <a:latin typeface="Cambria Math" panose="02040503050406030204" pitchFamily="18" charset="0"/>
                      </a:rPr>
                      <m:t>𝐼</m:t>
                    </m:r>
                    <m:r>
                      <a:rPr lang="en-US" i="1">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2</m:t>
                        </m:r>
                      </m:sub>
                    </m:sSub>
                  </m:oMath>
                </a14:m>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Έτσι,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𝐼</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Οπότε ένας </a:t>
                </a:r>
                <a:r>
                  <a:rPr lang="el-GR" b="1" dirty="0">
                    <a:latin typeface="Calibri" panose="020F0502020204030204" pitchFamily="34" charset="0"/>
                    <a:cs typeface="Calibri" panose="020F0502020204030204" pitchFamily="34" charset="0"/>
                  </a:rPr>
                  <a:t>ισοδύναμος</a:t>
                </a:r>
                <a:r>
                  <a:rPr lang="el-GR" dirty="0">
                    <a:latin typeface="Calibri" panose="020F0502020204030204" pitchFamily="34" charset="0"/>
                    <a:cs typeface="Calibri" panose="020F0502020204030204" pitchFamily="34" charset="0"/>
                  </a:rPr>
                  <a:t> αντιστάτης θα πρέπει να έχει αντίσταση</a:t>
                </a:r>
                <a:r>
                  <a:rPr lang="en-US" dirty="0">
                    <a:latin typeface="Calibri" panose="020F0502020204030204" pitchFamily="34" charset="0"/>
                    <a:cs typeface="Calibri" panose="020F0502020204030204" pitchFamily="34" charset="0"/>
                  </a:rPr>
                  <a:t> </a:t>
                </a:r>
                <a:endParaRPr lang="en-US"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𝑒𝑞</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r>
                        <a:rPr lang="el-GR"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l-GR" i="1">
                              <a:latin typeface="Cambria Math" panose="02040503050406030204" pitchFamily="18" charset="0"/>
                            </a:rPr>
                            <m:t>2</m:t>
                          </m:r>
                        </m:sub>
                      </m:sSub>
                    </m:oMath>
                  </m:oMathPara>
                </a14:m>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Γενικότερα </a:t>
                </a:r>
                <a:endParaRPr lang="en-US" b="0"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𝑒𝑞</m:t>
                          </m:r>
                        </m:sub>
                      </m:sSub>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𝑖</m:t>
                              </m:r>
                            </m:sub>
                          </m:sSub>
                        </m:e>
                      </m:nary>
                    </m:oMath>
                  </m:oMathPara>
                </a14:m>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872249" cy="5083798"/>
              </a:xfrm>
              <a:blipFill>
                <a:blip r:embed="rId4"/>
                <a:stretch>
                  <a:fillRect t="-839"/>
                </a:stretch>
              </a:blipFill>
            </p:spPr>
            <p:txBody>
              <a:bodyPr/>
              <a:lstStyle/>
              <a:p>
                <a:r>
                  <a:rPr lang="en-US">
                    <a:noFill/>
                  </a:rPr>
                  <a:t> </a:t>
                </a:r>
              </a:p>
            </p:txBody>
          </p:sp>
        </mc:Fallback>
      </mc:AlternateContent>
      <p:sp>
        <p:nvSpPr>
          <p:cNvPr id="5" name="Rounded Rectangle 4"/>
          <p:cNvSpPr/>
          <p:nvPr/>
        </p:nvSpPr>
        <p:spPr>
          <a:xfrm>
            <a:off x="3726180" y="5471161"/>
            <a:ext cx="1615244" cy="968999"/>
          </a:xfrm>
          <a:prstGeom prst="roundRect">
            <a:avLst>
              <a:gd name="adj" fmla="val 1063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6553200" y="1607247"/>
              <a:ext cx="1600200" cy="327960"/>
            </p14:xfrm>
          </p:contentPart>
        </mc:Choice>
        <mc:Fallback xmlns="">
          <p:pic>
            <p:nvPicPr>
              <p:cNvPr id="6" name="Ink 5"/>
              <p:cNvPicPr/>
              <p:nvPr/>
            </p:nvPicPr>
            <p:blipFill>
              <a:blip r:embed="rId6"/>
              <a:stretch>
                <a:fillRect/>
              </a:stretch>
            </p:blipFill>
            <p:spPr>
              <a:xfrm>
                <a:off x="6545280" y="1593207"/>
                <a:ext cx="1613160" cy="357480"/>
              </a:xfrm>
              <a:prstGeom prst="rect">
                <a:avLst/>
              </a:prstGeom>
            </p:spPr>
          </p:pic>
        </mc:Fallback>
      </mc:AlternateContent>
      <p:pic>
        <p:nvPicPr>
          <p:cNvPr id="8" name="Picture 2" descr="http://photos1.blogger.com/x/blogger/3569/2389/1600/760725/Decorated_tre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4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500"/>
                                        <p:tgtEl>
                                          <p:spTgt spid="3">
                                            <p:txEl>
                                              <p:pRg st="8" end="8"/>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500"/>
                                        <p:tgtEl>
                                          <p:spTgt spid="3">
                                            <p:txEl>
                                              <p:pRg st="9" end="9"/>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025" t="6458" r="808" b="21201"/>
          <a:stretch/>
        </p:blipFill>
        <p:spPr>
          <a:xfrm>
            <a:off x="5713910" y="710293"/>
            <a:ext cx="2896691" cy="2413909"/>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2"/>
                <a:ext cx="7872249" cy="5136651"/>
              </a:xfrm>
            </p:spPr>
            <p:txBody>
              <a:bodyPr>
                <a:normAutofit fontScale="85000" lnSpcReduction="10000"/>
              </a:bodyPr>
              <a:lstStyle/>
              <a:p>
                <a:r>
                  <a:rPr lang="el-GR" b="1" dirty="0">
                    <a:latin typeface="Calibri" panose="020F0502020204030204" pitchFamily="34" charset="0"/>
                    <a:cs typeface="Calibri" panose="020F0502020204030204" pitchFamily="34" charset="0"/>
                  </a:rPr>
                  <a:t>Αντιστάτες σε παραλληλία</a:t>
                </a:r>
              </a:p>
              <a:p>
                <a:pPr lvl="1"/>
                <a:r>
                  <a:rPr lang="el-GR" sz="2100" dirty="0">
                    <a:latin typeface="Calibri" panose="020F0502020204030204" pitchFamily="34" charset="0"/>
                    <a:cs typeface="Calibri" panose="020F0502020204030204" pitchFamily="34" charset="0"/>
                  </a:rPr>
                  <a:t>Προφανώς, η διαφορά</a:t>
                </a:r>
                <a:r>
                  <a:rPr lang="en-US" sz="2100" dirty="0">
                    <a:latin typeface="Calibri" panose="020F0502020204030204" pitchFamily="34" charset="0"/>
                    <a:cs typeface="Calibri" panose="020F0502020204030204" pitchFamily="34" charset="0"/>
                  </a:rPr>
                  <a:t> </a:t>
                </a:r>
                <a:r>
                  <a:rPr lang="el-GR" sz="2100" dirty="0">
                    <a:latin typeface="Calibri" panose="020F0502020204030204" pitchFamily="34" charset="0"/>
                    <a:cs typeface="Calibri" panose="020F0502020204030204" pitchFamily="34" charset="0"/>
                  </a:rPr>
                  <a:t>δυναμικού </a:t>
                </a:r>
                <a:br>
                  <a:rPr lang="en-US" sz="2100" dirty="0">
                    <a:latin typeface="Calibri" panose="020F0502020204030204" pitchFamily="34" charset="0"/>
                    <a:cs typeface="Calibri" panose="020F0502020204030204" pitchFamily="34" charset="0"/>
                  </a:rPr>
                </a:br>
                <a:r>
                  <a:rPr lang="el-GR" sz="2100" dirty="0">
                    <a:latin typeface="Calibri" panose="020F0502020204030204" pitchFamily="34" charset="0"/>
                    <a:cs typeface="Calibri" panose="020F0502020204030204" pitchFamily="34" charset="0"/>
                  </a:rPr>
                  <a:t>στα άκρα τους είναι η ίδια</a:t>
                </a:r>
                <a:endParaRPr lang="en-US" sz="2100" dirty="0">
                  <a:latin typeface="Calibri" panose="020F0502020204030204" pitchFamily="34" charset="0"/>
                  <a:cs typeface="Calibri" panose="020F0502020204030204" pitchFamily="34" charset="0"/>
                </a:endParaRPr>
              </a:p>
              <a:p>
                <a:pPr lvl="1"/>
                <a:r>
                  <a:rPr lang="el-GR" sz="2100" dirty="0">
                    <a:latin typeface="Calibri" panose="020F0502020204030204" pitchFamily="34" charset="0"/>
                    <a:cs typeface="Calibri" panose="020F0502020204030204" pitchFamily="34" charset="0"/>
                  </a:rPr>
                  <a:t>Άρα </a:t>
                </a:r>
                <a14:m>
                  <m:oMath xmlns:m="http://schemas.openxmlformats.org/officeDocument/2006/math">
                    <m:r>
                      <m:rPr>
                        <m:sty m:val="p"/>
                      </m:rPr>
                      <a:rPr lang="el-GR" sz="2100" dirty="0">
                        <a:latin typeface="Cambria Math" panose="02040503050406030204" pitchFamily="18" charset="0"/>
                      </a:rPr>
                      <m:t>Δ</m:t>
                    </m:r>
                    <m:r>
                      <m:rPr>
                        <m:sty m:val="p"/>
                      </m:rPr>
                      <a:rPr lang="en-US" sz="2100" dirty="0">
                        <a:latin typeface="Cambria Math" panose="02040503050406030204" pitchFamily="18" charset="0"/>
                      </a:rPr>
                      <m:t>V</m:t>
                    </m:r>
                    <m:r>
                      <a:rPr lang="en-US" sz="2100">
                        <a:latin typeface="Cambria Math" panose="02040503050406030204" pitchFamily="18" charset="0"/>
                      </a:rPr>
                      <m:t>=</m:t>
                    </m:r>
                    <m:sSub>
                      <m:sSubPr>
                        <m:ctrlPr>
                          <a:rPr lang="el-GR" sz="2100" i="1">
                            <a:latin typeface="Cambria Math" panose="02040503050406030204" pitchFamily="18" charset="0"/>
                          </a:rPr>
                        </m:ctrlPr>
                      </m:sSubPr>
                      <m:e>
                        <m:r>
                          <m:rPr>
                            <m:sty m:val="p"/>
                          </m:rPr>
                          <a:rPr lang="el-GR" sz="2100">
                            <a:latin typeface="Cambria Math" panose="02040503050406030204" pitchFamily="18" charset="0"/>
                          </a:rPr>
                          <m:t>Δ</m:t>
                        </m:r>
                        <m:r>
                          <m:rPr>
                            <m:sty m:val="p"/>
                          </m:rPr>
                          <a:rPr lang="en-US" sz="2100">
                            <a:latin typeface="Cambria Math" panose="02040503050406030204" pitchFamily="18" charset="0"/>
                          </a:rPr>
                          <m:t>V</m:t>
                        </m:r>
                      </m:e>
                      <m:sub>
                        <m:r>
                          <a:rPr lang="en-US" sz="2100" i="1">
                            <a:latin typeface="Cambria Math" panose="02040503050406030204" pitchFamily="18" charset="0"/>
                          </a:rPr>
                          <m:t>1</m:t>
                        </m:r>
                      </m:sub>
                    </m:sSub>
                    <m:r>
                      <a:rPr lang="en-US" sz="2100" i="1">
                        <a:latin typeface="Cambria Math" panose="02040503050406030204" pitchFamily="18" charset="0"/>
                      </a:rPr>
                      <m:t>=</m:t>
                    </m:r>
                    <m:sSub>
                      <m:sSubPr>
                        <m:ctrlPr>
                          <a:rPr lang="en-US" sz="2100" i="1">
                            <a:latin typeface="Cambria Math" panose="02040503050406030204" pitchFamily="18" charset="0"/>
                          </a:rPr>
                        </m:ctrlPr>
                      </m:sSubPr>
                      <m:e>
                        <m:r>
                          <m:rPr>
                            <m:sty m:val="p"/>
                          </m:rPr>
                          <a:rPr lang="el-GR" sz="2100">
                            <a:latin typeface="Cambria Math" panose="02040503050406030204" pitchFamily="18" charset="0"/>
                          </a:rPr>
                          <m:t>Δ</m:t>
                        </m:r>
                        <m:r>
                          <m:rPr>
                            <m:sty m:val="p"/>
                          </m:rPr>
                          <a:rPr lang="en-US" sz="2100">
                            <a:latin typeface="Cambria Math" panose="02040503050406030204" pitchFamily="18" charset="0"/>
                          </a:rPr>
                          <m:t>V</m:t>
                        </m:r>
                      </m:e>
                      <m:sub>
                        <m:r>
                          <a:rPr lang="en-US" sz="2100" i="1">
                            <a:latin typeface="Cambria Math" panose="02040503050406030204" pitchFamily="18" charset="0"/>
                          </a:rPr>
                          <m:t>2</m:t>
                        </m:r>
                      </m:sub>
                    </m:sSub>
                  </m:oMath>
                </a14:m>
                <a:r>
                  <a:rPr lang="en-US" sz="2100" dirty="0">
                    <a:latin typeface="Calibri" panose="020F0502020204030204" pitchFamily="34" charset="0"/>
                    <a:cs typeface="Calibri" panose="020F0502020204030204" pitchFamily="34" charset="0"/>
                  </a:rPr>
                  <a:t>, </a:t>
                </a:r>
                <a:r>
                  <a:rPr lang="el-GR" sz="2100" dirty="0">
                    <a:latin typeface="Calibri" panose="020F0502020204030204" pitchFamily="34" charset="0"/>
                    <a:cs typeface="Calibri" panose="020F0502020204030204" pitchFamily="34" charset="0"/>
                  </a:rPr>
                  <a:t>αν </a:t>
                </a:r>
                <a14:m>
                  <m:oMath xmlns:m="http://schemas.openxmlformats.org/officeDocument/2006/math">
                    <m:r>
                      <m:rPr>
                        <m:sty m:val="p"/>
                      </m:rPr>
                      <a:rPr lang="el-GR" sz="2100">
                        <a:latin typeface="Cambria Math" panose="02040503050406030204" pitchFamily="18" charset="0"/>
                      </a:rPr>
                      <m:t>Δ</m:t>
                    </m:r>
                    <m:r>
                      <m:rPr>
                        <m:sty m:val="p"/>
                      </m:rPr>
                      <a:rPr lang="en-US" sz="2100">
                        <a:latin typeface="Cambria Math" panose="02040503050406030204" pitchFamily="18" charset="0"/>
                      </a:rPr>
                      <m:t>V</m:t>
                    </m:r>
                  </m:oMath>
                </a14:m>
                <a:r>
                  <a:rPr lang="en-US" sz="2100" dirty="0">
                    <a:latin typeface="Calibri" panose="020F0502020204030204" pitchFamily="34" charset="0"/>
                    <a:cs typeface="Calibri" panose="020F0502020204030204" pitchFamily="34" charset="0"/>
                  </a:rPr>
                  <a:t> </a:t>
                </a:r>
                <a:r>
                  <a:rPr lang="el-GR" sz="2100" dirty="0">
                    <a:latin typeface="Calibri" panose="020F0502020204030204" pitchFamily="34" charset="0"/>
                    <a:cs typeface="Calibri" panose="020F0502020204030204" pitchFamily="34" charset="0"/>
                  </a:rPr>
                  <a:t>είναι η </a:t>
                </a:r>
                <a:br>
                  <a:rPr lang="el-GR" sz="2100" dirty="0">
                    <a:latin typeface="Calibri" panose="020F0502020204030204" pitchFamily="34" charset="0"/>
                    <a:cs typeface="Calibri" panose="020F0502020204030204" pitchFamily="34" charset="0"/>
                  </a:rPr>
                </a:br>
                <a:r>
                  <a:rPr lang="el-GR" sz="2100" dirty="0">
                    <a:latin typeface="Calibri" panose="020F0502020204030204" pitchFamily="34" charset="0"/>
                    <a:cs typeface="Calibri" panose="020F0502020204030204" pitchFamily="34" charset="0"/>
                  </a:rPr>
                  <a:t>διαφορά δυναμικού που εγκαθιστά </a:t>
                </a:r>
                <a:br>
                  <a:rPr lang="el-GR" sz="2100" dirty="0">
                    <a:latin typeface="Calibri" panose="020F0502020204030204" pitchFamily="34" charset="0"/>
                    <a:cs typeface="Calibri" panose="020F0502020204030204" pitchFamily="34" charset="0"/>
                  </a:rPr>
                </a:br>
                <a:r>
                  <a:rPr lang="el-GR" sz="2100" dirty="0">
                    <a:latin typeface="Calibri" panose="020F0502020204030204" pitchFamily="34" charset="0"/>
                    <a:cs typeface="Calibri" panose="020F0502020204030204" pitchFamily="34" charset="0"/>
                  </a:rPr>
                  <a:t>η μπαταρία</a:t>
                </a:r>
              </a:p>
              <a:p>
                <a:pPr lvl="1"/>
                <a:r>
                  <a:rPr lang="el-GR" sz="2100" dirty="0">
                    <a:latin typeface="Calibri" panose="020F0502020204030204" pitchFamily="34" charset="0"/>
                    <a:cs typeface="Calibri" panose="020F0502020204030204" pitchFamily="34" charset="0"/>
                  </a:rPr>
                  <a:t>Το ρεύμα </a:t>
                </a:r>
                <a14:m>
                  <m:oMath xmlns:m="http://schemas.openxmlformats.org/officeDocument/2006/math">
                    <m:r>
                      <a:rPr lang="el-GR" sz="2100" i="1">
                        <a:latin typeface="Cambria Math" panose="02040503050406030204" pitchFamily="18" charset="0"/>
                      </a:rPr>
                      <m:t>𝛪</m:t>
                    </m:r>
                  </m:oMath>
                </a14:m>
                <a:r>
                  <a:rPr lang="en-US" sz="2100" dirty="0">
                    <a:latin typeface="Calibri" panose="020F0502020204030204" pitchFamily="34" charset="0"/>
                    <a:cs typeface="Calibri" panose="020F0502020204030204" pitchFamily="34" charset="0"/>
                  </a:rPr>
                  <a:t> </a:t>
                </a:r>
                <a:r>
                  <a:rPr lang="el-GR" sz="2100" dirty="0">
                    <a:latin typeface="Calibri" panose="020F0502020204030204" pitchFamily="34" charset="0"/>
                    <a:cs typeface="Calibri" panose="020F0502020204030204" pitchFamily="34" charset="0"/>
                  </a:rPr>
                  <a:t>«</a:t>
                </a:r>
                <a:r>
                  <a:rPr lang="el-GR" sz="2100" b="1" dirty="0">
                    <a:solidFill>
                      <a:srgbClr val="FF0000"/>
                    </a:solidFill>
                    <a:latin typeface="Calibri" panose="020F0502020204030204" pitchFamily="34" charset="0"/>
                    <a:cs typeface="Calibri" panose="020F0502020204030204" pitchFamily="34" charset="0"/>
                  </a:rPr>
                  <a:t>χωρίζεται</a:t>
                </a:r>
                <a:r>
                  <a:rPr lang="el-GR" sz="2100" dirty="0">
                    <a:latin typeface="Calibri" panose="020F0502020204030204" pitchFamily="34" charset="0"/>
                    <a:cs typeface="Calibri" panose="020F0502020204030204" pitchFamily="34" charset="0"/>
                  </a:rPr>
                  <a:t>» σε δυο</a:t>
                </a:r>
                <a:r>
                  <a:rPr lang="el-GR" sz="1900" dirty="0">
                    <a:latin typeface="Calibri" panose="020F0502020204030204" pitchFamily="34" charset="0"/>
                    <a:cs typeface="Calibri" panose="020F0502020204030204" pitchFamily="34" charset="0"/>
                  </a:rPr>
                  <a:t>, </a:t>
                </a:r>
                <a:r>
                  <a:rPr lang="el-GR" sz="2100" dirty="0">
                    <a:latin typeface="Calibri" panose="020F0502020204030204" pitchFamily="34" charset="0"/>
                    <a:cs typeface="Calibri" panose="020F0502020204030204" pitchFamily="34" charset="0"/>
                  </a:rPr>
                  <a:t>αφού οι αντιστάσεις είναι διαφορετικές</a:t>
                </a:r>
                <a:endParaRPr lang="el-GR" sz="1900" dirty="0">
                  <a:latin typeface="Calibri" panose="020F0502020204030204" pitchFamily="34" charset="0"/>
                  <a:cs typeface="Calibri" panose="020F0502020204030204" pitchFamily="34" charset="0"/>
                </a:endParaRPr>
              </a:p>
              <a:p>
                <a:pPr lvl="1"/>
                <a:r>
                  <a:rPr lang="el-GR" sz="2100" dirty="0">
                    <a:latin typeface="Calibri" panose="020F0502020204030204" pitchFamily="34" charset="0"/>
                    <a:cs typeface="Calibri" panose="020F0502020204030204" pitchFamily="34" charset="0"/>
                  </a:rPr>
                  <a:t>Επειδή όμως το συνολικό φορτίο  διατηρείται</a:t>
                </a:r>
                <a:endParaRPr lang="en-US" sz="2100"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a:rPr lang="el-GR" i="1">
                          <a:latin typeface="Cambria Math" panose="02040503050406030204" pitchFamily="18" charset="0"/>
                        </a:rPr>
                        <m:t>𝛪</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l-GR" b="0" i="1" smtClean="0">
                              <a:latin typeface="Cambria Math" panose="02040503050406030204" pitchFamily="18" charset="0"/>
                            </a:rPr>
                            <m:t>𝛪</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2</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l-GR" b="0" i="0" smtClean="0">
                              <a:latin typeface="Cambria Math" panose="02040503050406030204" pitchFamily="18" charset="0"/>
                            </a:rPr>
                            <m:t>Δ</m:t>
                          </m:r>
                          <m:sSub>
                            <m:sSubPr>
                              <m:ctrlPr>
                                <a:rPr lang="el-GR"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m:rPr>
                              <m:sty m:val="p"/>
                            </m:rPr>
                            <a:rPr lang="el-GR">
                              <a:latin typeface="Cambria Math" panose="02040503050406030204" pitchFamily="18" charset="0"/>
                            </a:rPr>
                            <m:t>Δ</m:t>
                          </m:r>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2</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m:rPr>
                              <m:sty m:val="p"/>
                            </m:rPr>
                            <a:rPr lang="el-GR">
                              <a:latin typeface="Cambria Math" panose="02040503050406030204" pitchFamily="18" charset="0"/>
                            </a:rPr>
                            <m:t>Δ</m:t>
                          </m:r>
                          <m:r>
                            <a:rPr lang="en-US" b="0" i="1" smtClean="0">
                              <a:latin typeface="Cambria Math" panose="02040503050406030204" pitchFamily="18" charset="0"/>
                            </a:rPr>
                            <m:t>𝑉</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den>
                      </m:f>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l-GR">
                              <a:latin typeface="Cambria Math" panose="02040503050406030204" pitchFamily="18" charset="0"/>
                            </a:rPr>
                            <m:t>Δ</m:t>
                          </m:r>
                          <m:r>
                            <a:rPr lang="en-US" b="0" i="1" smtClean="0">
                              <a:latin typeface="Cambria Math" panose="02040503050406030204" pitchFamily="18" charset="0"/>
                            </a:rPr>
                            <m:t>𝑉</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2</m:t>
                              </m:r>
                            </m:sub>
                          </m:sSub>
                        </m:den>
                      </m:f>
                      <m:r>
                        <a:rPr lang="en-US" b="0" i="1" smtClean="0">
                          <a:latin typeface="Cambria Math" panose="02040503050406030204" pitchFamily="18" charset="0"/>
                        </a:rPr>
                        <m:t>=</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2</m:t>
                                  </m:r>
                                </m:sub>
                              </m:sSub>
                            </m:den>
                          </m:f>
                        </m:e>
                      </m:d>
                    </m:oMath>
                  </m:oMathPara>
                </a14:m>
                <a:endParaRPr lang="el-GR" dirty="0">
                  <a:latin typeface="Calibri" panose="020F0502020204030204" pitchFamily="34" charset="0"/>
                  <a:cs typeface="Calibri" panose="020F0502020204030204" pitchFamily="34" charset="0"/>
                </a:endParaRPr>
              </a:p>
              <a:p>
                <a:pPr lvl="1"/>
                <a:r>
                  <a:rPr lang="el-GR" sz="2100" dirty="0">
                    <a:latin typeface="Calibri" panose="020F0502020204030204" pitchFamily="34" charset="0"/>
                    <a:cs typeface="Calibri" panose="020F0502020204030204" pitchFamily="34" charset="0"/>
                  </a:rPr>
                  <a:t>Άρα ένας </a:t>
                </a:r>
                <a:r>
                  <a:rPr lang="el-GR" sz="2100" b="1" dirty="0">
                    <a:latin typeface="Calibri" panose="020F0502020204030204" pitchFamily="34" charset="0"/>
                    <a:cs typeface="Calibri" panose="020F0502020204030204" pitchFamily="34" charset="0"/>
                  </a:rPr>
                  <a:t>ισοδύναμος</a:t>
                </a:r>
                <a:r>
                  <a:rPr lang="el-GR" sz="2100" dirty="0">
                    <a:latin typeface="Calibri" panose="020F0502020204030204" pitchFamily="34" charset="0"/>
                    <a:cs typeface="Calibri" panose="020F0502020204030204" pitchFamily="34" charset="0"/>
                  </a:rPr>
                  <a:t> αντιστάτης θα πρέπει να έχει αντίσταση </a:t>
                </a:r>
                <a:endParaRPr lang="en-US" sz="2100"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l-GR"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𝑒𝑞</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2</m:t>
                              </m:r>
                            </m:sub>
                          </m:sSub>
                        </m:den>
                      </m:f>
                    </m:oMath>
                  </m:oMathPara>
                </a14:m>
                <a:endParaRPr lang="en-US" dirty="0">
                  <a:latin typeface="Calibri" panose="020F0502020204030204" pitchFamily="34" charset="0"/>
                  <a:cs typeface="Calibri" panose="020F0502020204030204" pitchFamily="34" charset="0"/>
                </a:endParaRPr>
              </a:p>
              <a:p>
                <a:pPr lvl="1"/>
                <a:r>
                  <a:rPr lang="el-GR" sz="2100" dirty="0">
                    <a:latin typeface="Calibri" panose="020F0502020204030204" pitchFamily="34" charset="0"/>
                    <a:cs typeface="Calibri" panose="020F0502020204030204" pitchFamily="34" charset="0"/>
                  </a:rPr>
                  <a:t>Γενικότερα </a:t>
                </a:r>
                <a:endParaRPr lang="en-US" sz="2100"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r>
                            <a:rPr lang="en-US" i="1">
                              <a:latin typeface="Cambria Math" panose="02040503050406030204" pitchFamily="18" charset="0"/>
                            </a:rPr>
                            <m:t>1</m:t>
                          </m:r>
                        </m:num>
                        <m:den>
                          <m:sSub>
                            <m:sSubPr>
                              <m:ctrlPr>
                                <a:rPr lang="el-GR"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𝑒𝑞</m:t>
                              </m:r>
                            </m:sub>
                          </m:sSub>
                        </m:den>
                      </m:f>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𝑖</m:t>
                                  </m:r>
                                </m:sub>
                              </m:sSub>
                            </m:den>
                          </m:f>
                        </m:e>
                      </m:nary>
                    </m:oMath>
                  </m:oMathPara>
                </a14:m>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2"/>
                <a:ext cx="7872249" cy="5136651"/>
              </a:xfrm>
              <a:blipFill>
                <a:blip r:embed="rId4"/>
                <a:stretch>
                  <a:fillRect t="-1186"/>
                </a:stretch>
              </a:blipFill>
            </p:spPr>
            <p:txBody>
              <a:bodyPr/>
              <a:lstStyle/>
              <a:p>
                <a:r>
                  <a:rPr lang="en-US">
                    <a:noFill/>
                  </a:rPr>
                  <a:t> </a:t>
                </a:r>
              </a:p>
            </p:txBody>
          </p:sp>
        </mc:Fallback>
      </mc:AlternateContent>
      <p:sp>
        <p:nvSpPr>
          <p:cNvPr id="5" name="Rounded Rectangle 4"/>
          <p:cNvSpPr/>
          <p:nvPr/>
        </p:nvSpPr>
        <p:spPr>
          <a:xfrm>
            <a:off x="3703320" y="5455920"/>
            <a:ext cx="1661160" cy="990600"/>
          </a:xfrm>
          <a:prstGeom prst="roundRect">
            <a:avLst>
              <a:gd name="adj" fmla="val 10303"/>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pic>
        <p:nvPicPr>
          <p:cNvPr id="8"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Vertical Scroll 5"/>
          <p:cNvSpPr/>
          <p:nvPr/>
        </p:nvSpPr>
        <p:spPr>
          <a:xfrm>
            <a:off x="5486400" y="4724400"/>
            <a:ext cx="3200400" cy="1722120"/>
          </a:xfrm>
          <a:prstGeom prst="verticalScroll">
            <a:avLst>
              <a:gd name="adj" fmla="val 51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srgbClr val="FF0000"/>
                </a:solidFill>
                <a:effectLst/>
                <a:uLnTx/>
                <a:uFillTx/>
                <a:latin typeface="Cambria" panose="02040503050406030204"/>
                <a:ea typeface="+mn-ea"/>
                <a:cs typeface="+mn-cs"/>
              </a:rPr>
              <a:t>Στην πραγματικότητα, το ρεύμα ΔΕ χωρίζεται: επιλέγει και τα δυο μονοπάτια, αλλά με διαφορετική ένταση, λόγω του ότι η διαφορά δυναμικού είναι ίδια ενώ η αντίσταση διαφορετική στους δυο αντιστάτες</a:t>
            </a:r>
          </a:p>
        </p:txBody>
      </p:sp>
    </p:spTree>
    <p:extLst>
      <p:ext uri="{BB962C8B-B14F-4D97-AF65-F5344CB8AC3E}">
        <p14:creationId xmlns:p14="http://schemas.microsoft.com/office/powerpoint/2010/main" val="336139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5" y="1367902"/>
            <a:ext cx="5738647" cy="5185298"/>
          </a:xfrm>
        </p:spPr>
        <p:txBody>
          <a:bodyPr>
            <a:normAutofit fontScale="92500"/>
          </a:bodyPr>
          <a:lstStyle/>
          <a:p>
            <a:r>
              <a:rPr lang="el-GR" b="1" dirty="0">
                <a:latin typeface="Calibri" panose="020F0502020204030204" pitchFamily="34" charset="0"/>
                <a:cs typeface="Calibri" panose="020F0502020204030204" pitchFamily="34" charset="0"/>
              </a:rPr>
              <a:t>Συνοψίζοντας:</a:t>
            </a:r>
          </a:p>
          <a:p>
            <a:r>
              <a:rPr lang="el-GR" b="1" dirty="0">
                <a:latin typeface="Calibri" panose="020F0502020204030204" pitchFamily="34" charset="0"/>
                <a:cs typeface="Calibri" panose="020F0502020204030204" pitchFamily="34" charset="0"/>
              </a:rPr>
              <a:t>Παράλληλη σύνδεση:</a:t>
            </a:r>
          </a:p>
          <a:p>
            <a:pPr lvl="1"/>
            <a:r>
              <a:rPr lang="el-GR" dirty="0">
                <a:latin typeface="Calibri" panose="020F0502020204030204" pitchFamily="34" charset="0"/>
                <a:cs typeface="Calibri" panose="020F0502020204030204" pitchFamily="34" charset="0"/>
              </a:rPr>
              <a:t>Ισοδύναμος αντιστάτης με </a:t>
            </a:r>
            <a:r>
              <a:rPr lang="el-GR" b="1" dirty="0">
                <a:latin typeface="Calibri" panose="020F0502020204030204" pitchFamily="34" charset="0"/>
                <a:cs typeface="Calibri" panose="020F0502020204030204" pitchFamily="34" charset="0"/>
              </a:rPr>
              <a:t>ρεύμα ίσο με το άθροισμα των επιμέρους ρευμάτων</a:t>
            </a:r>
            <a:r>
              <a:rPr lang="el-GR" dirty="0">
                <a:latin typeface="Calibri" panose="020F0502020204030204" pitchFamily="34" charset="0"/>
                <a:cs typeface="Calibri" panose="020F0502020204030204" pitchFamily="34" charset="0"/>
              </a:rPr>
              <a:t> και </a:t>
            </a:r>
            <a:r>
              <a:rPr lang="el-GR" b="1" dirty="0">
                <a:latin typeface="Calibri" panose="020F0502020204030204" pitchFamily="34" charset="0"/>
                <a:cs typeface="Calibri" panose="020F0502020204030204" pitchFamily="34" charset="0"/>
              </a:rPr>
              <a:t>ίδια διαφορά δυναμικού με τους επιμέρους αντιστάτες</a:t>
            </a:r>
          </a:p>
          <a:p>
            <a:pPr lvl="1"/>
            <a:r>
              <a:rPr lang="el-GR" dirty="0">
                <a:latin typeface="Calibri" panose="020F0502020204030204" pitchFamily="34" charset="0"/>
                <a:cs typeface="Calibri" panose="020F0502020204030204" pitchFamily="34" charset="0"/>
              </a:rPr>
              <a:t>Αντίσταση ίση με το αντίστροφο άθροισμα των επιμέρους αντίστροφων αντιστάσεων</a:t>
            </a:r>
          </a:p>
          <a:p>
            <a:r>
              <a:rPr lang="el-GR" b="1" dirty="0">
                <a:latin typeface="Calibri" panose="020F0502020204030204" pitchFamily="34" charset="0"/>
                <a:cs typeface="Calibri" panose="020F0502020204030204" pitchFamily="34" charset="0"/>
              </a:rPr>
              <a:t>Σειριακή σύνδεση:</a:t>
            </a:r>
          </a:p>
          <a:p>
            <a:pPr lvl="1"/>
            <a:r>
              <a:rPr lang="el-GR" dirty="0">
                <a:latin typeface="Calibri" panose="020F0502020204030204" pitchFamily="34" charset="0"/>
                <a:cs typeface="Calibri" panose="020F0502020204030204" pitchFamily="34" charset="0"/>
              </a:rPr>
              <a:t>Ισοδύναμος αντιστάτης με </a:t>
            </a:r>
            <a:r>
              <a:rPr lang="el-GR" b="1" dirty="0">
                <a:latin typeface="Calibri" panose="020F0502020204030204" pitchFamily="34" charset="0"/>
                <a:cs typeface="Calibri" panose="020F0502020204030204" pitchFamily="34" charset="0"/>
              </a:rPr>
              <a:t>ρεύμα ίσο με τα επιμέρους ρεύματα</a:t>
            </a:r>
            <a:r>
              <a:rPr lang="el-GR" dirty="0">
                <a:latin typeface="Calibri" panose="020F0502020204030204" pitchFamily="34" charset="0"/>
                <a:cs typeface="Calibri" panose="020F0502020204030204" pitchFamily="34" charset="0"/>
              </a:rPr>
              <a:t> και </a:t>
            </a:r>
            <a:r>
              <a:rPr lang="el-GR" b="1" dirty="0">
                <a:latin typeface="Calibri" panose="020F0502020204030204" pitchFamily="34" charset="0"/>
                <a:cs typeface="Calibri" panose="020F0502020204030204" pitchFamily="34" charset="0"/>
              </a:rPr>
              <a:t>διαφορά δυναμικού ίση με το άθροισμα των διαφορών δυναμικού των επιμέρους αντιστατών</a:t>
            </a:r>
          </a:p>
          <a:p>
            <a:pPr lvl="1"/>
            <a:r>
              <a:rPr lang="el-GR" dirty="0">
                <a:latin typeface="Calibri" panose="020F0502020204030204" pitchFamily="34" charset="0"/>
                <a:cs typeface="Calibri" panose="020F0502020204030204" pitchFamily="34" charset="0"/>
              </a:rPr>
              <a:t>Αντίσταση ίση με το άθροισμα των επιμέρους αντιστάσεων</a:t>
            </a:r>
          </a:p>
          <a:p>
            <a:endParaRPr lang="el-GR" dirty="0">
              <a:latin typeface="Calibri" panose="020F0502020204030204" pitchFamily="34" charset="0"/>
              <a:cs typeface="Calibri" panose="020F0502020204030204" pitchFamily="34" charset="0"/>
            </a:endParaRPr>
          </a:p>
          <a:p>
            <a:pPr lvl="1"/>
            <a:endParaRPr lang="el-GR" dirty="0">
              <a:latin typeface="Calibri" panose="020F0502020204030204" pitchFamily="34" charset="0"/>
              <a:cs typeface="Calibri" panose="020F0502020204030204" pitchFamily="34" charset="0"/>
            </a:endParaRPr>
          </a:p>
        </p:txBody>
      </p:sp>
      <p:pic>
        <p:nvPicPr>
          <p:cNvPr id="6"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Ευθεία γραμμή σύνδεσης 7">
            <a:extLst>
              <a:ext uri="{FF2B5EF4-FFF2-40B4-BE49-F238E27FC236}">
                <a16:creationId xmlns:a16="http://schemas.microsoft.com/office/drawing/2014/main" id="{A128C7EC-895F-780B-A74A-B48985E4C4E8}"/>
              </a:ext>
            </a:extLst>
          </p:cNvPr>
          <p:cNvCxnSpPr/>
          <p:nvPr/>
        </p:nvCxnSpPr>
        <p:spPr>
          <a:xfrm>
            <a:off x="6705600" y="1219200"/>
            <a:ext cx="0" cy="525780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E35601B-5D89-DFB0-5FA2-F042B428A72F}"/>
                  </a:ext>
                </a:extLst>
              </p:cNvPr>
              <p:cNvSpPr txBox="1"/>
              <p:nvPr/>
            </p:nvSpPr>
            <p:spPr>
              <a:xfrm>
                <a:off x="6705602" y="2224368"/>
                <a:ext cx="1981199" cy="20323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nary>
                                <m:naryPr>
                                  <m:chr m:val="∑"/>
                                  <m:subHide m:val="on"/>
                                  <m:supHide m:val="o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sup/>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den>
                                      </m:f>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e>
                              </m:nary>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e>
                          </m:d>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p>
                    </m:oMath>
                  </m:oMathPara>
                </a14:m>
                <a:b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b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9" name="TextBox 8">
                <a:extLst>
                  <a:ext uri="{FF2B5EF4-FFF2-40B4-BE49-F238E27FC236}">
                    <a16:creationId xmlns:a16="http://schemas.microsoft.com/office/drawing/2014/main" id="{BE35601B-5D89-DFB0-5FA2-F042B428A72F}"/>
                  </a:ext>
                </a:extLst>
              </p:cNvPr>
              <p:cNvSpPr txBox="1">
                <a:spLocks noRot="1" noChangeAspect="1" noMove="1" noResize="1" noEditPoints="1" noAdjustHandles="1" noChangeArrowheads="1" noChangeShapeType="1" noTextEdit="1"/>
              </p:cNvSpPr>
              <p:nvPr/>
            </p:nvSpPr>
            <p:spPr>
              <a:xfrm>
                <a:off x="6705600" y="2224366"/>
                <a:ext cx="1981199" cy="203235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C4ECD79-6D90-AF59-5A93-F25FC6E9EDA8}"/>
                  </a:ext>
                </a:extLst>
              </p:cNvPr>
              <p:cNvSpPr txBox="1"/>
              <p:nvPr/>
            </p:nvSpPr>
            <p:spPr>
              <a:xfrm>
                <a:off x="6705602" y="4724400"/>
                <a:ext cx="1874173" cy="15415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0" name="TextBox 9">
                <a:extLst>
                  <a:ext uri="{FF2B5EF4-FFF2-40B4-BE49-F238E27FC236}">
                    <a16:creationId xmlns:a16="http://schemas.microsoft.com/office/drawing/2014/main" id="{9C4ECD79-6D90-AF59-5A93-F25FC6E9EDA8}"/>
                  </a:ext>
                </a:extLst>
              </p:cNvPr>
              <p:cNvSpPr txBox="1">
                <a:spLocks noRot="1" noChangeAspect="1" noMove="1" noResize="1" noEditPoints="1" noAdjustHandles="1" noChangeArrowheads="1" noChangeShapeType="1" noTextEdit="1"/>
              </p:cNvSpPr>
              <p:nvPr/>
            </p:nvSpPr>
            <p:spPr>
              <a:xfrm>
                <a:off x="6705600" y="4724400"/>
                <a:ext cx="1874173" cy="1541576"/>
              </a:xfrm>
              <a:prstGeom prst="rect">
                <a:avLst/>
              </a:prstGeom>
              <a:blipFill>
                <a:blip r:embed="rId4"/>
                <a:stretch>
                  <a:fillRect b="-1186"/>
                </a:stretch>
              </a:blipFill>
            </p:spPr>
            <p:txBody>
              <a:bodyPr/>
              <a:lstStyle/>
              <a:p>
                <a:r>
                  <a:rPr lang="en-US">
                    <a:noFill/>
                  </a:rPr>
                  <a:t> </a:t>
                </a:r>
              </a:p>
            </p:txBody>
          </p:sp>
        </mc:Fallback>
      </mc:AlternateContent>
    </p:spTree>
    <p:extLst>
      <p:ext uri="{BB962C8B-B14F-4D97-AF65-F5344CB8AC3E}">
        <p14:creationId xmlns:p14="http://schemas.microsoft.com/office/powerpoint/2010/main" val="34251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415050" cy="661308"/>
          </a:xfrm>
        </p:spPr>
        <p:txBody>
          <a:bodyPr>
            <a:normAutofit fontScale="90000"/>
          </a:bodyPr>
          <a:lstStyle/>
          <a:p>
            <a:r>
              <a:rPr lang="el-GR" dirty="0"/>
              <a:t>Ηλεκτρικά Κυκλώματα</a:t>
            </a:r>
          </a:p>
        </p:txBody>
      </p:sp>
      <p:sp>
        <p:nvSpPr>
          <p:cNvPr id="6" name="Text Placeholder 5"/>
          <p:cNvSpPr>
            <a:spLocks noGrp="1"/>
          </p:cNvSpPr>
          <p:nvPr>
            <p:ph type="body" idx="1"/>
          </p:nvPr>
        </p:nvSpPr>
        <p:spPr>
          <a:xfrm>
            <a:off x="1412111" y="1382318"/>
            <a:ext cx="3057148" cy="639762"/>
          </a:xfrm>
        </p:spPr>
        <p:txBody>
          <a:bodyPr/>
          <a:lstStyle/>
          <a:p>
            <a:r>
              <a:rPr lang="el-GR" dirty="0">
                <a:solidFill>
                  <a:srgbClr val="FF0000"/>
                </a:solidFill>
              </a:rPr>
              <a:t>Πυκνωτές</a:t>
            </a:r>
          </a:p>
        </p:txBody>
      </p:sp>
      <mc:AlternateContent xmlns:mc="http://schemas.openxmlformats.org/markup-compatibility/2006" xmlns:a14="http://schemas.microsoft.com/office/drawing/2010/main">
        <mc:Choice Requires="a14">
          <p:sp>
            <p:nvSpPr>
              <p:cNvPr id="3" name="Content Placeholder 2"/>
              <p:cNvSpPr>
                <a:spLocks noGrp="1"/>
              </p:cNvSpPr>
              <p:nvPr>
                <p:ph sz="half" idx="2"/>
              </p:nvPr>
            </p:nvSpPr>
            <p:spPr>
              <a:xfrm>
                <a:off x="533400" y="2041005"/>
                <a:ext cx="4343400" cy="4359797"/>
              </a:xfrm>
            </p:spPr>
            <p:txBody>
              <a:bodyPr>
                <a:normAutofit/>
              </a:bodyPr>
              <a:lstStyle/>
              <a:p>
                <a:r>
                  <a:rPr lang="el-GR" dirty="0">
                    <a:latin typeface="Calibri" panose="020F0502020204030204" pitchFamily="34" charset="0"/>
                    <a:cs typeface="Calibri" panose="020F0502020204030204" pitchFamily="34" charset="0"/>
                  </a:rPr>
                  <a:t>Σε σειρά: </a:t>
                </a:r>
                <a:endParaRPr lang="en-US" i="1" dirty="0">
                  <a:latin typeface="Calibri" panose="020F0502020204030204" pitchFamily="34" charset="0"/>
                  <a:cs typeface="Calibri" panose="020F0502020204030204" pitchFamily="34" charset="0"/>
                </a:endParaRPr>
              </a:p>
              <a:p>
                <a:pPr marL="365760" lvl="1" indent="0">
                  <a:buNone/>
                </a:pPr>
                <a:endParaRPr lang="el-GR"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r>
                            <a:rPr lang="en-US" i="1">
                              <a:latin typeface="Cambria Math" panose="02040503050406030204" pitchFamily="18" charset="0"/>
                            </a:rPr>
                            <m:t>1</m:t>
                          </m:r>
                        </m:num>
                        <m:den>
                          <m:sSub>
                            <m:sSubPr>
                              <m:ctrlPr>
                                <a:rPr lang="el-GR" i="1">
                                  <a:latin typeface="Cambria Math" panose="02040503050406030204" pitchFamily="18" charset="0"/>
                                </a:rPr>
                              </m:ctrlPr>
                            </m:sSubPr>
                            <m:e>
                              <m:r>
                                <a:rPr lang="en-US" b="0" i="1" smtClean="0">
                                  <a:latin typeface="Cambria Math" panose="02040503050406030204" pitchFamily="18" charset="0"/>
                                </a:rPr>
                                <m:t>𝐶</m:t>
                              </m:r>
                            </m:e>
                            <m:sub>
                              <m:r>
                                <a:rPr lang="en-US" i="1">
                                  <a:latin typeface="Cambria Math" panose="02040503050406030204" pitchFamily="18" charset="0"/>
                                </a:rPr>
                                <m:t>𝑒𝑞</m:t>
                              </m:r>
                            </m:sub>
                          </m:sSub>
                        </m:den>
                      </m:f>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b="0" i="1" smtClean="0">
                                      <a:latin typeface="Cambria Math" panose="02040503050406030204" pitchFamily="18" charset="0"/>
                                    </a:rPr>
                                    <m:t>𝐶</m:t>
                                  </m:r>
                                </m:e>
                                <m:sub>
                                  <m:r>
                                    <a:rPr lang="en-US" i="1">
                                      <a:latin typeface="Cambria Math" panose="02040503050406030204" pitchFamily="18" charset="0"/>
                                    </a:rPr>
                                    <m:t>𝑖</m:t>
                                  </m:r>
                                </m:sub>
                              </m:sSub>
                            </m:den>
                          </m:f>
                        </m:e>
                      </m:nary>
                    </m:oMath>
                  </m:oMathPara>
                </a14:m>
                <a:endParaRPr lang="el-GR" i="1" dirty="0">
                  <a:latin typeface="Calibri" panose="020F0502020204030204" pitchFamily="34" charset="0"/>
                  <a:cs typeface="Calibri" panose="020F0502020204030204" pitchFamily="34" charset="0"/>
                </a:endParaRPr>
              </a:p>
              <a:p>
                <a:pPr marL="68580" indent="0">
                  <a:buNone/>
                </a:pPr>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Σε παραλληλία: </a:t>
                </a:r>
              </a:p>
              <a:p>
                <a:pPr marL="365760" lvl="1" indent="0">
                  <a:buNone/>
                </a:pPr>
                <a:endParaRPr lang="el-GR"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𝐶</m:t>
                          </m:r>
                        </m:e>
                        <m:sub>
                          <m:r>
                            <a:rPr lang="en-US" i="1">
                              <a:latin typeface="Cambria Math" panose="02040503050406030204" pitchFamily="18" charset="0"/>
                            </a:rPr>
                            <m:t>𝑒𝑞</m:t>
                          </m:r>
                        </m:sub>
                      </m:sSub>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sSub>
                            <m:sSubPr>
                              <m:ctrlPr>
                                <a:rPr lang="en-US" i="1">
                                  <a:latin typeface="Cambria Math" panose="02040503050406030204" pitchFamily="18" charset="0"/>
                                </a:rPr>
                              </m:ctrlPr>
                            </m:sSubPr>
                            <m:e>
                              <m:r>
                                <a:rPr lang="en-US" b="0" i="1" smtClean="0">
                                  <a:latin typeface="Cambria Math" panose="02040503050406030204" pitchFamily="18" charset="0"/>
                                </a:rPr>
                                <m:t>𝐶</m:t>
                              </m:r>
                            </m:e>
                            <m:sub>
                              <m:r>
                                <a:rPr lang="en-US" i="1">
                                  <a:latin typeface="Cambria Math" panose="02040503050406030204" pitchFamily="18" charset="0"/>
                                </a:rPr>
                                <m:t>𝑖</m:t>
                              </m:r>
                            </m:sub>
                          </m:sSub>
                        </m:e>
                      </m:nary>
                    </m:oMath>
                  </m:oMathPara>
                </a14:m>
                <a:endParaRPr lang="el-GR" i="1"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2"/>
              </p:nvPr>
            </p:nvSpPr>
            <p:spPr>
              <a:xfrm>
                <a:off x="533400" y="2041003"/>
                <a:ext cx="4343400" cy="4359797"/>
              </a:xfrm>
              <a:blipFill rotWithShape="0">
                <a:blip r:embed="rId3"/>
                <a:stretch>
                  <a:fillRect t="-1119"/>
                </a:stretch>
              </a:blipFill>
            </p:spPr>
            <p:txBody>
              <a:bodyPr/>
              <a:lstStyle/>
              <a:p>
                <a:r>
                  <a:rPr lang="el-GR">
                    <a:noFill/>
                  </a:rPr>
                  <a:t> </a:t>
                </a:r>
              </a:p>
            </p:txBody>
          </p:sp>
        </mc:Fallback>
      </mc:AlternateContent>
      <p:sp>
        <p:nvSpPr>
          <p:cNvPr id="7" name="Text Placeholder 6"/>
          <p:cNvSpPr>
            <a:spLocks noGrp="1"/>
          </p:cNvSpPr>
          <p:nvPr>
            <p:ph type="body" sz="quarter" idx="3"/>
          </p:nvPr>
        </p:nvSpPr>
        <p:spPr>
          <a:xfrm>
            <a:off x="5011839" y="1382319"/>
            <a:ext cx="3055717" cy="639762"/>
          </a:xfrm>
        </p:spPr>
        <p:txBody>
          <a:bodyPr/>
          <a:lstStyle/>
          <a:p>
            <a:r>
              <a:rPr lang="el-GR" dirty="0">
                <a:solidFill>
                  <a:srgbClr val="FF0000"/>
                </a:solidFill>
              </a:rPr>
              <a:t>Αντιστάτες</a:t>
            </a:r>
          </a:p>
        </p:txBody>
      </p:sp>
      <mc:AlternateContent xmlns:mc="http://schemas.openxmlformats.org/markup-compatibility/2006" xmlns:a14="http://schemas.microsoft.com/office/drawing/2010/main">
        <mc:Choice Requires="a14">
          <p:sp>
            <p:nvSpPr>
              <p:cNvPr id="8" name="Content Placeholder 7"/>
              <p:cNvSpPr>
                <a:spLocks noGrp="1"/>
              </p:cNvSpPr>
              <p:nvPr>
                <p:ph sz="quarter" idx="4"/>
              </p:nvPr>
            </p:nvSpPr>
            <p:spPr>
              <a:xfrm>
                <a:off x="4645152" y="2041005"/>
                <a:ext cx="3965448" cy="4359797"/>
              </a:xfrm>
            </p:spPr>
            <p:txBody>
              <a:bodyPr/>
              <a:lstStyle/>
              <a:p>
                <a:r>
                  <a:rPr lang="el-GR" dirty="0">
                    <a:latin typeface="Calibri" panose="020F0502020204030204" pitchFamily="34" charset="0"/>
                    <a:cs typeface="Calibri" panose="020F0502020204030204" pitchFamily="34" charset="0"/>
                  </a:rPr>
                  <a:t>Σε σειρά: </a:t>
                </a:r>
                <a:endParaRPr lang="en-US" i="1" dirty="0">
                  <a:latin typeface="Calibri" panose="020F0502020204030204" pitchFamily="34" charset="0"/>
                  <a:cs typeface="Calibri" panose="020F0502020204030204" pitchFamily="34" charset="0"/>
                </a:endParaRPr>
              </a:p>
              <a:p>
                <a:pPr marL="365760" lvl="1" indent="0">
                  <a:buNone/>
                </a:pPr>
                <a:endParaRPr lang="el-GR"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𝑒𝑞</m:t>
                          </m:r>
                        </m:sub>
                      </m:sSub>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𝑖</m:t>
                              </m:r>
                            </m:sub>
                          </m:sSub>
                        </m:e>
                      </m:nary>
                    </m:oMath>
                  </m:oMathPara>
                </a14:m>
                <a:endParaRPr lang="el-GR"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Σε παραλληλία: </a:t>
                </a:r>
                <a:endParaRPr lang="en-US" i="1" dirty="0">
                  <a:latin typeface="Calibri" panose="020F0502020204030204" pitchFamily="34" charset="0"/>
                  <a:cs typeface="Calibri" panose="020F0502020204030204" pitchFamily="34" charset="0"/>
                </a:endParaRPr>
              </a:p>
              <a:p>
                <a:pPr marL="365760" lvl="1" indent="0">
                  <a:buNone/>
                </a:pPr>
                <a:endParaRPr lang="el-GR"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r>
                            <a:rPr lang="en-US" i="1">
                              <a:latin typeface="Cambria Math" panose="02040503050406030204" pitchFamily="18" charset="0"/>
                            </a:rPr>
                            <m:t>1</m:t>
                          </m:r>
                        </m:num>
                        <m:den>
                          <m:sSub>
                            <m:sSubPr>
                              <m:ctrlPr>
                                <a:rPr lang="el-GR"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𝑒𝑞</m:t>
                              </m:r>
                            </m:sub>
                          </m:sSub>
                        </m:den>
                      </m:f>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𝑖</m:t>
                                  </m:r>
                                </m:sub>
                              </m:sSub>
                            </m:den>
                          </m:f>
                        </m:e>
                      </m:nary>
                    </m:oMath>
                  </m:oMathPara>
                </a14:m>
                <a:endParaRPr lang="en-US" dirty="0">
                  <a:latin typeface="Calibri" panose="020F0502020204030204" pitchFamily="34" charset="0"/>
                  <a:cs typeface="Calibri" panose="020F0502020204030204" pitchFamily="34" charset="0"/>
                </a:endParaRPr>
              </a:p>
              <a:p>
                <a:endParaRPr lang="el-GR" dirty="0">
                  <a:latin typeface="Calibri" panose="020F0502020204030204" pitchFamily="34" charset="0"/>
                  <a:cs typeface="Calibri" panose="020F0502020204030204" pitchFamily="34" charset="0"/>
                </a:endParaRPr>
              </a:p>
            </p:txBody>
          </p:sp>
        </mc:Choice>
        <mc:Fallback xmlns="">
          <p:sp>
            <p:nvSpPr>
              <p:cNvPr id="8" name="Content Placeholder 7"/>
              <p:cNvSpPr>
                <a:spLocks noGrp="1" noRot="1" noChangeAspect="1" noMove="1" noResize="1" noEditPoints="1" noAdjustHandles="1" noChangeArrowheads="1" noChangeShapeType="1" noTextEdit="1"/>
              </p:cNvSpPr>
              <p:nvPr>
                <p:ph sz="quarter" idx="4"/>
              </p:nvPr>
            </p:nvSpPr>
            <p:spPr>
              <a:xfrm>
                <a:off x="4645152" y="2041003"/>
                <a:ext cx="3965448" cy="4359797"/>
              </a:xfrm>
              <a:blipFill rotWithShape="0">
                <a:blip r:embed="rId4"/>
                <a:stretch>
                  <a:fillRect t="-1119"/>
                </a:stretch>
              </a:blipFill>
            </p:spPr>
            <p:txBody>
              <a:bodyPr/>
              <a:lstStyle/>
              <a:p>
                <a:r>
                  <a:rPr lang="el-GR">
                    <a:noFill/>
                  </a:rPr>
                  <a:t> </a:t>
                </a:r>
              </a:p>
            </p:txBody>
          </p:sp>
        </mc:Fallback>
      </mc:AlternateContent>
      <p:pic>
        <p:nvPicPr>
          <p:cNvPr id="10"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4815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754" y="1905000"/>
            <a:ext cx="2996244" cy="4560408"/>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0" y="1371600"/>
            <a:ext cx="7881774" cy="533400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Α) Βρείτε την ισοδύναμη αντίσταση</a:t>
            </a:r>
            <a:br>
              <a:rPr lang="el-GR" sz="2000"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 name="Content Placeholder 7"/>
              <p:cNvSpPr txBox="1">
                <a:spLocks/>
              </p:cNvSpPr>
              <p:nvPr/>
            </p:nvSpPr>
            <p:spPr>
              <a:xfrm>
                <a:off x="738350" y="2362200"/>
                <a:ext cx="2971800" cy="3124200"/>
              </a:xfrm>
              <a:prstGeom prst="rect">
                <a:avLst/>
              </a:prstGeom>
            </p:spPr>
            <p:txBody>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800" b="0" i="0" u="none" strike="noStrike" kern="1200" cap="none" spc="0" normalizeH="0" baseline="0" noProof="0" dirty="0">
                    <a:ln>
                      <a:noFill/>
                    </a:ln>
                    <a:solidFill>
                      <a:srgbClr val="17406D"/>
                    </a:solidFill>
                    <a:effectLst/>
                    <a:uLnTx/>
                    <a:uFillTx/>
                    <a:latin typeface="Cambria Math" panose="02040503050406030204" pitchFamily="18" charset="0"/>
                    <a:ea typeface="+mn-ea"/>
                    <a:cs typeface="+mn-cs"/>
                  </a:rPr>
                  <a:t>Σε σειρά: </a:t>
                </a:r>
                <a:r>
                  <a:rPr kumimoji="0" lang="el-GR" sz="1800" b="0" i="1" u="none" strike="noStrike" kern="1200" cap="none" spc="0" normalizeH="0" baseline="0" noProof="0" dirty="0">
                    <a:ln>
                      <a:noFill/>
                    </a:ln>
                    <a:solidFill>
                      <a:srgbClr val="17406D"/>
                    </a:solidFill>
                    <a:effectLst/>
                    <a:uLnTx/>
                    <a:uFillTx/>
                    <a:latin typeface="Cambria Math" panose="02040503050406030204" pitchFamily="18" charset="0"/>
                    <a:ea typeface="+mn-ea"/>
                    <a:cs typeface="+mn-cs"/>
                  </a:rPr>
                  <a:t> </a:t>
                </a:r>
              </a:p>
              <a:p>
                <a:pPr marL="68580" marR="0" lvl="0" indent="0" algn="l" defTabSz="914400" rtl="0" eaLnBrk="1" fontAlgn="auto" latinLnBrk="0" hangingPunct="1">
                  <a:lnSpc>
                    <a:spcPct val="100000"/>
                  </a:lnSpc>
                  <a:spcBef>
                    <a:spcPct val="20000"/>
                  </a:spcBef>
                  <a:spcAft>
                    <a:spcPts val="0"/>
                  </a:spcAft>
                  <a:buClr>
                    <a:srgbClr val="0F6FC6"/>
                  </a:buClr>
                  <a:buSzPct val="76000"/>
                  <a:buFont typeface="Wingdings 2" pitchFamily="18" charset="2"/>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𝑒𝑞</m:t>
                          </m:r>
                        </m:sub>
                      </m:sSub>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m:t>
                      </m:r>
                      <m:nary>
                        <m:naryPr>
                          <m:chr m:val="∑"/>
                          <m:ctrlP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naryPr>
                        <m:sub>
                          <m:r>
                            <m:rPr>
                              <m:brk m:alnAt="23"/>
                            </m:rP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𝑁</m:t>
                          </m:r>
                        </m:sup>
                        <m:e>
                          <m:sSub>
                            <m:sSubPr>
                              <m:ctrlP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sub>
                          </m:sSub>
                        </m:e>
                      </m:nary>
                    </m:oMath>
                  </m:oMathPara>
                </a14:m>
                <a:endParaRPr kumimoji="0" lang="el-GR" sz="1800" b="0" i="0" u="none" strike="noStrike" kern="1200" cap="none" spc="0" normalizeH="0" baseline="0" noProof="0" dirty="0">
                  <a:ln>
                    <a:noFill/>
                  </a:ln>
                  <a:solidFill>
                    <a:srgbClr val="17406D"/>
                  </a:solidFill>
                  <a:effectLst/>
                  <a:uLnTx/>
                  <a:uFillTx/>
                  <a:latin typeface="Cambria" panose="02040503050406030204"/>
                  <a:ea typeface="+mn-ea"/>
                  <a:cs typeface="+mn-cs"/>
                </a:endParaRPr>
              </a:p>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endParaRPr kumimoji="0" lang="en-US" sz="1800" b="0" i="0" u="none" strike="noStrike" kern="1200" cap="none" spc="0" normalizeH="0" baseline="0" noProof="0" dirty="0">
                  <a:ln>
                    <a:noFill/>
                  </a:ln>
                  <a:solidFill>
                    <a:srgbClr val="17406D"/>
                  </a:solidFill>
                  <a:effectLst/>
                  <a:uLnTx/>
                  <a:uFillTx/>
                  <a:latin typeface="Cambria" panose="02040503050406030204"/>
                  <a:ea typeface="+mn-ea"/>
                  <a:cs typeface="+mn-cs"/>
                </a:endParaRPr>
              </a:p>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800" b="0" i="0" u="none" strike="noStrike" kern="1200" cap="none" spc="0" normalizeH="0" baseline="0" noProof="0" dirty="0">
                    <a:ln>
                      <a:noFill/>
                    </a:ln>
                    <a:solidFill>
                      <a:srgbClr val="17406D"/>
                    </a:solidFill>
                    <a:effectLst/>
                    <a:uLnTx/>
                    <a:uFillTx/>
                    <a:latin typeface="Cambria" panose="02040503050406030204"/>
                    <a:ea typeface="+mn-ea"/>
                    <a:cs typeface="+mn-cs"/>
                  </a:rPr>
                  <a:t>Σε παραλληλία: </a:t>
                </a:r>
                <a:r>
                  <a:rPr kumimoji="0" lang="el-GR" sz="1800" b="0" i="1" u="none" strike="noStrike" kern="1200" cap="none" spc="0" normalizeH="0" baseline="0" noProof="0" dirty="0">
                    <a:ln>
                      <a:noFill/>
                    </a:ln>
                    <a:solidFill>
                      <a:srgbClr val="17406D"/>
                    </a:solidFill>
                    <a:effectLst/>
                    <a:uLnTx/>
                    <a:uFillTx/>
                    <a:latin typeface="Cambria Math" panose="02040503050406030204" pitchFamily="18" charset="0"/>
                    <a:ea typeface="+mn-ea"/>
                    <a:cs typeface="+mn-cs"/>
                  </a:rPr>
                  <a:t> </a:t>
                </a:r>
              </a:p>
              <a:p>
                <a:pPr marL="68580" marR="0" lvl="0" indent="0" algn="l" defTabSz="914400" rtl="0" eaLnBrk="1" fontAlgn="auto" latinLnBrk="0" hangingPunct="1">
                  <a:lnSpc>
                    <a:spcPct val="100000"/>
                  </a:lnSpc>
                  <a:spcBef>
                    <a:spcPct val="20000"/>
                  </a:spcBef>
                  <a:spcAft>
                    <a:spcPts val="0"/>
                  </a:spcAft>
                  <a:buClr>
                    <a:srgbClr val="0F6FC6"/>
                  </a:buClr>
                  <a:buSzPct val="76000"/>
                  <a:buFont typeface="Wingdings 2" pitchFamily="18" charset="2"/>
                  <a:buNone/>
                  <a:tabLst/>
                  <a:defRPr/>
                </a:pPr>
                <a14:m>
                  <m:oMathPara xmlns:m="http://schemas.openxmlformats.org/officeDocument/2006/math">
                    <m:oMathParaPr>
                      <m:jc m:val="centerGroup"/>
                    </m:oMathParaPr>
                    <m:oMath xmlns:m="http://schemas.openxmlformats.org/officeDocument/2006/math">
                      <m:f>
                        <m:fPr>
                          <m:ctrlPr>
                            <a:rPr kumimoji="0" lang="el-GR"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1</m:t>
                          </m:r>
                        </m:num>
                        <m:den>
                          <m:sSub>
                            <m:sSubPr>
                              <m:ctrlPr>
                                <a:rPr kumimoji="0" lang="el-GR"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𝑒𝑞</m:t>
                              </m:r>
                            </m:sub>
                          </m:sSub>
                        </m:den>
                      </m:f>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m:t>
                      </m:r>
                      <m:nary>
                        <m:naryPr>
                          <m:chr m:val="∑"/>
                          <m:ctrlP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naryPr>
                        <m:sub>
                          <m:r>
                            <m:rPr>
                              <m:brk m:alnAt="23"/>
                            </m:rP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𝑁</m:t>
                          </m:r>
                        </m:sup>
                        <m:e>
                          <m:f>
                            <m:fPr>
                              <m:ctrlP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1</m:t>
                              </m:r>
                            </m:num>
                            <m:den>
                              <m:sSub>
                                <m:sSubPr>
                                  <m:ctrlP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sub>
                              </m:sSub>
                            </m:den>
                          </m:f>
                        </m:e>
                      </m:nary>
                    </m:oMath>
                  </m:oMathPara>
                </a14:m>
                <a:endParaRPr kumimoji="0" lang="en-US" sz="1800" b="0" i="0" u="none" strike="noStrike" kern="1200" cap="none" spc="0" normalizeH="0" baseline="0" noProof="0" dirty="0">
                  <a:ln>
                    <a:noFill/>
                  </a:ln>
                  <a:solidFill>
                    <a:srgbClr val="17406D"/>
                  </a:solidFill>
                  <a:effectLst/>
                  <a:uLnTx/>
                  <a:uFillTx/>
                  <a:latin typeface="Cambria" panose="02040503050406030204"/>
                  <a:ea typeface="+mn-ea"/>
                  <a:cs typeface="+mn-cs"/>
                </a:endParaRPr>
              </a:p>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endParaRPr kumimoji="0" lang="el-GR" sz="1800" b="0" i="0" u="none" strike="noStrike" kern="1200" cap="none" spc="0" normalizeH="0" baseline="0" noProof="0" dirty="0">
                  <a:ln>
                    <a:noFill/>
                  </a:ln>
                  <a:solidFill>
                    <a:srgbClr val="17406D"/>
                  </a:solidFill>
                  <a:effectLst/>
                  <a:uLnTx/>
                  <a:uFillTx/>
                  <a:latin typeface="Cambria" panose="02040503050406030204"/>
                  <a:ea typeface="+mn-ea"/>
                  <a:cs typeface="+mn-cs"/>
                </a:endParaRPr>
              </a:p>
            </p:txBody>
          </p:sp>
        </mc:Choice>
        <mc:Fallback xmlns="">
          <p:sp>
            <p:nvSpPr>
              <p:cNvPr id="6" name="Content Placeholder 7"/>
              <p:cNvSpPr txBox="1">
                <a:spLocks noRot="1" noChangeAspect="1" noMove="1" noResize="1" noEditPoints="1" noAdjustHandles="1" noChangeArrowheads="1" noChangeShapeType="1" noTextEdit="1"/>
              </p:cNvSpPr>
              <p:nvPr/>
            </p:nvSpPr>
            <p:spPr>
              <a:xfrm>
                <a:off x="738350" y="2362200"/>
                <a:ext cx="2971800" cy="3124200"/>
              </a:xfrm>
              <a:prstGeom prst="rect">
                <a:avLst/>
              </a:prstGeom>
              <a:blipFill>
                <a:blip r:embed="rId4"/>
                <a:stretch>
                  <a:fillRect t="-1367"/>
                </a:stretch>
              </a:blipFill>
            </p:spPr>
            <p:txBody>
              <a:bodyPr/>
              <a:lstStyle/>
              <a:p>
                <a:r>
                  <a:rPr lang="en-US">
                    <a:noFill/>
                  </a:rPr>
                  <a:t> </a:t>
                </a:r>
              </a:p>
            </p:txBody>
          </p:sp>
        </mc:Fallback>
      </mc:AlternateContent>
      <p:pic>
        <p:nvPicPr>
          <p:cNvPr id="8"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1496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880" y="1907196"/>
            <a:ext cx="2996244" cy="4560408"/>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81774" cy="533400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Β) Αν η διάταξη συνδεθεί σε μια</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διαφορά δυναμικού </a:t>
                </a:r>
                <a14:m>
                  <m:oMath xmlns:m="http://schemas.openxmlformats.org/officeDocument/2006/math">
                    <m:r>
                      <a:rPr lang="el-GR" sz="2000" i="1" dirty="0">
                        <a:latin typeface="Cambria Math" panose="02040503050406030204" pitchFamily="18" charset="0"/>
                        <a:cs typeface="Calibri" panose="020F0502020204030204" pitchFamily="34" charset="0"/>
                      </a:rPr>
                      <m:t>7 </m:t>
                    </m:r>
                    <m:r>
                      <a:rPr lang="en-US" sz="2000" i="1" dirty="0">
                        <a:latin typeface="Cambria Math" panose="02040503050406030204" pitchFamily="18" charset="0"/>
                        <a:cs typeface="Calibri" panose="020F0502020204030204" pitchFamily="34" charset="0"/>
                      </a:rPr>
                      <m:t>𝑉</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πόση</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θα είναι η διαφορά δυναμικού</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στον πρώτο αντιστάτη, των </a:t>
                </a:r>
                <a14:m>
                  <m:oMath xmlns:m="http://schemas.openxmlformats.org/officeDocument/2006/math">
                    <m:r>
                      <a:rPr lang="el-GR" sz="2000" i="1" dirty="0">
                        <a:latin typeface="Cambria Math" panose="02040503050406030204" pitchFamily="18" charset="0"/>
                        <a:cs typeface="Calibri" panose="020F0502020204030204" pitchFamily="34" charset="0"/>
                      </a:rPr>
                      <m:t>8 </m:t>
                    </m:r>
                    <m:r>
                      <m:rPr>
                        <m:sty m:val="p"/>
                      </m:rPr>
                      <a:rPr lang="el-GR" sz="2000" dirty="0">
                        <a:latin typeface="Cambria Math" panose="02040503050406030204" pitchFamily="18" charset="0"/>
                        <a:cs typeface="Calibri" panose="020F0502020204030204" pitchFamily="34" charset="0"/>
                      </a:rPr>
                      <m:t>Ω</m:t>
                    </m:r>
                  </m:oMath>
                </a14:m>
                <a:r>
                  <a:rPr lang="el-GR" sz="2000" dirty="0">
                    <a:latin typeface="Calibri" panose="020F0502020204030204" pitchFamily="34" charset="0"/>
                    <a:cs typeface="Calibri" panose="020F0502020204030204" pitchFamily="34" charset="0"/>
                  </a:rPr>
                  <a:t>?</a:t>
                </a: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81774" cy="5334000"/>
              </a:xfrm>
              <a:blipFill rotWithShape="0">
                <a:blip r:embed="rId4"/>
                <a:stretch>
                  <a:fillRect t="-914"/>
                </a:stretch>
              </a:blipFill>
            </p:spPr>
            <p:txBody>
              <a:bodyPr/>
              <a:lstStyle/>
              <a:p>
                <a:r>
                  <a:rPr lang="el-GR">
                    <a:noFill/>
                  </a:rPr>
                  <a:t> </a:t>
                </a:r>
              </a:p>
            </p:txBody>
          </p:sp>
        </mc:Fallback>
      </mc:AlternateContent>
      <p:pic>
        <p:nvPicPr>
          <p:cNvPr id="8"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09602" y="3810002"/>
            <a:ext cx="3836275" cy="2235545"/>
            <a:chOff x="609600" y="3810000"/>
            <a:chExt cx="3836275" cy="2235545"/>
          </a:xfrm>
        </p:grpSpPr>
        <mc:AlternateContent xmlns:mc="http://schemas.openxmlformats.org/markup-compatibility/2006" xmlns:a14="http://schemas.microsoft.com/office/drawing/2010/main">
          <mc:Choice Requires="a14">
            <p:sp>
              <p:nvSpPr>
                <p:cNvPr id="6" name="Content Placeholder 7"/>
                <p:cNvSpPr txBox="1">
                  <a:spLocks/>
                </p:cNvSpPr>
                <p:nvPr/>
              </p:nvSpPr>
              <p:spPr>
                <a:xfrm>
                  <a:off x="609600" y="3810000"/>
                  <a:ext cx="2433638" cy="2235545"/>
                </a:xfrm>
                <a:prstGeom prst="rect">
                  <a:avLst/>
                </a:prstGeom>
              </p:spPr>
              <p:txBody>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400" b="0" i="0" u="none" strike="noStrike" kern="1200" cap="none" spc="0" normalizeH="0" baseline="0" noProof="0" dirty="0">
                      <a:ln>
                        <a:noFill/>
                      </a:ln>
                      <a:solidFill>
                        <a:srgbClr val="17406D"/>
                      </a:solidFill>
                      <a:effectLst/>
                      <a:uLnTx/>
                      <a:uFillTx/>
                      <a:latin typeface="Cambria Math" panose="02040503050406030204" pitchFamily="18" charset="0"/>
                      <a:ea typeface="+mn-ea"/>
                      <a:cs typeface="+mn-cs"/>
                    </a:rPr>
                    <a:t>Σε σειρά: </a:t>
                  </a:r>
                  <a:r>
                    <a:rPr kumimoji="0" lang="el-GR" sz="1400" b="0" i="1" u="none" strike="noStrike" kern="1200" cap="none" spc="0" normalizeH="0" baseline="0" noProof="0" dirty="0">
                      <a:ln>
                        <a:noFill/>
                      </a:ln>
                      <a:solidFill>
                        <a:srgbClr val="17406D"/>
                      </a:solidFill>
                      <a:effectLst/>
                      <a:uLnTx/>
                      <a:uFillTx/>
                      <a:latin typeface="Cambria Math" panose="02040503050406030204" pitchFamily="18" charset="0"/>
                      <a:ea typeface="+mn-ea"/>
                      <a:cs typeface="+mn-cs"/>
                    </a:rPr>
                    <a:t> </a:t>
                  </a:r>
                </a:p>
                <a:p>
                  <a:pPr marL="68580" marR="0" lvl="0" indent="0" algn="l" defTabSz="914400" rtl="0" eaLnBrk="1" fontAlgn="auto" latinLnBrk="0" hangingPunct="1">
                    <a:lnSpc>
                      <a:spcPct val="100000"/>
                    </a:lnSpc>
                    <a:spcBef>
                      <a:spcPct val="20000"/>
                    </a:spcBef>
                    <a:spcAft>
                      <a:spcPts val="0"/>
                    </a:spcAft>
                    <a:buClr>
                      <a:srgbClr val="0F6FC6"/>
                    </a:buClr>
                    <a:buSzPct val="76000"/>
                    <a:buFont typeface="Wingdings 2" pitchFamily="18" charset="2"/>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𝑅</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𝑒𝑞</m:t>
                            </m:r>
                          </m:sub>
                        </m:s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m:t>
                        </m:r>
                        <m:nary>
                          <m:naryPr>
                            <m:chr m:val="∑"/>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naryPr>
                          <m:sub>
                            <m:r>
                              <m:rPr>
                                <m:brk m:alnAt="23"/>
                              </m:r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=1</m:t>
                            </m:r>
                          </m:sub>
                          <m:sup>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𝑁</m:t>
                            </m:r>
                          </m:sup>
                          <m:e>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𝑅</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sub>
                            </m:sSub>
                          </m:e>
                        </m:nary>
                      </m:oMath>
                    </m:oMathPara>
                  </a14:m>
                  <a:br>
                    <a:rPr kumimoji="0" lang="en-US" sz="1400" b="0" i="0" u="none" strike="noStrike" kern="1200" cap="none" spc="0" normalizeH="0" baseline="0" noProof="0" dirty="0">
                      <a:ln>
                        <a:noFill/>
                      </a:ln>
                      <a:solidFill>
                        <a:srgbClr val="17406D"/>
                      </a:solidFill>
                      <a:effectLst/>
                      <a:uLnTx/>
                      <a:uFillTx/>
                      <a:latin typeface="Cambria" panose="02040503050406030204"/>
                      <a:ea typeface="+mn-ea"/>
                      <a:cs typeface="+mn-cs"/>
                    </a:rPr>
                  </a:br>
                  <a:br>
                    <a:rPr kumimoji="0" lang="en-US" sz="1400" b="0" i="0" u="none" strike="noStrike" kern="1200" cap="none" spc="0" normalizeH="0" baseline="0" noProof="0" dirty="0">
                      <a:ln>
                        <a:noFill/>
                      </a:ln>
                      <a:solidFill>
                        <a:srgbClr val="17406D"/>
                      </a:solidFill>
                      <a:effectLst/>
                      <a:uLnTx/>
                      <a:uFillTx/>
                      <a:latin typeface="Cambria" panose="02040503050406030204"/>
                      <a:ea typeface="+mn-ea"/>
                      <a:cs typeface="+mn-cs"/>
                    </a:rPr>
                  </a:br>
                  <a:endParaRPr kumimoji="0" lang="el-GR" sz="1400" b="0" i="0" u="none" strike="noStrike" kern="1200" cap="none" spc="0" normalizeH="0" baseline="0" noProof="0" dirty="0">
                    <a:ln>
                      <a:noFill/>
                    </a:ln>
                    <a:solidFill>
                      <a:srgbClr val="17406D"/>
                    </a:solidFill>
                    <a:effectLst/>
                    <a:uLnTx/>
                    <a:uFillTx/>
                    <a:latin typeface="Cambria" panose="02040503050406030204"/>
                    <a:ea typeface="+mn-ea"/>
                    <a:cs typeface="+mn-cs"/>
                  </a:endParaRPr>
                </a:p>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r>
                    <a:rPr kumimoji="0" lang="el-GR" sz="1400" b="0" i="0" u="none" strike="noStrike" kern="1200" cap="none" spc="0" normalizeH="0" baseline="0" noProof="0" dirty="0">
                      <a:ln>
                        <a:noFill/>
                      </a:ln>
                      <a:solidFill>
                        <a:srgbClr val="17406D"/>
                      </a:solidFill>
                      <a:effectLst/>
                      <a:uLnTx/>
                      <a:uFillTx/>
                      <a:latin typeface="Cambria" panose="02040503050406030204"/>
                      <a:ea typeface="+mn-ea"/>
                      <a:cs typeface="+mn-cs"/>
                    </a:rPr>
                    <a:t>Σε παραλληλία: </a:t>
                  </a:r>
                  <a:r>
                    <a:rPr kumimoji="0" lang="el-GR" sz="1400" b="0" i="1" u="none" strike="noStrike" kern="1200" cap="none" spc="0" normalizeH="0" baseline="0" noProof="0" dirty="0">
                      <a:ln>
                        <a:noFill/>
                      </a:ln>
                      <a:solidFill>
                        <a:srgbClr val="17406D"/>
                      </a:solidFill>
                      <a:effectLst/>
                      <a:uLnTx/>
                      <a:uFillTx/>
                      <a:latin typeface="Cambria Math" panose="02040503050406030204" pitchFamily="18" charset="0"/>
                      <a:ea typeface="+mn-ea"/>
                      <a:cs typeface="+mn-cs"/>
                    </a:rPr>
                    <a:t> </a:t>
                  </a:r>
                </a:p>
                <a:p>
                  <a:pPr marL="68580" marR="0" lvl="0" indent="0" algn="l" defTabSz="914400" rtl="0" eaLnBrk="1" fontAlgn="auto" latinLnBrk="0" hangingPunct="1">
                    <a:lnSpc>
                      <a:spcPct val="100000"/>
                    </a:lnSpc>
                    <a:spcBef>
                      <a:spcPct val="20000"/>
                    </a:spcBef>
                    <a:spcAft>
                      <a:spcPts val="0"/>
                    </a:spcAft>
                    <a:buClr>
                      <a:srgbClr val="0F6FC6"/>
                    </a:buClr>
                    <a:buSzPct val="76000"/>
                    <a:buFont typeface="Wingdings 2" pitchFamily="18" charset="2"/>
                    <a:buNone/>
                    <a:tabLst/>
                    <a:defRPr/>
                  </a:pPr>
                  <a14:m>
                    <m:oMathPara xmlns:m="http://schemas.openxmlformats.org/officeDocument/2006/math">
                      <m:oMathParaPr>
                        <m:jc m:val="centerGroup"/>
                      </m:oMathParaPr>
                      <m:oMath xmlns:m="http://schemas.openxmlformats.org/officeDocument/2006/math">
                        <m:f>
                          <m:fPr>
                            <m:ctrlPr>
                              <a:rPr kumimoji="0" lang="el-GR"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1</m:t>
                            </m:r>
                          </m:num>
                          <m:den>
                            <m:sSub>
                              <m:sSubPr>
                                <m:ctrlPr>
                                  <a:rPr kumimoji="0" lang="el-GR"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𝑅</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𝑒𝑞</m:t>
                                </m:r>
                              </m:sub>
                            </m:sSub>
                          </m:den>
                        </m:f>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m:t>
                        </m:r>
                        <m:nary>
                          <m:naryPr>
                            <m:chr m:val="∑"/>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naryPr>
                          <m:sub>
                            <m:r>
                              <m:rPr>
                                <m:brk m:alnAt="23"/>
                              </m:r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=1</m:t>
                            </m:r>
                          </m:sub>
                          <m:sup>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𝑁</m:t>
                            </m:r>
                          </m:sup>
                          <m:e>
                            <m:f>
                              <m:f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fPr>
                              <m:num>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1</m:t>
                                </m:r>
                              </m:num>
                              <m:den>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𝑅</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sub>
                                </m:sSub>
                              </m:den>
                            </m:f>
                          </m:e>
                        </m:nary>
                      </m:oMath>
                    </m:oMathPara>
                  </a14:m>
                  <a:endParaRPr kumimoji="0" lang="en-US" sz="1400" b="0" i="0" u="none" strike="noStrike" kern="1200" cap="none" spc="0" normalizeH="0" baseline="0" noProof="0" dirty="0">
                    <a:ln>
                      <a:noFill/>
                    </a:ln>
                    <a:solidFill>
                      <a:srgbClr val="17406D"/>
                    </a:solidFill>
                    <a:effectLst/>
                    <a:uLnTx/>
                    <a:uFillTx/>
                    <a:latin typeface="Cambria" panose="02040503050406030204"/>
                    <a:ea typeface="+mn-ea"/>
                    <a:cs typeface="+mn-cs"/>
                  </a:endParaRPr>
                </a:p>
                <a:p>
                  <a:pPr marL="342900" marR="0" lvl="0" indent="-274320" algn="l" defTabSz="914400" rtl="0" eaLnBrk="1" fontAlgn="auto" latinLnBrk="0" hangingPunct="1">
                    <a:lnSpc>
                      <a:spcPct val="100000"/>
                    </a:lnSpc>
                    <a:spcBef>
                      <a:spcPct val="20000"/>
                    </a:spcBef>
                    <a:spcAft>
                      <a:spcPts val="0"/>
                    </a:spcAft>
                    <a:buClr>
                      <a:srgbClr val="0F6FC6"/>
                    </a:buClr>
                    <a:buSzPct val="76000"/>
                    <a:buFont typeface="Wingdings 2" pitchFamily="18" charset="2"/>
                    <a:buChar char=""/>
                    <a:tabLst/>
                    <a:defRPr/>
                  </a:pPr>
                  <a:endParaRPr kumimoji="0" lang="el-GR" sz="1400" b="0" i="0" u="none" strike="noStrike" kern="1200" cap="none" spc="0" normalizeH="0" baseline="0" noProof="0" dirty="0">
                    <a:ln>
                      <a:noFill/>
                    </a:ln>
                    <a:solidFill>
                      <a:srgbClr val="17406D"/>
                    </a:solidFill>
                    <a:effectLst/>
                    <a:uLnTx/>
                    <a:uFillTx/>
                    <a:latin typeface="Cambria" panose="02040503050406030204"/>
                    <a:ea typeface="+mn-ea"/>
                    <a:cs typeface="+mn-cs"/>
                  </a:endParaRPr>
                </a:p>
              </p:txBody>
            </p:sp>
          </mc:Choice>
          <mc:Fallback xmlns="">
            <p:sp>
              <p:nvSpPr>
                <p:cNvPr id="6" name="Content Placeholder 7"/>
                <p:cNvSpPr txBox="1">
                  <a:spLocks noRot="1" noChangeAspect="1" noMove="1" noResize="1" noEditPoints="1" noAdjustHandles="1" noChangeArrowheads="1" noChangeShapeType="1" noTextEdit="1"/>
                </p:cNvSpPr>
                <p:nvPr/>
              </p:nvSpPr>
              <p:spPr>
                <a:xfrm>
                  <a:off x="609600" y="3810000"/>
                  <a:ext cx="2433638" cy="2235545"/>
                </a:xfrm>
                <a:prstGeom prst="rect">
                  <a:avLst/>
                </a:prstGeom>
                <a:blipFill rotWithShape="0">
                  <a:blip r:embed="rId6"/>
                  <a:stretch>
                    <a:fillRect t="-81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404020" y="5551945"/>
                  <a:ext cx="1051378" cy="3243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400" b="0" i="0" u="none" strike="noStrike" kern="1200" cap="none" spc="0" normalizeH="0" baseline="0" noProof="0">
                            <a:ln>
                              <a:noFill/>
                            </a:ln>
                            <a:solidFill>
                              <a:srgbClr val="17406D"/>
                            </a:solidFill>
                            <a:effectLst/>
                            <a:uLnTx/>
                            <a:uFillTx/>
                            <a:latin typeface="Cambria Math" panose="02040503050406030204" pitchFamily="18" charset="0"/>
                            <a:ea typeface="+mn-ea"/>
                            <a:cs typeface="+mn-cs"/>
                          </a:rPr>
                          <m:t>Δ</m:t>
                        </m:r>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𝑉</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𝑒𝑞</m:t>
                            </m:r>
                          </m:sub>
                        </m:s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m:t>
                        </m:r>
                        <m:r>
                          <m:rPr>
                            <m:sty m:val="p"/>
                          </m:rPr>
                          <a:rPr kumimoji="0" lang="en-US" sz="1400" b="0" i="0" u="none" strike="noStrike" kern="1200" cap="none" spc="0" normalizeH="0" baseline="0" noProof="0">
                            <a:ln>
                              <a:noFill/>
                            </a:ln>
                            <a:solidFill>
                              <a:srgbClr val="17406D"/>
                            </a:solidFill>
                            <a:effectLst/>
                            <a:uLnTx/>
                            <a:uFillTx/>
                            <a:latin typeface="Cambria Math" panose="02040503050406030204" pitchFamily="18" charset="0"/>
                            <a:ea typeface="+mn-ea"/>
                            <a:cs typeface="+mn-cs"/>
                          </a:rPr>
                          <m:t>Δ</m:t>
                        </m:r>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𝑉</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sub>
                        </m:sSub>
                      </m:oMath>
                    </m:oMathPara>
                  </a14:m>
                  <a:endParaRPr kumimoji="0" lang="el-GR" sz="1400" b="0" i="0" u="none" strike="noStrike" kern="1200" cap="none" spc="0" normalizeH="0" baseline="0" noProof="0" dirty="0">
                    <a:ln>
                      <a:noFill/>
                    </a:ln>
                    <a:solidFill>
                      <a:srgbClr val="17406D"/>
                    </a:solidFill>
                    <a:effectLst/>
                    <a:uLnTx/>
                    <a:uFillTx/>
                    <a:latin typeface="Cambria" panose="02040503050406030204"/>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2404020" y="5551945"/>
                  <a:ext cx="1156515" cy="294895"/>
                </a:xfrm>
                <a:prstGeom prst="rect">
                  <a:avLst/>
                </a:prstGeom>
                <a:blipFill rotWithShape="0">
                  <a:blip r:embed="rId7"/>
                  <a:stretch>
                    <a:fillRect b="-1041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439242" y="4232094"/>
                  <a:ext cx="1178015" cy="3243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400" b="0" i="0" u="none" strike="noStrike" kern="1200" cap="none" spc="0" normalizeH="0" baseline="0" noProof="0">
                            <a:ln>
                              <a:noFill/>
                            </a:ln>
                            <a:solidFill>
                              <a:srgbClr val="17406D"/>
                            </a:solidFill>
                            <a:effectLst/>
                            <a:uLnTx/>
                            <a:uFillTx/>
                            <a:latin typeface="Cambria Math" panose="02040503050406030204" pitchFamily="18" charset="0"/>
                            <a:ea typeface="+mn-ea"/>
                            <a:cs typeface="+mn-cs"/>
                          </a:rPr>
                          <m:t>Δ</m:t>
                        </m:r>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𝑉</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𝑒𝑞</m:t>
                            </m:r>
                          </m:sub>
                        </m:s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m:t>
                        </m:r>
                        <m:r>
                          <m:rPr>
                            <m:sty m:val="p"/>
                          </m:rPr>
                          <a:rPr kumimoji="0" lang="en-US" sz="1400" b="0" i="0" u="none" strike="noStrike" kern="1200" cap="none" spc="0" normalizeH="0" baseline="0" noProof="0">
                            <a:ln>
                              <a:noFill/>
                            </a:ln>
                            <a:solidFill>
                              <a:srgbClr val="17406D"/>
                            </a:solidFill>
                            <a:effectLst/>
                            <a:uLnTx/>
                            <a:uFillTx/>
                            <a:latin typeface="Cambria Math" panose="02040503050406030204" pitchFamily="18" charset="0"/>
                            <a:ea typeface="+mn-ea"/>
                            <a:cs typeface="+mn-cs"/>
                          </a:rPr>
                          <m:t>Δ</m:t>
                        </m:r>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𝑉</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sub>
                        </m:sSub>
                      </m:oMath>
                    </m:oMathPara>
                  </a14:m>
                  <a:endParaRPr kumimoji="0" lang="en-US" sz="1400" b="0" i="0" u="none" strike="noStrike" kern="1200" cap="none" spc="0" normalizeH="0" baseline="0" noProof="0" dirty="0">
                    <a:ln>
                      <a:noFill/>
                    </a:ln>
                    <a:solidFill>
                      <a:srgbClr val="17406D"/>
                    </a:solidFill>
                    <a:effectLst/>
                    <a:uLnTx/>
                    <a:uFillTx/>
                    <a:latin typeface="Cambria" panose="02040503050406030204"/>
                    <a:ea typeface="+mn-ea"/>
                    <a:cs typeface="+mn-cs"/>
                  </a:endParaRPr>
                </a:p>
              </p:txBody>
            </p:sp>
          </mc:Choice>
          <mc:Fallback xmlns="">
            <p:sp>
              <p:nvSpPr>
                <p:cNvPr id="10" name="Rectangle 9"/>
                <p:cNvSpPr>
                  <a:spLocks noRot="1" noChangeAspect="1" noMove="1" noResize="1" noEditPoints="1" noAdjustHandles="1" noChangeArrowheads="1" noChangeShapeType="1" noTextEdit="1"/>
                </p:cNvSpPr>
                <p:nvPr/>
              </p:nvSpPr>
              <p:spPr>
                <a:xfrm>
                  <a:off x="2439242" y="4232094"/>
                  <a:ext cx="1178015" cy="324384"/>
                </a:xfrm>
                <a:prstGeom prst="rect">
                  <a:avLst/>
                </a:prstGeom>
                <a:blipFill rotWithShape="0">
                  <a:blip r:embed="rId8"/>
                  <a:stretch>
                    <a:fillRect b="-377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440991" y="5551945"/>
                  <a:ext cx="918328" cy="3243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𝐼</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𝑒𝑞</m:t>
                            </m:r>
                          </m:sub>
                        </m:s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𝐼</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sub>
                        </m:sSub>
                      </m:oMath>
                    </m:oMathPara>
                  </a14:m>
                  <a:endParaRPr kumimoji="0" lang="el-GR" sz="1400" b="0" i="0" u="none" strike="noStrike" kern="1200" cap="none" spc="0" normalizeH="0" baseline="0" noProof="0" dirty="0">
                    <a:ln>
                      <a:noFill/>
                    </a:ln>
                    <a:solidFill>
                      <a:srgbClr val="17406D"/>
                    </a:solidFill>
                    <a:effectLst/>
                    <a:uLnTx/>
                    <a:uFillTx/>
                    <a:latin typeface="Cambria" panose="02040503050406030204"/>
                    <a:ea typeface="+mn-ea"/>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a:xfrm>
                  <a:off x="3440991" y="5551945"/>
                  <a:ext cx="1010161" cy="294895"/>
                </a:xfrm>
                <a:prstGeom prst="rect">
                  <a:avLst/>
                </a:prstGeom>
                <a:blipFill rotWithShape="0">
                  <a:blip r:embed="rId9"/>
                  <a:stretch>
                    <a:fillRect b="-1458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654184" y="4232094"/>
                  <a:ext cx="791691" cy="3243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𝐼</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𝑒𝑞</m:t>
                            </m:r>
                          </m:sub>
                        </m:s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m:t>
                        </m:r>
                        <m:sSub>
                          <m:sSubPr>
                            <m:ctrlP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𝐼</m:t>
                            </m:r>
                          </m:e>
                          <m:sub>
                            <m:r>
                              <a:rPr kumimoji="0" lang="en-US" sz="1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rPr>
                              <m:t>𝑖</m:t>
                            </m:r>
                          </m:sub>
                        </m:sSub>
                      </m:oMath>
                    </m:oMathPara>
                  </a14:m>
                  <a:endParaRPr kumimoji="0" lang="el-GR" sz="1400" b="0" i="0" u="none" strike="noStrike" kern="1200" cap="none" spc="0" normalizeH="0" baseline="0" noProof="0" dirty="0">
                    <a:ln>
                      <a:noFill/>
                    </a:ln>
                    <a:solidFill>
                      <a:srgbClr val="17406D"/>
                    </a:solidFill>
                    <a:effectLst/>
                    <a:uLnTx/>
                    <a:uFillTx/>
                    <a:latin typeface="Cambria" panose="02040503050406030204"/>
                    <a:ea typeface="+mn-ea"/>
                    <a:cs typeface="+mn-cs"/>
                  </a:endParaRPr>
                </a:p>
              </p:txBody>
            </p:sp>
          </mc:Choice>
          <mc:Fallback xmlns="">
            <p:sp>
              <p:nvSpPr>
                <p:cNvPr id="12" name="Rectangle 11"/>
                <p:cNvSpPr>
                  <a:spLocks noRot="1" noChangeAspect="1" noMove="1" noResize="1" noEditPoints="1" noAdjustHandles="1" noChangeArrowheads="1" noChangeShapeType="1" noTextEdit="1"/>
                </p:cNvSpPr>
                <p:nvPr/>
              </p:nvSpPr>
              <p:spPr>
                <a:xfrm>
                  <a:off x="3654184" y="4232094"/>
                  <a:ext cx="791691" cy="324384"/>
                </a:xfrm>
                <a:prstGeom prst="rect">
                  <a:avLst/>
                </a:prstGeom>
                <a:blipFill rotWithShape="0">
                  <a:blip r:embed="rId10"/>
                  <a:stretch>
                    <a:fillRect/>
                  </a:stretch>
                </a:blipFill>
              </p:spPr>
              <p:txBody>
                <a:bodyPr/>
                <a:lstStyle/>
                <a:p>
                  <a:r>
                    <a:rPr lang="el-GR">
                      <a:noFill/>
                    </a:rPr>
                    <a:t> </a:t>
                  </a:r>
                </a:p>
              </p:txBody>
            </p:sp>
          </mc:Fallback>
        </mc:AlternateContent>
      </p:grpSp>
      <mc:AlternateContent xmlns:mc="http://schemas.openxmlformats.org/markup-compatibility/2006" xmlns:p14="http://schemas.microsoft.com/office/powerpoint/2010/main">
        <mc:Choice Requires="p14">
          <p:contentPart p14:bwMode="auto" r:id="rId11">
            <p14:nvContentPartPr>
              <p14:cNvPr id="4" name="Ink 3"/>
              <p14:cNvContentPartPr/>
              <p14:nvPr/>
            </p14:nvContentPartPr>
            <p14:xfrm>
              <a:off x="5823360" y="793440"/>
              <a:ext cx="3225600" cy="5714640"/>
            </p14:xfrm>
          </p:contentPart>
        </mc:Choice>
        <mc:Fallback xmlns="">
          <p:pic>
            <p:nvPicPr>
              <p:cNvPr id="4" name="Ink 3"/>
              <p:cNvPicPr/>
              <p:nvPr/>
            </p:nvPicPr>
            <p:blipFill>
              <a:blip r:embed="rId12"/>
              <a:stretch>
                <a:fillRect/>
              </a:stretch>
            </p:blipFill>
            <p:spPr>
              <a:xfrm>
                <a:off x="5816880" y="786960"/>
                <a:ext cx="3241440" cy="5729400"/>
              </a:xfrm>
              <a:prstGeom prst="rect">
                <a:avLst/>
              </a:prstGeom>
            </p:spPr>
          </p:pic>
        </mc:Fallback>
      </mc:AlternateContent>
    </p:spTree>
    <p:extLst>
      <p:ext uri="{BB962C8B-B14F-4D97-AF65-F5344CB8AC3E}">
        <p14:creationId xmlns:p14="http://schemas.microsoft.com/office/powerpoint/2010/main" val="43268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p:sp>
        <p:nvSpPr>
          <p:cNvPr id="3" name="Content Placeholder 2"/>
          <p:cNvSpPr>
            <a:spLocks noGrp="1"/>
          </p:cNvSpPr>
          <p:nvPr>
            <p:ph idx="1"/>
          </p:nvPr>
        </p:nvSpPr>
        <p:spPr>
          <a:xfrm>
            <a:off x="738352" y="1371600"/>
            <a:ext cx="7872249" cy="5257800"/>
          </a:xfrm>
        </p:spPr>
        <p:txBody>
          <a:bodyPr>
            <a:normAutofit fontScale="92500"/>
          </a:bodyPr>
          <a:lstStyle/>
          <a:p>
            <a:r>
              <a:rPr lang="el-GR" sz="2600" b="1" dirty="0">
                <a:latin typeface="Calibri" panose="020F0502020204030204" pitchFamily="34" charset="0"/>
                <a:cs typeface="Calibri" panose="020F0502020204030204" pitchFamily="34" charset="0"/>
              </a:rPr>
              <a:t>Κατηγοριοποίηση υλικών</a:t>
            </a:r>
          </a:p>
          <a:p>
            <a:endParaRPr lang="el-GR" sz="900" b="1" dirty="0">
              <a:latin typeface="Calibri" panose="020F0502020204030204" pitchFamily="34" charset="0"/>
              <a:cs typeface="Calibri" panose="020F0502020204030204" pitchFamily="34" charset="0"/>
            </a:endParaRPr>
          </a:p>
          <a:p>
            <a:r>
              <a:rPr lang="el-GR" b="1" i="1" dirty="0">
                <a:latin typeface="Calibri" panose="020F0502020204030204" pitchFamily="34" charset="0"/>
                <a:cs typeface="Calibri" panose="020F0502020204030204" pitchFamily="34" charset="0"/>
              </a:rPr>
              <a:t>Αγωγοί: </a:t>
            </a:r>
            <a:r>
              <a:rPr lang="el-GR" dirty="0">
                <a:latin typeface="Calibri" panose="020F0502020204030204" pitchFamily="34" charset="0"/>
                <a:cs typeface="Calibri" panose="020F0502020204030204" pitchFamily="34" charset="0"/>
              </a:rPr>
              <a:t>υλικά </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χαλκός, αλουμίνιο, άργυρος, </a:t>
            </a:r>
            <a:r>
              <a:rPr lang="el-GR" dirty="0" err="1">
                <a:latin typeface="Calibri" panose="020F0502020204030204" pitchFamily="34" charset="0"/>
                <a:cs typeface="Calibri" panose="020F0502020204030204" pitchFamily="34" charset="0"/>
              </a:rPr>
              <a:t>κλπ</a:t>
            </a:r>
            <a:r>
              <a:rPr lang="el-GR" dirty="0">
                <a:latin typeface="Calibri" panose="020F0502020204030204" pitchFamily="34" charset="0"/>
                <a:cs typeface="Calibri" panose="020F0502020204030204" pitchFamily="34" charset="0"/>
              </a:rPr>
              <a:t>) όπου κάποια ηλεκτρόνια είναι ελεύθερα και δεν είναι δεσμευμένα σε άτομα, και μπορούν να κινηθούν σχετικά ελεύθερα στο υλικό</a:t>
            </a:r>
          </a:p>
          <a:p>
            <a:pPr lvl="1"/>
            <a:r>
              <a:rPr lang="el-GR" dirty="0">
                <a:latin typeface="Calibri" panose="020F0502020204030204" pitchFamily="34" charset="0"/>
                <a:cs typeface="Calibri" panose="020F0502020204030204" pitchFamily="34" charset="0"/>
              </a:rPr>
              <a:t>Όταν φορτιστούν, το φορτίο κατανέμεται άμεσα σε όλη την επιφάνεια του υλικού</a:t>
            </a:r>
          </a:p>
          <a:p>
            <a:r>
              <a:rPr lang="el-GR" b="1" i="1" dirty="0">
                <a:latin typeface="Calibri" panose="020F0502020204030204" pitchFamily="34" charset="0"/>
                <a:cs typeface="Calibri" panose="020F0502020204030204" pitchFamily="34" charset="0"/>
              </a:rPr>
              <a:t>Μονωτές: </a:t>
            </a:r>
            <a:r>
              <a:rPr lang="el-GR" dirty="0">
                <a:latin typeface="Calibri" panose="020F0502020204030204" pitchFamily="34" charset="0"/>
                <a:cs typeface="Calibri" panose="020F0502020204030204" pitchFamily="34" charset="0"/>
              </a:rPr>
              <a:t>υλικά (γυαλί, ξύλο, </a:t>
            </a:r>
            <a:r>
              <a:rPr lang="el-GR" dirty="0" err="1">
                <a:latin typeface="Calibri" panose="020F0502020204030204" pitchFamily="34" charset="0"/>
                <a:cs typeface="Calibri" panose="020F0502020204030204" pitchFamily="34" charset="0"/>
              </a:rPr>
              <a:t>κλπ</a:t>
            </a:r>
            <a:r>
              <a:rPr lang="el-GR" dirty="0">
                <a:latin typeface="Calibri" panose="020F0502020204030204" pitchFamily="34" charset="0"/>
                <a:cs typeface="Calibri" panose="020F0502020204030204" pitchFamily="34" charset="0"/>
              </a:rPr>
              <a:t>) που όλα τα ηλεκτρόνια τους είναι δεσμευμένα σε άτομα και δεν μπορούν να κινηθούν ελεύθερα</a:t>
            </a:r>
          </a:p>
          <a:p>
            <a:pPr lvl="1"/>
            <a:r>
              <a:rPr lang="el-GR" dirty="0">
                <a:latin typeface="Calibri" panose="020F0502020204030204" pitchFamily="34" charset="0"/>
                <a:cs typeface="Calibri" panose="020F0502020204030204" pitchFamily="34" charset="0"/>
              </a:rPr>
              <a:t>Όταν φορτιστούν, το φορτίο κατανέμεται σε μια συγκεκριμένη περιοχή</a:t>
            </a:r>
          </a:p>
          <a:p>
            <a:r>
              <a:rPr lang="el-GR" b="1" i="1" dirty="0">
                <a:latin typeface="Calibri" panose="020F0502020204030204" pitchFamily="34" charset="0"/>
                <a:cs typeface="Calibri" panose="020F0502020204030204" pitchFamily="34" charset="0"/>
              </a:rPr>
              <a:t>Ημιαγωγοί: </a:t>
            </a:r>
            <a:r>
              <a:rPr lang="el-GR" dirty="0">
                <a:latin typeface="Calibri" panose="020F0502020204030204" pitchFamily="34" charset="0"/>
                <a:cs typeface="Calibri" panose="020F0502020204030204" pitchFamily="34" charset="0"/>
              </a:rPr>
              <a:t>με προσθήκη συγκεκριμένης ποσότητας ατόμων στο υλικό (πυρίτιο, γερμάνιο), εναλλάσσονται από αγωγοί σε μονωτές</a:t>
            </a:r>
            <a:endParaRPr lang="el-GR"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931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880" y="1907196"/>
            <a:ext cx="2996244" cy="4560408"/>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81774" cy="533400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Β) Αν η διάταξη συνδεθεί σε μια</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διαφορά δυναμικού </a:t>
                </a:r>
                <a14:m>
                  <m:oMath xmlns:m="http://schemas.openxmlformats.org/officeDocument/2006/math">
                    <m:r>
                      <a:rPr lang="el-GR" sz="2000" i="1" dirty="0">
                        <a:latin typeface="Cambria Math" panose="02040503050406030204" pitchFamily="18" charset="0"/>
                        <a:cs typeface="Calibri" panose="020F0502020204030204" pitchFamily="34" charset="0"/>
                      </a:rPr>
                      <m:t>7 </m:t>
                    </m:r>
                    <m:r>
                      <a:rPr lang="en-US" sz="2000" i="1" dirty="0">
                        <a:latin typeface="Cambria Math" panose="02040503050406030204" pitchFamily="18" charset="0"/>
                        <a:cs typeface="Calibri" panose="020F0502020204030204" pitchFamily="34" charset="0"/>
                      </a:rPr>
                      <m:t>𝑉</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πόση</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θα είναι η διαφορά δυναμικού</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στον πρώτο αντιστάτη, των </a:t>
                </a:r>
                <a14:m>
                  <m:oMath xmlns:m="http://schemas.openxmlformats.org/officeDocument/2006/math">
                    <m:r>
                      <a:rPr lang="el-GR" sz="2000" i="1" dirty="0">
                        <a:latin typeface="Cambria Math" panose="02040503050406030204" pitchFamily="18" charset="0"/>
                        <a:cs typeface="Calibri" panose="020F0502020204030204" pitchFamily="34" charset="0"/>
                      </a:rPr>
                      <m:t>8 </m:t>
                    </m:r>
                    <m:r>
                      <m:rPr>
                        <m:sty m:val="p"/>
                      </m:rPr>
                      <a:rPr lang="el-GR" sz="2000" dirty="0">
                        <a:latin typeface="Cambria Math" panose="02040503050406030204" pitchFamily="18" charset="0"/>
                        <a:cs typeface="Calibri" panose="020F0502020204030204" pitchFamily="34" charset="0"/>
                      </a:rPr>
                      <m:t>Ω</m:t>
                    </m:r>
                  </m:oMath>
                </a14:m>
                <a:r>
                  <a:rPr lang="el-GR" sz="2000" dirty="0">
                    <a:latin typeface="Calibri" panose="020F0502020204030204" pitchFamily="34" charset="0"/>
                    <a:cs typeface="Calibri" panose="020F0502020204030204" pitchFamily="34" charset="0"/>
                  </a:rPr>
                  <a:t>?</a:t>
                </a: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81774" cy="5334000"/>
              </a:xfrm>
              <a:blipFill rotWithShape="0">
                <a:blip r:embed="rId4"/>
                <a:stretch>
                  <a:fillRect t="-914"/>
                </a:stretch>
              </a:blipFill>
            </p:spPr>
            <p:txBody>
              <a:bodyPr/>
              <a:lstStyle/>
              <a:p>
                <a:r>
                  <a:rPr lang="el-GR">
                    <a:noFill/>
                  </a:rPr>
                  <a:t> </a:t>
                </a:r>
              </a:p>
            </p:txBody>
          </p:sp>
        </mc:Fallback>
      </mc:AlternateContent>
      <p:pic>
        <p:nvPicPr>
          <p:cNvPr id="8"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567720" y="3192840"/>
              <a:ext cx="7589520" cy="3138840"/>
            </p14:xfrm>
          </p:contentPart>
        </mc:Choice>
        <mc:Fallback xmlns="">
          <p:pic>
            <p:nvPicPr>
              <p:cNvPr id="4" name="Ink 3"/>
              <p:cNvPicPr/>
              <p:nvPr/>
            </p:nvPicPr>
            <p:blipFill>
              <a:blip r:embed="rId7"/>
              <a:stretch>
                <a:fillRect/>
              </a:stretch>
            </p:blipFill>
            <p:spPr>
              <a:xfrm>
                <a:off x="558720" y="3188520"/>
                <a:ext cx="7609320" cy="3151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5608080" y="5401800"/>
              <a:ext cx="161640" cy="124560"/>
            </p14:xfrm>
          </p:contentPart>
        </mc:Choice>
        <mc:Fallback xmlns="">
          <p:pic>
            <p:nvPicPr>
              <p:cNvPr id="7" name="Ink 6"/>
              <p:cNvPicPr/>
              <p:nvPr/>
            </p:nvPicPr>
            <p:blipFill>
              <a:blip r:embed="rId9"/>
              <a:stretch>
                <a:fillRect/>
              </a:stretch>
            </p:blipFill>
            <p:spPr>
              <a:xfrm>
                <a:off x="5600160" y="5396760"/>
                <a:ext cx="177480" cy="137520"/>
              </a:xfrm>
              <a:prstGeom prst="rect">
                <a:avLst/>
              </a:prstGeom>
            </p:spPr>
          </p:pic>
        </mc:Fallback>
      </mc:AlternateContent>
    </p:spTree>
    <p:extLst>
      <p:ext uri="{BB962C8B-B14F-4D97-AF65-F5344CB8AC3E}">
        <p14:creationId xmlns:p14="http://schemas.microsoft.com/office/powerpoint/2010/main" val="320563026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880" y="1907196"/>
            <a:ext cx="2996244" cy="4560408"/>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81774" cy="533400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Β) Αν η διάταξη συνδεθεί σε μια</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διαφορά δυναμικού </a:t>
                </a:r>
                <a14:m>
                  <m:oMath xmlns:m="http://schemas.openxmlformats.org/officeDocument/2006/math">
                    <m:r>
                      <a:rPr lang="el-GR" sz="2000" i="1" dirty="0">
                        <a:latin typeface="Cambria Math" panose="02040503050406030204" pitchFamily="18" charset="0"/>
                        <a:cs typeface="Calibri" panose="020F0502020204030204" pitchFamily="34" charset="0"/>
                      </a:rPr>
                      <m:t>7 </m:t>
                    </m:r>
                    <m:r>
                      <a:rPr lang="en-US" sz="2000" i="1" dirty="0">
                        <a:latin typeface="Cambria Math" panose="02040503050406030204" pitchFamily="18" charset="0"/>
                        <a:cs typeface="Calibri" panose="020F0502020204030204" pitchFamily="34" charset="0"/>
                      </a:rPr>
                      <m:t>𝑉</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πόση</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θα είναι η διαφορά δυναμικού</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στον πρώτο αντιστάτη, των </a:t>
                </a:r>
                <a14:m>
                  <m:oMath xmlns:m="http://schemas.openxmlformats.org/officeDocument/2006/math">
                    <m:r>
                      <a:rPr lang="el-GR" sz="2000" i="1" dirty="0">
                        <a:latin typeface="Cambria Math" panose="02040503050406030204" pitchFamily="18" charset="0"/>
                        <a:cs typeface="Calibri" panose="020F0502020204030204" pitchFamily="34" charset="0"/>
                      </a:rPr>
                      <m:t>8 </m:t>
                    </m:r>
                    <m:r>
                      <m:rPr>
                        <m:sty m:val="p"/>
                      </m:rPr>
                      <a:rPr lang="el-GR" sz="2000" dirty="0">
                        <a:latin typeface="Cambria Math" panose="02040503050406030204" pitchFamily="18" charset="0"/>
                        <a:cs typeface="Calibri" panose="020F0502020204030204" pitchFamily="34" charset="0"/>
                      </a:rPr>
                      <m:t>Ω</m:t>
                    </m:r>
                  </m:oMath>
                </a14:m>
                <a:r>
                  <a:rPr lang="el-GR" sz="2000" dirty="0">
                    <a:latin typeface="Calibri" panose="020F0502020204030204" pitchFamily="34" charset="0"/>
                    <a:cs typeface="Calibri" panose="020F0502020204030204" pitchFamily="34" charset="0"/>
                  </a:rPr>
                  <a:t>?</a:t>
                </a: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81774" cy="5334000"/>
              </a:xfrm>
              <a:blipFill rotWithShape="0">
                <a:blip r:embed="rId4"/>
                <a:stretch>
                  <a:fillRect t="-914"/>
                </a:stretch>
              </a:blipFill>
            </p:spPr>
            <p:txBody>
              <a:bodyPr/>
              <a:lstStyle/>
              <a:p>
                <a:r>
                  <a:rPr lang="el-GR">
                    <a:noFill/>
                  </a:rPr>
                  <a:t> </a:t>
                </a:r>
              </a:p>
            </p:txBody>
          </p:sp>
        </mc:Fallback>
      </mc:AlternateContent>
      <p:pic>
        <p:nvPicPr>
          <p:cNvPr id="8"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539640" y="2379960"/>
              <a:ext cx="7944480" cy="4101120"/>
            </p14:xfrm>
          </p:contentPart>
        </mc:Choice>
        <mc:Fallback xmlns="">
          <p:pic>
            <p:nvPicPr>
              <p:cNvPr id="7" name="Ink 6"/>
              <p:cNvPicPr/>
              <p:nvPr/>
            </p:nvPicPr>
            <p:blipFill>
              <a:blip r:embed="rId7"/>
              <a:stretch>
                <a:fillRect/>
              </a:stretch>
            </p:blipFill>
            <p:spPr>
              <a:xfrm>
                <a:off x="535320" y="2371680"/>
                <a:ext cx="7956360" cy="4119120"/>
              </a:xfrm>
              <a:prstGeom prst="rect">
                <a:avLst/>
              </a:prstGeom>
            </p:spPr>
          </p:pic>
        </mc:Fallback>
      </mc:AlternateContent>
    </p:spTree>
    <p:extLst>
      <p:ext uri="{BB962C8B-B14F-4D97-AF65-F5344CB8AC3E}">
        <p14:creationId xmlns:p14="http://schemas.microsoft.com/office/powerpoint/2010/main" val="120222675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Ηλεκτρικά Κυκλώματα Συνεχούς Ρεύματος</a:t>
            </a:r>
          </a:p>
          <a:p>
            <a:endParaRPr lang="el-GR" dirty="0"/>
          </a:p>
          <a:p>
            <a:endParaRPr lang="el-GR" dirty="0"/>
          </a:p>
        </p:txBody>
      </p:sp>
      <p:sp>
        <p:nvSpPr>
          <p:cNvPr id="5" name="TextBox 4"/>
          <p:cNvSpPr txBox="1"/>
          <p:nvPr/>
        </p:nvSpPr>
        <p:spPr>
          <a:xfrm>
            <a:off x="152400" y="4863405"/>
            <a:ext cx="428517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a:ln>
                  <a:noFill/>
                </a:ln>
                <a:solidFill>
                  <a:prstClr val="black"/>
                </a:solidFill>
                <a:effectLst/>
                <a:uLnTx/>
                <a:uFillTx/>
                <a:latin typeface="Cambria" panose="02040503050406030204"/>
                <a:ea typeface="+mn-ea"/>
                <a:cs typeface="+mn-cs"/>
              </a:rPr>
              <a:t>Εικόνα: Επισκευή μιας πλακέτας κυκλωμάτων ενός υπολογιστή. Χρησιμοποιούμε καθημερινά αντικείμενα που περιέχουν ηλεκτρικά κυκλώματα, συμπεριλαμβανομένων και κάποιων με πολύ μικρότερες πλακέτες από την εικονιζόμενη. Μεταξύ αυτών, έχουμε τα φορητά βιντεοπαιχνίδια, τα κινητά τηλέφωνα, και τις ψηφιακές φωτογραφικές μηχανές. Σε αυτό το κεφάλαιο, μελετάμε απλά ηλεκτρικά κυκλώματα και μαθαίνουμε πώς να τα αναλύουμε.</a:t>
            </a:r>
            <a:endParaRPr kumimoji="0" lang="en-US" sz="11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94" y="974886"/>
            <a:ext cx="4119007" cy="3888521"/>
          </a:xfrm>
          <a:prstGeom prst="rect">
            <a:avLst/>
          </a:prstGeom>
          <a:ln>
            <a:noFill/>
          </a:ln>
          <a:effectLst>
            <a:softEdge rad="112500"/>
          </a:effectLst>
        </p:spPr>
      </p:pic>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7551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t>Ηλεκτρικά Κυκλώματα Συνεχούς Ρεύματος</a:t>
            </a:r>
          </a:p>
          <a:p>
            <a:endParaRPr lang="el-GR" dirty="0"/>
          </a:p>
          <a:p>
            <a:endParaRPr lang="el-GR" dirty="0"/>
          </a:p>
        </p:txBody>
      </p:sp>
      <p:sp>
        <p:nvSpPr>
          <p:cNvPr id="5" name="TextBox 4"/>
          <p:cNvSpPr txBox="1"/>
          <p:nvPr/>
        </p:nvSpPr>
        <p:spPr>
          <a:xfrm>
            <a:off x="152400" y="4863405"/>
            <a:ext cx="428517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100" b="1" i="0" u="none" strike="noStrike" kern="1200" cap="none" spc="0" normalizeH="0" baseline="0" noProof="0" dirty="0">
                <a:ln>
                  <a:noFill/>
                </a:ln>
                <a:solidFill>
                  <a:prstClr val="black"/>
                </a:solidFill>
                <a:effectLst/>
                <a:uLnTx/>
                <a:uFillTx/>
                <a:latin typeface="Cambria" panose="02040503050406030204"/>
                <a:ea typeface="+mn-ea"/>
                <a:cs typeface="+mn-cs"/>
              </a:rPr>
              <a:t>Εικόνα: Επισκευή μιας πλακέτας κυκλωμάτων ενός υπολογιστή. Χρησιμοποιούμε καθημερινά αντικείμενα που περιέχουν ηλεκτρικά κυκλώματα, συμπεριλαμβανομένων και κάποιων με πολύ μικρότερες πλακέτες από την εικονιζόμενη. Μεταξύ αυτών, έχουμε τα φορητά βιντεοπαιχνίδια, τα κινητά τηλέφωνα, και τις ψηφιακές φωτογραφικές μηχανές. Σε αυτό το κεφάλαιο, μελετάμε απλά ηλεκτρικά κυκλώματα και μαθαίνουμε πώς να τα αναλύουμε.</a:t>
            </a:r>
            <a:endParaRPr kumimoji="0" lang="en-US" sz="11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94" y="974886"/>
            <a:ext cx="4119007" cy="3888521"/>
          </a:xfrm>
          <a:prstGeom prst="rect">
            <a:avLst/>
          </a:prstGeom>
          <a:ln>
            <a:noFill/>
          </a:ln>
          <a:effectLst>
            <a:softEdge rad="112500"/>
          </a:effectLst>
        </p:spPr>
      </p:pic>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0730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0" y="1371600"/>
            <a:ext cx="7872250" cy="5181601"/>
          </a:xfrm>
        </p:spPr>
        <p:txBody>
          <a:bodyPr>
            <a:normAutofit fontScale="92500" lnSpcReduction="10000"/>
          </a:bodyPr>
          <a:lstStyle/>
          <a:p>
            <a:r>
              <a:rPr lang="el-GR" sz="2600" b="1" dirty="0">
                <a:latin typeface="Calibri" panose="020F0502020204030204" pitchFamily="34" charset="0"/>
                <a:cs typeface="Calibri" panose="020F0502020204030204" pitchFamily="34" charset="0"/>
              </a:rPr>
              <a:t>Εισαγωγή</a:t>
            </a:r>
            <a:endParaRPr lang="el-GR" sz="26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Τα κυκλώματα που θα δούμε περιέχουν τους δομικούς λίθους που συζητήσαμε ως τώρα</a:t>
            </a:r>
          </a:p>
          <a:p>
            <a:pPr lvl="1"/>
            <a:r>
              <a:rPr lang="el-GR" dirty="0">
                <a:latin typeface="Calibri" panose="020F0502020204030204" pitchFamily="34" charset="0"/>
                <a:cs typeface="Calibri" panose="020F0502020204030204" pitchFamily="34" charset="0"/>
              </a:rPr>
              <a:t>Αντιστάσεις, </a:t>
            </a:r>
            <a:r>
              <a:rPr lang="el-GR" strike="sngStrike" dirty="0">
                <a:latin typeface="Calibri" panose="020F0502020204030204" pitchFamily="34" charset="0"/>
                <a:cs typeface="Calibri" panose="020F0502020204030204" pitchFamily="34" charset="0"/>
              </a:rPr>
              <a:t>πυκνωτές</a:t>
            </a:r>
            <a:r>
              <a:rPr lang="el-GR" dirty="0">
                <a:latin typeface="Calibri" panose="020F0502020204030204" pitchFamily="34" charset="0"/>
                <a:cs typeface="Calibri" panose="020F0502020204030204" pitchFamily="34" charset="0"/>
              </a:rPr>
              <a:t>, και πηγές διαφοράς δυναμικού (μπαταρίες)</a:t>
            </a:r>
          </a:p>
          <a:p>
            <a:endParaRPr lang="el-GR" sz="13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Στην προσπάθεια ανάλυσής τους θα μάθουμε για τους </a:t>
            </a:r>
            <a:r>
              <a:rPr lang="el-GR" b="1" i="1" dirty="0">
                <a:latin typeface="Calibri" panose="020F0502020204030204" pitchFamily="34" charset="0"/>
                <a:cs typeface="Calibri" panose="020F0502020204030204" pitchFamily="34" charset="0"/>
              </a:rPr>
              <a:t>Κανόνες του </a:t>
            </a:r>
            <a:r>
              <a:rPr lang="en-US" b="1" i="1" dirty="0">
                <a:latin typeface="Calibri" panose="020F0502020204030204" pitchFamily="34" charset="0"/>
                <a:cs typeface="Calibri" panose="020F0502020204030204" pitchFamily="34" charset="0"/>
              </a:rPr>
              <a:t>Kirchhoff</a:t>
            </a:r>
          </a:p>
          <a:p>
            <a:pPr lvl="1"/>
            <a:r>
              <a:rPr lang="el-GR" dirty="0">
                <a:latin typeface="Calibri" panose="020F0502020204030204" pitchFamily="34" charset="0"/>
                <a:cs typeface="Calibri" panose="020F0502020204030204" pitchFamily="34" charset="0"/>
              </a:rPr>
              <a:t>Προέρχονται από την </a:t>
            </a:r>
            <a:r>
              <a:rPr lang="el-GR" b="1" i="1" dirty="0">
                <a:latin typeface="Calibri" panose="020F0502020204030204" pitchFamily="34" charset="0"/>
                <a:cs typeface="Calibri" panose="020F0502020204030204" pitchFamily="34" charset="0"/>
              </a:rPr>
              <a:t>αρχή διατήρησης της ενέργειας </a:t>
            </a:r>
            <a:r>
              <a:rPr lang="el-GR" dirty="0">
                <a:latin typeface="Calibri" panose="020F0502020204030204" pitchFamily="34" charset="0"/>
                <a:cs typeface="Calibri" panose="020F0502020204030204" pitchFamily="34" charset="0"/>
              </a:rPr>
              <a:t>και την </a:t>
            </a:r>
            <a:r>
              <a:rPr lang="el-GR" b="1" i="1" dirty="0">
                <a:latin typeface="Calibri" panose="020F0502020204030204" pitchFamily="34" charset="0"/>
                <a:cs typeface="Calibri" panose="020F0502020204030204" pitchFamily="34" charset="0"/>
              </a:rPr>
              <a:t>αρχή διατήρησης του φορτίου</a:t>
            </a:r>
          </a:p>
          <a:p>
            <a:endParaRPr lang="el-GR" sz="14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Το ρεύμα που θα διαρρέει τα κυκλώματά μας θα είναι </a:t>
            </a:r>
            <a:r>
              <a:rPr lang="el-GR" strike="sngStrike" dirty="0">
                <a:latin typeface="Calibri" panose="020F0502020204030204" pitchFamily="34" charset="0"/>
                <a:cs typeface="Calibri" panose="020F0502020204030204" pitchFamily="34" charset="0"/>
              </a:rPr>
              <a:t>(αρχικά) </a:t>
            </a:r>
            <a:r>
              <a:rPr lang="el-GR" dirty="0">
                <a:latin typeface="Calibri" panose="020F0502020204030204" pitchFamily="34" charset="0"/>
                <a:cs typeface="Calibri" panose="020F0502020204030204" pitchFamily="34" charset="0"/>
              </a:rPr>
              <a:t>σταθερό σε κατεύθυνση</a:t>
            </a:r>
            <a:r>
              <a:rPr lang="en-US" dirty="0">
                <a:latin typeface="Calibri" panose="020F0502020204030204" pitchFamily="34" charset="0"/>
                <a:cs typeface="Calibri" panose="020F0502020204030204" pitchFamily="34" charset="0"/>
              </a:rPr>
              <a:t> </a:t>
            </a:r>
            <a:r>
              <a:rPr lang="el-GR" strike="sngStrike" dirty="0">
                <a:latin typeface="Calibri" panose="020F0502020204030204" pitchFamily="34" charset="0"/>
                <a:cs typeface="Calibri" panose="020F0502020204030204" pitchFamily="34" charset="0"/>
              </a:rPr>
              <a:t>αλλά όχι πάντα και σε μέτρο </a:t>
            </a:r>
            <a:r>
              <a:rPr lang="el-GR" dirty="0">
                <a:latin typeface="Calibri" panose="020F0502020204030204" pitchFamily="34" charset="0"/>
                <a:cs typeface="Calibri" panose="020F0502020204030204" pitchFamily="34" charset="0"/>
              </a:rPr>
              <a:t> και σε μέτρο</a:t>
            </a:r>
            <a:endParaRPr lang="el-GR" strike="sngStrike"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Ξεκινώντας, ας θυμηθούμε πρώτα με λίγο περισσότερη λεπτομέρεια τον «</a:t>
            </a:r>
            <a:r>
              <a:rPr lang="el-GR" dirty="0" err="1">
                <a:latin typeface="Calibri" panose="020F0502020204030204" pitchFamily="34" charset="0"/>
                <a:cs typeface="Calibri" panose="020F0502020204030204" pitchFamily="34" charset="0"/>
              </a:rPr>
              <a:t>πάροχο</a:t>
            </a:r>
            <a:r>
              <a:rPr lang="el-GR" dirty="0">
                <a:latin typeface="Calibri" panose="020F0502020204030204" pitchFamily="34" charset="0"/>
                <a:cs typeface="Calibri" panose="020F0502020204030204" pitchFamily="34" charset="0"/>
              </a:rPr>
              <a:t> της ενέργειας», την </a:t>
            </a:r>
            <a:r>
              <a:rPr lang="el-GR" b="1" dirty="0">
                <a:latin typeface="Calibri" panose="020F0502020204030204" pitchFamily="34" charset="0"/>
                <a:cs typeface="Calibri" panose="020F0502020204030204" pitchFamily="34" charset="0"/>
              </a:rPr>
              <a:t>μπαταρία</a:t>
            </a: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31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ducts - Battery Dynamics">
            <a:extLst>
              <a:ext uri="{FF2B5EF4-FFF2-40B4-BE49-F238E27FC236}">
                <a16:creationId xmlns:a16="http://schemas.microsoft.com/office/drawing/2014/main" id="{4E47D444-314A-ABAE-CCCA-CE4C6FF7F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00" t="11212" r="19000" b="7980"/>
          <a:stretch/>
        </p:blipFill>
        <p:spPr bwMode="auto">
          <a:xfrm>
            <a:off x="5442205" y="697040"/>
            <a:ext cx="3168396"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2" y="1371601"/>
            <a:ext cx="7872251" cy="5334002"/>
          </a:xfrm>
        </p:spPr>
        <p:txBody>
          <a:bodyPr>
            <a:normAutofit lnSpcReduction="10000"/>
          </a:bodyPr>
          <a:lstStyle/>
          <a:p>
            <a:r>
              <a:rPr lang="el-GR" b="1" dirty="0">
                <a:latin typeface="Calibri" panose="020F0502020204030204" pitchFamily="34" charset="0"/>
                <a:cs typeface="Calibri" panose="020F0502020204030204" pitchFamily="34" charset="0"/>
              </a:rPr>
              <a:t>Μπαταρία</a:t>
            </a:r>
          </a:p>
          <a:p>
            <a:r>
              <a:rPr lang="el-GR" sz="2200" dirty="0">
                <a:latin typeface="Calibri" panose="020F0502020204030204" pitchFamily="34" charset="0"/>
                <a:cs typeface="Calibri" panose="020F0502020204030204" pitchFamily="34" charset="0"/>
              </a:rPr>
              <a:t>Η βασική πηγή διαφοράς δυναμικού</a:t>
            </a:r>
          </a:p>
          <a:p>
            <a:r>
              <a:rPr lang="el-GR" sz="2200" dirty="0">
                <a:latin typeface="Calibri" panose="020F0502020204030204" pitchFamily="34" charset="0"/>
                <a:cs typeface="Calibri" panose="020F0502020204030204" pitchFamily="34" charset="0"/>
              </a:rPr>
              <a:t>Πόλοι μπαταρίας:</a:t>
            </a:r>
          </a:p>
          <a:p>
            <a:pPr lvl="1"/>
            <a:r>
              <a:rPr lang="el-GR" sz="2000" b="1" dirty="0">
                <a:latin typeface="Calibri" panose="020F0502020204030204" pitchFamily="34" charset="0"/>
                <a:cs typeface="Calibri" panose="020F0502020204030204" pitchFamily="34" charset="0"/>
              </a:rPr>
              <a:t>Θετικός (+): υψηλού δυναμικού</a:t>
            </a:r>
          </a:p>
          <a:p>
            <a:pPr lvl="1"/>
            <a:r>
              <a:rPr lang="el-GR" sz="2000" b="1" dirty="0">
                <a:latin typeface="Calibri" panose="020F0502020204030204" pitchFamily="34" charset="0"/>
                <a:cs typeface="Calibri" panose="020F0502020204030204" pitchFamily="34" charset="0"/>
              </a:rPr>
              <a:t>Αρνητικός (-): χαμηλότερου δυναμικού</a:t>
            </a:r>
            <a:endParaRPr lang="el-GR" sz="300" b="1"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Όταν συνδέεται σε κύκλωμα, οι ηλεκτροχημικές διεργασίες που συμβαίνουν μέσα της επιτρέπουν να </a:t>
            </a:r>
            <a:r>
              <a:rPr lang="el-GR" sz="2200" b="1" dirty="0">
                <a:latin typeface="Calibri" panose="020F0502020204030204" pitchFamily="34" charset="0"/>
                <a:cs typeface="Calibri" panose="020F0502020204030204" pitchFamily="34" charset="0"/>
              </a:rPr>
              <a:t>παράγει έργο επάνω σε φορτία</a:t>
            </a:r>
            <a:r>
              <a:rPr lang="el-GR" sz="2200" dirty="0">
                <a:latin typeface="Calibri" panose="020F0502020204030204" pitchFamily="34" charset="0"/>
                <a:cs typeface="Calibri" panose="020F0502020204030204" pitchFamily="34" charset="0"/>
              </a:rPr>
              <a:t>…</a:t>
            </a:r>
          </a:p>
          <a:p>
            <a:pPr lvl="1"/>
            <a:r>
              <a:rPr lang="el-GR" sz="2000" dirty="0">
                <a:latin typeface="Calibri" panose="020F0502020204030204" pitchFamily="34" charset="0"/>
                <a:cs typeface="Calibri" panose="020F0502020204030204" pitchFamily="34" charset="0"/>
              </a:rPr>
              <a:t>…δημιουργώντας συσσώρευση αντίθετων φορτίων στους δυο πόλους της</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αρνητικών στον αρνητικό πόλο)</a:t>
            </a:r>
            <a:r>
              <a:rPr lang="en-US"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sym typeface="Wingdings" panose="05000000000000000000" pitchFamily="2" charset="2"/>
              </a:rPr>
              <a:t> </a:t>
            </a:r>
            <a:r>
              <a:rPr lang="el-GR" sz="2000" dirty="0">
                <a:latin typeface="Calibri" panose="020F0502020204030204" pitchFamily="34" charset="0"/>
                <a:cs typeface="Calibri" panose="020F0502020204030204" pitchFamily="34" charset="0"/>
                <a:sym typeface="Wingdings" panose="05000000000000000000" pitchFamily="2" charset="2"/>
              </a:rPr>
              <a:t>ηλεκτρικό πεδίο</a:t>
            </a:r>
            <a:endParaRPr lang="en-US" sz="2000"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Το ηλεκτρικό πεδίο αναγκάζει τα ελεύθερα ηλεκτρόνια των καλωδίων να κινηθούν από τον αρνητικό πόλο στο θετικό πόλο</a:t>
            </a:r>
            <a:endParaRPr lang="en-US" sz="2000" dirty="0">
              <a:latin typeface="Calibri" panose="020F0502020204030204" pitchFamily="34" charset="0"/>
              <a:cs typeface="Calibri" panose="020F0502020204030204" pitchFamily="34" charset="0"/>
            </a:endParaRPr>
          </a:p>
          <a:p>
            <a:pPr lvl="2"/>
            <a:r>
              <a:rPr lang="el-GR" sz="1800" dirty="0">
                <a:latin typeface="Calibri" panose="020F0502020204030204" pitchFamily="34" charset="0"/>
                <a:cs typeface="Calibri" panose="020F0502020204030204" pitchFamily="34" charset="0"/>
              </a:rPr>
              <a:t>Θυμηθείτε: το συμβατικό ρεύμα έχει φορά </a:t>
            </a:r>
            <a:r>
              <a:rPr lang="el-GR" sz="1800" i="1" dirty="0">
                <a:latin typeface="Calibri" panose="020F0502020204030204" pitchFamily="34" charset="0"/>
                <a:cs typeface="Calibri" panose="020F0502020204030204" pitchFamily="34" charset="0"/>
              </a:rPr>
              <a:t>αντίθετη</a:t>
            </a:r>
            <a:r>
              <a:rPr lang="el-GR" sz="1800" dirty="0">
                <a:latin typeface="Calibri" panose="020F0502020204030204" pitchFamily="34" charset="0"/>
                <a:cs typeface="Calibri" panose="020F0502020204030204" pitchFamily="34" charset="0"/>
              </a:rPr>
              <a:t> των ηλεκτρονίων</a:t>
            </a:r>
            <a:endParaRPr lang="el-GR" sz="1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Η μπαταρία «αδειάζει» στην προσπάθειά της να συνεχίσει να «πολώνει» τα φορτία εντός της</a:t>
            </a:r>
            <a:endParaRPr lang="en-US" sz="2200" dirty="0">
              <a:latin typeface="Calibri" panose="020F0502020204030204" pitchFamily="34" charset="0"/>
              <a:cs typeface="Calibri" panose="020F0502020204030204" pitchFamily="34" charset="0"/>
            </a:endParaRPr>
          </a:p>
        </p:txBody>
      </p:sp>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5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pic>
        <p:nvPicPr>
          <p:cNvPr id="4" name="Picture 3"/>
          <p:cNvPicPr>
            <a:picLocks noChangeAspect="1"/>
          </p:cNvPicPr>
          <p:nvPr/>
        </p:nvPicPr>
        <p:blipFill rotWithShape="1">
          <a:blip r:embed="rId2"/>
          <a:srcRect l="2801"/>
          <a:stretch/>
        </p:blipFill>
        <p:spPr>
          <a:xfrm>
            <a:off x="5896897" y="717811"/>
            <a:ext cx="2743201" cy="3657600"/>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6783"/>
                <a:ext cx="7872251" cy="5405019"/>
              </a:xfrm>
            </p:spPr>
            <p:txBody>
              <a:bodyPr>
                <a:normAutofit lnSpcReduction="10000"/>
              </a:bodyPr>
              <a:lstStyle/>
              <a:p>
                <a:r>
                  <a:rPr lang="el-GR" b="1" dirty="0">
                    <a:latin typeface="Calibri" panose="020F0502020204030204" pitchFamily="34" charset="0"/>
                    <a:cs typeface="Calibri" panose="020F0502020204030204" pitchFamily="34" charset="0"/>
                  </a:rPr>
                  <a:t>Μπαταρία</a:t>
                </a:r>
              </a:p>
              <a:p>
                <a:r>
                  <a:rPr lang="el-GR" sz="2200" dirty="0">
                    <a:latin typeface="Calibri" panose="020F0502020204030204" pitchFamily="34" charset="0"/>
                    <a:cs typeface="Calibri" panose="020F0502020204030204" pitchFamily="34" charset="0"/>
                  </a:rPr>
                  <a:t>Μπορούμε να θεωρήσουμε ένα </a:t>
                </a:r>
                <a:r>
                  <a:rPr lang="el-GR" sz="2200" b="1" dirty="0">
                    <a:latin typeface="Calibri" panose="020F0502020204030204" pitchFamily="34" charset="0"/>
                    <a:cs typeface="Calibri" panose="020F0502020204030204" pitchFamily="34" charset="0"/>
                  </a:rPr>
                  <a:t>ιδεατό</a:t>
                </a:r>
                <a:r>
                  <a:rPr lang="el-GR" sz="2200" dirty="0">
                    <a:latin typeface="Calibri" panose="020F0502020204030204" pitchFamily="34" charset="0"/>
                    <a:cs typeface="Calibri" panose="020F0502020204030204" pitchFamily="34" charset="0"/>
                  </a:rPr>
                  <a:t>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μοντέλο μιας μπαταρίας ως μια </a:t>
                </a:r>
                <a:r>
                  <a:rPr lang="el-GR" sz="2200" b="1" dirty="0" err="1">
                    <a:latin typeface="Calibri" panose="020F0502020204030204" pitchFamily="34" charset="0"/>
                    <a:cs typeface="Calibri" panose="020F0502020204030204" pitchFamily="34" charset="0"/>
                  </a:rPr>
                  <a:t>κυλιόμε</a:t>
                </a:r>
                <a:r>
                  <a:rPr lang="el-GR" sz="2200" b="1" dirty="0">
                    <a:latin typeface="Calibri" panose="020F0502020204030204" pitchFamily="34" charset="0"/>
                    <a:cs typeface="Calibri" panose="020F0502020204030204" pitchFamily="34" charset="0"/>
                  </a:rPr>
                  <a:t>-</a:t>
                </a:r>
                <a:br>
                  <a:rPr lang="el-GR" sz="2200" b="1" dirty="0">
                    <a:latin typeface="Calibri" panose="020F0502020204030204" pitchFamily="34" charset="0"/>
                    <a:cs typeface="Calibri" panose="020F0502020204030204" pitchFamily="34" charset="0"/>
                  </a:rPr>
                </a:br>
                <a:r>
                  <a:rPr lang="el-GR" sz="2200" b="1" dirty="0" err="1">
                    <a:latin typeface="Calibri" panose="020F0502020204030204" pitchFamily="34" charset="0"/>
                    <a:cs typeface="Calibri" panose="020F0502020204030204" pitchFamily="34" charset="0"/>
                  </a:rPr>
                  <a:t>νη</a:t>
                </a:r>
                <a:r>
                  <a:rPr lang="el-GR" sz="2200" b="1" dirty="0">
                    <a:latin typeface="Calibri" panose="020F0502020204030204" pitchFamily="34" charset="0"/>
                    <a:cs typeface="Calibri" panose="020F0502020204030204" pitchFamily="34" charset="0"/>
                  </a:rPr>
                  <a:t> σκάλα φορτίου</a:t>
                </a:r>
                <a:r>
                  <a:rPr lang="el-GR" sz="2200" dirty="0">
                    <a:latin typeface="Calibri" panose="020F0502020204030204" pitchFamily="34" charset="0"/>
                    <a:cs typeface="Calibri" panose="020F0502020204030204" pitchFamily="34" charset="0"/>
                  </a:rPr>
                  <a:t> για τις ανάγκες μας</a:t>
                </a:r>
                <a:endParaRPr lang="en-US"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Σύμβαση: ρεύμα </a:t>
                </a:r>
                <a14:m>
                  <m:oMath xmlns:m="http://schemas.openxmlformats.org/officeDocument/2006/math">
                    <m:r>
                      <a:rPr lang="el-GR" sz="2200" i="1" dirty="0">
                        <a:latin typeface="Cambria Math" panose="02040503050406030204" pitchFamily="18" charset="0"/>
                        <a:cs typeface="Calibri" panose="020F0502020204030204" pitchFamily="34" charset="0"/>
                      </a:rPr>
                      <m:t>=</m:t>
                    </m:r>
                  </m:oMath>
                </a14:m>
                <a:r>
                  <a:rPr lang="el-GR" sz="2200" dirty="0">
                    <a:latin typeface="Calibri" panose="020F0502020204030204" pitchFamily="34" charset="0"/>
                    <a:cs typeface="Calibri" panose="020F0502020204030204" pitchFamily="34" charset="0"/>
                  </a:rPr>
                  <a:t> ροή </a:t>
                </a:r>
                <a:r>
                  <a:rPr lang="el-GR" sz="2200" b="1" dirty="0">
                    <a:latin typeface="Calibri" panose="020F0502020204030204" pitchFamily="34" charset="0"/>
                    <a:cs typeface="Calibri" panose="020F0502020204030204" pitchFamily="34" charset="0"/>
                  </a:rPr>
                  <a:t>θετικών</a:t>
                </a:r>
                <a:r>
                  <a:rPr lang="el-GR" sz="2200" dirty="0">
                    <a:latin typeface="Calibri" panose="020F0502020204030204" pitchFamily="34" charset="0"/>
                    <a:cs typeface="Calibri" panose="020F0502020204030204" pitchFamily="34" charset="0"/>
                  </a:rPr>
                  <a:t> φορτίων</a:t>
                </a:r>
              </a:p>
              <a:p>
                <a:r>
                  <a:rPr lang="el-GR" sz="2200" dirty="0">
                    <a:latin typeface="Calibri" panose="020F0502020204030204" pitchFamily="34" charset="0"/>
                    <a:cs typeface="Calibri" panose="020F0502020204030204" pitchFamily="34" charset="0"/>
                  </a:rPr>
                  <a:t>Η σκάλα ανυψώνει θετικά φορτία</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από τον </a:t>
                </a:r>
                <a:r>
                  <a:rPr lang="el-GR" sz="2200" b="1" dirty="0">
                    <a:latin typeface="Calibri" panose="020F0502020204030204" pitchFamily="34" charset="0"/>
                    <a:cs typeface="Calibri" panose="020F0502020204030204" pitchFamily="34" charset="0"/>
                  </a:rPr>
                  <a:t>αρνητικό (χαμηλό δυναμικό)</a:t>
                </a:r>
                <a:br>
                  <a:rPr lang="el-GR" sz="2200" b="1" dirty="0">
                    <a:latin typeface="Calibri" panose="020F0502020204030204" pitchFamily="34" charset="0"/>
                    <a:cs typeface="Calibri" panose="020F0502020204030204" pitchFamily="34" charset="0"/>
                  </a:rPr>
                </a:br>
                <a:r>
                  <a:rPr lang="el-GR" sz="2200" b="1" dirty="0">
                    <a:latin typeface="Calibri" panose="020F0502020204030204" pitchFamily="34" charset="0"/>
                    <a:cs typeface="Calibri" panose="020F0502020204030204" pitchFamily="34" charset="0"/>
                  </a:rPr>
                  <a:t>στο θετικό πόλο (υψηλό δυναμικό)</a:t>
                </a:r>
                <a:endParaRPr lang="en-US" sz="1050" b="1"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Συγκεκριμένα:</a:t>
                </a:r>
              </a:p>
              <a:p>
                <a:pPr lvl="1">
                  <a:buFont typeface="Wingdings" panose="05000000000000000000" pitchFamily="2" charset="2"/>
                  <a:buChar char="§"/>
                </a:pPr>
                <a:r>
                  <a:rPr lang="el-GR" sz="1900" dirty="0">
                    <a:latin typeface="Calibri" panose="020F0502020204030204" pitchFamily="34" charset="0"/>
                    <a:cs typeface="Calibri" panose="020F0502020204030204" pitchFamily="34" charset="0"/>
                  </a:rPr>
                  <a:t>Η μπαταρία παρέχει διαφορά δυναμικού </a:t>
                </a:r>
                <a14:m>
                  <m:oMath xmlns:m="http://schemas.openxmlformats.org/officeDocument/2006/math">
                    <m:r>
                      <m:rPr>
                        <m:sty m:val="p"/>
                      </m:rPr>
                      <a:rPr lang="en-US" sz="1900">
                        <a:latin typeface="Cambria Math" panose="02040503050406030204" pitchFamily="18" charset="0"/>
                        <a:cs typeface="Calibri" panose="020F0502020204030204" pitchFamily="34" charset="0"/>
                      </a:rPr>
                      <m:t>Δ</m:t>
                    </m:r>
                    <m:r>
                      <a:rPr lang="en-US" sz="1900" i="1">
                        <a:latin typeface="Cambria Math" panose="02040503050406030204" pitchFamily="18" charset="0"/>
                        <a:cs typeface="Calibri" panose="020F0502020204030204" pitchFamily="34" charset="0"/>
                      </a:rPr>
                      <m:t>𝑉</m:t>
                    </m:r>
                  </m:oMath>
                </a14:m>
                <a:r>
                  <a:rPr lang="en-US" sz="1900" dirty="0">
                    <a:latin typeface="Calibri" panose="020F0502020204030204" pitchFamily="34" charset="0"/>
                    <a:cs typeface="Calibri" panose="020F0502020204030204" pitchFamily="34" charset="0"/>
                  </a:rPr>
                  <a:t> </a:t>
                </a:r>
                <a:r>
                  <a:rPr lang="el-GR" sz="1900" dirty="0">
                    <a:latin typeface="Calibri" panose="020F0502020204030204" pitchFamily="34" charset="0"/>
                    <a:cs typeface="Calibri" panose="020F0502020204030204" pitchFamily="34" charset="0"/>
                  </a:rPr>
                  <a:t>μεταξύ των ακρών ενός αγωγού στον οποίο τη συνδέουμε με (θεωρητικά) ιδανικά καλώδια</a:t>
                </a:r>
              </a:p>
              <a:p>
                <a:pPr lvl="1">
                  <a:buFont typeface="Wingdings" panose="05000000000000000000" pitchFamily="2" charset="2"/>
                  <a:buChar char="§"/>
                </a:pPr>
                <a:r>
                  <a:rPr lang="el-GR" sz="1900" dirty="0">
                    <a:latin typeface="Calibri" panose="020F0502020204030204" pitchFamily="34" charset="0"/>
                    <a:cs typeface="Calibri" panose="020F0502020204030204" pitchFamily="34" charset="0"/>
                  </a:rPr>
                  <a:t>Η </a:t>
                </a:r>
                <a14:m>
                  <m:oMath xmlns:m="http://schemas.openxmlformats.org/officeDocument/2006/math">
                    <m:r>
                      <m:rPr>
                        <m:sty m:val="p"/>
                      </m:rPr>
                      <a:rPr lang="en-US" sz="1900">
                        <a:latin typeface="Cambria Math" panose="02040503050406030204" pitchFamily="18" charset="0"/>
                        <a:cs typeface="Calibri" panose="020F0502020204030204" pitchFamily="34" charset="0"/>
                      </a:rPr>
                      <m:t>Δ</m:t>
                    </m:r>
                    <m:r>
                      <a:rPr lang="en-US" sz="1900" i="1">
                        <a:latin typeface="Cambria Math" panose="02040503050406030204" pitchFamily="18" charset="0"/>
                        <a:cs typeface="Calibri" panose="020F0502020204030204" pitchFamily="34" charset="0"/>
                      </a:rPr>
                      <m:t>𝑉</m:t>
                    </m:r>
                  </m:oMath>
                </a14:m>
                <a:r>
                  <a:rPr lang="en-US" sz="1900" dirty="0">
                    <a:latin typeface="Calibri" panose="020F0502020204030204" pitchFamily="34" charset="0"/>
                    <a:cs typeface="Calibri" panose="020F0502020204030204" pitchFamily="34" charset="0"/>
                  </a:rPr>
                  <a:t> </a:t>
                </a:r>
                <a:r>
                  <a:rPr lang="el-GR" sz="1900" dirty="0">
                    <a:latin typeface="Calibri" panose="020F0502020204030204" pitchFamily="34" charset="0"/>
                    <a:cs typeface="Calibri" panose="020F0502020204030204" pitchFamily="34" charset="0"/>
                  </a:rPr>
                  <a:t>προκαλεί ηλεκτρικό πεδίο </a:t>
                </a:r>
                <a14:m>
                  <m:oMath xmlns:m="http://schemas.openxmlformats.org/officeDocument/2006/math">
                    <m:r>
                      <a:rPr lang="en-US" sz="1900" i="1">
                        <a:latin typeface="Cambria Math" panose="02040503050406030204" pitchFamily="18" charset="0"/>
                        <a:cs typeface="Calibri" panose="020F0502020204030204" pitchFamily="34" charset="0"/>
                      </a:rPr>
                      <m:t>𝐸</m:t>
                    </m:r>
                    <m:r>
                      <a:rPr lang="en-US" sz="1900" i="1">
                        <a:latin typeface="Cambria Math" panose="02040503050406030204" pitchFamily="18" charset="0"/>
                        <a:cs typeface="Calibri" panose="020F0502020204030204" pitchFamily="34" charset="0"/>
                      </a:rPr>
                      <m:t>=</m:t>
                    </m:r>
                    <m:f>
                      <m:fPr>
                        <m:ctrlPr>
                          <a:rPr lang="en-US" sz="1900" i="1">
                            <a:latin typeface="Cambria Math" panose="02040503050406030204" pitchFamily="18" charset="0"/>
                            <a:cs typeface="Calibri" panose="020F0502020204030204" pitchFamily="34" charset="0"/>
                          </a:rPr>
                        </m:ctrlPr>
                      </m:fPr>
                      <m:num>
                        <m:r>
                          <m:rPr>
                            <m:sty m:val="p"/>
                          </m:rPr>
                          <a:rPr lang="en-US" sz="1900">
                            <a:latin typeface="Cambria Math" panose="02040503050406030204" pitchFamily="18" charset="0"/>
                            <a:cs typeface="Calibri" panose="020F0502020204030204" pitchFamily="34" charset="0"/>
                          </a:rPr>
                          <m:t>Δ</m:t>
                        </m:r>
                        <m:r>
                          <a:rPr lang="en-US" sz="1900" i="1">
                            <a:latin typeface="Cambria Math" panose="02040503050406030204" pitchFamily="18" charset="0"/>
                            <a:cs typeface="Calibri" panose="020F0502020204030204" pitchFamily="34" charset="0"/>
                          </a:rPr>
                          <m:t>𝑉</m:t>
                        </m:r>
                      </m:num>
                      <m:den>
                        <m:r>
                          <a:rPr lang="en-US" sz="1900" i="1">
                            <a:latin typeface="Cambria Math" panose="02040503050406030204" pitchFamily="18" charset="0"/>
                            <a:cs typeface="Calibri" panose="020F0502020204030204" pitchFamily="34" charset="0"/>
                          </a:rPr>
                          <m:t>𝐿</m:t>
                        </m:r>
                      </m:den>
                    </m:f>
                  </m:oMath>
                </a14:m>
                <a:r>
                  <a:rPr lang="en-US" sz="1900" dirty="0">
                    <a:latin typeface="Calibri" panose="020F0502020204030204" pitchFamily="34" charset="0"/>
                    <a:cs typeface="Calibri" panose="020F0502020204030204" pitchFamily="34" charset="0"/>
                  </a:rPr>
                  <a:t> </a:t>
                </a:r>
                <a:r>
                  <a:rPr lang="el-GR" sz="1900" dirty="0">
                    <a:latin typeface="Calibri" panose="020F0502020204030204" pitchFamily="34" charset="0"/>
                    <a:cs typeface="Calibri" panose="020F0502020204030204" pitchFamily="34" charset="0"/>
                  </a:rPr>
                  <a:t>σε έναν ωμικό αγωγό μήκους </a:t>
                </a:r>
                <a14:m>
                  <m:oMath xmlns:m="http://schemas.openxmlformats.org/officeDocument/2006/math">
                    <m:r>
                      <a:rPr lang="en-US" sz="1900" i="1">
                        <a:latin typeface="Cambria Math" panose="02040503050406030204" pitchFamily="18" charset="0"/>
                        <a:cs typeface="Calibri" panose="020F0502020204030204" pitchFamily="34" charset="0"/>
                      </a:rPr>
                      <m:t>𝐿</m:t>
                    </m:r>
                  </m:oMath>
                </a14:m>
                <a:endParaRPr lang="el-GR" sz="1900" dirty="0">
                  <a:latin typeface="Calibri" panose="020F0502020204030204" pitchFamily="34" charset="0"/>
                  <a:cs typeface="Calibri" panose="020F0502020204030204" pitchFamily="34" charset="0"/>
                </a:endParaRPr>
              </a:p>
              <a:p>
                <a:pPr lvl="1">
                  <a:buFont typeface="Wingdings" panose="05000000000000000000" pitchFamily="2" charset="2"/>
                  <a:buChar char="§"/>
                </a:pPr>
                <a:r>
                  <a:rPr lang="el-GR" sz="1900" dirty="0">
                    <a:latin typeface="Calibri" panose="020F0502020204030204" pitchFamily="34" charset="0"/>
                    <a:cs typeface="Calibri" panose="020F0502020204030204" pitchFamily="34" charset="0"/>
                  </a:rPr>
                  <a:t>Το πεδίο εγκαθιστά ρεύμα </a:t>
                </a:r>
                <a14:m>
                  <m:oMath xmlns:m="http://schemas.openxmlformats.org/officeDocument/2006/math">
                    <m:r>
                      <a:rPr lang="en-US" sz="1900" i="1">
                        <a:latin typeface="Cambria Math" panose="02040503050406030204" pitchFamily="18" charset="0"/>
                        <a:cs typeface="Calibri" panose="020F0502020204030204" pitchFamily="34" charset="0"/>
                      </a:rPr>
                      <m:t>𝐼</m:t>
                    </m:r>
                    <m:r>
                      <a:rPr lang="en-US" sz="1900" i="1">
                        <a:latin typeface="Cambria Math" panose="02040503050406030204" pitchFamily="18" charset="0"/>
                        <a:cs typeface="Calibri" panose="020F0502020204030204" pitchFamily="34" charset="0"/>
                      </a:rPr>
                      <m:t>=</m:t>
                    </m:r>
                    <m:r>
                      <a:rPr lang="en-US" sz="1900" i="1">
                        <a:latin typeface="Cambria Math" panose="02040503050406030204" pitchFamily="18" charset="0"/>
                        <a:cs typeface="Calibri" panose="020F0502020204030204" pitchFamily="34" charset="0"/>
                      </a:rPr>
                      <m:t>𝐽𝐴</m:t>
                    </m:r>
                    <m:r>
                      <a:rPr lang="en-US" sz="1900" i="1">
                        <a:latin typeface="Cambria Math" panose="02040503050406030204" pitchFamily="18" charset="0"/>
                        <a:cs typeface="Calibri" panose="020F0502020204030204" pitchFamily="34" charset="0"/>
                      </a:rPr>
                      <m:t>=</m:t>
                    </m:r>
                    <m:r>
                      <a:rPr lang="en-US" sz="1900" i="1">
                        <a:latin typeface="Cambria Math" panose="02040503050406030204" pitchFamily="18" charset="0"/>
                        <a:cs typeface="Calibri" panose="020F0502020204030204" pitchFamily="34" charset="0"/>
                      </a:rPr>
                      <m:t>𝜎</m:t>
                    </m:r>
                    <m:r>
                      <a:rPr lang="en-US" sz="1900" i="1">
                        <a:latin typeface="Cambria Math" panose="02040503050406030204" pitchFamily="18" charset="0"/>
                        <a:cs typeface="Calibri" panose="020F0502020204030204" pitchFamily="34" charset="0"/>
                      </a:rPr>
                      <m:t>𝐴𝐸</m:t>
                    </m:r>
                  </m:oMath>
                </a14:m>
                <a:r>
                  <a:rPr lang="en-US" sz="1900" dirty="0">
                    <a:latin typeface="Calibri" panose="020F0502020204030204" pitchFamily="34" charset="0"/>
                    <a:cs typeface="Calibri" panose="020F0502020204030204" pitchFamily="34" charset="0"/>
                  </a:rPr>
                  <a:t> </a:t>
                </a:r>
                <a:r>
                  <a:rPr lang="el-GR" sz="1900" dirty="0">
                    <a:latin typeface="Calibri" panose="020F0502020204030204" pitchFamily="34" charset="0"/>
                    <a:cs typeface="Calibri" panose="020F0502020204030204" pitchFamily="34" charset="0"/>
                  </a:rPr>
                  <a:t>στον αγωγό διατομής </a:t>
                </a:r>
                <a14:m>
                  <m:oMath xmlns:m="http://schemas.openxmlformats.org/officeDocument/2006/math">
                    <m:r>
                      <a:rPr lang="en-US" sz="1900" i="1">
                        <a:latin typeface="Cambria Math" panose="02040503050406030204" pitchFamily="18" charset="0"/>
                        <a:cs typeface="Calibri" panose="020F0502020204030204" pitchFamily="34" charset="0"/>
                      </a:rPr>
                      <m:t>𝐴</m:t>
                    </m:r>
                  </m:oMath>
                </a14:m>
                <a:endParaRPr lang="el-GR" sz="1900" dirty="0">
                  <a:latin typeface="Calibri" panose="020F0502020204030204" pitchFamily="34" charset="0"/>
                  <a:cs typeface="Calibri" panose="020F0502020204030204" pitchFamily="34" charset="0"/>
                </a:endParaRPr>
              </a:p>
              <a:p>
                <a:pPr lvl="1">
                  <a:buFont typeface="Wingdings" panose="05000000000000000000" pitchFamily="2" charset="2"/>
                  <a:buChar char="§"/>
                </a:pPr>
                <a:r>
                  <a:rPr lang="el-GR" sz="1900" dirty="0">
                    <a:latin typeface="Calibri" panose="020F0502020204030204" pitchFamily="34" charset="0"/>
                    <a:cs typeface="Calibri" panose="020F0502020204030204" pitchFamily="34" charset="0"/>
                  </a:rPr>
                  <a:t>Το μέτρο του ρεύματος καθορίζεται από την αντίσταση του αγωγού και θα είναι </a:t>
                </a:r>
                <a14:m>
                  <m:oMath xmlns:m="http://schemas.openxmlformats.org/officeDocument/2006/math">
                    <m:r>
                      <a:rPr lang="en-US" sz="1900" i="1">
                        <a:latin typeface="Cambria Math" panose="02040503050406030204" pitchFamily="18" charset="0"/>
                        <a:cs typeface="Calibri" panose="020F0502020204030204" pitchFamily="34" charset="0"/>
                      </a:rPr>
                      <m:t>𝐼</m:t>
                    </m:r>
                    <m:r>
                      <a:rPr lang="en-US" sz="1900" i="1">
                        <a:latin typeface="Cambria Math" panose="02040503050406030204" pitchFamily="18" charset="0"/>
                        <a:cs typeface="Calibri" panose="020F0502020204030204" pitchFamily="34" charset="0"/>
                      </a:rPr>
                      <m:t>=</m:t>
                    </m:r>
                    <m:r>
                      <m:rPr>
                        <m:sty m:val="p"/>
                      </m:rPr>
                      <a:rPr lang="en-US" sz="1900">
                        <a:latin typeface="Cambria Math" panose="02040503050406030204" pitchFamily="18" charset="0"/>
                        <a:cs typeface="Calibri" panose="020F0502020204030204" pitchFamily="34" charset="0"/>
                      </a:rPr>
                      <m:t>Δ</m:t>
                    </m:r>
                    <m:r>
                      <a:rPr lang="en-US" sz="1900" i="1">
                        <a:latin typeface="Cambria Math" panose="02040503050406030204" pitchFamily="18" charset="0"/>
                        <a:cs typeface="Calibri" panose="020F0502020204030204" pitchFamily="34" charset="0"/>
                      </a:rPr>
                      <m:t>𝑉</m:t>
                    </m:r>
                    <m:r>
                      <a:rPr lang="en-US" sz="1900" i="1">
                        <a:latin typeface="Cambria Math" panose="02040503050406030204" pitchFamily="18" charset="0"/>
                        <a:cs typeface="Calibri" panose="020F0502020204030204" pitchFamily="34" charset="0"/>
                      </a:rPr>
                      <m:t>/</m:t>
                    </m:r>
                    <m:sSub>
                      <m:sSubPr>
                        <m:ctrlPr>
                          <a:rPr lang="en-US" sz="1900" i="1">
                            <a:latin typeface="Cambria Math" panose="02040503050406030204" pitchFamily="18" charset="0"/>
                            <a:cs typeface="Calibri" panose="020F0502020204030204" pitchFamily="34" charset="0"/>
                          </a:rPr>
                        </m:ctrlPr>
                      </m:sSubPr>
                      <m:e>
                        <m:r>
                          <a:rPr lang="en-US" sz="1900" i="1">
                            <a:latin typeface="Cambria Math" panose="02040503050406030204" pitchFamily="18" charset="0"/>
                            <a:cs typeface="Calibri" panose="020F0502020204030204" pitchFamily="34" charset="0"/>
                          </a:rPr>
                          <m:t>𝑅</m:t>
                        </m:r>
                      </m:e>
                      <m:sub>
                        <m:r>
                          <a:rPr lang="el-GR" sz="1900" b="0" i="1" smtClean="0">
                            <a:latin typeface="Cambria Math" panose="02040503050406030204" pitchFamily="18" charset="0"/>
                            <a:cs typeface="Calibri" panose="020F0502020204030204" pitchFamily="34" charset="0"/>
                          </a:rPr>
                          <m:t> </m:t>
                        </m:r>
                      </m:sub>
                    </m:sSub>
                  </m:oMath>
                </a14:m>
                <a:r>
                  <a:rPr lang="en-US" sz="1900" dirty="0">
                    <a:latin typeface="Calibri" panose="020F0502020204030204" pitchFamily="34" charset="0"/>
                    <a:cs typeface="Calibri" panose="020F0502020204030204" pitchFamily="34" charset="0"/>
                  </a:rPr>
                  <a:t>(</a:t>
                </a:r>
                <a:r>
                  <a:rPr lang="el-GR" sz="1900" dirty="0">
                    <a:latin typeface="Calibri" panose="020F0502020204030204" pitchFamily="34" charset="0"/>
                    <a:cs typeface="Calibri" panose="020F0502020204030204" pitchFamily="34" charset="0"/>
                  </a:rPr>
                  <a:t>νόμος του </a:t>
                </a:r>
                <a:r>
                  <a:rPr lang="en-US" sz="1900" dirty="0">
                    <a:latin typeface="Calibri" panose="020F0502020204030204" pitchFamily="34" charset="0"/>
                    <a:cs typeface="Calibri" panose="020F0502020204030204" pitchFamily="34" charset="0"/>
                  </a:rPr>
                  <a:t>Ohm)</a:t>
                </a:r>
                <a:endParaRPr lang="el-GR" sz="19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6783"/>
                <a:ext cx="7872251" cy="5405019"/>
              </a:xfrm>
              <a:blipFill>
                <a:blip r:embed="rId3"/>
                <a:stretch>
                  <a:fillRect t="-1578" r="-697"/>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29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0" y="1371600"/>
            <a:ext cx="7796050" cy="5334000"/>
          </a:xfrm>
        </p:spPr>
        <p:txBody>
          <a:bodyPr>
            <a:normAutofit/>
          </a:bodyPr>
          <a:lstStyle/>
          <a:p>
            <a:r>
              <a:rPr lang="el-GR" b="1" dirty="0">
                <a:latin typeface="Calibri" panose="020F0502020204030204" pitchFamily="34" charset="0"/>
                <a:cs typeface="Calibri" panose="020F0502020204030204" pitchFamily="34" charset="0"/>
              </a:rPr>
              <a:t>Μπαταρία</a:t>
            </a:r>
            <a:endParaRPr lang="en-US" b="1" dirty="0">
              <a:latin typeface="Calibri" panose="020F0502020204030204" pitchFamily="34" charset="0"/>
              <a:cs typeface="Calibri" panose="020F0502020204030204" pitchFamily="34" charset="0"/>
            </a:endParaRPr>
          </a:p>
          <a:p>
            <a:pPr marL="68580" indent="0">
              <a:buNone/>
            </a:pPr>
            <a:endParaRPr lang="en-US" sz="14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Σε ό,τι ακολουθήσει θα υποθέσουμε ότι: </a:t>
            </a:r>
            <a:br>
              <a:rPr lang="en-US" sz="2200"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lvl="1">
              <a:buFont typeface="Wingdings" panose="05000000000000000000" pitchFamily="2" charset="2"/>
              <a:buChar char="§"/>
            </a:pPr>
            <a:r>
              <a:rPr lang="el-GR" dirty="0">
                <a:latin typeface="Calibri" panose="020F0502020204030204" pitchFamily="34" charset="0"/>
                <a:cs typeface="Calibri" panose="020F0502020204030204" pitchFamily="34" charset="0"/>
              </a:rPr>
              <a:t>Τα καλώδια ενός κυκλώματος </a:t>
            </a:r>
            <a:r>
              <a:rPr lang="el-GR" b="1" dirty="0">
                <a:latin typeface="Calibri" panose="020F0502020204030204" pitchFamily="34" charset="0"/>
                <a:cs typeface="Calibri" panose="020F0502020204030204" pitchFamily="34" charset="0"/>
              </a:rPr>
              <a:t>δεν</a:t>
            </a:r>
            <a:r>
              <a:rPr lang="el-GR" dirty="0">
                <a:latin typeface="Calibri" panose="020F0502020204030204" pitchFamily="34" charset="0"/>
                <a:cs typeface="Calibri" panose="020F0502020204030204" pitchFamily="34" charset="0"/>
              </a:rPr>
              <a:t> έχουν αντίσταση (ιδανικά) και άρα η διαφορά δυναμικού κατά μήκος τους είναι μηδέν</a:t>
            </a:r>
            <a:br>
              <a:rPr lang="el-GR"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lvl="1">
              <a:buFont typeface="Wingdings" panose="05000000000000000000" pitchFamily="2" charset="2"/>
              <a:buChar char="§"/>
            </a:pPr>
            <a:r>
              <a:rPr lang="el-GR" dirty="0">
                <a:latin typeface="Calibri" panose="020F0502020204030204" pitchFamily="34" charset="0"/>
                <a:cs typeface="Calibri" panose="020F0502020204030204" pitchFamily="34" charset="0"/>
              </a:rPr>
              <a:t>Ο </a:t>
            </a:r>
            <a:r>
              <a:rPr lang="el-GR" b="1" dirty="0">
                <a:latin typeface="Calibri" panose="020F0502020204030204" pitchFamily="34" charset="0"/>
                <a:cs typeface="Calibri" panose="020F0502020204030204" pitchFamily="34" charset="0"/>
              </a:rPr>
              <a:t>θετικός</a:t>
            </a:r>
            <a:r>
              <a:rPr lang="el-GR" dirty="0">
                <a:latin typeface="Calibri" panose="020F0502020204030204" pitchFamily="34" charset="0"/>
                <a:cs typeface="Calibri" panose="020F0502020204030204" pitchFamily="34" charset="0"/>
              </a:rPr>
              <a:t> πόλος της μπαταρίας είναι </a:t>
            </a:r>
            <a:r>
              <a:rPr lang="el-GR" b="1" dirty="0">
                <a:latin typeface="Calibri" panose="020F0502020204030204" pitchFamily="34" charset="0"/>
                <a:cs typeface="Calibri" panose="020F0502020204030204" pitchFamily="34" charset="0"/>
              </a:rPr>
              <a:t>υψηλότερου δυναμικού</a:t>
            </a:r>
            <a:r>
              <a:rPr lang="el-GR" dirty="0">
                <a:latin typeface="Calibri" panose="020F0502020204030204" pitchFamily="34" charset="0"/>
                <a:cs typeface="Calibri" panose="020F0502020204030204" pitchFamily="34" charset="0"/>
              </a:rPr>
              <a:t> από τον </a:t>
            </a:r>
            <a:r>
              <a:rPr lang="el-GR" b="1" dirty="0">
                <a:latin typeface="Calibri" panose="020F0502020204030204" pitchFamily="34" charset="0"/>
                <a:cs typeface="Calibri" panose="020F0502020204030204" pitchFamily="34" charset="0"/>
              </a:rPr>
              <a:t>αρνητικό</a:t>
            </a:r>
            <a:endParaRPr lang="en-US" b="1" dirty="0">
              <a:latin typeface="Calibri" panose="020F0502020204030204" pitchFamily="34" charset="0"/>
              <a:cs typeface="Calibri" panose="020F0502020204030204" pitchFamily="34" charset="0"/>
            </a:endParaRPr>
          </a:p>
          <a:p>
            <a:pPr lvl="1">
              <a:buFont typeface="Wingdings" panose="05000000000000000000" pitchFamily="2" charset="2"/>
              <a:buChar char="§"/>
            </a:pPr>
            <a:endParaRPr lang="el-GR" dirty="0">
              <a:latin typeface="Calibri" panose="020F0502020204030204" pitchFamily="34" charset="0"/>
              <a:cs typeface="Calibri" panose="020F0502020204030204" pitchFamily="34" charset="0"/>
            </a:endParaRPr>
          </a:p>
          <a:p>
            <a:pPr lvl="1">
              <a:buFont typeface="Wingdings" panose="05000000000000000000" pitchFamily="2" charset="2"/>
              <a:buChar char="§"/>
            </a:pPr>
            <a:r>
              <a:rPr lang="el-GR" dirty="0">
                <a:latin typeface="Calibri" panose="020F0502020204030204" pitchFamily="34" charset="0"/>
                <a:cs typeface="Calibri" panose="020F0502020204030204" pitchFamily="34" charset="0"/>
              </a:rPr>
              <a:t>Το (συμβατικό) ηλεκτρικό ρεύμα εντός μπαταρίας κινείται από τον </a:t>
            </a:r>
            <a:r>
              <a:rPr lang="el-GR" b="1" dirty="0">
                <a:latin typeface="Calibri" panose="020F0502020204030204" pitchFamily="34" charset="0"/>
                <a:cs typeface="Calibri" panose="020F0502020204030204" pitchFamily="34" charset="0"/>
              </a:rPr>
              <a:t>αρνητικό </a:t>
            </a:r>
            <a:r>
              <a:rPr lang="el-GR" dirty="0">
                <a:latin typeface="Calibri" panose="020F0502020204030204" pitchFamily="34" charset="0"/>
                <a:cs typeface="Calibri" panose="020F0502020204030204" pitchFamily="34" charset="0"/>
              </a:rPr>
              <a:t>πόλο</a:t>
            </a:r>
            <a:r>
              <a:rPr lang="el-GR"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προς το </a:t>
            </a:r>
            <a:r>
              <a:rPr lang="el-GR" b="1" dirty="0">
                <a:latin typeface="Calibri" panose="020F0502020204030204" pitchFamily="34" charset="0"/>
                <a:cs typeface="Calibri" panose="020F0502020204030204" pitchFamily="34" charset="0"/>
              </a:rPr>
              <a:t>θετικό </a:t>
            </a:r>
            <a:r>
              <a:rPr lang="el-GR" dirty="0">
                <a:latin typeface="Calibri" panose="020F0502020204030204" pitchFamily="34" charset="0"/>
                <a:cs typeface="Calibri" panose="020F0502020204030204" pitchFamily="34" charset="0"/>
              </a:rPr>
              <a:t>πόλο της μπαταρίας</a:t>
            </a: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15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2" y="1371601"/>
            <a:ext cx="7948449" cy="5217206"/>
          </a:xfrm>
        </p:spPr>
        <p:txBody>
          <a:bodyPr>
            <a:normAutofit/>
          </a:bodyPr>
          <a:lstStyle/>
          <a:p>
            <a:r>
              <a:rPr lang="el-GR" b="1" dirty="0">
                <a:latin typeface="Calibri" panose="020F0502020204030204" pitchFamily="34" charset="0"/>
                <a:cs typeface="Calibri" panose="020F0502020204030204" pitchFamily="34" charset="0"/>
              </a:rPr>
              <a:t>Ηλεκτρική Ισχύς</a:t>
            </a:r>
            <a:endParaRPr lang="en-US" b="1" dirty="0">
              <a:latin typeface="Calibri" panose="020F0502020204030204" pitchFamily="34" charset="0"/>
              <a:cs typeface="Calibri" panose="020F0502020204030204" pitchFamily="34" charset="0"/>
            </a:endParaRPr>
          </a:p>
          <a:p>
            <a:endParaRPr lang="el-GR" sz="900" b="1"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Ας μελετήσουμε μια απλή ενεργειακή θεώρηση ενός ηλεκτρικού κυκλώματος</a:t>
            </a:r>
          </a:p>
          <a:p>
            <a:endParaRPr lang="el-GR" sz="16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Σε τυπικά ηλεκτρικά κυκλώματα, </a:t>
            </a:r>
            <a:r>
              <a:rPr lang="el-GR" sz="2200" b="1" dirty="0">
                <a:latin typeface="Calibri" panose="020F0502020204030204" pitchFamily="34" charset="0"/>
                <a:cs typeface="Calibri" panose="020F0502020204030204" pitchFamily="34" charset="0"/>
              </a:rPr>
              <a:t>ενέργεια</a:t>
            </a:r>
            <a:r>
              <a:rPr lang="el-GR" sz="2200" dirty="0">
                <a:latin typeface="Calibri" panose="020F0502020204030204" pitchFamily="34" charset="0"/>
                <a:cs typeface="Calibri" panose="020F0502020204030204" pitchFamily="34" charset="0"/>
              </a:rPr>
              <a:t> μεταφέρεται από μια πηγή όπως η μπαταρία, σε μια λάμπα ή μια συσκευή</a:t>
            </a:r>
          </a:p>
          <a:p>
            <a:endParaRPr lang="el-GR" sz="16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Ας βρούμε μια έκφραση που θα μας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δίνει το </a:t>
            </a:r>
            <a:r>
              <a:rPr lang="el-GR" sz="2200" b="1" dirty="0">
                <a:latin typeface="Calibri" panose="020F0502020204030204" pitchFamily="34" charset="0"/>
                <a:cs typeface="Calibri" panose="020F0502020204030204" pitchFamily="34" charset="0"/>
              </a:rPr>
              <a:t>ρυθμό</a:t>
            </a:r>
            <a:r>
              <a:rPr lang="el-GR" sz="2200" dirty="0">
                <a:latin typeface="Calibri" panose="020F0502020204030204" pitchFamily="34" charset="0"/>
                <a:cs typeface="Calibri" panose="020F0502020204030204" pitchFamily="34" charset="0"/>
              </a:rPr>
              <a:t> </a:t>
            </a:r>
            <a:r>
              <a:rPr lang="el-GR" sz="2200" b="1" dirty="0">
                <a:latin typeface="Calibri" panose="020F0502020204030204" pitchFamily="34" charset="0"/>
                <a:cs typeface="Calibri" panose="020F0502020204030204" pitchFamily="34" charset="0"/>
              </a:rPr>
              <a:t>μεταφοράς</a:t>
            </a:r>
            <a:r>
              <a:rPr lang="el-GR" sz="2200" dirty="0">
                <a:latin typeface="Calibri" panose="020F0502020204030204" pitchFamily="34" charset="0"/>
                <a:cs typeface="Calibri" panose="020F0502020204030204" pitchFamily="34" charset="0"/>
              </a:rPr>
              <a:t> αυτής της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ενέργειας!</a:t>
            </a:r>
          </a:p>
          <a:p>
            <a:endParaRPr lang="el-GR" sz="14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Ας θεωρήσουμε το διπλανό κύκλωμα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όπου ενέργεια μεταφέρεται σε έναν </a:t>
            </a:r>
            <a:br>
              <a:rPr lang="el-GR" sz="2200" dirty="0">
                <a:latin typeface="Calibri" panose="020F0502020204030204" pitchFamily="34" charset="0"/>
                <a:cs typeface="Calibri" panose="020F0502020204030204" pitchFamily="34" charset="0"/>
              </a:rPr>
            </a:br>
            <a:r>
              <a:rPr lang="el-GR" sz="2200" b="1" dirty="0">
                <a:solidFill>
                  <a:srgbClr val="FF0000"/>
                </a:solidFill>
                <a:latin typeface="Calibri" panose="020F0502020204030204" pitchFamily="34" charset="0"/>
                <a:cs typeface="Calibri" panose="020F0502020204030204" pitchFamily="34" charset="0"/>
              </a:rPr>
              <a:t>αντιστάτη</a:t>
            </a:r>
          </a:p>
        </p:txBody>
      </p:sp>
      <p:pic>
        <p:nvPicPr>
          <p:cNvPr id="5"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Ομάδα 6">
            <a:extLst>
              <a:ext uri="{FF2B5EF4-FFF2-40B4-BE49-F238E27FC236}">
                <a16:creationId xmlns:a16="http://schemas.microsoft.com/office/drawing/2014/main" id="{37694A72-0AF0-7259-6058-88FFF5D1FCD9}"/>
              </a:ext>
            </a:extLst>
          </p:cNvPr>
          <p:cNvGrpSpPr/>
          <p:nvPr/>
        </p:nvGrpSpPr>
        <p:grpSpPr>
          <a:xfrm>
            <a:off x="5636199" y="3721366"/>
            <a:ext cx="3050603" cy="2745907"/>
            <a:chOff x="5636199" y="3721366"/>
            <a:chExt cx="3050603" cy="2745907"/>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1" y="3721366"/>
              <a:ext cx="2667001" cy="2745907"/>
            </a:xfrm>
            <a:prstGeom prst="rect">
              <a:avLst/>
            </a:prstGeom>
          </p:spPr>
        </p:pic>
        <p:pic>
          <p:nvPicPr>
            <p:cNvPr id="6" name="Picture 3">
              <a:extLst>
                <a:ext uri="{FF2B5EF4-FFF2-40B4-BE49-F238E27FC236}">
                  <a16:creationId xmlns:a16="http://schemas.microsoft.com/office/drawing/2014/main" id="{315A8A09-4073-1BB5-C712-0BD1A30F39BF}"/>
                </a:ext>
              </a:extLst>
            </p:cNvPr>
            <p:cNvPicPr>
              <a:picLocks noChangeAspect="1"/>
            </p:cNvPicPr>
            <p:nvPr/>
          </p:nvPicPr>
          <p:blipFill>
            <a:blip r:embed="rId3">
              <a:extLst>
                <a:ext uri="{28A0092B-C50C-407E-A947-70E740481C1C}">
                  <a14:useLocalDpi xmlns:a14="http://schemas.microsoft.com/office/drawing/2010/main" val="0"/>
                </a:ext>
              </a:extLst>
            </a:blip>
            <a:srcRect l="33272" r="30599" b="86745"/>
            <a:stretch>
              <a:fillRect/>
            </a:stretch>
          </p:blipFill>
          <p:spPr>
            <a:xfrm rot="16200000">
              <a:off x="5336386" y="5053780"/>
              <a:ext cx="963563" cy="363937"/>
            </a:xfrm>
            <a:prstGeom prst="rect">
              <a:avLst/>
            </a:prstGeom>
          </p:spPr>
        </p:pic>
      </p:grpSp>
    </p:spTree>
    <p:extLst>
      <p:ext uri="{BB962C8B-B14F-4D97-AF65-F5344CB8AC3E}">
        <p14:creationId xmlns:p14="http://schemas.microsoft.com/office/powerpoint/2010/main" val="376389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1" y="3721372"/>
            <a:ext cx="2667000" cy="2745905"/>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3" y="1359028"/>
                <a:ext cx="7948448" cy="5270377"/>
              </a:xfrm>
            </p:spPr>
            <p:txBody>
              <a:bodyPr>
                <a:normAutofit/>
              </a:bodyPr>
              <a:lstStyle/>
              <a:p>
                <a:r>
                  <a:rPr lang="el-GR" b="1" dirty="0">
                    <a:latin typeface="Calibri" panose="020F0502020204030204" pitchFamily="34" charset="0"/>
                    <a:cs typeface="Calibri" panose="020F0502020204030204" pitchFamily="34" charset="0"/>
                  </a:rPr>
                  <a:t>Ηλεκτρική Ισχύς</a:t>
                </a:r>
              </a:p>
              <a:p>
                <a:r>
                  <a:rPr lang="el-GR" sz="2200" dirty="0">
                    <a:latin typeface="Calibri" panose="020F0502020204030204" pitchFamily="34" charset="0"/>
                    <a:cs typeface="Calibri" panose="020F0502020204030204" pitchFamily="34" charset="0"/>
                  </a:rPr>
                  <a:t>Ας θεωρήσουμε ότι ακολουθούμε ένα φορτίο </a:t>
                </a:r>
                <a14:m>
                  <m:oMath xmlns:m="http://schemas.openxmlformats.org/officeDocument/2006/math">
                    <m:r>
                      <a:rPr lang="en-US" sz="2200" b="0" i="1" smtClean="0">
                        <a:latin typeface="Cambria Math" panose="02040503050406030204" pitchFamily="18" charset="0"/>
                        <a:cs typeface="Calibri" panose="020F0502020204030204" pitchFamily="34" charset="0"/>
                      </a:rPr>
                      <m:t>𝑞</m:t>
                    </m:r>
                    <m:r>
                      <a:rPr lang="en-US" sz="2200" b="0" i="1" smtClean="0">
                        <a:latin typeface="Cambria Math" panose="02040503050406030204" pitchFamily="18" charset="0"/>
                        <a:cs typeface="Calibri" panose="020F0502020204030204" pitchFamily="34" charset="0"/>
                      </a:rPr>
                      <m:t>&gt;0</m:t>
                    </m:r>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που κινείται στο κύκλωμα κατά τη φορά του ρολογιού, ξεκινώντας και καταλήγοντας στο σημείο </a:t>
                </a:r>
                <a:r>
                  <a:rPr lang="el-GR" sz="2200" i="1" dirty="0">
                    <a:latin typeface="Calibri" panose="020F0502020204030204" pitchFamily="34" charset="0"/>
                    <a:cs typeface="Calibri" panose="020F0502020204030204" pitchFamily="34" charset="0"/>
                  </a:rPr>
                  <a:t>α</a:t>
                </a:r>
                <a:endParaRPr lang="en-US" sz="2200" i="1"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Από το </a:t>
                </a:r>
                <a:r>
                  <a:rPr lang="en-US" sz="2000" i="1" dirty="0">
                    <a:latin typeface="Calibri" panose="020F0502020204030204" pitchFamily="34" charset="0"/>
                    <a:cs typeface="Calibri" panose="020F0502020204030204" pitchFamily="34" charset="0"/>
                  </a:rPr>
                  <a:t>a</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στο </a:t>
                </a:r>
                <a:r>
                  <a:rPr lang="en-US" sz="2000" i="1" dirty="0">
                    <a:latin typeface="Calibri" panose="020F0502020204030204" pitchFamily="34" charset="0"/>
                    <a:cs typeface="Calibri" panose="020F0502020204030204" pitchFamily="34" charset="0"/>
                  </a:rPr>
                  <a:t>b</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η </a:t>
                </a:r>
                <a:r>
                  <a:rPr lang="el-GR" sz="2000" b="1" dirty="0">
                    <a:latin typeface="Calibri" panose="020F0502020204030204" pitchFamily="34" charset="0"/>
                    <a:cs typeface="Calibri" panose="020F0502020204030204" pitchFamily="34" charset="0"/>
                  </a:rPr>
                  <a:t>ηλεκτρική δυναμική ενέργεια του συστήματος αυξάνεται </a:t>
                </a:r>
                <a:r>
                  <a:rPr lang="el-GR" sz="2000" dirty="0">
                    <a:latin typeface="Calibri" panose="020F0502020204030204" pitchFamily="34" charset="0"/>
                    <a:cs typeface="Calibri" panose="020F0502020204030204" pitchFamily="34" charset="0"/>
                  </a:rPr>
                  <a:t>κατά </a:t>
                </a:r>
                <a14:m>
                  <m:oMath xmlns:m="http://schemas.openxmlformats.org/officeDocument/2006/math">
                    <m:r>
                      <a:rPr lang="en-US" sz="2000" b="0" i="1" dirty="0" smtClean="0">
                        <a:latin typeface="Cambria Math" panose="02040503050406030204" pitchFamily="18" charset="0"/>
                        <a:cs typeface="Calibri" panose="020F0502020204030204" pitchFamily="34" charset="0"/>
                      </a:rPr>
                      <m:t>𝑞</m:t>
                    </m:r>
                    <m:r>
                      <m:rPr>
                        <m:sty m:val="p"/>
                      </m:rPr>
                      <a:rPr lang="el-GR" sz="2000" i="0" dirty="0" smtClean="0">
                        <a:latin typeface="Cambria Math" panose="02040503050406030204" pitchFamily="18" charset="0"/>
                        <a:cs typeface="Calibri" panose="020F0502020204030204" pitchFamily="34" charset="0"/>
                      </a:rPr>
                      <m:t>Δ</m:t>
                    </m:r>
                    <m:r>
                      <a:rPr lang="en-US" sz="2000" i="1" dirty="0" smtClean="0">
                        <a:latin typeface="Cambria Math" panose="02040503050406030204" pitchFamily="18" charset="0"/>
                        <a:cs typeface="Calibri" panose="020F0502020204030204" pitchFamily="34" charset="0"/>
                      </a:rPr>
                      <m:t>𝑉</m:t>
                    </m:r>
                  </m:oMath>
                </a14:m>
                <a:r>
                  <a:rPr lang="en-US" sz="18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ενώ </a:t>
                </a:r>
                <a:r>
                  <a:rPr lang="el-GR" sz="2000" b="1" dirty="0">
                    <a:latin typeface="Calibri" panose="020F0502020204030204" pitchFamily="34" charset="0"/>
                    <a:cs typeface="Calibri" panose="020F0502020204030204" pitchFamily="34" charset="0"/>
                  </a:rPr>
                  <a:t>η χημική δυναμική ενέργεια της μπαταρίας μειώνεται εξίσου</a:t>
                </a:r>
              </a:p>
              <a:p>
                <a:pPr lvl="2"/>
                <a:r>
                  <a:rPr lang="el-GR" sz="1800" b="1" dirty="0">
                    <a:latin typeface="Calibri" panose="020F0502020204030204" pitchFamily="34" charset="0"/>
                    <a:cs typeface="Calibri" panose="020F0502020204030204" pitchFamily="34" charset="0"/>
                  </a:rPr>
                  <a:t>Οι χημικές δυνάμεις μέσα στη μπαταρία </a:t>
                </a:r>
                <a:br>
                  <a:rPr lang="el-GR" sz="1800" b="1" dirty="0">
                    <a:latin typeface="Calibri" panose="020F0502020204030204" pitchFamily="34" charset="0"/>
                    <a:cs typeface="Calibri" panose="020F0502020204030204" pitchFamily="34" charset="0"/>
                  </a:rPr>
                </a:br>
                <a:r>
                  <a:rPr lang="el-GR" sz="1800" b="1" dirty="0">
                    <a:latin typeface="Calibri" panose="020F0502020204030204" pitchFamily="34" charset="0"/>
                    <a:cs typeface="Calibri" panose="020F0502020204030204" pitchFamily="34" charset="0"/>
                  </a:rPr>
                  <a:t>παράγουν θετικό έργο πάνω στο φορτίο</a:t>
                </a:r>
              </a:p>
              <a:p>
                <a:pPr lvl="1"/>
                <a:r>
                  <a:rPr lang="el-GR" sz="2000" dirty="0">
                    <a:latin typeface="Calibri" panose="020F0502020204030204" pitchFamily="34" charset="0"/>
                    <a:cs typeface="Calibri" panose="020F0502020204030204" pitchFamily="34" charset="0"/>
                  </a:rPr>
                  <a:t>Όσο το φορτίο κινείται από το </a:t>
                </a:r>
                <a:r>
                  <a:rPr lang="en-US" sz="2000" i="1" dirty="0">
                    <a:latin typeface="Calibri" panose="020F0502020204030204" pitchFamily="34" charset="0"/>
                    <a:cs typeface="Calibri" panose="020F0502020204030204" pitchFamily="34" charset="0"/>
                  </a:rPr>
                  <a:t>c</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στο </a:t>
                </a:r>
                <a:r>
                  <a:rPr lang="en-US" sz="2000" i="1" dirty="0">
                    <a:latin typeface="Calibri" panose="020F0502020204030204" pitchFamily="34" charset="0"/>
                    <a:cs typeface="Calibri" panose="020F0502020204030204" pitchFamily="34" charset="0"/>
                  </a:rPr>
                  <a:t>d</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η </a:t>
                </a:r>
                <a:br>
                  <a:rPr lang="el-GR" sz="2000" dirty="0">
                    <a:latin typeface="Calibri" panose="020F0502020204030204" pitchFamily="34" charset="0"/>
                    <a:cs typeface="Calibri" panose="020F0502020204030204" pitchFamily="34" charset="0"/>
                  </a:rPr>
                </a:br>
                <a:r>
                  <a:rPr lang="el-GR" sz="2000" b="1" dirty="0">
                    <a:latin typeface="Calibri" panose="020F0502020204030204" pitchFamily="34" charset="0"/>
                    <a:cs typeface="Calibri" panose="020F0502020204030204" pitchFamily="34" charset="0"/>
                  </a:rPr>
                  <a:t>ηλεκτρ. δυναμική ενέργεια του </a:t>
                </a:r>
                <a:r>
                  <a:rPr lang="el-GR" sz="2000" b="1" dirty="0" err="1">
                    <a:latin typeface="Calibri" panose="020F0502020204030204" pitchFamily="34" charset="0"/>
                    <a:cs typeface="Calibri" panose="020F0502020204030204" pitchFamily="34" charset="0"/>
                  </a:rPr>
                  <a:t>συστή</a:t>
                </a:r>
                <a:r>
                  <a:rPr lang="el-GR" sz="2000" b="1" dirty="0">
                    <a:latin typeface="Calibri" panose="020F0502020204030204" pitchFamily="34" charset="0"/>
                    <a:cs typeface="Calibri" panose="020F0502020204030204" pitchFamily="34" charset="0"/>
                  </a:rPr>
                  <a:t>-</a:t>
                </a:r>
                <a:br>
                  <a:rPr lang="el-GR" sz="2000" b="1" dirty="0">
                    <a:latin typeface="Calibri" panose="020F0502020204030204" pitchFamily="34" charset="0"/>
                    <a:cs typeface="Calibri" panose="020F0502020204030204" pitchFamily="34" charset="0"/>
                  </a:rPr>
                </a:br>
                <a:r>
                  <a:rPr lang="el-GR" sz="2000" b="1" dirty="0" err="1">
                    <a:latin typeface="Calibri" panose="020F0502020204030204" pitchFamily="34" charset="0"/>
                    <a:cs typeface="Calibri" panose="020F0502020204030204" pitchFamily="34" charset="0"/>
                  </a:rPr>
                  <a:t>ματος</a:t>
                </a:r>
                <a:r>
                  <a:rPr lang="el-GR" sz="2000" b="1" dirty="0">
                    <a:latin typeface="Calibri" panose="020F0502020204030204" pitchFamily="34" charset="0"/>
                    <a:cs typeface="Calibri" panose="020F0502020204030204" pitchFamily="34" charset="0"/>
                  </a:rPr>
                  <a:t> μειώνεται </a:t>
                </a:r>
                <a:r>
                  <a:rPr lang="el-GR" sz="2000" dirty="0">
                    <a:latin typeface="Calibri" panose="020F0502020204030204" pitchFamily="34" charset="0"/>
                    <a:cs typeface="Calibri" panose="020F0502020204030204" pitchFamily="34" charset="0"/>
                  </a:rPr>
                  <a:t>λόγω συγκρούσεων του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φορτίου με το υλικό του αντιστάτη</a:t>
                </a:r>
              </a:p>
              <a:p>
                <a:pPr lvl="2"/>
                <a:r>
                  <a:rPr lang="el-GR" sz="1800" dirty="0">
                    <a:latin typeface="Calibri" panose="020F0502020204030204" pitchFamily="34" charset="0"/>
                    <a:cs typeface="Calibri" panose="020F0502020204030204" pitchFamily="34" charset="0"/>
                  </a:rPr>
                  <a:t>Μετατροπή ηλεκτρικής δυναμικής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ενέργειας σε θερμική</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3" y="1359028"/>
                <a:ext cx="7948448" cy="5270377"/>
              </a:xfrm>
              <a:blipFill>
                <a:blip r:embed="rId3"/>
                <a:stretch>
                  <a:fillRect t="-925" r="-1380"/>
                </a:stretch>
              </a:blipFill>
            </p:spPr>
            <p:txBody>
              <a:bodyPr/>
              <a:lstStyle/>
              <a:p>
                <a:r>
                  <a:rPr lang="en-US">
                    <a:noFill/>
                  </a:rPr>
                  <a:t> </a:t>
                </a:r>
              </a:p>
            </p:txBody>
          </p:sp>
        </mc:Fallback>
      </mc:AlternateContent>
      <p:sp>
        <p:nvSpPr>
          <p:cNvPr id="6" name="Rounded Rectangle 5"/>
          <p:cNvSpPr/>
          <p:nvPr/>
        </p:nvSpPr>
        <p:spPr>
          <a:xfrm>
            <a:off x="5943600" y="5486400"/>
            <a:ext cx="457200" cy="304800"/>
          </a:xfrm>
          <a:prstGeom prst="roundRect">
            <a:avLst/>
          </a:prstGeom>
          <a:noFill/>
          <a:ln w="57150">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7" name="Curved Down Arrow 6"/>
          <p:cNvSpPr/>
          <p:nvPr/>
        </p:nvSpPr>
        <p:spPr>
          <a:xfrm>
            <a:off x="6838951" y="4419600"/>
            <a:ext cx="1219200" cy="457200"/>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mbria" panose="02040503050406030204"/>
              <a:ea typeface="+mn-ea"/>
              <a:cs typeface="+mn-cs"/>
            </a:endParaRPr>
          </a:p>
        </p:txBody>
      </p:sp>
      <p:pic>
        <p:nvPicPr>
          <p:cNvPr id="8"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54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p:sp>
        <p:nvSpPr>
          <p:cNvPr id="3" name="Content Placeholder 2"/>
          <p:cNvSpPr>
            <a:spLocks noGrp="1"/>
          </p:cNvSpPr>
          <p:nvPr>
            <p:ph idx="1"/>
          </p:nvPr>
        </p:nvSpPr>
        <p:spPr>
          <a:xfrm>
            <a:off x="738352" y="1371600"/>
            <a:ext cx="7872249" cy="5257800"/>
          </a:xfrm>
        </p:spPr>
        <p:txBody>
          <a:bodyPr>
            <a:normAutofit/>
          </a:bodyPr>
          <a:lstStyle/>
          <a:p>
            <a:r>
              <a:rPr lang="el-GR" b="1" dirty="0">
                <a:latin typeface="Calibri" panose="020F0502020204030204" pitchFamily="34" charset="0"/>
                <a:cs typeface="Calibri" panose="020F0502020204030204" pitchFamily="34" charset="0"/>
              </a:rPr>
              <a:t>Κατηγοριοποίηση υλικών</a:t>
            </a: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900" b="1" dirty="0">
              <a:latin typeface="Calibri" panose="020F0502020204030204" pitchFamily="34" charset="0"/>
              <a:cs typeface="Calibri" panose="020F0502020204030204" pitchFamily="34" charset="0"/>
            </a:endParaRPr>
          </a:p>
          <a:p>
            <a:endParaRPr lang="en-US" sz="400" b="1" dirty="0">
              <a:latin typeface="Calibri" panose="020F0502020204030204" pitchFamily="34" charset="0"/>
              <a:cs typeface="Calibri" panose="020F0502020204030204" pitchFamily="34" charset="0"/>
            </a:endParaRPr>
          </a:p>
          <a:p>
            <a:endParaRPr lang="en-US" sz="300" b="1"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Φορτισμένα σωματίδια ασκούν δυνάμεις έλξης/άπωσης μεταξύ τους</a:t>
            </a:r>
          </a:p>
          <a:p>
            <a:r>
              <a:rPr lang="el-GR" sz="2000" b="1" dirty="0">
                <a:latin typeface="Calibri" panose="020F0502020204030204" pitchFamily="34" charset="0"/>
                <a:cs typeface="Calibri" panose="020F0502020204030204" pitchFamily="34" charset="0"/>
              </a:rPr>
              <a:t>Ερώτημα: </a:t>
            </a:r>
            <a:r>
              <a:rPr lang="el-GR" sz="2000" dirty="0">
                <a:latin typeface="Calibri" panose="020F0502020204030204" pitchFamily="34" charset="0"/>
                <a:cs typeface="Calibri" panose="020F0502020204030204" pitchFamily="34" charset="0"/>
              </a:rPr>
              <a:t>πόση είναι αυτή η δύναμη?</a:t>
            </a:r>
          </a:p>
          <a:p>
            <a:r>
              <a:rPr lang="el-GR" sz="2000" b="1" dirty="0">
                <a:latin typeface="Calibri" panose="020F0502020204030204" pitchFamily="34" charset="0"/>
                <a:cs typeface="Calibri" panose="020F0502020204030204" pitchFamily="34" charset="0"/>
              </a:rPr>
              <a:t>Απάντηση: </a:t>
            </a:r>
            <a:r>
              <a:rPr lang="el-GR" sz="2000" dirty="0">
                <a:latin typeface="Calibri" panose="020F0502020204030204" pitchFamily="34" charset="0"/>
                <a:cs typeface="Calibri" panose="020F0502020204030204" pitchFamily="34" charset="0"/>
              </a:rPr>
              <a:t>Νόμος του </a:t>
            </a:r>
            <a:r>
              <a:rPr lang="en-US" sz="2000" dirty="0">
                <a:latin typeface="Calibri" panose="020F0502020204030204" pitchFamily="34" charset="0"/>
                <a:cs typeface="Calibri" panose="020F0502020204030204" pitchFamily="34" charset="0"/>
              </a:rPr>
              <a:t>Coulomb!</a:t>
            </a:r>
            <a:endParaRPr lang="el-GR" sz="2000" dirty="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E886654B-6FA1-4926-AF42-16F014E922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444" b="35604"/>
          <a:stretch/>
        </p:blipFill>
        <p:spPr bwMode="auto">
          <a:xfrm>
            <a:off x="902575" y="1828802"/>
            <a:ext cx="7338850" cy="3327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3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3" end="23"/>
                                            </p:txEl>
                                          </p:spTgt>
                                        </p:tgtEl>
                                        <p:attrNameLst>
                                          <p:attrName>style.visibility</p:attrName>
                                        </p:attrNameLst>
                                      </p:cBhvr>
                                      <p:to>
                                        <p:strVal val="visible"/>
                                      </p:to>
                                    </p:set>
                                    <p:animEffect transition="in" filter="fade">
                                      <p:cBhvr>
                                        <p:cTn id="7" dur="500"/>
                                        <p:tgtEl>
                                          <p:spTgt spid="3">
                                            <p:txEl>
                                              <p:pRg st="23" end="2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4" end="24"/>
                                            </p:txEl>
                                          </p:spTgt>
                                        </p:tgtEl>
                                        <p:attrNameLst>
                                          <p:attrName>style.visibility</p:attrName>
                                        </p:attrNameLst>
                                      </p:cBhvr>
                                      <p:to>
                                        <p:strVal val="visible"/>
                                      </p:to>
                                    </p:set>
                                    <p:animEffect transition="in" filter="fade">
                                      <p:cBhvr>
                                        <p:cTn id="10" dur="500"/>
                                        <p:tgtEl>
                                          <p:spTgt spid="3">
                                            <p:txEl>
                                              <p:pRg st="24" end="2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5" end="25"/>
                                            </p:txEl>
                                          </p:spTgt>
                                        </p:tgtEl>
                                        <p:attrNameLst>
                                          <p:attrName>style.visibility</p:attrName>
                                        </p:attrNameLst>
                                      </p:cBhvr>
                                      <p:to>
                                        <p:strVal val="visible"/>
                                      </p:to>
                                    </p:set>
                                    <p:animEffect transition="in" filter="fade">
                                      <p:cBhvr>
                                        <p:cTn id="13"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1" y="3721372"/>
            <a:ext cx="2667000" cy="2745905"/>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50149"/>
                <a:ext cx="7948451" cy="5279255"/>
              </a:xfrm>
            </p:spPr>
            <p:txBody>
              <a:bodyPr>
                <a:normAutofit/>
              </a:bodyPr>
              <a:lstStyle/>
              <a:p>
                <a:r>
                  <a:rPr lang="el-GR" b="1" dirty="0">
                    <a:latin typeface="Calibri" panose="020F0502020204030204" pitchFamily="34" charset="0"/>
                    <a:cs typeface="Calibri" panose="020F0502020204030204" pitchFamily="34" charset="0"/>
                  </a:rPr>
                  <a:t>Ηλεκτρική Ισχύς</a:t>
                </a:r>
                <a:endParaRPr lang="en-US" b="1" dirty="0">
                  <a:latin typeface="Calibri" panose="020F0502020204030204" pitchFamily="34" charset="0"/>
                  <a:cs typeface="Calibri" panose="020F0502020204030204" pitchFamily="34" charset="0"/>
                </a:endParaRPr>
              </a:p>
              <a:p>
                <a:endParaRPr lang="el-GR" sz="1100" b="1"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Όταν το φορτίο </a:t>
                </a:r>
                <a14:m>
                  <m:oMath xmlns:m="http://schemas.openxmlformats.org/officeDocument/2006/math">
                    <m:r>
                      <a:rPr lang="en-US" sz="2200" i="1">
                        <a:latin typeface="Cambria Math" panose="02040503050406030204" pitchFamily="18" charset="0"/>
                        <a:cs typeface="Calibri" panose="020F0502020204030204" pitchFamily="34" charset="0"/>
                      </a:rPr>
                      <m:t>𝑞</m:t>
                    </m:r>
                    <m:r>
                      <a:rPr lang="en-US" sz="2200" i="1">
                        <a:latin typeface="Cambria Math" panose="02040503050406030204" pitchFamily="18" charset="0"/>
                        <a:cs typeface="Calibri" panose="020F0502020204030204" pitchFamily="34" charset="0"/>
                      </a:rPr>
                      <m:t> </m:t>
                    </m:r>
                  </m:oMath>
                </a14:m>
                <a:r>
                  <a:rPr lang="el-GR" sz="2200" dirty="0">
                    <a:latin typeface="Calibri" panose="020F0502020204030204" pitchFamily="34" charset="0"/>
                    <a:cs typeface="Calibri" panose="020F0502020204030204" pitchFamily="34" charset="0"/>
                  </a:rPr>
                  <a:t>επιστρέφει στο </a:t>
                </a:r>
                <a:r>
                  <a:rPr lang="el-GR" sz="2200" i="1" dirty="0">
                    <a:latin typeface="Calibri" panose="020F0502020204030204" pitchFamily="34" charset="0"/>
                    <a:cs typeface="Calibri" panose="020F0502020204030204" pitchFamily="34" charset="0"/>
                  </a:rPr>
                  <a:t>α</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το συνολικό αποτέλεσμα είναι: </a:t>
                </a:r>
                <a:r>
                  <a:rPr lang="el-GR" sz="2200" b="1" dirty="0">
                    <a:latin typeface="Calibri" panose="020F0502020204030204" pitchFamily="34" charset="0"/>
                    <a:cs typeface="Calibri" panose="020F0502020204030204" pitchFamily="34" charset="0"/>
                  </a:rPr>
                  <a:t>ένα τμήμα της χημικής δυναμικής ενέργειας της μπαταρίας μεταφέρθηκε στον αντιστάτη και έμεινε εκεί ως θερμική ενέργεια</a:t>
                </a:r>
                <a:r>
                  <a:rPr lang="el-GR" sz="2200" dirty="0">
                    <a:latin typeface="Calibri" panose="020F0502020204030204" pitchFamily="34" charset="0"/>
                    <a:cs typeface="Calibri" panose="020F0502020204030204" pitchFamily="34" charset="0"/>
                  </a:rPr>
                  <a:t> που σχετίζεται με την κίνηση των ατόμων του αντιστάτη</a:t>
                </a:r>
                <a:endParaRPr lang="en-US" sz="2200" dirty="0">
                  <a:latin typeface="Calibri" panose="020F0502020204030204" pitchFamily="34" charset="0"/>
                  <a:cs typeface="Calibri" panose="020F0502020204030204" pitchFamily="34" charset="0"/>
                </a:endParaRPr>
              </a:p>
              <a:p>
                <a:pPr lvl="1"/>
                <a:endParaRPr lang="el-GR" sz="20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Συνήθως ο αντιστάτης είναι σε επαφή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με τον αέρα</a:t>
                </a:r>
              </a:p>
              <a:p>
                <a:pPr lvl="1"/>
                <a:r>
                  <a:rPr lang="el-GR" sz="2000" dirty="0">
                    <a:latin typeface="Calibri" panose="020F0502020204030204" pitchFamily="34" charset="0"/>
                    <a:cs typeface="Calibri" panose="020F0502020204030204" pitchFamily="34" charset="0"/>
                  </a:rPr>
                  <a:t>Μεταφέρεται ενέργεια μέσω </a:t>
                </a:r>
                <a:r>
                  <a:rPr lang="el-GR" sz="2000" b="1" dirty="0">
                    <a:latin typeface="Calibri" panose="020F0502020204030204" pitchFamily="34" charset="0"/>
                    <a:cs typeface="Calibri" panose="020F0502020204030204" pitchFamily="34" charset="0"/>
                  </a:rPr>
                  <a:t>θερμότητας</a:t>
                </a:r>
              </a:p>
              <a:p>
                <a:pPr lvl="1"/>
                <a:r>
                  <a:rPr lang="el-GR" sz="2000" dirty="0">
                    <a:latin typeface="Calibri" panose="020F0502020204030204" pitchFamily="34" charset="0"/>
                    <a:cs typeface="Calibri" panose="020F0502020204030204" pitchFamily="34" charset="0"/>
                  </a:rPr>
                  <a:t>Εκπέμπεται επίσης θερμική </a:t>
                </a:r>
                <a:r>
                  <a:rPr lang="el-GR" sz="2000" b="1" dirty="0">
                    <a:latin typeface="Calibri" panose="020F0502020204030204" pitchFamily="34" charset="0"/>
                    <a:cs typeface="Calibri" panose="020F0502020204030204" pitchFamily="34" charset="0"/>
                  </a:rPr>
                  <a:t>ακτινοβολία</a:t>
                </a:r>
                <a:endParaRPr lang="el-GR" dirty="0">
                  <a:latin typeface="Calibri" panose="020F0502020204030204" pitchFamily="34" charset="0"/>
                  <a:cs typeface="Calibri" panose="020F0502020204030204" pitchFamily="34" charset="0"/>
                </a:endParaRPr>
              </a:p>
              <a:p>
                <a:pPr lvl="1"/>
                <a:endParaRPr lang="el-GR" sz="2000" b="1" dirty="0">
                  <a:latin typeface="Calibri" panose="020F0502020204030204" pitchFamily="34" charset="0"/>
                  <a:cs typeface="Calibri" panose="020F0502020204030204" pitchFamily="34" charset="0"/>
                </a:endParaRPr>
              </a:p>
              <a:p>
                <a:r>
                  <a:rPr lang="el-GR" sz="2200" b="1" dirty="0">
                    <a:latin typeface="Calibri" panose="020F0502020204030204" pitchFamily="34" charset="0"/>
                    <a:cs typeface="Calibri" panose="020F0502020204030204" pitchFamily="34" charset="0"/>
                  </a:rPr>
                  <a:t>Είχαμε λοιπόν μεταφορά ενέργειας! </a:t>
                </a:r>
                <a:r>
                  <a:rPr lang="el-GR" sz="2200" b="1" dirty="0">
                    <a:latin typeface="Calibri" panose="020F0502020204030204" pitchFamily="34" charset="0"/>
                    <a:cs typeface="Calibri" panose="020F0502020204030204" pitchFamily="34" charset="0"/>
                    <a:sym typeface="Wingdings" panose="05000000000000000000" pitchFamily="2" charset="2"/>
                  </a:rPr>
                  <a:t></a:t>
                </a:r>
                <a:endParaRPr lang="el-GR" sz="2200" b="1"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50149"/>
                <a:ext cx="7948451" cy="5279255"/>
              </a:xfrm>
              <a:blipFill>
                <a:blip r:embed="rId3"/>
                <a:stretch>
                  <a:fillRect t="-923" r="-230"/>
                </a:stretch>
              </a:blipFill>
            </p:spPr>
            <p:txBody>
              <a:bodyPr/>
              <a:lstStyle/>
              <a:p>
                <a:r>
                  <a:rPr lang="en-US">
                    <a:noFill/>
                  </a:rPr>
                  <a:t> </a:t>
                </a:r>
              </a:p>
            </p:txBody>
          </p:sp>
        </mc:Fallback>
      </mc:AlternateContent>
      <p:sp>
        <p:nvSpPr>
          <p:cNvPr id="6" name="Curved Down Arrow 5"/>
          <p:cNvSpPr/>
          <p:nvPr/>
        </p:nvSpPr>
        <p:spPr>
          <a:xfrm>
            <a:off x="6838951" y="4419600"/>
            <a:ext cx="1219200" cy="457200"/>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mbria" panose="02040503050406030204"/>
              <a:ea typeface="+mn-ea"/>
              <a:cs typeface="+mn-cs"/>
            </a:endParaRPr>
          </a:p>
        </p:txBody>
      </p:sp>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43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2" y="3721365"/>
            <a:ext cx="2667003" cy="2745908"/>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948451" cy="5095672"/>
              </a:xfrm>
            </p:spPr>
            <p:txBody>
              <a:bodyPr>
                <a:normAutofit/>
              </a:bodyPr>
              <a:lstStyle/>
              <a:p>
                <a:r>
                  <a:rPr lang="el-GR" b="1" dirty="0">
                    <a:latin typeface="Calibri" panose="020F0502020204030204" pitchFamily="34" charset="0"/>
                    <a:cs typeface="Calibri" panose="020F0502020204030204" pitchFamily="34" charset="0"/>
                  </a:rPr>
                  <a:t>Ηλεκτρική Ισχύς</a:t>
                </a:r>
              </a:p>
              <a:p>
                <a:r>
                  <a:rPr lang="el-GR" sz="2200" dirty="0">
                    <a:latin typeface="Calibri" panose="020F0502020204030204" pitchFamily="34" charset="0"/>
                    <a:cs typeface="Calibri" panose="020F0502020204030204" pitchFamily="34" charset="0"/>
                  </a:rPr>
                  <a:t>Ας μετρήσουμε τώρα το </a:t>
                </a:r>
                <a:r>
                  <a:rPr lang="el-GR" sz="2200" b="1" dirty="0">
                    <a:latin typeface="Calibri" panose="020F0502020204030204" pitchFamily="34" charset="0"/>
                    <a:cs typeface="Calibri" panose="020F0502020204030204" pitchFamily="34" charset="0"/>
                  </a:rPr>
                  <a:t>ρυθμό</a:t>
                </a:r>
                <a:r>
                  <a:rPr lang="el-GR" sz="2200" dirty="0">
                    <a:latin typeface="Calibri" panose="020F0502020204030204" pitchFamily="34" charset="0"/>
                    <a:cs typeface="Calibri" panose="020F0502020204030204" pitchFamily="34" charset="0"/>
                  </a:rPr>
                  <a:t> με τον οποίο η </a:t>
                </a:r>
                <a:r>
                  <a:rPr lang="el-GR" sz="2200" b="1" dirty="0">
                    <a:latin typeface="Calibri" panose="020F0502020204030204" pitchFamily="34" charset="0"/>
                    <a:cs typeface="Calibri" panose="020F0502020204030204" pitchFamily="34" charset="0"/>
                  </a:rPr>
                  <a:t>ηλεκτρική δυναμική ενέργεια του συστήματος μεταβάλλεται </a:t>
                </a:r>
                <a:r>
                  <a:rPr lang="el-GR" sz="2200" dirty="0">
                    <a:latin typeface="Calibri" panose="020F0502020204030204" pitchFamily="34" charset="0"/>
                    <a:cs typeface="Calibri" panose="020F0502020204030204" pitchFamily="34" charset="0"/>
                  </a:rPr>
                  <a:t>(φθίνει) όσο το φορτίο </a:t>
                </a:r>
                <a14:m>
                  <m:oMath xmlns:m="http://schemas.openxmlformats.org/officeDocument/2006/math">
                    <m:r>
                      <a:rPr lang="en-US" sz="2200" b="0" i="1" dirty="0" smtClean="0">
                        <a:latin typeface="Cambria Math" panose="02040503050406030204" pitchFamily="18" charset="0"/>
                        <a:cs typeface="Calibri" panose="020F0502020204030204" pitchFamily="34" charset="0"/>
                      </a:rPr>
                      <m:t>𝑞</m:t>
                    </m:r>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περνά από τον αντιστάτη: </a:t>
                </a:r>
                <a:endParaRPr lang="en-US" sz="2200" dirty="0">
                  <a:latin typeface="Calibri" panose="020F0502020204030204" pitchFamily="34" charset="0"/>
                  <a:cs typeface="Calibri" panose="020F0502020204030204" pitchFamily="34" charset="0"/>
                </a:endParaRPr>
              </a:p>
              <a:p>
                <a:endParaRPr lang="en-US" sz="1250" i="1" dirty="0">
                  <a:latin typeface="Calibri" panose="020F0502020204030204" pitchFamily="34" charset="0"/>
                  <a:cs typeface="Calibri" panose="020F0502020204030204" pitchFamily="34" charset="0"/>
                </a:endParaRPr>
              </a:p>
              <a:p>
                <a:pPr marL="68571" indent="0">
                  <a:buNone/>
                </a:pPr>
                <a14:m>
                  <m:oMathPara xmlns:m="http://schemas.openxmlformats.org/officeDocument/2006/math">
                    <m:oMathParaPr>
                      <m:jc m:val="centerGroup"/>
                    </m:oMathParaPr>
                    <m:oMath xmlns:m="http://schemas.openxmlformats.org/officeDocument/2006/math">
                      <m:f>
                        <m:fPr>
                          <m:ctrlPr>
                            <a:rPr lang="el-GR" sz="2200" i="1" smtClean="0">
                              <a:latin typeface="Cambria Math" panose="02040503050406030204" pitchFamily="18" charset="0"/>
                            </a:rPr>
                          </m:ctrlPr>
                        </m:fPr>
                        <m:num>
                          <m:r>
                            <a:rPr lang="en-US" sz="2200" b="0" i="1" smtClean="0">
                              <a:latin typeface="Cambria Math" panose="02040503050406030204" pitchFamily="18" charset="0"/>
                            </a:rPr>
                            <m:t>𝑑</m:t>
                          </m:r>
                          <m:sSub>
                            <m:sSubPr>
                              <m:ctrlPr>
                                <a:rPr lang="el-GR" sz="2200" b="0" i="1" smtClean="0">
                                  <a:latin typeface="Cambria Math" panose="02040503050406030204" pitchFamily="18" charset="0"/>
                                </a:rPr>
                              </m:ctrlPr>
                            </m:sSubPr>
                            <m:e>
                              <m:r>
                                <a:rPr lang="en-US" sz="2200" b="0" i="1" smtClean="0">
                                  <a:latin typeface="Cambria Math" panose="02040503050406030204" pitchFamily="18" charset="0"/>
                                </a:rPr>
                                <m:t>𝑈</m:t>
                              </m:r>
                            </m:e>
                            <m:sub>
                              <m:r>
                                <a:rPr lang="en-US" sz="2200" b="0" i="1" smtClean="0">
                                  <a:latin typeface="Cambria Math" panose="02040503050406030204" pitchFamily="18" charset="0"/>
                                </a:rPr>
                                <m:t>𝑒</m:t>
                              </m:r>
                            </m:sub>
                          </m:sSub>
                        </m:num>
                        <m:den>
                          <m:r>
                            <a:rPr lang="en-US" sz="2200" b="0" i="1" smtClean="0">
                              <a:latin typeface="Cambria Math" panose="02040503050406030204" pitchFamily="18" charset="0"/>
                            </a:rPr>
                            <m:t>𝑑𝑡</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𝑑</m:t>
                          </m:r>
                        </m:num>
                        <m:den>
                          <m:r>
                            <a:rPr lang="en-US" sz="2200" b="0" i="1" smtClean="0">
                              <a:latin typeface="Cambria Math" panose="02040503050406030204" pitchFamily="18" charset="0"/>
                            </a:rPr>
                            <m:t>𝑑𝑡</m:t>
                          </m:r>
                        </m:den>
                      </m:f>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𝑞</m:t>
                          </m:r>
                          <m:r>
                            <a:rPr lang="el-GR" sz="2200" b="0" i="1" smtClean="0">
                              <a:latin typeface="Cambria Math" panose="02040503050406030204" pitchFamily="18" charset="0"/>
                            </a:rPr>
                            <m:t>𝛥</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𝑉</m:t>
                              </m:r>
                            </m:e>
                            <m:sub>
                              <m:r>
                                <a:rPr lang="en-US" sz="2200" b="0" i="1" smtClean="0">
                                  <a:latin typeface="Cambria Math" panose="02040503050406030204" pitchFamily="18" charset="0"/>
                                </a:rPr>
                                <m:t>𝑐𝑑</m:t>
                              </m:r>
                            </m:sub>
                          </m:sSub>
                        </m:e>
                      </m:d>
                      <m:r>
                        <a:rPr lang="en-US" sz="2200" b="0" i="0"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𝑑𝑞</m:t>
                          </m:r>
                        </m:num>
                        <m:den>
                          <m:r>
                            <a:rPr lang="en-US" sz="2200" b="0" i="1" smtClean="0">
                              <a:latin typeface="Cambria Math" panose="02040503050406030204" pitchFamily="18" charset="0"/>
                            </a:rPr>
                            <m:t>𝑑𝑡</m:t>
                          </m:r>
                        </m:den>
                      </m:f>
                      <m:r>
                        <a:rPr lang="el-GR" sz="2200" b="0" i="1" smtClean="0">
                          <a:latin typeface="Cambria Math" panose="02040503050406030204" pitchFamily="18" charset="0"/>
                        </a:rPr>
                        <m:t>𝛥</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𝑉</m:t>
                          </m:r>
                        </m:e>
                        <m:sub>
                          <m:r>
                            <a:rPr lang="en-US" sz="2200" b="0" i="1" smtClean="0">
                              <a:latin typeface="Cambria Math" panose="02040503050406030204" pitchFamily="18" charset="0"/>
                            </a:rPr>
                            <m:t>𝑐𝑑</m:t>
                          </m:r>
                        </m:sub>
                      </m:sSub>
                      <m:r>
                        <a:rPr lang="en-US" sz="2200" b="0" i="1" smtClean="0">
                          <a:latin typeface="Cambria Math" panose="02040503050406030204" pitchFamily="18" charset="0"/>
                        </a:rPr>
                        <m:t>=</m:t>
                      </m:r>
                      <m:r>
                        <a:rPr lang="en-US" sz="2200" b="0" i="1" smtClean="0">
                          <a:latin typeface="Cambria Math" panose="02040503050406030204" pitchFamily="18" charset="0"/>
                        </a:rPr>
                        <m:t>𝐼</m:t>
                      </m:r>
                      <m:r>
                        <a:rPr lang="en-US" sz="2200" b="0" i="1" smtClean="0">
                          <a:latin typeface="Cambria Math" panose="02040503050406030204" pitchFamily="18" charset="0"/>
                        </a:rPr>
                        <m:t>𝛥</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𝑉</m:t>
                          </m:r>
                        </m:e>
                        <m:sub>
                          <m:r>
                            <a:rPr lang="en-US" sz="2200" b="0" i="1" smtClean="0">
                              <a:latin typeface="Cambria Math" panose="02040503050406030204" pitchFamily="18" charset="0"/>
                            </a:rPr>
                            <m:t>𝑐𝑑</m:t>
                          </m:r>
                        </m:sub>
                      </m:sSub>
                    </m:oMath>
                  </m:oMathPara>
                </a14:m>
                <a:endParaRPr lang="en-US" sz="2200" i="1"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Το σύστημα αποκτά ξανά αυτή τη</a:t>
                </a:r>
                <a:r>
                  <a:rPr lang="en-US" sz="2200" dirty="0">
                    <a:latin typeface="Calibri" panose="020F0502020204030204" pitchFamily="34" charset="0"/>
                    <a:cs typeface="Calibri" panose="020F0502020204030204" pitchFamily="34" charset="0"/>
                  </a:rPr>
                  <a:t> </a:t>
                </a:r>
                <a:r>
                  <a:rPr lang="el-GR" sz="2200" dirty="0" err="1">
                    <a:latin typeface="Calibri" panose="020F0502020204030204" pitchFamily="34" charset="0"/>
                    <a:cs typeface="Calibri" panose="020F0502020204030204" pitchFamily="34" charset="0"/>
                  </a:rPr>
                  <a:t>δυνα</a:t>
                </a:r>
                <a:r>
                  <a:rPr lang="en-US" sz="2200" dirty="0">
                    <a:latin typeface="Calibri" panose="020F0502020204030204" pitchFamily="34" charset="0"/>
                    <a:cs typeface="Calibri" panose="020F0502020204030204" pitchFamily="34" charset="0"/>
                  </a:rPr>
                  <a:t>-</a:t>
                </a:r>
                <a:br>
                  <a:rPr lang="en-US" sz="2200" dirty="0">
                    <a:latin typeface="Calibri" panose="020F0502020204030204" pitchFamily="34" charset="0"/>
                    <a:cs typeface="Calibri" panose="020F0502020204030204" pitchFamily="34" charset="0"/>
                  </a:rPr>
                </a:br>
                <a:r>
                  <a:rPr lang="el-GR" sz="2200" dirty="0" err="1">
                    <a:latin typeface="Calibri" panose="020F0502020204030204" pitchFamily="34" charset="0"/>
                    <a:cs typeface="Calibri" panose="020F0502020204030204" pitchFamily="34" charset="0"/>
                  </a:rPr>
                  <a:t>μική</a:t>
                </a:r>
                <a:r>
                  <a:rPr lang="el-GR" sz="2200" dirty="0">
                    <a:latin typeface="Calibri" panose="020F0502020204030204" pitchFamily="34" charset="0"/>
                    <a:cs typeface="Calibri" panose="020F0502020204030204" pitchFamily="34" charset="0"/>
                  </a:rPr>
                  <a:t> ενέργεια όταν το φορτίο</a:t>
                </a:r>
                <a:r>
                  <a:rPr lang="en-US" sz="2200" dirty="0">
                    <a:latin typeface="Calibri" panose="020F0502020204030204" pitchFamily="34" charset="0"/>
                    <a:cs typeface="Calibri" panose="020F0502020204030204" pitchFamily="34" charset="0"/>
                  </a:rPr>
                  <a:t> </a:t>
                </a:r>
                <a:r>
                  <a:rPr lang="el-GR" sz="2200" b="1" dirty="0">
                    <a:latin typeface="Calibri" panose="020F0502020204030204" pitchFamily="34" charset="0"/>
                    <a:cs typeface="Calibri" panose="020F0502020204030204" pitchFamily="34" charset="0"/>
                  </a:rPr>
                  <a:t>περάσει </a:t>
                </a:r>
                <a:br>
                  <a:rPr lang="en-US" sz="2200" b="1" dirty="0">
                    <a:latin typeface="Calibri" panose="020F0502020204030204" pitchFamily="34" charset="0"/>
                    <a:cs typeface="Calibri" panose="020F0502020204030204" pitchFamily="34" charset="0"/>
                  </a:rPr>
                </a:br>
                <a:r>
                  <a:rPr lang="el-GR" sz="2200" b="1" dirty="0">
                    <a:latin typeface="Calibri" panose="020F0502020204030204" pitchFamily="34" charset="0"/>
                    <a:cs typeface="Calibri" panose="020F0502020204030204" pitchFamily="34" charset="0"/>
                  </a:rPr>
                  <a:t>ξανά από την μπαταρία</a:t>
                </a:r>
              </a:p>
              <a:p>
                <a:pPr lvl="1"/>
                <a:r>
                  <a:rPr lang="el-GR" sz="2000" dirty="0">
                    <a:latin typeface="Calibri" panose="020F0502020204030204" pitchFamily="34" charset="0"/>
                    <a:cs typeface="Calibri" panose="020F0502020204030204" pitchFamily="34" charset="0"/>
                  </a:rPr>
                  <a:t>Φυσικά, με το κόστος </a:t>
                </a:r>
                <a:r>
                  <a:rPr lang="el-GR" sz="2000" b="1" dirty="0">
                    <a:latin typeface="Calibri" panose="020F0502020204030204" pitchFamily="34" charset="0"/>
                    <a:cs typeface="Calibri" panose="020F0502020204030204" pitchFamily="34" charset="0"/>
                  </a:rPr>
                  <a:t>απώλειας χημικής </a:t>
                </a:r>
                <a:br>
                  <a:rPr lang="el-GR" sz="2000" b="1" dirty="0">
                    <a:latin typeface="Calibri" panose="020F0502020204030204" pitchFamily="34" charset="0"/>
                    <a:cs typeface="Calibri" panose="020F0502020204030204" pitchFamily="34" charset="0"/>
                  </a:rPr>
                </a:br>
                <a:r>
                  <a:rPr lang="el-GR" sz="2000" b="1" dirty="0">
                    <a:latin typeface="Calibri" panose="020F0502020204030204" pitchFamily="34" charset="0"/>
                    <a:cs typeface="Calibri" panose="020F0502020204030204" pitchFamily="34" charset="0"/>
                  </a:rPr>
                  <a:t>ενέργειας</a:t>
                </a:r>
                <a:r>
                  <a:rPr lang="el-GR" sz="2000" dirty="0">
                    <a:latin typeface="Calibri" panose="020F0502020204030204" pitchFamily="34" charset="0"/>
                    <a:cs typeface="Calibri" panose="020F0502020204030204" pitchFamily="34" charset="0"/>
                  </a:rPr>
                  <a:t> από την μπαταρία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948451" cy="5095672"/>
              </a:xfrm>
              <a:blipFill>
                <a:blip r:embed="rId3"/>
                <a:stretch>
                  <a:fillRect t="-957" r="-844"/>
                </a:stretch>
              </a:blipFill>
            </p:spPr>
            <p:txBody>
              <a:bodyPr/>
              <a:lstStyle/>
              <a:p>
                <a:r>
                  <a:rPr lang="en-US">
                    <a:noFill/>
                  </a:rPr>
                  <a:t> </a:t>
                </a:r>
              </a:p>
            </p:txBody>
          </p:sp>
        </mc:Fallback>
      </mc:AlternateContent>
      <p:sp>
        <p:nvSpPr>
          <p:cNvPr id="6" name="Curved Down Arrow 5"/>
          <p:cNvSpPr/>
          <p:nvPr/>
        </p:nvSpPr>
        <p:spPr>
          <a:xfrm>
            <a:off x="6838951" y="4419600"/>
            <a:ext cx="1219200" cy="457200"/>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mbria" panose="02040503050406030204"/>
              <a:ea typeface="+mn-ea"/>
              <a:cs typeface="+mn-cs"/>
            </a:endParaRPr>
          </a:p>
        </p:txBody>
      </p:sp>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85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2" y="3721365"/>
            <a:ext cx="2667003" cy="2745908"/>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7948454" cy="5095672"/>
              </a:xfrm>
            </p:spPr>
            <p:txBody>
              <a:bodyPr>
                <a:normAutofit/>
              </a:bodyPr>
              <a:lstStyle/>
              <a:p>
                <a:r>
                  <a:rPr lang="el-GR" b="1" dirty="0">
                    <a:latin typeface="Calibri" panose="020F0502020204030204" pitchFamily="34" charset="0"/>
                    <a:cs typeface="Calibri" panose="020F0502020204030204" pitchFamily="34" charset="0"/>
                  </a:rPr>
                  <a:t>Ηλεκτρική Ισχύς</a:t>
                </a:r>
                <a:endParaRPr lang="en-US"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r>
                            <a:rPr lang="en-US" i="1">
                              <a:latin typeface="Cambria Math" panose="02040503050406030204" pitchFamily="18" charset="0"/>
                            </a:rPr>
                            <m:t>𝑑</m:t>
                          </m:r>
                          <m:sSub>
                            <m:sSubPr>
                              <m:ctrlPr>
                                <a:rPr lang="en-US" b="0" i="1" smtClean="0">
                                  <a:latin typeface="Cambria Math" panose="02040503050406030204" pitchFamily="18" charset="0"/>
                                </a:rPr>
                              </m:ctrlPr>
                            </m:sSubPr>
                            <m:e>
                              <m:r>
                                <a:rPr lang="en-US" i="1">
                                  <a:latin typeface="Cambria Math" panose="02040503050406030204" pitchFamily="18" charset="0"/>
                                </a:rPr>
                                <m:t>𝑈</m:t>
                              </m:r>
                            </m:e>
                            <m:sub>
                              <m:r>
                                <a:rPr lang="en-US" b="0" i="1" smtClean="0">
                                  <a:latin typeface="Cambria Math" panose="02040503050406030204" pitchFamily="18" charset="0"/>
                                </a:rPr>
                                <m:t>𝑒</m:t>
                              </m:r>
                            </m:sub>
                          </m:sSub>
                        </m:num>
                        <m:den>
                          <m:r>
                            <a:rPr lang="en-US" i="1">
                              <a:latin typeface="Cambria Math" panose="02040503050406030204" pitchFamily="18" charset="0"/>
                            </a:rPr>
                            <m:t>𝑑𝑡</m:t>
                          </m:r>
                        </m:den>
                      </m:f>
                      <m:r>
                        <a:rPr lang="en-US" i="1">
                          <a:latin typeface="Cambria Math" panose="02040503050406030204" pitchFamily="18" charset="0"/>
                        </a:rPr>
                        <m:t>=</m:t>
                      </m:r>
                      <m:r>
                        <a:rPr lang="en-US" i="1">
                          <a:latin typeface="Cambria Math" panose="02040503050406030204" pitchFamily="18" charset="0"/>
                        </a:rPr>
                        <m:t>𝐼</m:t>
                      </m:r>
                      <m:r>
                        <a:rPr lang="en-US" i="1">
                          <a:latin typeface="Cambria Math" panose="02040503050406030204" pitchFamily="18" charset="0"/>
                        </a:rPr>
                        <m:t>𝛥</m:t>
                      </m:r>
                      <m:r>
                        <a:rPr lang="en-US" i="1">
                          <a:latin typeface="Cambria Math" panose="02040503050406030204" pitchFamily="18" charset="0"/>
                        </a:rPr>
                        <m:t>𝑉</m:t>
                      </m:r>
                    </m:oMath>
                  </m:oMathPara>
                </a14:m>
                <a:endParaRPr lang="en-US" dirty="0">
                  <a:latin typeface="Calibri" panose="020F0502020204030204" pitchFamily="34" charset="0"/>
                  <a:cs typeface="Calibri" panose="020F0502020204030204" pitchFamily="34" charset="0"/>
                </a:endParaRPr>
              </a:p>
              <a:p>
                <a:pPr lvl="1"/>
                <a:endParaRPr lang="el-GR" sz="14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 ρυθμός αυτός είναι ίσος με το ρυθμό με τον οποίο αυξάνεται η θερμική ενέργεια στον αντιστάτη</a:t>
                </a:r>
                <a:endParaRPr lang="en-US" dirty="0">
                  <a:latin typeface="Calibri" panose="020F0502020204030204" pitchFamily="34" charset="0"/>
                  <a:cs typeface="Calibri" panose="020F0502020204030204" pitchFamily="34" charset="0"/>
                </a:endParaRPr>
              </a:p>
              <a:p>
                <a:pPr lvl="1"/>
                <a:endParaRPr lang="el-GR" sz="5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Ρυθμός μεταβολής ενέργειας </a:t>
                </a:r>
                <a14:m>
                  <m:oMath xmlns:m="http://schemas.openxmlformats.org/officeDocument/2006/math">
                    <m:r>
                      <a:rPr lang="el-GR" i="1" dirty="0" smtClean="0">
                        <a:latin typeface="Cambria Math" panose="02040503050406030204" pitchFamily="18" charset="0"/>
                        <a:cs typeface="Calibri" panose="020F0502020204030204" pitchFamily="34" charset="0"/>
                      </a:rPr>
                      <m:t>=</m:t>
                    </m:r>
                  </m:oMath>
                </a14:m>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ισχύς</a:t>
                </a:r>
                <a:r>
                  <a:rPr lang="el-GR" dirty="0">
                    <a:latin typeface="Calibri" panose="020F0502020204030204" pitchFamily="34" charset="0"/>
                    <a:cs typeface="Calibri" panose="020F0502020204030204" pitchFamily="34" charset="0"/>
                  </a:rPr>
                  <a:t>!</a:t>
                </a:r>
              </a:p>
              <a:p>
                <a:pPr lvl="1"/>
                <a:endParaRPr lang="el-GR" b="1" dirty="0">
                  <a:latin typeface="Calibri" panose="020F0502020204030204" pitchFamily="34" charset="0"/>
                  <a:cs typeface="Calibri" panose="020F0502020204030204" pitchFamily="34" charset="0"/>
                </a:endParaRPr>
              </a:p>
              <a:p>
                <a:pPr lvl="1"/>
                <a:r>
                  <a:rPr lang="el-GR" b="1" dirty="0">
                    <a:latin typeface="Calibri" panose="020F0502020204030204" pitchFamily="34" charset="0"/>
                    <a:cs typeface="Calibri" panose="020F0502020204030204" pitchFamily="34" charset="0"/>
                  </a:rPr>
                  <a:t>Ισχύς</a:t>
                </a:r>
                <a:r>
                  <a:rPr lang="el-GR" dirty="0">
                    <a:latin typeface="Calibri" panose="020F0502020204030204" pitchFamily="34" charset="0"/>
                    <a:cs typeface="Calibri" panose="020F0502020204030204" pitchFamily="34" charset="0"/>
                  </a:rPr>
                  <a:t> </a:t>
                </a:r>
                <a14:m>
                  <m:oMath xmlns:m="http://schemas.openxmlformats.org/officeDocument/2006/math">
                    <m:r>
                      <a:rPr lang="en-US" i="1">
                        <a:latin typeface="Cambria Math" panose="02040503050406030204" pitchFamily="18" charset="0"/>
                      </a:rPr>
                      <m:t>𝑃</m:t>
                    </m:r>
                  </m:oMath>
                </a14:m>
                <a:r>
                  <a:rPr lang="el-GR" dirty="0">
                    <a:latin typeface="Calibri" panose="020F0502020204030204" pitchFamily="34" charset="0"/>
                    <a:cs typeface="Calibri" panose="020F0502020204030204" pitchFamily="34" charset="0"/>
                  </a:rPr>
                  <a:t> που παραδίδεται:</a:t>
                </a:r>
                <a:endParaRPr lang="en-US" b="0" i="1" dirty="0">
                  <a:latin typeface="Calibri" panose="020F0502020204030204" pitchFamily="34" charset="0"/>
                  <a:cs typeface="Calibri" panose="020F0502020204030204" pitchFamily="34" charset="0"/>
                </a:endParaRPr>
              </a:p>
              <a:p>
                <a:pPr marL="365751"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𝐼</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𝐼</m:t>
                          </m:r>
                        </m:e>
                        <m:sup>
                          <m:r>
                            <a:rPr lang="en-US" b="0" i="1" smtClean="0">
                              <a:latin typeface="Cambria Math" panose="02040503050406030204" pitchFamily="18" charset="0"/>
                            </a:rPr>
                            <m:t>2</m:t>
                          </m:r>
                        </m:sup>
                      </m:sSup>
                      <m:r>
                        <a:rPr lang="en-US" b="0" i="1" smtClean="0">
                          <a:latin typeface="Cambria Math" panose="02040503050406030204" pitchFamily="18" charset="0"/>
                        </a:rPr>
                        <m:t>𝑅</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l-GR" b="0" i="0" smtClean="0">
                              <a:latin typeface="Cambria Math" panose="02040503050406030204" pitchFamily="18" charset="0"/>
                            </a:rPr>
                            <m:t>Δ</m:t>
                          </m:r>
                          <m:sSup>
                            <m:sSupPr>
                              <m:ctrlPr>
                                <a:rPr lang="el-GR"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𝑅</m:t>
                          </m:r>
                        </m:den>
                      </m:f>
                    </m:oMath>
                  </m:oMathPara>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7948454" cy="5095672"/>
              </a:xfrm>
              <a:blipFill>
                <a:blip r:embed="rId3"/>
                <a:stretch>
                  <a:fillRect t="-957"/>
                </a:stretch>
              </a:blipFill>
            </p:spPr>
            <p:txBody>
              <a:bodyPr/>
              <a:lstStyle/>
              <a:p>
                <a:r>
                  <a:rPr lang="en-US">
                    <a:noFill/>
                  </a:rPr>
                  <a:t> </a:t>
                </a:r>
              </a:p>
            </p:txBody>
          </p:sp>
        </mc:Fallback>
      </mc:AlternateContent>
      <p:sp>
        <p:nvSpPr>
          <p:cNvPr id="6" name="Curved Down Arrow 5"/>
          <p:cNvSpPr/>
          <p:nvPr/>
        </p:nvSpPr>
        <p:spPr>
          <a:xfrm>
            <a:off x="6838951" y="4419600"/>
            <a:ext cx="1219200" cy="457200"/>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mbria" panose="02040503050406030204"/>
              <a:ea typeface="+mn-ea"/>
              <a:cs typeface="+mn-cs"/>
            </a:endParaRPr>
          </a:p>
        </p:txBody>
      </p:sp>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Φυσαλίδα σκέψης: Σύννεφο 4">
                <a:extLst>
                  <a:ext uri="{FF2B5EF4-FFF2-40B4-BE49-F238E27FC236}">
                    <a16:creationId xmlns:a16="http://schemas.microsoft.com/office/drawing/2014/main" id="{2FBCB149-DD6E-52C3-1C81-7C681BC75A92}"/>
                  </a:ext>
                </a:extLst>
              </p:cNvPr>
              <p:cNvSpPr/>
              <p:nvPr/>
            </p:nvSpPr>
            <p:spPr>
              <a:xfrm>
                <a:off x="1676399" y="5786390"/>
                <a:ext cx="1828800" cy="619327"/>
              </a:xfrm>
              <a:prstGeom prst="cloudCallout">
                <a:avLst>
                  <a:gd name="adj1" fmla="val 96722"/>
                  <a:gd name="adj2" fmla="val -13817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rPr>
                  <a:t>Ohm:</a:t>
                </a:r>
                <a14:m>
                  <m:oMath xmlns:m="http://schemas.openxmlformats.org/officeDocument/2006/math">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𝛥</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𝑉</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𝐼𝑅</m:t>
                    </m:r>
                  </m:oMath>
                </a14:m>
                <a:endParaRPr kumimoji="0" lang="en-US" sz="1800" b="0" i="1" u="none" strike="noStrike" kern="1200" cap="none" spc="0" normalizeH="0" baseline="0" noProof="0" dirty="0">
                  <a:ln>
                    <a:noFill/>
                  </a:ln>
                  <a:solidFill>
                    <a:prstClr val="white"/>
                  </a:solidFill>
                  <a:effectLst/>
                  <a:uLnTx/>
                  <a:uFillTx/>
                  <a:latin typeface="Cambria" panose="02040503050406030204"/>
                  <a:ea typeface="+mn-ea"/>
                  <a:cs typeface="+mn-cs"/>
                </a:endParaRPr>
              </a:p>
            </p:txBody>
          </p:sp>
        </mc:Choice>
        <mc:Fallback xmlns="">
          <p:sp>
            <p:nvSpPr>
              <p:cNvPr id="5" name="Φυσαλίδα σκέψης: Σύννεφο 4">
                <a:extLst>
                  <a:ext uri="{FF2B5EF4-FFF2-40B4-BE49-F238E27FC236}">
                    <a16:creationId xmlns:a16="http://schemas.microsoft.com/office/drawing/2014/main" id="{2FBCB149-DD6E-52C3-1C81-7C681BC75A92}"/>
                  </a:ext>
                </a:extLst>
              </p:cNvPr>
              <p:cNvSpPr>
                <a:spLocks noRot="1" noChangeAspect="1" noMove="1" noResize="1" noEditPoints="1" noAdjustHandles="1" noChangeArrowheads="1" noChangeShapeType="1" noTextEdit="1"/>
              </p:cNvSpPr>
              <p:nvPr/>
            </p:nvSpPr>
            <p:spPr>
              <a:xfrm>
                <a:off x="1676399" y="5786390"/>
                <a:ext cx="1828800" cy="619327"/>
              </a:xfrm>
              <a:prstGeom prst="cloudCallout">
                <a:avLst>
                  <a:gd name="adj1" fmla="val 96722"/>
                  <a:gd name="adj2" fmla="val -138178"/>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Φυσαλίδα σκέψης: Σύννεφο 7">
                <a:extLst>
                  <a:ext uri="{FF2B5EF4-FFF2-40B4-BE49-F238E27FC236}">
                    <a16:creationId xmlns:a16="http://schemas.microsoft.com/office/drawing/2014/main" id="{22638371-A346-7EFE-44DD-3F10E8132031}"/>
                  </a:ext>
                </a:extLst>
              </p:cNvPr>
              <p:cNvSpPr/>
              <p:nvPr/>
            </p:nvSpPr>
            <p:spPr>
              <a:xfrm>
                <a:off x="3655524" y="5786389"/>
                <a:ext cx="2213953" cy="619328"/>
              </a:xfrm>
              <a:prstGeom prst="cloudCallout">
                <a:avLst>
                  <a:gd name="adj1" fmla="val 17886"/>
                  <a:gd name="adj2" fmla="val -14319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rPr>
                  <a:t>Ohm: </a:t>
                </a:r>
                <a14:m>
                  <m:oMath xmlns:m="http://schemas.openxmlformats.org/officeDocument/2006/math">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𝐼</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m:rPr>
                            <m:sty m:val="p"/>
                          </m:rPr>
                          <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𝑉</m:t>
                        </m:r>
                      </m:num>
                      <m:den>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𝑅</m:t>
                        </m:r>
                      </m:den>
                    </m:f>
                  </m:oMath>
                </a14:m>
                <a:endParaRPr kumimoji="0" lang="en-US" sz="1800" b="0" i="1" u="none" strike="noStrike" kern="1200" cap="none" spc="0" normalizeH="0" baseline="0" noProof="0" dirty="0">
                  <a:ln>
                    <a:noFill/>
                  </a:ln>
                  <a:solidFill>
                    <a:prstClr val="white"/>
                  </a:solidFill>
                  <a:effectLst/>
                  <a:uLnTx/>
                  <a:uFillTx/>
                  <a:latin typeface="Cambria" panose="02040503050406030204"/>
                  <a:ea typeface="+mn-ea"/>
                  <a:cs typeface="+mn-cs"/>
                </a:endParaRPr>
              </a:p>
            </p:txBody>
          </p:sp>
        </mc:Choice>
        <mc:Fallback xmlns="">
          <p:sp>
            <p:nvSpPr>
              <p:cNvPr id="8" name="Φυσαλίδα σκέψης: Σύννεφο 7">
                <a:extLst>
                  <a:ext uri="{FF2B5EF4-FFF2-40B4-BE49-F238E27FC236}">
                    <a16:creationId xmlns:a16="http://schemas.microsoft.com/office/drawing/2014/main" id="{22638371-A346-7EFE-44DD-3F10E8132031}"/>
                  </a:ext>
                </a:extLst>
              </p:cNvPr>
              <p:cNvSpPr>
                <a:spLocks noRot="1" noChangeAspect="1" noMove="1" noResize="1" noEditPoints="1" noAdjustHandles="1" noChangeArrowheads="1" noChangeShapeType="1" noTextEdit="1"/>
              </p:cNvSpPr>
              <p:nvPr/>
            </p:nvSpPr>
            <p:spPr>
              <a:xfrm>
                <a:off x="3655524" y="5786389"/>
                <a:ext cx="2213953" cy="619328"/>
              </a:xfrm>
              <a:prstGeom prst="cloudCallout">
                <a:avLst>
                  <a:gd name="adj1" fmla="val 17886"/>
                  <a:gd name="adj2" fmla="val -143191"/>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1658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873E3-EC70-A527-EF28-0BC25CBB670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8F6BBAC-2FE5-5F6A-3C45-7CD9E1B96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1" y="3721372"/>
            <a:ext cx="2667000" cy="2745905"/>
          </a:xfrm>
          <a:prstGeom prst="rect">
            <a:avLst/>
          </a:prstGeom>
        </p:spPr>
      </p:pic>
      <p:sp>
        <p:nvSpPr>
          <p:cNvPr id="2" name="Title 1">
            <a:extLst>
              <a:ext uri="{FF2B5EF4-FFF2-40B4-BE49-F238E27FC236}">
                <a16:creationId xmlns:a16="http://schemas.microsoft.com/office/drawing/2014/main" id="{8A56EA08-2DD8-EAF2-BD03-4D515D8B0A88}"/>
              </a:ext>
            </a:extLst>
          </p:cNvPr>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6BFF6B-869F-F8E3-53E1-58F18C801757}"/>
                  </a:ext>
                </a:extLst>
              </p:cNvPr>
              <p:cNvSpPr>
                <a:spLocks noGrp="1"/>
              </p:cNvSpPr>
              <p:nvPr>
                <p:ph idx="1"/>
              </p:nvPr>
            </p:nvSpPr>
            <p:spPr>
              <a:xfrm>
                <a:off x="738352" y="1350149"/>
                <a:ext cx="6704667" cy="5279255"/>
              </a:xfrm>
            </p:spPr>
            <p:txBody>
              <a:bodyPr>
                <a:normAutofit/>
              </a:bodyPr>
              <a:lstStyle/>
              <a:p>
                <a:r>
                  <a:rPr lang="el-GR" b="1" dirty="0">
                    <a:latin typeface="Calibri" panose="020F0502020204030204" pitchFamily="34" charset="0"/>
                    <a:cs typeface="Calibri" panose="020F0502020204030204" pitchFamily="34" charset="0"/>
                  </a:rPr>
                  <a:t>Ηλεκτρική Ισχύς</a:t>
                </a:r>
              </a:p>
              <a:p>
                <a:pPr lvl="1"/>
                <a:r>
                  <a:rPr lang="el-GR" dirty="0">
                    <a:latin typeface="Calibri" panose="020F0502020204030204" pitchFamily="34" charset="0"/>
                    <a:cs typeface="Calibri" panose="020F0502020204030204" pitchFamily="34" charset="0"/>
                  </a:rPr>
                  <a:t>Αφού η ηλεκτρική δυναμική ενέργεια φθίνει όταν το φορτίο περνά από το </a:t>
                </a:r>
                <a:r>
                  <a:rPr lang="en-US" i="1" dirty="0">
                    <a:latin typeface="Calibri" panose="020F0502020204030204" pitchFamily="34" charset="0"/>
                    <a:cs typeface="Calibri" panose="020F0502020204030204" pitchFamily="34" charset="0"/>
                  </a:rPr>
                  <a:t>c</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στο </a:t>
                </a:r>
                <a:r>
                  <a:rPr lang="en-US" i="1" dirty="0">
                    <a:latin typeface="Calibri" panose="020F0502020204030204" pitchFamily="34" charset="0"/>
                    <a:cs typeface="Calibri" panose="020F0502020204030204" pitchFamily="34" charset="0"/>
                  </a:rPr>
                  <a:t>d</a:t>
                </a:r>
                <a:r>
                  <a:rPr lang="el-GR" i="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τι συμβαίνει με τη διαφορά δυναμικού</a:t>
                </a:r>
                <a:r>
                  <a:rPr lang="el-GR" dirty="0">
                    <a:latin typeface="Calibri" panose="020F0502020204030204" pitchFamily="34" charset="0"/>
                    <a:cs typeface="Calibri" panose="020F0502020204030204" pitchFamily="34" charset="0"/>
                  </a:rPr>
                  <a:t>?</a:t>
                </a:r>
              </a:p>
              <a:p>
                <a:pPr marL="365760" lvl="1"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cs typeface="Calibri" panose="020F0502020204030204" pitchFamily="34" charset="0"/>
                        </a:rPr>
                        <m:t>Δ</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𝑉</m:t>
                          </m:r>
                        </m:e>
                        <m:sub>
                          <m:r>
                            <a:rPr lang="en-US" b="0" i="1" smtClean="0">
                              <a:latin typeface="Cambria Math" panose="02040503050406030204" pitchFamily="18" charset="0"/>
                              <a:cs typeface="Calibri" panose="020F0502020204030204" pitchFamily="34" charset="0"/>
                            </a:rPr>
                            <m:t>𝑐</m:t>
                          </m:r>
                          <m:r>
                            <a:rPr lang="en-US" b="0" i="1" smtClean="0">
                              <a:latin typeface="Cambria Math" panose="02040503050406030204" pitchFamily="18" charset="0"/>
                              <a:cs typeface="Calibri" panose="020F0502020204030204" pitchFamily="34" charset="0"/>
                            </a:rPr>
                            <m:t>→</m:t>
                          </m:r>
                          <m:r>
                            <a:rPr lang="en-US" b="0" i="1" smtClean="0">
                              <a:latin typeface="Cambria Math" panose="02040503050406030204" pitchFamily="18" charset="0"/>
                              <a:cs typeface="Calibri" panose="020F0502020204030204" pitchFamily="34" charset="0"/>
                            </a:rPr>
                            <m:t>𝑑</m:t>
                          </m:r>
                        </m:sub>
                      </m:sSub>
                      <m:r>
                        <a:rPr lang="en-US" b="0" i="0" smtClean="0">
                          <a:latin typeface="Cambria Math" panose="02040503050406030204" pitchFamily="18" charset="0"/>
                          <a:cs typeface="Calibri" panose="020F0502020204030204" pitchFamily="34" charset="0"/>
                        </a:rPr>
                        <m:t>=</m:t>
                      </m:r>
                      <m:r>
                        <m:rPr>
                          <m:sty m:val="p"/>
                        </m:rPr>
                        <a:rPr lang="en-US" b="0" i="0" smtClean="0">
                          <a:latin typeface="Cambria Math" panose="02040503050406030204" pitchFamily="18" charset="0"/>
                          <a:cs typeface="Calibri" panose="020F0502020204030204" pitchFamily="34" charset="0"/>
                        </a:rPr>
                        <m:t>Δ</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𝑉</m:t>
                          </m:r>
                        </m:e>
                        <m:sub>
                          <m:r>
                            <a:rPr lang="en-US" b="0" i="1" smtClean="0">
                              <a:latin typeface="Cambria Math" panose="02040503050406030204" pitchFamily="18" charset="0"/>
                              <a:cs typeface="Calibri" panose="020F0502020204030204" pitchFamily="34" charset="0"/>
                            </a:rPr>
                            <m:t>𝑐𝑑</m:t>
                          </m:r>
                        </m:sub>
                      </m:sSub>
                      <m:r>
                        <a:rPr lang="en-US" b="0" i="0" smtClean="0">
                          <a:latin typeface="Cambria Math" panose="02040503050406030204" pitchFamily="18" charset="0"/>
                          <a:cs typeface="Calibri" panose="020F0502020204030204" pitchFamily="34" charset="0"/>
                        </a:rPr>
                        <m:t>=</m:t>
                      </m:r>
                      <m:f>
                        <m:fPr>
                          <m:ctrlPr>
                            <a:rPr lang="en-US" b="0" i="1" smtClean="0">
                              <a:latin typeface="Cambria Math" panose="02040503050406030204" pitchFamily="18" charset="0"/>
                              <a:cs typeface="Calibri" panose="020F0502020204030204" pitchFamily="34" charset="0"/>
                            </a:rPr>
                          </m:ctrlPr>
                        </m:fPr>
                        <m:num>
                          <m:r>
                            <m:rPr>
                              <m:sty m:val="p"/>
                            </m:rPr>
                            <a:rPr lang="en-US" b="0" i="0" smtClean="0">
                              <a:latin typeface="Cambria Math" panose="02040503050406030204" pitchFamily="18" charset="0"/>
                              <a:cs typeface="Calibri" panose="020F0502020204030204" pitchFamily="34" charset="0"/>
                            </a:rPr>
                            <m:t>Δ</m:t>
                          </m:r>
                          <m:sSubSup>
                            <m:sSubSupPr>
                              <m:ctrlPr>
                                <a:rPr lang="en-US" b="0" i="1" smtClean="0">
                                  <a:latin typeface="Cambria Math" panose="02040503050406030204" pitchFamily="18" charset="0"/>
                                  <a:cs typeface="Calibri" panose="020F0502020204030204" pitchFamily="34" charset="0"/>
                                </a:rPr>
                              </m:ctrlPr>
                            </m:sSubSup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up>
                              <m:r>
                                <a:rPr lang="en-US" b="0" i="1" smtClean="0">
                                  <a:latin typeface="Cambria Math" panose="02040503050406030204" pitchFamily="18" charset="0"/>
                                  <a:cs typeface="Calibri" panose="020F0502020204030204" pitchFamily="34" charset="0"/>
                                </a:rPr>
                                <m:t>𝑐</m:t>
                              </m:r>
                              <m:r>
                                <a:rPr lang="en-US" b="0" i="1" smtClean="0">
                                  <a:latin typeface="Cambria Math" panose="02040503050406030204" pitchFamily="18" charset="0"/>
                                  <a:cs typeface="Calibri" panose="020F0502020204030204" pitchFamily="34" charset="0"/>
                                </a:rPr>
                                <m:t>→</m:t>
                              </m:r>
                              <m:r>
                                <a:rPr lang="en-US" b="0" i="1" smtClean="0">
                                  <a:latin typeface="Cambria Math" panose="02040503050406030204" pitchFamily="18" charset="0"/>
                                  <a:cs typeface="Calibri" panose="020F0502020204030204" pitchFamily="34" charset="0"/>
                                </a:rPr>
                                <m:t>𝑑</m:t>
                              </m:r>
                            </m:sup>
                          </m:sSubSup>
                        </m:num>
                        <m:den>
                          <m:r>
                            <a:rPr lang="en-US" b="0" i="1" smtClean="0">
                              <a:latin typeface="Cambria Math" panose="02040503050406030204" pitchFamily="18" charset="0"/>
                              <a:cs typeface="Calibri" panose="020F0502020204030204" pitchFamily="34" charset="0"/>
                            </a:rPr>
                            <m:t>𝑞</m:t>
                          </m:r>
                        </m:den>
                      </m:f>
                      <m:r>
                        <a:rPr lang="en-US" b="0" i="1" smtClean="0">
                          <a:latin typeface="Cambria Math" panose="02040503050406030204" pitchFamily="18" charset="0"/>
                          <a:cs typeface="Calibri" panose="020F0502020204030204" pitchFamily="34" charset="0"/>
                        </a:rPr>
                        <m:t>=</m:t>
                      </m:r>
                      <m:f>
                        <m:fPr>
                          <m:ctrlPr>
                            <a:rPr lang="en-US" i="1">
                              <a:latin typeface="Cambria Math" panose="02040503050406030204" pitchFamily="18" charset="0"/>
                              <a:cs typeface="Calibri" panose="020F0502020204030204" pitchFamily="34" charset="0"/>
                            </a:rPr>
                          </m:ctrlPr>
                        </m:fPr>
                        <m:num>
                          <m:r>
                            <m:rPr>
                              <m:sty m:val="p"/>
                            </m:rPr>
                            <a:rPr lang="en-US">
                              <a:latin typeface="Cambria Math" panose="02040503050406030204" pitchFamily="18" charset="0"/>
                              <a:cs typeface="Calibri" panose="020F0502020204030204" pitchFamily="34" charset="0"/>
                            </a:rPr>
                            <m:t>Δ</m:t>
                          </m:r>
                          <m:sSubSup>
                            <m:sSubSupPr>
                              <m:ctrlPr>
                                <a:rPr lang="en-US" i="1">
                                  <a:latin typeface="Cambria Math" panose="02040503050406030204" pitchFamily="18" charset="0"/>
                                  <a:cs typeface="Calibri" panose="020F0502020204030204" pitchFamily="34" charset="0"/>
                                </a:rPr>
                              </m:ctrlPr>
                            </m:sSubSupPr>
                            <m:e>
                              <m:r>
                                <a:rPr lang="en-US" i="1">
                                  <a:latin typeface="Cambria Math" panose="02040503050406030204" pitchFamily="18" charset="0"/>
                                  <a:cs typeface="Calibri" panose="020F0502020204030204" pitchFamily="34" charset="0"/>
                                </a:rPr>
                                <m:t>𝑈</m:t>
                              </m:r>
                            </m:e>
                            <m:sub>
                              <m:r>
                                <a:rPr lang="en-US" i="1">
                                  <a:latin typeface="Cambria Math" panose="02040503050406030204" pitchFamily="18" charset="0"/>
                                  <a:cs typeface="Calibri" panose="020F0502020204030204" pitchFamily="34" charset="0"/>
                                </a:rPr>
                                <m:t>𝑒</m:t>
                              </m:r>
                            </m:sub>
                            <m:sup>
                              <m:r>
                                <a:rPr lang="en-US" i="1">
                                  <a:latin typeface="Cambria Math" panose="02040503050406030204" pitchFamily="18" charset="0"/>
                                  <a:cs typeface="Calibri" panose="020F0502020204030204" pitchFamily="34" charset="0"/>
                                </a:rPr>
                                <m:t>𝑐𝑑</m:t>
                              </m:r>
                            </m:sup>
                          </m:sSubSup>
                        </m:num>
                        <m:den>
                          <m:r>
                            <a:rPr lang="en-US" i="1">
                              <a:latin typeface="Cambria Math" panose="02040503050406030204" pitchFamily="18" charset="0"/>
                              <a:cs typeface="Calibri" panose="020F0502020204030204" pitchFamily="34" charset="0"/>
                            </a:rPr>
                            <m:t>𝑞</m:t>
                          </m:r>
                        </m:den>
                      </m:f>
                    </m:oMath>
                  </m:oMathPara>
                </a14:m>
                <a:endParaRPr lang="en-US" i="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Όμως </a:t>
                </a:r>
                <a:endParaRPr lang="el-GR" b="0" i="0" dirty="0">
                  <a:latin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cs typeface="Calibri" panose="020F0502020204030204" pitchFamily="34" charset="0"/>
                        </a:rPr>
                        <m:t>Δ</m:t>
                      </m:r>
                      <m:sSubSup>
                        <m:sSubSupPr>
                          <m:ctrlPr>
                            <a:rPr lang="en-US" b="0" i="1" smtClean="0">
                              <a:latin typeface="Cambria Math" panose="02040503050406030204" pitchFamily="18" charset="0"/>
                              <a:cs typeface="Calibri" panose="020F0502020204030204" pitchFamily="34" charset="0"/>
                            </a:rPr>
                          </m:ctrlPr>
                        </m:sSubSup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up>
                          <m:r>
                            <a:rPr lang="en-US" b="0" i="1" smtClean="0">
                              <a:latin typeface="Cambria Math" panose="02040503050406030204" pitchFamily="18" charset="0"/>
                              <a:cs typeface="Calibri" panose="020F0502020204030204" pitchFamily="34" charset="0"/>
                            </a:rPr>
                            <m:t>𝑐𝑑</m:t>
                          </m:r>
                        </m:sup>
                      </m:sSubSup>
                      <m:r>
                        <a:rPr lang="en-US" b="0" i="1" smtClean="0">
                          <a:latin typeface="Cambria Math" panose="02040503050406030204" pitchFamily="18" charset="0"/>
                          <a:cs typeface="Calibri" panose="020F0502020204030204" pitchFamily="34" charset="0"/>
                        </a:rPr>
                        <m:t>&lt;0⇒</m:t>
                      </m:r>
                      <m:sSub>
                        <m:sSubPr>
                          <m:ctrlPr>
                            <a:rPr lang="en-US" b="0" i="1" smtClean="0">
                              <a:latin typeface="Cambria Math" panose="02040503050406030204" pitchFamily="18" charset="0"/>
                              <a:cs typeface="Calibri" panose="020F0502020204030204" pitchFamily="34" charset="0"/>
                            </a:rPr>
                          </m:ctrlPr>
                        </m:sSubPr>
                        <m:e>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Sub>
                        </m:e>
                        <m:sub>
                          <m:r>
                            <a:rPr lang="en-US" b="0" i="1" smtClean="0">
                              <a:latin typeface="Cambria Math" panose="02040503050406030204" pitchFamily="18" charset="0"/>
                              <a:cs typeface="Calibri" panose="020F0502020204030204" pitchFamily="34" charset="0"/>
                            </a:rPr>
                            <m:t>𝑑</m:t>
                          </m:r>
                        </m:sub>
                      </m:sSub>
                      <m:r>
                        <a:rPr lang="en-US" b="0" i="1" smtClean="0">
                          <a:latin typeface="Cambria Math" panose="02040503050406030204" pitchFamily="18" charset="0"/>
                          <a:cs typeface="Calibri" panose="020F0502020204030204" pitchFamily="34" charset="0"/>
                        </a:rPr>
                        <m:t>&lt;</m:t>
                      </m:r>
                      <m:sSub>
                        <m:sSubPr>
                          <m:ctrlPr>
                            <a:rPr lang="en-US" b="0" i="1" smtClean="0">
                              <a:latin typeface="Cambria Math" panose="02040503050406030204" pitchFamily="18" charset="0"/>
                              <a:cs typeface="Calibri" panose="020F0502020204030204" pitchFamily="34" charset="0"/>
                            </a:rPr>
                          </m:ctrlPr>
                        </m:sSubPr>
                        <m:e>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Sub>
                        </m:e>
                        <m:sub>
                          <m:r>
                            <a:rPr lang="en-US" b="0" i="1" smtClean="0">
                              <a:latin typeface="Cambria Math" panose="02040503050406030204" pitchFamily="18" charset="0"/>
                              <a:cs typeface="Calibri" panose="020F0502020204030204" pitchFamily="34" charset="0"/>
                            </a:rPr>
                            <m:t>𝑐</m:t>
                          </m:r>
                        </m:sub>
                      </m:sSub>
                    </m:oMath>
                  </m:oMathPara>
                </a14:m>
                <a:endParaRPr lang="en-US" b="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Άρα </a:t>
                </a:r>
                <a:endParaRPr lang="en-US" b="0" i="0" dirty="0">
                  <a:latin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cs typeface="Calibri" panose="020F0502020204030204" pitchFamily="34" charset="0"/>
                        </a:rPr>
                        <m:t>Δ</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𝑉</m:t>
                          </m:r>
                        </m:e>
                        <m:sub>
                          <m:r>
                            <a:rPr lang="en-US" b="0" i="1" smtClean="0">
                              <a:latin typeface="Cambria Math" panose="02040503050406030204" pitchFamily="18" charset="0"/>
                              <a:cs typeface="Calibri" panose="020F0502020204030204" pitchFamily="34" charset="0"/>
                            </a:rPr>
                            <m:t>𝑐𝑑</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𝑉</m:t>
                          </m:r>
                        </m:e>
                        <m:sub>
                          <m:r>
                            <a:rPr lang="en-US" b="0" i="1" smtClean="0">
                              <a:latin typeface="Cambria Math" panose="02040503050406030204" pitchFamily="18" charset="0"/>
                              <a:cs typeface="Calibri" panose="020F0502020204030204" pitchFamily="34" charset="0"/>
                            </a:rPr>
                            <m:t>𝑑</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𝑉</m:t>
                          </m:r>
                        </m:e>
                        <m:sub>
                          <m:r>
                            <a:rPr lang="en-US" b="0" i="1" smtClean="0">
                              <a:latin typeface="Cambria Math" panose="02040503050406030204" pitchFamily="18" charset="0"/>
                              <a:cs typeface="Calibri" panose="020F0502020204030204" pitchFamily="34" charset="0"/>
                            </a:rPr>
                            <m:t>𝑐</m:t>
                          </m:r>
                        </m:sub>
                      </m:sSub>
                      <m:r>
                        <a:rPr lang="en-US" b="0" i="1" smtClean="0">
                          <a:latin typeface="Cambria Math" panose="02040503050406030204" pitchFamily="18" charset="0"/>
                          <a:cs typeface="Calibri" panose="020F0502020204030204" pitchFamily="34" charset="0"/>
                        </a:rPr>
                        <m:t>&lt;0⇒</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𝑉</m:t>
                          </m:r>
                        </m:e>
                        <m:sub>
                          <m:r>
                            <a:rPr lang="en-US" b="0" i="1" smtClean="0">
                              <a:latin typeface="Cambria Math" panose="02040503050406030204" pitchFamily="18" charset="0"/>
                              <a:cs typeface="Calibri" panose="020F0502020204030204" pitchFamily="34" charset="0"/>
                            </a:rPr>
                            <m:t>𝑑</m:t>
                          </m:r>
                        </m:sub>
                      </m:sSub>
                      <m:r>
                        <a:rPr lang="en-US" b="0" i="1" smtClean="0">
                          <a:latin typeface="Cambria Math" panose="02040503050406030204" pitchFamily="18" charset="0"/>
                          <a:cs typeface="Calibri" panose="020F0502020204030204" pitchFamily="34" charset="0"/>
                        </a:rPr>
                        <m:t>&lt;</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𝑉</m:t>
                          </m:r>
                        </m:e>
                        <m:sub>
                          <m:r>
                            <a:rPr lang="en-US" b="0" i="1" smtClean="0">
                              <a:latin typeface="Cambria Math" panose="02040503050406030204" pitchFamily="18" charset="0"/>
                              <a:cs typeface="Calibri" panose="020F0502020204030204" pitchFamily="34" charset="0"/>
                            </a:rPr>
                            <m:t>𝑐</m:t>
                          </m:r>
                        </m:sub>
                      </m:sSub>
                    </m:oMath>
                  </m:oMathPara>
                </a14:m>
                <a:endParaRPr lang="en-US" b="0" dirty="0">
                  <a:latin typeface="Calibri" panose="020F0502020204030204" pitchFamily="34" charset="0"/>
                  <a:cs typeface="Calibri" panose="020F0502020204030204" pitchFamily="34" charset="0"/>
                </a:endParaRPr>
              </a:p>
              <a:p>
                <a:pPr lvl="1"/>
                <a:endParaRPr lang="el-GR" sz="900" dirty="0">
                  <a:latin typeface="Calibri" panose="020F0502020204030204" pitchFamily="34" charset="0"/>
                  <a:cs typeface="Calibri" panose="020F0502020204030204" pitchFamily="34" charset="0"/>
                </a:endParaRPr>
              </a:p>
              <a:p>
                <a:pPr lvl="1"/>
                <a:r>
                  <a:rPr lang="el-GR" b="1" i="1" u="sng" dirty="0">
                    <a:latin typeface="Calibri" panose="020F0502020204030204" pitchFamily="34" charset="0"/>
                    <a:cs typeface="Calibri" panose="020F0502020204030204" pitchFamily="34" charset="0"/>
                  </a:rPr>
                  <a:t>Πτώση δυναμικού</a:t>
                </a:r>
                <a:r>
                  <a:rPr lang="el-GR" b="1" i="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καθώς το θετικό </a:t>
                </a:r>
                <a:br>
                  <a:rPr lang="el-GR" b="1"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φορτίο περνά από τον αντιστάτη!</a:t>
                </a:r>
                <a:endParaRPr lang="en-US" b="1" dirty="0">
                  <a:latin typeface="Calibri" panose="020F0502020204030204" pitchFamily="34" charset="0"/>
                  <a:cs typeface="Calibri" panose="020F0502020204030204" pitchFamily="34" charset="0"/>
                </a:endParaRPr>
              </a:p>
              <a:p>
                <a:pPr lvl="2"/>
                <a:r>
                  <a:rPr lang="en-US"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όταν μετράμε κατά τη φορά του </a:t>
                </a:r>
                <a:r>
                  <a:rPr lang="el-GR" b="1" i="1" dirty="0">
                    <a:latin typeface="Cambria Math" panose="02040503050406030204" pitchFamily="18" charset="0"/>
                    <a:ea typeface="Cambria Math" panose="02040503050406030204" pitchFamily="18" charset="0"/>
                    <a:cs typeface="Calibri" panose="020F0502020204030204" pitchFamily="34" charset="0"/>
                  </a:rPr>
                  <a:t>Ι</a:t>
                </a:r>
              </a:p>
              <a:p>
                <a:pPr marL="685800" lvl="2" indent="0">
                  <a:buNone/>
                </a:pPr>
                <a:endParaRPr lang="el-GR" dirty="0">
                  <a:latin typeface="Calibri" panose="020F0502020204030204" pitchFamily="34" charset="0"/>
                  <a:cs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4E6BFF6B-869F-F8E3-53E1-58F18C801757}"/>
                  </a:ext>
                </a:extLst>
              </p:cNvPr>
              <p:cNvSpPr>
                <a:spLocks noGrp="1" noRot="1" noChangeAspect="1" noMove="1" noResize="1" noEditPoints="1" noAdjustHandles="1" noChangeArrowheads="1" noChangeShapeType="1" noTextEdit="1"/>
              </p:cNvSpPr>
              <p:nvPr>
                <p:ph idx="1"/>
              </p:nvPr>
            </p:nvSpPr>
            <p:spPr>
              <a:xfrm>
                <a:off x="738352" y="1350149"/>
                <a:ext cx="6704667" cy="5279255"/>
              </a:xfrm>
              <a:blipFill>
                <a:blip r:embed="rId3"/>
                <a:stretch>
                  <a:fillRect t="-923" r="-1545"/>
                </a:stretch>
              </a:blipFill>
            </p:spPr>
            <p:txBody>
              <a:bodyPr/>
              <a:lstStyle/>
              <a:p>
                <a:r>
                  <a:rPr lang="en-US">
                    <a:noFill/>
                  </a:rPr>
                  <a:t> </a:t>
                </a:r>
              </a:p>
            </p:txBody>
          </p:sp>
        </mc:Fallback>
      </mc:AlternateContent>
      <p:sp>
        <p:nvSpPr>
          <p:cNvPr id="6" name="Curved Down Arrow 5">
            <a:extLst>
              <a:ext uri="{FF2B5EF4-FFF2-40B4-BE49-F238E27FC236}">
                <a16:creationId xmlns:a16="http://schemas.microsoft.com/office/drawing/2014/main" id="{7F6AC735-1F0D-0AA1-8C0B-6224095724FC}"/>
              </a:ext>
            </a:extLst>
          </p:cNvPr>
          <p:cNvSpPr/>
          <p:nvPr/>
        </p:nvSpPr>
        <p:spPr>
          <a:xfrm>
            <a:off x="6838951" y="4419600"/>
            <a:ext cx="1219200" cy="457200"/>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mbria" panose="02040503050406030204"/>
              <a:ea typeface="+mn-ea"/>
              <a:cs typeface="+mn-cs"/>
            </a:endParaRPr>
          </a:p>
        </p:txBody>
      </p:sp>
      <p:pic>
        <p:nvPicPr>
          <p:cNvPr id="7" name="Picture 2" descr="http://photos1.blogger.com/x/blogger/3569/2389/1600/760725/Decorated_tree.gif">
            <a:extLst>
              <a:ext uri="{FF2B5EF4-FFF2-40B4-BE49-F238E27FC236}">
                <a16:creationId xmlns:a16="http://schemas.microsoft.com/office/drawing/2014/main" id="{8769A642-5274-5FB3-2AD1-5E83B81885C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Στρογγύλεμα γωνιών 4">
            <a:extLst>
              <a:ext uri="{FF2B5EF4-FFF2-40B4-BE49-F238E27FC236}">
                <a16:creationId xmlns:a16="http://schemas.microsoft.com/office/drawing/2014/main" id="{24264022-2A23-A678-F0E4-6EF6BDBF7EAA}"/>
              </a:ext>
            </a:extLst>
          </p:cNvPr>
          <p:cNvSpPr/>
          <p:nvPr/>
        </p:nvSpPr>
        <p:spPr>
          <a:xfrm>
            <a:off x="1081548" y="5260258"/>
            <a:ext cx="4680155" cy="1207019"/>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260100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5334000"/>
              </a:xfrm>
            </p:spPr>
            <p:txBody>
              <a:bodyPr>
                <a:normAutofit/>
              </a:bodyPr>
              <a:lstStyle/>
              <a:p>
                <a:r>
                  <a:rPr lang="el-GR" b="1" dirty="0">
                    <a:latin typeface="Calibri" panose="020F0502020204030204" pitchFamily="34" charset="0"/>
                    <a:cs typeface="Calibri" panose="020F0502020204030204" pitchFamily="34" charset="0"/>
                  </a:rPr>
                  <a:t>Ηλεκτρεγερτική Δύναμη</a:t>
                </a:r>
                <a:endParaRPr lang="en-US" sz="1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Αν η διαφορά δυναμικού στους πόλους μιας μπαταρίας είναι σταθερή για ένα δεδομένο, σταθερό κύκλωμα, το ρεύμα είναι επίσης σταθερό, και λέγεται </a:t>
                </a:r>
                <a:r>
                  <a:rPr lang="el-GR" sz="2200" b="1" i="1" dirty="0">
                    <a:latin typeface="Calibri" panose="020F0502020204030204" pitchFamily="34" charset="0"/>
                    <a:cs typeface="Calibri" panose="020F0502020204030204" pitchFamily="34" charset="0"/>
                  </a:rPr>
                  <a:t>συνεχές ρεύμα</a:t>
                </a:r>
                <a:endParaRPr lang="en-US" sz="900"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Στην πραγματικότητα, η μπαταρία έχει διάρκεια ζωής</a:t>
                </a:r>
              </a:p>
              <a:p>
                <a:pPr lvl="2"/>
                <a:r>
                  <a:rPr lang="el-GR" sz="1800" dirty="0">
                    <a:latin typeface="Calibri" panose="020F0502020204030204" pitchFamily="34" charset="0"/>
                    <a:cs typeface="Calibri" panose="020F0502020204030204" pitchFamily="34" charset="0"/>
                  </a:rPr>
                  <a:t>Ξεκινά δίνοντας μια διαφορά δυναμικού </a:t>
                </a:r>
                <a14:m>
                  <m:oMath xmlns:m="http://schemas.openxmlformats.org/officeDocument/2006/math">
                    <m:r>
                      <m:rPr>
                        <m:sty m:val="p"/>
                      </m:rPr>
                      <a:rPr lang="el-GR" sz="1800" dirty="0">
                        <a:latin typeface="Cambria Math" panose="02040503050406030204" pitchFamily="18" charset="0"/>
                        <a:cs typeface="Calibri" panose="020F0502020204030204" pitchFamily="34" charset="0"/>
                      </a:rPr>
                      <m:t>Δ</m:t>
                    </m:r>
                    <m:r>
                      <a:rPr lang="en-US" sz="1800" i="1" dirty="0">
                        <a:latin typeface="Cambria Math" panose="02040503050406030204" pitchFamily="18" charset="0"/>
                        <a:cs typeface="Calibri" panose="020F0502020204030204" pitchFamily="34" charset="0"/>
                      </a:rPr>
                      <m:t>𝑉</m:t>
                    </m:r>
                  </m:oMath>
                </a14:m>
                <a:r>
                  <a:rPr lang="en-US" sz="1800" dirty="0">
                    <a:latin typeface="Calibri" panose="020F0502020204030204" pitchFamily="34" charset="0"/>
                    <a:cs typeface="Calibri" panose="020F0502020204030204" pitchFamily="34" charset="0"/>
                  </a:rPr>
                  <a:t>, </a:t>
                </a:r>
                <a:r>
                  <a:rPr lang="el-GR" sz="1800" dirty="0">
                    <a:latin typeface="Calibri" panose="020F0502020204030204" pitchFamily="34" charset="0"/>
                    <a:cs typeface="Calibri" panose="020F0502020204030204" pitchFamily="34" charset="0"/>
                  </a:rPr>
                  <a:t>η οποία φθίνει με την πάροδο του χρόνου</a:t>
                </a:r>
                <a:endParaRPr lang="en-US" sz="10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Η μπαταρία καλείται </a:t>
                </a:r>
                <a:r>
                  <a:rPr lang="el-GR" sz="2200" b="1" i="1" dirty="0">
                    <a:latin typeface="Calibri" panose="020F0502020204030204" pitchFamily="34" charset="0"/>
                    <a:cs typeface="Calibri" panose="020F0502020204030204" pitchFamily="34" charset="0"/>
                  </a:rPr>
                  <a:t>πηγή ηλεκτρεγερτικής δύναμης</a:t>
                </a:r>
                <a:r>
                  <a:rPr lang="el-GR" sz="2200" dirty="0">
                    <a:latin typeface="Calibri" panose="020F0502020204030204" pitchFamily="34" charset="0"/>
                    <a:cs typeface="Calibri" panose="020F0502020204030204" pitchFamily="34" charset="0"/>
                  </a:rPr>
                  <a:t> (</a:t>
                </a:r>
                <a:r>
                  <a:rPr lang="el-GR" sz="2200" b="1" i="1" dirty="0">
                    <a:latin typeface="Calibri" panose="020F0502020204030204" pitchFamily="34" charset="0"/>
                    <a:cs typeface="Calibri" panose="020F0502020204030204" pitchFamily="34" charset="0"/>
                  </a:rPr>
                  <a:t>πηγή ΗΕΔ</a:t>
                </a:r>
                <a:r>
                  <a:rPr lang="el-GR" sz="2200" dirty="0">
                    <a:latin typeface="Calibri" panose="020F0502020204030204" pitchFamily="34" charset="0"/>
                    <a:cs typeface="Calibri" panose="020F0502020204030204" pitchFamily="34" charset="0"/>
                  </a:rPr>
                  <a:t>)</a:t>
                </a:r>
              </a:p>
              <a:p>
                <a:pPr lvl="1"/>
                <a:r>
                  <a:rPr lang="el-GR" sz="2000" dirty="0">
                    <a:latin typeface="Calibri" panose="020F0502020204030204" pitchFamily="34" charset="0"/>
                    <a:cs typeface="Calibri" panose="020F0502020204030204" pitchFamily="34" charset="0"/>
                  </a:rPr>
                  <a:t>Ορολογικό «απομεινάρι» από </a:t>
                </a:r>
                <a:r>
                  <a:rPr lang="en-US" sz="2000" dirty="0">
                    <a:latin typeface="Calibri" panose="020F0502020204030204" pitchFamily="34" charset="0"/>
                    <a:cs typeface="Calibri" panose="020F0502020204030204" pitchFamily="34" charset="0"/>
                  </a:rPr>
                  <a:t>18</a:t>
                </a:r>
                <a:r>
                  <a:rPr lang="el-GR" sz="2000" baseline="30000" dirty="0">
                    <a:latin typeface="Calibri" panose="020F0502020204030204" pitchFamily="34" charset="0"/>
                    <a:cs typeface="Calibri" panose="020F0502020204030204" pitchFamily="34" charset="0"/>
                  </a:rPr>
                  <a:t>ο</a:t>
                </a:r>
                <a:r>
                  <a:rPr lang="el-GR" sz="2000" dirty="0">
                    <a:latin typeface="Calibri" panose="020F0502020204030204" pitchFamily="34" charset="0"/>
                    <a:cs typeface="Calibri" panose="020F0502020204030204" pitchFamily="34" charset="0"/>
                  </a:rPr>
                  <a:t>-19</a:t>
                </a:r>
                <a:r>
                  <a:rPr lang="el-GR" sz="2000" baseline="30000" dirty="0">
                    <a:latin typeface="Calibri" panose="020F0502020204030204" pitchFamily="34" charset="0"/>
                    <a:cs typeface="Calibri" panose="020F0502020204030204" pitchFamily="34" charset="0"/>
                  </a:rPr>
                  <a:t>ο</a:t>
                </a:r>
                <a:r>
                  <a:rPr lang="el-GR" sz="2000" dirty="0">
                    <a:latin typeface="Calibri" panose="020F0502020204030204" pitchFamily="34" charset="0"/>
                    <a:cs typeface="Calibri" panose="020F0502020204030204" pitchFamily="34" charset="0"/>
                  </a:rPr>
                  <a:t> αιώνα, που δε γνωρίζαμε ακριβώς τι γίνεται με τον ηλεκτρισμό </a:t>
                </a:r>
                <a:r>
                  <a:rPr lang="el-GR" sz="2000" dirty="0">
                    <a:latin typeface="Calibri" panose="020F0502020204030204" pitchFamily="34" charset="0"/>
                    <a:cs typeface="Calibri" panose="020F0502020204030204" pitchFamily="34" charset="0"/>
                    <a:sym typeface="Wingdings" panose="05000000000000000000" pitchFamily="2" charset="2"/>
                  </a:rPr>
                  <a:t>,</a:t>
                </a:r>
                <a:r>
                  <a:rPr lang="en-US" sz="2000" dirty="0">
                    <a:latin typeface="Calibri" panose="020F0502020204030204" pitchFamily="34" charset="0"/>
                    <a:cs typeface="Calibri" panose="020F0502020204030204" pitchFamily="34" charset="0"/>
                    <a:sym typeface="Wingdings" panose="05000000000000000000" pitchFamily="2" charset="2"/>
                  </a:rPr>
                  <a:t> </a:t>
                </a:r>
                <a:r>
                  <a:rPr lang="el-GR" sz="2000" dirty="0">
                    <a:latin typeface="Calibri" panose="020F0502020204030204" pitchFamily="34" charset="0"/>
                    <a:cs typeface="Calibri" panose="020F0502020204030204" pitchFamily="34" charset="0"/>
                    <a:sym typeface="Wingdings" panose="05000000000000000000" pitchFamily="2" charset="2"/>
                  </a:rPr>
                  <a:t>και συμβολίζεται με </a:t>
                </a:r>
                <a14:m>
                  <m:oMath xmlns:m="http://schemas.openxmlformats.org/officeDocument/2006/math">
                    <m:r>
                      <a:rPr lang="el-GR" sz="2600" b="1" i="1">
                        <a:latin typeface="Cambria Math" panose="02040503050406030204" pitchFamily="18" charset="0"/>
                        <a:ea typeface="Cambria Math" panose="02040503050406030204" pitchFamily="18" charset="0"/>
                      </a:rPr>
                      <m:t>𝜺</m:t>
                    </m:r>
                  </m:oMath>
                </a14:m>
                <a:endParaRPr lang="el-GR" sz="2000"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Η </a:t>
                </a:r>
                <a:r>
                  <a:rPr lang="el-GR" sz="2000" b="1" dirty="0">
                    <a:latin typeface="Calibri" panose="020F0502020204030204" pitchFamily="34" charset="0"/>
                    <a:cs typeface="Calibri" panose="020F0502020204030204" pitchFamily="34" charset="0"/>
                  </a:rPr>
                  <a:t>ΗΕΔ</a:t>
                </a:r>
                <a:r>
                  <a:rPr lang="el-GR" sz="2000" dirty="0">
                    <a:latin typeface="Calibri" panose="020F0502020204030204" pitchFamily="34" charset="0"/>
                    <a:cs typeface="Calibri" panose="020F0502020204030204" pitchFamily="34" charset="0"/>
                  </a:rPr>
                  <a:t> </a:t>
                </a:r>
                <a14:m>
                  <m:oMath xmlns:m="http://schemas.openxmlformats.org/officeDocument/2006/math">
                    <m:r>
                      <a:rPr lang="el-GR" sz="2800" b="1" i="1">
                        <a:latin typeface="Cambria Math" panose="02040503050406030204" pitchFamily="18" charset="0"/>
                        <a:ea typeface="Cambria Math" panose="02040503050406030204" pitchFamily="18" charset="0"/>
                      </a:rPr>
                      <m:t>𝜺</m:t>
                    </m:r>
                  </m:oMath>
                </a14:m>
                <a:r>
                  <a:rPr lang="el-GR" sz="2000" dirty="0">
                    <a:latin typeface="Calibri" panose="020F0502020204030204" pitchFamily="34" charset="0"/>
                    <a:cs typeface="Calibri" panose="020F0502020204030204" pitchFamily="34" charset="0"/>
                  </a:rPr>
                  <a:t> μιας μπαταρίας είναι η </a:t>
                </a:r>
                <a:br>
                  <a:rPr lang="el-GR" sz="2000" dirty="0">
                    <a:latin typeface="Calibri" panose="020F0502020204030204" pitchFamily="34" charset="0"/>
                    <a:cs typeface="Calibri" panose="020F0502020204030204" pitchFamily="34" charset="0"/>
                  </a:rPr>
                </a:br>
                <a:r>
                  <a:rPr lang="el-GR" sz="2000" b="1" dirty="0">
                    <a:latin typeface="Calibri" panose="020F0502020204030204" pitchFamily="34" charset="0"/>
                    <a:cs typeface="Calibri" panose="020F0502020204030204" pitchFamily="34" charset="0"/>
                  </a:rPr>
                  <a:t>μέγιστη δυνατή διαφορά δυναμικού </a:t>
                </a:r>
                <a:br>
                  <a:rPr lang="el-GR" sz="2000" b="1" dirty="0">
                    <a:latin typeface="Calibri" panose="020F0502020204030204" pitchFamily="34" charset="0"/>
                    <a:cs typeface="Calibri" panose="020F0502020204030204" pitchFamily="34" charset="0"/>
                  </a:rPr>
                </a:br>
                <a:r>
                  <a:rPr lang="el-GR" sz="2000" b="1" dirty="0">
                    <a:latin typeface="Calibri" panose="020F0502020204030204" pitchFamily="34" charset="0"/>
                    <a:cs typeface="Calibri" panose="020F0502020204030204" pitchFamily="34" charset="0"/>
                  </a:rPr>
                  <a:t>(τάση)</a:t>
                </a:r>
                <a:r>
                  <a:rPr lang="en-US" sz="2000" b="1" dirty="0">
                    <a:latin typeface="Calibri" panose="020F0502020204030204" pitchFamily="34" charset="0"/>
                    <a:cs typeface="Calibri" panose="020F0502020204030204" pitchFamily="34" charset="0"/>
                  </a:rPr>
                  <a:t> (</a:t>
                </a:r>
                <a:r>
                  <a:rPr lang="el-GR" sz="2000" b="1" dirty="0">
                    <a:latin typeface="Calibri" panose="020F0502020204030204" pitchFamily="34" charset="0"/>
                    <a:cs typeface="Calibri" panose="020F0502020204030204" pitchFamily="34" charset="0"/>
                  </a:rPr>
                  <a:t>Δ</a:t>
                </a:r>
                <a:r>
                  <a:rPr lang="en-US" sz="2000" b="1" dirty="0">
                    <a:latin typeface="Calibri" panose="020F0502020204030204" pitchFamily="34" charset="0"/>
                    <a:cs typeface="Calibri" panose="020F0502020204030204" pitchFamily="34" charset="0"/>
                  </a:rPr>
                  <a:t>V)</a:t>
                </a:r>
                <a:r>
                  <a:rPr lang="el-GR" sz="2000" b="1"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που μπορεί να δώσει ανά-</a:t>
                </a:r>
                <a:br>
                  <a:rPr lang="el-GR" sz="2000" dirty="0">
                    <a:latin typeface="Calibri" panose="020F0502020204030204" pitchFamily="34" charset="0"/>
                    <a:cs typeface="Calibri" panose="020F0502020204030204" pitchFamily="34" charset="0"/>
                  </a:rPr>
                </a:br>
                <a:r>
                  <a:rPr lang="el-GR" sz="2000" dirty="0" err="1">
                    <a:latin typeface="Calibri" panose="020F0502020204030204" pitchFamily="34" charset="0"/>
                    <a:cs typeface="Calibri" panose="020F0502020204030204" pitchFamily="34" charset="0"/>
                  </a:rPr>
                  <a:t>μεσα</a:t>
                </a:r>
                <a:r>
                  <a:rPr lang="el-GR" sz="2000" dirty="0">
                    <a:latin typeface="Calibri" panose="020F0502020204030204" pitchFamily="34" charset="0"/>
                    <a:cs typeface="Calibri" panose="020F0502020204030204" pitchFamily="34" charset="0"/>
                  </a:rPr>
                  <a:t> στους πόλους της</a:t>
                </a:r>
              </a:p>
              <a:p>
                <a:pPr lvl="1"/>
                <a:endParaRPr lang="el-GR" sz="20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5334000"/>
              </a:xfrm>
              <a:blipFill>
                <a:blip r:embed="rId2"/>
                <a:stretch>
                  <a:fillRect t="-914" r="-76"/>
                </a:stretch>
              </a:blipFill>
            </p:spPr>
            <p:txBody>
              <a:bodyPr/>
              <a:lstStyle/>
              <a:p>
                <a:r>
                  <a:rPr lang="en-US">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lkaline Duracell 9V Battery, For multiple purpose at Rs 180/piece in  Hyderabad"/>
          <p:cNvPicPr>
            <a:picLocks noChangeAspect="1" noChangeArrowheads="1"/>
          </p:cNvPicPr>
          <p:nvPr/>
        </p:nvPicPr>
        <p:blipFill rotWithShape="1">
          <a:blip r:embed="rId4">
            <a:extLst>
              <a:ext uri="{28A0092B-C50C-407E-A947-70E740481C1C}">
                <a14:useLocalDpi xmlns:a14="http://schemas.microsoft.com/office/drawing/2010/main" val="0"/>
              </a:ext>
            </a:extLst>
          </a:blip>
          <a:srcRect l="22400" r="20000"/>
          <a:stretch/>
        </p:blipFill>
        <p:spPr bwMode="auto">
          <a:xfrm rot="16200000">
            <a:off x="6362700" y="4229100"/>
            <a:ext cx="1524000"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6934200" y="5867402"/>
            <a:ext cx="685800" cy="644013"/>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41500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181602" y="3876677"/>
            <a:ext cx="3495675" cy="2295525"/>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5334000"/>
              </a:xfrm>
            </p:spPr>
            <p:txBody>
              <a:bodyPr>
                <a:normAutofit/>
              </a:bodyPr>
              <a:lstStyle/>
              <a:p>
                <a:r>
                  <a:rPr lang="el-GR" b="1" dirty="0">
                    <a:latin typeface="Calibri" panose="020F0502020204030204" pitchFamily="34" charset="0"/>
                    <a:cs typeface="Calibri" panose="020F0502020204030204" pitchFamily="34" charset="0"/>
                  </a:rPr>
                  <a:t>Ηλεκτρεγερτική Δύναμη</a:t>
                </a:r>
              </a:p>
              <a:p>
                <a:pPr lvl="1"/>
                <a:r>
                  <a:rPr lang="el-GR" u="sng" dirty="0">
                    <a:latin typeface="Calibri" panose="020F0502020204030204" pitchFamily="34" charset="0"/>
                    <a:cs typeface="Calibri" panose="020F0502020204030204" pitchFamily="34" charset="0"/>
                  </a:rPr>
                  <a:t>Ιδανικά</a:t>
                </a:r>
                <a:r>
                  <a:rPr lang="el-GR" dirty="0">
                    <a:latin typeface="Calibri" panose="020F0502020204030204" pitchFamily="34" charset="0"/>
                    <a:cs typeface="Calibri" panose="020F0502020204030204" pitchFamily="34" charset="0"/>
                  </a:rPr>
                  <a:t>, η διαφορά δυναμικού </a:t>
                </a:r>
                <a14:m>
                  <m:oMath xmlns:m="http://schemas.openxmlformats.org/officeDocument/2006/math">
                    <m:r>
                      <m:rPr>
                        <m:sty m:val="p"/>
                      </m:rPr>
                      <a:rPr lang="en-US" b="0" i="0" smtClean="0">
                        <a:latin typeface="Cambria Math" panose="02040503050406030204" pitchFamily="18" charset="0"/>
                        <a:cs typeface="Calibri" panose="020F0502020204030204" pitchFamily="34" charset="0"/>
                      </a:rPr>
                      <m:t>Δ</m:t>
                    </m:r>
                    <m:r>
                      <a:rPr lang="en-US" b="0" i="1" smtClean="0">
                        <a:latin typeface="Cambria Math" panose="02040503050406030204" pitchFamily="18" charset="0"/>
                        <a:cs typeface="Calibri" panose="020F0502020204030204" pitchFamily="34" charset="0"/>
                      </a:rPr>
                      <m:t>𝑉</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στα άκρα της μπαταρίας ισούται με την ΗΕΔ</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της, </a:t>
                </a:r>
                <a14:m>
                  <m:oMath xmlns:m="http://schemas.openxmlformats.org/officeDocument/2006/math">
                    <m:r>
                      <a:rPr lang="el-GR" sz="2800" b="1" i="1">
                        <a:latin typeface="Cambria Math" panose="02040503050406030204" pitchFamily="18" charset="0"/>
                        <a:ea typeface="Cambria Math" panose="02040503050406030204" pitchFamily="18" charset="0"/>
                      </a:rPr>
                      <m:t>𝜺</m:t>
                    </m:r>
                  </m:oMath>
                </a14:m>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Στην πράξη όμως (όταν περνά ρεύμα), δεν ισχύει αυτό</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Μια πραγματική μπαταρία έχει κι αυτή τη δική της «αντίσταση»: </a:t>
                </a:r>
                <a:r>
                  <a:rPr lang="el-GR" dirty="0" err="1">
                    <a:latin typeface="Calibri" panose="020F0502020204030204" pitchFamily="34" charset="0"/>
                    <a:cs typeface="Calibri" panose="020F0502020204030204" pitchFamily="34" charset="0"/>
                  </a:rPr>
                  <a:t>μοντελοποιεί</a:t>
                </a:r>
                <a:r>
                  <a:rPr lang="el-GR" dirty="0">
                    <a:latin typeface="Calibri" panose="020F0502020204030204" pitchFamily="34" charset="0"/>
                    <a:cs typeface="Calibri" panose="020F0502020204030204" pitchFamily="34" charset="0"/>
                  </a:rPr>
                  <a:t> τις εσωτερικές απώλειες</a:t>
                </a:r>
              </a:p>
              <a:p>
                <a:pPr lvl="2"/>
                <a:r>
                  <a:rPr lang="el-GR" dirty="0">
                    <a:latin typeface="Calibri" panose="020F0502020204030204" pitchFamily="34" charset="0"/>
                    <a:cs typeface="Calibri" panose="020F0502020204030204" pitchFamily="34" charset="0"/>
                  </a:rPr>
                  <a:t>Την ονομάζουμε </a:t>
                </a:r>
                <a:r>
                  <a:rPr lang="el-GR" b="1" dirty="0">
                    <a:latin typeface="Calibri" panose="020F0502020204030204" pitchFamily="34" charset="0"/>
                    <a:cs typeface="Calibri" panose="020F0502020204030204" pitchFamily="34" charset="0"/>
                  </a:rPr>
                  <a:t>εσωτερική αντίσταση </a:t>
                </a:r>
                <a14:m>
                  <m:oMath xmlns:m="http://schemas.openxmlformats.org/officeDocument/2006/math">
                    <m:r>
                      <a:rPr lang="en-US" b="1" i="1" dirty="0" smtClean="0">
                        <a:latin typeface="Cambria Math" panose="02040503050406030204" pitchFamily="18" charset="0"/>
                        <a:cs typeface="Calibri" panose="020F0502020204030204" pitchFamily="34" charset="0"/>
                      </a:rPr>
                      <m:t>𝒓</m:t>
                    </m:r>
                  </m:oMath>
                </a14:m>
                <a:endParaRPr lang="el-GR" b="1"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Αυξάνεται με την πάροδο του χρόνου</a:t>
                </a:r>
                <a:endParaRPr lang="en-US" sz="500" dirty="0">
                  <a:latin typeface="Calibri" panose="020F0502020204030204" pitchFamily="34" charset="0"/>
                  <a:cs typeface="Calibri" panose="020F0502020204030204" pitchFamily="34" charset="0"/>
                </a:endParaRPr>
              </a:p>
              <a:p>
                <a:pPr marL="365760" lvl="1" indent="0">
                  <a:buNone/>
                </a:pPr>
                <a:endParaRPr lang="en-US" sz="3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Το σχήμα δείχνει ένα </a:t>
                </a:r>
                <a:r>
                  <a:rPr lang="el-GR" b="1" dirty="0">
                    <a:latin typeface="Calibri" panose="020F0502020204030204" pitchFamily="34" charset="0"/>
                    <a:cs typeface="Calibri" panose="020F0502020204030204" pitchFamily="34" charset="0"/>
                  </a:rPr>
                  <a:t>μοντέλο </a:t>
                </a:r>
                <a:br>
                  <a:rPr lang="en-US" b="1"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μπαταρίας</a:t>
                </a:r>
                <a:r>
                  <a:rPr lang="el-GR" dirty="0">
                    <a:latin typeface="Calibri" panose="020F0502020204030204" pitchFamily="34" charset="0"/>
                    <a:cs typeface="Calibri" panose="020F0502020204030204" pitchFamily="34" charset="0"/>
                  </a:rPr>
                  <a:t> (μπεζ κουτί)</a:t>
                </a:r>
              </a:p>
              <a:p>
                <a:pPr lvl="1"/>
                <a:r>
                  <a:rPr lang="el-GR" dirty="0">
                    <a:latin typeface="Calibri" panose="020F0502020204030204" pitchFamily="34" charset="0"/>
                    <a:cs typeface="Calibri" panose="020F0502020204030204" pitchFamily="34" charset="0"/>
                  </a:rPr>
                  <a:t>ΗΕΔ κι αντίσταση </a:t>
                </a:r>
                <a14:m>
                  <m:oMath xmlns:m="http://schemas.openxmlformats.org/officeDocument/2006/math">
                    <m:r>
                      <a:rPr lang="en-US" b="1" i="1" dirty="0" smtClean="0">
                        <a:latin typeface="Cambria Math" panose="02040503050406030204" pitchFamily="18" charset="0"/>
                        <a:cs typeface="Calibri" panose="020F0502020204030204" pitchFamily="34" charset="0"/>
                      </a:rPr>
                      <m:t>𝒓</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σε σειρά</a:t>
                </a:r>
              </a:p>
              <a:p>
                <a:pPr lvl="1"/>
                <a:r>
                  <a:rPr lang="el-GR" dirty="0">
                    <a:latin typeface="Calibri" panose="020F0502020204030204" pitchFamily="34" charset="0"/>
                    <a:cs typeface="Calibri" panose="020F0502020204030204" pitchFamily="34" charset="0"/>
                  </a:rPr>
                  <a:t>Πόσο είναι το ρεύμα στο κύκλωμα;</a:t>
                </a:r>
                <a:endParaRPr lang="en-US" dirty="0">
                  <a:latin typeface="Calibri" panose="020F0502020204030204" pitchFamily="34" charset="0"/>
                  <a:cs typeface="Calibri" panose="020F0502020204030204" pitchFamily="34" charset="0"/>
                </a:endParaRPr>
              </a:p>
              <a:p>
                <a:pPr lvl="2"/>
                <a:r>
                  <a:rPr lang="el-GR" b="1" dirty="0">
                    <a:latin typeface="Calibri" panose="020F0502020204030204" pitchFamily="34" charset="0"/>
                    <a:ea typeface="Cambria Math" panose="02040503050406030204" pitchFamily="18" charset="0"/>
                    <a:cs typeface="Calibri" panose="020F0502020204030204" pitchFamily="34" charset="0"/>
                  </a:rPr>
                  <a:t>Ας βρούμε τη διαφορά δυναμικού στα άκρα της μπαταρίας</a:t>
                </a:r>
                <a:r>
                  <a:rPr lang="en-US" b="1" dirty="0">
                    <a:latin typeface="Calibri" panose="020F0502020204030204" pitchFamily="34" charset="0"/>
                    <a:ea typeface="Cambria Math" panose="02040503050406030204" pitchFamily="18" charset="0"/>
                    <a:cs typeface="Calibri" panose="020F0502020204030204" pitchFamily="34" charset="0"/>
                  </a:rPr>
                  <a:t> </a:t>
                </a:r>
                <a14:m>
                  <m:oMath xmlns:m="http://schemas.openxmlformats.org/officeDocument/2006/math">
                    <m:r>
                      <a:rPr lang="en-US" b="1" i="0" smtClean="0">
                        <a:latin typeface="Cambria Math" panose="02040503050406030204" pitchFamily="18" charset="0"/>
                        <a:ea typeface="Cambria Math" panose="02040503050406030204" pitchFamily="18" charset="0"/>
                        <a:cs typeface="Calibri" panose="020F0502020204030204" pitchFamily="34" charset="0"/>
                      </a:rPr>
                      <m:t>𝚫</m:t>
                    </m:r>
                    <m:sSub>
                      <m:sSubPr>
                        <m:ctrlPr>
                          <a:rPr lang="en-US" b="1" i="1" smtClean="0">
                            <a:latin typeface="Cambria Math" panose="02040503050406030204" pitchFamily="18" charset="0"/>
                            <a:ea typeface="Cambria Math" panose="02040503050406030204" pitchFamily="18" charset="0"/>
                            <a:cs typeface="Calibri" panose="020F0502020204030204" pitchFamily="34" charset="0"/>
                          </a:rPr>
                        </m:ctrlPr>
                      </m:sSubPr>
                      <m:e>
                        <m:r>
                          <a:rPr lang="en-US" b="1" i="0" smtClean="0">
                            <a:latin typeface="Cambria Math" panose="02040503050406030204" pitchFamily="18" charset="0"/>
                            <a:ea typeface="Cambria Math" panose="02040503050406030204" pitchFamily="18" charset="0"/>
                            <a:cs typeface="Calibri" panose="020F0502020204030204" pitchFamily="34" charset="0"/>
                          </a:rPr>
                          <m:t>𝐕</m:t>
                        </m:r>
                      </m:e>
                      <m:sub>
                        <m:r>
                          <a:rPr lang="en-US" b="1" i="1" smtClean="0">
                            <a:latin typeface="Cambria Math" panose="02040503050406030204" pitchFamily="18" charset="0"/>
                            <a:ea typeface="Cambria Math" panose="02040503050406030204" pitchFamily="18" charset="0"/>
                            <a:cs typeface="Calibri" panose="020F0502020204030204" pitchFamily="34" charset="0"/>
                          </a:rPr>
                          <m:t>𝒂𝒅</m:t>
                        </m:r>
                      </m:sub>
                    </m:sSub>
                  </m:oMath>
                </a14:m>
                <a:endParaRPr lang="en-US" b="1" dirty="0">
                  <a:latin typeface="Calibri" panose="020F0502020204030204" pitchFamily="34" charset="0"/>
                  <a:ea typeface="Cambria Math" panose="02040503050406030204" pitchFamily="18"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5334000"/>
              </a:xfrm>
              <a:blipFill>
                <a:blip r:embed="rId3"/>
                <a:stretch>
                  <a:fillRect t="-914"/>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857058" y="4022726"/>
            <a:ext cx="2163808" cy="1020417"/>
            <a:chOff x="5857058" y="3855245"/>
            <a:chExt cx="2163808" cy="1066800"/>
          </a:xfrm>
        </p:grpSpPr>
        <p:sp>
          <p:nvSpPr>
            <p:cNvPr id="4" name="Rectangle 3"/>
            <p:cNvSpPr/>
            <p:nvPr/>
          </p:nvSpPr>
          <p:spPr>
            <a:xfrm>
              <a:off x="6172200" y="3855245"/>
              <a:ext cx="1600200" cy="1066800"/>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6" name="TextBox 5"/>
                <p:cNvSpPr txBox="1"/>
                <p:nvPr/>
              </p:nvSpPr>
              <p:spPr>
                <a:xfrm>
                  <a:off x="7772400" y="4038600"/>
                  <a:ext cx="248466" cy="32176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7772400" y="4038600"/>
                  <a:ext cx="248466" cy="307777"/>
                </a:xfrm>
                <a:prstGeom prst="rect">
                  <a:avLst/>
                </a:prstGeom>
                <a:blipFill rotWithShape="0">
                  <a:blip r:embed="rId5"/>
                  <a:stretch>
                    <a:fillRect l="-21951" r="-21951" b="-1000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857058" y="4052788"/>
                  <a:ext cx="248466" cy="32176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l-GR"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857058" y="4052788"/>
                  <a:ext cx="248466" cy="307777"/>
                </a:xfrm>
                <a:prstGeom prst="rect">
                  <a:avLst/>
                </a:prstGeom>
                <a:blipFill rotWithShape="0">
                  <a:blip r:embed="rId6"/>
                  <a:stretch>
                    <a:fillRect l="-7317" r="-4878"/>
                  </a:stretch>
                </a:blipFill>
              </p:spPr>
              <p:txBody>
                <a:bodyPr/>
                <a:lstStyle/>
                <a:p>
                  <a:r>
                    <a:rPr lang="el-GR">
                      <a:noFill/>
                    </a:rPr>
                    <a:t> </a:t>
                  </a:r>
                </a:p>
              </p:txBody>
            </p:sp>
          </mc:Fallback>
        </mc:AlternateContent>
      </p:grpSp>
    </p:spTree>
    <p:extLst>
      <p:ext uri="{BB962C8B-B14F-4D97-AF65-F5344CB8AC3E}">
        <p14:creationId xmlns:p14="http://schemas.microsoft.com/office/powerpoint/2010/main" val="203297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175886" y="710294"/>
            <a:ext cx="3495675" cy="2295525"/>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49" y="1371600"/>
                <a:ext cx="7933211" cy="5334000"/>
              </a:xfrm>
            </p:spPr>
            <p:txBody>
              <a:bodyPr>
                <a:normAutofit fontScale="92500"/>
              </a:bodyPr>
              <a:lstStyle/>
              <a:p>
                <a:r>
                  <a:rPr lang="el-GR" b="1" dirty="0">
                    <a:latin typeface="Calibri" panose="020F0502020204030204" pitchFamily="34" charset="0"/>
                    <a:cs typeface="Calibri" panose="020F0502020204030204" pitchFamily="34" charset="0"/>
                  </a:rPr>
                  <a:t>Ηλεκτρεγερτική Δύναμη</a:t>
                </a:r>
              </a:p>
              <a:p>
                <a:pPr lvl="1"/>
                <a:r>
                  <a:rPr lang="el-GR" dirty="0">
                    <a:latin typeface="Calibri" panose="020F0502020204030204" pitchFamily="34" charset="0"/>
                    <a:cs typeface="Calibri" panose="020F0502020204030204" pitchFamily="34" charset="0"/>
                  </a:rPr>
                  <a:t>Ας βρούμε τη </a:t>
                </a:r>
                <a14:m>
                  <m:oMath xmlns:m="http://schemas.openxmlformats.org/officeDocument/2006/math">
                    <m:r>
                      <m:rPr>
                        <m:sty m:val="p"/>
                      </m:rPr>
                      <a:rPr lang="en-US" b="0" i="0" smtClean="0">
                        <a:latin typeface="Cambria Math" panose="02040503050406030204" pitchFamily="18" charset="0"/>
                        <a:cs typeface="Calibri" panose="020F0502020204030204" pitchFamily="34" charset="0"/>
                      </a:rPr>
                      <m:t>Δ</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𝑉</m:t>
                        </m:r>
                      </m:e>
                      <m:sub>
                        <m:r>
                          <a:rPr lang="en-US" b="0" i="1" smtClean="0">
                            <a:latin typeface="Cambria Math" panose="02040503050406030204" pitchFamily="18" charset="0"/>
                            <a:cs typeface="Calibri" panose="020F0502020204030204" pitchFamily="34" charset="0"/>
                          </a:rPr>
                          <m:t>𝑎𝑑</m:t>
                        </m:r>
                      </m:sub>
                    </m:sSub>
                  </m:oMath>
                </a14:m>
                <a:r>
                  <a:rPr lang="el-GR" dirty="0">
                    <a:latin typeface="Calibri" panose="020F0502020204030204" pitchFamily="34" charset="0"/>
                    <a:cs typeface="Calibri" panose="020F0502020204030204" pitchFamily="34" charset="0"/>
                  </a:rPr>
                  <a:t>: </a:t>
                </a:r>
              </a:p>
              <a:p>
                <a:pPr marL="685800" lvl="2" indent="0">
                  <a:buNone/>
                </a:pPr>
                <a:endParaRPr lang="en-US" sz="900" i="1" dirty="0">
                  <a:latin typeface="Calibri" panose="020F0502020204030204" pitchFamily="34" charset="0"/>
                  <a:cs typeface="Calibri" panose="020F0502020204030204" pitchFamily="34" charset="0"/>
                </a:endParaRPr>
              </a:p>
              <a:p>
                <a:pPr marL="685800" lvl="2" indent="0">
                  <a:buNone/>
                </a:pPr>
                <a:endParaRPr lang="en-US" sz="900" b="1" i="1" dirty="0">
                  <a:latin typeface="Calibri" panose="020F0502020204030204" pitchFamily="34" charset="0"/>
                  <a:ea typeface="Cambria Math" panose="02040503050406030204" pitchFamily="18" charset="0"/>
                  <a:cs typeface="Calibri" panose="020F0502020204030204" pitchFamily="34" charset="0"/>
                </a:endParaRPr>
              </a:p>
              <a:p>
                <a:pPr marL="685800" lvl="2" indent="0">
                  <a:buNone/>
                </a:pPr>
                <a:endParaRPr lang="en-US" sz="900" b="1" i="1" dirty="0">
                  <a:latin typeface="Calibri" panose="020F0502020204030204" pitchFamily="34" charset="0"/>
                  <a:ea typeface="Cambria Math" panose="02040503050406030204" pitchFamily="18" charset="0"/>
                  <a:cs typeface="Calibri" panose="020F0502020204030204" pitchFamily="34" charset="0"/>
                </a:endParaRPr>
              </a:p>
              <a:p>
                <a:pPr marL="685800" lvl="2" indent="0">
                  <a:buNone/>
                </a:pPr>
                <a:endParaRPr lang="en-US" sz="1050" b="1" dirty="0">
                  <a:latin typeface="Calibri" panose="020F0502020204030204" pitchFamily="34" charset="0"/>
                  <a:ea typeface="Cambria Math" panose="02040503050406030204" pitchFamily="18" charset="0"/>
                  <a:cs typeface="Calibri" panose="020F0502020204030204" pitchFamily="34" charset="0"/>
                </a:endParaRPr>
              </a:p>
              <a:p>
                <a:pPr marL="685800" lvl="2" indent="0">
                  <a:buNone/>
                </a:pPr>
                <a:endParaRPr lang="en-US" sz="1050" b="1" dirty="0">
                  <a:latin typeface="Calibri" panose="020F0502020204030204" pitchFamily="34" charset="0"/>
                  <a:ea typeface="Cambria Math" panose="02040503050406030204" pitchFamily="18" charset="0"/>
                  <a:cs typeface="Calibri" panose="020F0502020204030204" pitchFamily="34" charset="0"/>
                </a:endParaRPr>
              </a:p>
              <a:p>
                <a:pPr marL="685800" lvl="2" indent="0">
                  <a:buNone/>
                </a:pPr>
                <a:endParaRPr lang="en-US" sz="1050" b="1" dirty="0">
                  <a:latin typeface="Calibri" panose="020F0502020204030204" pitchFamily="34" charset="0"/>
                  <a:ea typeface="Cambria Math" panose="02040503050406030204" pitchFamily="18" charset="0"/>
                  <a:cs typeface="Calibri" panose="020F0502020204030204" pitchFamily="34" charset="0"/>
                </a:endParaRPr>
              </a:p>
              <a:p>
                <a:pPr marL="685800" lvl="2" indent="0">
                  <a:buNone/>
                </a:pPr>
                <a:endParaRPr lang="en-US" sz="1050" b="1" dirty="0">
                  <a:latin typeface="Calibri" panose="020F0502020204030204" pitchFamily="34" charset="0"/>
                  <a:ea typeface="Cambria Math" panose="02040503050406030204" pitchFamily="18" charset="0"/>
                  <a:cs typeface="Calibri" panose="020F0502020204030204" pitchFamily="34" charset="0"/>
                </a:endParaRPr>
              </a:p>
              <a:p>
                <a:pPr marL="685800" lvl="2" indent="0">
                  <a:buNone/>
                </a:pPr>
                <a:endParaRPr lang="en-US" sz="1050" b="1" dirty="0">
                  <a:latin typeface="Calibri" panose="020F0502020204030204" pitchFamily="34" charset="0"/>
                  <a:ea typeface="Cambria Math" panose="02040503050406030204" pitchFamily="18" charset="0"/>
                  <a:cs typeface="Calibri" panose="020F0502020204030204" pitchFamily="34" charset="0"/>
                </a:endParaRPr>
              </a:p>
              <a:p>
                <a:pPr lvl="1"/>
                <a14:m>
                  <m:oMath xmlns:m="http://schemas.openxmlformats.org/officeDocument/2006/math">
                    <m:sSub>
                      <m:sSubPr>
                        <m:ctrlPr>
                          <a:rPr lang="en-US"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ctrlPr>
                      </m:sSubPr>
                      <m:e>
                        <m:r>
                          <a:rPr lang="en-US"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𝑽</m:t>
                        </m:r>
                      </m:e>
                      <m:sub>
                        <m:r>
                          <a:rPr lang="en-US"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𝒅</m:t>
                        </m:r>
                      </m:sub>
                    </m:sSub>
                    <m:r>
                      <a:rPr lang="en-US"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m:t>
                    </m:r>
                    <m:sSub>
                      <m:sSubPr>
                        <m:ctrlPr>
                          <a:rPr lang="en-US"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ctrlPr>
                      </m:sSubPr>
                      <m:e>
                        <m:r>
                          <a:rPr lang="en-US"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𝑽</m:t>
                        </m:r>
                      </m:e>
                      <m:sub>
                        <m:r>
                          <a:rPr lang="en-US" b="1" i="1" smtClean="0">
                            <a:solidFill>
                              <a:srgbClr val="FF0000"/>
                            </a:solidFill>
                            <a:latin typeface="Cambria Math" panose="02040503050406030204" pitchFamily="18" charset="0"/>
                            <a:ea typeface="Cambria Math" panose="02040503050406030204" pitchFamily="18" charset="0"/>
                            <a:cs typeface="Calibri" panose="020F0502020204030204" pitchFamily="34" charset="0"/>
                          </a:rPr>
                          <m:t>𝒄</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m:t>
                    </m:r>
                    <m:r>
                      <a:rPr lang="en-US" b="0" i="1" smtClean="0">
                        <a:latin typeface="Cambria Math" panose="02040503050406030204" pitchFamily="18" charset="0"/>
                        <a:ea typeface="Cambria Math" panose="02040503050406030204" pitchFamily="18" charset="0"/>
                        <a:cs typeface="Calibri" panose="020F0502020204030204" pitchFamily="34" charset="0"/>
                      </a:rPr>
                      <m:t>𝐼𝑟</m:t>
                    </m:r>
                  </m:oMath>
                </a14:m>
                <a:r>
                  <a:rPr lang="en-US" b="0" dirty="0">
                    <a:latin typeface="Calibri" panose="020F0502020204030204" pitchFamily="34" charset="0"/>
                    <a:ea typeface="Cambria Math" panose="02040503050406030204" pitchFamily="18" charset="0"/>
                    <a:cs typeface="Calibri" panose="020F0502020204030204" pitchFamily="34" charset="0"/>
                  </a:rPr>
                  <a:t> , </a:t>
                </a:r>
                <a:r>
                  <a:rPr lang="el-GR" sz="2400" b="1" dirty="0">
                    <a:latin typeface="Calibri" panose="020F0502020204030204" pitchFamily="34" charset="0"/>
                    <a:ea typeface="Cambria Math" panose="02040503050406030204" pitchFamily="18" charset="0"/>
                    <a:cs typeface="Calibri" panose="020F0502020204030204" pitchFamily="34" charset="0"/>
                  </a:rPr>
                  <a:t>πτώση δυναμικού </a:t>
                </a:r>
                <a:r>
                  <a:rPr lang="el-GR" b="0" dirty="0">
                    <a:latin typeface="Calibri" panose="020F0502020204030204" pitchFamily="34" charset="0"/>
                    <a:ea typeface="Cambria Math" panose="02040503050406030204" pitchFamily="18" charset="0"/>
                    <a:cs typeface="Calibri" panose="020F0502020204030204" pitchFamily="34" charset="0"/>
                  </a:rPr>
                  <a:t>(</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𝑉</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𝑐</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𝑉</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𝑏</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&gt;</m:t>
                    </m:r>
                    <m:sSub>
                      <m:sSubPr>
                        <m:ctrlPr>
                          <a:rPr lang="en-US"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𝑉</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𝑑</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𝑉</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𝑎</m:t>
                        </m:r>
                      </m:sub>
                    </m:sSub>
                  </m:oMath>
                </a14:m>
                <a:r>
                  <a:rPr lang="en-US" b="0" dirty="0">
                    <a:latin typeface="Calibri" panose="020F0502020204030204" pitchFamily="34" charset="0"/>
                    <a:ea typeface="Cambria Math" panose="02040503050406030204" pitchFamily="18" charset="0"/>
                    <a:cs typeface="Calibri" panose="020F0502020204030204" pitchFamily="34" charset="0"/>
                  </a:rPr>
                  <a:t>)</a:t>
                </a:r>
              </a:p>
              <a:p>
                <a:pPr lvl="1"/>
                <a:endParaRPr lang="en-US" sz="500" dirty="0">
                  <a:latin typeface="Calibri" panose="020F0502020204030204" pitchFamily="34" charset="0"/>
                  <a:ea typeface="Cambria Math" panose="02040503050406030204" pitchFamily="18" charset="0"/>
                  <a:cs typeface="Calibri" panose="020F0502020204030204" pitchFamily="34" charset="0"/>
                </a:endParaRPr>
              </a:p>
              <a:p>
                <a:pPr lvl="1"/>
                <a14:m>
                  <m:oMath xmlns:m="http://schemas.openxmlformats.org/officeDocument/2006/math">
                    <m:sSub>
                      <m:sSubPr>
                        <m:ctrlPr>
                          <a:rPr lang="en-US"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ctrlPr>
                      </m:sSubPr>
                      <m:e>
                        <m:r>
                          <a:rPr lang="en-US"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𝑽</m:t>
                        </m:r>
                      </m:e>
                      <m:sub>
                        <m:r>
                          <a:rPr lang="en-US"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𝒄</m:t>
                        </m:r>
                      </m:sub>
                    </m:sSub>
                    <m:r>
                      <a:rPr lang="en-US"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m:t>
                    </m:r>
                    <m:sSub>
                      <m:sSubPr>
                        <m:ctrlPr>
                          <a:rPr lang="en-US"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ctrlPr>
                      </m:sSubPr>
                      <m:e>
                        <m:r>
                          <a:rPr lang="en-US"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𝑽</m:t>
                        </m:r>
                      </m:e>
                      <m:sub>
                        <m:r>
                          <a:rPr lang="en-US" b="1"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𝒃</m:t>
                        </m:r>
                      </m:sub>
                    </m:sSub>
                    <m:r>
                      <a:rPr lang="en-US" b="0"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m:t>
                    </m:r>
                    <m:r>
                      <a:rPr lang="en-US" b="0" i="1" smtClean="0">
                        <a:latin typeface="Cambria Math" panose="02040503050406030204" pitchFamily="18" charset="0"/>
                        <a:ea typeface="Cambria Math" panose="02040503050406030204" pitchFamily="18" charset="0"/>
                        <a:cs typeface="Calibri" panose="020F0502020204030204" pitchFamily="34" charset="0"/>
                      </a:rPr>
                      <m:t>0</m:t>
                    </m:r>
                  </m:oMath>
                </a14:m>
                <a:r>
                  <a:rPr lang="en-US" dirty="0">
                    <a:latin typeface="Calibri" panose="020F0502020204030204" pitchFamily="34" charset="0"/>
                    <a:ea typeface="Cambria Math" panose="02040503050406030204" pitchFamily="18" charset="0"/>
                    <a:cs typeface="Calibri" panose="020F0502020204030204" pitchFamily="34" charset="0"/>
                  </a:rPr>
                  <a:t> , </a:t>
                </a:r>
                <a:r>
                  <a:rPr lang="el-GR" dirty="0">
                    <a:latin typeface="Calibri" panose="020F0502020204030204" pitchFamily="34" charset="0"/>
                    <a:ea typeface="Cambria Math" panose="02040503050406030204" pitchFamily="18" charset="0"/>
                    <a:cs typeface="Calibri" panose="020F0502020204030204" pitchFamily="34" charset="0"/>
                  </a:rPr>
                  <a:t>ιδανικό καλώδιο</a:t>
                </a:r>
              </a:p>
              <a:p>
                <a:pPr lvl="1"/>
                <a:endParaRPr lang="en-US" sz="500" i="1" dirty="0">
                  <a:latin typeface="Cambria Math" panose="02040503050406030204" pitchFamily="18" charset="0"/>
                  <a:ea typeface="Cambria Math" panose="02040503050406030204" pitchFamily="18" charset="0"/>
                  <a:cs typeface="Calibri" panose="020F0502020204030204" pitchFamily="34" charset="0"/>
                </a:endParaRPr>
              </a:p>
              <a:p>
                <a:pPr lvl="1"/>
                <a14:m>
                  <m:oMath xmlns:m="http://schemas.openxmlformats.org/officeDocument/2006/math">
                    <m:sSub>
                      <m:sSubPr>
                        <m:ctrlPr>
                          <a:rPr lang="en-US" b="1" i="1" smtClean="0">
                            <a:solidFill>
                              <a:srgbClr val="00B050"/>
                            </a:solidFill>
                            <a:latin typeface="Cambria Math" panose="02040503050406030204" pitchFamily="18" charset="0"/>
                            <a:ea typeface="Cambria Math" panose="02040503050406030204" pitchFamily="18" charset="0"/>
                            <a:cs typeface="Calibri" panose="020F0502020204030204" pitchFamily="34" charset="0"/>
                          </a:rPr>
                        </m:ctrlPr>
                      </m:sSubPr>
                      <m:e>
                        <m:r>
                          <a:rPr lang="en-US" b="1" i="1" smtClean="0">
                            <a:solidFill>
                              <a:srgbClr val="00B050"/>
                            </a:solidFill>
                            <a:latin typeface="Cambria Math" panose="02040503050406030204" pitchFamily="18" charset="0"/>
                            <a:ea typeface="Cambria Math" panose="02040503050406030204" pitchFamily="18" charset="0"/>
                            <a:cs typeface="Calibri" panose="020F0502020204030204" pitchFamily="34" charset="0"/>
                          </a:rPr>
                          <m:t>𝑽</m:t>
                        </m:r>
                      </m:e>
                      <m:sub>
                        <m:r>
                          <a:rPr lang="en-US" b="1" i="1" smtClean="0">
                            <a:solidFill>
                              <a:srgbClr val="00B050"/>
                            </a:solidFill>
                            <a:latin typeface="Cambria Math" panose="02040503050406030204" pitchFamily="18" charset="0"/>
                            <a:ea typeface="Cambria Math" panose="02040503050406030204" pitchFamily="18" charset="0"/>
                            <a:cs typeface="Calibri" panose="020F0502020204030204" pitchFamily="34" charset="0"/>
                          </a:rPr>
                          <m:t>𝒃</m:t>
                        </m:r>
                      </m:sub>
                    </m:sSub>
                    <m:r>
                      <a:rPr lang="en-US" b="1" i="1" smtClean="0">
                        <a:solidFill>
                          <a:srgbClr val="00B050"/>
                        </a:solidFill>
                        <a:latin typeface="Cambria Math" panose="02040503050406030204" pitchFamily="18" charset="0"/>
                        <a:ea typeface="Cambria Math" panose="02040503050406030204" pitchFamily="18" charset="0"/>
                        <a:cs typeface="Calibri" panose="020F0502020204030204" pitchFamily="34" charset="0"/>
                      </a:rPr>
                      <m:t>−</m:t>
                    </m:r>
                    <m:sSub>
                      <m:sSubPr>
                        <m:ctrlPr>
                          <a:rPr lang="en-US" b="1" i="1" smtClean="0">
                            <a:solidFill>
                              <a:srgbClr val="00B050"/>
                            </a:solidFill>
                            <a:latin typeface="Cambria Math" panose="02040503050406030204" pitchFamily="18" charset="0"/>
                            <a:ea typeface="Cambria Math" panose="02040503050406030204" pitchFamily="18" charset="0"/>
                            <a:cs typeface="Calibri" panose="020F0502020204030204" pitchFamily="34" charset="0"/>
                          </a:rPr>
                        </m:ctrlPr>
                      </m:sSubPr>
                      <m:e>
                        <m:r>
                          <a:rPr lang="en-US" b="1" i="1" smtClean="0">
                            <a:solidFill>
                              <a:srgbClr val="00B050"/>
                            </a:solidFill>
                            <a:latin typeface="Cambria Math" panose="02040503050406030204" pitchFamily="18" charset="0"/>
                            <a:ea typeface="Cambria Math" panose="02040503050406030204" pitchFamily="18" charset="0"/>
                            <a:cs typeface="Calibri" panose="020F0502020204030204" pitchFamily="34" charset="0"/>
                          </a:rPr>
                          <m:t>𝑽</m:t>
                        </m:r>
                      </m:e>
                      <m:sub>
                        <m:r>
                          <a:rPr lang="en-US" b="1" i="1" smtClean="0">
                            <a:solidFill>
                              <a:srgbClr val="00B050"/>
                            </a:solidFill>
                            <a:latin typeface="Cambria Math" panose="02040503050406030204" pitchFamily="18" charset="0"/>
                            <a:ea typeface="Cambria Math" panose="02040503050406030204" pitchFamily="18" charset="0"/>
                            <a:cs typeface="Calibri" panose="020F0502020204030204" pitchFamily="34" charset="0"/>
                          </a:rPr>
                          <m:t>𝒂</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m:t>
                    </m:r>
                    <m:r>
                      <a:rPr lang="en-US" b="1" i="1" smtClean="0">
                        <a:latin typeface="Cambria Math" panose="02040503050406030204" pitchFamily="18" charset="0"/>
                        <a:ea typeface="Cambria Math" panose="02040503050406030204" pitchFamily="18" charset="0"/>
                        <a:cs typeface="Calibri" panose="020F0502020204030204" pitchFamily="34" charset="0"/>
                      </a:rPr>
                      <m:t>𝜺</m:t>
                    </m:r>
                  </m:oMath>
                </a14:m>
                <a:r>
                  <a:rPr lang="en-US" b="1" dirty="0">
                    <a:latin typeface="Calibri" panose="020F0502020204030204" pitchFamily="34" charset="0"/>
                    <a:ea typeface="Cambria Math" panose="02040503050406030204" pitchFamily="18" charset="0"/>
                    <a:cs typeface="Calibri" panose="020F0502020204030204" pitchFamily="34" charset="0"/>
                  </a:rPr>
                  <a:t>, </a:t>
                </a:r>
                <a:r>
                  <a:rPr lang="el-GR" dirty="0">
                    <a:latin typeface="Calibri" panose="020F0502020204030204" pitchFamily="34" charset="0"/>
                    <a:ea typeface="Cambria Math" panose="02040503050406030204" pitchFamily="18" charset="0"/>
                    <a:cs typeface="Calibri" panose="020F0502020204030204" pitchFamily="34" charset="0"/>
                  </a:rPr>
                  <a:t>το σημείο </a:t>
                </a:r>
                <a:r>
                  <a:rPr lang="en-US" i="1" dirty="0">
                    <a:latin typeface="Calibri" panose="020F0502020204030204" pitchFamily="34" charset="0"/>
                    <a:ea typeface="Cambria Math" panose="02040503050406030204" pitchFamily="18" charset="0"/>
                    <a:cs typeface="Calibri" panose="020F0502020204030204" pitchFamily="34" charset="0"/>
                  </a:rPr>
                  <a:t>b</a:t>
                </a:r>
                <a:r>
                  <a:rPr lang="en-US" dirty="0">
                    <a:latin typeface="Calibri" panose="020F0502020204030204" pitchFamily="34" charset="0"/>
                    <a:ea typeface="Cambria Math" panose="02040503050406030204" pitchFamily="18" charset="0"/>
                    <a:cs typeface="Calibri" panose="020F0502020204030204" pitchFamily="34" charset="0"/>
                  </a:rPr>
                  <a:t> </a:t>
                </a:r>
                <a:r>
                  <a:rPr lang="el-GR" dirty="0">
                    <a:latin typeface="Calibri" panose="020F0502020204030204" pitchFamily="34" charset="0"/>
                    <a:ea typeface="Cambria Math" panose="02040503050406030204" pitchFamily="18" charset="0"/>
                    <a:cs typeface="Calibri" panose="020F0502020204030204" pitchFamily="34" charset="0"/>
                  </a:rPr>
                  <a:t>είναι</a:t>
                </a:r>
                <a:r>
                  <a:rPr lang="en-US" dirty="0">
                    <a:latin typeface="Calibri" panose="020F0502020204030204" pitchFamily="34" charset="0"/>
                    <a:ea typeface="Cambria Math" panose="02040503050406030204" pitchFamily="18" charset="0"/>
                    <a:cs typeface="Calibri" panose="020F0502020204030204" pitchFamily="34" charset="0"/>
                  </a:rPr>
                  <a:t> </a:t>
                </a:r>
                <a:r>
                  <a:rPr lang="el-GR" dirty="0">
                    <a:latin typeface="Calibri" panose="020F0502020204030204" pitchFamily="34" charset="0"/>
                    <a:ea typeface="Cambria Math" panose="02040503050406030204" pitchFamily="18" charset="0"/>
                    <a:cs typeface="Calibri" panose="020F0502020204030204" pitchFamily="34" charset="0"/>
                  </a:rPr>
                  <a:t>υψηλότερου δυναμικού από το </a:t>
                </a:r>
                <a:r>
                  <a:rPr lang="el-GR" i="1" dirty="0">
                    <a:latin typeface="Calibri" panose="020F0502020204030204" pitchFamily="34" charset="0"/>
                    <a:ea typeface="Cambria Math" panose="02040503050406030204" pitchFamily="18" charset="0"/>
                    <a:cs typeface="Calibri" panose="020F0502020204030204" pitchFamily="34" charset="0"/>
                  </a:rPr>
                  <a:t>α</a:t>
                </a:r>
              </a:p>
              <a:p>
                <a:pPr lvl="1"/>
                <a:r>
                  <a:rPr lang="el-GR" dirty="0">
                    <a:latin typeface="Calibri" panose="020F0502020204030204" pitchFamily="34" charset="0"/>
                    <a:ea typeface="Cambria Math" panose="02040503050406030204" pitchFamily="18" charset="0"/>
                    <a:cs typeface="Calibri" panose="020F0502020204030204" pitchFamily="34" charset="0"/>
                  </a:rPr>
                  <a:t>Επειδή</a:t>
                </a:r>
                <a:r>
                  <a:rPr lang="el-GR" b="1" dirty="0">
                    <a:latin typeface="Calibri" panose="020F0502020204030204" pitchFamily="34" charset="0"/>
                    <a:ea typeface="Cambria Math" panose="02040503050406030204" pitchFamily="18" charset="0"/>
                    <a:cs typeface="Calibri" panose="020F0502020204030204" pitchFamily="34" charset="0"/>
                  </a:rPr>
                  <a:t> </a:t>
                </a:r>
                <a:endParaRPr lang="en-US" i="1" dirty="0">
                  <a:latin typeface="Cambria Math" panose="02040503050406030204" pitchFamily="18" charset="0"/>
                  <a:ea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𝑉</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𝑎</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𝑉</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𝑑</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𝑉</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𝑑</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m:t>
                      </m:r>
                      <m:sSub>
                        <m:sSubPr>
                          <m:ctrlPr>
                            <a:rPr lang="en-US"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𝑉</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𝑎</m:t>
                          </m:r>
                        </m:sub>
                      </m:sSub>
                      <m:r>
                        <a:rPr lang="en-US" b="0" i="1" smtClean="0">
                          <a:latin typeface="Cambria Math" panose="02040503050406030204" pitchFamily="18" charset="0"/>
                          <a:ea typeface="Cambria Math" panose="02040503050406030204" pitchFamily="18" charset="0"/>
                          <a:cs typeface="Calibri" panose="020F0502020204030204" pitchFamily="34" charset="0"/>
                        </a:rPr>
                        <m:t>=0</m:t>
                      </m:r>
                    </m:oMath>
                  </m:oMathPara>
                </a14:m>
                <a:endParaRPr lang="en-US" b="0" dirty="0">
                  <a:latin typeface="Calibri" panose="020F0502020204030204" pitchFamily="34" charset="0"/>
                  <a:ea typeface="Cambria Math" panose="02040503050406030204" pitchFamily="18" charset="0"/>
                  <a:cs typeface="Calibri" panose="020F0502020204030204" pitchFamily="34" charset="0"/>
                </a:endParaRPr>
              </a:p>
              <a:p>
                <a:pPr lvl="1"/>
                <a:r>
                  <a:rPr lang="el-GR" dirty="0">
                    <a:solidFill>
                      <a:schemeClr val="bg2">
                        <a:lumMod val="25000"/>
                      </a:schemeClr>
                    </a:solidFill>
                    <a:latin typeface="Calibri" panose="020F0502020204030204" pitchFamily="34" charset="0"/>
                    <a:ea typeface="Cambria Math" panose="02040503050406030204" pitchFamily="18" charset="0"/>
                    <a:cs typeface="Calibri" panose="020F0502020204030204" pitchFamily="34" charset="0"/>
                  </a:rPr>
                  <a:t>Άρα το ρεύμα που διαρρέει το κύκλωμα είναι</a:t>
                </a:r>
              </a:p>
              <a:p>
                <a:pPr marL="365760" lvl="1"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ea typeface="Cambria Math" panose="02040503050406030204" pitchFamily="18" charset="0"/>
                          <a:cs typeface="Calibri" panose="020F0502020204030204" pitchFamily="34" charset="0"/>
                        </a:rPr>
                        <m:t>𝜀</m:t>
                      </m:r>
                      <m:r>
                        <a:rPr lang="en-US" b="0" i="1" smtClean="0">
                          <a:latin typeface="Cambria Math" panose="02040503050406030204" pitchFamily="18" charset="0"/>
                          <a:ea typeface="Cambria Math" panose="02040503050406030204" pitchFamily="18" charset="0"/>
                          <a:cs typeface="Calibri" panose="020F0502020204030204" pitchFamily="34" charset="0"/>
                        </a:rPr>
                        <m:t>−</m:t>
                      </m:r>
                      <m:r>
                        <a:rPr lang="en-US" b="0" i="1" smtClean="0">
                          <a:latin typeface="Cambria Math" panose="02040503050406030204" pitchFamily="18" charset="0"/>
                          <a:ea typeface="Cambria Math" panose="02040503050406030204" pitchFamily="18" charset="0"/>
                          <a:cs typeface="Calibri" panose="020F0502020204030204" pitchFamily="34" charset="0"/>
                        </a:rPr>
                        <m:t>𝐼𝑟</m:t>
                      </m:r>
                      <m:r>
                        <a:rPr lang="en-US" b="0" i="1" smtClean="0">
                          <a:latin typeface="Cambria Math" panose="02040503050406030204" pitchFamily="18" charset="0"/>
                          <a:ea typeface="Cambria Math" panose="02040503050406030204" pitchFamily="18" charset="0"/>
                          <a:cs typeface="Calibri" panose="020F0502020204030204" pitchFamily="34" charset="0"/>
                        </a:rPr>
                        <m:t>=0⇒</m:t>
                      </m:r>
                      <m:r>
                        <a:rPr lang="en-US" b="0" i="1" smtClean="0">
                          <a:latin typeface="Cambria Math" panose="02040503050406030204" pitchFamily="18" charset="0"/>
                          <a:ea typeface="Cambria Math" panose="02040503050406030204" pitchFamily="18" charset="0"/>
                          <a:cs typeface="Calibri" panose="020F0502020204030204" pitchFamily="34" charset="0"/>
                        </a:rPr>
                        <m:t>𝐼</m:t>
                      </m:r>
                      <m:r>
                        <a:rPr lang="en-US" b="0" i="1" smtClean="0">
                          <a:latin typeface="Cambria Math" panose="02040503050406030204" pitchFamily="18" charset="0"/>
                          <a:ea typeface="Cambria Math" panose="02040503050406030204" pitchFamily="18" charset="0"/>
                          <a:cs typeface="Calibri" panose="020F0502020204030204" pitchFamily="34" charset="0"/>
                        </a:rPr>
                        <m:t>=</m:t>
                      </m:r>
                      <m:f>
                        <m:fPr>
                          <m:ctrlPr>
                            <a:rPr lang="en-US" b="0" i="1" smtClean="0">
                              <a:latin typeface="Cambria Math" panose="02040503050406030204" pitchFamily="18" charset="0"/>
                              <a:ea typeface="Cambria Math" panose="02040503050406030204" pitchFamily="18" charset="0"/>
                              <a:cs typeface="Calibri" panose="020F0502020204030204" pitchFamily="34" charset="0"/>
                            </a:rPr>
                          </m:ctrlPr>
                        </m:fPr>
                        <m:num>
                          <m:r>
                            <a:rPr lang="en-US" b="0" i="1" smtClean="0">
                              <a:latin typeface="Cambria Math" panose="02040503050406030204" pitchFamily="18" charset="0"/>
                              <a:ea typeface="Cambria Math" panose="02040503050406030204" pitchFamily="18" charset="0"/>
                              <a:cs typeface="Calibri" panose="020F0502020204030204" pitchFamily="34" charset="0"/>
                            </a:rPr>
                            <m:t>𝜀</m:t>
                          </m:r>
                        </m:num>
                        <m:den>
                          <m:r>
                            <a:rPr lang="en-US" b="0" i="1" smtClean="0">
                              <a:latin typeface="Cambria Math" panose="02040503050406030204" pitchFamily="18" charset="0"/>
                              <a:ea typeface="Cambria Math" panose="02040503050406030204" pitchFamily="18" charset="0"/>
                              <a:cs typeface="Calibri" panose="020F0502020204030204" pitchFamily="34" charset="0"/>
                            </a:rPr>
                            <m:t>𝑟</m:t>
                          </m:r>
                        </m:den>
                      </m:f>
                    </m:oMath>
                  </m:oMathPara>
                </a14:m>
                <a:endParaRPr lang="en-US" dirty="0">
                  <a:latin typeface="Calibri" panose="020F0502020204030204" pitchFamily="34" charset="0"/>
                  <a:ea typeface="Cambria Math" panose="02040503050406030204" pitchFamily="18"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49" y="1371600"/>
                <a:ext cx="7933211" cy="5334000"/>
              </a:xfrm>
              <a:blipFill>
                <a:blip r:embed="rId3"/>
                <a:stretch>
                  <a:fillRect t="-800"/>
                </a:stretch>
              </a:blipFill>
            </p:spPr>
            <p:txBody>
              <a:bodyPr/>
              <a:lstStyle/>
              <a:p>
                <a:r>
                  <a:rPr lang="en-US">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160061" y="853167"/>
            <a:ext cx="1600200" cy="1028700"/>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12" name="Πάπυρος: Κατακόρυφος 11">
                <a:extLst>
                  <a:ext uri="{FF2B5EF4-FFF2-40B4-BE49-F238E27FC236}">
                    <a16:creationId xmlns:a16="http://schemas.microsoft.com/office/drawing/2014/main" id="{41C2270B-8F62-7A36-B511-81E0A4CF5BD6}"/>
                  </a:ext>
                </a:extLst>
              </p:cNvPr>
              <p:cNvSpPr/>
              <p:nvPr/>
            </p:nvSpPr>
            <p:spPr>
              <a:xfrm>
                <a:off x="6857184" y="5456903"/>
                <a:ext cx="1828800" cy="1042220"/>
              </a:xfrm>
              <a:prstGeom prst="verticalScroll">
                <a:avLst>
                  <a:gd name="adj" fmla="val 628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1800" b="0" i="0"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Δ</m:t>
                      </m:r>
                      <m:sSub>
                        <m:sSubPr>
                          <m:ctrlP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ctrlPr>
                        </m:sSubPr>
                        <m:e>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𝑉</m:t>
                          </m:r>
                        </m:e>
                        <m:sub>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𝑎𝑏</m:t>
                          </m:r>
                        </m:sub>
                      </m:sSub>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m:t>
                      </m:r>
                      <m:sSub>
                        <m:sSubPr>
                          <m:ctrlP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ctrlPr>
                        </m:sSubPr>
                        <m:e>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𝑉</m:t>
                          </m:r>
                        </m:e>
                        <m:sub>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𝑏</m:t>
                          </m:r>
                        </m:sub>
                      </m:sSub>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m:t>
                      </m:r>
                      <m:sSub>
                        <m:sSubPr>
                          <m:ctrlP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ctrlPr>
                        </m:sSubPr>
                        <m:e>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𝑉</m:t>
                          </m:r>
                        </m:e>
                        <m:sub>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𝑎</m:t>
                          </m:r>
                        </m:sub>
                      </m:sSub>
                    </m:oMath>
                    <m:oMath xmlns:m="http://schemas.openxmlformats.org/officeDocument/2006/math">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m:t>
                      </m:r>
                      <m:sSub>
                        <m:sSubPr>
                          <m:ctrlP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ctrlPr>
                        </m:sSubPr>
                        <m:e>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𝑉</m:t>
                          </m:r>
                        </m:e>
                        <m:sub>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𝑓𝑖𝑛𝑎𝑙</m:t>
                          </m:r>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 </m:t>
                          </m:r>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𝑝𝑜𝑖𝑛𝑡</m:t>
                          </m:r>
                        </m:sub>
                      </m:sSub>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m:t>
                      </m:r>
                      <m:sSub>
                        <m:sSubPr>
                          <m:ctrlP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ctrlPr>
                        </m:sSubPr>
                        <m:e>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𝑉</m:t>
                          </m:r>
                        </m:e>
                        <m:sub>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𝑖𝑛𝑖𝑡𝑖𝑎𝑙</m:t>
                          </m:r>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 </m:t>
                          </m:r>
                          <m:r>
                            <a:rPr kumimoji="0" lang="aa-ET" sz="1800" b="0" i="1" u="none" strike="noStrike" kern="1200" cap="none" spc="0" normalizeH="0" baseline="0" noProof="0">
                              <a:ln>
                                <a:noFill/>
                              </a:ln>
                              <a:solidFill>
                                <a:srgbClr val="002060"/>
                              </a:solidFill>
                              <a:effectLst/>
                              <a:uLnTx/>
                              <a:uFillTx/>
                              <a:latin typeface="Cambria Math" panose="02040503050406030204" pitchFamily="18" charset="0"/>
                              <a:ea typeface="+mn-ea"/>
                              <a:cs typeface="Calibri" panose="020F0502020204030204" pitchFamily="34" charset="0"/>
                            </a:rPr>
                            <m:t>𝑝𝑜𝑖𝑛𝑡</m:t>
                          </m:r>
                        </m:sub>
                      </m:sSub>
                    </m:oMath>
                  </m:oMathPara>
                </a14:m>
                <a:endParaRPr kumimoji="0" lang="en-US" sz="1800" b="0" i="0" u="none" strike="noStrike" kern="1200" cap="none" spc="0" normalizeH="0" baseline="0" noProof="0" dirty="0">
                  <a:ln>
                    <a:noFill/>
                  </a:ln>
                  <a:solidFill>
                    <a:srgbClr val="002060"/>
                  </a:solidFill>
                  <a:effectLst/>
                  <a:uLnTx/>
                  <a:uFillTx/>
                  <a:latin typeface="Cambria" panose="02040503050406030204"/>
                  <a:ea typeface="+mn-ea"/>
                  <a:cs typeface="+mn-cs"/>
                </a:endParaRPr>
              </a:p>
            </p:txBody>
          </p:sp>
        </mc:Choice>
        <mc:Fallback xmlns="">
          <p:sp>
            <p:nvSpPr>
              <p:cNvPr id="12" name="Πάπυρος: Κατακόρυφος 11">
                <a:extLst>
                  <a:ext uri="{FF2B5EF4-FFF2-40B4-BE49-F238E27FC236}">
                    <a16:creationId xmlns:a16="http://schemas.microsoft.com/office/drawing/2014/main" id="{41C2270B-8F62-7A36-B511-81E0A4CF5BD6}"/>
                  </a:ext>
                </a:extLst>
              </p:cNvPr>
              <p:cNvSpPr>
                <a:spLocks noRot="1" noChangeAspect="1" noMove="1" noResize="1" noEditPoints="1" noAdjustHandles="1" noChangeArrowheads="1" noChangeShapeType="1" noTextEdit="1"/>
              </p:cNvSpPr>
              <p:nvPr/>
            </p:nvSpPr>
            <p:spPr>
              <a:xfrm>
                <a:off x="6857184" y="5456903"/>
                <a:ext cx="1828800" cy="1042220"/>
              </a:xfrm>
              <a:prstGeom prst="verticalScroll">
                <a:avLst>
                  <a:gd name="adj" fmla="val 6289"/>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7294546-E753-618B-C104-BE1820D14F24}"/>
                  </a:ext>
                </a:extLst>
              </p:cNvPr>
              <p:cNvSpPr txBox="1"/>
              <p:nvPr/>
            </p:nvSpPr>
            <p:spPr>
              <a:xfrm>
                <a:off x="569016" y="2940472"/>
                <a:ext cx="8102545" cy="461665"/>
              </a:xfrm>
              <a:prstGeom prst="rect">
                <a:avLst/>
              </a:prstGeom>
              <a:noFill/>
            </p:spPr>
            <p:txBody>
              <a:bodyPr wrap="square">
                <a:spAutoFit/>
              </a:bodyPr>
              <a:lstStyle/>
              <a:p>
                <a:pPr marL="685800" marR="0" lvl="2"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sub>
                      </m:sSub>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4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𝑽</m:t>
                              </m:r>
                            </m:e>
                            <m:sub>
                              <m:r>
                                <a:rPr kumimoji="0" lang="en-US" sz="24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𝒅</m:t>
                              </m:r>
                            </m:sub>
                          </m:sSub>
                          <m:r>
                            <a:rPr kumimoji="0" lang="en-US" sz="24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sSub>
                            <m:sSubPr>
                              <m:ctrlPr>
                                <a:rPr kumimoji="0" lang="en-US" sz="24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𝑽</m:t>
                              </m:r>
                            </m:e>
                            <m:sub>
                              <m:r>
                                <a:rPr kumimoji="0" lang="en-US" sz="24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𝒄</m:t>
                              </m:r>
                            </m:sub>
                          </m:sSub>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𝑽</m:t>
                              </m:r>
                            </m:e>
                            <m:sub>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𝒄</m:t>
                              </m:r>
                            </m:sub>
                          </m:sSub>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𝑽</m:t>
                              </m:r>
                            </m:e>
                            <m:sub>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𝒃</m:t>
                              </m:r>
                            </m:sub>
                          </m:sSub>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2400" b="1"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𝑽</m:t>
                              </m:r>
                            </m:e>
                            <m:sub>
                              <m:r>
                                <a:rPr kumimoji="0" lang="en-US" sz="2400" b="1"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𝒃</m:t>
                              </m:r>
                            </m:sub>
                          </m:sSub>
                          <m:r>
                            <a:rPr kumimoji="0" lang="en-US" sz="2400" b="1"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m:t>
                          </m:r>
                          <m:sSub>
                            <m:sSubPr>
                              <m:ctrlPr>
                                <a:rPr kumimoji="0" lang="en-US" sz="2400" b="1"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𝑽</m:t>
                              </m:r>
                            </m:e>
                            <m:sub>
                              <m:r>
                                <a:rPr kumimoji="0" lang="en-US" sz="2400" b="1"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𝒂</m:t>
                              </m:r>
                            </m:sub>
                          </m:sSub>
                        </m:e>
                      </m:d>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𝜺</m:t>
                      </m:r>
                      <m:r>
                        <a:rPr kumimoji="0" lang="el-GR"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𝑰𝒓</m:t>
                      </m:r>
                    </m:oMath>
                  </m:oMathPara>
                </a14:m>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mbria Math" panose="02040503050406030204" pitchFamily="18" charset="0"/>
                  <a:cs typeface="Calibri" panose="020F0502020204030204" pitchFamily="34" charset="0"/>
                </a:endParaRPr>
              </a:p>
            </p:txBody>
          </p:sp>
        </mc:Choice>
        <mc:Fallback xmlns="">
          <p:sp>
            <p:nvSpPr>
              <p:cNvPr id="15" name="TextBox 14">
                <a:extLst>
                  <a:ext uri="{FF2B5EF4-FFF2-40B4-BE49-F238E27FC236}">
                    <a16:creationId xmlns:a16="http://schemas.microsoft.com/office/drawing/2014/main" id="{A7294546-E753-618B-C104-BE1820D14F24}"/>
                  </a:ext>
                </a:extLst>
              </p:cNvPr>
              <p:cNvSpPr txBox="1">
                <a:spLocks noRot="1" noChangeAspect="1" noMove="1" noResize="1" noEditPoints="1" noAdjustHandles="1" noChangeArrowheads="1" noChangeShapeType="1" noTextEdit="1"/>
              </p:cNvSpPr>
              <p:nvPr/>
            </p:nvSpPr>
            <p:spPr>
              <a:xfrm>
                <a:off x="569016" y="2940472"/>
                <a:ext cx="8102545" cy="461665"/>
              </a:xfrm>
              <a:prstGeom prst="rect">
                <a:avLst/>
              </a:prstGeom>
              <a:blipFill>
                <a:blip r:embed="rId6"/>
                <a:stretch>
                  <a:fillRect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CADB69C-0FF8-2078-38AB-54138CA869CA}"/>
                  </a:ext>
                </a:extLst>
              </p:cNvPr>
              <p:cNvSpPr txBox="1"/>
              <p:nvPr/>
            </p:nvSpPr>
            <p:spPr>
              <a:xfrm>
                <a:off x="1313874" y="2311922"/>
                <a:ext cx="368267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Δ</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𝑎𝑑</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n-US" sz="2400" b="0" i="0" u="none" strike="noStrike" kern="1200" cap="none" spc="0" normalizeH="0" baseline="0" noProof="0">
                          <a:ln>
                            <a:noFill/>
                          </a:ln>
                          <a:solidFill>
                            <a:srgbClr val="00B050"/>
                          </a:solidFill>
                          <a:effectLst/>
                          <a:uLnTx/>
                          <a:uFillTx/>
                          <a:latin typeface="Cambria Math" panose="02040503050406030204" pitchFamily="18" charset="0"/>
                          <a:ea typeface="+mn-ea"/>
                          <a:cs typeface="+mn-cs"/>
                        </a:rPr>
                        <m:t>Δ</m:t>
                      </m:r>
                      <m:sSub>
                        <m:sSubPr>
                          <m:ctrlPr>
                            <a:rPr kumimoji="0" lang="en-US" sz="24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𝑎𝑏</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Δ</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𝑏𝑐</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n-US" sz="2400" b="0"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Δ</m:t>
                      </m:r>
                      <m:sSub>
                        <m:sSubPr>
                          <m:ctrlP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𝑐𝑑</m:t>
                          </m:r>
                        </m:sub>
                      </m:sSub>
                    </m:oMath>
                  </m:oMathPara>
                </a14:m>
                <a:endPar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6" name="TextBox 15">
                <a:extLst>
                  <a:ext uri="{FF2B5EF4-FFF2-40B4-BE49-F238E27FC236}">
                    <a16:creationId xmlns:a16="http://schemas.microsoft.com/office/drawing/2014/main" id="{6CADB69C-0FF8-2078-38AB-54138CA869CA}"/>
                  </a:ext>
                </a:extLst>
              </p:cNvPr>
              <p:cNvSpPr txBox="1">
                <a:spLocks noRot="1" noChangeAspect="1" noMove="1" noResize="1" noEditPoints="1" noAdjustHandles="1" noChangeArrowheads="1" noChangeShapeType="1" noTextEdit="1"/>
              </p:cNvSpPr>
              <p:nvPr/>
            </p:nvSpPr>
            <p:spPr>
              <a:xfrm>
                <a:off x="1313872" y="2311922"/>
                <a:ext cx="3682675" cy="369332"/>
              </a:xfrm>
              <a:prstGeom prst="rect">
                <a:avLst/>
              </a:prstGeom>
              <a:blipFill>
                <a:blip r:embed="rId7"/>
                <a:stretch>
                  <a:fillRect l="-1656" r="-331" b="-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Πάπυρος: Κατακόρυφος 3">
                <a:extLst>
                  <a:ext uri="{FF2B5EF4-FFF2-40B4-BE49-F238E27FC236}">
                    <a16:creationId xmlns:a16="http://schemas.microsoft.com/office/drawing/2014/main" id="{7837731D-9E11-0036-7235-8778FB15C034}"/>
                  </a:ext>
                </a:extLst>
              </p:cNvPr>
              <p:cNvSpPr/>
              <p:nvPr/>
            </p:nvSpPr>
            <p:spPr>
              <a:xfrm>
                <a:off x="6867015" y="4960687"/>
                <a:ext cx="1828800" cy="461665"/>
              </a:xfrm>
              <a:prstGeom prst="verticalScroll">
                <a:avLst>
                  <a:gd name="adj" fmla="val 628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srgbClr val="FF0000"/>
                    </a:solidFill>
                    <a:effectLst/>
                    <a:uLnTx/>
                    <a:uFillTx/>
                    <a:latin typeface="Cambria" panose="02040503050406030204"/>
                    <a:ea typeface="+mn-ea"/>
                    <a:cs typeface="Calibri" panose="020F0502020204030204" pitchFamily="34" charset="0"/>
                  </a:rPr>
                  <a:t>Νόμος του </a:t>
                </a:r>
                <a:r>
                  <a:rPr kumimoji="0" lang="en-US" sz="1400" b="0" i="0" u="none" strike="noStrike" kern="1200" cap="none" spc="0" normalizeH="0" baseline="0" noProof="0" dirty="0" err="1">
                    <a:ln>
                      <a:noFill/>
                    </a:ln>
                    <a:solidFill>
                      <a:srgbClr val="FF0000"/>
                    </a:solidFill>
                    <a:effectLst/>
                    <a:uLnTx/>
                    <a:uFillTx/>
                    <a:latin typeface="Cambria" panose="02040503050406030204"/>
                    <a:ea typeface="+mn-ea"/>
                    <a:cs typeface="Calibri" panose="020F0502020204030204" pitchFamily="34" charset="0"/>
                  </a:rPr>
                  <a:t>Oh</a:t>
                </a:r>
                <a:r>
                  <a:rPr kumimoji="0" lang="en-US" sz="1400" b="0" i="0" u="none" strike="noStrike" kern="1200" cap="none" spc="0" normalizeH="0" baseline="0" noProof="0" dirty="0">
                    <a:ln>
                      <a:noFill/>
                    </a:ln>
                    <a:solidFill>
                      <a:srgbClr val="FF0000"/>
                    </a:solidFill>
                    <a:effectLst/>
                    <a:uLnTx/>
                    <a:uFillTx/>
                    <a:latin typeface="Cambria" panose="02040503050406030204"/>
                    <a:ea typeface="+mn-ea"/>
                    <a:cs typeface="Calibri" panose="020F0502020204030204" pitchFamily="34" charset="0"/>
                  </a:rPr>
                  <a:t>m:</a:t>
                </a:r>
                <a:br>
                  <a:rPr kumimoji="0" lang="en-US" sz="1400" b="0" i="0" u="none" strike="noStrike" kern="1200" cap="none" spc="0" normalizeH="0" baseline="0" noProof="0" dirty="0">
                    <a:ln>
                      <a:noFill/>
                    </a:ln>
                    <a:solidFill>
                      <a:srgbClr val="FF0000"/>
                    </a:solidFill>
                    <a:effectLst/>
                    <a:uLnTx/>
                    <a:uFillTx/>
                    <a:latin typeface="Cambria" panose="02040503050406030204"/>
                    <a:ea typeface="+mn-ea"/>
                    <a:cs typeface="Calibri" panose="020F0502020204030204" pitchFamily="34" charset="0"/>
                  </a:rPr>
                </a:br>
                <a14:m>
                  <m:oMathPara xmlns:m="http://schemas.openxmlformats.org/officeDocument/2006/math">
                    <m:oMathParaPr>
                      <m:jc m:val="centerGroup"/>
                    </m:oMathParaPr>
                    <m:oMath xmlns:m="http://schemas.openxmlformats.org/officeDocument/2006/math">
                      <m:r>
                        <a:rPr kumimoji="0" lang="en-US" sz="14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m:t>
                      </m:r>
                      <m:r>
                        <m:rPr>
                          <m:sty m:val="p"/>
                        </m:rPr>
                        <a:rPr kumimoji="0" lang="el-GR" sz="14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Δ</m:t>
                      </m:r>
                      <m:r>
                        <a:rPr kumimoji="0" lang="en-US" sz="14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𝑉</m:t>
                      </m:r>
                      <m:r>
                        <a:rPr kumimoji="0" lang="en-US" sz="14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m:t>
                      </m:r>
                      <m:r>
                        <a:rPr kumimoji="0" lang="en-US" sz="14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𝐼𝑅</m:t>
                      </m:r>
                    </m:oMath>
                  </m:oMathPara>
                </a14:m>
                <a:endParaRPr kumimoji="0" lang="en-US" sz="1400" b="0" i="0" u="none" strike="noStrike" kern="1200" cap="none" spc="0" normalizeH="0" baseline="0" noProof="0" dirty="0">
                  <a:ln>
                    <a:noFill/>
                  </a:ln>
                  <a:solidFill>
                    <a:srgbClr val="002060"/>
                  </a:solidFill>
                  <a:effectLst/>
                  <a:uLnTx/>
                  <a:uFillTx/>
                  <a:latin typeface="Cambria" panose="02040503050406030204"/>
                  <a:ea typeface="+mn-ea"/>
                  <a:cs typeface="+mn-cs"/>
                </a:endParaRPr>
              </a:p>
            </p:txBody>
          </p:sp>
        </mc:Choice>
        <mc:Fallback xmlns="">
          <p:sp>
            <p:nvSpPr>
              <p:cNvPr id="4" name="Πάπυρος: Κατακόρυφος 3">
                <a:extLst>
                  <a:ext uri="{FF2B5EF4-FFF2-40B4-BE49-F238E27FC236}">
                    <a16:creationId xmlns:a16="http://schemas.microsoft.com/office/drawing/2014/main" id="{7837731D-9E11-0036-7235-8778FB15C034}"/>
                  </a:ext>
                </a:extLst>
              </p:cNvPr>
              <p:cNvSpPr>
                <a:spLocks noRot="1" noChangeAspect="1" noMove="1" noResize="1" noEditPoints="1" noAdjustHandles="1" noChangeArrowheads="1" noChangeShapeType="1" noTextEdit="1"/>
              </p:cNvSpPr>
              <p:nvPr/>
            </p:nvSpPr>
            <p:spPr>
              <a:xfrm>
                <a:off x="6867015" y="4960687"/>
                <a:ext cx="1828800" cy="461665"/>
              </a:xfrm>
              <a:prstGeom prst="verticalScroll">
                <a:avLst>
                  <a:gd name="adj" fmla="val 6289"/>
                </a:avLst>
              </a:prstGeom>
              <a:blipFill>
                <a:blip r:embed="rId8"/>
                <a:stretch>
                  <a:fillRect t="-6410" b="-11538"/>
                </a:stretch>
              </a:blipFill>
            </p:spPr>
            <p:txBody>
              <a:bodyPr/>
              <a:lstStyle/>
              <a:p>
                <a:r>
                  <a:rPr lang="en-US">
                    <a:noFill/>
                  </a:rPr>
                  <a:t> </a:t>
                </a:r>
              </a:p>
            </p:txBody>
          </p:sp>
        </mc:Fallback>
      </mc:AlternateContent>
    </p:spTree>
    <p:extLst>
      <p:ext uri="{BB962C8B-B14F-4D97-AF65-F5344CB8AC3E}">
        <p14:creationId xmlns:p14="http://schemas.microsoft.com/office/powerpoint/2010/main" val="61615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fade">
                                      <p:cBhvr>
                                        <p:cTn id="27" dur="500"/>
                                        <p:tgtEl>
                                          <p:spTgt spid="3">
                                            <p:txEl>
                                              <p:pRg st="12" end="1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4" end="14"/>
                                            </p:txEl>
                                          </p:spTgt>
                                        </p:tgtEl>
                                        <p:attrNameLst>
                                          <p:attrName>style.visibility</p:attrName>
                                        </p:attrNameLst>
                                      </p:cBhvr>
                                      <p:to>
                                        <p:strVal val="visible"/>
                                      </p:to>
                                    </p:set>
                                    <p:animEffect transition="in" filter="fade">
                                      <p:cBhvr>
                                        <p:cTn id="32" dur="500"/>
                                        <p:tgtEl>
                                          <p:spTgt spid="3">
                                            <p:txEl>
                                              <p:pRg st="14" end="1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animEffect transition="in" filter="fade">
                                      <p:cBhvr>
                                        <p:cTn id="37" dur="500"/>
                                        <p:tgtEl>
                                          <p:spTgt spid="3">
                                            <p:txEl>
                                              <p:pRg st="15" end="1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6" end="16"/>
                                            </p:txEl>
                                          </p:spTgt>
                                        </p:tgtEl>
                                        <p:attrNameLst>
                                          <p:attrName>style.visibility</p:attrName>
                                        </p:attrNameLst>
                                      </p:cBhvr>
                                      <p:to>
                                        <p:strVal val="visible"/>
                                      </p:to>
                                    </p:set>
                                    <p:animEffect transition="in" filter="fade">
                                      <p:cBhvr>
                                        <p:cTn id="40" dur="500"/>
                                        <p:tgtEl>
                                          <p:spTgt spid="3">
                                            <p:txEl>
                                              <p:pRg st="16" end="1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17" end="17"/>
                                            </p:txEl>
                                          </p:spTgt>
                                        </p:tgtEl>
                                        <p:attrNameLst>
                                          <p:attrName>style.visibility</p:attrName>
                                        </p:attrNameLst>
                                      </p:cBhvr>
                                      <p:to>
                                        <p:strVal val="visible"/>
                                      </p:to>
                                    </p:set>
                                    <p:animEffect transition="in" filter="fade">
                                      <p:cBhvr>
                                        <p:cTn id="45" dur="500"/>
                                        <p:tgtEl>
                                          <p:spTgt spid="3">
                                            <p:txEl>
                                              <p:pRg st="17" end="17"/>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8" end="18"/>
                                            </p:txEl>
                                          </p:spTgt>
                                        </p:tgtEl>
                                        <p:attrNameLst>
                                          <p:attrName>style.visibility</p:attrName>
                                        </p:attrNameLst>
                                      </p:cBhvr>
                                      <p:to>
                                        <p:strVal val="visible"/>
                                      </p:to>
                                    </p:set>
                                    <p:animEffect transition="in" filter="fade">
                                      <p:cBhvr>
                                        <p:cTn id="48"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554" y="710511"/>
            <a:ext cx="3505199" cy="2413691"/>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3" y="1371600"/>
                <a:ext cx="7864874" cy="5410200"/>
              </a:xfrm>
            </p:spPr>
            <p:txBody>
              <a:bodyPr>
                <a:normAutofit lnSpcReduction="10000"/>
              </a:bodyPr>
              <a:lstStyle/>
              <a:p>
                <a:r>
                  <a:rPr lang="el-GR" b="1" dirty="0">
                    <a:latin typeface="Calibri" panose="020F0502020204030204" pitchFamily="34" charset="0"/>
                    <a:cs typeface="Calibri" panose="020F0502020204030204" pitchFamily="34" charset="0"/>
                  </a:rPr>
                  <a:t>Ηλεκτρεγερτική Δύναμη</a:t>
                </a:r>
              </a:p>
              <a:p>
                <a:pPr lvl="1"/>
                <a:r>
                  <a:rPr lang="el-GR" dirty="0">
                    <a:latin typeface="Calibri" panose="020F0502020204030204" pitchFamily="34" charset="0"/>
                    <a:cs typeface="Calibri" panose="020F0502020204030204" pitchFamily="34" charset="0"/>
                  </a:rPr>
                  <a:t>Ας βάλουμε μια εξωτερική</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αντίσταση </a:t>
                </a:r>
                <a14:m>
                  <m:oMath xmlns:m="http://schemas.openxmlformats.org/officeDocument/2006/math">
                    <m:r>
                      <a:rPr lang="en-US" i="1">
                        <a:latin typeface="Cambria Math" panose="02040503050406030204" pitchFamily="18" charset="0"/>
                      </a:rPr>
                      <m:t>𝑅</m:t>
                    </m:r>
                  </m:oMath>
                </a14:m>
                <a:r>
                  <a:rPr lang="el-GR" dirty="0">
                    <a:latin typeface="Calibri" panose="020F0502020204030204" pitchFamily="34" charset="0"/>
                    <a:cs typeface="Calibri" panose="020F0502020204030204" pitchFamily="34" charset="0"/>
                  </a:rPr>
                  <a:t> στο κύκλωμα (που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πλέον τώρα είναι διαφορετικό σε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σχέση με πριν)</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a:t>
                </a:r>
                <a:r>
                  <a:rPr lang="el-GR" dirty="0">
                    <a:solidFill>
                      <a:srgbClr val="FF0000"/>
                    </a:solidFill>
                    <a:latin typeface="Calibri" panose="020F0502020204030204" pitchFamily="34" charset="0"/>
                    <a:cs typeface="Calibri" panose="020F0502020204030204" pitchFamily="34" charset="0"/>
                  </a:rPr>
                  <a:t>διαφορά δυναμικού </a:t>
                </a:r>
                <a14:m>
                  <m:oMath xmlns:m="http://schemas.openxmlformats.org/officeDocument/2006/math">
                    <m:r>
                      <m:rPr>
                        <m:sty m:val="p"/>
                      </m:rPr>
                      <a:rPr lang="en-US">
                        <a:solidFill>
                          <a:srgbClr val="FF0000"/>
                        </a:solidFill>
                        <a:latin typeface="Cambria Math" panose="02040503050406030204" pitchFamily="18" charset="0"/>
                      </a:rPr>
                      <m:t>Δ</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𝑉</m:t>
                        </m:r>
                      </m:e>
                      <m:sub>
                        <m:r>
                          <a:rPr lang="en-US" i="1">
                            <a:solidFill>
                              <a:srgbClr val="FF0000"/>
                            </a:solidFill>
                            <a:latin typeface="Cambria Math" panose="02040503050406030204" pitchFamily="18" charset="0"/>
                          </a:rPr>
                          <m:t>𝑒𝑓</m:t>
                        </m:r>
                      </m:sub>
                    </m:sSub>
                    <m:r>
                      <a:rPr lang="en-US" i="1">
                        <a:latin typeface="Cambria Math" panose="02040503050406030204" pitchFamily="18" charset="0"/>
                      </a:rPr>
                      <m:t> </m:t>
                    </m:r>
                  </m:oMath>
                </a14:m>
                <a:r>
                  <a:rPr lang="el-GR" dirty="0">
                    <a:latin typeface="Calibri" panose="020F0502020204030204" pitchFamily="34" charset="0"/>
                    <a:cs typeface="Calibri" panose="020F0502020204030204" pitchFamily="34" charset="0"/>
                  </a:rPr>
                  <a:t>στα άκρα της αντίστασης </a:t>
                </a:r>
                <a14:m>
                  <m:oMath xmlns:m="http://schemas.openxmlformats.org/officeDocument/2006/math">
                    <m:r>
                      <a:rPr lang="en-US" i="1" dirty="0" smtClean="0">
                        <a:latin typeface="Cambria Math" panose="02040503050406030204" pitchFamily="18" charset="0"/>
                      </a:rPr>
                      <m:t>𝑅</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είναι </a:t>
                </a:r>
              </a:p>
              <a:p>
                <a:pPr marL="365760" lvl="1" indent="0">
                  <a:buNone/>
                </a:pPr>
                <a:endParaRPr lang="en-US" sz="900"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𝑒𝑓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l-GR" b="0" i="1" smtClean="0">
                          <a:latin typeface="Cambria Math" panose="02040503050406030204" pitchFamily="18" charset="0"/>
                        </a:rPr>
                        <m:t>−</m:t>
                      </m:r>
                      <m:r>
                        <a:rPr lang="en-US" b="0" i="1" smtClean="0">
                          <a:latin typeface="Cambria Math" panose="02040503050406030204" pitchFamily="18" charset="0"/>
                        </a:rPr>
                        <m:t>𝐼𝑅</m:t>
                      </m:r>
                      <m:r>
                        <a:rPr lang="en-US" b="0" i="1" smtClean="0">
                          <a:latin typeface="Cambria Math" panose="02040503050406030204" pitchFamily="18" charset="0"/>
                        </a:rPr>
                        <m:t>        (=</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𝑑𝑎</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𝑎</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𝑑</m:t>
                          </m:r>
                        </m:sub>
                      </m:sSub>
                      <m:r>
                        <a:rPr lang="en-US" b="0" i="1" smtClean="0">
                          <a:latin typeface="Cambria Math" panose="02040503050406030204" pitchFamily="18" charset="0"/>
                        </a:rPr>
                        <m:t>=</m:t>
                      </m:r>
                      <m:r>
                        <a:rPr lang="en-US" b="0" i="0"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𝑎𝑑</m:t>
                          </m:r>
                        </m:sub>
                      </m:sSub>
                      <m:r>
                        <a:rPr lang="en-US" b="0" i="1" smtClean="0">
                          <a:latin typeface="Cambria Math" panose="02040503050406030204" pitchFamily="18" charset="0"/>
                        </a:rPr>
                        <m:t>)</m:t>
                      </m:r>
                    </m:oMath>
                  </m:oMathPara>
                </a14:m>
                <a:endParaRPr lang="en-US" b="0" i="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Σύμφωνα με τη σχέση που υπολογίσαμε πριν, θα έχουμε</a:t>
                </a:r>
              </a:p>
              <a:p>
                <a:pPr lvl="1"/>
                <a:endParaRPr lang="en-US" sz="800"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𝑒𝑓</m:t>
                          </m:r>
                        </m:sub>
                      </m:sSub>
                      <m:r>
                        <a:rPr lang="en-US" b="0" i="1" smtClean="0">
                          <a:latin typeface="Cambria Math" panose="02040503050406030204" pitchFamily="18" charset="0"/>
                        </a:rPr>
                        <m:t>=</m:t>
                      </m:r>
                      <m:r>
                        <a:rPr lang="en-US" b="0" i="0"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𝑎𝑑</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𝐼𝑅</m:t>
                      </m:r>
                      <m:r>
                        <a:rPr lang="aa-ET" b="1" i="1" smtClean="0">
                          <a:latin typeface="Cambria Math" panose="02040503050406030204" pitchFamily="18" charset="0"/>
                        </a:rPr>
                        <m:t>=</m:t>
                      </m:r>
                      <m:r>
                        <a:rPr lang="en-US" b="1" i="1" smtClean="0">
                          <a:latin typeface="Cambria Math" panose="02040503050406030204" pitchFamily="18" charset="0"/>
                        </a:rPr>
                        <m:t>−</m:t>
                      </m:r>
                      <m:d>
                        <m:dPr>
                          <m:ctrlPr>
                            <a:rPr lang="en-US" b="1" i="1" smtClean="0">
                              <a:latin typeface="Cambria Math" panose="02040503050406030204" pitchFamily="18" charset="0"/>
                            </a:rPr>
                          </m:ctrlPr>
                        </m:dPr>
                        <m:e>
                          <m:r>
                            <a:rPr lang="el-GR" b="1" i="1">
                              <a:latin typeface="Cambria Math" panose="02040503050406030204" pitchFamily="18" charset="0"/>
                              <a:ea typeface="Cambria Math" panose="02040503050406030204" pitchFamily="18" charset="0"/>
                            </a:rPr>
                            <m:t>𝜺</m:t>
                          </m:r>
                          <m:r>
                            <a:rPr lang="el-GR" b="1"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𝐼</m:t>
                          </m:r>
                          <m:r>
                            <a:rPr lang="en-US" b="1" i="1" smtClean="0">
                              <a:latin typeface="Cambria Math" panose="02040503050406030204" pitchFamily="18" charset="0"/>
                              <a:ea typeface="Cambria Math" panose="02040503050406030204" pitchFamily="18" charset="0"/>
                            </a:rPr>
                            <m:t>𝒓</m:t>
                          </m:r>
                        </m:e>
                      </m:d>
                    </m:oMath>
                  </m:oMathPara>
                </a14:m>
                <a:endParaRPr lang="el-GR" b="1" dirty="0">
                  <a:latin typeface="Calibri" panose="020F0502020204030204" pitchFamily="34" charset="0"/>
                  <a:ea typeface="Cambria Math" panose="02040503050406030204" pitchFamily="18" charset="0"/>
                  <a:cs typeface="Calibri" panose="020F0502020204030204" pitchFamily="34" charset="0"/>
                </a:endParaRPr>
              </a:p>
              <a:p>
                <a:pPr marL="365760" lvl="1" indent="0">
                  <a:buNone/>
                </a:pPr>
                <a:r>
                  <a:rPr lang="el-GR" dirty="0">
                    <a:latin typeface="Calibri" panose="020F0502020204030204" pitchFamily="34" charset="0"/>
                    <a:cs typeface="Calibri" panose="020F0502020204030204" pitchFamily="34" charset="0"/>
                  </a:rPr>
                  <a:t>     οπότε</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απ’τις δυο σχέσεις</a:t>
                </a:r>
                <a:endParaRPr lang="en-US" b="0"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𝛪</m:t>
                      </m:r>
                      <m:r>
                        <a:rPr lang="el-GR" b="0" i="1" smtClean="0">
                          <a:latin typeface="Cambria Math" panose="02040503050406030204" pitchFamily="18" charset="0"/>
                        </a:rPr>
                        <m:t>=</m:t>
                      </m:r>
                      <m:f>
                        <m:fPr>
                          <m:ctrlPr>
                            <a:rPr lang="el-GR" b="0" i="1" smtClean="0">
                              <a:latin typeface="Cambria Math" panose="02040503050406030204" pitchFamily="18" charset="0"/>
                            </a:rPr>
                          </m:ctrlPr>
                        </m:fPr>
                        <m:num>
                          <m:r>
                            <a:rPr lang="el-GR" b="1" i="1">
                              <a:latin typeface="Cambria Math" panose="02040503050406030204" pitchFamily="18" charset="0"/>
                              <a:ea typeface="Cambria Math" panose="02040503050406030204" pitchFamily="18" charset="0"/>
                            </a:rPr>
                            <m:t>𝜺</m:t>
                          </m:r>
                        </m:num>
                        <m:den>
                          <m:r>
                            <a:rPr lang="en-US" b="0" i="1" smtClean="0">
                              <a:latin typeface="Cambria Math" panose="02040503050406030204" pitchFamily="18" charset="0"/>
                            </a:rPr>
                            <m:t>𝑅</m:t>
                          </m:r>
                          <m:r>
                            <a:rPr lang="en-US" b="0" i="1" smtClean="0">
                              <a:latin typeface="Cambria Math" panose="02040503050406030204" pitchFamily="18" charset="0"/>
                            </a:rPr>
                            <m:t>+</m:t>
                          </m:r>
                          <m:r>
                            <a:rPr lang="en-US" b="1" i="1" smtClean="0">
                              <a:latin typeface="Cambria Math" panose="02040503050406030204" pitchFamily="18" charset="0"/>
                            </a:rPr>
                            <m:t>𝒓</m:t>
                          </m:r>
                        </m:den>
                      </m:f>
                    </m:oMath>
                  </m:oMathPara>
                </a14:m>
                <a:endParaRPr lang="el-GR" i="1" dirty="0">
                  <a:latin typeface="Calibri" panose="020F0502020204030204" pitchFamily="34" charset="0"/>
                  <a:cs typeface="Calibri" panose="020F0502020204030204" pitchFamily="34" charset="0"/>
                </a:endParaRPr>
              </a:p>
              <a:p>
                <a:pPr lvl="1"/>
                <a:endParaRPr lang="el-GR" sz="4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Άρα</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πλέον το ρεύμα εξαρτάται τόσο από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την </a:t>
                </a:r>
                <a14:m>
                  <m:oMath xmlns:m="http://schemas.openxmlformats.org/officeDocument/2006/math">
                    <m:r>
                      <a:rPr lang="en-US" i="1" dirty="0" smtClean="0">
                        <a:latin typeface="Cambria Math" panose="02040503050406030204" pitchFamily="18" charset="0"/>
                      </a:rPr>
                      <m:t>𝑅</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όσο κι από την </a:t>
                </a:r>
                <a14:m>
                  <m:oMath xmlns:m="http://schemas.openxmlformats.org/officeDocument/2006/math">
                    <m:r>
                      <a:rPr lang="en-US" b="1" i="1">
                        <a:latin typeface="Cambria Math" panose="02040503050406030204" pitchFamily="18" charset="0"/>
                      </a:rPr>
                      <m:t>𝒓</m:t>
                    </m:r>
                  </m:oMath>
                </a14:m>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3" y="1371600"/>
                <a:ext cx="7864874" cy="5410200"/>
              </a:xfrm>
              <a:blipFill>
                <a:blip r:embed="rId4"/>
                <a:stretch>
                  <a:fillRect t="-1577" r="-853"/>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64389" y="828261"/>
            <a:ext cx="1600200" cy="1066800"/>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p:sp>
        <p:nvSpPr>
          <p:cNvPr id="10" name="Rounded Rectangle 9"/>
          <p:cNvSpPr/>
          <p:nvPr/>
        </p:nvSpPr>
        <p:spPr>
          <a:xfrm>
            <a:off x="3835179" y="5134775"/>
            <a:ext cx="1292352" cy="6858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8" name="Πάπυρος: Κατακόρυφος 7">
                <a:extLst>
                  <a:ext uri="{FF2B5EF4-FFF2-40B4-BE49-F238E27FC236}">
                    <a16:creationId xmlns:a16="http://schemas.microsoft.com/office/drawing/2014/main" id="{01AEBED3-662B-FE7B-82B2-AD28DE96E831}"/>
                  </a:ext>
                </a:extLst>
              </p:cNvPr>
              <p:cNvSpPr/>
              <p:nvPr/>
            </p:nvSpPr>
            <p:spPr>
              <a:xfrm>
                <a:off x="6692605" y="5631533"/>
                <a:ext cx="1950885" cy="796412"/>
              </a:xfrm>
              <a:prstGeom prst="verticalScroll">
                <a:avLst>
                  <a:gd name="adj" fmla="val 628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Calibri" panose="020F0502020204030204" pitchFamily="34" charset="0"/>
                  </a:rPr>
                  <a:t>Νόμος του </a:t>
                </a:r>
                <a:r>
                  <a:rPr kumimoji="0" lang="en-US" sz="1800" b="0" i="0" u="none" strike="noStrike" kern="1200" cap="none" spc="0" normalizeH="0" baseline="0" noProof="0" dirty="0" err="1">
                    <a:ln>
                      <a:noFill/>
                    </a:ln>
                    <a:solidFill>
                      <a:srgbClr val="FF0000"/>
                    </a:solidFill>
                    <a:effectLst/>
                    <a:uLnTx/>
                    <a:uFillTx/>
                    <a:latin typeface="Cambria" panose="02040503050406030204"/>
                    <a:ea typeface="+mn-ea"/>
                    <a:cs typeface="Calibri" panose="020F0502020204030204" pitchFamily="34" charset="0"/>
                  </a:rPr>
                  <a:t>Oh</a:t>
                </a:r>
                <a:r>
                  <a:rPr kumimoji="0" lang="en-US" sz="1800" b="0" i="0" u="none" strike="noStrike" kern="1200" cap="none" spc="0" normalizeH="0" baseline="0" noProof="0" dirty="0">
                    <a:ln>
                      <a:noFill/>
                    </a:ln>
                    <a:solidFill>
                      <a:srgbClr val="FF0000"/>
                    </a:solidFill>
                    <a:effectLst/>
                    <a:uLnTx/>
                    <a:uFillTx/>
                    <a:latin typeface="Cambria" panose="02040503050406030204"/>
                    <a:ea typeface="+mn-ea"/>
                    <a:cs typeface="Calibri" panose="020F0502020204030204" pitchFamily="34" charset="0"/>
                  </a:rPr>
                  <a:t>m:</a:t>
                </a:r>
                <a:br>
                  <a:rPr kumimoji="0" lang="en-US" sz="1800" b="0" i="0" u="none" strike="noStrike" kern="1200" cap="none" spc="0" normalizeH="0" baseline="0" noProof="0" dirty="0">
                    <a:ln>
                      <a:noFill/>
                    </a:ln>
                    <a:solidFill>
                      <a:srgbClr val="FF0000"/>
                    </a:solidFill>
                    <a:effectLst/>
                    <a:uLnTx/>
                    <a:uFillTx/>
                    <a:latin typeface="Cambria" panose="02040503050406030204"/>
                    <a:ea typeface="+mn-ea"/>
                    <a:cs typeface="Calibri" panose="020F0502020204030204" pitchFamily="34" charset="0"/>
                  </a:rPr>
                </a:br>
                <a14:m>
                  <m:oMathPara xmlns:m="http://schemas.openxmlformats.org/officeDocument/2006/math">
                    <m:oMathParaPr>
                      <m:jc m:val="centerGroup"/>
                    </m:oMathParaPr>
                    <m:oMath xmlns:m="http://schemas.openxmlformats.org/officeDocument/2006/math">
                      <m:r>
                        <a:rPr kumimoji="0" lang="en-US" sz="18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m:t>
                      </m:r>
                      <m:r>
                        <m:rPr>
                          <m:sty m:val="p"/>
                        </m:rPr>
                        <a:rPr kumimoji="0" lang="el-GR" sz="18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Δ</m:t>
                      </m:r>
                      <m:r>
                        <a:rPr kumimoji="0" lang="en-US"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𝑉</m:t>
                      </m:r>
                      <m:r>
                        <a:rPr kumimoji="0" lang="en-US"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m:t>
                      </m:r>
                      <m:r>
                        <a:rPr kumimoji="0" lang="en-US" sz="18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Calibri" panose="020F0502020204030204" pitchFamily="34" charset="0"/>
                        </a:rPr>
                        <m:t>𝐼𝑅</m:t>
                      </m:r>
                    </m:oMath>
                  </m:oMathPara>
                </a14:m>
                <a:endParaRPr kumimoji="0" lang="en-US" sz="1800" b="0" i="0" u="none" strike="noStrike" kern="1200" cap="none" spc="0" normalizeH="0" baseline="0" noProof="0" dirty="0">
                  <a:ln>
                    <a:noFill/>
                  </a:ln>
                  <a:solidFill>
                    <a:srgbClr val="002060"/>
                  </a:solidFill>
                  <a:effectLst/>
                  <a:uLnTx/>
                  <a:uFillTx/>
                  <a:latin typeface="Cambria" panose="02040503050406030204"/>
                  <a:ea typeface="+mn-ea"/>
                  <a:cs typeface="+mn-cs"/>
                </a:endParaRPr>
              </a:p>
            </p:txBody>
          </p:sp>
        </mc:Choice>
        <mc:Fallback xmlns="">
          <p:sp>
            <p:nvSpPr>
              <p:cNvPr id="8" name="Πάπυρος: Κατακόρυφος 7">
                <a:extLst>
                  <a:ext uri="{FF2B5EF4-FFF2-40B4-BE49-F238E27FC236}">
                    <a16:creationId xmlns:a16="http://schemas.microsoft.com/office/drawing/2014/main" id="{01AEBED3-662B-FE7B-82B2-AD28DE96E831}"/>
                  </a:ext>
                </a:extLst>
              </p:cNvPr>
              <p:cNvSpPr>
                <a:spLocks noRot="1" noChangeAspect="1" noMove="1" noResize="1" noEditPoints="1" noAdjustHandles="1" noChangeArrowheads="1" noChangeShapeType="1" noTextEdit="1"/>
              </p:cNvSpPr>
              <p:nvPr/>
            </p:nvSpPr>
            <p:spPr>
              <a:xfrm>
                <a:off x="6692605" y="5631533"/>
                <a:ext cx="1950885" cy="796412"/>
              </a:xfrm>
              <a:prstGeom prst="verticalScroll">
                <a:avLst>
                  <a:gd name="adj" fmla="val 6289"/>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9555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999" y="710294"/>
            <a:ext cx="3276600" cy="2256277"/>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2" y="1371600"/>
            <a:ext cx="7872249" cy="5105400"/>
          </a:xfrm>
        </p:spPr>
        <p:txBody>
          <a:bodyPr>
            <a:normAutofit/>
          </a:bodyPr>
          <a:lstStyle/>
          <a:p>
            <a:r>
              <a:rPr lang="el-GR" b="1" dirty="0">
                <a:latin typeface="Calibri" panose="020F0502020204030204" pitchFamily="34" charset="0"/>
                <a:cs typeface="Calibri" panose="020F0502020204030204" pitchFamily="34" charset="0"/>
              </a:rPr>
              <a:t>Ηλεκτρεγερτική Δύναμη</a:t>
            </a:r>
            <a:r>
              <a:rPr lang="el-GR" sz="2200" dirty="0">
                <a:latin typeface="Calibri" panose="020F0502020204030204" pitchFamily="34" charset="0"/>
                <a:cs typeface="Calibri" panose="020F0502020204030204" pitchFamily="34" charset="0"/>
              </a:rPr>
              <a:t> </a:t>
            </a:r>
            <a:br>
              <a:rPr lang="en-US" sz="2200" dirty="0">
                <a:latin typeface="Calibri" panose="020F0502020204030204" pitchFamily="34" charset="0"/>
                <a:cs typeface="Calibri" panose="020F0502020204030204" pitchFamily="34" charset="0"/>
              </a:rPr>
            </a:br>
            <a:endParaRPr lang="en-US" sz="2200" i="1" dirty="0">
              <a:latin typeface="Calibri" panose="020F0502020204030204" pitchFamily="34" charset="0"/>
              <a:cs typeface="Calibri" panose="020F0502020204030204" pitchFamily="34" charset="0"/>
            </a:endParaRPr>
          </a:p>
          <a:p>
            <a:pPr marL="685800" lvl="2" indent="0">
              <a:buNone/>
            </a:pPr>
            <a:endParaRPr lang="en-US" b="1" dirty="0">
              <a:latin typeface="Calibri" panose="020F0502020204030204" pitchFamily="34" charset="0"/>
              <a:ea typeface="Cambria Math" panose="02040503050406030204" pitchFamily="18" charset="0"/>
              <a:cs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81602" y="1103765"/>
            <a:ext cx="952507" cy="952507"/>
          </a:xfrm>
          <a:prstGeom prst="rect">
            <a:avLst/>
          </a:prstGeom>
        </p:spPr>
      </p:pic>
      <p:pic>
        <p:nvPicPr>
          <p:cNvPr id="8" name="Picture 7"/>
          <p:cNvPicPr>
            <a:picLocks noChangeAspect="1"/>
          </p:cNvPicPr>
          <p:nvPr/>
        </p:nvPicPr>
        <p:blipFill>
          <a:blip r:embed="rId4"/>
          <a:stretch>
            <a:fillRect/>
          </a:stretch>
        </p:blipFill>
        <p:spPr>
          <a:xfrm>
            <a:off x="590549" y="3110066"/>
            <a:ext cx="8020050" cy="3371850"/>
          </a:xfrm>
          <a:prstGeom prst="rect">
            <a:avLst/>
          </a:prstGeom>
        </p:spPr>
      </p:pic>
      <p:pic>
        <p:nvPicPr>
          <p:cNvPr id="10"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282817" y="830826"/>
            <a:ext cx="1447801" cy="988142"/>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p:grpSp>
        <p:nvGrpSpPr>
          <p:cNvPr id="19" name="Group 18"/>
          <p:cNvGrpSpPr/>
          <p:nvPr/>
        </p:nvGrpSpPr>
        <p:grpSpPr>
          <a:xfrm>
            <a:off x="2057400" y="1580016"/>
            <a:ext cx="3124200" cy="1772784"/>
            <a:chOff x="2057400" y="1580016"/>
            <a:chExt cx="3124200" cy="2818387"/>
          </a:xfrm>
        </p:grpSpPr>
        <p:cxnSp>
          <p:nvCxnSpPr>
            <p:cNvPr id="7" name="Elbow Connector 6"/>
            <p:cNvCxnSpPr>
              <a:stCxn id="6" idx="2"/>
            </p:cNvCxnSpPr>
            <p:nvPr/>
          </p:nvCxnSpPr>
          <p:spPr>
            <a:xfrm rot="10800000" flipV="1">
              <a:off x="2057400" y="1580016"/>
              <a:ext cx="3124200" cy="1530049"/>
            </a:xfrm>
            <a:prstGeom prst="bentConnector3">
              <a:avLst>
                <a:gd name="adj1" fmla="val 24324"/>
              </a:avLst>
            </a:prstGeom>
            <a:ln w="571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057400" y="3083722"/>
              <a:ext cx="0" cy="13146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4970160" y="3266640"/>
              <a:ext cx="664560" cy="477000"/>
            </p14:xfrm>
          </p:contentPart>
        </mc:Choice>
        <mc:Fallback xmlns="">
          <p:pic>
            <p:nvPicPr>
              <p:cNvPr id="5" name="Ink 4"/>
              <p:cNvPicPr/>
              <p:nvPr/>
            </p:nvPicPr>
            <p:blipFill>
              <a:blip r:embed="rId7"/>
              <a:stretch>
                <a:fillRect/>
              </a:stretch>
            </p:blipFill>
            <p:spPr>
              <a:xfrm>
                <a:off x="4960440" y="3258000"/>
                <a:ext cx="683640" cy="493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p14:cNvContentPartPr/>
              <p14:nvPr/>
            </p14:nvContentPartPr>
            <p14:xfrm>
              <a:off x="1219200" y="3266640"/>
              <a:ext cx="664560" cy="477000"/>
            </p14:xfrm>
          </p:contentPart>
        </mc:Choice>
        <mc:Fallback xmlns="">
          <p:pic>
            <p:nvPicPr>
              <p:cNvPr id="16" name="Ink 15"/>
              <p:cNvPicPr/>
              <p:nvPr/>
            </p:nvPicPr>
            <p:blipFill>
              <a:blip r:embed="rId7"/>
              <a:stretch>
                <a:fillRect/>
              </a:stretch>
            </p:blipFill>
            <p:spPr>
              <a:xfrm>
                <a:off x="1209480" y="3258000"/>
                <a:ext cx="683640" cy="493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p14:cNvContentPartPr/>
              <p14:nvPr/>
            </p14:nvContentPartPr>
            <p14:xfrm>
              <a:off x="7821120" y="3266640"/>
              <a:ext cx="664560" cy="477000"/>
            </p14:xfrm>
          </p:contentPart>
        </mc:Choice>
        <mc:Fallback xmlns="">
          <p:pic>
            <p:nvPicPr>
              <p:cNvPr id="17" name="Ink 16"/>
              <p:cNvPicPr/>
              <p:nvPr/>
            </p:nvPicPr>
            <p:blipFill>
              <a:blip r:embed="rId7"/>
              <a:stretch>
                <a:fillRect/>
              </a:stretch>
            </p:blipFill>
            <p:spPr>
              <a:xfrm>
                <a:off x="7811400" y="3258000"/>
                <a:ext cx="683640" cy="493560"/>
              </a:xfrm>
              <a:prstGeom prst="rect">
                <a:avLst/>
              </a:prstGeom>
            </p:spPr>
          </p:pic>
        </mc:Fallback>
      </mc:AlternateContent>
    </p:spTree>
    <p:extLst>
      <p:ext uri="{BB962C8B-B14F-4D97-AF65-F5344CB8AC3E}">
        <p14:creationId xmlns:p14="http://schemas.microsoft.com/office/powerpoint/2010/main" val="9651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738352" y="1371600"/>
            <a:ext cx="7872249" cy="5105400"/>
          </a:xfrm>
        </p:spPr>
        <p:txBody>
          <a:bodyPr>
            <a:normAutofit/>
          </a:bodyPr>
          <a:lstStyle/>
          <a:p>
            <a:r>
              <a:rPr lang="el-GR" b="1" dirty="0">
                <a:latin typeface="Calibri" panose="020F0502020204030204" pitchFamily="34" charset="0"/>
                <a:cs typeface="Calibri" panose="020F0502020204030204" pitchFamily="34" charset="0"/>
              </a:rPr>
              <a:t>Ηλεκτρεγερτική Δύναμη</a:t>
            </a:r>
            <a:r>
              <a:rPr lang="el-GR" sz="2200" dirty="0">
                <a:latin typeface="Calibri" panose="020F0502020204030204" pitchFamily="34" charset="0"/>
                <a:cs typeface="Calibri" panose="020F0502020204030204" pitchFamily="34" charset="0"/>
              </a:rPr>
              <a:t> </a:t>
            </a:r>
            <a:br>
              <a:rPr lang="en-US" sz="2200" dirty="0">
                <a:latin typeface="Calibri" panose="020F0502020204030204" pitchFamily="34" charset="0"/>
                <a:cs typeface="Calibri" panose="020F0502020204030204" pitchFamily="34" charset="0"/>
              </a:rPr>
            </a:br>
            <a:endParaRPr lang="en-US" sz="2200" i="1" dirty="0">
              <a:latin typeface="Calibri" panose="020F0502020204030204" pitchFamily="34" charset="0"/>
              <a:cs typeface="Calibri" panose="020F0502020204030204" pitchFamily="34" charset="0"/>
            </a:endParaRPr>
          </a:p>
          <a:p>
            <a:pPr marL="685800" lvl="2" indent="0">
              <a:buNone/>
            </a:pPr>
            <a:endParaRPr lang="en-US" b="1" dirty="0">
              <a:latin typeface="Calibri" panose="020F0502020204030204" pitchFamily="34" charset="0"/>
              <a:ea typeface="Cambria Math" panose="02040503050406030204" pitchFamily="18" charset="0"/>
              <a:cs typeface="Calibri" panose="020F0502020204030204" pitchFamily="34" charset="0"/>
            </a:endParaRPr>
          </a:p>
        </p:txBody>
      </p:sp>
      <p:pic>
        <p:nvPicPr>
          <p:cNvPr id="10"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418B8DE-DF6A-E33E-138E-233B05D760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074" y="1408324"/>
            <a:ext cx="7162800" cy="50686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4508280" y="1119240"/>
              <a:ext cx="3999600" cy="4018320"/>
            </p14:xfrm>
          </p:contentPart>
        </mc:Choice>
        <mc:Fallback xmlns="">
          <p:pic>
            <p:nvPicPr>
              <p:cNvPr id="4" name="Ink 3"/>
              <p:cNvPicPr/>
              <p:nvPr/>
            </p:nvPicPr>
            <p:blipFill>
              <a:blip r:embed="rId5"/>
              <a:stretch>
                <a:fillRect/>
              </a:stretch>
            </p:blipFill>
            <p:spPr>
              <a:xfrm>
                <a:off x="4500720" y="1108800"/>
                <a:ext cx="4017960" cy="4036680"/>
              </a:xfrm>
              <a:prstGeom prst="rect">
                <a:avLst/>
              </a:prstGeom>
            </p:spPr>
          </p:pic>
        </mc:Fallback>
      </mc:AlternateContent>
    </p:spTree>
    <p:extLst>
      <p:ext uri="{BB962C8B-B14F-4D97-AF65-F5344CB8AC3E}">
        <p14:creationId xmlns:p14="http://schemas.microsoft.com/office/powerpoint/2010/main" val="3558961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948449" cy="5105400"/>
              </a:xfrm>
            </p:spPr>
            <p:txBody>
              <a:bodyPr>
                <a:normAutofit lnSpcReduction="10000"/>
              </a:bodyPr>
              <a:lstStyle/>
              <a:p>
                <a:r>
                  <a:rPr lang="el-GR" b="1" dirty="0">
                    <a:latin typeface="Calibri" panose="020F0502020204030204" pitchFamily="34" charset="0"/>
                    <a:cs typeface="Calibri" panose="020F0502020204030204" pitchFamily="34" charset="0"/>
                  </a:rPr>
                  <a:t>Ο νόμος του </a:t>
                </a:r>
                <a:r>
                  <a:rPr lang="en-US" b="1" dirty="0">
                    <a:latin typeface="Calibri" panose="020F0502020204030204" pitchFamily="34" charset="0"/>
                    <a:cs typeface="Calibri" panose="020F0502020204030204" pitchFamily="34" charset="0"/>
                  </a:rPr>
                  <a:t>Coulomb</a:t>
                </a:r>
              </a:p>
              <a:p>
                <a:pPr lvl="1"/>
                <a:r>
                  <a:rPr lang="en-US" dirty="0">
                    <a:latin typeface="Calibri" panose="020F0502020204030204" pitchFamily="34" charset="0"/>
                    <a:cs typeface="Calibri" panose="020F0502020204030204" pitchFamily="34" charset="0"/>
                  </a:rPr>
                  <a:t>O Charles Coulomb </a:t>
                </a:r>
                <a:r>
                  <a:rPr lang="el-GR" dirty="0">
                    <a:latin typeface="Calibri" panose="020F0502020204030204" pitchFamily="34" charset="0"/>
                    <a:cs typeface="Calibri" panose="020F0502020204030204" pitchFamily="34" charset="0"/>
                  </a:rPr>
                  <a:t>ανακάλυψε πειραματικά το </a:t>
                </a:r>
                <a:r>
                  <a:rPr lang="el-GR" b="1" dirty="0">
                    <a:latin typeface="Calibri" panose="020F0502020204030204" pitchFamily="34" charset="0"/>
                    <a:cs typeface="Calibri" panose="020F0502020204030204" pitchFamily="34" charset="0"/>
                  </a:rPr>
                  <a:t>μέτρο</a:t>
                </a:r>
                <a:r>
                  <a:rPr lang="el-GR" dirty="0">
                    <a:latin typeface="Calibri" panose="020F0502020204030204" pitchFamily="34" charset="0"/>
                    <a:cs typeface="Calibri" panose="020F0502020204030204" pitchFamily="34" charset="0"/>
                  </a:rPr>
                  <a:t> των ηλεκτρικών δυνάμεων ανάμεσα σε </a:t>
                </a:r>
                <a:r>
                  <a:rPr lang="el-GR" b="1" dirty="0">
                    <a:latin typeface="Calibri" panose="020F0502020204030204" pitchFamily="34" charset="0"/>
                    <a:cs typeface="Calibri" panose="020F0502020204030204" pitchFamily="34" charset="0"/>
                  </a:rPr>
                  <a:t>ακίνητα φορτισμένα σωματίδια</a:t>
                </a:r>
              </a:p>
              <a:p>
                <a:pPr lvl="1"/>
                <a:endParaRPr lang="el-GR" sz="105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Από τα πειράματά του προέκυψε ότι: </a:t>
                </a:r>
                <a:r>
                  <a:rPr lang="el-GR" b="1" dirty="0">
                    <a:latin typeface="Calibri" panose="020F0502020204030204" pitchFamily="34" charset="0"/>
                    <a:cs typeface="Calibri" panose="020F0502020204030204" pitchFamily="34" charset="0"/>
                  </a:rPr>
                  <a:t>η ηλεκτρική δύναμη ανάμεσα σε δυο ακίνητα φορτισμένα σωματίδια </a:t>
                </a:r>
                <a14:m>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𝟏</m:t>
                        </m:r>
                      </m:sub>
                    </m:sSub>
                    <m:r>
                      <a:rPr lang="en-US" b="1" i="1" smtClean="0">
                        <a:latin typeface="Cambria Math" panose="02040503050406030204" pitchFamily="18" charset="0"/>
                      </a:rPr>
                      <m:t>, </m:t>
                    </m:r>
                    <m:sSub>
                      <m:sSubPr>
                        <m:ctrlPr>
                          <a:rPr lang="el-GR"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𝟐</m:t>
                        </m:r>
                      </m:sub>
                    </m:sSub>
                  </m:oMath>
                </a14:m>
                <a:r>
                  <a:rPr lang="el-GR" b="1" dirty="0">
                    <a:latin typeface="Calibri" panose="020F0502020204030204" pitchFamily="34" charset="0"/>
                    <a:cs typeface="Calibri" panose="020F0502020204030204" pitchFamily="34" charset="0"/>
                  </a:rPr>
                  <a:t> (μηδενικού μεγέθους</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σημειακά) που απέχουν απόσταση </a:t>
                </a:r>
                <a14:m>
                  <m:oMath xmlns:m="http://schemas.openxmlformats.org/officeDocument/2006/math">
                    <m:r>
                      <a:rPr lang="en-US" b="1" i="1" smtClean="0">
                        <a:latin typeface="Cambria Math" panose="02040503050406030204" pitchFamily="18" charset="0"/>
                      </a:rPr>
                      <m:t>𝒓</m:t>
                    </m:r>
                  </m:oMath>
                </a14:m>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μεταξύ τους δίνεται από τη σχέση </a:t>
                </a:r>
                <a:br>
                  <a:rPr lang="en-US" b="1" i="1" dirty="0">
                    <a:latin typeface="Calibri" panose="020F0502020204030204" pitchFamily="34" charset="0"/>
                    <a:cs typeface="Calibri" panose="020F0502020204030204" pitchFamily="34" charset="0"/>
                  </a:rPr>
                </a:br>
                <a:br>
                  <a:rPr lang="el-GR" b="1" i="1" dirty="0">
                    <a:latin typeface="Calibri" panose="020F0502020204030204" pitchFamily="34" charset="0"/>
                    <a:cs typeface="Calibri" panose="020F0502020204030204" pitchFamily="34" charset="0"/>
                  </a:rPr>
                </a:br>
                <a14:m>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𝑭</m:t>
                        </m:r>
                      </m:e>
                      <m:sub>
                        <m:r>
                          <a:rPr lang="en-US" b="1" i="1" smtClean="0">
                            <a:latin typeface="Cambria Math" panose="02040503050406030204" pitchFamily="18" charset="0"/>
                          </a:rPr>
                          <m:t>𝒆</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𝒌</m:t>
                        </m:r>
                      </m:e>
                      <m:sub>
                        <m:r>
                          <a:rPr lang="en-US" b="1" i="1" smtClean="0">
                            <a:latin typeface="Cambria Math" panose="02040503050406030204" pitchFamily="18" charset="0"/>
                          </a:rPr>
                          <m:t>𝒆</m:t>
                        </m:r>
                      </m:sub>
                    </m:sSub>
                    <m:f>
                      <m:fPr>
                        <m:ctrlPr>
                          <a:rPr lang="en-US" b="1" i="1" smtClean="0">
                            <a:latin typeface="Cambria Math" panose="02040503050406030204" pitchFamily="18" charset="0"/>
                          </a:rPr>
                        </m:ctrlPr>
                      </m:fPr>
                      <m:num>
                        <m:d>
                          <m:dPr>
                            <m:begChr m:val="|"/>
                            <m:endChr m:val="|"/>
                            <m:ctrlPr>
                              <a:rPr lang="en-US" b="1" i="1" smtClean="0">
                                <a:latin typeface="Cambria Math" panose="02040503050406030204" pitchFamily="18" charset="0"/>
                              </a:rPr>
                            </m:ctrlPr>
                          </m:dPr>
                          <m:e>
                            <m:sSub>
                              <m:sSubPr>
                                <m:ctrlPr>
                                  <a:rPr lang="en-US"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𝟏</m:t>
                                </m:r>
                              </m:sub>
                            </m:sSub>
                          </m:e>
                        </m:d>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𝟐</m:t>
                            </m:r>
                          </m:sub>
                        </m:sSub>
                        <m:r>
                          <a:rPr lang="en-US" b="1" i="1" smtClean="0">
                            <a:latin typeface="Cambria Math" panose="02040503050406030204" pitchFamily="18" charset="0"/>
                          </a:rPr>
                          <m:t>|</m:t>
                        </m:r>
                      </m:num>
                      <m:den>
                        <m:sSup>
                          <m:sSupPr>
                            <m:ctrlPr>
                              <a:rPr lang="en-US" b="1" i="1" smtClean="0">
                                <a:latin typeface="Cambria Math" panose="02040503050406030204" pitchFamily="18" charset="0"/>
                              </a:rPr>
                            </m:ctrlPr>
                          </m:sSupPr>
                          <m:e>
                            <m:r>
                              <a:rPr lang="en-US" b="1" i="1" smtClean="0">
                                <a:latin typeface="Cambria Math" panose="02040503050406030204" pitchFamily="18" charset="0"/>
                              </a:rPr>
                              <m:t>𝒓</m:t>
                            </m:r>
                          </m:e>
                          <m:sup>
                            <m:r>
                              <a:rPr lang="en-US" b="1" i="1" smtClean="0">
                                <a:latin typeface="Cambria Math" panose="02040503050406030204" pitchFamily="18" charset="0"/>
                              </a:rPr>
                              <m:t>𝟐</m:t>
                            </m:r>
                          </m:sup>
                        </m:sSup>
                      </m:den>
                    </m:f>
                  </m:oMath>
                </a14:m>
                <a:endParaRPr lang="el-GR" b="1" i="1" dirty="0">
                  <a:latin typeface="Calibri" panose="020F0502020204030204" pitchFamily="34" charset="0"/>
                  <a:cs typeface="Calibri" panose="020F0502020204030204" pitchFamily="34" charset="0"/>
                </a:endParaRPr>
              </a:p>
              <a:p>
                <a:pPr lvl="1"/>
                <a:endParaRPr lang="el-GR" sz="1600" b="1" dirty="0">
                  <a:latin typeface="Calibri" panose="020F0502020204030204" pitchFamily="34" charset="0"/>
                  <a:cs typeface="Calibri" panose="020F0502020204030204" pitchFamily="34" charset="0"/>
                </a:endParaRPr>
              </a:p>
              <a:p>
                <a:pPr marL="365760" lvl="1" indent="0">
                  <a:buNone/>
                </a:pPr>
                <a:r>
                  <a:rPr lang="el-GR" b="1" dirty="0">
                    <a:latin typeface="Calibri" panose="020F0502020204030204" pitchFamily="34" charset="0"/>
                    <a:cs typeface="Calibri" panose="020F0502020204030204" pitchFamily="34" charset="0"/>
                  </a:rPr>
                  <a:t>     όπου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𝒌</m:t>
                        </m:r>
                      </m:e>
                      <m:sub>
                        <m:r>
                          <a:rPr lang="en-US" b="1" i="1">
                            <a:latin typeface="Cambria Math" panose="02040503050406030204" pitchFamily="18" charset="0"/>
                          </a:rPr>
                          <m:t>𝒆</m:t>
                        </m:r>
                      </m:sub>
                    </m:sSub>
                  </m:oMath>
                </a14:m>
                <a:r>
                  <a:rPr lang="el-GR" b="1" dirty="0">
                    <a:latin typeface="Calibri" panose="020F0502020204030204" pitchFamily="34" charset="0"/>
                    <a:cs typeface="Calibri" panose="020F0502020204030204" pitchFamily="34" charset="0"/>
                  </a:rPr>
                  <a:t> ονομάζεται </a:t>
                </a:r>
                <a:r>
                  <a:rPr lang="el-GR" dirty="0">
                    <a:latin typeface="Calibri" panose="020F0502020204030204" pitchFamily="34" charset="0"/>
                    <a:cs typeface="Calibri" panose="020F0502020204030204" pitchFamily="34" charset="0"/>
                  </a:rPr>
                  <a:t>σταθερά του </a:t>
                </a:r>
                <a:r>
                  <a:rPr lang="en-US" dirty="0">
                    <a:latin typeface="Calibri" panose="020F0502020204030204" pitchFamily="34" charset="0"/>
                    <a:cs typeface="Calibri" panose="020F0502020204030204" pitchFamily="34" charset="0"/>
                  </a:rPr>
                  <a:t>Coulomb</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Πειράματα έδειξαν ότι η ηλεκτρική δύναμη είναι </a:t>
                </a:r>
                <a:r>
                  <a:rPr lang="el-GR" b="1" dirty="0">
                    <a:latin typeface="Calibri" panose="020F0502020204030204" pitchFamily="34" charset="0"/>
                    <a:cs typeface="Calibri" panose="020F0502020204030204" pitchFamily="34" charset="0"/>
                  </a:rPr>
                  <a:t>συντηρητική</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948449" cy="5105400"/>
              </a:xfrm>
              <a:blipFill>
                <a:blip r:embed="rId2"/>
                <a:stretch>
                  <a:fillRect t="-1671" r="-613" b="-955"/>
                </a:stretch>
              </a:blipFill>
            </p:spPr>
            <p:txBody>
              <a:bodyPr/>
              <a:lstStyle/>
              <a:p>
                <a:r>
                  <a:rPr lang="en-US">
                    <a:noFill/>
                  </a:rPr>
                  <a:t> </a:t>
                </a:r>
              </a:p>
            </p:txBody>
          </p:sp>
        </mc:Fallback>
      </mc:AlternateContent>
    </p:spTree>
    <p:extLst>
      <p:ext uri="{BB962C8B-B14F-4D97-AF65-F5344CB8AC3E}">
        <p14:creationId xmlns:p14="http://schemas.microsoft.com/office/powerpoint/2010/main" val="338344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554" y="4099562"/>
            <a:ext cx="3505199" cy="2413691"/>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100850" cy="5334000"/>
              </a:xfrm>
            </p:spPr>
            <p:txBody>
              <a:bodyPr>
                <a:normAutofit/>
              </a:bodyPr>
              <a:lstStyle/>
              <a:p>
                <a:r>
                  <a:rPr lang="el-GR" b="1" dirty="0">
                    <a:latin typeface="Calibri" panose="020F0502020204030204" pitchFamily="34" charset="0"/>
                    <a:cs typeface="Calibri" panose="020F0502020204030204" pitchFamily="34" charset="0"/>
                  </a:rPr>
                  <a:t>Ηλεκτρεγερτική Δύναμη</a:t>
                </a:r>
              </a:p>
              <a:p>
                <a:pPr lvl="1"/>
                <a:r>
                  <a:rPr lang="el-GR" dirty="0">
                    <a:latin typeface="Calibri" panose="020F0502020204030204" pitchFamily="34" charset="0"/>
                    <a:cs typeface="Calibri" panose="020F0502020204030204" pitchFamily="34" charset="0"/>
                  </a:rPr>
                  <a:t>Πολλαπλασιάζοντας την παραπάνω </a:t>
                </a:r>
                <a:r>
                  <a:rPr lang="el-GR" b="1" dirty="0">
                    <a:solidFill>
                      <a:srgbClr val="FF0000"/>
                    </a:solidFill>
                    <a:latin typeface="Calibri" panose="020F0502020204030204" pitchFamily="34" charset="0"/>
                    <a:cs typeface="Calibri" panose="020F0502020204030204" pitchFamily="34" charset="0"/>
                  </a:rPr>
                  <a:t>σχέση</a:t>
                </a:r>
                <a:r>
                  <a:rPr lang="el-GR" dirty="0">
                    <a:latin typeface="Calibri" panose="020F0502020204030204" pitchFamily="34" charset="0"/>
                    <a:cs typeface="Calibri" panose="020F0502020204030204" pitchFamily="34" charset="0"/>
                  </a:rPr>
                  <a:t> με </a:t>
                </a:r>
                <a14:m>
                  <m:oMath xmlns:m="http://schemas.openxmlformats.org/officeDocument/2006/math">
                    <m:r>
                      <a:rPr lang="el-GR" i="1">
                        <a:latin typeface="Cambria Math" panose="02040503050406030204" pitchFamily="18" charset="0"/>
                      </a:rPr>
                      <m:t>𝛪</m:t>
                    </m:r>
                  </m:oMath>
                </a14:m>
                <a:r>
                  <a:rPr lang="el-GR"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lvl="1"/>
                <a:endParaRPr lang="en-US" sz="5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𝛪</m:t>
                      </m:r>
                      <m:r>
                        <a:rPr lang="el-GR" b="1" i="1">
                          <a:latin typeface="Cambria Math" panose="02040503050406030204" pitchFamily="18" charset="0"/>
                          <a:ea typeface="Cambria Math" panose="02040503050406030204" pitchFamily="18" charset="0"/>
                        </a:rPr>
                        <m:t>𝜺</m:t>
                      </m:r>
                      <m:r>
                        <a:rPr lang="el-GR" b="1" i="1" smtClean="0">
                          <a:latin typeface="Cambria Math" panose="02040503050406030204" pitchFamily="18" charset="0"/>
                          <a:ea typeface="Cambria Math" panose="02040503050406030204" pitchFamily="18" charset="0"/>
                        </a:rPr>
                        <m:t>=</m:t>
                      </m:r>
                      <m:sSup>
                        <m:sSupPr>
                          <m:ctrlPr>
                            <a:rPr lang="el-GR"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𝐼</m:t>
                          </m:r>
                        </m:e>
                        <m:sup>
                          <m:r>
                            <a:rPr lang="el-GR"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𝑅</m:t>
                      </m:r>
                      <m:r>
                        <a:rPr lang="en-US" b="1"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𝐼</m:t>
                          </m:r>
                        </m:e>
                        <m:sup>
                          <m:r>
                            <a:rPr lang="en-US" b="0" i="1" smtClean="0">
                              <a:latin typeface="Cambria Math" panose="02040503050406030204" pitchFamily="18" charset="0"/>
                              <a:ea typeface="Cambria Math" panose="02040503050406030204" pitchFamily="18" charset="0"/>
                            </a:rPr>
                            <m:t>2</m:t>
                          </m:r>
                        </m:sup>
                      </m:sSup>
                      <m:r>
                        <a:rPr lang="en-US" b="1" i="1" smtClean="0">
                          <a:latin typeface="Cambria Math" panose="02040503050406030204" pitchFamily="18" charset="0"/>
                          <a:ea typeface="Cambria Math" panose="02040503050406030204" pitchFamily="18" charset="0"/>
                        </a:rPr>
                        <m:t>𝒓</m:t>
                      </m:r>
                      <m:r>
                        <a:rPr lang="en-US" b="1"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𝑠𝑜𝑢𝑟𝑐𝑒</m:t>
                          </m:r>
                        </m:sub>
                      </m:sSub>
                      <m:r>
                        <a:rPr lang="en-US" b="0"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𝑅</m:t>
                          </m:r>
                        </m:sub>
                      </m:sSub>
                      <m:r>
                        <a:rPr lang="en-US" b="0"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𝑟</m:t>
                          </m:r>
                        </m:sub>
                      </m:sSub>
                    </m:oMath>
                  </m:oMathPara>
                </a14:m>
                <a:endParaRPr lang="el-GR" dirty="0">
                  <a:latin typeface="Calibri" panose="020F0502020204030204" pitchFamily="34" charset="0"/>
                  <a:ea typeface="Cambria Math" panose="02040503050406030204" pitchFamily="18" charset="0"/>
                  <a:cs typeface="Calibri" panose="020F0502020204030204" pitchFamily="34" charset="0"/>
                </a:endParaRPr>
              </a:p>
              <a:p>
                <a:pPr lvl="1"/>
                <a:r>
                  <a:rPr lang="el-GR" dirty="0">
                    <a:latin typeface="Calibri" panose="020F0502020204030204" pitchFamily="34" charset="0"/>
                    <a:ea typeface="Cambria Math" panose="02040503050406030204" pitchFamily="18" charset="0"/>
                    <a:cs typeface="Calibri" panose="020F0502020204030204" pitchFamily="34" charset="0"/>
                  </a:rPr>
                  <a:t>Η συνολική ισχύς της ΗΕΔ κατανέμεται τόσο στην εξωτερική αντίσταση </a:t>
                </a:r>
                <a14:m>
                  <m:oMath xmlns:m="http://schemas.openxmlformats.org/officeDocument/2006/math">
                    <m:r>
                      <a:rPr lang="en-US" i="1" dirty="0" smtClean="0">
                        <a:latin typeface="Cambria Math" panose="02040503050406030204" pitchFamily="18" charset="0"/>
                        <a:ea typeface="Cambria Math" panose="02040503050406030204" pitchFamily="18" charset="0"/>
                      </a:rPr>
                      <m:t>𝑅</m:t>
                    </m:r>
                  </m:oMath>
                </a14:m>
                <a:r>
                  <a:rPr lang="en-US" dirty="0">
                    <a:latin typeface="Calibri" panose="020F0502020204030204" pitchFamily="34" charset="0"/>
                    <a:ea typeface="Cambria Math" panose="02040503050406030204" pitchFamily="18" charset="0"/>
                    <a:cs typeface="Calibri" panose="020F0502020204030204" pitchFamily="34" charset="0"/>
                  </a:rPr>
                  <a:t> </a:t>
                </a:r>
                <a:r>
                  <a:rPr lang="el-GR" dirty="0">
                    <a:latin typeface="Calibri" panose="020F0502020204030204" pitchFamily="34" charset="0"/>
                    <a:ea typeface="Cambria Math" panose="02040503050406030204" pitchFamily="18" charset="0"/>
                    <a:cs typeface="Calibri" panose="020F0502020204030204" pitchFamily="34" charset="0"/>
                  </a:rPr>
                  <a:t>όσο και στην εσωτερική αντίσταση </a:t>
                </a:r>
                <a14:m>
                  <m:oMath xmlns:m="http://schemas.openxmlformats.org/officeDocument/2006/math">
                    <m:r>
                      <a:rPr lang="en-US" b="1" i="1">
                        <a:latin typeface="Cambria Math" panose="02040503050406030204" pitchFamily="18" charset="0"/>
                        <a:ea typeface="Cambria Math" panose="02040503050406030204" pitchFamily="18" charset="0"/>
                      </a:rPr>
                      <m:t>𝒓</m:t>
                    </m:r>
                  </m:oMath>
                </a14:m>
                <a:endParaRPr lang="el-GR" b="1" dirty="0">
                  <a:latin typeface="Calibri" panose="020F0502020204030204" pitchFamily="34" charset="0"/>
                  <a:ea typeface="Cambria Math" panose="02040503050406030204" pitchFamily="18" charset="0"/>
                  <a:cs typeface="Calibri" panose="020F0502020204030204" pitchFamily="34" charset="0"/>
                </a:endParaRPr>
              </a:p>
              <a:p>
                <a:pPr lvl="1"/>
                <a:r>
                  <a:rPr lang="el-GR" dirty="0">
                    <a:latin typeface="Calibri" panose="020F0502020204030204" pitchFamily="34" charset="0"/>
                    <a:ea typeface="Cambria Math" panose="02040503050406030204" pitchFamily="18" charset="0"/>
                    <a:cs typeface="Calibri" panose="020F0502020204030204" pitchFamily="34" charset="0"/>
                  </a:rPr>
                  <a:t>Στην πράξη, η </a:t>
                </a:r>
                <a14:m>
                  <m:oMath xmlns:m="http://schemas.openxmlformats.org/officeDocument/2006/math">
                    <m:r>
                      <a:rPr lang="en-US" i="1" dirty="0" smtClean="0">
                        <a:latin typeface="Cambria Math" panose="02040503050406030204" pitchFamily="18" charset="0"/>
                        <a:ea typeface="Cambria Math" panose="02040503050406030204" pitchFamily="18" charset="0"/>
                      </a:rPr>
                      <m:t>𝑅</m:t>
                    </m:r>
                  </m:oMath>
                </a14:m>
                <a:r>
                  <a:rPr lang="en-US" dirty="0">
                    <a:latin typeface="Calibri" panose="020F0502020204030204" pitchFamily="34" charset="0"/>
                    <a:ea typeface="Cambria Math" panose="02040503050406030204" pitchFamily="18" charset="0"/>
                    <a:cs typeface="Calibri" panose="020F0502020204030204" pitchFamily="34" charset="0"/>
                  </a:rPr>
                  <a:t> </a:t>
                </a:r>
                <a:r>
                  <a:rPr lang="el-GR" dirty="0">
                    <a:latin typeface="Calibri" panose="020F0502020204030204" pitchFamily="34" charset="0"/>
                    <a:ea typeface="Cambria Math" panose="02040503050406030204" pitchFamily="18" charset="0"/>
                    <a:cs typeface="Calibri" panose="020F0502020204030204" pitchFamily="34" charset="0"/>
                  </a:rPr>
                  <a:t>είναι αρκετά μεγαλύτερη από την </a:t>
                </a:r>
                <a14:m>
                  <m:oMath xmlns:m="http://schemas.openxmlformats.org/officeDocument/2006/math">
                    <m:r>
                      <a:rPr lang="en-US" b="1" i="1" dirty="0" smtClean="0">
                        <a:latin typeface="Cambria Math" panose="02040503050406030204" pitchFamily="18" charset="0"/>
                        <a:ea typeface="Cambria Math" panose="02040503050406030204" pitchFamily="18" charset="0"/>
                      </a:rPr>
                      <m:t>𝒓</m:t>
                    </m:r>
                  </m:oMath>
                </a14:m>
                <a:endParaRPr lang="el-GR" b="1" dirty="0">
                  <a:latin typeface="Calibri" panose="020F0502020204030204" pitchFamily="34" charset="0"/>
                  <a:ea typeface="Cambria Math" panose="02040503050406030204" pitchFamily="18" charset="0"/>
                  <a:cs typeface="Calibri" panose="020F0502020204030204" pitchFamily="34" charset="0"/>
                </a:endParaRPr>
              </a:p>
              <a:p>
                <a:pPr lvl="2"/>
                <a:r>
                  <a:rPr lang="el-GR" dirty="0">
                    <a:latin typeface="Calibri" panose="020F0502020204030204" pitchFamily="34" charset="0"/>
                    <a:ea typeface="Cambria Math" panose="02040503050406030204" pitchFamily="18" charset="0"/>
                    <a:cs typeface="Calibri" panose="020F0502020204030204" pitchFamily="34" charset="0"/>
                  </a:rPr>
                  <a:t>Όσο «αδειάζει» η μπαταρία</a:t>
                </a:r>
                <a:r>
                  <a:rPr lang="en-US" dirty="0">
                    <a:latin typeface="Calibri" panose="020F0502020204030204" pitchFamily="34" charset="0"/>
                    <a:ea typeface="Cambria Math" panose="02040503050406030204" pitchFamily="18" charset="0"/>
                    <a:cs typeface="Calibri" panose="020F0502020204030204" pitchFamily="34" charset="0"/>
                  </a:rPr>
                  <a:t> </a:t>
                </a:r>
                <a:r>
                  <a:rPr lang="el-GR" dirty="0">
                    <a:latin typeface="Calibri" panose="020F0502020204030204" pitchFamily="34" charset="0"/>
                    <a:ea typeface="Cambria Math" panose="02040503050406030204" pitchFamily="18" charset="0"/>
                    <a:cs typeface="Calibri" panose="020F0502020204030204" pitchFamily="34" charset="0"/>
                  </a:rPr>
                  <a:t>τόσο </a:t>
                </a:r>
                <a:endParaRPr lang="en-US" dirty="0">
                  <a:latin typeface="Calibri" panose="020F0502020204030204" pitchFamily="34" charset="0"/>
                  <a:ea typeface="Cambria Math" panose="02040503050406030204" pitchFamily="18" charset="0"/>
                  <a:cs typeface="Calibri" panose="020F0502020204030204" pitchFamily="34" charset="0"/>
                </a:endParaRPr>
              </a:p>
              <a:p>
                <a:pPr marL="685800" lvl="2" indent="0">
                  <a:buNone/>
                </a:pPr>
                <a:r>
                  <a:rPr lang="el-GR" dirty="0">
                    <a:latin typeface="Calibri" panose="020F0502020204030204" pitchFamily="34" charset="0"/>
                    <a:ea typeface="Cambria Math" panose="02040503050406030204" pitchFamily="18" charset="0"/>
                    <a:cs typeface="Calibri" panose="020F0502020204030204" pitchFamily="34" charset="0"/>
                  </a:rPr>
                  <a:t>     μεγαλώνει η τιμή του </a:t>
                </a:r>
                <a14:m>
                  <m:oMath xmlns:m="http://schemas.openxmlformats.org/officeDocument/2006/math">
                    <m:r>
                      <a:rPr lang="en-US" b="1" i="1">
                        <a:latin typeface="Cambria Math" panose="02040503050406030204" pitchFamily="18" charset="0"/>
                        <a:ea typeface="Cambria Math" panose="02040503050406030204" pitchFamily="18" charset="0"/>
                      </a:rPr>
                      <m:t>𝒓</m:t>
                    </m:r>
                  </m:oMath>
                </a14:m>
                <a:r>
                  <a:rPr lang="el-GR" dirty="0">
                    <a:latin typeface="Calibri" panose="020F0502020204030204" pitchFamily="34" charset="0"/>
                    <a:ea typeface="Cambria Math" panose="02040503050406030204" pitchFamily="18" charset="0"/>
                    <a:cs typeface="Calibri" panose="020F0502020204030204" pitchFamily="34" charset="0"/>
                  </a:rPr>
                  <a:t> της</a:t>
                </a:r>
              </a:p>
              <a:p>
                <a:pPr lvl="1"/>
                <a:r>
                  <a:rPr lang="el-GR" dirty="0">
                    <a:latin typeface="Calibri" panose="020F0502020204030204" pitchFamily="34" charset="0"/>
                    <a:ea typeface="Cambria Math" panose="02040503050406030204" pitchFamily="18" charset="0"/>
                    <a:cs typeface="Calibri" panose="020F0502020204030204" pitchFamily="34" charset="0"/>
                  </a:rPr>
                  <a:t>Από όλη τη συζήτηση, μπορούμε </a:t>
                </a:r>
                <a:br>
                  <a:rPr lang="el-GR" dirty="0">
                    <a:latin typeface="Calibri" panose="020F0502020204030204" pitchFamily="34" charset="0"/>
                    <a:ea typeface="Cambria Math" panose="02040503050406030204" pitchFamily="18" charset="0"/>
                    <a:cs typeface="Calibri" panose="020F0502020204030204" pitchFamily="34" charset="0"/>
                  </a:rPr>
                </a:br>
                <a:r>
                  <a:rPr lang="el-GR" dirty="0">
                    <a:latin typeface="Calibri" panose="020F0502020204030204" pitchFamily="34" charset="0"/>
                    <a:ea typeface="Cambria Math" panose="02040503050406030204" pitchFamily="18" charset="0"/>
                    <a:cs typeface="Calibri" panose="020F0502020204030204" pitchFamily="34" charset="0"/>
                  </a:rPr>
                  <a:t>να συμπεράνουμε ότι η μπαταρία </a:t>
                </a:r>
                <a:br>
                  <a:rPr lang="el-GR" dirty="0">
                    <a:latin typeface="Calibri" panose="020F0502020204030204" pitchFamily="34" charset="0"/>
                    <a:ea typeface="Cambria Math" panose="02040503050406030204" pitchFamily="18" charset="0"/>
                    <a:cs typeface="Calibri" panose="020F0502020204030204" pitchFamily="34" charset="0"/>
                  </a:rPr>
                </a:br>
                <a:r>
                  <a:rPr lang="el-GR" dirty="0">
                    <a:latin typeface="Calibri" panose="020F0502020204030204" pitchFamily="34" charset="0"/>
                    <a:ea typeface="Cambria Math" panose="02040503050406030204" pitchFamily="18" charset="0"/>
                    <a:cs typeface="Calibri" panose="020F0502020204030204" pitchFamily="34" charset="0"/>
                  </a:rPr>
                  <a:t>είναι μια </a:t>
                </a:r>
                <a:r>
                  <a:rPr lang="el-GR" b="1" dirty="0">
                    <a:latin typeface="Calibri" panose="020F0502020204030204" pitchFamily="34" charset="0"/>
                    <a:ea typeface="Cambria Math" panose="02040503050406030204" pitchFamily="18" charset="0"/>
                    <a:cs typeface="Calibri" panose="020F0502020204030204" pitchFamily="34" charset="0"/>
                  </a:rPr>
                  <a:t>πηγή σταθερής ΗΕΔ</a:t>
                </a:r>
              </a:p>
              <a:p>
                <a:pPr lvl="2"/>
                <a:r>
                  <a:rPr lang="el-GR" b="1" dirty="0">
                    <a:latin typeface="Calibri" panose="020F0502020204030204" pitchFamily="34" charset="0"/>
                    <a:ea typeface="Cambria Math" panose="02040503050406030204" pitchFamily="18" charset="0"/>
                    <a:cs typeface="Calibri" panose="020F0502020204030204" pitchFamily="34" charset="0"/>
                  </a:rPr>
                  <a:t>Όχι</a:t>
                </a:r>
                <a:r>
                  <a:rPr lang="el-GR" dirty="0">
                    <a:latin typeface="Calibri" panose="020F0502020204030204" pitchFamily="34" charset="0"/>
                    <a:ea typeface="Cambria Math" panose="02040503050406030204" pitchFamily="18" charset="0"/>
                    <a:cs typeface="Calibri" panose="020F0502020204030204" pitchFamily="34" charset="0"/>
                  </a:rPr>
                  <a:t> σταθερού ρεύματος</a:t>
                </a:r>
              </a:p>
              <a:p>
                <a:pPr lvl="2"/>
                <a:r>
                  <a:rPr lang="el-GR" b="1" dirty="0">
                    <a:latin typeface="Calibri" panose="020F0502020204030204" pitchFamily="34" charset="0"/>
                    <a:ea typeface="Cambria Math" panose="02040503050406030204" pitchFamily="18" charset="0"/>
                    <a:cs typeface="Calibri" panose="020F0502020204030204" pitchFamily="34" charset="0"/>
                  </a:rPr>
                  <a:t>Όχι</a:t>
                </a:r>
                <a:r>
                  <a:rPr lang="el-GR" dirty="0">
                    <a:latin typeface="Calibri" panose="020F0502020204030204" pitchFamily="34" charset="0"/>
                    <a:ea typeface="Cambria Math" panose="02040503050406030204" pitchFamily="18" charset="0"/>
                    <a:cs typeface="Calibri" panose="020F0502020204030204" pitchFamily="34" charset="0"/>
                  </a:rPr>
                  <a:t> σταθερής διαφοράς δυναμικού</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100850" cy="5334000"/>
              </a:xfrm>
              <a:blipFill>
                <a:blip r:embed="rId4"/>
                <a:stretch>
                  <a:fillRect t="-914"/>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64389" y="4214205"/>
            <a:ext cx="1600200" cy="1066800"/>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12" name="Επεξήγηση: Γραμμή με γωνία, περίγραμμα και γραμμή έμφασης 11">
                <a:extLst>
                  <a:ext uri="{FF2B5EF4-FFF2-40B4-BE49-F238E27FC236}">
                    <a16:creationId xmlns:a16="http://schemas.microsoft.com/office/drawing/2014/main" id="{6376BD42-5915-C111-739E-7E1910698218}"/>
                  </a:ext>
                </a:extLst>
              </p:cNvPr>
              <p:cNvSpPr/>
              <p:nvPr/>
            </p:nvSpPr>
            <p:spPr>
              <a:xfrm>
                <a:off x="5899355" y="1066800"/>
                <a:ext cx="2747528" cy="661308"/>
              </a:xfrm>
              <a:prstGeom prst="accentBorderCallout2">
                <a:avLst>
                  <a:gd name="adj1" fmla="val 88466"/>
                  <a:gd name="adj2" fmla="val -2390"/>
                  <a:gd name="adj3" fmla="val 89389"/>
                  <a:gd name="adj4" fmla="val -8120"/>
                  <a:gd name="adj5" fmla="val 126642"/>
                  <a:gd name="adj6" fmla="val -7975"/>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576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6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𝜤</m:t>
                      </m:r>
                      <m:r>
                        <a:rPr kumimoji="0" lang="el-GR" sz="16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f>
                        <m:fPr>
                          <m:ctrlPr>
                            <a:rPr kumimoji="0" lang="el-GR"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r>
                            <a:rPr kumimoji="0" lang="el-G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𝜺</m:t>
                          </m:r>
                        </m:num>
                        <m:den>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𝑹</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𝒓</m:t>
                          </m:r>
                        </m:den>
                      </m:f>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𝑰𝑹</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𝑰𝒓</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𝜺</m:t>
                      </m:r>
                    </m:oMath>
                  </m:oMathPara>
                </a14:m>
                <a:endParaRPr kumimoji="0" lang="en-US" sz="1600" b="1" i="1"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mc:Choice>
        <mc:Fallback xmlns="">
          <p:sp>
            <p:nvSpPr>
              <p:cNvPr id="12" name="Επεξήγηση: Γραμμή με γωνία, περίγραμμα και γραμμή έμφασης 11">
                <a:extLst>
                  <a:ext uri="{FF2B5EF4-FFF2-40B4-BE49-F238E27FC236}">
                    <a16:creationId xmlns:a16="http://schemas.microsoft.com/office/drawing/2014/main" id="{6376BD42-5915-C111-739E-7E1910698218}"/>
                  </a:ext>
                </a:extLst>
              </p:cNvPr>
              <p:cNvSpPr>
                <a:spLocks noRot="1" noChangeAspect="1" noMove="1" noResize="1" noEditPoints="1" noAdjustHandles="1" noChangeArrowheads="1" noChangeShapeType="1" noTextEdit="1"/>
              </p:cNvSpPr>
              <p:nvPr/>
            </p:nvSpPr>
            <p:spPr>
              <a:xfrm>
                <a:off x="5899355" y="1066800"/>
                <a:ext cx="2747528" cy="661308"/>
              </a:xfrm>
              <a:prstGeom prst="accentBorderCallout2">
                <a:avLst>
                  <a:gd name="adj1" fmla="val 88466"/>
                  <a:gd name="adj2" fmla="val -2390"/>
                  <a:gd name="adj3" fmla="val 89389"/>
                  <a:gd name="adj4" fmla="val -8120"/>
                  <a:gd name="adj5" fmla="val 126642"/>
                  <a:gd name="adj6" fmla="val -7975"/>
                </a:avLst>
              </a:prstGeom>
              <a:blipFill>
                <a:blip r:embed="rId6"/>
                <a:stretch>
                  <a:fillRect/>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219292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7719850" cy="5334000"/>
              </a:xfrm>
            </p:spPr>
            <p:txBody>
              <a:bodyPr>
                <a:normAutofit/>
              </a:bodyPr>
              <a:lstStyle/>
              <a:p>
                <a:r>
                  <a:rPr lang="el-GR" b="1" dirty="0">
                    <a:latin typeface="Calibri" panose="020F0502020204030204" pitchFamily="34" charset="0"/>
                    <a:cs typeface="Calibri" panose="020F0502020204030204" pitchFamily="34" charset="0"/>
                  </a:rPr>
                  <a:t>Παράδειγμα</a:t>
                </a:r>
              </a:p>
              <a:p>
                <a:pPr lvl="1"/>
                <a:r>
                  <a:rPr lang="el-GR" dirty="0">
                    <a:latin typeface="Calibri" panose="020F0502020204030204" pitchFamily="34" charset="0"/>
                    <a:ea typeface="Cambria Math" panose="02040503050406030204" pitchFamily="18" charset="0"/>
                    <a:cs typeface="Calibri" panose="020F0502020204030204" pitchFamily="34" charset="0"/>
                  </a:rPr>
                  <a:t>Μια μπαταρία έχει ΗΕΔ 12 </a:t>
                </a:r>
                <a:r>
                  <a:rPr lang="en-US" dirty="0">
                    <a:latin typeface="Calibri" panose="020F0502020204030204" pitchFamily="34" charset="0"/>
                    <a:ea typeface="Cambria Math" panose="02040503050406030204" pitchFamily="18" charset="0"/>
                    <a:cs typeface="Calibri" panose="020F0502020204030204" pitchFamily="34" charset="0"/>
                  </a:rPr>
                  <a:t>V </a:t>
                </a:r>
                <a:r>
                  <a:rPr lang="el-GR" dirty="0">
                    <a:latin typeface="Calibri" panose="020F0502020204030204" pitchFamily="34" charset="0"/>
                    <a:ea typeface="Cambria Math" panose="02040503050406030204" pitchFamily="18" charset="0"/>
                    <a:cs typeface="Calibri" panose="020F0502020204030204" pitchFamily="34" charset="0"/>
                  </a:rPr>
                  <a:t>και εσωτερική αντίσταση </a:t>
                </a:r>
                <a14:m>
                  <m:oMath xmlns:m="http://schemas.openxmlformats.org/officeDocument/2006/math">
                    <m:r>
                      <a:rPr lang="en-US" b="0" i="1">
                        <a:latin typeface="Cambria Math" panose="02040503050406030204" pitchFamily="18" charset="0"/>
                        <a:ea typeface="Cambria Math" panose="02040503050406030204" pitchFamily="18" charset="0"/>
                      </a:rPr>
                      <m:t>𝑟</m:t>
                    </m:r>
                    <m:r>
                      <a:rPr lang="el-GR" b="1" i="1" smtClean="0">
                        <a:latin typeface="Cambria Math" panose="02040503050406030204" pitchFamily="18" charset="0"/>
                        <a:ea typeface="Cambria Math" panose="02040503050406030204" pitchFamily="18" charset="0"/>
                      </a:rPr>
                      <m:t>=</m:t>
                    </m:r>
                  </m:oMath>
                </a14:m>
                <a:r>
                  <a:rPr lang="el-GR" dirty="0">
                    <a:latin typeface="Calibri" panose="020F0502020204030204" pitchFamily="34" charset="0"/>
                    <a:ea typeface="Cambria Math" panose="02040503050406030204" pitchFamily="18" charset="0"/>
                    <a:cs typeface="Calibri" panose="020F0502020204030204" pitchFamily="34" charset="0"/>
                  </a:rPr>
                  <a:t> </a:t>
                </a:r>
                <a:r>
                  <a:rPr lang="en-US" dirty="0">
                    <a:latin typeface="Calibri" panose="020F0502020204030204" pitchFamily="34" charset="0"/>
                    <a:ea typeface="Cambria Math" panose="02040503050406030204" pitchFamily="18" charset="0"/>
                    <a:cs typeface="Calibri" panose="020F0502020204030204" pitchFamily="34" charset="0"/>
                  </a:rPr>
                  <a:t>0.05 </a:t>
                </a:r>
                <a14:m>
                  <m:oMath xmlns:m="http://schemas.openxmlformats.org/officeDocument/2006/math">
                    <m:r>
                      <m:rPr>
                        <m:sty m:val="p"/>
                      </m:rPr>
                      <a:rPr lang="el-GR" i="0" dirty="0" smtClean="0">
                        <a:latin typeface="Cambria Math" panose="02040503050406030204" pitchFamily="18" charset="0"/>
                        <a:ea typeface="Cambria Math" panose="02040503050406030204" pitchFamily="18" charset="0"/>
                        <a:cs typeface="Calibri" panose="020F0502020204030204" pitchFamily="34" charset="0"/>
                      </a:rPr>
                      <m:t>Ω</m:t>
                    </m:r>
                  </m:oMath>
                </a14:m>
                <a:r>
                  <a:rPr lang="el-GR" dirty="0">
                    <a:latin typeface="Calibri" panose="020F0502020204030204" pitchFamily="34" charset="0"/>
                    <a:ea typeface="Cambria Math" panose="02040503050406030204" pitchFamily="18" charset="0"/>
                    <a:cs typeface="Calibri" panose="020F0502020204030204" pitchFamily="34" charset="0"/>
                  </a:rPr>
                  <a:t>. Οι πόλοι της συνδέονται σε μια εξωτερική αντίσταση με </a:t>
                </a:r>
                <a14:m>
                  <m:oMath xmlns:m="http://schemas.openxmlformats.org/officeDocument/2006/math">
                    <m:r>
                      <a:rPr lang="en-US" i="1" dirty="0" smtClean="0">
                        <a:latin typeface="Cambria Math" panose="02040503050406030204" pitchFamily="18" charset="0"/>
                        <a:ea typeface="Cambria Math" panose="02040503050406030204" pitchFamily="18" charset="0"/>
                      </a:rPr>
                      <m:t>𝑅</m:t>
                    </m:r>
                    <m:r>
                      <a:rPr lang="en-US" i="1" dirty="0" smtClean="0">
                        <a:latin typeface="Cambria Math" panose="02040503050406030204" pitchFamily="18" charset="0"/>
                        <a:ea typeface="Cambria Math" panose="02040503050406030204" pitchFamily="18" charset="0"/>
                      </a:rPr>
                      <m:t>=3</m:t>
                    </m:r>
                  </m:oMath>
                </a14:m>
                <a:r>
                  <a:rPr lang="en-US" dirty="0">
                    <a:latin typeface="Calibri" panose="020F0502020204030204" pitchFamily="34" charset="0"/>
                    <a:ea typeface="Cambria Math" panose="02040503050406030204" pitchFamily="18" charset="0"/>
                    <a:cs typeface="Calibri" panose="020F0502020204030204" pitchFamily="34" charset="0"/>
                  </a:rPr>
                  <a:t> </a:t>
                </a:r>
                <a14:m>
                  <m:oMath xmlns:m="http://schemas.openxmlformats.org/officeDocument/2006/math">
                    <m:r>
                      <m:rPr>
                        <m:sty m:val="p"/>
                      </m:rPr>
                      <a:rPr lang="el-GR" i="0" dirty="0" smtClean="0">
                        <a:latin typeface="Cambria Math" panose="02040503050406030204" pitchFamily="18" charset="0"/>
                        <a:ea typeface="Cambria Math" panose="02040503050406030204" pitchFamily="18" charset="0"/>
                        <a:cs typeface="Calibri" panose="020F0502020204030204" pitchFamily="34" charset="0"/>
                      </a:rPr>
                      <m:t>Ω</m:t>
                    </m:r>
                  </m:oMath>
                </a14:m>
                <a:r>
                  <a:rPr lang="el-GR" dirty="0">
                    <a:latin typeface="Calibri" panose="020F0502020204030204" pitchFamily="34" charset="0"/>
                    <a:ea typeface="Cambria Math" panose="02040503050406030204" pitchFamily="18" charset="0"/>
                    <a:cs typeface="Calibri" panose="020F0502020204030204" pitchFamily="34" charset="0"/>
                  </a:rPr>
                  <a:t>.</a:t>
                </a:r>
              </a:p>
              <a:p>
                <a:pPr lvl="1"/>
                <a:r>
                  <a:rPr lang="el-GR" dirty="0">
                    <a:latin typeface="Calibri" panose="020F0502020204030204" pitchFamily="34" charset="0"/>
                    <a:ea typeface="Cambria Math" panose="02040503050406030204" pitchFamily="18" charset="0"/>
                    <a:cs typeface="Calibri" panose="020F0502020204030204" pitchFamily="34" charset="0"/>
                  </a:rPr>
                  <a:t>Α) Βρείτε το ρεύμα και τη διαφορά δυναμικού της μπαταρίας</a:t>
                </a:r>
              </a:p>
              <a:p>
                <a:pPr lvl="1"/>
                <a:r>
                  <a:rPr lang="el-GR" dirty="0">
                    <a:latin typeface="Calibri" panose="020F0502020204030204" pitchFamily="34" charset="0"/>
                    <a:ea typeface="Cambria Math" panose="02040503050406030204" pitchFamily="18" charset="0"/>
                    <a:cs typeface="Calibri" panose="020F0502020204030204" pitchFamily="34" charset="0"/>
                  </a:rPr>
                  <a:t>Β) Υπολογίστε την ισχύ που λαμβάνει ο αντιστάτης, η εσωτερική αντίσταση και την ισχύ που δίνει η μπαταρία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7719850" cy="5334000"/>
              </a:xfrm>
              <a:blipFill>
                <a:blip r:embed="rId3"/>
                <a:stretch>
                  <a:fillRect t="-914"/>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2" y="4353429"/>
            <a:ext cx="3047999" cy="2098862"/>
          </a:xfrm>
          <a:prstGeom prst="rect">
            <a:avLst/>
          </a:prstGeom>
        </p:spPr>
      </p:pic>
      <p:pic>
        <p:nvPicPr>
          <p:cNvPr id="5"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509567" y="4464050"/>
            <a:ext cx="1361258" cy="914400"/>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17511628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grpSp>
        <p:nvGrpSpPr>
          <p:cNvPr id="11" name="Ομάδα 10">
            <a:extLst>
              <a:ext uri="{FF2B5EF4-FFF2-40B4-BE49-F238E27FC236}">
                <a16:creationId xmlns:a16="http://schemas.microsoft.com/office/drawing/2014/main" id="{93D7E067-D3B8-C147-63AD-C3A0C894F277}"/>
              </a:ext>
            </a:extLst>
          </p:cNvPr>
          <p:cNvGrpSpPr/>
          <p:nvPr/>
        </p:nvGrpSpPr>
        <p:grpSpPr>
          <a:xfrm>
            <a:off x="6298552" y="690416"/>
            <a:ext cx="2286000" cy="1499291"/>
            <a:chOff x="5638800" y="4353429"/>
            <a:chExt cx="3047999" cy="2098862"/>
          </a:xfrm>
        </p:grpSpPr>
        <p:pic>
          <p:nvPicPr>
            <p:cNvPr id="6" name="Picture 3">
              <a:extLst>
                <a:ext uri="{FF2B5EF4-FFF2-40B4-BE49-F238E27FC236}">
                  <a16:creationId xmlns:a16="http://schemas.microsoft.com/office/drawing/2014/main" id="{65C74F28-0B20-47F3-975B-F81756AF2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4353429"/>
              <a:ext cx="3047999" cy="2098862"/>
            </a:xfrm>
            <a:prstGeom prst="rect">
              <a:avLst/>
            </a:prstGeom>
          </p:spPr>
        </p:pic>
        <p:sp>
          <p:nvSpPr>
            <p:cNvPr id="8" name="Rectangle 6">
              <a:extLst>
                <a:ext uri="{FF2B5EF4-FFF2-40B4-BE49-F238E27FC236}">
                  <a16:creationId xmlns:a16="http://schemas.microsoft.com/office/drawing/2014/main" id="{16E16DE4-C888-97C2-AC48-4CE41C65D9AB}"/>
                </a:ext>
              </a:extLst>
            </p:cNvPr>
            <p:cNvSpPr/>
            <p:nvPr/>
          </p:nvSpPr>
          <p:spPr>
            <a:xfrm>
              <a:off x="6509566" y="4464049"/>
              <a:ext cx="1361258" cy="914400"/>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p:gr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533400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a:p>
                <a:pPr lvl="1"/>
                <a:r>
                  <a:rPr lang="el-GR" sz="1800" dirty="0">
                    <a:latin typeface="Calibri" panose="020F0502020204030204" pitchFamily="34" charset="0"/>
                    <a:ea typeface="Cambria Math" panose="02040503050406030204" pitchFamily="18" charset="0"/>
                    <a:cs typeface="Calibri" panose="020F0502020204030204" pitchFamily="34" charset="0"/>
                  </a:rPr>
                  <a:t>ΗΕΔ 12 </a:t>
                </a:r>
                <a:r>
                  <a:rPr lang="en-US" sz="1800" dirty="0">
                    <a:latin typeface="Calibri" panose="020F0502020204030204" pitchFamily="34" charset="0"/>
                    <a:ea typeface="Cambria Math" panose="02040503050406030204" pitchFamily="18" charset="0"/>
                    <a:cs typeface="Calibri" panose="020F0502020204030204" pitchFamily="34" charset="0"/>
                  </a:rPr>
                  <a:t>V </a:t>
                </a:r>
                <a:r>
                  <a:rPr lang="el-GR" sz="1800" dirty="0">
                    <a:latin typeface="Calibri" panose="020F0502020204030204" pitchFamily="34" charset="0"/>
                    <a:ea typeface="Cambria Math" panose="02040503050406030204" pitchFamily="18" charset="0"/>
                    <a:cs typeface="Calibri" panose="020F0502020204030204" pitchFamily="34" charset="0"/>
                  </a:rPr>
                  <a:t>και εσωτερική αντίσταση</a:t>
                </a:r>
                <a:r>
                  <a:rPr lang="en-US" sz="1800" dirty="0">
                    <a:latin typeface="Calibri" panose="020F0502020204030204" pitchFamily="34" charset="0"/>
                    <a:ea typeface="Cambria Math" panose="02040503050406030204" pitchFamily="18" charset="0"/>
                    <a:cs typeface="Calibri" panose="020F0502020204030204" pitchFamily="34" charset="0"/>
                  </a:rPr>
                  <a:t> </a:t>
                </a:r>
                <a14:m>
                  <m:oMath xmlns:m="http://schemas.openxmlformats.org/officeDocument/2006/math">
                    <m:r>
                      <a:rPr lang="en-US" sz="1800" i="1" dirty="0">
                        <a:latin typeface="Cambria Math" panose="02040503050406030204" pitchFamily="18" charset="0"/>
                        <a:ea typeface="Cambria Math" panose="02040503050406030204" pitchFamily="18" charset="0"/>
                      </a:rPr>
                      <m:t>𝑟</m:t>
                    </m:r>
                    <m:r>
                      <a:rPr lang="el-GR" sz="1800" b="1" i="1" dirty="0">
                        <a:latin typeface="Cambria Math" panose="02040503050406030204" pitchFamily="18" charset="0"/>
                        <a:ea typeface="Cambria Math" panose="02040503050406030204" pitchFamily="18" charset="0"/>
                      </a:rPr>
                      <m:t>=</m:t>
                    </m:r>
                    <m:r>
                      <a:rPr lang="el-GR" sz="1800" i="1" dirty="0">
                        <a:latin typeface="Cambria Math" panose="02040503050406030204" pitchFamily="18" charset="0"/>
                        <a:ea typeface="Cambria Math" panose="02040503050406030204" pitchFamily="18" charset="0"/>
                        <a:cs typeface="Calibri" panose="020F0502020204030204" pitchFamily="34" charset="0"/>
                      </a:rPr>
                      <m:t> </m:t>
                    </m:r>
                    <m:r>
                      <a:rPr lang="en-US" sz="1800" i="1" dirty="0">
                        <a:latin typeface="Cambria Math" panose="02040503050406030204" pitchFamily="18" charset="0"/>
                        <a:ea typeface="Cambria Math" panose="02040503050406030204" pitchFamily="18" charset="0"/>
                        <a:cs typeface="Calibri" panose="020F0502020204030204" pitchFamily="34" charset="0"/>
                      </a:rPr>
                      <m:t>0.05 </m:t>
                    </m:r>
                    <m:r>
                      <m:rPr>
                        <m:sty m:val="p"/>
                      </m:rPr>
                      <a:rPr lang="el-GR" sz="1800" dirty="0">
                        <a:latin typeface="Cambria Math" panose="02040503050406030204" pitchFamily="18" charset="0"/>
                        <a:ea typeface="Cambria Math" panose="02040503050406030204" pitchFamily="18" charset="0"/>
                        <a:cs typeface="Calibri" panose="020F0502020204030204" pitchFamily="34" charset="0"/>
                      </a:rPr>
                      <m:t>Ω</m:t>
                    </m:r>
                    <m:r>
                      <a:rPr lang="en-US" sz="1800" dirty="0">
                        <a:latin typeface="Cambria Math" panose="02040503050406030204" pitchFamily="18" charset="0"/>
                        <a:ea typeface="Cambria Math" panose="02040503050406030204" pitchFamily="18" charset="0"/>
                        <a:cs typeface="Calibri" panose="020F0502020204030204" pitchFamily="34" charset="0"/>
                      </a:rPr>
                      <m:t>,</m:t>
                    </m:r>
                  </m:oMath>
                </a14:m>
                <a:r>
                  <a:rPr lang="en-US" sz="1800" dirty="0">
                    <a:latin typeface="Calibri" panose="020F0502020204030204" pitchFamily="34" charset="0"/>
                    <a:ea typeface="Cambria Math" panose="02040503050406030204" pitchFamily="18" charset="0"/>
                    <a:cs typeface="Calibri" panose="020F0502020204030204" pitchFamily="34" charset="0"/>
                  </a:rPr>
                  <a:t> </a:t>
                </a:r>
                <a:br>
                  <a:rPr lang="en-US" sz="1800" dirty="0">
                    <a:latin typeface="Calibri" panose="020F0502020204030204" pitchFamily="34" charset="0"/>
                    <a:ea typeface="Cambria Math" panose="02040503050406030204" pitchFamily="18" charset="0"/>
                    <a:cs typeface="Calibri" panose="020F0502020204030204" pitchFamily="34" charset="0"/>
                  </a:rPr>
                </a:br>
                <a:r>
                  <a:rPr lang="el-GR" sz="1800" dirty="0">
                    <a:latin typeface="Calibri" panose="020F0502020204030204" pitchFamily="34" charset="0"/>
                    <a:ea typeface="Cambria Math" panose="02040503050406030204" pitchFamily="18" charset="0"/>
                    <a:cs typeface="Calibri" panose="020F0502020204030204" pitchFamily="34" charset="0"/>
                  </a:rPr>
                  <a:t>εξωτερική αντίσταση </a:t>
                </a:r>
                <a14:m>
                  <m:oMath xmlns:m="http://schemas.openxmlformats.org/officeDocument/2006/math">
                    <m:r>
                      <a:rPr lang="en-US" sz="1800" i="1" dirty="0">
                        <a:latin typeface="Cambria Math" panose="02040503050406030204" pitchFamily="18" charset="0"/>
                        <a:ea typeface="Cambria Math" panose="02040503050406030204" pitchFamily="18" charset="0"/>
                        <a:cs typeface="Calibri" panose="020F0502020204030204" pitchFamily="34" charset="0"/>
                      </a:rPr>
                      <m:t>𝑅</m:t>
                    </m:r>
                    <m:r>
                      <a:rPr lang="en-US" sz="1800" i="1" dirty="0">
                        <a:latin typeface="Cambria Math" panose="02040503050406030204" pitchFamily="18" charset="0"/>
                        <a:ea typeface="Cambria Math" panose="02040503050406030204" pitchFamily="18" charset="0"/>
                        <a:cs typeface="Calibri" panose="020F0502020204030204" pitchFamily="34" charset="0"/>
                      </a:rPr>
                      <m:t>=3 </m:t>
                    </m:r>
                    <m:r>
                      <m:rPr>
                        <m:sty m:val="p"/>
                      </m:rPr>
                      <a:rPr lang="el-GR" sz="1800" dirty="0">
                        <a:latin typeface="Cambria Math" panose="02040503050406030204" pitchFamily="18" charset="0"/>
                        <a:ea typeface="Cambria Math" panose="02040503050406030204" pitchFamily="18" charset="0"/>
                        <a:cs typeface="Calibri" panose="020F0502020204030204" pitchFamily="34" charset="0"/>
                      </a:rPr>
                      <m:t>Ω</m:t>
                    </m:r>
                  </m:oMath>
                </a14:m>
                <a:r>
                  <a:rPr lang="el-GR" sz="1800" dirty="0">
                    <a:latin typeface="Calibri" panose="020F0502020204030204" pitchFamily="34" charset="0"/>
                    <a:ea typeface="Cambria Math" panose="02040503050406030204" pitchFamily="18" charset="0"/>
                    <a:cs typeface="Calibri" panose="020F0502020204030204" pitchFamily="34" charset="0"/>
                  </a:rPr>
                  <a:t>.</a:t>
                </a:r>
                <a:br>
                  <a:rPr lang="en-US" sz="1800" dirty="0">
                    <a:latin typeface="Calibri" panose="020F0502020204030204" pitchFamily="34" charset="0"/>
                    <a:ea typeface="Cambria Math" panose="02040503050406030204" pitchFamily="18" charset="0"/>
                    <a:cs typeface="Calibri" panose="020F0502020204030204" pitchFamily="34" charset="0"/>
                  </a:rPr>
                </a:br>
                <a:r>
                  <a:rPr lang="el-GR" sz="1800" dirty="0">
                    <a:latin typeface="Calibri" panose="020F0502020204030204" pitchFamily="34" charset="0"/>
                    <a:ea typeface="Cambria Math" panose="02040503050406030204" pitchFamily="18" charset="0"/>
                    <a:cs typeface="Calibri" panose="020F0502020204030204" pitchFamily="34" charset="0"/>
                  </a:rPr>
                  <a:t>Α) Βρείτε το ρεύμα και τη διαφορά δυναμικού της μπαταρίας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334000"/>
              </a:xfrm>
              <a:blipFill>
                <a:blip r:embed="rId6"/>
                <a:stretch>
                  <a:fillRect t="-914"/>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628920" y="2865960"/>
              <a:ext cx="7845840" cy="1760760"/>
            </p14:xfrm>
          </p:contentPart>
        </mc:Choice>
        <mc:Fallback xmlns="">
          <p:pic>
            <p:nvPicPr>
              <p:cNvPr id="4" name="Ink 3"/>
              <p:cNvPicPr/>
              <p:nvPr/>
            </p:nvPicPr>
            <p:blipFill>
              <a:blip r:embed="rId9"/>
              <a:stretch>
                <a:fillRect/>
              </a:stretch>
            </p:blipFill>
            <p:spPr>
              <a:xfrm>
                <a:off x="623520" y="2856600"/>
                <a:ext cx="7863840" cy="1777320"/>
              </a:xfrm>
              <a:prstGeom prst="rect">
                <a:avLst/>
              </a:prstGeom>
            </p:spPr>
          </p:pic>
        </mc:Fallback>
      </mc:AlternateContent>
    </p:spTree>
    <p:extLst>
      <p:ext uri="{BB962C8B-B14F-4D97-AF65-F5344CB8AC3E}">
        <p14:creationId xmlns:p14="http://schemas.microsoft.com/office/powerpoint/2010/main" val="99943890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grpSp>
        <p:nvGrpSpPr>
          <p:cNvPr id="11" name="Ομάδα 10">
            <a:extLst>
              <a:ext uri="{FF2B5EF4-FFF2-40B4-BE49-F238E27FC236}">
                <a16:creationId xmlns:a16="http://schemas.microsoft.com/office/drawing/2014/main" id="{93D7E067-D3B8-C147-63AD-C3A0C894F277}"/>
              </a:ext>
            </a:extLst>
          </p:cNvPr>
          <p:cNvGrpSpPr/>
          <p:nvPr/>
        </p:nvGrpSpPr>
        <p:grpSpPr>
          <a:xfrm>
            <a:off x="6298552" y="690416"/>
            <a:ext cx="2286000" cy="1499291"/>
            <a:chOff x="5638800" y="4353429"/>
            <a:chExt cx="3047999" cy="2098862"/>
          </a:xfrm>
        </p:grpSpPr>
        <p:pic>
          <p:nvPicPr>
            <p:cNvPr id="6" name="Picture 3">
              <a:extLst>
                <a:ext uri="{FF2B5EF4-FFF2-40B4-BE49-F238E27FC236}">
                  <a16:creationId xmlns:a16="http://schemas.microsoft.com/office/drawing/2014/main" id="{65C74F28-0B20-47F3-975B-F81756AF2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4353429"/>
              <a:ext cx="3047999" cy="2098862"/>
            </a:xfrm>
            <a:prstGeom prst="rect">
              <a:avLst/>
            </a:prstGeom>
          </p:spPr>
        </p:pic>
        <p:sp>
          <p:nvSpPr>
            <p:cNvPr id="8" name="Rectangle 6">
              <a:extLst>
                <a:ext uri="{FF2B5EF4-FFF2-40B4-BE49-F238E27FC236}">
                  <a16:creationId xmlns:a16="http://schemas.microsoft.com/office/drawing/2014/main" id="{16E16DE4-C888-97C2-AC48-4CE41C65D9AB}"/>
                </a:ext>
              </a:extLst>
            </p:cNvPr>
            <p:cNvSpPr/>
            <p:nvPr/>
          </p:nvSpPr>
          <p:spPr>
            <a:xfrm>
              <a:off x="6509566" y="4464049"/>
              <a:ext cx="1361258" cy="914400"/>
            </a:xfrm>
            <a:prstGeom prst="rect">
              <a:avLst/>
            </a:prstGeom>
            <a:solidFill>
              <a:srgbClr val="FFC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p:gr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533400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a:p>
                <a:pPr lvl="1"/>
                <a:r>
                  <a:rPr lang="el-GR" sz="1800" dirty="0">
                    <a:latin typeface="Calibri" panose="020F0502020204030204" pitchFamily="34" charset="0"/>
                    <a:ea typeface="Cambria Math" panose="02040503050406030204" pitchFamily="18" charset="0"/>
                    <a:cs typeface="Calibri" panose="020F0502020204030204" pitchFamily="34" charset="0"/>
                  </a:rPr>
                  <a:t>ΗΕΔ 12 </a:t>
                </a:r>
                <a:r>
                  <a:rPr lang="en-US" sz="1800" dirty="0">
                    <a:latin typeface="Calibri" panose="020F0502020204030204" pitchFamily="34" charset="0"/>
                    <a:ea typeface="Cambria Math" panose="02040503050406030204" pitchFamily="18" charset="0"/>
                    <a:cs typeface="Calibri" panose="020F0502020204030204" pitchFamily="34" charset="0"/>
                  </a:rPr>
                  <a:t>V </a:t>
                </a:r>
                <a:r>
                  <a:rPr lang="el-GR" sz="1800" dirty="0">
                    <a:latin typeface="Calibri" panose="020F0502020204030204" pitchFamily="34" charset="0"/>
                    <a:ea typeface="Cambria Math" panose="02040503050406030204" pitchFamily="18" charset="0"/>
                    <a:cs typeface="Calibri" panose="020F0502020204030204" pitchFamily="34" charset="0"/>
                  </a:rPr>
                  <a:t>και εσωτερική αντίσταση</a:t>
                </a:r>
                <a:r>
                  <a:rPr lang="en-US" sz="1800" dirty="0">
                    <a:latin typeface="Calibri" panose="020F0502020204030204" pitchFamily="34" charset="0"/>
                    <a:ea typeface="Cambria Math" panose="02040503050406030204" pitchFamily="18" charset="0"/>
                    <a:cs typeface="Calibri" panose="020F0502020204030204" pitchFamily="34" charset="0"/>
                  </a:rPr>
                  <a:t> </a:t>
                </a:r>
                <a14:m>
                  <m:oMath xmlns:m="http://schemas.openxmlformats.org/officeDocument/2006/math">
                    <m:r>
                      <a:rPr lang="en-US" sz="1800" i="1" dirty="0">
                        <a:latin typeface="Cambria Math" panose="02040503050406030204" pitchFamily="18" charset="0"/>
                        <a:ea typeface="Cambria Math" panose="02040503050406030204" pitchFamily="18" charset="0"/>
                      </a:rPr>
                      <m:t>𝑟</m:t>
                    </m:r>
                    <m:r>
                      <a:rPr lang="el-GR" sz="1800" b="1" i="1" dirty="0">
                        <a:latin typeface="Cambria Math" panose="02040503050406030204" pitchFamily="18" charset="0"/>
                        <a:ea typeface="Cambria Math" panose="02040503050406030204" pitchFamily="18" charset="0"/>
                      </a:rPr>
                      <m:t>=</m:t>
                    </m:r>
                    <m:r>
                      <a:rPr lang="el-GR" sz="1800" i="1" dirty="0">
                        <a:latin typeface="Cambria Math" panose="02040503050406030204" pitchFamily="18" charset="0"/>
                        <a:ea typeface="Cambria Math" panose="02040503050406030204" pitchFamily="18" charset="0"/>
                        <a:cs typeface="Calibri" panose="020F0502020204030204" pitchFamily="34" charset="0"/>
                      </a:rPr>
                      <m:t> </m:t>
                    </m:r>
                    <m:r>
                      <a:rPr lang="en-US" sz="1800" i="1" dirty="0">
                        <a:latin typeface="Cambria Math" panose="02040503050406030204" pitchFamily="18" charset="0"/>
                        <a:ea typeface="Cambria Math" panose="02040503050406030204" pitchFamily="18" charset="0"/>
                        <a:cs typeface="Calibri" panose="020F0502020204030204" pitchFamily="34" charset="0"/>
                      </a:rPr>
                      <m:t>0.05 </m:t>
                    </m:r>
                    <m:r>
                      <m:rPr>
                        <m:sty m:val="p"/>
                      </m:rPr>
                      <a:rPr lang="el-GR" sz="1800" dirty="0">
                        <a:latin typeface="Cambria Math" panose="02040503050406030204" pitchFamily="18" charset="0"/>
                        <a:ea typeface="Cambria Math" panose="02040503050406030204" pitchFamily="18" charset="0"/>
                        <a:cs typeface="Calibri" panose="020F0502020204030204" pitchFamily="34" charset="0"/>
                      </a:rPr>
                      <m:t>Ω</m:t>
                    </m:r>
                    <m:r>
                      <a:rPr lang="en-US" sz="1800" dirty="0">
                        <a:latin typeface="Cambria Math" panose="02040503050406030204" pitchFamily="18" charset="0"/>
                        <a:ea typeface="Cambria Math" panose="02040503050406030204" pitchFamily="18" charset="0"/>
                        <a:cs typeface="Calibri" panose="020F0502020204030204" pitchFamily="34" charset="0"/>
                      </a:rPr>
                      <m:t>,</m:t>
                    </m:r>
                  </m:oMath>
                </a14:m>
                <a:r>
                  <a:rPr lang="en-US" sz="1800" dirty="0">
                    <a:latin typeface="Calibri" panose="020F0502020204030204" pitchFamily="34" charset="0"/>
                    <a:ea typeface="Cambria Math" panose="02040503050406030204" pitchFamily="18" charset="0"/>
                    <a:cs typeface="Calibri" panose="020F0502020204030204" pitchFamily="34" charset="0"/>
                  </a:rPr>
                  <a:t> </a:t>
                </a:r>
                <a:br>
                  <a:rPr lang="en-US" sz="1800" dirty="0">
                    <a:latin typeface="Calibri" panose="020F0502020204030204" pitchFamily="34" charset="0"/>
                    <a:ea typeface="Cambria Math" panose="02040503050406030204" pitchFamily="18" charset="0"/>
                    <a:cs typeface="Calibri" panose="020F0502020204030204" pitchFamily="34" charset="0"/>
                  </a:rPr>
                </a:br>
                <a:r>
                  <a:rPr lang="el-GR" sz="1800" dirty="0">
                    <a:latin typeface="Calibri" panose="020F0502020204030204" pitchFamily="34" charset="0"/>
                    <a:ea typeface="Cambria Math" panose="02040503050406030204" pitchFamily="18" charset="0"/>
                    <a:cs typeface="Calibri" panose="020F0502020204030204" pitchFamily="34" charset="0"/>
                  </a:rPr>
                  <a:t>εξωτερική αντίσταση </a:t>
                </a:r>
                <a14:m>
                  <m:oMath xmlns:m="http://schemas.openxmlformats.org/officeDocument/2006/math">
                    <m:r>
                      <a:rPr lang="en-US" sz="1800" i="1" dirty="0">
                        <a:latin typeface="Cambria Math" panose="02040503050406030204" pitchFamily="18" charset="0"/>
                        <a:ea typeface="Cambria Math" panose="02040503050406030204" pitchFamily="18" charset="0"/>
                        <a:cs typeface="Calibri" panose="020F0502020204030204" pitchFamily="34" charset="0"/>
                      </a:rPr>
                      <m:t>𝑅</m:t>
                    </m:r>
                    <m:r>
                      <a:rPr lang="en-US" sz="1800" i="1" dirty="0">
                        <a:latin typeface="Cambria Math" panose="02040503050406030204" pitchFamily="18" charset="0"/>
                        <a:ea typeface="Cambria Math" panose="02040503050406030204" pitchFamily="18" charset="0"/>
                        <a:cs typeface="Calibri" panose="020F0502020204030204" pitchFamily="34" charset="0"/>
                      </a:rPr>
                      <m:t>=3 </m:t>
                    </m:r>
                    <m:r>
                      <m:rPr>
                        <m:sty m:val="p"/>
                      </m:rPr>
                      <a:rPr lang="el-GR" sz="1800" dirty="0">
                        <a:latin typeface="Cambria Math" panose="02040503050406030204" pitchFamily="18" charset="0"/>
                        <a:ea typeface="Cambria Math" panose="02040503050406030204" pitchFamily="18" charset="0"/>
                        <a:cs typeface="Calibri" panose="020F0502020204030204" pitchFamily="34" charset="0"/>
                      </a:rPr>
                      <m:t>Ω</m:t>
                    </m:r>
                  </m:oMath>
                </a14:m>
                <a:r>
                  <a:rPr lang="el-GR" sz="1800" dirty="0">
                    <a:latin typeface="Calibri" panose="020F0502020204030204" pitchFamily="34" charset="0"/>
                    <a:ea typeface="Cambria Math" panose="02040503050406030204" pitchFamily="18" charset="0"/>
                    <a:cs typeface="Calibri" panose="020F0502020204030204" pitchFamily="34" charset="0"/>
                  </a:rPr>
                  <a:t>.</a:t>
                </a:r>
                <a:br>
                  <a:rPr lang="en-US" sz="1800" dirty="0">
                    <a:latin typeface="Calibri" panose="020F0502020204030204" pitchFamily="34" charset="0"/>
                    <a:ea typeface="Cambria Math" panose="02040503050406030204" pitchFamily="18" charset="0"/>
                    <a:cs typeface="Calibri" panose="020F0502020204030204" pitchFamily="34" charset="0"/>
                  </a:rPr>
                </a:br>
                <a:r>
                  <a:rPr lang="el-GR" sz="1800" dirty="0">
                    <a:latin typeface="Calibri" panose="020F0502020204030204" pitchFamily="34" charset="0"/>
                    <a:ea typeface="Cambria Math" panose="02040503050406030204" pitchFamily="18" charset="0"/>
                    <a:cs typeface="Calibri" panose="020F0502020204030204" pitchFamily="34" charset="0"/>
                  </a:rPr>
                  <a:t>Β) Υπολογίστε την ισχύ που λαμβάνει ο αντιστάτης, η εσωτερική αντίσταση και την ισχύ που δίνει η μπαταρία</a:t>
                </a:r>
              </a:p>
              <a:p>
                <a:pPr lvl="1"/>
                <a:endParaRPr lang="el-GR" sz="1800" dirty="0">
                  <a:latin typeface="Calibri" panose="020F0502020204030204" pitchFamily="34" charset="0"/>
                  <a:ea typeface="Cambria Math" panose="02040503050406030204" pitchFamily="18"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334000"/>
              </a:xfrm>
              <a:blipFill>
                <a:blip r:embed="rId6"/>
                <a:stretch>
                  <a:fillRect t="-914" r="-1239"/>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719640" y="3142080"/>
              <a:ext cx="7265160" cy="2067480"/>
            </p14:xfrm>
          </p:contentPart>
        </mc:Choice>
        <mc:Fallback xmlns="">
          <p:pic>
            <p:nvPicPr>
              <p:cNvPr id="4" name="Ink 3"/>
              <p:cNvPicPr/>
              <p:nvPr/>
            </p:nvPicPr>
            <p:blipFill>
              <a:blip r:embed="rId9"/>
              <a:stretch>
                <a:fillRect/>
              </a:stretch>
            </p:blipFill>
            <p:spPr>
              <a:xfrm>
                <a:off x="710640" y="3133800"/>
                <a:ext cx="7286760" cy="2082960"/>
              </a:xfrm>
              <a:prstGeom prst="rect">
                <a:avLst/>
              </a:prstGeom>
            </p:spPr>
          </p:pic>
        </mc:Fallback>
      </mc:AlternateContent>
    </p:spTree>
    <p:extLst>
      <p:ext uri="{BB962C8B-B14F-4D97-AF65-F5344CB8AC3E}">
        <p14:creationId xmlns:p14="http://schemas.microsoft.com/office/powerpoint/2010/main" val="127341011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21.3 Kirchhoff's Rules – College Physics chapters 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2" y="1295802"/>
            <a:ext cx="5178425" cy="38113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l-GR" dirty="0"/>
              <a:t>Ηλεκτρικά Κυκλώματα</a:t>
            </a:r>
          </a:p>
        </p:txBody>
      </p:sp>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040" y="4484781"/>
            <a:ext cx="3048000" cy="2023872"/>
          </a:xfrm>
          <a:prstGeom prst="rect">
            <a:avLst/>
          </a:prstGeom>
          <a:ln>
            <a:noFill/>
          </a:ln>
          <a:effectLst>
            <a:softEdge rad="112500"/>
          </a:effectLst>
        </p:spPr>
      </p:pic>
      <p:sp>
        <p:nvSpPr>
          <p:cNvPr id="4" name="TextBox 3">
            <a:extLst>
              <a:ext uri="{FF2B5EF4-FFF2-40B4-BE49-F238E27FC236}">
                <a16:creationId xmlns:a16="http://schemas.microsoft.com/office/drawing/2014/main" id="{EAB56706-C059-5B8B-E87F-DC978527583F}"/>
              </a:ext>
            </a:extLst>
          </p:cNvPr>
          <p:cNvSpPr txBox="1"/>
          <p:nvPr/>
        </p:nvSpPr>
        <p:spPr>
          <a:xfrm>
            <a:off x="4817807" y="5692633"/>
            <a:ext cx="387391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sng" strike="noStrike" kern="1200" cap="none" spc="0" normalizeH="0" baseline="0" noProof="0" dirty="0">
                <a:ln>
                  <a:noFill/>
                </a:ln>
                <a:solidFill>
                  <a:prstClr val="black"/>
                </a:solidFill>
                <a:effectLst/>
                <a:uLnTx/>
                <a:uFillTx/>
                <a:latin typeface="Cambria" panose="02040503050406030204"/>
                <a:ea typeface="+mn-ea"/>
                <a:cs typeface="+mn-cs"/>
              </a:rPr>
              <a:t>Σημ.:</a:t>
            </a:r>
            <a:r>
              <a:rPr kumimoji="0" lang="el-GR" sz="1200" b="0" i="0" u="none" strike="noStrike" kern="1200" cap="none" spc="0" normalizeH="0" baseline="0" noProof="0" dirty="0">
                <a:ln>
                  <a:noFill/>
                </a:ln>
                <a:solidFill>
                  <a:prstClr val="black"/>
                </a:solidFill>
                <a:effectLst/>
                <a:uLnTx/>
                <a:uFillTx/>
                <a:latin typeface="Cambria" panose="02040503050406030204"/>
                <a:ea typeface="+mn-ea"/>
                <a:cs typeface="+mn-cs"/>
              </a:rPr>
              <a:t> πολλές μπαταρίες σημαίνει πολλές πηγές ΗΕΔ: είτε συνεργάζονται (προσθέτουν τάσεις) είτε “μαλώνουν” (η μία τροφοδοτεί/φορτίζει την άλλη), και το ρεύμα καθορίζεται από την καθαρή ΗΕΔ και τις αντιστάσεις.</a:t>
            </a:r>
            <a:endParaRPr kumimoji="0" lang="en-US" sz="12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12150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81600"/>
              </a:xfrm>
            </p:spPr>
            <p:txBody>
              <a:bodyPr>
                <a:normAutofit/>
              </a:bodyPr>
              <a:lstStyle/>
              <a:p>
                <a:r>
                  <a:rPr lang="el-GR" b="1" dirty="0">
                    <a:latin typeface="Calibri" panose="020F0502020204030204" pitchFamily="34" charset="0"/>
                    <a:cs typeface="Calibri" panose="020F0502020204030204" pitchFamily="34" charset="0"/>
                  </a:rPr>
                  <a:t>Οι Κανόνες του </a:t>
                </a:r>
                <a:r>
                  <a:rPr lang="en-US" b="1" dirty="0">
                    <a:latin typeface="Calibri" panose="020F0502020204030204" pitchFamily="34" charset="0"/>
                    <a:cs typeface="Calibri" panose="020F0502020204030204" pitchFamily="34" charset="0"/>
                  </a:rPr>
                  <a:t>Kirchhoff</a:t>
                </a:r>
              </a:p>
              <a:p>
                <a:r>
                  <a:rPr lang="el-GR" dirty="0">
                    <a:latin typeface="Calibri" panose="020F0502020204030204" pitchFamily="34" charset="0"/>
                    <a:cs typeface="Calibri" panose="020F0502020204030204" pitchFamily="34" charset="0"/>
                  </a:rPr>
                  <a:t>Για πιο περίπλοκα κυκλώματα, ακολουθούμε κάποιους κανόνες</a:t>
                </a:r>
                <a:r>
                  <a:rPr lang="el-GR">
                    <a:latin typeface="Calibri" panose="020F0502020204030204" pitchFamily="34" charset="0"/>
                    <a:cs typeface="Calibri" panose="020F0502020204030204" pitchFamily="34" charset="0"/>
                  </a:rPr>
                  <a:t>, τους </a:t>
                </a:r>
                <a:r>
                  <a:rPr lang="el-GR" dirty="0">
                    <a:latin typeface="Calibri" panose="020F0502020204030204" pitchFamily="34" charset="0"/>
                    <a:cs typeface="Calibri" panose="020F0502020204030204" pitchFamily="34" charset="0"/>
                  </a:rPr>
                  <a:t>λεγόμενους </a:t>
                </a:r>
                <a:r>
                  <a:rPr lang="el-GR" b="1" dirty="0">
                    <a:latin typeface="Calibri" panose="020F0502020204030204" pitchFamily="34" charset="0"/>
                    <a:cs typeface="Calibri" panose="020F0502020204030204" pitchFamily="34" charset="0"/>
                  </a:rPr>
                  <a:t>κανόνες του </a:t>
                </a:r>
                <a:r>
                  <a:rPr lang="en-US" b="1" dirty="0">
                    <a:latin typeface="Calibri" panose="020F0502020204030204" pitchFamily="34" charset="0"/>
                    <a:cs typeface="Calibri" panose="020F0502020204030204" pitchFamily="34" charset="0"/>
                  </a:rPr>
                  <a:t>Kirchhoff</a:t>
                </a:r>
                <a:endParaRPr lang="el-GR"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1. </a:t>
                </a:r>
                <a:r>
                  <a:rPr lang="el-GR" b="1" i="1" dirty="0">
                    <a:latin typeface="Calibri" panose="020F0502020204030204" pitchFamily="34" charset="0"/>
                    <a:cs typeface="Calibri" panose="020F0502020204030204" pitchFamily="34" charset="0"/>
                  </a:rPr>
                  <a:t>Κανόνας κόμβου: </a:t>
                </a:r>
                <a:r>
                  <a:rPr lang="el-GR" dirty="0">
                    <a:latin typeface="Calibri" panose="020F0502020204030204" pitchFamily="34" charset="0"/>
                    <a:cs typeface="Calibri" panose="020F0502020204030204" pitchFamily="34" charset="0"/>
                  </a:rPr>
                  <a:t>σε οποιονδήποτε κόμβο (διακλάδωση καλωδίων), το άθροισμα των ρευμάτων πρέπει να είναι </a:t>
                </a:r>
                <a:r>
                  <a:rPr lang="el-GR" b="1" dirty="0">
                    <a:latin typeface="Calibri" panose="020F0502020204030204" pitchFamily="34" charset="0"/>
                    <a:cs typeface="Calibri" panose="020F0502020204030204" pitchFamily="34" charset="0"/>
                  </a:rPr>
                  <a:t>μηδέν </a:t>
                </a:r>
                <a:endParaRPr lang="en-US" b="1" i="1" dirty="0">
                  <a:latin typeface="Calibri" panose="020F0502020204030204" pitchFamily="34" charset="0"/>
                  <a:cs typeface="Calibri" panose="020F0502020204030204" pitchFamily="34" charset="0"/>
                </a:endParaRPr>
              </a:p>
              <a:p>
                <a:pPr marL="411480" lvl="1" indent="0">
                  <a:buNone/>
                </a:pPr>
                <a14:m>
                  <m:oMathPara xmlns:m="http://schemas.openxmlformats.org/officeDocument/2006/math">
                    <m:oMathParaPr>
                      <m:jc m:val="centerGroup"/>
                    </m:oMathParaPr>
                    <m:oMath xmlns:m="http://schemas.openxmlformats.org/officeDocument/2006/math">
                      <m:nary>
                        <m:naryPr>
                          <m:chr m:val="∑"/>
                          <m:supHide m:val="on"/>
                          <m:ctrlPr>
                            <a:rPr lang="el-GR" i="1" smtClean="0">
                              <a:latin typeface="Cambria Math" panose="02040503050406030204" pitchFamily="18" charset="0"/>
                            </a:rPr>
                          </m:ctrlPr>
                        </m:naryPr>
                        <m:sub>
                          <m:r>
                            <m:rPr>
                              <m:brk m:alnAt="7"/>
                            </m:rPr>
                            <a:rPr lang="el-GR" b="0" i="1" smtClean="0">
                              <a:latin typeface="Cambria Math" panose="02040503050406030204" pitchFamily="18" charset="0"/>
                            </a:rPr>
                            <m:t>𝜅</m:t>
                          </m:r>
                          <m:r>
                            <m:rPr>
                              <m:sty m:val="p"/>
                            </m:rPr>
                            <a:rPr lang="el-GR" b="0" i="1" smtClean="0">
                              <a:latin typeface="Cambria Math" panose="02040503050406030204" pitchFamily="18" charset="0"/>
                            </a:rPr>
                            <m:t>ό</m:t>
                          </m:r>
                          <m:r>
                            <a:rPr lang="el-GR" b="0" i="1" smtClean="0">
                              <a:latin typeface="Cambria Math" panose="02040503050406030204" pitchFamily="18" charset="0"/>
                            </a:rPr>
                            <m:t>𝜇𝛽𝜊𝜍</m:t>
                          </m:r>
                        </m:sub>
                        <m:sup/>
                        <m:e>
                          <m:r>
                            <a:rPr lang="en-US" b="0" i="1" smtClean="0">
                              <a:latin typeface="Cambria Math" panose="02040503050406030204" pitchFamily="18" charset="0"/>
                            </a:rPr>
                            <m:t>𝐼</m:t>
                          </m:r>
                        </m:e>
                      </m:nary>
                      <m:r>
                        <a:rPr lang="en-US" b="0" i="1" smtClean="0">
                          <a:latin typeface="Cambria Math" panose="02040503050406030204" pitchFamily="18" charset="0"/>
                        </a:rPr>
                        <m:t>=0</m:t>
                      </m:r>
                    </m:oMath>
                  </m:oMathPara>
                </a14:m>
                <a:endParaRPr lang="en-US" i="1" dirty="0">
                  <a:latin typeface="Calibri" panose="020F0502020204030204" pitchFamily="34" charset="0"/>
                  <a:cs typeface="Calibri" panose="020F0502020204030204" pitchFamily="34" charset="0"/>
                </a:endParaRPr>
              </a:p>
              <a:p>
                <a:pPr lvl="2"/>
                <a:r>
                  <a:rPr lang="el-GR" dirty="0">
                    <a:latin typeface="Calibri" panose="020F0502020204030204" pitchFamily="34" charset="0"/>
                    <a:ea typeface="Cambria Math" panose="02040503050406030204" pitchFamily="18" charset="0"/>
                    <a:cs typeface="Calibri" panose="020F0502020204030204" pitchFamily="34" charset="0"/>
                  </a:rPr>
                  <a:t>Εναλλακτικά:</a:t>
                </a:r>
              </a:p>
              <a:p>
                <a:pPr marL="685800" lvl="2"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𝐼</m:t>
                          </m:r>
                        </m:e>
                        <m:sub>
                          <m:r>
                            <a:rPr lang="en-US" i="1">
                              <a:latin typeface="Cambria Math" panose="02040503050406030204" pitchFamily="18" charset="0"/>
                              <a:ea typeface="Cambria Math" panose="02040503050406030204" pitchFamily="18" charset="0"/>
                            </a:rPr>
                            <m:t>𝑖𝑛</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𝐼</m:t>
                          </m:r>
                        </m:e>
                        <m:sub>
                          <m:r>
                            <a:rPr lang="en-US" i="1">
                              <a:latin typeface="Cambria Math" panose="02040503050406030204" pitchFamily="18" charset="0"/>
                              <a:ea typeface="Cambria Math" panose="02040503050406030204" pitchFamily="18" charset="0"/>
                            </a:rPr>
                            <m:t>𝑜𝑢𝑡</m:t>
                          </m:r>
                        </m:sub>
                      </m:sSub>
                    </m:oMath>
                  </m:oMathPara>
                </a14:m>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2. </a:t>
                </a:r>
                <a:r>
                  <a:rPr lang="el-GR" b="1" i="1" dirty="0">
                    <a:latin typeface="Calibri" panose="020F0502020204030204" pitchFamily="34" charset="0"/>
                    <a:cs typeface="Calibri" panose="020F0502020204030204" pitchFamily="34" charset="0"/>
                  </a:rPr>
                  <a:t>Κανόνας βρόχου: </a:t>
                </a:r>
                <a:r>
                  <a:rPr lang="el-GR" dirty="0">
                    <a:latin typeface="Calibri" panose="020F0502020204030204" pitchFamily="34" charset="0"/>
                    <a:cs typeface="Calibri" panose="020F0502020204030204" pitchFamily="34" charset="0"/>
                  </a:rPr>
                  <a:t>το άθροισμα των διαφορών δυναμικού σε ένα βρόχο </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κλειστή διαδρομή) πρέπει να είναι μηδέν </a:t>
                </a:r>
                <a:endParaRPr lang="el-GR" i="1" dirty="0">
                  <a:latin typeface="Calibri" panose="020F0502020204030204" pitchFamily="34" charset="0"/>
                  <a:cs typeface="Calibri" panose="020F0502020204030204" pitchFamily="34" charset="0"/>
                </a:endParaRPr>
              </a:p>
              <a:p>
                <a:pPr marL="411480" lvl="1" indent="0">
                  <a:buNone/>
                </a:pPr>
                <a14:m>
                  <m:oMathPara xmlns:m="http://schemas.openxmlformats.org/officeDocument/2006/math">
                    <m:oMathParaPr>
                      <m:jc m:val="centerGroup"/>
                    </m:oMathParaPr>
                    <m:oMath xmlns:m="http://schemas.openxmlformats.org/officeDocument/2006/math">
                      <m:nary>
                        <m:naryPr>
                          <m:chr m:val="∑"/>
                          <m:supHide m:val="on"/>
                          <m:ctrlPr>
                            <a:rPr lang="el-GR" i="1">
                              <a:latin typeface="Cambria Math" panose="02040503050406030204" pitchFamily="18" charset="0"/>
                            </a:rPr>
                          </m:ctrlPr>
                        </m:naryPr>
                        <m:sub>
                          <m:r>
                            <a:rPr lang="el-GR" b="0" i="1" smtClean="0">
                              <a:latin typeface="Cambria Math" panose="02040503050406030204" pitchFamily="18" charset="0"/>
                            </a:rPr>
                            <m:t>𝛽𝜌</m:t>
                          </m:r>
                          <m:r>
                            <m:rPr>
                              <m:sty m:val="p"/>
                            </m:rPr>
                            <a:rPr lang="el-GR" b="0" i="1" smtClean="0">
                              <a:latin typeface="Cambria Math" panose="02040503050406030204" pitchFamily="18" charset="0"/>
                            </a:rPr>
                            <m:t>ό</m:t>
                          </m:r>
                          <m:r>
                            <a:rPr lang="el-GR" b="0" i="1" smtClean="0">
                              <a:latin typeface="Cambria Math" panose="02040503050406030204" pitchFamily="18" charset="0"/>
                            </a:rPr>
                            <m:t>𝜒𝜊𝜍</m:t>
                          </m:r>
                        </m:sub>
                        <m:sup/>
                        <m:e>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e>
                      </m:nary>
                      <m:r>
                        <a:rPr lang="en-US" i="1">
                          <a:latin typeface="Cambria Math" panose="02040503050406030204" pitchFamily="18" charset="0"/>
                        </a:rPr>
                        <m:t>=0</m:t>
                      </m:r>
                    </m:oMath>
                  </m:oMathPara>
                </a14:m>
                <a:endParaRPr lang="en-US" dirty="0">
                  <a:latin typeface="Calibri" panose="020F0502020204030204" pitchFamily="34" charset="0"/>
                  <a:cs typeface="Calibri" panose="020F0502020204030204" pitchFamily="34" charset="0"/>
                </a:endParaRPr>
              </a:p>
              <a:p>
                <a:pPr marL="685800" lvl="2" indent="0">
                  <a:buNone/>
                </a:pPr>
                <a:endParaRPr lang="el-GR"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81600"/>
              </a:xfrm>
              <a:blipFill>
                <a:blip r:embed="rId3"/>
                <a:stretch>
                  <a:fillRect t="-941" r="-1687"/>
                </a:stretch>
              </a:blipFill>
            </p:spPr>
            <p:txBody>
              <a:bodyPr/>
              <a:lstStyle/>
              <a:p>
                <a:r>
                  <a:rPr lang="en-US">
                    <a:noFill/>
                  </a:rPr>
                  <a:t> </a:t>
                </a:r>
              </a:p>
            </p:txBody>
          </p:sp>
        </mc:Fallback>
      </mc:AlternateContent>
      <p:sp>
        <p:nvSpPr>
          <p:cNvPr id="4" name="Horizontal Scroll 3"/>
          <p:cNvSpPr/>
          <p:nvPr/>
        </p:nvSpPr>
        <p:spPr>
          <a:xfrm>
            <a:off x="6629400" y="3505200"/>
            <a:ext cx="1981200" cy="1143000"/>
          </a:xfrm>
          <a:prstGeom prst="accentBorderCallout1">
            <a:avLst>
              <a:gd name="adj1" fmla="val 22917"/>
              <a:gd name="adj2" fmla="val -2833"/>
              <a:gd name="adj3" fmla="val 19166"/>
              <a:gd name="adj4" fmla="val -66833"/>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rPr>
              <a:t>Τα ρεύματα που </a:t>
            </a:r>
            <a:r>
              <a:rPr kumimoji="0" lang="el-GR" sz="1400" b="1" i="0" u="none" strike="noStrike" kern="1200" cap="none" spc="0" normalizeH="0" baseline="0" noProof="0" dirty="0">
                <a:ln>
                  <a:noFill/>
                </a:ln>
                <a:solidFill>
                  <a:prstClr val="black"/>
                </a:solidFill>
                <a:effectLst/>
                <a:uLnTx/>
                <a:uFillTx/>
                <a:latin typeface="Cambria" panose="02040503050406030204"/>
                <a:ea typeface="+mn-ea"/>
                <a:cs typeface="+mn-cs"/>
              </a:rPr>
              <a:t>μπαίνουν</a:t>
            </a: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rPr>
              <a:t> στον κόμβο έχουν </a:t>
            </a:r>
            <a:r>
              <a:rPr kumimoji="0" lang="el-GR" sz="1400" b="1" i="0" u="none" strike="noStrike" kern="1200" cap="none" spc="0" normalizeH="0" baseline="0" noProof="0" dirty="0">
                <a:ln>
                  <a:noFill/>
                </a:ln>
                <a:solidFill>
                  <a:prstClr val="black"/>
                </a:solidFill>
                <a:effectLst/>
                <a:uLnTx/>
                <a:uFillTx/>
                <a:latin typeface="Cambria" panose="02040503050406030204"/>
                <a:ea typeface="+mn-ea"/>
                <a:cs typeface="+mn-cs"/>
              </a:rPr>
              <a:t>θετικό</a:t>
            </a: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rPr>
              <a:t> πρόσημο, ενώ αυτά που </a:t>
            </a:r>
            <a:r>
              <a:rPr kumimoji="0" lang="el-GR" sz="1400" b="1" i="0" u="none" strike="noStrike" kern="1200" cap="none" spc="0" normalizeH="0" baseline="0" noProof="0" dirty="0">
                <a:ln>
                  <a:noFill/>
                </a:ln>
                <a:solidFill>
                  <a:prstClr val="black"/>
                </a:solidFill>
                <a:effectLst/>
                <a:uLnTx/>
                <a:uFillTx/>
                <a:latin typeface="Cambria" panose="02040503050406030204"/>
                <a:ea typeface="+mn-ea"/>
                <a:cs typeface="+mn-cs"/>
              </a:rPr>
              <a:t>βγαίνουν</a:t>
            </a: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el-GR" sz="1400" b="1" i="0" u="none" strike="noStrike" kern="1200" cap="none" spc="0" normalizeH="0" baseline="0" noProof="0" dirty="0">
                <a:ln>
                  <a:noFill/>
                </a:ln>
                <a:solidFill>
                  <a:prstClr val="black"/>
                </a:solidFill>
                <a:effectLst/>
                <a:uLnTx/>
                <a:uFillTx/>
                <a:latin typeface="Cambria" panose="02040503050406030204"/>
                <a:ea typeface="+mn-ea"/>
                <a:cs typeface="+mn-cs"/>
              </a:rPr>
              <a:t>αρνητικό</a:t>
            </a: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rPr>
              <a:t>.</a:t>
            </a:r>
          </a:p>
        </p:txBody>
      </p:sp>
      <p:pic>
        <p:nvPicPr>
          <p:cNvPr id="8"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82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95510" y="854891"/>
            <a:ext cx="3053190" cy="207925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4571164" cy="5334000"/>
              </a:xfrm>
            </p:spPr>
            <p:txBody>
              <a:bodyPr>
                <a:normAutofit/>
              </a:bodyPr>
              <a:lstStyle/>
              <a:p>
                <a:r>
                  <a:rPr lang="el-GR" b="1" dirty="0">
                    <a:latin typeface="Calibri" panose="020F0502020204030204" pitchFamily="34" charset="0"/>
                    <a:cs typeface="Calibri" panose="020F0502020204030204" pitchFamily="34" charset="0"/>
                  </a:rPr>
                  <a:t>Οι Κανόνες του </a:t>
                </a:r>
                <a:r>
                  <a:rPr lang="en-US" b="1" dirty="0">
                    <a:latin typeface="Calibri" panose="020F0502020204030204" pitchFamily="34" charset="0"/>
                    <a:cs typeface="Calibri" panose="020F0502020204030204" pitchFamily="34" charset="0"/>
                  </a:rPr>
                  <a:t>Kirchhoff</a:t>
                </a:r>
              </a:p>
              <a:p>
                <a:pPr lvl="1"/>
                <a:endParaRPr lang="en-US" sz="16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1. </a:t>
                </a:r>
                <a:r>
                  <a:rPr lang="el-GR" b="1" i="1" dirty="0">
                    <a:latin typeface="Calibri" panose="020F0502020204030204" pitchFamily="34" charset="0"/>
                    <a:cs typeface="Calibri" panose="020F0502020204030204" pitchFamily="34" charset="0"/>
                  </a:rPr>
                  <a:t>Κανόνας κόμβου:</a:t>
                </a:r>
                <a:endParaRPr lang="en-US" b="1" i="1" dirty="0">
                  <a:latin typeface="Calibri" panose="020F0502020204030204" pitchFamily="34" charset="0"/>
                  <a:cs typeface="Calibri" panose="020F0502020204030204" pitchFamily="34" charset="0"/>
                </a:endParaRPr>
              </a:p>
              <a:p>
                <a:pPr marL="365760" lvl="1" indent="0">
                  <a:buNone/>
                </a:pPr>
                <a:endParaRPr lang="en-US" sz="900" i="1" dirty="0">
                  <a:latin typeface="Calibri" panose="020F0502020204030204" pitchFamily="34" charset="0"/>
                  <a:cs typeface="Calibri" panose="020F0502020204030204" pitchFamily="34" charset="0"/>
                </a:endParaRPr>
              </a:p>
              <a:p>
                <a:pPr marL="685800" lvl="2"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𝐼</m:t>
                          </m:r>
                        </m:e>
                        <m:sub>
                          <m:r>
                            <a:rPr lang="en-US" i="1">
                              <a:latin typeface="Cambria Math" panose="02040503050406030204" pitchFamily="18" charset="0"/>
                              <a:ea typeface="Cambria Math" panose="02040503050406030204" pitchFamily="18" charset="0"/>
                            </a:rPr>
                            <m:t>𝑖𝑛</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𝐼</m:t>
                          </m:r>
                        </m:e>
                        <m:sub>
                          <m:r>
                            <a:rPr lang="en-US" i="1">
                              <a:latin typeface="Cambria Math" panose="02040503050406030204" pitchFamily="18" charset="0"/>
                              <a:ea typeface="Cambria Math" panose="02040503050406030204" pitchFamily="18" charset="0"/>
                            </a:rPr>
                            <m:t>𝑜𝑢𝑡</m:t>
                          </m:r>
                        </m:sub>
                      </m:sSub>
                    </m:oMath>
                  </m:oMathPara>
                </a14:m>
                <a:endParaRPr lang="en-US" dirty="0">
                  <a:latin typeface="Calibri" panose="020F0502020204030204" pitchFamily="34" charset="0"/>
                  <a:cs typeface="Calibri" panose="020F0502020204030204" pitchFamily="34" charset="0"/>
                </a:endParaRPr>
              </a:p>
              <a:p>
                <a:pPr marL="685800" lvl="2" indent="0">
                  <a:buNone/>
                </a:pPr>
                <a:endParaRPr lang="en-US" sz="1050" dirty="0">
                  <a:latin typeface="Calibri" panose="020F0502020204030204" pitchFamily="34" charset="0"/>
                  <a:cs typeface="Calibri" panose="020F0502020204030204" pitchFamily="34" charset="0"/>
                </a:endParaRPr>
              </a:p>
              <a:p>
                <a:pPr marL="685800" lvl="2" indent="0">
                  <a:buNone/>
                </a:pPr>
                <a:r>
                  <a:rPr lang="el-GR" dirty="0">
                    <a:latin typeface="Calibri" panose="020F0502020204030204" pitchFamily="34" charset="0"/>
                    <a:cs typeface="Calibri" panose="020F0502020204030204" pitchFamily="34" charset="0"/>
                  </a:rPr>
                  <a:t>Προέρχεται από την </a:t>
                </a:r>
                <a:r>
                  <a:rPr lang="el-GR" b="1" dirty="0">
                    <a:latin typeface="Calibri" panose="020F0502020204030204" pitchFamily="34" charset="0"/>
                    <a:cs typeface="Calibri" panose="020F0502020204030204" pitchFamily="34" charset="0"/>
                  </a:rPr>
                  <a:t>αρχή διατήρησης του φορτίου</a:t>
                </a:r>
                <a:endParaRPr lang="en-US" b="1" dirty="0">
                  <a:latin typeface="Calibri" panose="020F0502020204030204" pitchFamily="34" charset="0"/>
                  <a:cs typeface="Calibri" panose="020F0502020204030204" pitchFamily="34" charset="0"/>
                </a:endParaRPr>
              </a:p>
              <a:p>
                <a:pPr lvl="1"/>
                <a:endParaRPr lang="en-US" sz="1100"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2. </a:t>
                </a:r>
                <a:r>
                  <a:rPr lang="el-GR" b="1" i="1" dirty="0">
                    <a:latin typeface="Calibri" panose="020F0502020204030204" pitchFamily="34" charset="0"/>
                    <a:cs typeface="Calibri" panose="020F0502020204030204" pitchFamily="34" charset="0"/>
                  </a:rPr>
                  <a:t>Κανόνας βρόχου: </a:t>
                </a:r>
              </a:p>
              <a:p>
                <a:pPr marL="365760" lvl="1" indent="0">
                  <a:buNone/>
                </a:pPr>
                <a:endParaRPr lang="el-GR" sz="700" b="1"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nary>
                        <m:naryPr>
                          <m:chr m:val="∑"/>
                          <m:supHide m:val="on"/>
                          <m:ctrlPr>
                            <a:rPr lang="el-GR" i="1">
                              <a:latin typeface="Cambria Math" panose="02040503050406030204" pitchFamily="18" charset="0"/>
                            </a:rPr>
                          </m:ctrlPr>
                        </m:naryPr>
                        <m:sub>
                          <m:r>
                            <a:rPr lang="el-GR" b="0" i="1" smtClean="0">
                              <a:latin typeface="Cambria Math" panose="02040503050406030204" pitchFamily="18" charset="0"/>
                            </a:rPr>
                            <m:t>𝛽𝜌</m:t>
                          </m:r>
                          <m:r>
                            <m:rPr>
                              <m:sty m:val="p"/>
                            </m:rPr>
                            <a:rPr lang="el-GR" b="0" i="1" smtClean="0">
                              <a:latin typeface="Cambria Math" panose="02040503050406030204" pitchFamily="18" charset="0"/>
                            </a:rPr>
                            <m:t>ό</m:t>
                          </m:r>
                          <m:r>
                            <a:rPr lang="el-GR" b="0" i="1" smtClean="0">
                              <a:latin typeface="Cambria Math" panose="02040503050406030204" pitchFamily="18" charset="0"/>
                            </a:rPr>
                            <m:t>𝜒𝜊𝜍</m:t>
                          </m:r>
                        </m:sub>
                        <m:sup/>
                        <m:e>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e>
                      </m:nary>
                      <m:r>
                        <a:rPr lang="en-US" i="1">
                          <a:latin typeface="Cambria Math" panose="02040503050406030204" pitchFamily="18" charset="0"/>
                        </a:rPr>
                        <m:t>=0</m:t>
                      </m:r>
                    </m:oMath>
                  </m:oMathPara>
                </a14:m>
                <a:endParaRPr lang="el-GR" dirty="0">
                  <a:latin typeface="Calibri" panose="020F0502020204030204" pitchFamily="34" charset="0"/>
                  <a:cs typeface="Calibri" panose="020F0502020204030204" pitchFamily="34" charset="0"/>
                </a:endParaRPr>
              </a:p>
              <a:p>
                <a:pPr marL="685800" lvl="2" indent="0">
                  <a:buNone/>
                </a:pP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Προέρχεται από την </a:t>
                </a:r>
                <a:r>
                  <a:rPr lang="el-GR" b="1" dirty="0">
                    <a:latin typeface="Calibri" panose="020F0502020204030204" pitchFamily="34" charset="0"/>
                    <a:cs typeface="Calibri" panose="020F0502020204030204" pitchFamily="34" charset="0"/>
                  </a:rPr>
                  <a:t>αρχή </a:t>
                </a:r>
                <a:br>
                  <a:rPr lang="el-GR" b="1" dirty="0">
                    <a:latin typeface="Calibri" panose="020F0502020204030204" pitchFamily="34" charset="0"/>
                    <a:cs typeface="Calibri" panose="020F0502020204030204" pitchFamily="34" charset="0"/>
                  </a:rPr>
                </a:br>
                <a:r>
                  <a:rPr lang="el-GR" b="1" dirty="0">
                    <a:latin typeface="Calibri" panose="020F0502020204030204" pitchFamily="34" charset="0"/>
                    <a:cs typeface="Calibri" panose="020F0502020204030204" pitchFamily="34" charset="0"/>
                  </a:rPr>
                  <a:t>διατήρησης της ενέργειας</a:t>
                </a:r>
                <a:endParaRPr lang="en-US" b="1" dirty="0">
                  <a:latin typeface="Calibri" panose="020F0502020204030204" pitchFamily="34" charset="0"/>
                  <a:cs typeface="Calibri" panose="020F0502020204030204" pitchFamily="34" charset="0"/>
                </a:endParaRPr>
              </a:p>
              <a:p>
                <a:pPr marL="685800" lvl="2" indent="0">
                  <a:buNone/>
                </a:pPr>
                <a:endParaRPr lang="el-GR"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4571164" cy="5334000"/>
              </a:xfrm>
              <a:blipFill rotWithShape="0">
                <a:blip r:embed="rId4"/>
                <a:stretch>
                  <a:fillRect t="-914"/>
                </a:stretch>
              </a:blipFill>
            </p:spPr>
            <p:txBody>
              <a:bodyPr/>
              <a:lstStyle/>
              <a:p>
                <a:r>
                  <a:rPr lang="el-GR">
                    <a:noFill/>
                  </a:rPr>
                  <a:t> </a:t>
                </a:r>
              </a:p>
            </p:txBody>
          </p:sp>
        </mc:Fallback>
      </mc:AlternateContent>
      <p:pic>
        <p:nvPicPr>
          <p:cNvPr id="5" name="Picture 4"/>
          <p:cNvPicPr>
            <a:picLocks noChangeAspect="1"/>
          </p:cNvPicPr>
          <p:nvPr/>
        </p:nvPicPr>
        <p:blipFill>
          <a:blip r:embed="rId5"/>
          <a:stretch>
            <a:fillRect/>
          </a:stretch>
        </p:blipFill>
        <p:spPr>
          <a:xfrm>
            <a:off x="4648200" y="3188143"/>
            <a:ext cx="4000500" cy="3263459"/>
          </a:xfrm>
          <a:prstGeom prst="rect">
            <a:avLst/>
          </a:prstGeom>
          <a:ln>
            <a:noFill/>
          </a:ln>
          <a:effectLst>
            <a:outerShdw blurRad="190500" algn="tl" rotWithShape="0">
              <a:srgbClr val="000000">
                <a:alpha val="70000"/>
              </a:srgbClr>
            </a:outerShdw>
          </a:effectLst>
        </p:spPr>
      </p:pic>
      <p:pic>
        <p:nvPicPr>
          <p:cNvPr id="6"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6174720" y="3501720"/>
              <a:ext cx="147600" cy="320760"/>
            </p14:xfrm>
          </p:contentPart>
        </mc:Choice>
        <mc:Fallback xmlns="">
          <p:pic>
            <p:nvPicPr>
              <p:cNvPr id="7" name="Ink 6"/>
              <p:cNvPicPr/>
              <p:nvPr/>
            </p:nvPicPr>
            <p:blipFill>
              <a:blip r:embed="rId8"/>
              <a:stretch>
                <a:fillRect/>
              </a:stretch>
            </p:blipFill>
            <p:spPr>
              <a:xfrm>
                <a:off x="6162840" y="3489840"/>
                <a:ext cx="171360" cy="345240"/>
              </a:xfrm>
              <a:prstGeom prst="rect">
                <a:avLst/>
              </a:prstGeom>
            </p:spPr>
          </p:pic>
        </mc:Fallback>
      </mc:AlternateContent>
    </p:spTree>
    <p:extLst>
      <p:ext uri="{BB962C8B-B14F-4D97-AF65-F5344CB8AC3E}">
        <p14:creationId xmlns:p14="http://schemas.microsoft.com/office/powerpoint/2010/main" val="241345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500"/>
                                        <p:tgtEl>
                                          <p:spTgt spid="3">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fade">
                                      <p:cBhvr>
                                        <p:cTn id="27" dur="500"/>
                                        <p:tgtEl>
                                          <p:spTgt spid="3">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910349" cy="5334000"/>
              </a:xfrm>
            </p:spPr>
            <p:txBody>
              <a:bodyPr>
                <a:normAutofit lnSpcReduction="10000"/>
              </a:bodyPr>
              <a:lstStyle/>
              <a:p>
                <a:r>
                  <a:rPr lang="el-GR" b="1" dirty="0">
                    <a:latin typeface="Calibri" panose="020F0502020204030204" pitchFamily="34" charset="0"/>
                    <a:cs typeface="Calibri" panose="020F0502020204030204" pitchFamily="34" charset="0"/>
                  </a:rPr>
                  <a:t>Οι Κανόνες του </a:t>
                </a:r>
                <a:r>
                  <a:rPr lang="en-US" b="1" dirty="0">
                    <a:latin typeface="Calibri" panose="020F0502020204030204" pitchFamily="34" charset="0"/>
                    <a:cs typeface="Calibri" panose="020F0502020204030204" pitchFamily="34" charset="0"/>
                  </a:rPr>
                  <a:t>Kirchhoff</a:t>
                </a:r>
                <a:endParaRPr lang="en-US" sz="1600"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O </a:t>
                </a:r>
                <a:r>
                  <a:rPr lang="el-GR" dirty="0">
                    <a:latin typeface="Calibri" panose="020F0502020204030204" pitchFamily="34" charset="0"/>
                    <a:cs typeface="Calibri" panose="020F0502020204030204" pitchFamily="34" charset="0"/>
                  </a:rPr>
                  <a:t>κανόνας κόμβου είναι απλός: βρίσκετε απλά μια διακλάδωση ρευμάτων στο κύκλωμα και τον εφαρμόζετε</a:t>
                </a:r>
                <a:endParaRPr lang="en-US" dirty="0">
                  <a:latin typeface="Calibri" panose="020F0502020204030204" pitchFamily="34" charset="0"/>
                  <a:cs typeface="Calibri" panose="020F0502020204030204" pitchFamily="34" charset="0"/>
                </a:endParaRPr>
              </a:p>
              <a:p>
                <a:pPr lvl="1"/>
                <a:endParaRPr lang="en-US" sz="7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 κανόνας βρόχου σας ζητά να υπολογίσετε διαφορές δυναμικού κατά μήκος κλειστών μονοπατιών (βρόχων)</a:t>
                </a:r>
              </a:p>
              <a:p>
                <a:pPr lvl="1"/>
                <a:endParaRPr lang="el-GR" sz="7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Παρόλο που γνωρίζετε τόσο για πηγές ΗΕΔ όσο και για αντιστάτες (από το νόμο του </a:t>
                </a:r>
                <a:r>
                  <a:rPr lang="aa-ET" dirty="0">
                    <a:latin typeface="Calibri" panose="020F0502020204030204" pitchFamily="34" charset="0"/>
                    <a:cs typeface="Calibri" panose="020F0502020204030204" pitchFamily="34" charset="0"/>
                  </a:rPr>
                  <a:t>Ohm) </a:t>
                </a:r>
                <a:r>
                  <a:rPr lang="el-GR" dirty="0">
                    <a:latin typeface="Calibri" panose="020F0502020204030204" pitchFamily="34" charset="0"/>
                    <a:cs typeface="Calibri" panose="020F0502020204030204" pitchFamily="34" charset="0"/>
                  </a:rPr>
                  <a:t>τη διαφορά δυναμικού στα άκρα τους, έχει σήμασία </a:t>
                </a:r>
                <a:r>
                  <a:rPr lang="el-GR" b="1" dirty="0">
                    <a:latin typeface="Calibri" panose="020F0502020204030204" pitchFamily="34" charset="0"/>
                    <a:cs typeface="Calibri" panose="020F0502020204030204" pitchFamily="34" charset="0"/>
                  </a:rPr>
                  <a:t>ΠΩΣ</a:t>
                </a:r>
                <a:r>
                  <a:rPr lang="el-GR" dirty="0">
                    <a:latin typeface="Calibri" panose="020F0502020204030204" pitchFamily="34" charset="0"/>
                    <a:cs typeface="Calibri" panose="020F0502020204030204" pitchFamily="34" charset="0"/>
                  </a:rPr>
                  <a:t> μετράτε το ηλεκτρικό δυναμικό (δηλ. πώς διατρέχετε την πηγή ή τον αντιστάτη)</a:t>
                </a:r>
              </a:p>
              <a:p>
                <a:pPr lvl="2"/>
                <a:r>
                  <a:rPr lang="el-GR" dirty="0">
                    <a:latin typeface="Calibri" panose="020F0502020204030204" pitchFamily="34" charset="0"/>
                    <a:cs typeface="Calibri" panose="020F0502020204030204" pitchFamily="34" charset="0"/>
                  </a:rPr>
                  <a:t>Ανάλογα με τον τρόπο που «περπατάτε» το μονοπάτι που περιλαμβάνει μια πηγή ή έναν αντιστάτη, </a:t>
                </a:r>
                <a:r>
                  <a:rPr lang="el-GR" b="1" dirty="0">
                    <a:latin typeface="Calibri" panose="020F0502020204030204" pitchFamily="34" charset="0"/>
                    <a:cs typeface="Calibri" panose="020F0502020204030204" pitchFamily="34" charset="0"/>
                  </a:rPr>
                  <a:t>η διαφορά δυναμικού μπορεί να έχει αρνητικό ή θετικό πρόσημο</a:t>
                </a:r>
                <a:r>
                  <a:rPr lang="el-GR" dirty="0">
                    <a:latin typeface="Calibri" panose="020F0502020204030204" pitchFamily="34" charset="0"/>
                    <a:cs typeface="Calibri" panose="020F0502020204030204" pitchFamily="34" charset="0"/>
                  </a:rPr>
                  <a:t>!</a:t>
                </a:r>
              </a:p>
              <a:p>
                <a:pPr lvl="1"/>
                <a:r>
                  <a:rPr lang="el-GR" dirty="0">
                    <a:latin typeface="Calibri" panose="020F0502020204030204" pitchFamily="34" charset="0"/>
                    <a:cs typeface="Calibri" panose="020F0502020204030204" pitchFamily="34" charset="0"/>
                  </a:rPr>
                  <a:t>Θυμηθείτε: </a:t>
                </a:r>
                <a:endParaRPr lang="en-US" b="0" i="0" dirty="0">
                  <a:latin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sz="2400">
                          <a:latin typeface="Cambria Math" panose="02040503050406030204" pitchFamily="18" charset="0"/>
                          <a:cs typeface="Calibri" panose="020F0502020204030204" pitchFamily="34" charset="0"/>
                        </a:rPr>
                        <m:t>Δ</m:t>
                      </m:r>
                      <m:sSub>
                        <m:sSubPr>
                          <m:ctrlPr>
                            <a:rPr lang="aa-ET" sz="2400" i="1">
                              <a:latin typeface="Cambria Math" panose="02040503050406030204" pitchFamily="18" charset="0"/>
                              <a:cs typeface="Calibri" panose="020F0502020204030204" pitchFamily="34" charset="0"/>
                            </a:rPr>
                          </m:ctrlPr>
                        </m:sSubPr>
                        <m:e>
                          <m:r>
                            <a:rPr lang="aa-ET" sz="2400" i="1">
                              <a:latin typeface="Cambria Math" panose="02040503050406030204" pitchFamily="18" charset="0"/>
                              <a:cs typeface="Calibri" panose="020F0502020204030204" pitchFamily="34" charset="0"/>
                            </a:rPr>
                            <m:t>𝑉</m:t>
                          </m:r>
                        </m:e>
                        <m:sub>
                          <m:r>
                            <a:rPr lang="aa-ET" sz="2400" i="1">
                              <a:latin typeface="Cambria Math" panose="02040503050406030204" pitchFamily="18" charset="0"/>
                              <a:cs typeface="Calibri" panose="020F0502020204030204" pitchFamily="34" charset="0"/>
                            </a:rPr>
                            <m:t>𝑎𝑏</m:t>
                          </m:r>
                        </m:sub>
                      </m:sSub>
                      <m:r>
                        <a:rPr lang="aa-ET" sz="2400" i="1">
                          <a:latin typeface="Cambria Math" panose="02040503050406030204" pitchFamily="18" charset="0"/>
                          <a:cs typeface="Calibri" panose="020F0502020204030204" pitchFamily="34" charset="0"/>
                        </a:rPr>
                        <m:t>=</m:t>
                      </m:r>
                      <m:sSub>
                        <m:sSubPr>
                          <m:ctrlPr>
                            <a:rPr lang="aa-ET" sz="2400" i="1">
                              <a:latin typeface="Cambria Math" panose="02040503050406030204" pitchFamily="18" charset="0"/>
                              <a:cs typeface="Calibri" panose="020F0502020204030204" pitchFamily="34" charset="0"/>
                            </a:rPr>
                          </m:ctrlPr>
                        </m:sSubPr>
                        <m:e>
                          <m:r>
                            <a:rPr lang="aa-ET" sz="2400" i="1">
                              <a:latin typeface="Cambria Math" panose="02040503050406030204" pitchFamily="18" charset="0"/>
                              <a:cs typeface="Calibri" panose="020F0502020204030204" pitchFamily="34" charset="0"/>
                            </a:rPr>
                            <m:t>𝑉</m:t>
                          </m:r>
                        </m:e>
                        <m:sub>
                          <m:r>
                            <a:rPr lang="aa-ET" sz="2400" i="1">
                              <a:latin typeface="Cambria Math" panose="02040503050406030204" pitchFamily="18" charset="0"/>
                              <a:cs typeface="Calibri" panose="020F0502020204030204" pitchFamily="34" charset="0"/>
                            </a:rPr>
                            <m:t>𝑏</m:t>
                          </m:r>
                        </m:sub>
                      </m:sSub>
                      <m:r>
                        <a:rPr lang="aa-ET" sz="2400" i="1">
                          <a:latin typeface="Cambria Math" panose="02040503050406030204" pitchFamily="18" charset="0"/>
                          <a:cs typeface="Calibri" panose="020F0502020204030204" pitchFamily="34" charset="0"/>
                        </a:rPr>
                        <m:t>−</m:t>
                      </m:r>
                      <m:sSub>
                        <m:sSubPr>
                          <m:ctrlPr>
                            <a:rPr lang="aa-ET" sz="2400" i="1">
                              <a:latin typeface="Cambria Math" panose="02040503050406030204" pitchFamily="18" charset="0"/>
                              <a:cs typeface="Calibri" panose="020F0502020204030204" pitchFamily="34" charset="0"/>
                            </a:rPr>
                          </m:ctrlPr>
                        </m:sSubPr>
                        <m:e>
                          <m:r>
                            <a:rPr lang="aa-ET" sz="2400" i="1">
                              <a:latin typeface="Cambria Math" panose="02040503050406030204" pitchFamily="18" charset="0"/>
                              <a:cs typeface="Calibri" panose="020F0502020204030204" pitchFamily="34" charset="0"/>
                            </a:rPr>
                            <m:t>𝑉</m:t>
                          </m:r>
                        </m:e>
                        <m:sub>
                          <m:r>
                            <a:rPr lang="aa-ET" sz="2400" i="1">
                              <a:latin typeface="Cambria Math" panose="02040503050406030204" pitchFamily="18" charset="0"/>
                              <a:cs typeface="Calibri" panose="020F0502020204030204" pitchFamily="34" charset="0"/>
                            </a:rPr>
                            <m:t>𝑎</m:t>
                          </m:r>
                        </m:sub>
                      </m:sSub>
                      <m:r>
                        <a:rPr lang="aa-ET" sz="2400" i="1">
                          <a:latin typeface="Cambria Math" panose="02040503050406030204" pitchFamily="18" charset="0"/>
                          <a:cs typeface="Calibri" panose="020F0502020204030204" pitchFamily="34" charset="0"/>
                        </a:rPr>
                        <m:t>=</m:t>
                      </m:r>
                      <m:sSub>
                        <m:sSubPr>
                          <m:ctrlPr>
                            <a:rPr lang="aa-ET" sz="2400" i="1">
                              <a:latin typeface="Cambria Math" panose="02040503050406030204" pitchFamily="18" charset="0"/>
                              <a:cs typeface="Calibri" panose="020F0502020204030204" pitchFamily="34" charset="0"/>
                            </a:rPr>
                          </m:ctrlPr>
                        </m:sSubPr>
                        <m:e>
                          <m:r>
                            <a:rPr lang="aa-ET" sz="2400" i="1">
                              <a:latin typeface="Cambria Math" panose="02040503050406030204" pitchFamily="18" charset="0"/>
                              <a:cs typeface="Calibri" panose="020F0502020204030204" pitchFamily="34" charset="0"/>
                            </a:rPr>
                            <m:t>𝑉</m:t>
                          </m:r>
                        </m:e>
                        <m:sub>
                          <m:r>
                            <a:rPr lang="aa-ET" sz="2400" i="1">
                              <a:latin typeface="Cambria Math" panose="02040503050406030204" pitchFamily="18" charset="0"/>
                              <a:cs typeface="Calibri" panose="020F0502020204030204" pitchFamily="34" charset="0"/>
                            </a:rPr>
                            <m:t>𝑓𝑖𝑛𝑎𝑙</m:t>
                          </m:r>
                          <m:r>
                            <a:rPr lang="aa-ET" sz="2400" i="1">
                              <a:latin typeface="Cambria Math" panose="02040503050406030204" pitchFamily="18" charset="0"/>
                              <a:cs typeface="Calibri" panose="020F0502020204030204" pitchFamily="34" charset="0"/>
                            </a:rPr>
                            <m:t> </m:t>
                          </m:r>
                          <m:r>
                            <a:rPr lang="aa-ET" sz="2400" i="1">
                              <a:latin typeface="Cambria Math" panose="02040503050406030204" pitchFamily="18" charset="0"/>
                              <a:cs typeface="Calibri" panose="020F0502020204030204" pitchFamily="34" charset="0"/>
                            </a:rPr>
                            <m:t>𝑝𝑜𝑖𝑛𝑡</m:t>
                          </m:r>
                        </m:sub>
                      </m:sSub>
                      <m:r>
                        <a:rPr lang="aa-ET" sz="2400" i="1">
                          <a:latin typeface="Cambria Math" panose="02040503050406030204" pitchFamily="18" charset="0"/>
                          <a:cs typeface="Calibri" panose="020F0502020204030204" pitchFamily="34" charset="0"/>
                        </a:rPr>
                        <m:t>−</m:t>
                      </m:r>
                      <m:sSub>
                        <m:sSubPr>
                          <m:ctrlPr>
                            <a:rPr lang="aa-ET" sz="2400" i="1">
                              <a:latin typeface="Cambria Math" panose="02040503050406030204" pitchFamily="18" charset="0"/>
                              <a:cs typeface="Calibri" panose="020F0502020204030204" pitchFamily="34" charset="0"/>
                            </a:rPr>
                          </m:ctrlPr>
                        </m:sSubPr>
                        <m:e>
                          <m:r>
                            <a:rPr lang="aa-ET" sz="2400" i="1">
                              <a:latin typeface="Cambria Math" panose="02040503050406030204" pitchFamily="18" charset="0"/>
                              <a:cs typeface="Calibri" panose="020F0502020204030204" pitchFamily="34" charset="0"/>
                            </a:rPr>
                            <m:t>𝑉</m:t>
                          </m:r>
                        </m:e>
                        <m:sub>
                          <m:r>
                            <a:rPr lang="aa-ET" sz="2400" i="1">
                              <a:latin typeface="Cambria Math" panose="02040503050406030204" pitchFamily="18" charset="0"/>
                              <a:cs typeface="Calibri" panose="020F0502020204030204" pitchFamily="34" charset="0"/>
                            </a:rPr>
                            <m:t>𝑖𝑛𝑖𝑡𝑖𝑎𝑙</m:t>
                          </m:r>
                          <m:r>
                            <a:rPr lang="aa-ET" sz="2400" i="1">
                              <a:latin typeface="Cambria Math" panose="02040503050406030204" pitchFamily="18" charset="0"/>
                              <a:cs typeface="Calibri" panose="020F0502020204030204" pitchFamily="34" charset="0"/>
                            </a:rPr>
                            <m:t> </m:t>
                          </m:r>
                          <m:r>
                            <a:rPr lang="aa-ET" sz="2400" i="1">
                              <a:latin typeface="Cambria Math" panose="02040503050406030204" pitchFamily="18" charset="0"/>
                              <a:cs typeface="Calibri" panose="020F0502020204030204" pitchFamily="34" charset="0"/>
                            </a:rPr>
                            <m:t>𝑝𝑜𝑖𝑛𝑡</m:t>
                          </m:r>
                        </m:sub>
                      </m:sSub>
                    </m:oMath>
                  </m:oMathPara>
                </a14:m>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0349" cy="5334000"/>
              </a:xfrm>
              <a:blipFill rotWithShape="0">
                <a:blip r:embed="rId3"/>
                <a:stretch>
                  <a:fillRect t="-1600" r="-693"/>
                </a:stretch>
              </a:blipFill>
            </p:spPr>
            <p:txBody>
              <a:bodyPr/>
              <a:lstStyle/>
              <a:p>
                <a:r>
                  <a:rPr lang="el-GR">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65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47856" y="1861458"/>
            <a:ext cx="1143000" cy="502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2" name="Title 1"/>
          <p:cNvSpPr>
            <a:spLocks noGrp="1"/>
          </p:cNvSpPr>
          <p:nvPr>
            <p:ph type="title"/>
          </p:nvPr>
        </p:nvSpPr>
        <p:spPr/>
        <p:txBody>
          <a:bodyPr>
            <a:normAutofit fontScale="90000"/>
          </a:bodyPr>
          <a:lstStyle/>
          <a:p>
            <a:r>
              <a:rPr lang="el-GR" dirty="0"/>
              <a:t>Ηλεκτρικά Κυκλώματα</a:t>
            </a:r>
          </a:p>
        </p:txBody>
      </p:sp>
      <p:grpSp>
        <p:nvGrpSpPr>
          <p:cNvPr id="12" name="Group 11"/>
          <p:cNvGrpSpPr/>
          <p:nvPr/>
        </p:nvGrpSpPr>
        <p:grpSpPr>
          <a:xfrm>
            <a:off x="5205186" y="721178"/>
            <a:ext cx="3246665" cy="3371850"/>
            <a:chOff x="5205184" y="721178"/>
            <a:chExt cx="3246665" cy="3371850"/>
          </a:xfrm>
        </p:grpSpPr>
        <p:grpSp>
          <p:nvGrpSpPr>
            <p:cNvPr id="10" name="Group 9"/>
            <p:cNvGrpSpPr/>
            <p:nvPr/>
          </p:nvGrpSpPr>
          <p:grpSpPr>
            <a:xfrm>
              <a:off x="5734048" y="721178"/>
              <a:ext cx="2717801" cy="3371850"/>
              <a:chOff x="5734048" y="721178"/>
              <a:chExt cx="2717801" cy="3371850"/>
            </a:xfrm>
          </p:grpSpPr>
          <p:pic>
            <p:nvPicPr>
              <p:cNvPr id="5" name="Picture 4"/>
              <p:cNvPicPr>
                <a:picLocks noChangeAspect="1"/>
              </p:cNvPicPr>
              <p:nvPr/>
            </p:nvPicPr>
            <p:blipFill rotWithShape="1">
              <a:blip r:embed="rId3"/>
              <a:srcRect l="15439" r="51307"/>
              <a:stretch/>
            </p:blipFill>
            <p:spPr>
              <a:xfrm>
                <a:off x="5734048" y="721178"/>
                <a:ext cx="2571751" cy="3371850"/>
              </a:xfrm>
              <a:prstGeom prst="rect">
                <a:avLst/>
              </a:prstGeom>
            </p:spPr>
          </p:pic>
          <p:cxnSp>
            <p:nvCxnSpPr>
              <p:cNvPr id="9" name="Straight Connector 8"/>
              <p:cNvCxnSpPr/>
              <p:nvPr/>
            </p:nvCxnSpPr>
            <p:spPr>
              <a:xfrm>
                <a:off x="6705600" y="1949450"/>
                <a:ext cx="70757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srcRect l="15439" t="35129" r="72209" b="26453"/>
              <a:stretch/>
            </p:blipFill>
            <p:spPr>
              <a:xfrm flipH="1">
                <a:off x="7249582" y="1905000"/>
                <a:ext cx="1202267" cy="1295401"/>
              </a:xfrm>
              <a:prstGeom prst="rect">
                <a:avLst/>
              </a:prstGeom>
            </p:spPr>
          </p:pic>
        </p:grpSp>
        <p:pic>
          <p:nvPicPr>
            <p:cNvPr id="11" name="Picture 10"/>
            <p:cNvPicPr>
              <a:picLocks noChangeAspect="1"/>
            </p:cNvPicPr>
            <p:nvPr/>
          </p:nvPicPr>
          <p:blipFill rotWithShape="1">
            <a:blip r:embed="rId3"/>
            <a:srcRect l="237" t="20758" r="93112" b="25005"/>
            <a:stretch/>
          </p:blipFill>
          <p:spPr>
            <a:xfrm>
              <a:off x="5205184" y="1416501"/>
              <a:ext cx="533400" cy="1828800"/>
            </a:xfrm>
            <a:prstGeom prst="rect">
              <a:avLst/>
            </a:prstGeom>
          </p:spPr>
        </p:pic>
      </p:gr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910349" cy="5334000"/>
              </a:xfrm>
            </p:spPr>
            <p:txBody>
              <a:bodyPr>
                <a:normAutofit/>
              </a:bodyPr>
              <a:lstStyle/>
              <a:p>
                <a:r>
                  <a:rPr lang="el-GR" b="1" dirty="0">
                    <a:latin typeface="Calibri" panose="020F0502020204030204" pitchFamily="34" charset="0"/>
                    <a:cs typeface="Calibri" panose="020F0502020204030204" pitchFamily="34" charset="0"/>
                  </a:rPr>
                  <a:t>Οι Κανόνες του </a:t>
                </a:r>
                <a:r>
                  <a:rPr lang="en-US" b="1" dirty="0">
                    <a:latin typeface="Calibri" panose="020F0502020204030204" pitchFamily="34" charset="0"/>
                    <a:cs typeface="Calibri" panose="020F0502020204030204" pitchFamily="34" charset="0"/>
                  </a:rPr>
                  <a:t>Kirchhoff</a:t>
                </a:r>
                <a:endParaRPr lang="en-US" sz="16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Δείτε το παράδειγμα δεξιά</a:t>
                </a:r>
              </a:p>
              <a:p>
                <a:pPr lvl="1"/>
                <a:r>
                  <a:rPr lang="el-GR" dirty="0">
                    <a:latin typeface="Calibri" panose="020F0502020204030204" pitchFamily="34" charset="0"/>
                    <a:cs typeface="Calibri" panose="020F0502020204030204" pitchFamily="34" charset="0"/>
                  </a:rPr>
                  <a:t>Έστω ότι η διαδρομή </a:t>
                </a:r>
                <a:r>
                  <a:rPr lang="aa-ET" dirty="0">
                    <a:latin typeface="Calibri" panose="020F0502020204030204" pitchFamily="34" charset="0"/>
                    <a:cs typeface="Calibri" panose="020F0502020204030204" pitchFamily="34" charset="0"/>
                  </a:rPr>
                  <a:t>abcda</a:t>
                </a:r>
                <a:r>
                  <a:rPr lang="en-US" dirty="0">
                    <a:latin typeface="Calibri" panose="020F0502020204030204" pitchFamily="34" charset="0"/>
                    <a:cs typeface="Calibri" panose="020F0502020204030204" pitchFamily="34" charset="0"/>
                  </a:rPr>
                  <a:t>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αποτελεί κλειστό μονοπάτι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(βρόχο), δηλ. το σημείο </a:t>
                </a:r>
                <a:r>
                  <a:rPr lang="aa-ET" dirty="0">
                    <a:latin typeface="Calibri" panose="020F0502020204030204" pitchFamily="34" charset="0"/>
                    <a:cs typeface="Calibri" panose="020F0502020204030204" pitchFamily="34" charset="0"/>
                  </a:rPr>
                  <a:t>d </a:t>
                </a:r>
                <a:r>
                  <a:rPr lang="el-GR" dirty="0">
                    <a:latin typeface="Calibri" panose="020F0502020204030204" pitchFamily="34" charset="0"/>
                    <a:cs typeface="Calibri" panose="020F0502020204030204" pitchFamily="34" charset="0"/>
                  </a:rPr>
                  <a:t>επι-</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στρέφει και «κλείνει» στο σημείο α</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διαφορά δυναμικού </a:t>
                </a:r>
                <a14:m>
                  <m:oMath xmlns:m="http://schemas.openxmlformats.org/officeDocument/2006/math">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𝑏</m:t>
                        </m:r>
                      </m:sub>
                    </m:sSub>
                    <m:r>
                      <a:rPr lang="aa-ET" b="0" i="1" smtClean="0">
                        <a:latin typeface="Cambria Math" panose="02040503050406030204" pitchFamily="18" charset="0"/>
                        <a:cs typeface="Calibri" panose="020F0502020204030204" pitchFamily="34" charset="0"/>
                      </a:rPr>
                      <m:t>−</m:t>
                    </m:r>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𝑎</m:t>
                        </m:r>
                      </m:sub>
                    </m:sSub>
                  </m:oMath>
                </a14:m>
                <a:r>
                  <a:rPr lang="aa-ET"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ισούται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με </a:t>
                </a:r>
                <a14:m>
                  <m:oMath xmlns:m="http://schemas.openxmlformats.org/officeDocument/2006/math">
                    <m:r>
                      <a:rPr lang="el-GR" sz="2800" b="1" i="1">
                        <a:latin typeface="Cambria Math" panose="02040503050406030204" pitchFamily="18" charset="0"/>
                        <a:cs typeface="Calibri" panose="020F0502020204030204" pitchFamily="34" charset="0"/>
                      </a:rPr>
                      <m:t>𝜺</m:t>
                    </m:r>
                  </m:oMath>
                </a14:m>
                <a:r>
                  <a:rPr lang="el-GR"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γιατί διατρέχουμε την πηγή ΗΕΔ από τον αρνητικό πόλο στο θετικό (από χαμηλό σε υψηλό δυναμικό)</a:t>
                </a:r>
              </a:p>
              <a:p>
                <a:pPr lvl="1"/>
                <a:r>
                  <a:rPr lang="el-GR" dirty="0">
                    <a:latin typeface="Calibri" panose="020F0502020204030204" pitchFamily="34" charset="0"/>
                    <a:cs typeface="Calibri" panose="020F0502020204030204" pitchFamily="34" charset="0"/>
                  </a:rPr>
                  <a:t>Αν τη μετρήσετε ως </a:t>
                </a:r>
                <a14:m>
                  <m:oMath xmlns:m="http://schemas.openxmlformats.org/officeDocument/2006/math">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𝑎</m:t>
                        </m:r>
                      </m:sub>
                    </m:sSub>
                    <m:r>
                      <a:rPr lang="aa-ET" b="0" i="1" smtClean="0">
                        <a:latin typeface="Cambria Math" panose="02040503050406030204" pitchFamily="18" charset="0"/>
                        <a:cs typeface="Calibri" panose="020F0502020204030204" pitchFamily="34" charset="0"/>
                      </a:rPr>
                      <m:t>−</m:t>
                    </m:r>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𝑏</m:t>
                        </m:r>
                      </m:sub>
                    </m:sSub>
                  </m:oMath>
                </a14:m>
                <a:r>
                  <a:rPr lang="aa-ET"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θα τη βρείτε ίση με </a:t>
                </a:r>
                <a14:m>
                  <m:oMath xmlns:m="http://schemas.openxmlformats.org/officeDocument/2006/math">
                    <m:r>
                      <a:rPr lang="el-GR" sz="2800" b="1" i="1">
                        <a:latin typeface="Cambria Math" panose="02040503050406030204" pitchFamily="18" charset="0"/>
                        <a:cs typeface="Calibri" panose="020F0502020204030204" pitchFamily="34" charset="0"/>
                      </a:rPr>
                      <m:t>−</m:t>
                    </m:r>
                    <m:r>
                      <a:rPr lang="el-GR" sz="2800" b="1" i="1">
                        <a:latin typeface="Cambria Math" panose="02040503050406030204" pitchFamily="18" charset="0"/>
                        <a:cs typeface="Calibri" panose="020F0502020204030204" pitchFamily="34" charset="0"/>
                      </a:rPr>
                      <m:t>𝜺</m:t>
                    </m:r>
                  </m:oMath>
                </a14:m>
                <a:r>
                  <a:rPr lang="el-GR"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a:t>
                </a:r>
              </a:p>
              <a:p>
                <a:pPr lvl="2"/>
                <a:r>
                  <a:rPr lang="el-GR" dirty="0">
                    <a:latin typeface="Calibri" panose="020F0502020204030204" pitchFamily="34" charset="0"/>
                    <a:cs typeface="Calibri" panose="020F0502020204030204" pitchFamily="34" charset="0"/>
                  </a:rPr>
                  <a:t>Γιατί τη διατρέχετε από το θετικό στον αρνητικό πόλο, δηλ. από υψηλά σε χαμηλά δυναμικά</a:t>
                </a:r>
              </a:p>
              <a:p>
                <a:pPr lvl="3"/>
                <a:r>
                  <a:rPr lang="el-GR" dirty="0">
                    <a:latin typeface="Calibri" panose="020F0502020204030204" pitchFamily="34" charset="0"/>
                    <a:cs typeface="Calibri" panose="020F0502020204030204" pitchFamily="34" charset="0"/>
                  </a:rPr>
                  <a:t>Το δυναμικό στο </a:t>
                </a:r>
                <a14:m>
                  <m:oMath xmlns:m="http://schemas.openxmlformats.org/officeDocument/2006/math">
                    <m:r>
                      <a:rPr lang="el-GR" i="1" dirty="0" smtClean="0">
                        <a:latin typeface="Cambria Math" panose="02040503050406030204" pitchFamily="18" charset="0"/>
                        <a:cs typeface="Calibri" panose="020F0502020204030204" pitchFamily="34" charset="0"/>
                      </a:rPr>
                      <m:t>𝛼</m:t>
                    </m:r>
                  </m:oMath>
                </a14:m>
                <a:r>
                  <a:rPr lang="el-GR" dirty="0">
                    <a:latin typeface="Calibri" panose="020F0502020204030204" pitchFamily="34" charset="0"/>
                    <a:cs typeface="Calibri" panose="020F0502020204030204" pitchFamily="34" charset="0"/>
                  </a:rPr>
                  <a:t> είναι πάντα μικρότερο απ’ ότι στο </a:t>
                </a:r>
                <a14:m>
                  <m:oMath xmlns:m="http://schemas.openxmlformats.org/officeDocument/2006/math">
                    <m:r>
                      <a:rPr lang="aa-ET" i="1" dirty="0" smtClean="0">
                        <a:latin typeface="Cambria Math" panose="02040503050406030204" pitchFamily="18" charset="0"/>
                        <a:cs typeface="Calibri" panose="020F0502020204030204" pitchFamily="34" charset="0"/>
                      </a:rPr>
                      <m:t>𝑏</m:t>
                    </m:r>
                  </m:oMath>
                </a14:m>
                <a:r>
                  <a:rPr lang="el-GR" dirty="0">
                    <a:latin typeface="Calibri" panose="020F0502020204030204" pitchFamily="34" charset="0"/>
                    <a:cs typeface="Calibri" panose="020F0502020204030204" pitchFamily="34" charset="0"/>
                  </a:rPr>
                  <a:t>, αφού σχετίζεται με τον αρνητικό πόλο της πηγής ΗΕΔ</a:t>
                </a:r>
                <a:r>
                  <a:rPr lang="aa-ET" dirty="0">
                    <a:latin typeface="Calibri" panose="020F0502020204030204" pitchFamily="34" charset="0"/>
                    <a:cs typeface="Calibri" panose="020F0502020204030204" pitchFamily="34" charset="0"/>
                  </a:rPr>
                  <a:t>!</a:t>
                </a:r>
                <a:endParaRPr lang="el-GR"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0349" cy="5334000"/>
              </a:xfrm>
              <a:blipFill>
                <a:blip r:embed="rId4"/>
                <a:stretch>
                  <a:fillRect t="-914"/>
                </a:stretch>
              </a:blipFill>
            </p:spPr>
            <p:txBody>
              <a:bodyPr/>
              <a:lstStyle/>
              <a:p>
                <a:r>
                  <a:rPr lang="en-US">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95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grpSp>
        <p:nvGrpSpPr>
          <p:cNvPr id="16" name="Group 15"/>
          <p:cNvGrpSpPr/>
          <p:nvPr/>
        </p:nvGrpSpPr>
        <p:grpSpPr>
          <a:xfrm>
            <a:off x="5203372" y="721178"/>
            <a:ext cx="3287484" cy="3371850"/>
            <a:chOff x="5203372" y="721178"/>
            <a:chExt cx="3287484" cy="3371850"/>
          </a:xfrm>
        </p:grpSpPr>
        <p:grpSp>
          <p:nvGrpSpPr>
            <p:cNvPr id="14" name="Group 13"/>
            <p:cNvGrpSpPr/>
            <p:nvPr/>
          </p:nvGrpSpPr>
          <p:grpSpPr>
            <a:xfrm>
              <a:off x="5734048" y="721178"/>
              <a:ext cx="2756808" cy="3371850"/>
              <a:chOff x="5734048" y="721178"/>
              <a:chExt cx="2756808" cy="3371850"/>
            </a:xfrm>
          </p:grpSpPr>
          <p:sp>
            <p:nvSpPr>
              <p:cNvPr id="4" name="Rectangle 3"/>
              <p:cNvSpPr/>
              <p:nvPr/>
            </p:nvSpPr>
            <p:spPr>
              <a:xfrm>
                <a:off x="7347856" y="1861456"/>
                <a:ext cx="1143000" cy="502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grpSp>
            <p:nvGrpSpPr>
              <p:cNvPr id="10" name="Group 9"/>
              <p:cNvGrpSpPr/>
              <p:nvPr/>
            </p:nvGrpSpPr>
            <p:grpSpPr>
              <a:xfrm>
                <a:off x="5734048" y="721178"/>
                <a:ext cx="2717801" cy="3371850"/>
                <a:chOff x="5734048" y="721178"/>
                <a:chExt cx="2717801" cy="3371850"/>
              </a:xfrm>
            </p:grpSpPr>
            <p:pic>
              <p:nvPicPr>
                <p:cNvPr id="5" name="Picture 4"/>
                <p:cNvPicPr>
                  <a:picLocks noChangeAspect="1"/>
                </p:cNvPicPr>
                <p:nvPr/>
              </p:nvPicPr>
              <p:blipFill rotWithShape="1">
                <a:blip r:embed="rId3"/>
                <a:srcRect l="15439" r="51307"/>
                <a:stretch/>
              </p:blipFill>
              <p:spPr>
                <a:xfrm>
                  <a:off x="5734048" y="721178"/>
                  <a:ext cx="2571751" cy="3371850"/>
                </a:xfrm>
                <a:prstGeom prst="rect">
                  <a:avLst/>
                </a:prstGeom>
              </p:spPr>
            </p:pic>
            <p:cxnSp>
              <p:nvCxnSpPr>
                <p:cNvPr id="9" name="Straight Connector 8"/>
                <p:cNvCxnSpPr/>
                <p:nvPr/>
              </p:nvCxnSpPr>
              <p:spPr>
                <a:xfrm>
                  <a:off x="6705600" y="1949450"/>
                  <a:ext cx="70757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a:srcRect l="15439" t="35129" r="72209" b="26453"/>
                <a:stretch/>
              </p:blipFill>
              <p:spPr>
                <a:xfrm flipH="1">
                  <a:off x="7249582" y="1905000"/>
                  <a:ext cx="1202267" cy="1295401"/>
                </a:xfrm>
                <a:prstGeom prst="rect">
                  <a:avLst/>
                </a:prstGeom>
              </p:spPr>
            </p:pic>
          </p:grpSp>
          <p:cxnSp>
            <p:nvCxnSpPr>
              <p:cNvPr id="11" name="Straight Arrow Connector 10"/>
              <p:cNvCxnSpPr/>
              <p:nvPr/>
            </p:nvCxnSpPr>
            <p:spPr>
              <a:xfrm>
                <a:off x="7919356" y="1905000"/>
                <a:ext cx="5444" cy="1219200"/>
              </a:xfrm>
              <a:prstGeom prst="straightConnector1">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7983454" y="2277060"/>
                    <a:ext cx="25353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aa-E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𝐼𝑟</m:t>
                          </m:r>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983454" y="2277060"/>
                    <a:ext cx="253531" cy="276999"/>
                  </a:xfrm>
                  <a:prstGeom prst="rect">
                    <a:avLst/>
                  </a:prstGeom>
                  <a:blipFill>
                    <a:blip r:embed="rId4"/>
                    <a:stretch>
                      <a:fillRect l="-24390" r="-19512" b="-8889"/>
                    </a:stretch>
                  </a:blipFill>
                </p:spPr>
                <p:txBody>
                  <a:bodyPr/>
                  <a:lstStyle/>
                  <a:p>
                    <a:r>
                      <a:rPr lang="en-US">
                        <a:noFill/>
                      </a:rPr>
                      <a:t> </a:t>
                    </a:r>
                  </a:p>
                </p:txBody>
              </p:sp>
            </mc:Fallback>
          </mc:AlternateContent>
        </p:grpSp>
        <p:pic>
          <p:nvPicPr>
            <p:cNvPr id="15" name="Picture 14"/>
            <p:cNvPicPr>
              <a:picLocks noChangeAspect="1"/>
            </p:cNvPicPr>
            <p:nvPr/>
          </p:nvPicPr>
          <p:blipFill rotWithShape="1">
            <a:blip r:embed="rId3"/>
            <a:srcRect l="237" t="20758" r="93112" b="25005"/>
            <a:stretch/>
          </p:blipFill>
          <p:spPr>
            <a:xfrm>
              <a:off x="5203372" y="1416501"/>
              <a:ext cx="533400" cy="1828800"/>
            </a:xfrm>
            <a:prstGeom prst="rect">
              <a:avLst/>
            </a:prstGeom>
          </p:spPr>
        </p:pic>
      </p:gr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82486"/>
                <a:ext cx="7910349" cy="5246914"/>
              </a:xfrm>
            </p:spPr>
            <p:txBody>
              <a:bodyPr>
                <a:normAutofit lnSpcReduction="10000"/>
              </a:bodyPr>
              <a:lstStyle/>
              <a:p>
                <a:r>
                  <a:rPr lang="el-GR" b="1" dirty="0">
                    <a:latin typeface="Calibri" panose="020F0502020204030204" pitchFamily="34" charset="0"/>
                    <a:cs typeface="Calibri" panose="020F0502020204030204" pitchFamily="34" charset="0"/>
                  </a:rPr>
                  <a:t>Οι Κανόνες του </a:t>
                </a:r>
                <a:r>
                  <a:rPr lang="en-US" b="1" dirty="0">
                    <a:latin typeface="Calibri" panose="020F0502020204030204" pitchFamily="34" charset="0"/>
                    <a:cs typeface="Calibri" panose="020F0502020204030204" pitchFamily="34" charset="0"/>
                  </a:rPr>
                  <a:t>Kirchhoff</a:t>
                </a:r>
                <a:endParaRPr lang="en-US" sz="16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Δείτε το παράδειγμα δεξιά</a:t>
                </a:r>
              </a:p>
              <a:p>
                <a:pPr lvl="1"/>
                <a:r>
                  <a:rPr lang="el-GR" dirty="0">
                    <a:latin typeface="Calibri" panose="020F0502020204030204" pitchFamily="34" charset="0"/>
                    <a:cs typeface="Calibri" panose="020F0502020204030204" pitchFamily="34" charset="0"/>
                  </a:rPr>
                  <a:t>Έστω ότι η διαδρομή </a:t>
                </a:r>
                <a:r>
                  <a:rPr lang="aa-ET" dirty="0">
                    <a:latin typeface="Calibri" panose="020F0502020204030204" pitchFamily="34" charset="0"/>
                    <a:cs typeface="Calibri" panose="020F0502020204030204" pitchFamily="34" charset="0"/>
                  </a:rPr>
                  <a:t>abcda</a:t>
                </a:r>
                <a:r>
                  <a:rPr lang="en-US" dirty="0">
                    <a:latin typeface="Calibri" panose="020F0502020204030204" pitchFamily="34" charset="0"/>
                    <a:cs typeface="Calibri" panose="020F0502020204030204" pitchFamily="34" charset="0"/>
                  </a:rPr>
                  <a:t>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αποτελεί κλειστό μονοπάτι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(βρόχο), δηλ. το σημείο </a:t>
                </a:r>
                <a:r>
                  <a:rPr lang="aa-ET" dirty="0">
                    <a:latin typeface="Calibri" panose="020F0502020204030204" pitchFamily="34" charset="0"/>
                    <a:cs typeface="Calibri" panose="020F0502020204030204" pitchFamily="34" charset="0"/>
                  </a:rPr>
                  <a:t>d </a:t>
                </a:r>
                <a:r>
                  <a:rPr lang="el-GR" dirty="0">
                    <a:latin typeface="Calibri" panose="020F0502020204030204" pitchFamily="34" charset="0"/>
                    <a:cs typeface="Calibri" panose="020F0502020204030204" pitchFamily="34" charset="0"/>
                  </a:rPr>
                  <a:t>επι-</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στρέφει και «κλείνει» στο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σημείο α</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διαφορά δυναμικού </a:t>
                </a:r>
                <a14:m>
                  <m:oMath xmlns:m="http://schemas.openxmlformats.org/officeDocument/2006/math">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𝑑</m:t>
                        </m:r>
                      </m:sub>
                    </m:sSub>
                    <m:r>
                      <a:rPr lang="aa-ET" b="0" i="1" smtClean="0">
                        <a:latin typeface="Cambria Math" panose="02040503050406030204" pitchFamily="18" charset="0"/>
                        <a:cs typeface="Calibri" panose="020F0502020204030204" pitchFamily="34" charset="0"/>
                      </a:rPr>
                      <m:t>−</m:t>
                    </m:r>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𝑐</m:t>
                        </m:r>
                      </m:sub>
                    </m:sSub>
                  </m:oMath>
                </a14:m>
                <a:r>
                  <a:rPr lang="aa-ET"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ισούται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με </a:t>
                </a:r>
                <a14:m>
                  <m:oMath xmlns:m="http://schemas.openxmlformats.org/officeDocument/2006/math">
                    <m:r>
                      <a:rPr lang="aa-ET" sz="2000">
                        <a:latin typeface="Cambria Math" panose="02040503050406030204" pitchFamily="18" charset="0"/>
                        <a:cs typeface="Calibri" panose="020F0502020204030204" pitchFamily="34" charset="0"/>
                      </a:rPr>
                      <m:t>−</m:t>
                    </m:r>
                    <m:r>
                      <a:rPr lang="aa-ET" sz="2000" i="1">
                        <a:latin typeface="Cambria Math" panose="02040503050406030204" pitchFamily="18" charset="0"/>
                        <a:cs typeface="Calibri" panose="020F0502020204030204" pitchFamily="34" charset="0"/>
                      </a:rPr>
                      <m:t>𝐼𝑟</m:t>
                    </m:r>
                  </m:oMath>
                </a14:m>
                <a:r>
                  <a:rPr lang="el-GR"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γιατί διατρέχουμε τον αντιστάτη </a:t>
                </a:r>
                <a:r>
                  <a:rPr lang="el-GR" b="1" dirty="0">
                    <a:latin typeface="Calibri" panose="020F0502020204030204" pitchFamily="34" charset="0"/>
                    <a:cs typeface="Calibri" panose="020F0502020204030204" pitchFamily="34" charset="0"/>
                  </a:rPr>
                  <a:t>κατά τη φορά</a:t>
                </a:r>
                <a:r>
                  <a:rPr lang="el-GR" dirty="0">
                    <a:latin typeface="Calibri" panose="020F0502020204030204" pitchFamily="34" charset="0"/>
                    <a:cs typeface="Calibri" panose="020F0502020204030204" pitchFamily="34" charset="0"/>
                  </a:rPr>
                  <a:t> του ρευματος (</a:t>
                </a:r>
                <a14:m>
                  <m:oMath xmlns:m="http://schemas.openxmlformats.org/officeDocument/2006/math">
                    <m:r>
                      <a:rPr lang="el-GR" b="0" i="1" smtClean="0">
                        <a:latin typeface="Cambria Math" panose="02040503050406030204" pitchFamily="18" charset="0"/>
                        <a:cs typeface="Calibri" panose="020F0502020204030204" pitchFamily="34" charset="0"/>
                      </a:rPr>
                      <m:t>+</m:t>
                    </m:r>
                    <m:r>
                      <a:rPr lang="aa-ET" b="0" i="1" smtClean="0">
                        <a:latin typeface="Cambria Math" panose="02040503050406030204" pitchFamily="18" charset="0"/>
                        <a:cs typeface="Calibri" panose="020F0502020204030204" pitchFamily="34" charset="0"/>
                      </a:rPr>
                      <m:t>𝐼𝑟</m:t>
                    </m:r>
                  </m:oMath>
                </a14:m>
                <a:r>
                  <a:rPr lang="aa-ET" i="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αν τον διατρέχαμε </a:t>
                </a:r>
                <a:r>
                  <a:rPr lang="el-GR" b="1" dirty="0">
                    <a:latin typeface="Calibri" panose="020F0502020204030204" pitchFamily="34" charset="0"/>
                    <a:cs typeface="Calibri" panose="020F0502020204030204" pitchFamily="34" charset="0"/>
                  </a:rPr>
                  <a:t>αντίθετα</a:t>
                </a:r>
                <a:r>
                  <a:rPr lang="el-GR" dirty="0">
                    <a:latin typeface="Calibri" panose="020F0502020204030204" pitchFamily="34" charset="0"/>
                    <a:cs typeface="Calibri" panose="020F0502020204030204" pitchFamily="34" charset="0"/>
                  </a:rPr>
                  <a:t> του ρεύματος)</a:t>
                </a:r>
                <a:endParaRPr lang="el-GR" i="1"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Το ρεύμα </a:t>
                </a:r>
                <a:r>
                  <a:rPr lang="aa-ET"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θετικά φορτία) αποδίδει ηλεκτρική δυναμική ενέργεια στον αντιστάτη και άρα το ηλεκτρικό δυναμικό στο σημείο </a:t>
                </a:r>
                <a:r>
                  <a:rPr lang="aa-ET" dirty="0">
                    <a:latin typeface="Calibri" panose="020F0502020204030204" pitchFamily="34" charset="0"/>
                    <a:cs typeface="Calibri" panose="020F0502020204030204" pitchFamily="34" charset="0"/>
                  </a:rPr>
                  <a:t>d (</a:t>
                </a:r>
                <a:r>
                  <a:rPr lang="el-GR" dirty="0">
                    <a:latin typeface="Calibri" panose="020F0502020204030204" pitchFamily="34" charset="0"/>
                    <a:cs typeface="Calibri" panose="020F0502020204030204" pitchFamily="34" charset="0"/>
                  </a:rPr>
                  <a:t>στην «έξοδο» του ρεύματος από τον αντιστάτη) θα είναι χαμηλότερο από αυτό του σημείου </a:t>
                </a:r>
                <a:r>
                  <a:rPr lang="aa-ET" dirty="0">
                    <a:latin typeface="Calibri" panose="020F0502020204030204" pitchFamily="34" charset="0"/>
                    <a:cs typeface="Calibri" panose="020F0502020204030204" pitchFamily="34" charset="0"/>
                  </a:rPr>
                  <a:t>c</a:t>
                </a:r>
                <a:r>
                  <a:rPr lang="el-GR" dirty="0">
                    <a:latin typeface="Calibri" panose="020F0502020204030204" pitchFamily="34" charset="0"/>
                    <a:cs typeface="Calibri" panose="020F0502020204030204" pitchFamily="34" charset="0"/>
                  </a:rPr>
                  <a:t> (στην «είσοδο»)</a:t>
                </a:r>
              </a:p>
              <a:p>
                <a:pPr lvl="2"/>
                <a:r>
                  <a:rPr lang="el-GR" dirty="0">
                    <a:latin typeface="Calibri" panose="020F0502020204030204" pitchFamily="34" charset="0"/>
                    <a:cs typeface="Calibri" panose="020F0502020204030204" pitchFamily="34" charset="0"/>
                  </a:rPr>
                  <a:t>Υπάρχει </a:t>
                </a:r>
                <a:r>
                  <a:rPr lang="el-GR" b="1" dirty="0">
                    <a:latin typeface="Calibri" panose="020F0502020204030204" pitchFamily="34" charset="0"/>
                    <a:cs typeface="Calibri" panose="020F0502020204030204" pitchFamily="34" charset="0"/>
                  </a:rPr>
                  <a:t>πτώση δυναμικού (πτώση τάσης) </a:t>
                </a:r>
                <a:r>
                  <a:rPr lang="el-GR" dirty="0">
                    <a:latin typeface="Calibri" panose="020F0502020204030204" pitchFamily="34" charset="0"/>
                    <a:cs typeface="Calibri" panose="020F0502020204030204" pitchFamily="34" charset="0"/>
                  </a:rPr>
                  <a:t>λόγω μείωσης της ηλεκτρικής δυναμικής ενέργειας ανά μονάδα φορτίου!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82486"/>
                <a:ext cx="7910349" cy="5246914"/>
              </a:xfrm>
              <a:blipFill>
                <a:blip r:embed="rId5"/>
                <a:stretch>
                  <a:fillRect t="-1626" r="-693"/>
                </a:stretch>
              </a:blipFill>
            </p:spPr>
            <p:txBody>
              <a:bodyPr/>
              <a:lstStyle/>
              <a:p>
                <a:r>
                  <a:rPr lang="en-US">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38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5334000"/>
              </a:xfrm>
            </p:spPr>
            <p:txBody>
              <a:bodyPr>
                <a:normAutofit/>
              </a:bodyPr>
              <a:lstStyle/>
              <a:p>
                <a:r>
                  <a:rPr lang="el-GR" b="1" dirty="0">
                    <a:latin typeface="Calibri" panose="020F0502020204030204" pitchFamily="34" charset="0"/>
                    <a:cs typeface="Calibri" panose="020F0502020204030204" pitchFamily="34" charset="0"/>
                  </a:rPr>
                  <a:t>Ο νόμος του </a:t>
                </a:r>
                <a:r>
                  <a:rPr lang="en-US" b="1" dirty="0">
                    <a:latin typeface="Calibri" panose="020F0502020204030204" pitchFamily="34" charset="0"/>
                    <a:cs typeface="Calibri" panose="020F0502020204030204" pitchFamily="34" charset="0"/>
                  </a:rPr>
                  <a:t>Coulomb</a:t>
                </a:r>
                <a:endParaRPr lang="el-GR" dirty="0">
                  <a:latin typeface="Calibri" panose="020F0502020204030204" pitchFamily="34" charset="0"/>
                  <a:cs typeface="Calibri" panose="020F0502020204030204" pitchFamily="34" charset="0"/>
                </a:endParaRPr>
              </a:p>
              <a:p>
                <a:r>
                  <a:rPr lang="el-GR" sz="2200" b="1" dirty="0">
                    <a:latin typeface="Calibri" panose="020F0502020204030204" pitchFamily="34" charset="0"/>
                    <a:cs typeface="Calibri" panose="020F0502020204030204" pitchFamily="34" charset="0"/>
                  </a:rPr>
                  <a:t>Σταθερά </a:t>
                </a:r>
                <a14:m>
                  <m:oMath xmlns:m="http://schemas.openxmlformats.org/officeDocument/2006/math">
                    <m:sSub>
                      <m:sSubPr>
                        <m:ctrlPr>
                          <a:rPr lang="en-US" sz="2200" b="1" i="1">
                            <a:latin typeface="Cambria Math" panose="02040503050406030204" pitchFamily="18" charset="0"/>
                          </a:rPr>
                        </m:ctrlPr>
                      </m:sSubPr>
                      <m:e>
                        <m:r>
                          <a:rPr lang="en-US" sz="2200" b="1" i="1">
                            <a:latin typeface="Cambria Math" panose="02040503050406030204" pitchFamily="18" charset="0"/>
                          </a:rPr>
                          <m:t>𝒌</m:t>
                        </m:r>
                      </m:e>
                      <m:sub>
                        <m:r>
                          <a:rPr lang="en-US" sz="2200" b="1" i="1">
                            <a:latin typeface="Cambria Math" panose="02040503050406030204" pitchFamily="18" charset="0"/>
                          </a:rPr>
                          <m:t>𝒆</m:t>
                        </m:r>
                      </m:sub>
                    </m:sSub>
                  </m:oMath>
                </a14:m>
                <a:endParaRPr lang="en-US" sz="2200" b="1" i="1" dirty="0">
                  <a:latin typeface="Calibri" panose="020F0502020204030204" pitchFamily="34" charset="0"/>
                  <a:cs typeface="Calibri" panose="020F0502020204030204" pitchFamily="34" charset="0"/>
                </a:endParaRPr>
              </a:p>
              <a:p>
                <a:pPr lvl="1"/>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𝑘</m:t>
                        </m:r>
                      </m:e>
                      <m:sub>
                        <m:r>
                          <a:rPr lang="en-US" sz="2000" i="1">
                            <a:latin typeface="Cambria Math" panose="02040503050406030204" pitchFamily="18" charset="0"/>
                          </a:rPr>
                          <m:t>𝑒</m:t>
                        </m:r>
                      </m:sub>
                    </m:sSub>
                    <m:r>
                      <a:rPr lang="el-GR"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9×</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10</m:t>
                        </m:r>
                      </m:e>
                      <m:sup>
                        <m:r>
                          <a:rPr lang="en-US" sz="2000" i="1">
                            <a:latin typeface="Cambria Math" panose="02040503050406030204" pitchFamily="18" charset="0"/>
                            <a:ea typeface="Cambria Math" panose="02040503050406030204" pitchFamily="18" charset="0"/>
                          </a:rPr>
                          <m:t>9</m:t>
                        </m:r>
                      </m:sup>
                    </m:sSup>
                    <m:r>
                      <a:rPr lang="en-US" sz="2000" i="1">
                        <a:latin typeface="Cambria Math" panose="02040503050406030204" pitchFamily="18" charset="0"/>
                        <a:ea typeface="Cambria Math" panose="02040503050406030204" pitchFamily="18" charset="0"/>
                      </a:rPr>
                      <m:t> </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𝑁</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𝑚</m:t>
                            </m:r>
                          </m:e>
                          <m:sup>
                            <m:r>
                              <a:rPr lang="en-US" sz="2000" i="1">
                                <a:latin typeface="Cambria Math" panose="02040503050406030204" pitchFamily="18" charset="0"/>
                                <a:ea typeface="Cambria Math" panose="02040503050406030204" pitchFamily="18" charset="0"/>
                              </a:rPr>
                              <m:t>2</m:t>
                            </m:r>
                          </m:sup>
                        </m:sSup>
                      </m:num>
                      <m:den>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𝐶</m:t>
                            </m:r>
                          </m:e>
                          <m:sup>
                            <m:r>
                              <a:rPr lang="en-US" sz="2000" i="1">
                                <a:latin typeface="Cambria Math" panose="02040503050406030204" pitchFamily="18" charset="0"/>
                                <a:ea typeface="Cambria Math" panose="02040503050406030204" pitchFamily="18" charset="0"/>
                              </a:rPr>
                              <m:t>2</m:t>
                            </m:r>
                          </m:sup>
                        </m:sSup>
                      </m:den>
                    </m:f>
                  </m:oMath>
                </a14:m>
                <a:r>
                  <a:rPr lang="el-GR" sz="2000" i="1"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(περίπου)</a:t>
                </a:r>
                <a:endParaRPr lang="en-US" sz="2000" dirty="0">
                  <a:latin typeface="Calibri" panose="020F0502020204030204" pitchFamily="34" charset="0"/>
                  <a:cs typeface="Calibri" panose="020F0502020204030204" pitchFamily="34" charset="0"/>
                </a:endParaRPr>
              </a:p>
              <a:p>
                <a:pPr lvl="1"/>
                <a:r>
                  <a:rPr lang="el-GR" sz="2000" dirty="0">
                    <a:latin typeface="Calibri" panose="020F0502020204030204" pitchFamily="34" charset="0"/>
                    <a:cs typeface="Calibri" panose="020F0502020204030204" pitchFamily="34" charset="0"/>
                  </a:rPr>
                  <a:t>Επίσης, γράφεται ως </a:t>
                </a:r>
                <a:endParaRPr lang="en-US" sz="20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𝑘</m:t>
                          </m:r>
                        </m:e>
                        <m:sub>
                          <m:r>
                            <a:rPr lang="en-US" sz="2000" i="1">
                              <a:latin typeface="Cambria Math" panose="02040503050406030204" pitchFamily="18" charset="0"/>
                            </a:rPr>
                            <m:t>𝑒</m:t>
                          </m:r>
                        </m:sub>
                      </m:sSub>
                      <m:r>
                        <a:rPr lang="el-GR" sz="2000" i="1">
                          <a:latin typeface="Cambria Math" panose="02040503050406030204" pitchFamily="18" charset="0"/>
                        </a:rPr>
                        <m:t>=</m:t>
                      </m:r>
                      <m:f>
                        <m:fPr>
                          <m:ctrlPr>
                            <a:rPr lang="el-GR" sz="2000" i="1">
                              <a:latin typeface="Cambria Math" panose="02040503050406030204" pitchFamily="18" charset="0"/>
                            </a:rPr>
                          </m:ctrlPr>
                        </m:fPr>
                        <m:num>
                          <m:r>
                            <a:rPr lang="el-GR" sz="2000" i="1">
                              <a:latin typeface="Cambria Math" panose="02040503050406030204" pitchFamily="18" charset="0"/>
                            </a:rPr>
                            <m:t>1</m:t>
                          </m:r>
                        </m:num>
                        <m:den>
                          <m:r>
                            <a:rPr lang="el-GR" sz="2000" i="1">
                              <a:latin typeface="Cambria Math" panose="02040503050406030204" pitchFamily="18" charset="0"/>
                            </a:rPr>
                            <m:t>4</m:t>
                          </m:r>
                          <m:r>
                            <a:rPr lang="el-GR" sz="2000" i="1">
                              <a:latin typeface="Cambria Math" panose="02040503050406030204" pitchFamily="18" charset="0"/>
                            </a:rPr>
                            <m:t>𝜋</m:t>
                          </m:r>
                          <m:sSub>
                            <m:sSubPr>
                              <m:ctrlPr>
                                <a:rPr lang="el-GR" sz="2000" i="1">
                                  <a:latin typeface="Cambria Math" panose="02040503050406030204" pitchFamily="18" charset="0"/>
                                </a:rPr>
                              </m:ctrlPr>
                            </m:sSubPr>
                            <m:e>
                              <m:r>
                                <a:rPr lang="el-GR" sz="2000" i="1">
                                  <a:latin typeface="Cambria Math" panose="02040503050406030204" pitchFamily="18" charset="0"/>
                                  <a:ea typeface="Cambria Math" panose="02040503050406030204" pitchFamily="18" charset="0"/>
                                </a:rPr>
                                <m:t>𝜖</m:t>
                              </m:r>
                            </m:e>
                            <m:sub>
                              <m:r>
                                <a:rPr lang="el-GR" sz="2000" i="1">
                                  <a:latin typeface="Cambria Math" panose="02040503050406030204" pitchFamily="18" charset="0"/>
                                </a:rPr>
                                <m:t>0</m:t>
                              </m:r>
                            </m:sub>
                          </m:sSub>
                        </m:den>
                      </m:f>
                    </m:oMath>
                  </m:oMathPara>
                </a14:m>
                <a:endParaRPr lang="en-US" sz="2000" dirty="0">
                  <a:latin typeface="Calibri" panose="020F0502020204030204" pitchFamily="34" charset="0"/>
                </a:endParaRPr>
              </a:p>
              <a:p>
                <a:pPr marL="365760" lvl="1" indent="0">
                  <a:buNone/>
                </a:pP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όπου </a:t>
                </a:r>
                <a14:m>
                  <m:oMath xmlns:m="http://schemas.openxmlformats.org/officeDocument/2006/math">
                    <m:sSub>
                      <m:sSubPr>
                        <m:ctrlPr>
                          <a:rPr lang="el-GR" sz="2000" i="1">
                            <a:latin typeface="Cambria Math" panose="02040503050406030204" pitchFamily="18" charset="0"/>
                          </a:rPr>
                        </m:ctrlPr>
                      </m:sSubPr>
                      <m:e>
                        <m:r>
                          <a:rPr lang="el-GR" sz="2000" i="1">
                            <a:latin typeface="Cambria Math" panose="02040503050406030204" pitchFamily="18" charset="0"/>
                            <a:ea typeface="Cambria Math" panose="02040503050406030204" pitchFamily="18" charset="0"/>
                          </a:rPr>
                          <m:t>𝜖</m:t>
                        </m:r>
                      </m:e>
                      <m:sub>
                        <m:r>
                          <a:rPr lang="el-GR" sz="2000" i="1">
                            <a:latin typeface="Cambria Math" panose="02040503050406030204" pitchFamily="18" charset="0"/>
                          </a:rPr>
                          <m:t>0</m:t>
                        </m:r>
                      </m:sub>
                    </m:sSub>
                  </m:oMath>
                </a14:m>
                <a:r>
                  <a:rPr lang="en-US" sz="2000" dirty="0">
                    <a:latin typeface="Calibri" panose="020F0502020204030204" pitchFamily="34" charset="0"/>
                    <a:ea typeface="Cambria Math" panose="02040503050406030204" pitchFamily="18" charset="0"/>
                    <a:cs typeface="Calibri" panose="020F0502020204030204" pitchFamily="34" charset="0"/>
                  </a:rPr>
                  <a:t> </a:t>
                </a:r>
                <a:r>
                  <a:rPr lang="el-GR" sz="2000" dirty="0">
                    <a:latin typeface="Calibri" panose="020F0502020204030204" pitchFamily="34" charset="0"/>
                    <a:ea typeface="Cambria Math" panose="02040503050406030204" pitchFamily="18" charset="0"/>
                    <a:cs typeface="Calibri" panose="020F0502020204030204" pitchFamily="34" charset="0"/>
                  </a:rPr>
                  <a:t>η </a:t>
                </a:r>
                <a:r>
                  <a:rPr lang="el-GR" sz="2000" b="1" dirty="0">
                    <a:latin typeface="Calibri" panose="020F0502020204030204" pitchFamily="34" charset="0"/>
                    <a:ea typeface="Cambria Math" panose="02040503050406030204" pitchFamily="18" charset="0"/>
                    <a:cs typeface="Calibri" panose="020F0502020204030204" pitchFamily="34" charset="0"/>
                  </a:rPr>
                  <a:t>διηλεκτρική σταθερά του κενού</a:t>
                </a:r>
                <a:endParaRPr lang="el-GR" sz="20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Μονάδα μέτρησης ηλεκτρ. δύναμης στο </a:t>
                </a:r>
                <a:r>
                  <a:rPr lang="en-US" sz="2200" dirty="0">
                    <a:latin typeface="Calibri" panose="020F0502020204030204" pitchFamily="34" charset="0"/>
                    <a:cs typeface="Calibri" panose="020F0502020204030204" pitchFamily="34" charset="0"/>
                  </a:rPr>
                  <a:t>S.I. : Newton (N)</a:t>
                </a:r>
              </a:p>
              <a:p>
                <a:r>
                  <a:rPr lang="el-GR" sz="2200" dirty="0">
                    <a:latin typeface="Calibri" panose="020F0502020204030204" pitchFamily="34" charset="0"/>
                    <a:cs typeface="Calibri" panose="020F0502020204030204" pitchFamily="34" charset="0"/>
                  </a:rPr>
                  <a:t>Το μικρότερο ελεύθερο φορτίο που έχει βρεθεί στη φύση είναι </a:t>
                </a:r>
                <a:endParaRPr lang="en-US" sz="220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𝑒</m:t>
                      </m:r>
                      <m:r>
                        <a:rPr lang="en-US" sz="2200" i="1">
                          <a:latin typeface="Cambria Math" panose="02040503050406030204" pitchFamily="18" charset="0"/>
                        </a:rPr>
                        <m:t>=1.602×</m:t>
                      </m:r>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10</m:t>
                          </m:r>
                        </m:e>
                        <m:sup>
                          <m:r>
                            <a:rPr lang="en-US" sz="2200" i="1">
                              <a:latin typeface="Cambria Math" panose="02040503050406030204" pitchFamily="18" charset="0"/>
                              <a:ea typeface="Cambria Math" panose="02040503050406030204" pitchFamily="18" charset="0"/>
                            </a:rPr>
                            <m:t>−19</m:t>
                          </m:r>
                        </m:sup>
                      </m:sSup>
                      <m:r>
                        <a:rPr lang="en-US" sz="2200" i="1">
                          <a:latin typeface="Cambria Math" panose="02040503050406030204" pitchFamily="18" charset="0"/>
                          <a:ea typeface="Cambria Math" panose="02040503050406030204" pitchFamily="18" charset="0"/>
                        </a:rPr>
                        <m:t> </m:t>
                      </m:r>
                      <m:r>
                        <a:rPr lang="en-US" sz="2200" i="1">
                          <a:latin typeface="Cambria Math" panose="02040503050406030204" pitchFamily="18" charset="0"/>
                          <a:ea typeface="Cambria Math" panose="02040503050406030204" pitchFamily="18" charset="0"/>
                        </a:rPr>
                        <m:t>𝐶</m:t>
                      </m:r>
                    </m:oMath>
                  </m:oMathPara>
                </a14:m>
                <a:endParaRPr lang="el-GR" sz="2200" dirty="0">
                  <a:latin typeface="Calibri" panose="020F0502020204030204" pitchFamily="34" charset="0"/>
                  <a:cs typeface="Calibri" panose="020F0502020204030204" pitchFamily="34" charset="0"/>
                </a:endParaRPr>
              </a:p>
              <a:p>
                <a:pPr lvl="1"/>
                <a14:m>
                  <m:oMath xmlns:m="http://schemas.openxmlformats.org/officeDocument/2006/math">
                    <m:r>
                      <a:rPr lang="en-US" sz="2000" b="1" i="1">
                        <a:latin typeface="Cambria Math" panose="02040503050406030204" pitchFamily="18" charset="0"/>
                        <a:ea typeface="Cambria Math" panose="02040503050406030204" pitchFamily="18" charset="0"/>
                      </a:rPr>
                      <m:t>𝑪</m:t>
                    </m:r>
                    <m:r>
                      <a:rPr lang="en-US" sz="2000" b="1" i="1">
                        <a:latin typeface="Cambria Math" panose="02040503050406030204" pitchFamily="18" charset="0"/>
                        <a:ea typeface="Cambria Math" panose="02040503050406030204" pitchFamily="18" charset="0"/>
                      </a:rPr>
                      <m:t>=</m:t>
                    </m:r>
                    <m:r>
                      <a:rPr lang="en-US" sz="2000" b="1">
                        <a:latin typeface="Cambria Math" panose="02040503050406030204" pitchFamily="18" charset="0"/>
                        <a:ea typeface="Cambria Math" panose="02040503050406030204" pitchFamily="18" charset="0"/>
                      </a:rPr>
                      <m:t>𝐂𝐨𝐮𝐥𝐨𝐦𝐛</m:t>
                    </m:r>
                    <m:r>
                      <a:rPr lang="en-US" sz="2000" b="1" i="1">
                        <a:latin typeface="Cambria Math" panose="02040503050406030204" pitchFamily="18" charset="0"/>
                        <a:ea typeface="Cambria Math" panose="02040503050406030204" pitchFamily="18" charset="0"/>
                      </a:rPr>
                      <m:t>:</m:t>
                    </m:r>
                  </m:oMath>
                </a14:m>
                <a:r>
                  <a:rPr lang="el-GR" sz="2000" b="1" dirty="0">
                    <a:latin typeface="Calibri" panose="020F0502020204030204" pitchFamily="34" charset="0"/>
                    <a:cs typeface="Calibri" panose="020F0502020204030204" pitchFamily="34" charset="0"/>
                  </a:rPr>
                  <a:t> μονάδα μέτρησης φορτίου</a:t>
                </a:r>
              </a:p>
              <a:p>
                <a:pPr lvl="1"/>
                <a:r>
                  <a:rPr lang="el-GR" sz="2000" dirty="0">
                    <a:latin typeface="Calibri" panose="020F0502020204030204" pitchFamily="34" charset="0"/>
                    <a:cs typeface="Calibri" panose="020F0502020204030204" pitchFamily="34" charset="0"/>
                  </a:rPr>
                  <a:t>Μη θεμελιώδης μονάδα μέτρησης</a:t>
                </a:r>
              </a:p>
              <a:p>
                <a:pPr lvl="2"/>
                <a:r>
                  <a:rPr lang="el-GR" sz="1800" dirty="0">
                    <a:latin typeface="Calibri" panose="020F0502020204030204" pitchFamily="34" charset="0"/>
                    <a:cs typeface="Calibri" panose="020F0502020204030204" pitchFamily="34" charset="0"/>
                  </a:rPr>
                  <a:t>Εξαρτάται από άλλες μονάδες που θα δούμε στη συνέχεια</a:t>
                </a:r>
                <a:endParaRPr lang="en-US" sz="18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872249" cy="5334000"/>
              </a:xfrm>
              <a:blipFill>
                <a:blip r:embed="rId2"/>
                <a:stretch>
                  <a:fillRect t="-914"/>
                </a:stretch>
              </a:blipFill>
            </p:spPr>
            <p:txBody>
              <a:bodyPr/>
              <a:lstStyle/>
              <a:p>
                <a:r>
                  <a:rPr lang="en-US">
                    <a:noFill/>
                  </a:rPr>
                  <a:t> </a:t>
                </a:r>
              </a:p>
            </p:txBody>
          </p:sp>
        </mc:Fallback>
      </mc:AlternateContent>
    </p:spTree>
    <p:extLst>
      <p:ext uri="{BB962C8B-B14F-4D97-AF65-F5344CB8AC3E}">
        <p14:creationId xmlns:p14="http://schemas.microsoft.com/office/powerpoint/2010/main" val="202456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500"/>
                                        <p:tgtEl>
                                          <p:spTgt spid="3">
                                            <p:txEl>
                                              <p:pRg st="10" end="1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6994"/>
          <a:stretch/>
        </p:blipFill>
        <p:spPr>
          <a:xfrm>
            <a:off x="5670572" y="990601"/>
            <a:ext cx="3013133" cy="3128726"/>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371600"/>
                <a:ext cx="5257800" cy="5334000"/>
              </a:xfrm>
            </p:spPr>
            <p:txBody>
              <a:bodyPr>
                <a:normAutofit/>
              </a:bodyPr>
              <a:lstStyle/>
              <a:p>
                <a:r>
                  <a:rPr lang="el-GR" b="1" dirty="0">
                    <a:latin typeface="Calibri" panose="020F0502020204030204" pitchFamily="34" charset="0"/>
                    <a:cs typeface="Calibri" panose="020F0502020204030204" pitchFamily="34" charset="0"/>
                  </a:rPr>
                  <a:t>Κανόνες προσήμου</a:t>
                </a:r>
              </a:p>
              <a:p>
                <a:pPr lvl="1"/>
                <a:r>
                  <a:rPr lang="en-US" dirty="0">
                    <a:latin typeface="Calibri" panose="020F0502020204030204" pitchFamily="34" charset="0"/>
                    <a:cs typeface="Calibri" panose="020F0502020204030204" pitchFamily="34" charset="0"/>
                  </a:rPr>
                  <a:t>1</a:t>
                </a:r>
                <a:r>
                  <a:rPr lang="el-GR" dirty="0">
                    <a:latin typeface="Calibri" panose="020F0502020204030204" pitchFamily="34" charset="0"/>
                    <a:cs typeface="Calibri" panose="020F0502020204030204" pitchFamily="34" charset="0"/>
                  </a:rPr>
                  <a:t>. Η διαφορά δυναμικού στα άκρα</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αντιστάτη αντίστασης </a:t>
                </a:r>
                <a14:m>
                  <m:oMath xmlns:m="http://schemas.openxmlformats.org/officeDocument/2006/math">
                    <m:r>
                      <a:rPr lang="aa-ET" i="1" dirty="0" smtClean="0">
                        <a:latin typeface="Cambria Math" panose="02040503050406030204" pitchFamily="18" charset="0"/>
                        <a:cs typeface="Calibri" panose="020F0502020204030204" pitchFamily="34" charset="0"/>
                      </a:rPr>
                      <m:t>𝑅</m:t>
                    </m:r>
                  </m:oMath>
                </a14:m>
                <a:r>
                  <a:rPr lang="aa-ET"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με τη φορά του ρεύματος</a:t>
                </a:r>
                <a14:m>
                  <m:oMath xmlns:m="http://schemas.openxmlformats.org/officeDocument/2006/math">
                    <m:r>
                      <a:rPr lang="el-GR" i="1" dirty="0" smtClean="0">
                        <a:latin typeface="Cambria Math" panose="02040503050406030204" pitchFamily="18" charset="0"/>
                        <a:cs typeface="Calibri" panose="020F0502020204030204" pitchFamily="34" charset="0"/>
                      </a:rPr>
                      <m:t> </m:t>
                    </m:r>
                    <m:r>
                      <a:rPr lang="en-US" i="1" dirty="0" smtClean="0">
                        <a:latin typeface="Cambria Math" panose="02040503050406030204" pitchFamily="18" charset="0"/>
                        <a:cs typeface="Calibri" panose="020F0502020204030204" pitchFamily="34" charset="0"/>
                      </a:rPr>
                      <m:t>𝐼</m:t>
                    </m:r>
                    <m:r>
                      <a:rPr lang="en-US" i="1" dirty="0" smtClean="0">
                        <a:latin typeface="Cambria Math" panose="02040503050406030204" pitchFamily="18" charset="0"/>
                        <a:cs typeface="Calibri" panose="020F0502020204030204" pitchFamily="34" charset="0"/>
                      </a:rPr>
                      <m:t> </m:t>
                    </m:r>
                  </m:oMath>
                </a14:m>
                <a:r>
                  <a:rPr lang="el-GR" dirty="0">
                    <a:latin typeface="Calibri" panose="020F0502020204030204" pitchFamily="34" charset="0"/>
                    <a:cs typeface="Calibri" panose="020F0502020204030204" pitchFamily="34" charset="0"/>
                  </a:rPr>
                  <a:t>είναι </a:t>
                </a:r>
                <a:endParaRPr lang="en-US" dirty="0">
                  <a:latin typeface="Calibri" panose="020F0502020204030204" pitchFamily="34" charset="0"/>
                  <a:cs typeface="Calibri" panose="020F0502020204030204" pitchFamily="34" charset="0"/>
                </a:endParaRPr>
              </a:p>
              <a:p>
                <a:pPr lvl="1"/>
                <a:endParaRPr lang="en-US" i="0" dirty="0">
                  <a:latin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sz="2400" dirty="0">
                          <a:latin typeface="Cambria Math" panose="02040503050406030204" pitchFamily="18" charset="0"/>
                          <a:cs typeface="Calibri" panose="020F0502020204030204" pitchFamily="34" charset="0"/>
                        </a:rPr>
                        <m:t>Δ</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𝑎𝑏</m:t>
                          </m:r>
                        </m:sub>
                      </m:sSub>
                      <m:r>
                        <a:rPr lang="en-US" sz="2400" i="1" dirty="0">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𝑏</m:t>
                          </m:r>
                        </m:sub>
                      </m:sSub>
                      <m:r>
                        <a:rPr lang="en-US" sz="2400" i="1" dirty="0">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𝑎</m:t>
                          </m:r>
                        </m:sub>
                      </m:sSub>
                      <m:r>
                        <a:rPr lang="en-US" sz="2400" i="1" dirty="0">
                          <a:latin typeface="Cambria Math" panose="02040503050406030204" pitchFamily="18" charset="0"/>
                          <a:cs typeface="Calibri" panose="020F0502020204030204" pitchFamily="34" charset="0"/>
                        </a:rPr>
                        <m:t>=</m:t>
                      </m:r>
                      <m:r>
                        <a:rPr lang="en-US" sz="2400" dirty="0">
                          <a:latin typeface="Cambria Math" panose="02040503050406030204" pitchFamily="18" charset="0"/>
                          <a:cs typeface="Calibri" panose="020F0502020204030204" pitchFamily="34" charset="0"/>
                        </a:rPr>
                        <m:t>−</m:t>
                      </m:r>
                      <m:r>
                        <a:rPr lang="en-US" sz="2400" i="1">
                          <a:latin typeface="Cambria Math" panose="02040503050406030204" pitchFamily="18" charset="0"/>
                        </a:rPr>
                        <m:t>𝐼𝑅</m:t>
                      </m:r>
                    </m:oMath>
                  </m:oMathPara>
                </a14:m>
                <a:endParaRPr lang="en-US" sz="2400"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2. </a:t>
                </a:r>
                <a:r>
                  <a:rPr lang="el-GR" dirty="0">
                    <a:latin typeface="Calibri" panose="020F0502020204030204" pitchFamily="34" charset="0"/>
                    <a:cs typeface="Calibri" panose="020F0502020204030204" pitchFamily="34" charset="0"/>
                  </a:rPr>
                  <a:t>Η διαφορά δυναμικού στα άκρα</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αντιστάτη αντίστασης </a:t>
                </a:r>
                <a14:m>
                  <m:oMath xmlns:m="http://schemas.openxmlformats.org/officeDocument/2006/math">
                    <m:r>
                      <a:rPr lang="aa-ET" i="1" dirty="0" smtClean="0">
                        <a:latin typeface="Cambria Math" panose="02040503050406030204" pitchFamily="18" charset="0"/>
                        <a:cs typeface="Calibri" panose="020F0502020204030204" pitchFamily="34" charset="0"/>
                      </a:rPr>
                      <m:t>𝑅</m:t>
                    </m:r>
                  </m:oMath>
                </a14:m>
                <a:r>
                  <a:rPr lang="aa-ET"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με αντίθετη φορά του ρεύματος </a:t>
                </a:r>
                <a14:m>
                  <m:oMath xmlns:m="http://schemas.openxmlformats.org/officeDocument/2006/math">
                    <m:r>
                      <a:rPr lang="en-US" i="1" dirty="0" smtClean="0">
                        <a:latin typeface="Cambria Math" panose="02040503050406030204" pitchFamily="18" charset="0"/>
                        <a:cs typeface="Calibri" panose="020F0502020204030204" pitchFamily="34" charset="0"/>
                      </a:rPr>
                      <m:t>𝐼</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είναι </a:t>
                </a:r>
                <a:endParaRPr lang="en-US" dirty="0">
                  <a:latin typeface="Calibri" panose="020F0502020204030204" pitchFamily="34" charset="0"/>
                  <a:cs typeface="Calibri" panose="020F0502020204030204" pitchFamily="34" charset="0"/>
                </a:endParaRPr>
              </a:p>
              <a:p>
                <a:pPr lvl="1"/>
                <a:endParaRPr lang="en-US" dirty="0">
                  <a:latin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sz="2400" dirty="0">
                          <a:latin typeface="Cambria Math" panose="02040503050406030204" pitchFamily="18" charset="0"/>
                          <a:cs typeface="Calibri" panose="020F0502020204030204" pitchFamily="34" charset="0"/>
                        </a:rPr>
                        <m:t>Δ</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𝑎𝑏</m:t>
                          </m:r>
                        </m:sub>
                      </m:sSub>
                      <m:r>
                        <a:rPr lang="en-US" sz="2400" i="1" dirty="0">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𝑏</m:t>
                          </m:r>
                        </m:sub>
                      </m:sSub>
                      <m:r>
                        <a:rPr lang="en-US" sz="2400" i="1" dirty="0">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𝑎</m:t>
                          </m:r>
                        </m:sub>
                      </m:sSub>
                      <m:r>
                        <a:rPr lang="en-US" sz="2400" i="1" dirty="0">
                          <a:latin typeface="Cambria Math" panose="02040503050406030204" pitchFamily="18" charset="0"/>
                          <a:cs typeface="Calibri" panose="020F0502020204030204" pitchFamily="34" charset="0"/>
                        </a:rPr>
                        <m:t>=</m:t>
                      </m:r>
                      <m:r>
                        <a:rPr lang="en-US" sz="2400" i="1">
                          <a:latin typeface="Cambria Math" panose="02040503050406030204" pitchFamily="18" charset="0"/>
                        </a:rPr>
                        <m:t>𝐼𝑅</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371600"/>
                <a:ext cx="5257800" cy="5334000"/>
              </a:xfrm>
              <a:blipFill rotWithShape="0">
                <a:blip r:embed="rId3"/>
                <a:stretch>
                  <a:fillRect t="-914"/>
                </a:stretch>
              </a:blipFill>
            </p:spPr>
            <p:txBody>
              <a:bodyPr/>
              <a:lstStyle/>
              <a:p>
                <a:r>
                  <a:rPr lang="el-GR">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33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p:grpSp>
        <p:nvGrpSpPr>
          <p:cNvPr id="11" name="Ομάδα 10">
            <a:extLst>
              <a:ext uri="{FF2B5EF4-FFF2-40B4-BE49-F238E27FC236}">
                <a16:creationId xmlns:a16="http://schemas.microsoft.com/office/drawing/2014/main" id="{68FF1BFC-B763-DC1A-3417-746192C3F168}"/>
              </a:ext>
            </a:extLst>
          </p:cNvPr>
          <p:cNvGrpSpPr/>
          <p:nvPr/>
        </p:nvGrpSpPr>
        <p:grpSpPr>
          <a:xfrm>
            <a:off x="5595920" y="990603"/>
            <a:ext cx="3087785" cy="3505199"/>
            <a:chOff x="5595918" y="990601"/>
            <a:chExt cx="3087785" cy="3505199"/>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81128"/>
            <a:stretch/>
          </p:blipFill>
          <p:spPr>
            <a:xfrm>
              <a:off x="5670570" y="990601"/>
              <a:ext cx="3013133" cy="1042307"/>
            </a:xfrm>
            <a:prstGeom prst="rect">
              <a:avLst/>
            </a:prstGeom>
          </p:spPr>
        </p:pic>
        <p:pic>
          <p:nvPicPr>
            <p:cNvPr id="10" name="Picture 3">
              <a:extLst>
                <a:ext uri="{FF2B5EF4-FFF2-40B4-BE49-F238E27FC236}">
                  <a16:creationId xmlns:a16="http://schemas.microsoft.com/office/drawing/2014/main" id="{5732D133-1EAA-CEDA-BBC4-FB3ABC4B3FC7}"/>
                </a:ext>
              </a:extLst>
            </p:cNvPr>
            <p:cNvPicPr>
              <a:picLocks noChangeAspect="1"/>
            </p:cNvPicPr>
            <p:nvPr/>
          </p:nvPicPr>
          <p:blipFill rotWithShape="1">
            <a:blip r:embed="rId2">
              <a:extLst>
                <a:ext uri="{28A0092B-C50C-407E-A947-70E740481C1C}">
                  <a14:useLocalDpi xmlns:a14="http://schemas.microsoft.com/office/drawing/2010/main" val="0"/>
                </a:ext>
              </a:extLst>
            </a:blip>
            <a:srcRect t="56124" b="-1652"/>
            <a:stretch/>
          </p:blipFill>
          <p:spPr>
            <a:xfrm>
              <a:off x="5595918" y="1981200"/>
              <a:ext cx="3013133" cy="2514600"/>
            </a:xfrm>
            <a:prstGeom prst="rect">
              <a:avLst/>
            </a:prstGeom>
          </p:spPr>
        </p:pic>
      </p:gr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371600"/>
                <a:ext cx="5060970" cy="5334000"/>
              </a:xfrm>
            </p:spPr>
            <p:txBody>
              <a:bodyPr>
                <a:normAutofit/>
              </a:bodyPr>
              <a:lstStyle/>
              <a:p>
                <a:r>
                  <a:rPr lang="el-GR" b="1" dirty="0">
                    <a:latin typeface="Calibri" panose="020F0502020204030204" pitchFamily="34" charset="0"/>
                    <a:cs typeface="Calibri" panose="020F0502020204030204" pitchFamily="34" charset="0"/>
                  </a:rPr>
                  <a:t>Κανόνες προσήμου</a:t>
                </a:r>
              </a:p>
              <a:p>
                <a:pPr lvl="1"/>
                <a:r>
                  <a:rPr lang="en-US" dirty="0">
                    <a:latin typeface="Calibri" panose="020F0502020204030204" pitchFamily="34" charset="0"/>
                    <a:cs typeface="Calibri" panose="020F0502020204030204" pitchFamily="34" charset="0"/>
                  </a:rPr>
                  <a:t>3. </a:t>
                </a:r>
                <a:r>
                  <a:rPr lang="el-GR" dirty="0">
                    <a:latin typeface="Calibri" panose="020F0502020204030204" pitchFamily="34" charset="0"/>
                    <a:cs typeface="Calibri" panose="020F0502020204030204" pitchFamily="34" charset="0"/>
                  </a:rPr>
                  <a:t>Η διαφορά δυναμικού στα άκρα</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μιας πηγής ΗΕΔ</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αν τη διατρέχουμε από τον αρνητικό προς</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το θετικό πόλο</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είναι</a:t>
                </a:r>
                <a:endParaRPr lang="en-US" dirty="0">
                  <a:latin typeface="Calibri" panose="020F0502020204030204" pitchFamily="34" charset="0"/>
                  <a:cs typeface="Calibri" panose="020F0502020204030204" pitchFamily="34" charset="0"/>
                </a:endParaRPr>
              </a:p>
              <a:p>
                <a:pPr marL="365760" lvl="1" indent="0">
                  <a:buNone/>
                </a:pPr>
                <a:endParaRPr lang="en-US" sz="1800" dirty="0">
                  <a:latin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sz="2400" dirty="0">
                          <a:latin typeface="Cambria Math" panose="02040503050406030204" pitchFamily="18" charset="0"/>
                          <a:cs typeface="Calibri" panose="020F0502020204030204" pitchFamily="34" charset="0"/>
                        </a:rPr>
                        <m:t>Δ</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𝑎𝑏</m:t>
                          </m:r>
                        </m:sub>
                      </m:sSub>
                      <m:r>
                        <a:rPr lang="en-US" sz="2400" i="1" dirty="0">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𝑏</m:t>
                          </m:r>
                        </m:sub>
                      </m:sSub>
                      <m:r>
                        <a:rPr lang="en-US" sz="2400" i="1" dirty="0">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𝑎</m:t>
                          </m:r>
                        </m:sub>
                      </m:sSub>
                      <m:r>
                        <a:rPr lang="en-US" sz="2400" i="1" dirty="0">
                          <a:latin typeface="Cambria Math" panose="02040503050406030204" pitchFamily="18" charset="0"/>
                          <a:cs typeface="Calibri" panose="020F0502020204030204" pitchFamily="34" charset="0"/>
                        </a:rPr>
                        <m:t>=</m:t>
                      </m:r>
                      <m:r>
                        <a:rPr lang="en-US" sz="2400" i="1" dirty="0">
                          <a:latin typeface="Cambria Math" panose="02040503050406030204" pitchFamily="18" charset="0"/>
                          <a:cs typeface="Calibri" panose="020F0502020204030204" pitchFamily="34" charset="0"/>
                        </a:rPr>
                        <m:t>𝜀</m:t>
                      </m:r>
                    </m:oMath>
                  </m:oMathPara>
                </a14:m>
                <a:endParaRPr lang="el-GR" sz="2400" dirty="0">
                  <a:latin typeface="Calibri" panose="020F0502020204030204" pitchFamily="34" charset="0"/>
                  <a:cs typeface="Calibri" panose="020F0502020204030204" pitchFamily="34" charset="0"/>
                </a:endParaRPr>
              </a:p>
              <a:p>
                <a:pPr lvl="1"/>
                <a:endParaRPr lang="en-US" sz="1800"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4. </a:t>
                </a:r>
                <a:r>
                  <a:rPr lang="el-GR" dirty="0">
                    <a:latin typeface="Calibri" panose="020F0502020204030204" pitchFamily="34" charset="0"/>
                    <a:cs typeface="Calibri" panose="020F0502020204030204" pitchFamily="34" charset="0"/>
                  </a:rPr>
                  <a:t>Η διαφορά δυναμικού στα άκρα</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μιας πηγής ΗΕΔ, αν τη διατρέχουμε από το θετικό προς</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τον αρνητικό πόλο, είναι</a:t>
                </a:r>
                <a:endParaRPr lang="en-US" dirty="0">
                  <a:latin typeface="Calibri" panose="020F0502020204030204" pitchFamily="34" charset="0"/>
                  <a:cs typeface="Calibri" panose="020F0502020204030204" pitchFamily="34" charset="0"/>
                </a:endParaRPr>
              </a:p>
              <a:p>
                <a:pPr marL="365760" lvl="1" indent="0">
                  <a:buNone/>
                </a:pPr>
                <a:endParaRPr lang="en-US" sz="1600" dirty="0">
                  <a:latin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sz="2400" dirty="0">
                          <a:latin typeface="Cambria Math" panose="02040503050406030204" pitchFamily="18" charset="0"/>
                          <a:cs typeface="Calibri" panose="020F0502020204030204" pitchFamily="34" charset="0"/>
                        </a:rPr>
                        <m:t>Δ</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𝑎𝑏</m:t>
                          </m:r>
                        </m:sub>
                      </m:sSub>
                      <m:r>
                        <a:rPr lang="en-US" sz="2400" i="1" dirty="0">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𝑏</m:t>
                          </m:r>
                        </m:sub>
                      </m:sSub>
                      <m:r>
                        <a:rPr lang="en-US" sz="2400" i="1" dirty="0">
                          <a:latin typeface="Cambria Math" panose="02040503050406030204" pitchFamily="18" charset="0"/>
                          <a:cs typeface="Calibri" panose="020F0502020204030204" pitchFamily="34" charset="0"/>
                        </a:rPr>
                        <m:t>−</m:t>
                      </m:r>
                      <m:sSub>
                        <m:sSubPr>
                          <m:ctrlPr>
                            <a:rPr lang="en-US" sz="2400" i="1" dirty="0">
                              <a:latin typeface="Cambria Math" panose="02040503050406030204" pitchFamily="18" charset="0"/>
                              <a:cs typeface="Calibri" panose="020F0502020204030204" pitchFamily="34" charset="0"/>
                            </a:rPr>
                          </m:ctrlPr>
                        </m:sSubPr>
                        <m:e>
                          <m:r>
                            <a:rPr lang="en-US" sz="2400" i="1" dirty="0">
                              <a:latin typeface="Cambria Math" panose="02040503050406030204" pitchFamily="18" charset="0"/>
                              <a:cs typeface="Calibri" panose="020F0502020204030204" pitchFamily="34" charset="0"/>
                            </a:rPr>
                            <m:t>𝑉</m:t>
                          </m:r>
                        </m:e>
                        <m:sub>
                          <m:r>
                            <a:rPr lang="en-US" sz="2400" i="1" dirty="0">
                              <a:latin typeface="Cambria Math" panose="02040503050406030204" pitchFamily="18" charset="0"/>
                              <a:cs typeface="Calibri" panose="020F0502020204030204" pitchFamily="34" charset="0"/>
                            </a:rPr>
                            <m:t>𝑎</m:t>
                          </m:r>
                        </m:sub>
                      </m:sSub>
                      <m:r>
                        <a:rPr lang="en-US" sz="2400" i="1" dirty="0">
                          <a:latin typeface="Cambria Math" panose="02040503050406030204" pitchFamily="18" charset="0"/>
                          <a:cs typeface="Calibri" panose="020F0502020204030204" pitchFamily="34" charset="0"/>
                        </a:rPr>
                        <m:t>=−</m:t>
                      </m:r>
                      <m:r>
                        <a:rPr lang="en-US" sz="2400" i="1" dirty="0">
                          <a:latin typeface="Cambria Math" panose="02040503050406030204" pitchFamily="18" charset="0"/>
                          <a:cs typeface="Calibri" panose="020F0502020204030204" pitchFamily="34" charset="0"/>
                        </a:rPr>
                        <m:t>𝜀</m:t>
                      </m:r>
                    </m:oMath>
                  </m:oMathPara>
                </a14:m>
                <a:endParaRPr lang="el-GR" sz="24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371600"/>
                <a:ext cx="5060970" cy="5334000"/>
              </a:xfrm>
              <a:blipFill rotWithShape="0">
                <a:blip r:embed="rId3"/>
                <a:stretch>
                  <a:fillRect t="-914"/>
                </a:stretch>
              </a:blipFill>
            </p:spPr>
            <p:txBody>
              <a:bodyPr/>
              <a:lstStyle/>
              <a:p>
                <a:r>
                  <a:rPr lang="el-GR">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08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1" y="2560554"/>
            <a:ext cx="4172712" cy="3941857"/>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609600" y="1371600"/>
            <a:ext cx="7924800" cy="5334000"/>
          </a:xfrm>
        </p:spPr>
        <p:txBody>
          <a:bodyPr>
            <a:normAutofit/>
          </a:bodyPr>
          <a:lstStyle/>
          <a:p>
            <a:r>
              <a:rPr lang="el-GR" b="1" dirty="0">
                <a:latin typeface="Calibri" panose="020F0502020204030204" pitchFamily="34" charset="0"/>
                <a:cs typeface="Calibri" panose="020F0502020204030204" pitchFamily="34" charset="0"/>
              </a:rPr>
              <a:t>Παράδειγμα:</a:t>
            </a:r>
          </a:p>
          <a:p>
            <a:pPr lvl="1"/>
            <a:r>
              <a:rPr lang="el-GR" dirty="0">
                <a:latin typeface="Calibri" panose="020F0502020204030204" pitchFamily="34" charset="0"/>
                <a:cs typeface="Calibri" panose="020F0502020204030204" pitchFamily="34" charset="0"/>
              </a:rPr>
              <a:t>Ένα κύκλωμα απλού βρόχου περιέχει δυο αντιστάτες και δυο πηγές όπως στο σχήμα. Βρείτε το ρεύμα που διαρρέει το κύκλωμα.</a:t>
            </a: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50160" y="3075840"/>
              <a:ext cx="3549240" cy="2091600"/>
            </p14:xfrm>
          </p:contentPart>
        </mc:Choice>
        <mc:Fallback xmlns="">
          <p:pic>
            <p:nvPicPr>
              <p:cNvPr id="4" name="Ink 3"/>
              <p:cNvPicPr/>
              <p:nvPr/>
            </p:nvPicPr>
            <p:blipFill>
              <a:blip r:embed="rId4"/>
              <a:stretch>
                <a:fillRect/>
              </a:stretch>
            </p:blipFill>
            <p:spPr>
              <a:xfrm>
                <a:off x="643680" y="3067920"/>
                <a:ext cx="3567960" cy="2112120"/>
              </a:xfrm>
              <a:prstGeom prst="rect">
                <a:avLst/>
              </a:prstGeom>
            </p:spPr>
          </p:pic>
        </mc:Fallback>
      </mc:AlternateContent>
      <p:pic>
        <p:nvPicPr>
          <p:cNvPr id="6"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15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882348-DD1C-2E6B-83A3-6154C5926422}"/>
              </a:ext>
            </a:extLst>
          </p:cNvPr>
          <p:cNvPicPr>
            <a:picLocks noChangeAspect="1"/>
          </p:cNvPicPr>
          <p:nvPr/>
        </p:nvPicPr>
        <p:blipFill rotWithShape="1">
          <a:blip r:embed="rId2">
            <a:extLst>
              <a:ext uri="{28A0092B-C50C-407E-A947-70E740481C1C}">
                <a14:useLocalDpi xmlns:a14="http://schemas.microsoft.com/office/drawing/2010/main" val="0"/>
              </a:ext>
            </a:extLst>
          </a:blip>
          <a:srcRect t="18220" r="7756" b="46994"/>
          <a:stretch/>
        </p:blipFill>
        <p:spPr>
          <a:xfrm>
            <a:off x="6569162" y="3829050"/>
            <a:ext cx="1984288" cy="1371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639" y="700355"/>
            <a:ext cx="3334513" cy="3150031"/>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609600" y="1371600"/>
            <a:ext cx="7924800" cy="533400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a:p>
            <a:pPr lvl="1"/>
            <a:r>
              <a:rPr lang="el-GR" dirty="0">
                <a:latin typeface="Calibri" panose="020F0502020204030204" pitchFamily="34" charset="0"/>
                <a:cs typeface="Calibri" panose="020F0502020204030204" pitchFamily="34" charset="0"/>
              </a:rPr>
              <a:t>Βρείτε το ρεύμα που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διαρρέει το κύκλωμα.</a:t>
            </a:r>
          </a:p>
        </p:txBody>
      </p:sp>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Ομάδα 10">
            <a:extLst>
              <a:ext uri="{FF2B5EF4-FFF2-40B4-BE49-F238E27FC236}">
                <a16:creationId xmlns:a16="http://schemas.microsoft.com/office/drawing/2014/main" id="{6E730018-0C6E-8FC4-AB28-72CE1715B065}"/>
              </a:ext>
            </a:extLst>
          </p:cNvPr>
          <p:cNvGrpSpPr/>
          <p:nvPr/>
        </p:nvGrpSpPr>
        <p:grpSpPr>
          <a:xfrm>
            <a:off x="6696910" y="5134247"/>
            <a:ext cx="1837490" cy="1372946"/>
            <a:chOff x="3886200" y="4498441"/>
            <a:chExt cx="1837490" cy="1372946"/>
          </a:xfrm>
        </p:grpSpPr>
        <p:pic>
          <p:nvPicPr>
            <p:cNvPr id="9" name="Picture 3">
              <a:extLst>
                <a:ext uri="{FF2B5EF4-FFF2-40B4-BE49-F238E27FC236}">
                  <a16:creationId xmlns:a16="http://schemas.microsoft.com/office/drawing/2014/main" id="{C04B3B9D-FB54-69DC-8F0E-8B0265F8FDA7}"/>
                </a:ext>
              </a:extLst>
            </p:cNvPr>
            <p:cNvPicPr>
              <a:picLocks noChangeAspect="1"/>
            </p:cNvPicPr>
            <p:nvPr/>
          </p:nvPicPr>
          <p:blipFill rotWithShape="1">
            <a:blip r:embed="rId2">
              <a:extLst>
                <a:ext uri="{28A0092B-C50C-407E-A947-70E740481C1C}">
                  <a14:useLocalDpi xmlns:a14="http://schemas.microsoft.com/office/drawing/2010/main" val="0"/>
                </a:ext>
              </a:extLst>
            </a:blip>
            <a:srcRect l="5058" t="81231" r="8958" b="1329"/>
            <a:stretch/>
          </p:blipFill>
          <p:spPr>
            <a:xfrm>
              <a:off x="3886200" y="5188227"/>
              <a:ext cx="1837490" cy="683160"/>
            </a:xfrm>
            <a:prstGeom prst="rect">
              <a:avLst/>
            </a:prstGeom>
          </p:spPr>
        </p:pic>
        <p:pic>
          <p:nvPicPr>
            <p:cNvPr id="10" name="Picture 3">
              <a:extLst>
                <a:ext uri="{FF2B5EF4-FFF2-40B4-BE49-F238E27FC236}">
                  <a16:creationId xmlns:a16="http://schemas.microsoft.com/office/drawing/2014/main" id="{1D22313D-76AE-BEB1-6F9B-82075D120F9A}"/>
                </a:ext>
              </a:extLst>
            </p:cNvPr>
            <p:cNvPicPr>
              <a:picLocks noChangeAspect="1"/>
            </p:cNvPicPr>
            <p:nvPr/>
          </p:nvPicPr>
          <p:blipFill rotWithShape="1">
            <a:blip r:embed="rId2">
              <a:extLst>
                <a:ext uri="{28A0092B-C50C-407E-A947-70E740481C1C}">
                  <a14:useLocalDpi xmlns:a14="http://schemas.microsoft.com/office/drawing/2010/main" val="0"/>
                </a:ext>
              </a:extLst>
            </a:blip>
            <a:srcRect l="5058" t="57282" r="8958" b="25278"/>
            <a:stretch/>
          </p:blipFill>
          <p:spPr>
            <a:xfrm>
              <a:off x="3886200" y="4498441"/>
              <a:ext cx="1837490" cy="683160"/>
            </a:xfrm>
            <a:prstGeom prst="rect">
              <a:avLst/>
            </a:prstGeom>
          </p:spPr>
        </p:pic>
      </p:grpSp>
      <p:cxnSp>
        <p:nvCxnSpPr>
          <p:cNvPr id="13" name="Ευθεία γραμμή σύνδεσης 12">
            <a:extLst>
              <a:ext uri="{FF2B5EF4-FFF2-40B4-BE49-F238E27FC236}">
                <a16:creationId xmlns:a16="http://schemas.microsoft.com/office/drawing/2014/main" id="{7DD9511C-8081-6166-55DD-7AB25C670495}"/>
              </a:ext>
            </a:extLst>
          </p:cNvPr>
          <p:cNvCxnSpPr/>
          <p:nvPr/>
        </p:nvCxnSpPr>
        <p:spPr>
          <a:xfrm>
            <a:off x="6553200" y="3352802"/>
            <a:ext cx="0" cy="315439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579600" y="1607040"/>
              <a:ext cx="8336520" cy="4910400"/>
            </p14:xfrm>
          </p:contentPart>
        </mc:Choice>
        <mc:Fallback xmlns="">
          <p:pic>
            <p:nvPicPr>
              <p:cNvPr id="7" name="Ink 6"/>
              <p:cNvPicPr/>
              <p:nvPr/>
            </p:nvPicPr>
            <p:blipFill>
              <a:blip r:embed="rId6"/>
              <a:stretch>
                <a:fillRect/>
              </a:stretch>
            </p:blipFill>
            <p:spPr>
              <a:xfrm>
                <a:off x="572040" y="1599480"/>
                <a:ext cx="8355240" cy="4927320"/>
              </a:xfrm>
              <a:prstGeom prst="rect">
                <a:avLst/>
              </a:prstGeom>
            </p:spPr>
          </p:pic>
        </mc:Fallback>
      </mc:AlternateContent>
    </p:spTree>
    <p:extLst>
      <p:ext uri="{BB962C8B-B14F-4D97-AF65-F5344CB8AC3E}">
        <p14:creationId xmlns:p14="http://schemas.microsoft.com/office/powerpoint/2010/main" val="267575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264" y="914402"/>
            <a:ext cx="3907536" cy="4147293"/>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371600"/>
                <a:ext cx="7924800" cy="5334000"/>
              </a:xfrm>
            </p:spPr>
            <p:txBody>
              <a:bodyPr>
                <a:normAutofit/>
              </a:bodyPr>
              <a:lstStyle/>
              <a:p>
                <a:r>
                  <a:rPr lang="el-GR" b="1" dirty="0">
                    <a:latin typeface="Calibri" panose="020F0502020204030204" pitchFamily="34" charset="0"/>
                    <a:cs typeface="Calibri" panose="020F0502020204030204" pitchFamily="34" charset="0"/>
                  </a:rPr>
                  <a:t>Παράδειγμα:</a:t>
                </a:r>
              </a:p>
              <a:p>
                <a:pPr lvl="1"/>
                <a:r>
                  <a:rPr lang="el-GR" dirty="0">
                    <a:latin typeface="Calibri" panose="020F0502020204030204" pitchFamily="34" charset="0"/>
                    <a:cs typeface="Calibri" panose="020F0502020204030204" pitchFamily="34" charset="0"/>
                  </a:rPr>
                  <a:t>Βρείτε τα ρεύματα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b="0" i="1" smtClean="0">
                            <a:latin typeface="Cambria Math" panose="02040503050406030204" pitchFamily="18" charset="0"/>
                          </a:rPr>
                          <m:t>3</m:t>
                        </m:r>
                      </m:sub>
                    </m:sSub>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του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διπλανού κυκλώματος και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υπολογίστε τη διαφορά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δυναμικού και την ισχύ που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παραδίδεται στα άκρα του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αντιστάτη αντίστασης 2 </a:t>
                </a:r>
                <a14:m>
                  <m:oMath xmlns:m="http://schemas.openxmlformats.org/officeDocument/2006/math">
                    <m:r>
                      <m:rPr>
                        <m:sty m:val="p"/>
                      </m:rPr>
                      <a:rPr lang="el-GR" i="0" dirty="0" smtClean="0">
                        <a:latin typeface="Cambria Math" panose="02040503050406030204" pitchFamily="18" charset="0"/>
                        <a:cs typeface="Calibri" panose="020F0502020204030204" pitchFamily="34" charset="0"/>
                      </a:rPr>
                      <m:t>Ω</m:t>
                    </m:r>
                  </m:oMath>
                </a14:m>
                <a:r>
                  <a:rPr lang="el-GR" dirty="0">
                    <a:latin typeface="Calibri" panose="020F0502020204030204" pitchFamily="34" charset="0"/>
                    <a:cs typeface="Calibri" panose="020F0502020204030204" pitchFamily="34" charset="0"/>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371600"/>
                <a:ext cx="7924800" cy="5334000"/>
              </a:xfrm>
              <a:blipFill>
                <a:blip r:embed="rId3"/>
                <a:stretch>
                  <a:fillRect t="-914"/>
                </a:stretch>
              </a:blipFill>
            </p:spPr>
            <p:txBody>
              <a:bodyPr/>
              <a:lstStyle/>
              <a:p>
                <a:r>
                  <a:rPr lang="en-US">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21360" y="3963240"/>
              <a:ext cx="7918560" cy="2037960"/>
            </p14:xfrm>
          </p:contentPart>
        </mc:Choice>
        <mc:Fallback xmlns="">
          <p:pic>
            <p:nvPicPr>
              <p:cNvPr id="4" name="Ink 3"/>
              <p:cNvPicPr/>
              <p:nvPr/>
            </p:nvPicPr>
            <p:blipFill>
              <a:blip r:embed="rId6"/>
              <a:stretch>
                <a:fillRect/>
              </a:stretch>
            </p:blipFill>
            <p:spPr>
              <a:xfrm>
                <a:off x="612000" y="3957840"/>
                <a:ext cx="7940880" cy="2053440"/>
              </a:xfrm>
              <a:prstGeom prst="rect">
                <a:avLst/>
              </a:prstGeom>
            </p:spPr>
          </p:pic>
        </mc:Fallback>
      </mc:AlternateContent>
    </p:spTree>
    <p:extLst>
      <p:ext uri="{BB962C8B-B14F-4D97-AF65-F5344CB8AC3E}">
        <p14:creationId xmlns:p14="http://schemas.microsoft.com/office/powerpoint/2010/main" val="71421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123" y="690317"/>
            <a:ext cx="3221736" cy="3419414"/>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609600" y="1371600"/>
            <a:ext cx="7924800" cy="533400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endParaRPr lang="en-US" b="1" dirty="0">
              <a:latin typeface="Calibri" panose="020F0502020204030204" pitchFamily="34" charset="0"/>
              <a:cs typeface="Calibri" panose="020F0502020204030204" pitchFamily="34" charset="0"/>
            </a:endParaRPr>
          </a:p>
        </p:txBody>
      </p:sp>
      <p:sp>
        <p:nvSpPr>
          <p:cNvPr id="6" name="Rectangle 5"/>
          <p:cNvSpPr/>
          <p:nvPr/>
        </p:nvSpPr>
        <p:spPr>
          <a:xfrm>
            <a:off x="8001000" y="48006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p:pic>
        <p:nvPicPr>
          <p:cNvPr id="7"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CAA69E91-AFB9-4EEC-77DF-777AA6B660A9}"/>
              </a:ext>
            </a:extLst>
          </p:cNvPr>
          <p:cNvPicPr>
            <a:picLocks noChangeAspect="1"/>
          </p:cNvPicPr>
          <p:nvPr/>
        </p:nvPicPr>
        <p:blipFill rotWithShape="1">
          <a:blip r:embed="rId4">
            <a:extLst>
              <a:ext uri="{28A0092B-C50C-407E-A947-70E740481C1C}">
                <a14:useLocalDpi xmlns:a14="http://schemas.microsoft.com/office/drawing/2010/main" val="0"/>
              </a:ext>
            </a:extLst>
          </a:blip>
          <a:srcRect t="18220" r="7756" b="46994"/>
          <a:stretch/>
        </p:blipFill>
        <p:spPr>
          <a:xfrm>
            <a:off x="495091" y="1771650"/>
            <a:ext cx="1984288" cy="1371600"/>
          </a:xfrm>
          <a:prstGeom prst="rect">
            <a:avLst/>
          </a:prstGeom>
        </p:spPr>
      </p:pic>
      <p:grpSp>
        <p:nvGrpSpPr>
          <p:cNvPr id="13" name="Ομάδα 12">
            <a:extLst>
              <a:ext uri="{FF2B5EF4-FFF2-40B4-BE49-F238E27FC236}">
                <a16:creationId xmlns:a16="http://schemas.microsoft.com/office/drawing/2014/main" id="{7D67B26F-B144-0CC1-5531-210A4059624A}"/>
              </a:ext>
            </a:extLst>
          </p:cNvPr>
          <p:cNvGrpSpPr/>
          <p:nvPr/>
        </p:nvGrpSpPr>
        <p:grpSpPr>
          <a:xfrm>
            <a:off x="622839" y="3076847"/>
            <a:ext cx="1837490" cy="1372946"/>
            <a:chOff x="3886200" y="4498441"/>
            <a:chExt cx="1837490" cy="1372946"/>
          </a:xfrm>
        </p:grpSpPr>
        <p:pic>
          <p:nvPicPr>
            <p:cNvPr id="14" name="Picture 3">
              <a:extLst>
                <a:ext uri="{FF2B5EF4-FFF2-40B4-BE49-F238E27FC236}">
                  <a16:creationId xmlns:a16="http://schemas.microsoft.com/office/drawing/2014/main" id="{7680D2FE-6932-21BF-CC6B-4F2F01A50003}"/>
                </a:ext>
              </a:extLst>
            </p:cNvPr>
            <p:cNvPicPr>
              <a:picLocks noChangeAspect="1"/>
            </p:cNvPicPr>
            <p:nvPr/>
          </p:nvPicPr>
          <p:blipFill rotWithShape="1">
            <a:blip r:embed="rId4">
              <a:extLst>
                <a:ext uri="{28A0092B-C50C-407E-A947-70E740481C1C}">
                  <a14:useLocalDpi xmlns:a14="http://schemas.microsoft.com/office/drawing/2010/main" val="0"/>
                </a:ext>
              </a:extLst>
            </a:blip>
            <a:srcRect l="5058" t="81231" r="8958" b="1329"/>
            <a:stretch/>
          </p:blipFill>
          <p:spPr>
            <a:xfrm>
              <a:off x="3886200" y="5188227"/>
              <a:ext cx="1837490" cy="683160"/>
            </a:xfrm>
            <a:prstGeom prst="rect">
              <a:avLst/>
            </a:prstGeom>
          </p:spPr>
        </p:pic>
        <p:pic>
          <p:nvPicPr>
            <p:cNvPr id="15" name="Picture 3">
              <a:extLst>
                <a:ext uri="{FF2B5EF4-FFF2-40B4-BE49-F238E27FC236}">
                  <a16:creationId xmlns:a16="http://schemas.microsoft.com/office/drawing/2014/main" id="{465B581E-ADB8-E839-768A-FC1ADF196CCC}"/>
                </a:ext>
              </a:extLst>
            </p:cNvPr>
            <p:cNvPicPr>
              <a:picLocks noChangeAspect="1"/>
            </p:cNvPicPr>
            <p:nvPr/>
          </p:nvPicPr>
          <p:blipFill rotWithShape="1">
            <a:blip r:embed="rId4">
              <a:extLst>
                <a:ext uri="{28A0092B-C50C-407E-A947-70E740481C1C}">
                  <a14:useLocalDpi xmlns:a14="http://schemas.microsoft.com/office/drawing/2010/main" val="0"/>
                </a:ext>
              </a:extLst>
            </a:blip>
            <a:srcRect l="5058" t="57282" r="8958" b="25278"/>
            <a:stretch/>
          </p:blipFill>
          <p:spPr>
            <a:xfrm>
              <a:off x="3886200" y="4498441"/>
              <a:ext cx="1837490" cy="683160"/>
            </a:xfrm>
            <a:prstGeom prst="rect">
              <a:avLst/>
            </a:prstGeom>
          </p:spPr>
        </p:pic>
      </p:grpSp>
      <p:cxnSp>
        <p:nvCxnSpPr>
          <p:cNvPr id="16" name="Ευθεία γραμμή σύνδεσης 15">
            <a:extLst>
              <a:ext uri="{FF2B5EF4-FFF2-40B4-BE49-F238E27FC236}">
                <a16:creationId xmlns:a16="http://schemas.microsoft.com/office/drawing/2014/main" id="{0C53803E-1838-2281-7D8E-292372275044}"/>
              </a:ext>
            </a:extLst>
          </p:cNvPr>
          <p:cNvCxnSpPr>
            <a:cxnSpLocks/>
          </p:cNvCxnSpPr>
          <p:nvPr/>
        </p:nvCxnSpPr>
        <p:spPr>
          <a:xfrm>
            <a:off x="2590800" y="1771652"/>
            <a:ext cx="0" cy="2777347"/>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a:extLst>
              <a:ext uri="{FF2B5EF4-FFF2-40B4-BE49-F238E27FC236}">
                <a16:creationId xmlns:a16="http://schemas.microsoft.com/office/drawing/2014/main" id="{EDC21BAE-620C-D876-07DA-D8B66FB00876}"/>
              </a:ext>
            </a:extLst>
          </p:cNvPr>
          <p:cNvCxnSpPr>
            <a:cxnSpLocks/>
          </p:cNvCxnSpPr>
          <p:nvPr/>
        </p:nvCxnSpPr>
        <p:spPr>
          <a:xfrm>
            <a:off x="412272" y="4548997"/>
            <a:ext cx="2178528"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96520" y="774360"/>
              <a:ext cx="7562520" cy="5327280"/>
            </p14:xfrm>
          </p:contentPart>
        </mc:Choice>
        <mc:Fallback xmlns="">
          <p:pic>
            <p:nvPicPr>
              <p:cNvPr id="4" name="Ink 3"/>
              <p:cNvPicPr/>
              <p:nvPr/>
            </p:nvPicPr>
            <p:blipFill>
              <a:blip r:embed="rId6"/>
              <a:stretch>
                <a:fillRect/>
              </a:stretch>
            </p:blipFill>
            <p:spPr>
              <a:xfrm>
                <a:off x="587520" y="765000"/>
                <a:ext cx="7581240" cy="5346360"/>
              </a:xfrm>
              <a:prstGeom prst="rect">
                <a:avLst/>
              </a:prstGeom>
            </p:spPr>
          </p:pic>
        </mc:Fallback>
      </mc:AlternateContent>
    </p:spTree>
    <p:extLst>
      <p:ext uri="{BB962C8B-B14F-4D97-AF65-F5344CB8AC3E}">
        <p14:creationId xmlns:p14="http://schemas.microsoft.com/office/powerpoint/2010/main" val="111317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123" y="690317"/>
            <a:ext cx="3221736" cy="3419414"/>
          </a:xfrm>
          <a:prstGeom prst="rect">
            <a:avLst/>
          </a:prstGeom>
        </p:spPr>
      </p:pic>
      <p:sp>
        <p:nvSpPr>
          <p:cNvPr id="2" name="Title 1"/>
          <p:cNvSpPr>
            <a:spLocks noGrp="1"/>
          </p:cNvSpPr>
          <p:nvPr>
            <p:ph type="title"/>
          </p:nvPr>
        </p:nvSpPr>
        <p:spPr/>
        <p:txBody>
          <a:bodyPr>
            <a:normAutofit fontScale="90000"/>
          </a:bodyPr>
          <a:lstStyle/>
          <a:p>
            <a:r>
              <a:rPr lang="el-GR" dirty="0"/>
              <a:t>Ηλεκτρικά Κυκλώματα</a:t>
            </a:r>
          </a:p>
        </p:txBody>
      </p:sp>
      <p:sp>
        <p:nvSpPr>
          <p:cNvPr id="3" name="Content Placeholder 2"/>
          <p:cNvSpPr>
            <a:spLocks noGrp="1"/>
          </p:cNvSpPr>
          <p:nvPr>
            <p:ph idx="1"/>
          </p:nvPr>
        </p:nvSpPr>
        <p:spPr>
          <a:xfrm>
            <a:off x="609600" y="1371600"/>
            <a:ext cx="7924800" cy="533400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endParaRPr lang="en-US" b="1" dirty="0">
              <a:latin typeface="Calibri" panose="020F0502020204030204" pitchFamily="34" charset="0"/>
              <a:cs typeface="Calibri" panose="020F0502020204030204" pitchFamily="34" charset="0"/>
            </a:endParaRPr>
          </a:p>
        </p:txBody>
      </p:sp>
      <p:pic>
        <p:nvPicPr>
          <p:cNvPr id="9"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612000" y="776160"/>
              <a:ext cx="8100360" cy="5631840"/>
            </p14:xfrm>
          </p:contentPart>
        </mc:Choice>
        <mc:Fallback xmlns="">
          <p:pic>
            <p:nvPicPr>
              <p:cNvPr id="4" name="Ink 3"/>
              <p:cNvPicPr/>
              <p:nvPr/>
            </p:nvPicPr>
            <p:blipFill>
              <a:blip r:embed="rId5"/>
              <a:stretch>
                <a:fillRect/>
              </a:stretch>
            </p:blipFill>
            <p:spPr>
              <a:xfrm>
                <a:off x="604440" y="767160"/>
                <a:ext cx="8117280" cy="5649480"/>
              </a:xfrm>
              <a:prstGeom prst="rect">
                <a:avLst/>
              </a:prstGeom>
            </p:spPr>
          </p:pic>
        </mc:Fallback>
      </mc:AlternateContent>
    </p:spTree>
    <p:extLst>
      <p:ext uri="{BB962C8B-B14F-4D97-AF65-F5344CB8AC3E}">
        <p14:creationId xmlns:p14="http://schemas.microsoft.com/office/powerpoint/2010/main" val="256105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Κυκλώματα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371600"/>
                <a:ext cx="8062452" cy="5334000"/>
              </a:xfrm>
            </p:spPr>
            <p:txBody>
              <a:bodyPr>
                <a:normAutofit/>
              </a:bodyPr>
              <a:lstStyle/>
              <a:p>
                <a:r>
                  <a:rPr lang="el-GR" b="1" dirty="0">
                    <a:latin typeface="Calibri" panose="020F0502020204030204" pitchFamily="34" charset="0"/>
                    <a:cs typeface="Calibri" panose="020F0502020204030204" pitchFamily="34" charset="0"/>
                  </a:rPr>
                  <a:t>(πρακτικές) Παρατηρήσεις:</a:t>
                </a:r>
              </a:p>
              <a:p>
                <a:pPr>
                  <a:buFont typeface="Arial" panose="020B0604020202020204" pitchFamily="34" charset="0"/>
                  <a:buChar char="•"/>
                </a:pPr>
                <a:r>
                  <a:rPr lang="el-GR" sz="2200" dirty="0">
                    <a:latin typeface="Calibri" panose="020F0502020204030204" pitchFamily="34" charset="0"/>
                    <a:cs typeface="Calibri" panose="020F0502020204030204" pitchFamily="34" charset="0"/>
                  </a:rPr>
                  <a:t>Αν τα ρεύματα </a:t>
                </a:r>
                <a:r>
                  <a:rPr lang="el-GR" sz="2200" b="1" u="sng" dirty="0">
                    <a:latin typeface="Calibri" panose="020F0502020204030204" pitchFamily="34" charset="0"/>
                    <a:cs typeface="Calibri" panose="020F0502020204030204" pitchFamily="34" charset="0"/>
                  </a:rPr>
                  <a:t>δε</a:t>
                </a:r>
                <a:r>
                  <a:rPr lang="el-GR" sz="2200" dirty="0">
                    <a:latin typeface="Calibri" panose="020F0502020204030204" pitchFamily="34" charset="0"/>
                    <a:cs typeface="Calibri" panose="020F0502020204030204" pitchFamily="34" charset="0"/>
                  </a:rPr>
                  <a:t> σας δίνονται σε κάποιο κύκλωμα, διαλέξτε αυθαίρετες φορές ρευμάτων. Αν μια τιμή βγει αρνητική, απλώς το πραγματικό ρεύμα έχει αντίθετη φορά από αυτή που επιλέξατε</a:t>
                </a:r>
              </a:p>
              <a:p>
                <a:pPr lvl="1">
                  <a:buFont typeface="Wingdings" panose="05000000000000000000" pitchFamily="2" charset="2"/>
                  <a:buChar char="§"/>
                </a:pPr>
                <a:r>
                  <a:rPr lang="el-GR" sz="2000" dirty="0">
                    <a:latin typeface="Calibri" panose="020F0502020204030204" pitchFamily="34" charset="0"/>
                    <a:cs typeface="Calibri" panose="020F0502020204030204" pitchFamily="34" charset="0"/>
                  </a:rPr>
                  <a:t>Όμως είναι καλή ιδέα να μη βάλετε π.χ. όλα τα ρεύματα να μπαίνουν ή όλα να βγαίνουν σε έναν κόμβο</a:t>
                </a:r>
              </a:p>
              <a:p>
                <a:pPr>
                  <a:buFont typeface="Arial" panose="020B0604020202020204" pitchFamily="34" charset="0"/>
                  <a:buChar char="•"/>
                </a:pPr>
                <a:r>
                  <a:rPr lang="el-GR" sz="2200" dirty="0">
                    <a:latin typeface="Calibri" panose="020F0502020204030204" pitchFamily="34" charset="0"/>
                    <a:cs typeface="Calibri" panose="020F0502020204030204" pitchFamily="34" charset="0"/>
                  </a:rPr>
                  <a:t>Αν θέλετε να υπολογίσετε τη διαφορά δυναμικού σε ένα μονοπάτι που </a:t>
                </a:r>
                <a:r>
                  <a:rPr lang="el-GR" sz="2200" b="1" dirty="0">
                    <a:latin typeface="Calibri" panose="020F0502020204030204" pitchFamily="34" charset="0"/>
                    <a:cs typeface="Calibri" panose="020F0502020204030204" pitchFamily="34" charset="0"/>
                  </a:rPr>
                  <a:t>ΔΕΝ αποτελεί βρόχο (δεν είναι κλειστό)</a:t>
                </a:r>
                <a:r>
                  <a:rPr lang="el-GR" sz="2200" dirty="0">
                    <a:latin typeface="Calibri" panose="020F0502020204030204" pitchFamily="34" charset="0"/>
                    <a:cs typeface="Calibri" panose="020F0502020204030204" pitchFamily="34" charset="0"/>
                  </a:rPr>
                  <a:t>, πρέπει απλά να αθροίσετε τις διαφορές δυναμικού στο μονοπάτι</a:t>
                </a:r>
              </a:p>
              <a:p>
                <a:pPr lvl="1">
                  <a:buFont typeface="Wingdings" panose="05000000000000000000" pitchFamily="2" charset="2"/>
                  <a:buChar char="§"/>
                </a:pPr>
                <a:r>
                  <a:rPr lang="el-GR" sz="2000" dirty="0">
                    <a:latin typeface="Calibri" panose="020F0502020204030204" pitchFamily="34" charset="0"/>
                    <a:cs typeface="Calibri" panose="020F0502020204030204" pitchFamily="34" charset="0"/>
                  </a:rPr>
                  <a:t>Αν το μονοπάτι σας είναι π.χ. το </a:t>
                </a:r>
                <a:r>
                  <a:rPr lang="aa-ET" sz="2000" dirty="0">
                    <a:latin typeface="Calibri" panose="020F0502020204030204" pitchFamily="34" charset="0"/>
                    <a:cs typeface="Calibri" panose="020F0502020204030204" pitchFamily="34" charset="0"/>
                  </a:rPr>
                  <a:t>abcde (</a:t>
                </a:r>
                <a:r>
                  <a:rPr lang="el-GR" sz="2000" dirty="0">
                    <a:latin typeface="Calibri" panose="020F0502020204030204" pitchFamily="34" charset="0"/>
                    <a:cs typeface="Calibri" panose="020F0502020204030204" pitchFamily="34" charset="0"/>
                  </a:rPr>
                  <a:t>χωρίς να επιστρέφει στο </a:t>
                </a:r>
                <a:r>
                  <a:rPr lang="aa-ET" sz="2000" dirty="0">
                    <a:latin typeface="Calibri" panose="020F0502020204030204" pitchFamily="34" charset="0"/>
                    <a:cs typeface="Calibri" panose="020F0502020204030204" pitchFamily="34" charset="0"/>
                  </a:rPr>
                  <a:t>a), </a:t>
                </a:r>
                <a:r>
                  <a:rPr lang="el-GR" sz="2000" dirty="0">
                    <a:latin typeface="Calibri" panose="020F0502020204030204" pitchFamily="34" charset="0"/>
                    <a:cs typeface="Calibri" panose="020F0502020204030204" pitchFamily="34" charset="0"/>
                  </a:rPr>
                  <a:t>και θέλετε τη διαφορά δυναμικού </a:t>
                </a:r>
                <a14:m>
                  <m:oMath xmlns:m="http://schemas.openxmlformats.org/officeDocument/2006/math">
                    <m:r>
                      <m:rPr>
                        <m:sty m:val="p"/>
                      </m:rPr>
                      <a:rPr lang="el-GR" sz="2000" b="0" i="0" smtClean="0">
                        <a:latin typeface="Cambria Math" panose="02040503050406030204" pitchFamily="18" charset="0"/>
                        <a:cs typeface="Calibri" panose="020F0502020204030204" pitchFamily="34" charset="0"/>
                      </a:rPr>
                      <m:t>Δ</m:t>
                    </m:r>
                    <m:sSub>
                      <m:sSubPr>
                        <m:ctrlPr>
                          <a:rPr lang="aa-ET" sz="2000" b="0" i="1" smtClean="0">
                            <a:latin typeface="Cambria Math" panose="02040503050406030204" pitchFamily="18" charset="0"/>
                            <a:cs typeface="Calibri" panose="020F0502020204030204" pitchFamily="34" charset="0"/>
                          </a:rPr>
                        </m:ctrlPr>
                      </m:sSubPr>
                      <m:e>
                        <m:r>
                          <a:rPr lang="aa-ET" sz="2000" b="0" i="1" smtClean="0">
                            <a:latin typeface="Cambria Math" panose="02040503050406030204" pitchFamily="18" charset="0"/>
                            <a:cs typeface="Calibri" panose="020F0502020204030204" pitchFamily="34" charset="0"/>
                          </a:rPr>
                          <m:t>𝑉</m:t>
                        </m:r>
                      </m:e>
                      <m:sub>
                        <m:r>
                          <a:rPr lang="aa-ET" sz="2000" b="0" i="1" smtClean="0">
                            <a:latin typeface="Cambria Math" panose="02040503050406030204" pitchFamily="18" charset="0"/>
                            <a:cs typeface="Calibri" panose="020F0502020204030204" pitchFamily="34" charset="0"/>
                          </a:rPr>
                          <m:t>𝑎𝑒</m:t>
                        </m:r>
                      </m:sub>
                    </m:sSub>
                  </m:oMath>
                </a14:m>
                <a:r>
                  <a:rPr lang="aa-ET" sz="2000" dirty="0">
                    <a:latin typeface="Calibri" panose="020F0502020204030204" pitchFamily="34" charset="0"/>
                    <a:cs typeface="Calibri" panose="020F0502020204030204" pitchFamily="34" charset="0"/>
                  </a:rPr>
                  <a:t> , </a:t>
                </a:r>
                <a:r>
                  <a:rPr lang="el-GR" sz="2000" dirty="0">
                    <a:latin typeface="Calibri" panose="020F0502020204030204" pitchFamily="34" charset="0"/>
                    <a:cs typeface="Calibri" panose="020F0502020204030204" pitchFamily="34" charset="0"/>
                  </a:rPr>
                  <a:t>τότε</a:t>
                </a:r>
              </a:p>
              <a:p>
                <a:pPr marL="365760" lvl="1" indent="0">
                  <a:buNone/>
                </a:pP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cs typeface="Calibri" panose="020F0502020204030204" pitchFamily="34" charset="0"/>
                        </a:rPr>
                        <m:t>Δ</m:t>
                      </m:r>
                      <m:sSub>
                        <m:sSubPr>
                          <m:ctrlPr>
                            <a:rPr lang="aa-ET" i="1">
                              <a:latin typeface="Cambria Math" panose="02040503050406030204" pitchFamily="18" charset="0"/>
                              <a:cs typeface="Calibri" panose="020F0502020204030204" pitchFamily="34" charset="0"/>
                            </a:rPr>
                          </m:ctrlPr>
                        </m:sSubPr>
                        <m:e>
                          <m:r>
                            <a:rPr lang="aa-ET" i="1">
                              <a:latin typeface="Cambria Math" panose="02040503050406030204" pitchFamily="18" charset="0"/>
                              <a:cs typeface="Calibri" panose="020F0502020204030204" pitchFamily="34" charset="0"/>
                            </a:rPr>
                            <m:t>𝑉</m:t>
                          </m:r>
                        </m:e>
                        <m:sub>
                          <m:r>
                            <a:rPr lang="aa-ET" i="1">
                              <a:latin typeface="Cambria Math" panose="02040503050406030204" pitchFamily="18" charset="0"/>
                              <a:cs typeface="Calibri" panose="020F0502020204030204" pitchFamily="34" charset="0"/>
                            </a:rPr>
                            <m:t>𝑎𝑒</m:t>
                          </m:r>
                        </m:sub>
                      </m:sSub>
                      <m:r>
                        <a:rPr lang="el-GR" b="0" i="1" smtClean="0">
                          <a:latin typeface="Cambria Math" panose="02040503050406030204" pitchFamily="18" charset="0"/>
                          <a:cs typeface="Calibri" panose="020F0502020204030204" pitchFamily="34" charset="0"/>
                        </a:rPr>
                        <m:t>=</m:t>
                      </m:r>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𝑒</m:t>
                          </m:r>
                        </m:sub>
                      </m:sSub>
                      <m:r>
                        <a:rPr lang="aa-ET" b="0" i="1" smtClean="0">
                          <a:latin typeface="Cambria Math" panose="02040503050406030204" pitchFamily="18" charset="0"/>
                          <a:cs typeface="Calibri" panose="020F0502020204030204" pitchFamily="34" charset="0"/>
                        </a:rPr>
                        <m:t>−</m:t>
                      </m:r>
                      <m:sSub>
                        <m:sSubPr>
                          <m:ctrlPr>
                            <a:rPr lang="aa-ET" b="0" i="1" smtClean="0">
                              <a:latin typeface="Cambria Math" panose="02040503050406030204" pitchFamily="18" charset="0"/>
                              <a:cs typeface="Calibri" panose="020F0502020204030204" pitchFamily="34" charset="0"/>
                            </a:rPr>
                          </m:ctrlPr>
                        </m:sSubPr>
                        <m:e>
                          <m:r>
                            <a:rPr lang="aa-ET" b="0" i="1" smtClean="0">
                              <a:latin typeface="Cambria Math" panose="02040503050406030204" pitchFamily="18" charset="0"/>
                              <a:cs typeface="Calibri" panose="020F0502020204030204" pitchFamily="34" charset="0"/>
                            </a:rPr>
                            <m:t>𝑉</m:t>
                          </m:r>
                        </m:e>
                        <m:sub>
                          <m:r>
                            <a:rPr lang="aa-ET" b="0" i="1" smtClean="0">
                              <a:latin typeface="Cambria Math" panose="02040503050406030204" pitchFamily="18" charset="0"/>
                              <a:cs typeface="Calibri" panose="020F0502020204030204" pitchFamily="34" charset="0"/>
                            </a:rPr>
                            <m:t>𝑎</m:t>
                          </m:r>
                        </m:sub>
                      </m:sSub>
                      <m:r>
                        <a:rPr lang="aa-ET" b="0" i="1" smtClean="0">
                          <a:latin typeface="Cambria Math" panose="02040503050406030204" pitchFamily="18" charset="0"/>
                          <a:cs typeface="Calibri" panose="020F0502020204030204" pitchFamily="34" charset="0"/>
                        </a:rPr>
                        <m:t>=</m:t>
                      </m:r>
                      <m:nary>
                        <m:naryPr>
                          <m:chr m:val="∑"/>
                          <m:supHide m:val="on"/>
                          <m:ctrlPr>
                            <a:rPr lang="aa-ET" b="0" i="1" smtClean="0">
                              <a:latin typeface="Cambria Math" panose="02040503050406030204" pitchFamily="18" charset="0"/>
                              <a:cs typeface="Calibri" panose="020F0502020204030204" pitchFamily="34" charset="0"/>
                            </a:rPr>
                          </m:ctrlPr>
                        </m:naryPr>
                        <m:sub>
                          <m:r>
                            <a:rPr lang="en-US" b="0" i="1" smtClean="0">
                              <a:latin typeface="Cambria Math" panose="02040503050406030204" pitchFamily="18" charset="0"/>
                              <a:cs typeface="Calibri" panose="020F0502020204030204" pitchFamily="34" charset="0"/>
                            </a:rPr>
                            <m:t>𝑎</m:t>
                          </m:r>
                          <m:r>
                            <m:rPr>
                              <m:brk m:alnAt="7"/>
                            </m:rPr>
                            <a:rPr lang="aa-ET" b="0" i="1" smtClean="0">
                              <a:latin typeface="Cambria Math" panose="02040503050406030204" pitchFamily="18" charset="0"/>
                              <a:cs typeface="Calibri" panose="020F0502020204030204" pitchFamily="34" charset="0"/>
                            </a:rPr>
                            <m:t>𝑏</m:t>
                          </m:r>
                          <m:r>
                            <a:rPr lang="aa-ET" b="0" i="1" smtClean="0">
                              <a:latin typeface="Cambria Math" panose="02040503050406030204" pitchFamily="18" charset="0"/>
                              <a:cs typeface="Calibri" panose="020F0502020204030204" pitchFamily="34" charset="0"/>
                            </a:rPr>
                            <m:t>𝑐𝑑</m:t>
                          </m:r>
                          <m:r>
                            <a:rPr lang="en-US" b="0" i="1" smtClean="0">
                              <a:latin typeface="Cambria Math" panose="02040503050406030204" pitchFamily="18" charset="0"/>
                              <a:cs typeface="Calibri" panose="020F0502020204030204" pitchFamily="34" charset="0"/>
                            </a:rPr>
                            <m:t>𝑒</m:t>
                          </m:r>
                        </m:sub>
                        <m:sup/>
                        <m:e>
                          <m:r>
                            <m:rPr>
                              <m:sty m:val="p"/>
                            </m:rPr>
                            <a:rPr lang="aa-ET" b="0" i="0" smtClean="0">
                              <a:latin typeface="Cambria Math" panose="02040503050406030204" pitchFamily="18" charset="0"/>
                              <a:cs typeface="Calibri" panose="020F0502020204030204" pitchFamily="34" charset="0"/>
                            </a:rPr>
                            <m:t>Δ</m:t>
                          </m:r>
                          <m:r>
                            <a:rPr lang="aa-ET" b="0" i="1" smtClean="0">
                              <a:latin typeface="Cambria Math" panose="02040503050406030204" pitchFamily="18" charset="0"/>
                              <a:cs typeface="Calibri" panose="020F0502020204030204" pitchFamily="34" charset="0"/>
                            </a:rPr>
                            <m:t>𝑉</m:t>
                          </m:r>
                        </m:e>
                      </m:nary>
                      <m:r>
                        <a:rPr lang="en-US" b="0" i="1" smtClean="0">
                          <a:latin typeface="Cambria Math" panose="02040503050406030204" pitchFamily="18" charset="0"/>
                          <a:cs typeface="Calibri" panose="020F0502020204030204" pitchFamily="34" charset="0"/>
                        </a:rPr>
                        <m:t>=</m:t>
                      </m:r>
                      <m:r>
                        <m:rPr>
                          <m:sty m:val="p"/>
                        </m:rPr>
                        <a:rPr lang="en-US" b="0" i="0" smtClean="0">
                          <a:latin typeface="Cambria Math" panose="02040503050406030204" pitchFamily="18" charset="0"/>
                          <a:cs typeface="Calibri" panose="020F0502020204030204" pitchFamily="34" charset="0"/>
                        </a:rPr>
                        <m:t>Δ</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𝑉</m:t>
                          </m:r>
                        </m:e>
                        <m:sub>
                          <m:r>
                            <a:rPr lang="en-US" b="0" i="1" smtClean="0">
                              <a:latin typeface="Cambria Math" panose="02040503050406030204" pitchFamily="18" charset="0"/>
                              <a:cs typeface="Calibri" panose="020F0502020204030204" pitchFamily="34" charset="0"/>
                            </a:rPr>
                            <m:t>𝑎𝑏</m:t>
                          </m:r>
                        </m:sub>
                      </m:sSub>
                      <m:r>
                        <a:rPr lang="en-US" b="0" i="1" smtClean="0">
                          <a:latin typeface="Cambria Math" panose="02040503050406030204" pitchFamily="18" charset="0"/>
                          <a:cs typeface="Calibri" panose="020F0502020204030204" pitchFamily="34" charset="0"/>
                        </a:rPr>
                        <m:t>+</m:t>
                      </m:r>
                      <m:r>
                        <m:rPr>
                          <m:sty m:val="p"/>
                        </m:rPr>
                        <a:rPr lang="en-US" b="0" i="0" smtClean="0">
                          <a:latin typeface="Cambria Math" panose="02040503050406030204" pitchFamily="18" charset="0"/>
                          <a:cs typeface="Calibri" panose="020F0502020204030204" pitchFamily="34" charset="0"/>
                        </a:rPr>
                        <m:t>Δ</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𝑉</m:t>
                          </m:r>
                        </m:e>
                        <m:sub>
                          <m:r>
                            <a:rPr lang="en-US" b="0" i="1" smtClean="0">
                              <a:latin typeface="Cambria Math" panose="02040503050406030204" pitchFamily="18" charset="0"/>
                              <a:cs typeface="Calibri" panose="020F0502020204030204" pitchFamily="34" charset="0"/>
                            </a:rPr>
                            <m:t>𝑏𝑐</m:t>
                          </m:r>
                        </m:sub>
                      </m:sSub>
                      <m:r>
                        <a:rPr lang="en-US" b="0" i="1" smtClean="0">
                          <a:latin typeface="Cambria Math" panose="02040503050406030204" pitchFamily="18" charset="0"/>
                          <a:cs typeface="Calibri" panose="020F0502020204030204" pitchFamily="34" charset="0"/>
                        </a:rPr>
                        <m:t>+</m:t>
                      </m:r>
                      <m:r>
                        <m:rPr>
                          <m:sty m:val="p"/>
                        </m:rPr>
                        <a:rPr lang="en-US" b="0" i="0" smtClean="0">
                          <a:latin typeface="Cambria Math" panose="02040503050406030204" pitchFamily="18" charset="0"/>
                          <a:cs typeface="Calibri" panose="020F0502020204030204" pitchFamily="34" charset="0"/>
                        </a:rPr>
                        <m:t>Δ</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𝑉</m:t>
                          </m:r>
                        </m:e>
                        <m:sub>
                          <m:r>
                            <a:rPr lang="en-US" b="0" i="1" smtClean="0">
                              <a:latin typeface="Cambria Math" panose="02040503050406030204" pitchFamily="18" charset="0"/>
                              <a:cs typeface="Calibri" panose="020F0502020204030204" pitchFamily="34" charset="0"/>
                            </a:rPr>
                            <m:t>𝑐𝑑</m:t>
                          </m:r>
                        </m:sub>
                      </m:sSub>
                      <m:r>
                        <a:rPr lang="en-US" b="0" i="1" smtClean="0">
                          <a:latin typeface="Cambria Math" panose="02040503050406030204" pitchFamily="18" charset="0"/>
                          <a:cs typeface="Calibri" panose="020F0502020204030204" pitchFamily="34" charset="0"/>
                        </a:rPr>
                        <m:t>+</m:t>
                      </m:r>
                      <m:r>
                        <m:rPr>
                          <m:sty m:val="p"/>
                        </m:rPr>
                        <a:rPr lang="en-US" b="0" i="0" smtClean="0">
                          <a:latin typeface="Cambria Math" panose="02040503050406030204" pitchFamily="18" charset="0"/>
                          <a:cs typeface="Calibri" panose="020F0502020204030204" pitchFamily="34" charset="0"/>
                        </a:rPr>
                        <m:t>Δ</m:t>
                      </m:r>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𝑉</m:t>
                          </m:r>
                        </m:e>
                        <m:sub>
                          <m:r>
                            <a:rPr lang="en-US" b="0" i="1" smtClean="0">
                              <a:latin typeface="Cambria Math" panose="02040503050406030204" pitchFamily="18" charset="0"/>
                              <a:cs typeface="Calibri" panose="020F0502020204030204" pitchFamily="34" charset="0"/>
                            </a:rPr>
                            <m:t>𝑑𝑒</m:t>
                          </m:r>
                        </m:sub>
                      </m:sSub>
                    </m:oMath>
                  </m:oMathPara>
                </a14:m>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371600"/>
                <a:ext cx="8062452" cy="5334000"/>
              </a:xfrm>
              <a:blipFill>
                <a:blip r:embed="rId2"/>
                <a:stretch>
                  <a:fillRect t="-914" r="-605"/>
                </a:stretch>
              </a:blipFill>
            </p:spPr>
            <p:txBody>
              <a:bodyPr/>
              <a:lstStyle/>
              <a:p>
                <a:r>
                  <a:rPr lang="en-US">
                    <a:noFill/>
                  </a:rPr>
                  <a:t> </a:t>
                </a:r>
              </a:p>
            </p:txBody>
          </p:sp>
        </mc:Fallback>
      </mc:AlternateContent>
      <p:pic>
        <p:nvPicPr>
          <p:cNvPr id="9"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84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2" y="1981200"/>
            <a:ext cx="4625113" cy="4647604"/>
          </a:xfrm>
          <a:prstGeom prst="rect">
            <a:avLst/>
          </a:prstGeom>
          <a:ln>
            <a:noFill/>
          </a:ln>
          <a:effectLst>
            <a:softEdge rad="112500"/>
          </a:effectLst>
        </p:spPr>
      </p:pic>
      <p:pic>
        <p:nvPicPr>
          <p:cNvPr id="1026" name="Picture 2" descr="Christmas Tree GIF by BennytheBeast | Animated christmas tree, Christmas  tree gif, Christmas tree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8" y="1647371"/>
            <a:ext cx="4096908"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74863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a:t>Τέλος Ενότητας</a:t>
            </a:r>
          </a:p>
        </p:txBody>
      </p:sp>
    </p:spTree>
    <p:extLst>
      <p:ext uri="{BB962C8B-B14F-4D97-AF65-F5344CB8AC3E}">
        <p14:creationId xmlns:p14="http://schemas.microsoft.com/office/powerpoint/2010/main" val="3202477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4569730"/>
              </a:xfrm>
            </p:spPr>
            <p:txBody>
              <a:bodyPr>
                <a:normAutofit/>
              </a:bodyPr>
              <a:lstStyle/>
              <a:p>
                <a:r>
                  <a:rPr lang="el-GR" b="1" dirty="0">
                    <a:latin typeface="Calibri" panose="020F0502020204030204" pitchFamily="34" charset="0"/>
                    <a:cs typeface="Calibri" panose="020F0502020204030204" pitchFamily="34" charset="0"/>
                  </a:rPr>
                  <a:t>Ο νόμος του </a:t>
                </a:r>
                <a:r>
                  <a:rPr lang="en-US" b="1" dirty="0">
                    <a:latin typeface="Calibri" panose="020F0502020204030204" pitchFamily="34" charset="0"/>
                    <a:cs typeface="Calibri" panose="020F0502020204030204" pitchFamily="34" charset="0"/>
                  </a:rPr>
                  <a:t>Coulomb – </a:t>
                </a:r>
                <a:r>
                  <a:rPr lang="el-GR" b="1" dirty="0">
                    <a:latin typeface="Calibri" panose="020F0502020204030204" pitchFamily="34" charset="0"/>
                    <a:cs typeface="Calibri" panose="020F0502020204030204" pitchFamily="34" charset="0"/>
                  </a:rPr>
                  <a:t>Διανυσματική μορφή</a:t>
                </a:r>
                <a:br>
                  <a:rPr lang="en-US" sz="500" b="1" dirty="0">
                    <a:latin typeface="Calibri" panose="020F0502020204030204" pitchFamily="34" charset="0"/>
                    <a:cs typeface="Calibri" panose="020F0502020204030204" pitchFamily="34" charset="0"/>
                  </a:rPr>
                </a:br>
                <a14:m>
                  <m:oMath xmlns:m="http://schemas.openxmlformats.org/officeDocument/2006/math">
                    <m:sSub>
                      <m:sSubPr>
                        <m:ctrlPr>
                          <a:rPr lang="el-GR" i="1" smtClean="0">
                            <a:latin typeface="Cambria Math" panose="02040503050406030204" pitchFamily="18" charset="0"/>
                          </a:rPr>
                        </m:ctrlPr>
                      </m:sSubPr>
                      <m:e>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12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a:latin typeface="Cambria Math" panose="02040503050406030204" pitchFamily="18" charset="0"/>
                          </a:rPr>
                          <m:t>𝑘</m:t>
                        </m:r>
                      </m:e>
                      <m:sub>
                        <m:r>
                          <a:rPr lang="en-US" b="0" i="1">
                            <a:latin typeface="Cambria Math" panose="02040503050406030204" pitchFamily="18" charset="0"/>
                          </a:rPr>
                          <m:t>𝑒</m:t>
                        </m:r>
                      </m:sub>
                    </m:sSub>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sSub>
                          <m:sSubPr>
                            <m:ctrlPr>
                              <a:rPr lang="en-US" i="1">
                                <a:latin typeface="Cambria Math" panose="02040503050406030204" pitchFamily="18" charset="0"/>
                              </a:rPr>
                            </m:ctrlPr>
                          </m:sSubPr>
                          <m:e>
                            <m:r>
                              <a:rPr lang="en-US" b="0" i="1">
                                <a:latin typeface="Cambria Math" panose="02040503050406030204" pitchFamily="18" charset="0"/>
                              </a:rPr>
                              <m:t>𝑞</m:t>
                            </m:r>
                          </m:e>
                          <m:sub>
                            <m:r>
                              <a:rPr lang="en-US" b="0" i="1">
                                <a:latin typeface="Cambria Math" panose="02040503050406030204" pitchFamily="18" charset="0"/>
                              </a:rPr>
                              <m:t>2</m:t>
                            </m:r>
                          </m:sub>
                        </m:sSub>
                      </m:num>
                      <m:den>
                        <m:sSup>
                          <m:sSupPr>
                            <m:ctrlPr>
                              <a:rPr lang="en-US" i="1">
                                <a:latin typeface="Cambria Math" panose="02040503050406030204" pitchFamily="18" charset="0"/>
                              </a:rPr>
                            </m:ctrlPr>
                          </m:sSupPr>
                          <m:e>
                            <m:r>
                              <a:rPr lang="en-US" b="0" i="1">
                                <a:latin typeface="Cambria Math" panose="02040503050406030204" pitchFamily="18" charset="0"/>
                              </a:rPr>
                              <m:t>𝑟</m:t>
                            </m:r>
                          </m:e>
                          <m:sup>
                            <m:r>
                              <a:rPr lang="en-US" b="0" i="1">
                                <a:latin typeface="Cambria Math" panose="02040503050406030204" pitchFamily="18" charset="0"/>
                              </a:rPr>
                              <m:t>2</m:t>
                            </m:r>
                          </m:sup>
                        </m:sSup>
                      </m:den>
                    </m:f>
                    <m:sSub>
                      <m:sSubPr>
                        <m:ctrlPr>
                          <a:rPr lang="el-GR" b="1" i="1" smtClean="0">
                            <a:latin typeface="Cambria Math" panose="02040503050406030204" pitchFamily="18" charset="0"/>
                          </a:rPr>
                        </m:ctrlPr>
                      </m:sSubPr>
                      <m:e>
                        <m:acc>
                          <m:accPr>
                            <m:chr m:val="⃗"/>
                            <m:ctrlPr>
                              <a:rPr lang="en-US" b="1" i="1">
                                <a:latin typeface="Cambria Math" panose="02040503050406030204" pitchFamily="18" charset="0"/>
                              </a:rPr>
                            </m:ctrlPr>
                          </m:accPr>
                          <m:e>
                            <m:r>
                              <a:rPr lang="en-US" b="1" i="0">
                                <a:latin typeface="Cambria Math" panose="02040503050406030204" pitchFamily="18" charset="0"/>
                              </a:rPr>
                              <m:t>𝐫</m:t>
                            </m:r>
                          </m:e>
                        </m:acc>
                      </m:e>
                      <m:sub>
                        <m:r>
                          <a:rPr lang="en-US" b="1" i="0" smtClean="0">
                            <a:latin typeface="Cambria Math" panose="02040503050406030204" pitchFamily="18" charset="0"/>
                          </a:rPr>
                          <m:t>𝟏𝟐</m:t>
                        </m:r>
                      </m:sub>
                    </m:sSub>
                  </m:oMath>
                </a14:m>
                <a:endParaRPr lang="el-GR" b="1" dirty="0">
                  <a:latin typeface="Calibri" panose="020F0502020204030204" pitchFamily="34" charset="0"/>
                  <a:cs typeface="Calibri" panose="020F0502020204030204" pitchFamily="34" charset="0"/>
                </a:endParaRPr>
              </a:p>
              <a:p>
                <a:pPr marL="365760" lvl="1" indent="0">
                  <a:buNone/>
                </a:pPr>
                <a:r>
                  <a:rPr lang="el-GR" sz="2000" dirty="0">
                    <a:latin typeface="Calibri" panose="020F0502020204030204" pitchFamily="34" charset="0"/>
                    <a:cs typeface="Calibri" panose="020F0502020204030204" pitchFamily="34" charset="0"/>
                  </a:rPr>
                  <a:t>με </a:t>
                </a:r>
                <a14:m>
                  <m:oMath xmlns:m="http://schemas.openxmlformats.org/officeDocument/2006/math">
                    <m:sSub>
                      <m:sSubPr>
                        <m:ctrlPr>
                          <a:rPr lang="el-GR"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𝑟</m:t>
                            </m:r>
                          </m:e>
                        </m:acc>
                      </m:e>
                      <m:sub>
                        <m:r>
                          <a:rPr lang="en-US" sz="2000" i="1">
                            <a:latin typeface="Cambria Math" panose="02040503050406030204" pitchFamily="18" charset="0"/>
                          </a:rPr>
                          <m:t>12</m:t>
                        </m:r>
                      </m:sub>
                    </m:sSub>
                  </m:oMath>
                </a14:m>
                <a:r>
                  <a:rPr lang="el-GR" sz="2000" dirty="0">
                    <a:latin typeface="Calibri" panose="020F0502020204030204" pitchFamily="34" charset="0"/>
                    <a:cs typeface="Calibri" panose="020F0502020204030204" pitchFamily="34" charset="0"/>
                  </a:rPr>
                  <a:t> το μοναδιαίο διάνυσμα από το φορτίο 1 στο φορτίο 2</a:t>
                </a:r>
              </a:p>
              <a:p>
                <a:pPr marL="365760" lvl="1" indent="0">
                  <a:buNone/>
                </a:pPr>
                <a:r>
                  <a:rPr lang="el-GR" sz="2000" dirty="0">
                    <a:latin typeface="Calibri" panose="020F0502020204030204" pitchFamily="34" charset="0"/>
                    <a:cs typeface="Calibri" panose="020F0502020204030204" pitchFamily="34" charset="0"/>
                  </a:rPr>
                  <a:t>Σπάνια θα χρησιμοποιούμε αυτή τη γραφή</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έχουμε καλύτερες)</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και μόνο για να εξάγουμε θεωρητικά αποτελέσματα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4569730"/>
              </a:xfrm>
              <a:blipFill>
                <a:blip r:embed="rId2"/>
                <a:stretch>
                  <a:fillRect t="-1067"/>
                </a:stretch>
              </a:blipFill>
            </p:spPr>
            <p:txBody>
              <a:bodyPr/>
              <a:lstStyle/>
              <a:p>
                <a:r>
                  <a:rPr lang="en-US">
                    <a:noFill/>
                  </a:rPr>
                  <a:t> </a:t>
                </a:r>
              </a:p>
            </p:txBody>
          </p:sp>
        </mc:Fallback>
      </mc:AlternateContent>
      <p:grpSp>
        <p:nvGrpSpPr>
          <p:cNvPr id="6" name="Group 5"/>
          <p:cNvGrpSpPr/>
          <p:nvPr/>
        </p:nvGrpSpPr>
        <p:grpSpPr>
          <a:xfrm>
            <a:off x="1447802" y="3429000"/>
            <a:ext cx="6565025" cy="3079888"/>
            <a:chOff x="1447800" y="3429000"/>
            <a:chExt cx="6565025" cy="3079888"/>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598" t="2531" r="2281" b="1339"/>
            <a:stretch/>
          </p:blipFill>
          <p:spPr>
            <a:xfrm>
              <a:off x="1447800" y="3429000"/>
              <a:ext cx="6565025" cy="3079888"/>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2662920" y="5517720"/>
                <a:ext cx="3372840" cy="438120"/>
              </p14:xfrm>
            </p:contentPart>
          </mc:Choice>
          <mc:Fallback xmlns="">
            <p:pic>
              <p:nvPicPr>
                <p:cNvPr id="5" name="Ink 4"/>
                <p:cNvPicPr/>
                <p:nvPr/>
              </p:nvPicPr>
              <p:blipFill>
                <a:blip r:embed="rId5"/>
                <a:stretch>
                  <a:fillRect/>
                </a:stretch>
              </p:blipFill>
              <p:spPr>
                <a:xfrm>
                  <a:off x="2653560" y="5508360"/>
                  <a:ext cx="3391560" cy="456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2407680" y="5436360"/>
              <a:ext cx="1155960" cy="777600"/>
            </p14:xfrm>
          </p:contentPart>
        </mc:Choice>
        <mc:Fallback xmlns="">
          <p:pic>
            <p:nvPicPr>
              <p:cNvPr id="7" name="Ink 6"/>
              <p:cNvPicPr/>
              <p:nvPr/>
            </p:nvPicPr>
            <p:blipFill>
              <a:blip r:embed="rId7"/>
              <a:stretch>
                <a:fillRect/>
              </a:stretch>
            </p:blipFill>
            <p:spPr>
              <a:xfrm>
                <a:off x="2398320" y="5427000"/>
                <a:ext cx="1174680" cy="796320"/>
              </a:xfrm>
              <a:prstGeom prst="rect">
                <a:avLst/>
              </a:prstGeom>
            </p:spPr>
          </p:pic>
        </mc:Fallback>
      </mc:AlternateContent>
    </p:spTree>
    <p:extLst>
      <p:ext uri="{BB962C8B-B14F-4D97-AF65-F5344CB8AC3E}">
        <p14:creationId xmlns:p14="http://schemas.microsoft.com/office/powerpoint/2010/main" val="73681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536"/>
          <a:stretch/>
        </p:blipFill>
        <p:spPr>
          <a:xfrm>
            <a:off x="0" y="0"/>
            <a:ext cx="9144000" cy="6858000"/>
          </a:xfrm>
          <a:prstGeom prst="rect">
            <a:avLst/>
          </a:prstGeom>
        </p:spPr>
      </p:pic>
    </p:spTree>
    <p:extLst>
      <p:ext uri="{BB962C8B-B14F-4D97-AF65-F5344CB8AC3E}">
        <p14:creationId xmlns:p14="http://schemas.microsoft.com/office/powerpoint/2010/main" val="2803168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a:t>
            </a:r>
            <a:r>
              <a:rPr lang="el-GR" baseline="30000" dirty="0"/>
              <a:t>η</a:t>
            </a:r>
            <a:r>
              <a:rPr lang="el-GR" dirty="0"/>
              <a:t> Ενότητα</a:t>
            </a:r>
            <a:br>
              <a:rPr lang="el-GR" dirty="0"/>
            </a:br>
            <a:r>
              <a:rPr lang="el-GR" dirty="0"/>
              <a:t>Ηλεκτρισμός</a:t>
            </a:r>
          </a:p>
        </p:txBody>
      </p:sp>
      <p:sp>
        <p:nvSpPr>
          <p:cNvPr id="8" name="TextBox 7">
            <a:extLst>
              <a:ext uri="{FF2B5EF4-FFF2-40B4-BE49-F238E27FC236}">
                <a16:creationId xmlns:a16="http://schemas.microsoft.com/office/drawing/2014/main" id="{0D757663-0A8E-0E5F-EF98-AE9CEEB584F9}"/>
              </a:ext>
            </a:extLst>
          </p:cNvPr>
          <p:cNvSpPr txBox="1"/>
          <p:nvPr/>
        </p:nvSpPr>
        <p:spPr>
          <a:xfrm>
            <a:off x="152400" y="4863405"/>
            <a:ext cx="4285172" cy="600164"/>
          </a:xfrm>
          <a:prstGeom prst="rect">
            <a:avLst/>
          </a:prstGeom>
          <a:noFill/>
        </p:spPr>
        <p:txBody>
          <a:bodyPr wrap="square" rtlCol="0">
            <a:spAutoFit/>
          </a:bodyPr>
          <a:lstStyle/>
          <a:p>
            <a:pPr algn="just"/>
            <a:r>
              <a:rPr lang="el-GR" sz="1100" b="1" dirty="0">
                <a:solidFill>
                  <a:prstClr val="black"/>
                </a:solidFill>
                <a:latin typeface="Cambria" panose="02040503050406030204" pitchFamily="18" charset="0"/>
              </a:rPr>
              <a:t>Εικόνα: Σε μια επιτραπέζια μπάλα πλάσματος, οι χρωματιστές γραμμές που βγαίνουν από τη σφαίρα αποδεικνύουν την ύπαρξη ισχυρού ηλεκτρικού πεδίου. </a:t>
            </a:r>
            <a:endParaRPr lang="en-US" sz="1100" b="1" dirty="0">
              <a:solidFill>
                <a:prstClr val="black"/>
              </a:solidFill>
              <a:latin typeface="Cambria" panose="02040503050406030204" pitchFamily="18" charset="0"/>
            </a:endParaRPr>
          </a:p>
        </p:txBody>
      </p:sp>
      <p:pic>
        <p:nvPicPr>
          <p:cNvPr id="9" name="Picture 3">
            <a:extLst>
              <a:ext uri="{FF2B5EF4-FFF2-40B4-BE49-F238E27FC236}">
                <a16:creationId xmlns:a16="http://schemas.microsoft.com/office/drawing/2014/main" id="{D6C5E8DF-4D28-7F68-8B88-47FD627F8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83801"/>
            <a:ext cx="4191000" cy="3179604"/>
          </a:xfrm>
          <a:prstGeom prst="rect">
            <a:avLst/>
          </a:prstGeom>
          <a:ln>
            <a:noFill/>
          </a:ln>
          <a:effectLst>
            <a:softEdge rad="112500"/>
          </a:effectLst>
        </p:spPr>
      </p:pic>
    </p:spTree>
    <p:extLst>
      <p:ext uri="{BB962C8B-B14F-4D97-AF65-F5344CB8AC3E}">
        <p14:creationId xmlns:p14="http://schemas.microsoft.com/office/powerpoint/2010/main" val="3702079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396" t="1943" r="1486" b="3135"/>
          <a:stretch/>
        </p:blipFill>
        <p:spPr>
          <a:xfrm>
            <a:off x="4231562" y="3429000"/>
            <a:ext cx="4424758" cy="3081528"/>
          </a:xfrm>
          <a:prstGeom prst="rect">
            <a:avLst/>
          </a:prstGeom>
        </p:spPr>
      </p:pic>
      <p:sp>
        <p:nvSpPr>
          <p:cNvPr id="2" name="Title 1"/>
          <p:cNvSpPr>
            <a:spLocks noGrp="1"/>
          </p:cNvSpPr>
          <p:nvPr>
            <p:ph type="title"/>
          </p:nvPr>
        </p:nvSpPr>
        <p:spPr/>
        <p:txBody>
          <a:bodyPr>
            <a:normAutofit fontScale="90000"/>
          </a:bodyPr>
          <a:lstStyle/>
          <a:p>
            <a:r>
              <a:rPr lang="el-GR" dirty="0"/>
              <a:t>Ηλεκτρική Δύναμη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4569730"/>
              </a:xfrm>
            </p:spPr>
            <p:txBody>
              <a:bodyPr/>
              <a:lstStyle/>
              <a:p>
                <a:r>
                  <a:rPr lang="el-GR" b="1" dirty="0">
                    <a:latin typeface="Calibri" panose="020F0502020204030204" pitchFamily="34" charset="0"/>
                    <a:cs typeface="Calibri" panose="020F0502020204030204" pitchFamily="34" charset="0"/>
                  </a:rPr>
                  <a:t>Παράδειγμα:</a:t>
                </a:r>
              </a:p>
              <a:p>
                <a:r>
                  <a:rPr lang="el-GR" dirty="0">
                    <a:latin typeface="Calibri" panose="020F0502020204030204" pitchFamily="34" charset="0"/>
                    <a:cs typeface="Calibri" panose="020F0502020204030204" pitchFamily="34" charset="0"/>
                  </a:rPr>
                  <a:t>Τρία φορτισμένα σωματίδια βρίσκονται επάνω στον </a:t>
                </a:r>
                <a14:m>
                  <m:oMath xmlns:m="http://schemas.openxmlformats.org/officeDocument/2006/math">
                    <m:r>
                      <a:rPr lang="en-US" i="1" dirty="0" smtClean="0">
                        <a:latin typeface="Cambria Math" panose="02040503050406030204" pitchFamily="18" charset="0"/>
                        <a:cs typeface="Calibri" panose="020F0502020204030204" pitchFamily="34" charset="0"/>
                      </a:rPr>
                      <m:t>𝑥</m:t>
                    </m:r>
                  </m:oMath>
                </a14:m>
                <a:r>
                  <a:rPr lang="el-GR" dirty="0">
                    <a:latin typeface="Calibri" panose="020F0502020204030204" pitchFamily="34" charset="0"/>
                    <a:cs typeface="Calibri" panose="020F0502020204030204" pitchFamily="34" charset="0"/>
                  </a:rPr>
                  <a:t>-άξονα όπως στο σχήμα. Το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r>
                      <a:rPr lang="en-US" b="0" i="1" smtClean="0">
                        <a:latin typeface="Cambria Math" panose="02040503050406030204" pitchFamily="18" charset="0"/>
                      </a:rPr>
                      <m:t>=15 </m:t>
                    </m:r>
                    <m:r>
                      <a:rPr lang="el-GR" b="0" i="1" smtClean="0">
                        <a:latin typeface="Cambria Math" panose="02040503050406030204" pitchFamily="18" charset="0"/>
                      </a:rPr>
                      <m:t>𝜇</m:t>
                    </m:r>
                    <m:r>
                      <a:rPr lang="en-US" b="0" i="1" smtClean="0">
                        <a:latin typeface="Cambria Math" panose="02040503050406030204" pitchFamily="18" charset="0"/>
                      </a:rPr>
                      <m:t>𝐶</m:t>
                    </m:r>
                  </m:oMath>
                </a14:m>
                <a:r>
                  <a:rPr lang="en-US" b="0" dirty="0">
                    <a:latin typeface="Calibri" panose="020F0502020204030204" pitchFamily="34" charset="0"/>
                    <a:cs typeface="Calibri" panose="020F0502020204030204" pitchFamily="34" charset="0"/>
                  </a:rPr>
                  <a:t> </a:t>
                </a:r>
                <a:r>
                  <a:rPr lang="el-GR" b="0" dirty="0">
                    <a:latin typeface="Calibri" panose="020F0502020204030204" pitchFamily="34" charset="0"/>
                    <a:cs typeface="Calibri" panose="020F0502020204030204" pitchFamily="34" charset="0"/>
                  </a:rPr>
                  <a:t>βρίσκεται </a:t>
                </a:r>
                <a:r>
                  <a:rPr lang="el-GR" dirty="0">
                    <a:latin typeface="Calibri" panose="020F0502020204030204" pitchFamily="34" charset="0"/>
                    <a:cs typeface="Calibri" panose="020F0502020204030204" pitchFamily="34" charset="0"/>
                  </a:rPr>
                  <a:t>«</a:t>
                </a:r>
                <a:r>
                  <a:rPr lang="el-GR" b="0" dirty="0">
                    <a:latin typeface="Calibri" panose="020F0502020204030204" pitchFamily="34" charset="0"/>
                    <a:cs typeface="Calibri" panose="020F0502020204030204" pitchFamily="34" charset="0"/>
                  </a:rPr>
                  <a:t>δεμένο» στη θέση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=2 </m:t>
                    </m:r>
                    <m:r>
                      <a:rPr lang="en-US" b="0" i="1" smtClean="0">
                        <a:latin typeface="Cambria Math" panose="02040503050406030204" pitchFamily="18" charset="0"/>
                      </a:rPr>
                      <m:t>𝑚</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το</a:t>
                </a:r>
                <a:r>
                  <a:rPr lang="en-US" dirty="0">
                    <a:latin typeface="Calibri" panose="020F0502020204030204" pitchFamily="34" charset="0"/>
                    <a:cs typeface="Calibri" panose="020F0502020204030204" pitchFamily="34" charset="0"/>
                  </a:rPr>
                  <a:t>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2</m:t>
                        </m:r>
                      </m:sub>
                    </m:sSub>
                    <m:r>
                      <a:rPr lang="en-US" b="0" i="1" smtClean="0">
                        <a:latin typeface="Cambria Math" panose="02040503050406030204" pitchFamily="18" charset="0"/>
                      </a:rPr>
                      <m:t>=6 </m:t>
                    </m:r>
                    <m:r>
                      <a:rPr lang="el-GR" b="0" i="1" smtClean="0">
                        <a:latin typeface="Cambria Math" panose="02040503050406030204" pitchFamily="18" charset="0"/>
                      </a:rPr>
                      <m:t>𝜇</m:t>
                    </m:r>
                    <m:r>
                      <a:rPr lang="en-US" b="0" i="1" smtClean="0">
                        <a:latin typeface="Cambria Math" panose="02040503050406030204" pitchFamily="18" charset="0"/>
                      </a:rPr>
                      <m:t>𝐶</m:t>
                    </m:r>
                    <m:r>
                      <a:rPr lang="el-GR" b="0" i="0" smtClean="0">
                        <a:latin typeface="Cambria Math" panose="02040503050406030204" pitchFamily="18" charset="0"/>
                      </a:rPr>
                      <m:t> </m:t>
                    </m:r>
                  </m:oMath>
                </a14:m>
                <a:r>
                  <a:rPr lang="el-GR" dirty="0">
                    <a:latin typeface="Calibri" panose="020F0502020204030204" pitchFamily="34" charset="0"/>
                    <a:cs typeface="Calibri" panose="020F0502020204030204" pitchFamily="34" charset="0"/>
                  </a:rPr>
                  <a:t>βρίσκεται «δεμένο» στην αρχή των αξόνων</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και η συνισταμένη των δυνάμεων στο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oMath>
                </a14:m>
                <a:r>
                  <a:rPr lang="el-GR" dirty="0">
                    <a:latin typeface="Calibri" panose="020F0502020204030204" pitchFamily="34" charset="0"/>
                    <a:cs typeface="Calibri" panose="020F0502020204030204" pitchFamily="34" charset="0"/>
                  </a:rPr>
                  <a:t> είναι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μηδέν.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Βρείτε τη θέση του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oMath>
                </a14:m>
                <a:r>
                  <a:rPr lang="en-US" dirty="0">
                    <a:latin typeface="Calibri" panose="020F0502020204030204" pitchFamily="34" charset="0"/>
                    <a:cs typeface="Calibri" panose="020F0502020204030204" pitchFamily="34" charset="0"/>
                  </a:rPr>
                  <a:t>.</a:t>
                </a:r>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872249" cy="4569730"/>
              </a:xfrm>
              <a:blipFill>
                <a:blip r:embed="rId4"/>
                <a:stretch>
                  <a:fillRect t="-106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937440" y="4787280"/>
              <a:ext cx="3028320" cy="2068920"/>
            </p14:xfrm>
          </p:contentPart>
        </mc:Choice>
        <mc:Fallback xmlns="">
          <p:pic>
            <p:nvPicPr>
              <p:cNvPr id="5" name="Ink 4"/>
              <p:cNvPicPr/>
              <p:nvPr/>
            </p:nvPicPr>
            <p:blipFill>
              <a:blip r:embed="rId6"/>
              <a:stretch>
                <a:fillRect/>
              </a:stretch>
            </p:blipFill>
            <p:spPr>
              <a:xfrm>
                <a:off x="927720" y="4778640"/>
                <a:ext cx="3048120" cy="2086920"/>
              </a:xfrm>
              <a:prstGeom prst="rect">
                <a:avLst/>
              </a:prstGeom>
            </p:spPr>
          </p:pic>
        </mc:Fallback>
      </mc:AlternateContent>
    </p:spTree>
    <p:extLst>
      <p:ext uri="{BB962C8B-B14F-4D97-AF65-F5344CB8AC3E}">
        <p14:creationId xmlns:p14="http://schemas.microsoft.com/office/powerpoint/2010/main" val="1977079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699754"/>
            <a:ext cx="3819524" cy="2285781"/>
          </a:xfrm>
          <a:prstGeom prst="rect">
            <a:avLst/>
          </a:prstGeom>
        </p:spPr>
      </p:pic>
      <p:sp>
        <p:nvSpPr>
          <p:cNvPr id="2" name="Title 1"/>
          <p:cNvSpPr>
            <a:spLocks noGrp="1"/>
          </p:cNvSpPr>
          <p:nvPr>
            <p:ph type="title"/>
          </p:nvPr>
        </p:nvSpPr>
        <p:spPr/>
        <p:txBody>
          <a:bodyPr>
            <a:normAutofit fontScale="90000"/>
          </a:bodyPr>
          <a:lstStyle/>
          <a:p>
            <a:r>
              <a:rPr lang="el-GR" dirty="0"/>
              <a:t>Ηλεκτρική Δύναμη</a:t>
            </a:r>
          </a:p>
        </p:txBody>
      </p:sp>
      <p:sp>
        <p:nvSpPr>
          <p:cNvPr id="3" name="Content Placeholder 2"/>
          <p:cNvSpPr>
            <a:spLocks noGrp="1"/>
          </p:cNvSpPr>
          <p:nvPr>
            <p:ph idx="1"/>
          </p:nvPr>
        </p:nvSpPr>
        <p:spPr>
          <a:xfrm>
            <a:off x="738352" y="1371600"/>
            <a:ext cx="7872249" cy="4569730"/>
          </a:xfrm>
        </p:spPr>
        <p:txBody>
          <a:bodyPr/>
          <a:lstStyle/>
          <a:p>
            <a:r>
              <a:rPr lang="el-GR" b="1" dirty="0">
                <a:latin typeface="Calibri" panose="020F0502020204030204" pitchFamily="34" charset="0"/>
                <a:cs typeface="Calibri" panose="020F0502020204030204" pitchFamily="34" charset="0"/>
              </a:rPr>
              <a:t>Παράδειγμα – Λύση:</a:t>
            </a:r>
          </a:p>
        </p:txBody>
      </p:sp>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618120" y="769320"/>
              <a:ext cx="7934040" cy="6086880"/>
            </p14:xfrm>
          </p:contentPart>
        </mc:Choice>
        <mc:Fallback xmlns="">
          <p:pic>
            <p:nvPicPr>
              <p:cNvPr id="4" name="Ink 3"/>
              <p:cNvPicPr/>
              <p:nvPr/>
            </p:nvPicPr>
            <p:blipFill>
              <a:blip r:embed="rId5"/>
              <a:stretch>
                <a:fillRect/>
              </a:stretch>
            </p:blipFill>
            <p:spPr>
              <a:xfrm>
                <a:off x="612360" y="762120"/>
                <a:ext cx="7947000" cy="6103440"/>
              </a:xfrm>
              <a:prstGeom prst="rect">
                <a:avLst/>
              </a:prstGeom>
            </p:spPr>
          </p:pic>
        </mc:Fallback>
      </mc:AlternateContent>
    </p:spTree>
    <p:extLst>
      <p:ext uri="{BB962C8B-B14F-4D97-AF65-F5344CB8AC3E}">
        <p14:creationId xmlns:p14="http://schemas.microsoft.com/office/powerpoint/2010/main" val="1744758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5486402" y="4157671"/>
            <a:ext cx="3152619" cy="2319331"/>
            <a:chOff x="5486400" y="4157669"/>
            <a:chExt cx="3152619" cy="2319331"/>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2948" t="4471" r="-43" b="57521"/>
            <a:stretch/>
          </p:blipFill>
          <p:spPr>
            <a:xfrm>
              <a:off x="5486400" y="4483593"/>
              <a:ext cx="3117714" cy="1993407"/>
            </a:xfrm>
            <a:prstGeom prst="rect">
              <a:avLst/>
            </a:prstGeom>
          </p:spPr>
        </p:pic>
        <p:cxnSp>
          <p:nvCxnSpPr>
            <p:cNvPr id="8" name="Straight Arrow Connector 7"/>
            <p:cNvCxnSpPr/>
            <p:nvPr/>
          </p:nvCxnSpPr>
          <p:spPr>
            <a:xfrm>
              <a:off x="7239000" y="5791200"/>
              <a:ext cx="1066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239000" y="4648200"/>
              <a:ext cx="0" cy="1143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705600" y="4665813"/>
              <a:ext cx="488579" cy="11253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14362" y="4683648"/>
              <a:ext cx="1091930" cy="1086475"/>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6706292" y="4665813"/>
              <a:ext cx="1599508" cy="1"/>
            </a:xfrm>
            <a:prstGeom prst="line">
              <a:avLst/>
            </a:prstGeom>
            <a:ln w="28575">
              <a:prstDash val="sys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8141575" y="5867019"/>
                  <a:ext cx="497444" cy="3418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92D050"/>
                                </a:solidFill>
                                <a:latin typeface="Cambria Math" panose="02040503050406030204" pitchFamily="18" charset="0"/>
                              </a:rPr>
                            </m:ctrlPr>
                          </m:sSubPr>
                          <m:e>
                            <m:acc>
                              <m:accPr>
                                <m:chr m:val="⃗"/>
                                <m:ctrlPr>
                                  <a:rPr lang="en-US" b="1" i="1">
                                    <a:solidFill>
                                      <a:srgbClr val="92D050"/>
                                    </a:solidFill>
                                    <a:latin typeface="Cambria Math" panose="02040503050406030204" pitchFamily="18" charset="0"/>
                                  </a:rPr>
                                </m:ctrlPr>
                              </m:accPr>
                              <m:e>
                                <m:r>
                                  <a:rPr lang="en-US" b="1" i="1">
                                    <a:solidFill>
                                      <a:srgbClr val="92D050"/>
                                    </a:solidFill>
                                    <a:latin typeface="Cambria Math" panose="02040503050406030204" pitchFamily="18" charset="0"/>
                                  </a:rPr>
                                  <m:t>𝑭</m:t>
                                </m:r>
                              </m:e>
                            </m:acc>
                          </m:e>
                          <m:sub>
                            <m:sSub>
                              <m:sSubPr>
                                <m:ctrlPr>
                                  <a:rPr lang="en-US" b="1" i="1">
                                    <a:solidFill>
                                      <a:srgbClr val="92D050"/>
                                    </a:solidFill>
                                    <a:latin typeface="Cambria Math" panose="02040503050406030204" pitchFamily="18" charset="0"/>
                                  </a:rPr>
                                </m:ctrlPr>
                              </m:sSubPr>
                              <m:e>
                                <m:r>
                                  <a:rPr lang="en-US" b="1" i="1">
                                    <a:solidFill>
                                      <a:srgbClr val="92D050"/>
                                    </a:solidFill>
                                    <a:latin typeface="Cambria Math" panose="02040503050406030204" pitchFamily="18" charset="0"/>
                                  </a:rPr>
                                  <m:t>𝟏𝟑</m:t>
                                </m:r>
                              </m:e>
                              <m:sub>
                                <m:r>
                                  <a:rPr lang="en-US" b="1" i="1">
                                    <a:solidFill>
                                      <a:srgbClr val="92D050"/>
                                    </a:solidFill>
                                    <a:latin typeface="Cambria Math" panose="02040503050406030204" pitchFamily="18" charset="0"/>
                                  </a:rPr>
                                  <m:t>𝒙</m:t>
                                </m:r>
                              </m:sub>
                            </m:sSub>
                          </m:sub>
                        </m:sSub>
                      </m:oMath>
                    </m:oMathPara>
                  </a14:m>
                  <a:endParaRPr lang="el-GR" b="1" dirty="0">
                    <a:solidFill>
                      <a:srgbClr val="92D050"/>
                    </a:solidFill>
                    <a:latin typeface="Cambria" panose="02040503050406030204"/>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8141575" y="5867019"/>
                  <a:ext cx="497444" cy="341825"/>
                </a:xfrm>
                <a:prstGeom prst="rect">
                  <a:avLst/>
                </a:prstGeom>
                <a:blipFill rotWithShape="0">
                  <a:blip r:embed="rId7"/>
                  <a:stretch>
                    <a:fillRect l="-11111" b="-877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7297452" y="4313675"/>
                  <a:ext cx="500650" cy="3702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a:solidFill>
                                  <a:srgbClr val="92D050"/>
                                </a:solidFill>
                                <a:latin typeface="Cambria Math" panose="02040503050406030204" pitchFamily="18" charset="0"/>
                              </a:rPr>
                            </m:ctrlPr>
                          </m:sSubPr>
                          <m:e>
                            <m:acc>
                              <m:accPr>
                                <m:chr m:val="⃗"/>
                                <m:ctrlPr>
                                  <a:rPr lang="en-US" b="1" i="1">
                                    <a:solidFill>
                                      <a:srgbClr val="92D050"/>
                                    </a:solidFill>
                                    <a:latin typeface="Cambria Math" panose="02040503050406030204" pitchFamily="18" charset="0"/>
                                  </a:rPr>
                                </m:ctrlPr>
                              </m:accPr>
                              <m:e>
                                <m:r>
                                  <a:rPr lang="en-US" b="1" i="1">
                                    <a:solidFill>
                                      <a:srgbClr val="92D050"/>
                                    </a:solidFill>
                                    <a:latin typeface="Cambria Math" panose="02040503050406030204" pitchFamily="18" charset="0"/>
                                  </a:rPr>
                                  <m:t>𝑭</m:t>
                                </m:r>
                              </m:e>
                            </m:acc>
                          </m:e>
                          <m:sub>
                            <m:sSub>
                              <m:sSubPr>
                                <m:ctrlPr>
                                  <a:rPr lang="en-US" b="1" i="1">
                                    <a:solidFill>
                                      <a:srgbClr val="92D050"/>
                                    </a:solidFill>
                                    <a:latin typeface="Cambria Math" panose="02040503050406030204" pitchFamily="18" charset="0"/>
                                  </a:rPr>
                                </m:ctrlPr>
                              </m:sSubPr>
                              <m:e>
                                <m:r>
                                  <a:rPr lang="en-US" b="1" i="1">
                                    <a:solidFill>
                                      <a:srgbClr val="92D050"/>
                                    </a:solidFill>
                                    <a:latin typeface="Cambria Math" panose="02040503050406030204" pitchFamily="18" charset="0"/>
                                  </a:rPr>
                                  <m:t>𝟏𝟑</m:t>
                                </m:r>
                              </m:e>
                              <m:sub>
                                <m:r>
                                  <a:rPr lang="en-US" b="1" i="1">
                                    <a:solidFill>
                                      <a:srgbClr val="92D050"/>
                                    </a:solidFill>
                                    <a:latin typeface="Cambria Math" panose="02040503050406030204" pitchFamily="18" charset="0"/>
                                  </a:rPr>
                                  <m:t>𝒚</m:t>
                                </m:r>
                              </m:sub>
                            </m:sSub>
                          </m:sub>
                        </m:sSub>
                      </m:oMath>
                    </m:oMathPara>
                  </a14:m>
                  <a:endParaRPr lang="el-GR" b="1" dirty="0">
                    <a:solidFill>
                      <a:srgbClr val="92D050"/>
                    </a:solidFill>
                    <a:latin typeface="Cambria" panose="02040503050406030204"/>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7297452" y="4313675"/>
                  <a:ext cx="500650" cy="370294"/>
                </a:xfrm>
                <a:prstGeom prst="rect">
                  <a:avLst/>
                </a:prstGeom>
                <a:blipFill rotWithShape="0">
                  <a:blip r:embed="rId8"/>
                  <a:stretch>
                    <a:fillRect l="-9756" r="-3659" b="-1500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5722295" y="4157669"/>
                  <a:ext cx="1276632" cy="4560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solidFill>
                              <a:srgbClr val="FF0000"/>
                            </a:solidFill>
                            <a:latin typeface="Cambria Math" panose="02040503050406030204" pitchFamily="18" charset="0"/>
                          </a:rPr>
                          <m:t>∑</m:t>
                        </m:r>
                        <m:r>
                          <a:rPr lang="en-US" sz="2400" i="1">
                            <a:solidFill>
                              <a:srgbClr val="FF0000"/>
                            </a:solidFill>
                            <a:latin typeface="Cambria Math" panose="02040503050406030204" pitchFamily="18" charset="0"/>
                          </a:rPr>
                          <m:t>𝐹</m:t>
                        </m:r>
                        <m:r>
                          <a:rPr lang="en-US" sz="2400" i="1">
                            <a:solidFill>
                              <a:srgbClr val="FF0000"/>
                            </a:solidFill>
                            <a:latin typeface="Cambria Math" panose="02040503050406030204" pitchFamily="18" charset="0"/>
                          </a:rPr>
                          <m:t>=</m:t>
                        </m:r>
                        <m:sSub>
                          <m:sSubPr>
                            <m:ctrlPr>
                              <a:rPr lang="en-US" sz="2400" i="1">
                                <a:solidFill>
                                  <a:srgbClr val="FF0000"/>
                                </a:solidFill>
                                <a:latin typeface="Cambria Math" panose="02040503050406030204" pitchFamily="18" charset="0"/>
                              </a:rPr>
                            </m:ctrlPr>
                          </m:sSubPr>
                          <m:e>
                            <m:acc>
                              <m:accPr>
                                <m:chr m:val="⃗"/>
                                <m:ctrlPr>
                                  <a:rPr lang="en-US" sz="2400" i="1">
                                    <a:solidFill>
                                      <a:srgbClr val="FF0000"/>
                                    </a:solidFill>
                                    <a:latin typeface="Cambria Math" panose="02040503050406030204" pitchFamily="18" charset="0"/>
                                  </a:rPr>
                                </m:ctrlPr>
                              </m:accPr>
                              <m:e>
                                <m:r>
                                  <a:rPr lang="en-US" sz="2400" i="1">
                                    <a:solidFill>
                                      <a:srgbClr val="FF0000"/>
                                    </a:solidFill>
                                    <a:latin typeface="Cambria Math" panose="02040503050406030204" pitchFamily="18" charset="0"/>
                                  </a:rPr>
                                  <m:t>𝐹</m:t>
                                </m:r>
                              </m:e>
                            </m:acc>
                          </m:e>
                          <m:sub>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𝑞</m:t>
                                </m:r>
                              </m:e>
                              <m:sub>
                                <m:r>
                                  <a:rPr lang="en-US" sz="2400" i="1">
                                    <a:solidFill>
                                      <a:srgbClr val="FF0000"/>
                                    </a:solidFill>
                                    <a:latin typeface="Cambria Math" panose="02040503050406030204" pitchFamily="18" charset="0"/>
                                  </a:rPr>
                                  <m:t>3</m:t>
                                </m:r>
                              </m:sub>
                            </m:sSub>
                          </m:sub>
                        </m:sSub>
                      </m:oMath>
                    </m:oMathPara>
                  </a14:m>
                  <a:endParaRPr lang="el-GR" sz="2400" dirty="0">
                    <a:solidFill>
                      <a:srgbClr val="FF0000"/>
                    </a:solidFill>
                    <a:latin typeface="Cambria" panose="02040503050406030204"/>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722295" y="4157669"/>
                  <a:ext cx="1276632" cy="456087"/>
                </a:xfrm>
                <a:prstGeom prst="rect">
                  <a:avLst/>
                </a:prstGeom>
                <a:blipFill rotWithShape="0">
                  <a:blip r:embed="rId9"/>
                  <a:stretch>
                    <a:fillRect/>
                  </a:stretch>
                </a:blipFill>
              </p:spPr>
              <p:txBody>
                <a:bodyPr/>
                <a:lstStyle/>
                <a:p>
                  <a:r>
                    <a:rPr lang="el-GR">
                      <a:noFill/>
                    </a:rPr>
                    <a:t> </a:t>
                  </a:r>
                </a:p>
              </p:txBody>
            </p:sp>
          </mc:Fallback>
        </mc:AlternateContent>
      </p:grpSp>
      <p:sp>
        <p:nvSpPr>
          <p:cNvPr id="2" name="Title 1"/>
          <p:cNvSpPr>
            <a:spLocks noGrp="1"/>
          </p:cNvSpPr>
          <p:nvPr>
            <p:ph type="title"/>
          </p:nvPr>
        </p:nvSpPr>
        <p:spPr/>
        <p:txBody>
          <a:bodyPr>
            <a:normAutofit fontScale="90000"/>
          </a:bodyPr>
          <a:lstStyle/>
          <a:p>
            <a:r>
              <a:rPr lang="el-GR" dirty="0"/>
              <a:t>Ηλεκτρική Δύναμη</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6941" y="703118"/>
            <a:ext cx="3548483" cy="3408337"/>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4569730"/>
              </a:xfrm>
            </p:spPr>
            <p:txBody>
              <a:bodyPr>
                <a:normAutofit/>
              </a:bodyPr>
              <a:lstStyle/>
              <a:p>
                <a:r>
                  <a:rPr lang="el-GR" b="1" dirty="0">
                    <a:latin typeface="Calibri" panose="020F0502020204030204" pitchFamily="34" charset="0"/>
                    <a:cs typeface="Calibri" panose="020F0502020204030204" pitchFamily="34" charset="0"/>
                  </a:rPr>
                  <a:t>Παράδειγμα:</a:t>
                </a:r>
              </a:p>
              <a:p>
                <a:r>
                  <a:rPr lang="el-GR" dirty="0" err="1">
                    <a:latin typeface="Calibri" panose="020F0502020204030204" pitchFamily="34" charset="0"/>
                    <a:cs typeface="Calibri" panose="020F0502020204030204" pitchFamily="34" charset="0"/>
                  </a:rPr>
                  <a:t>Τρια</a:t>
                </a:r>
                <a:r>
                  <a:rPr lang="el-GR" dirty="0">
                    <a:latin typeface="Calibri" panose="020F0502020204030204" pitchFamily="34" charset="0"/>
                    <a:cs typeface="Calibri" panose="020F0502020204030204" pitchFamily="34" charset="0"/>
                  </a:rPr>
                  <a:t> σημειακά φορτία </a:t>
                </a:r>
                <a:r>
                  <a:rPr lang="el-GR" dirty="0" err="1">
                    <a:latin typeface="Calibri" panose="020F0502020204030204" pitchFamily="34" charset="0"/>
                    <a:cs typeface="Calibri" panose="020F0502020204030204" pitchFamily="34" charset="0"/>
                  </a:rPr>
                  <a:t>βρίσκο</a:t>
                </a:r>
                <a:r>
                  <a:rPr lang="en-US" dirty="0">
                    <a:latin typeface="Calibri" panose="020F0502020204030204" pitchFamily="34" charset="0"/>
                    <a:cs typeface="Calibri" panose="020F0502020204030204" pitchFamily="34" charset="0"/>
                  </a:rPr>
                  <a:t>-</a:t>
                </a:r>
                <a:br>
                  <a:rPr lang="en-US" dirty="0">
                    <a:latin typeface="Calibri" panose="020F0502020204030204" pitchFamily="34" charset="0"/>
                    <a:cs typeface="Calibri" panose="020F0502020204030204" pitchFamily="34" charset="0"/>
                  </a:rPr>
                </a:br>
                <a:r>
                  <a:rPr lang="el-GR" dirty="0" err="1">
                    <a:latin typeface="Calibri" panose="020F0502020204030204" pitchFamily="34" charset="0"/>
                    <a:cs typeface="Calibri" panose="020F0502020204030204" pitchFamily="34" charset="0"/>
                  </a:rPr>
                  <a:t>νται</a:t>
                </a:r>
                <a:r>
                  <a:rPr lang="el-GR" dirty="0">
                    <a:latin typeface="Calibri" panose="020F0502020204030204" pitchFamily="34" charset="0"/>
                    <a:cs typeface="Calibri" panose="020F0502020204030204" pitchFamily="34" charset="0"/>
                  </a:rPr>
                  <a:t> στις γωνίες ενός ισοσκελούς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ορθογωνίου τριγώνου όπως στο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σχήμα.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Δίνεται ότι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r>
                      <a:rPr lang="en-US" b="0" i="1" smtClean="0">
                        <a:latin typeface="Cambria Math" panose="02040503050406030204" pitchFamily="18" charset="0"/>
                      </a:rPr>
                      <m:t>=5 </m:t>
                    </m:r>
                    <m:r>
                      <a:rPr lang="el-GR" b="0" i="1" smtClean="0">
                        <a:latin typeface="Cambria Math" panose="02040503050406030204" pitchFamily="18" charset="0"/>
                      </a:rPr>
                      <m:t>𝜇</m:t>
                    </m:r>
                    <m:r>
                      <a:rPr lang="en-US" b="0" i="1" smtClean="0">
                        <a:latin typeface="Cambria Math" panose="02040503050406030204" pitchFamily="18" charset="0"/>
                      </a:rPr>
                      <m:t>𝐶</m:t>
                    </m:r>
                    <m:r>
                      <a:rPr lang="en-US" b="0" i="1" smtClean="0">
                        <a:latin typeface="Cambria Math" panose="02040503050406030204" pitchFamily="18" charset="0"/>
                      </a:rPr>
                      <m:t>,  </m:t>
                    </m:r>
                  </m:oMath>
                </a14:m>
                <a:br>
                  <a:rPr lang="en-US" b="0" i="1" dirty="0">
                    <a:latin typeface="Calibri" panose="020F0502020204030204" pitchFamily="34" charset="0"/>
                    <a:cs typeface="Calibri" panose="020F0502020204030204" pitchFamily="34" charset="0"/>
                  </a:rPr>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2</m:t>
                        </m:r>
                      </m:sub>
                    </m:sSub>
                    <m:r>
                      <a:rPr lang="en-US" b="0" i="1" smtClean="0">
                        <a:latin typeface="Cambria Math" panose="02040503050406030204" pitchFamily="18" charset="0"/>
                      </a:rPr>
                      <m:t>=−2 </m:t>
                    </m:r>
                    <m:r>
                      <a:rPr lang="el-GR" b="0" i="1" smtClean="0">
                        <a:latin typeface="Cambria Math" panose="02040503050406030204" pitchFamily="18" charset="0"/>
                      </a:rPr>
                      <m:t>𝜇</m:t>
                    </m:r>
                    <m:r>
                      <a:rPr lang="en-US" b="0" i="1" smtClean="0">
                        <a:latin typeface="Cambria Math" panose="02040503050406030204" pitchFamily="18" charset="0"/>
                      </a:rPr>
                      <m:t>𝐶</m:t>
                    </m:r>
                    <m:r>
                      <a:rPr lang="en-US" b="0" i="0" smtClean="0">
                        <a:latin typeface="Cambria Math" panose="02040503050406030204" pitchFamily="18" charset="0"/>
                      </a:rPr>
                      <m:t> </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a:t>
                </a:r>
                <a14:m>
                  <m:oMath xmlns:m="http://schemas.openxmlformats.org/officeDocument/2006/math">
                    <m:r>
                      <a:rPr lang="el-GR" b="0" i="1" smtClean="0">
                        <a:latin typeface="Cambria Math" panose="02040503050406030204" pitchFamily="18" charset="0"/>
                      </a:rPr>
                      <m:t>𝛼</m:t>
                    </m:r>
                    <m:r>
                      <a:rPr lang="el-GR" b="0" i="1" smtClean="0">
                        <a:latin typeface="Cambria Math" panose="02040503050406030204" pitchFamily="18" charset="0"/>
                      </a:rPr>
                      <m:t>=0.1 </m:t>
                    </m:r>
                    <m:r>
                      <a:rPr lang="en-US" b="0" i="1" smtClean="0">
                        <a:latin typeface="Cambria Math" panose="02040503050406030204" pitchFamily="18" charset="0"/>
                      </a:rPr>
                      <m:t>𝑚</m:t>
                    </m:r>
                  </m:oMath>
                </a14:m>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Βρείτε τη συνισταμένη ηλεκτρική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δύναμη που ασκείται στο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oMath>
                </a14:m>
                <a:r>
                  <a:rPr lang="en-US" dirty="0">
                    <a:latin typeface="Calibri" panose="020F0502020204030204" pitchFamily="34" charset="0"/>
                    <a:cs typeface="Calibri" panose="020F0502020204030204" pitchFamily="34" charset="0"/>
                  </a:rPr>
                  <a:t>.</a:t>
                </a:r>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872249" cy="4569730"/>
              </a:xfrm>
              <a:blipFill>
                <a:blip r:embed="rId10"/>
                <a:stretch>
                  <a:fillRect t="-1067"/>
                </a:stretch>
              </a:blipFill>
            </p:spPr>
            <p:txBody>
              <a:bodyPr/>
              <a:lstStyle/>
              <a:p>
                <a:r>
                  <a:rPr lang="en-US">
                    <a:noFill/>
                  </a:rPr>
                  <a:t> </a:t>
                </a:r>
              </a:p>
            </p:txBody>
          </p:sp>
        </mc:Fallback>
      </mc:AlternateContent>
      <p:cxnSp>
        <p:nvCxnSpPr>
          <p:cNvPr id="27" name="Elbow Connector 26"/>
          <p:cNvCxnSpPr/>
          <p:nvPr/>
        </p:nvCxnSpPr>
        <p:spPr>
          <a:xfrm rot="5400000">
            <a:off x="6643641" y="3234235"/>
            <a:ext cx="2212663" cy="6486"/>
          </a:xfrm>
          <a:prstGeom prst="bentConnector2">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44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715819"/>
            <a:ext cx="2686422" cy="2580323"/>
          </a:xfrm>
          <a:prstGeom prst="rect">
            <a:avLst/>
          </a:prstGeom>
        </p:spPr>
      </p:pic>
      <p:sp>
        <p:nvSpPr>
          <p:cNvPr id="2" name="Title 1"/>
          <p:cNvSpPr>
            <a:spLocks noGrp="1"/>
          </p:cNvSpPr>
          <p:nvPr>
            <p:ph type="title"/>
          </p:nvPr>
        </p:nvSpPr>
        <p:spPr/>
        <p:txBody>
          <a:bodyPr>
            <a:normAutofit fontScale="90000"/>
          </a:bodyPr>
          <a:lstStyle/>
          <a:p>
            <a:r>
              <a:rPr lang="el-GR" dirty="0"/>
              <a:t>Ηλεκτρική Δύναμη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8776"/>
                <a:ext cx="7872249" cy="456973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p>
              <a:p>
                <a:r>
                  <a:rPr lang="el-GR" sz="2000" dirty="0">
                    <a:latin typeface="Calibri" panose="020F0502020204030204" pitchFamily="34" charset="0"/>
                    <a:cs typeface="Calibri" panose="020F0502020204030204" pitchFamily="34" charset="0"/>
                  </a:rPr>
                  <a:t>Δίδεται ότι </a:t>
                </a:r>
                <a14:m>
                  <m:oMath xmlns:m="http://schemas.openxmlformats.org/officeDocument/2006/math">
                    <m:sSub>
                      <m:sSubPr>
                        <m:ctrlPr>
                          <a:rPr lang="el-GR"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3</m:t>
                        </m:r>
                      </m:sub>
                    </m:sSub>
                    <m:r>
                      <a:rPr lang="en-US" sz="2000" i="1">
                        <a:latin typeface="Cambria Math" panose="02040503050406030204" pitchFamily="18" charset="0"/>
                      </a:rPr>
                      <m:t>=5 </m:t>
                    </m:r>
                    <m:r>
                      <a:rPr lang="el-GR" sz="2000" i="1">
                        <a:latin typeface="Cambria Math" panose="02040503050406030204" pitchFamily="18" charset="0"/>
                      </a:rPr>
                      <m:t>𝜇</m:t>
                    </m:r>
                    <m:r>
                      <a:rPr lang="en-US" sz="2000" i="1">
                        <a:latin typeface="Cambria Math" panose="02040503050406030204" pitchFamily="18" charset="0"/>
                      </a:rPr>
                      <m:t>𝐶</m:t>
                    </m:r>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2</m:t>
                        </m:r>
                      </m:sub>
                    </m:sSub>
                    <m:r>
                      <a:rPr lang="en-US" sz="2000" i="1">
                        <a:latin typeface="Cambria Math" panose="02040503050406030204" pitchFamily="18" charset="0"/>
                      </a:rPr>
                      <m:t>=−2 </m:t>
                    </m:r>
                    <m:r>
                      <a:rPr lang="el-GR" sz="2000" i="1">
                        <a:latin typeface="Cambria Math" panose="02040503050406030204" pitchFamily="18" charset="0"/>
                      </a:rPr>
                      <m:t>𝜇</m:t>
                    </m:r>
                    <m:r>
                      <a:rPr lang="en-US" sz="2000" i="1">
                        <a:latin typeface="Cambria Math" panose="02040503050406030204" pitchFamily="18" charset="0"/>
                      </a:rPr>
                      <m:t>𝐶</m:t>
                    </m:r>
                    <m:r>
                      <a:rPr lang="en-US" sz="2000">
                        <a:latin typeface="Cambria Math" panose="02040503050406030204" pitchFamily="18" charset="0"/>
                      </a:rPr>
                      <m:t> </m:t>
                    </m:r>
                  </m:oMath>
                </a14:m>
                <a:r>
                  <a:rPr lang="en-US" sz="2000" dirty="0">
                    <a:latin typeface="Calibri" panose="020F0502020204030204" pitchFamily="34" charset="0"/>
                    <a:cs typeface="Calibri" panose="020F0502020204030204" pitchFamily="34" charset="0"/>
                  </a:rPr>
                  <a:t>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και </a:t>
                </a:r>
                <a14:m>
                  <m:oMath xmlns:m="http://schemas.openxmlformats.org/officeDocument/2006/math">
                    <m:r>
                      <a:rPr lang="el-GR" sz="2000" i="1">
                        <a:latin typeface="Cambria Math" panose="02040503050406030204" pitchFamily="18" charset="0"/>
                      </a:rPr>
                      <m:t>𝛼</m:t>
                    </m:r>
                    <m:r>
                      <a:rPr lang="el-GR" sz="2000" i="1">
                        <a:latin typeface="Cambria Math" panose="02040503050406030204" pitchFamily="18" charset="0"/>
                      </a:rPr>
                      <m:t>=0.1 </m:t>
                    </m:r>
                    <m:r>
                      <a:rPr lang="en-US" sz="2000" i="1">
                        <a:latin typeface="Cambria Math" panose="02040503050406030204" pitchFamily="18" charset="0"/>
                      </a:rPr>
                      <m:t>𝑚</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Βρείτε τη συνισταμένη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ηλεκτρική δύναμη στο </a:t>
                </a:r>
                <a14:m>
                  <m:oMath xmlns:m="http://schemas.openxmlformats.org/officeDocument/2006/math">
                    <m:sSub>
                      <m:sSubPr>
                        <m:ctrlPr>
                          <a:rPr lang="el-GR"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3</m:t>
                        </m:r>
                      </m:sub>
                    </m:sSub>
                  </m:oMath>
                </a14:m>
                <a:r>
                  <a:rPr lang="en-US" sz="2000" dirty="0">
                    <a:latin typeface="Calibri" panose="020F0502020204030204" pitchFamily="34" charset="0"/>
                    <a:cs typeface="Calibri" panose="020F0502020204030204" pitchFamily="34" charset="0"/>
                  </a:rPr>
                  <a:t>.</a:t>
                </a:r>
                <a:endParaRPr lang="el-GR" sz="20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8776"/>
                <a:ext cx="7872249" cy="4569730"/>
              </a:xfrm>
              <a:blipFill>
                <a:blip r:embed="rId4"/>
                <a:stretch>
                  <a:fillRect t="-106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63040" y="572760"/>
              <a:ext cx="7953840" cy="6283440"/>
            </p14:xfrm>
          </p:contentPart>
        </mc:Choice>
        <mc:Fallback xmlns="">
          <p:pic>
            <p:nvPicPr>
              <p:cNvPr id="4" name="Ink 3"/>
              <p:cNvPicPr/>
              <p:nvPr/>
            </p:nvPicPr>
            <p:blipFill>
              <a:blip r:embed="rId6"/>
              <a:stretch>
                <a:fillRect/>
              </a:stretch>
            </p:blipFill>
            <p:spPr>
              <a:xfrm>
                <a:off x="555480" y="565200"/>
                <a:ext cx="7966440" cy="6300360"/>
              </a:xfrm>
              <a:prstGeom prst="rect">
                <a:avLst/>
              </a:prstGeom>
            </p:spPr>
          </p:pic>
        </mc:Fallback>
      </mc:AlternateContent>
    </p:spTree>
    <p:extLst>
      <p:ext uri="{BB962C8B-B14F-4D97-AF65-F5344CB8AC3E}">
        <p14:creationId xmlns:p14="http://schemas.microsoft.com/office/powerpoint/2010/main" val="2611135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715819"/>
            <a:ext cx="2686422" cy="2580323"/>
          </a:xfrm>
          <a:prstGeom prst="rect">
            <a:avLst/>
          </a:prstGeom>
        </p:spPr>
      </p:pic>
      <p:sp>
        <p:nvSpPr>
          <p:cNvPr id="2" name="Title 1"/>
          <p:cNvSpPr>
            <a:spLocks noGrp="1"/>
          </p:cNvSpPr>
          <p:nvPr>
            <p:ph type="title"/>
          </p:nvPr>
        </p:nvSpPr>
        <p:spPr/>
        <p:txBody>
          <a:bodyPr>
            <a:normAutofit fontScale="90000"/>
          </a:bodyPr>
          <a:lstStyle/>
          <a:p>
            <a:r>
              <a:rPr lang="el-GR" dirty="0"/>
              <a:t>Ηλεκτρική Δύναμη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8776"/>
                <a:ext cx="7872249" cy="456973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p>
              <a:p>
                <a:r>
                  <a:rPr lang="el-GR" sz="2000" dirty="0">
                    <a:latin typeface="Calibri" panose="020F0502020204030204" pitchFamily="34" charset="0"/>
                    <a:cs typeface="Calibri" panose="020F0502020204030204" pitchFamily="34" charset="0"/>
                  </a:rPr>
                  <a:t>Δίδεται ότι </a:t>
                </a:r>
                <a14:m>
                  <m:oMath xmlns:m="http://schemas.openxmlformats.org/officeDocument/2006/math">
                    <m:sSub>
                      <m:sSubPr>
                        <m:ctrlPr>
                          <a:rPr lang="el-GR"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3</m:t>
                        </m:r>
                      </m:sub>
                    </m:sSub>
                    <m:r>
                      <a:rPr lang="en-US" sz="2000" i="1">
                        <a:latin typeface="Cambria Math" panose="02040503050406030204" pitchFamily="18" charset="0"/>
                      </a:rPr>
                      <m:t>=5 </m:t>
                    </m:r>
                    <m:r>
                      <a:rPr lang="el-GR" sz="2000" i="1">
                        <a:latin typeface="Cambria Math" panose="02040503050406030204" pitchFamily="18" charset="0"/>
                      </a:rPr>
                      <m:t>𝜇</m:t>
                    </m:r>
                    <m:r>
                      <a:rPr lang="en-US" sz="2000" i="1">
                        <a:latin typeface="Cambria Math" panose="02040503050406030204" pitchFamily="18" charset="0"/>
                      </a:rPr>
                      <m:t>𝐶</m:t>
                    </m:r>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2</m:t>
                        </m:r>
                      </m:sub>
                    </m:sSub>
                    <m:r>
                      <a:rPr lang="en-US" sz="2000" i="1">
                        <a:latin typeface="Cambria Math" panose="02040503050406030204" pitchFamily="18" charset="0"/>
                      </a:rPr>
                      <m:t>=−2 </m:t>
                    </m:r>
                    <m:r>
                      <a:rPr lang="el-GR" sz="2000" i="1">
                        <a:latin typeface="Cambria Math" panose="02040503050406030204" pitchFamily="18" charset="0"/>
                      </a:rPr>
                      <m:t>𝜇</m:t>
                    </m:r>
                    <m:r>
                      <a:rPr lang="en-US" sz="2000" i="1">
                        <a:latin typeface="Cambria Math" panose="02040503050406030204" pitchFamily="18" charset="0"/>
                      </a:rPr>
                      <m:t>𝐶</m:t>
                    </m:r>
                    <m:r>
                      <a:rPr lang="en-US" sz="2000">
                        <a:latin typeface="Cambria Math" panose="02040503050406030204" pitchFamily="18" charset="0"/>
                      </a:rPr>
                      <m:t> </m:t>
                    </m:r>
                  </m:oMath>
                </a14:m>
                <a:r>
                  <a:rPr lang="en-US" sz="2000" dirty="0">
                    <a:latin typeface="Calibri" panose="020F0502020204030204" pitchFamily="34" charset="0"/>
                    <a:cs typeface="Calibri" panose="020F0502020204030204" pitchFamily="34" charset="0"/>
                  </a:rPr>
                  <a:t>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και </a:t>
                </a:r>
                <a14:m>
                  <m:oMath xmlns:m="http://schemas.openxmlformats.org/officeDocument/2006/math">
                    <m:r>
                      <a:rPr lang="el-GR" sz="2000" i="1">
                        <a:latin typeface="Cambria Math" panose="02040503050406030204" pitchFamily="18" charset="0"/>
                      </a:rPr>
                      <m:t>𝛼</m:t>
                    </m:r>
                    <m:r>
                      <a:rPr lang="el-GR" sz="2000" i="1">
                        <a:latin typeface="Cambria Math" panose="02040503050406030204" pitchFamily="18" charset="0"/>
                      </a:rPr>
                      <m:t>=0.1 </m:t>
                    </m:r>
                    <m:r>
                      <a:rPr lang="en-US" sz="2000" i="1">
                        <a:latin typeface="Cambria Math" panose="02040503050406030204" pitchFamily="18" charset="0"/>
                      </a:rPr>
                      <m:t>𝑚</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Βρείτε τη συνισταμένη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ηλεκτρική δύναμη στο </a:t>
                </a:r>
                <a14:m>
                  <m:oMath xmlns:m="http://schemas.openxmlformats.org/officeDocument/2006/math">
                    <m:sSub>
                      <m:sSubPr>
                        <m:ctrlPr>
                          <a:rPr lang="el-GR"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3</m:t>
                        </m:r>
                      </m:sub>
                    </m:sSub>
                  </m:oMath>
                </a14:m>
                <a:r>
                  <a:rPr lang="en-US" sz="2000" dirty="0">
                    <a:latin typeface="Calibri" panose="020F0502020204030204" pitchFamily="34" charset="0"/>
                    <a:cs typeface="Calibri" panose="020F0502020204030204" pitchFamily="34" charset="0"/>
                  </a:rPr>
                  <a:t>.</a:t>
                </a:r>
                <a:endParaRPr lang="el-GR" sz="20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8776"/>
                <a:ext cx="7872249" cy="4569730"/>
              </a:xfrm>
              <a:blipFill>
                <a:blip r:embed="rId4"/>
                <a:stretch>
                  <a:fillRect t="-106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2512440" y="5817600"/>
              <a:ext cx="531720" cy="524520"/>
            </p14:xfrm>
          </p:contentPart>
        </mc:Choice>
        <mc:Fallback xmlns="">
          <p:pic>
            <p:nvPicPr>
              <p:cNvPr id="6" name="Ink 5"/>
              <p:cNvPicPr/>
              <p:nvPr/>
            </p:nvPicPr>
            <p:blipFill>
              <a:blip r:embed="rId6"/>
              <a:stretch>
                <a:fillRect/>
              </a:stretch>
            </p:blipFill>
            <p:spPr>
              <a:xfrm>
                <a:off x="2503080" y="5808240"/>
                <a:ext cx="550440" cy="543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597600" y="539280"/>
              <a:ext cx="7935480" cy="6316920"/>
            </p14:xfrm>
          </p:contentPart>
        </mc:Choice>
        <mc:Fallback xmlns="">
          <p:pic>
            <p:nvPicPr>
              <p:cNvPr id="4" name="Ink 3"/>
              <p:cNvPicPr/>
              <p:nvPr/>
            </p:nvPicPr>
            <p:blipFill>
              <a:blip r:embed="rId8"/>
              <a:stretch>
                <a:fillRect/>
              </a:stretch>
            </p:blipFill>
            <p:spPr>
              <a:xfrm>
                <a:off x="587880" y="531360"/>
                <a:ext cx="7950600" cy="6334200"/>
              </a:xfrm>
              <a:prstGeom prst="rect">
                <a:avLst/>
              </a:prstGeom>
            </p:spPr>
          </p:pic>
        </mc:Fallback>
      </mc:AlternateContent>
    </p:spTree>
    <p:extLst>
      <p:ext uri="{BB962C8B-B14F-4D97-AF65-F5344CB8AC3E}">
        <p14:creationId xmlns:p14="http://schemas.microsoft.com/office/powerpoint/2010/main" val="168098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715819"/>
            <a:ext cx="2686422" cy="2580323"/>
          </a:xfrm>
          <a:prstGeom prst="rect">
            <a:avLst/>
          </a:prstGeom>
        </p:spPr>
      </p:pic>
      <p:sp>
        <p:nvSpPr>
          <p:cNvPr id="2" name="Title 1"/>
          <p:cNvSpPr>
            <a:spLocks noGrp="1"/>
          </p:cNvSpPr>
          <p:nvPr>
            <p:ph type="title"/>
          </p:nvPr>
        </p:nvSpPr>
        <p:spPr/>
        <p:txBody>
          <a:bodyPr>
            <a:normAutofit fontScale="90000"/>
          </a:bodyPr>
          <a:lstStyle/>
          <a:p>
            <a:r>
              <a:rPr lang="el-GR" dirty="0"/>
              <a:t>Ηλεκτρική Δύναμη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8776"/>
                <a:ext cx="7872249" cy="456973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p>
              <a:p>
                <a:r>
                  <a:rPr lang="el-GR" sz="2000" dirty="0">
                    <a:latin typeface="Calibri" panose="020F0502020204030204" pitchFamily="34" charset="0"/>
                    <a:cs typeface="Calibri" panose="020F0502020204030204" pitchFamily="34" charset="0"/>
                  </a:rPr>
                  <a:t>Δίδεται ότι </a:t>
                </a:r>
                <a14:m>
                  <m:oMath xmlns:m="http://schemas.openxmlformats.org/officeDocument/2006/math">
                    <m:sSub>
                      <m:sSubPr>
                        <m:ctrlPr>
                          <a:rPr lang="el-GR"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3</m:t>
                        </m:r>
                      </m:sub>
                    </m:sSub>
                    <m:r>
                      <a:rPr lang="en-US" sz="2000" i="1">
                        <a:latin typeface="Cambria Math" panose="02040503050406030204" pitchFamily="18" charset="0"/>
                      </a:rPr>
                      <m:t>=5 </m:t>
                    </m:r>
                    <m:r>
                      <a:rPr lang="el-GR" sz="2000" i="1">
                        <a:latin typeface="Cambria Math" panose="02040503050406030204" pitchFamily="18" charset="0"/>
                      </a:rPr>
                      <m:t>𝜇</m:t>
                    </m:r>
                    <m:r>
                      <a:rPr lang="en-US" sz="2000" i="1">
                        <a:latin typeface="Cambria Math" panose="02040503050406030204" pitchFamily="18" charset="0"/>
                      </a:rPr>
                      <m:t>𝐶</m:t>
                    </m:r>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2</m:t>
                        </m:r>
                      </m:sub>
                    </m:sSub>
                    <m:r>
                      <a:rPr lang="en-US" sz="2000" i="1">
                        <a:latin typeface="Cambria Math" panose="02040503050406030204" pitchFamily="18" charset="0"/>
                      </a:rPr>
                      <m:t>=−2 </m:t>
                    </m:r>
                    <m:r>
                      <a:rPr lang="el-GR" sz="2000" i="1">
                        <a:latin typeface="Cambria Math" panose="02040503050406030204" pitchFamily="18" charset="0"/>
                      </a:rPr>
                      <m:t>𝜇</m:t>
                    </m:r>
                    <m:r>
                      <a:rPr lang="en-US" sz="2000" i="1">
                        <a:latin typeface="Cambria Math" panose="02040503050406030204" pitchFamily="18" charset="0"/>
                      </a:rPr>
                      <m:t>𝐶</m:t>
                    </m:r>
                    <m:r>
                      <a:rPr lang="en-US" sz="2000">
                        <a:latin typeface="Cambria Math" panose="02040503050406030204" pitchFamily="18" charset="0"/>
                      </a:rPr>
                      <m:t> </m:t>
                    </m:r>
                  </m:oMath>
                </a14:m>
                <a:r>
                  <a:rPr lang="en-US" sz="2000" dirty="0">
                    <a:latin typeface="Calibri" panose="020F0502020204030204" pitchFamily="34" charset="0"/>
                    <a:cs typeface="Calibri" panose="020F0502020204030204" pitchFamily="34" charset="0"/>
                  </a:rPr>
                  <a:t>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και </a:t>
                </a:r>
                <a14:m>
                  <m:oMath xmlns:m="http://schemas.openxmlformats.org/officeDocument/2006/math">
                    <m:r>
                      <a:rPr lang="el-GR" sz="2000" i="1">
                        <a:latin typeface="Cambria Math" panose="02040503050406030204" pitchFamily="18" charset="0"/>
                      </a:rPr>
                      <m:t>𝛼</m:t>
                    </m:r>
                    <m:r>
                      <a:rPr lang="el-GR" sz="2000" i="1">
                        <a:latin typeface="Cambria Math" panose="02040503050406030204" pitchFamily="18" charset="0"/>
                      </a:rPr>
                      <m:t>=0.1 </m:t>
                    </m:r>
                    <m:r>
                      <a:rPr lang="en-US" sz="2000" i="1">
                        <a:latin typeface="Cambria Math" panose="02040503050406030204" pitchFamily="18" charset="0"/>
                      </a:rPr>
                      <m:t>𝑚</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Βρείτε τη συνισταμένη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ηλεκτρική δύναμη στο </a:t>
                </a:r>
                <a14:m>
                  <m:oMath xmlns:m="http://schemas.openxmlformats.org/officeDocument/2006/math">
                    <m:sSub>
                      <m:sSubPr>
                        <m:ctrlPr>
                          <a:rPr lang="el-GR"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3</m:t>
                        </m:r>
                      </m:sub>
                    </m:sSub>
                  </m:oMath>
                </a14:m>
                <a:r>
                  <a:rPr lang="en-US" sz="2000" dirty="0">
                    <a:latin typeface="Calibri" panose="020F0502020204030204" pitchFamily="34" charset="0"/>
                    <a:cs typeface="Calibri" panose="020F0502020204030204" pitchFamily="34" charset="0"/>
                  </a:rPr>
                  <a:t>.</a:t>
                </a:r>
                <a:endParaRPr lang="el-GR" sz="20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8776"/>
                <a:ext cx="7872249" cy="4569730"/>
              </a:xfrm>
              <a:blipFill>
                <a:blip r:embed="rId4"/>
                <a:stretch>
                  <a:fillRect t="-106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42600" y="3083760"/>
              <a:ext cx="5318640" cy="1050480"/>
            </p14:xfrm>
          </p:contentPart>
        </mc:Choice>
        <mc:Fallback xmlns="">
          <p:pic>
            <p:nvPicPr>
              <p:cNvPr id="4" name="Ink 3"/>
              <p:cNvPicPr/>
              <p:nvPr/>
            </p:nvPicPr>
            <p:blipFill>
              <a:blip r:embed="rId6"/>
              <a:stretch>
                <a:fillRect/>
              </a:stretch>
            </p:blipFill>
            <p:spPr>
              <a:xfrm>
                <a:off x="632160" y="3072960"/>
                <a:ext cx="5338080" cy="1070640"/>
              </a:xfrm>
              <a:prstGeom prst="rect">
                <a:avLst/>
              </a:prstGeom>
            </p:spPr>
          </p:pic>
        </mc:Fallback>
      </mc:AlternateContent>
    </p:spTree>
    <p:extLst>
      <p:ext uri="{BB962C8B-B14F-4D97-AF65-F5344CB8AC3E}">
        <p14:creationId xmlns:p14="http://schemas.microsoft.com/office/powerpoint/2010/main" val="2491740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Ηλεκτρικά Πεδία</a:t>
            </a:r>
          </a:p>
          <a:p>
            <a:endParaRPr lang="el-GR" dirty="0"/>
          </a:p>
          <a:p>
            <a:endParaRPr lang="el-GR" dirty="0"/>
          </a:p>
        </p:txBody>
      </p:sp>
      <p:sp>
        <p:nvSpPr>
          <p:cNvPr id="5" name="TextBox 4"/>
          <p:cNvSpPr txBox="1"/>
          <p:nvPr/>
        </p:nvSpPr>
        <p:spPr>
          <a:xfrm>
            <a:off x="152400" y="4863407"/>
            <a:ext cx="428517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kumimoji="0" lang="el-GR"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sym typeface="Wingdings" panose="05000000000000000000" pitchFamily="2" charset="2"/>
              </a:rPr>
              <a:t> (</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sym typeface="Wingdings" panose="05000000000000000000" pitchFamily="2" charset="2"/>
              </a:rPr>
              <a:t>Courtesy of Resonance Research Corporation)</a:t>
            </a: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4"/>
            <a:ext cx="4191000" cy="3440343"/>
          </a:xfrm>
          <a:prstGeom prst="rect">
            <a:avLst/>
          </a:prstGeom>
          <a:ln>
            <a:noFill/>
          </a:ln>
          <a:effectLst>
            <a:softEdge rad="112500"/>
          </a:effectLst>
        </p:spPr>
      </p:pic>
    </p:spTree>
    <p:extLst>
      <p:ext uri="{BB962C8B-B14F-4D97-AF65-F5344CB8AC3E}">
        <p14:creationId xmlns:p14="http://schemas.microsoft.com/office/powerpoint/2010/main" val="423545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Ηλεκτρικά Πεδία</a:t>
            </a:r>
          </a:p>
          <a:p>
            <a:endParaRPr lang="el-GR" dirty="0"/>
          </a:p>
          <a:p>
            <a:endParaRPr lang="el-GR" dirty="0"/>
          </a:p>
        </p:txBody>
      </p:sp>
      <p:sp>
        <p:nvSpPr>
          <p:cNvPr id="5" name="TextBox 4"/>
          <p:cNvSpPr txBox="1"/>
          <p:nvPr/>
        </p:nvSpPr>
        <p:spPr>
          <a:xfrm>
            <a:off x="152400" y="4863407"/>
            <a:ext cx="428517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kumimoji="0" lang="el-GR"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sym typeface="Wingdings" panose="05000000000000000000" pitchFamily="2" charset="2"/>
              </a:rPr>
              <a:t> (</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sym typeface="Wingdings" panose="05000000000000000000" pitchFamily="2" charset="2"/>
              </a:rPr>
              <a:t>Courtesy of Resonance Research Corporation)</a:t>
            </a: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4"/>
            <a:ext cx="4191000" cy="3440343"/>
          </a:xfrm>
          <a:prstGeom prst="rect">
            <a:avLst/>
          </a:prstGeom>
          <a:ln>
            <a:noFill/>
          </a:ln>
          <a:effectLst>
            <a:softEdge rad="112500"/>
          </a:effectLst>
        </p:spPr>
      </p:pic>
    </p:spTree>
    <p:extLst>
      <p:ext uri="{BB962C8B-B14F-4D97-AF65-F5344CB8AC3E}">
        <p14:creationId xmlns:p14="http://schemas.microsoft.com/office/powerpoint/2010/main" val="3084936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2" y="1371600"/>
            <a:ext cx="7872249" cy="5257800"/>
          </a:xfrm>
        </p:spPr>
        <p:txBody>
          <a:bodyPr>
            <a:normAutofit/>
          </a:bodyPr>
          <a:lstStyle/>
          <a:p>
            <a:r>
              <a:rPr lang="el-GR" b="1" dirty="0">
                <a:latin typeface="Calibri" panose="020F0502020204030204" pitchFamily="34" charset="0"/>
                <a:cs typeface="Calibri" panose="020F0502020204030204" pitchFamily="34" charset="0"/>
              </a:rPr>
              <a:t>Ηλεκτρικό πεδίο</a:t>
            </a:r>
            <a:endParaRPr lang="en-US"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Πώς «γνωρίζει» ένα φορτισμένο σωματίδιο την παρουσία ενός άλλου φορτισμένου σωματιδίου ώστε να αναπτυχθεί δύναμη </a:t>
            </a:r>
            <a:r>
              <a:rPr lang="en-US" dirty="0">
                <a:latin typeface="Calibri" panose="020F0502020204030204" pitchFamily="34" charset="0"/>
                <a:cs typeface="Calibri" panose="020F0502020204030204" pitchFamily="34" charset="0"/>
              </a:rPr>
              <a:t>Coulomb </a:t>
            </a:r>
            <a:r>
              <a:rPr lang="el-GR" dirty="0">
                <a:latin typeface="Calibri" panose="020F0502020204030204" pitchFamily="34" charset="0"/>
                <a:cs typeface="Calibri" panose="020F0502020204030204" pitchFamily="34" charset="0"/>
              </a:rPr>
              <a:t>μεταξύ τους; </a:t>
            </a:r>
          </a:p>
          <a:p>
            <a:pPr lvl="2"/>
            <a:r>
              <a:rPr lang="el-GR" dirty="0">
                <a:latin typeface="Calibri" panose="020F0502020204030204" pitchFamily="34" charset="0"/>
                <a:cs typeface="Calibri" panose="020F0502020204030204" pitchFamily="34" charset="0"/>
              </a:rPr>
              <a:t>Για να απαντήσουμε σε αυτό χρειαζόμαστε την έννοια του </a:t>
            </a:r>
            <a:r>
              <a:rPr lang="el-GR" b="1" dirty="0">
                <a:latin typeface="Calibri" panose="020F0502020204030204" pitchFamily="34" charset="0"/>
                <a:cs typeface="Calibri" panose="020F0502020204030204" pitchFamily="34" charset="0"/>
              </a:rPr>
              <a:t>πεδίου</a:t>
            </a:r>
            <a:endParaRPr lang="en-US"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έννοια του πεδίου αναπτύχθηκε από τον </a:t>
            </a:r>
            <a:r>
              <a:rPr lang="en-US" dirty="0">
                <a:latin typeface="Calibri" panose="020F0502020204030204" pitchFamily="34" charset="0"/>
                <a:cs typeface="Calibri" panose="020F0502020204030204" pitchFamily="34" charset="0"/>
              </a:rPr>
              <a:t>M. Faraday (1845)</a:t>
            </a:r>
            <a:endParaRPr lang="el-GR" dirty="0">
              <a:latin typeface="Calibri" panose="020F0502020204030204" pitchFamily="34" charset="0"/>
              <a:cs typeface="Calibri" panose="020F0502020204030204" pitchFamily="34" charset="0"/>
            </a:endParaRPr>
          </a:p>
          <a:p>
            <a:pPr lvl="1"/>
            <a:r>
              <a:rPr lang="el-GR" b="1" dirty="0">
                <a:latin typeface="Calibri" panose="020F0502020204030204" pitchFamily="34" charset="0"/>
                <a:cs typeface="Calibri" panose="020F0502020204030204" pitchFamily="34" charset="0"/>
              </a:rPr>
              <a:t>Ηλεκτρικό πεδίο </a:t>
            </a:r>
            <a:r>
              <a:rPr lang="el-GR" dirty="0">
                <a:latin typeface="Calibri" panose="020F0502020204030204" pitchFamily="34" charset="0"/>
                <a:cs typeface="Calibri" panose="020F0502020204030204" pitchFamily="34" charset="0"/>
              </a:rPr>
              <a:t>υπάρχει σε μια περιοχή του χώρου γύρω από ένα φορτισμένο σωματίδιο…</a:t>
            </a:r>
          </a:p>
          <a:p>
            <a:pPr lvl="2"/>
            <a:r>
              <a:rPr lang="el-GR" dirty="0">
                <a:latin typeface="Calibri" panose="020F0502020204030204" pitchFamily="34" charset="0"/>
                <a:cs typeface="Calibri" panose="020F0502020204030204" pitchFamily="34" charset="0"/>
              </a:rPr>
              <a:t>…που λέγεται </a:t>
            </a:r>
            <a:r>
              <a:rPr lang="el-GR" b="1" i="1" dirty="0">
                <a:latin typeface="Calibri" panose="020F0502020204030204" pitchFamily="34" charset="0"/>
                <a:cs typeface="Calibri" panose="020F0502020204030204" pitchFamily="34" charset="0"/>
              </a:rPr>
              <a:t>πηγή φορτίου</a:t>
            </a:r>
            <a:endParaRPr lang="en-US" b="1" i="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Το αντιλαμβανόμαστε όταν ένα άλλο (αρκετά μικρότερου φορτίου) φορτισμένο σωματίδιο εισέρχεται στο ηλεκτρικό πεδίο και τότε μια ηλεκτρική δύναμη ασκείται πάνω του</a:t>
            </a:r>
          </a:p>
        </p:txBody>
      </p:sp>
    </p:spTree>
    <p:extLst>
      <p:ext uri="{BB962C8B-B14F-4D97-AF65-F5344CB8AC3E}">
        <p14:creationId xmlns:p14="http://schemas.microsoft.com/office/powerpoint/2010/main" val="193005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5105400"/>
              </a:xfrm>
            </p:spPr>
            <p:txBody>
              <a:bodyPr>
                <a:normAutofit fontScale="92500"/>
              </a:bodyPr>
              <a:lstStyle/>
              <a:p>
                <a:r>
                  <a:rPr lang="el-GR" sz="2600" b="1" dirty="0">
                    <a:latin typeface="Calibri" panose="020F0502020204030204" pitchFamily="34" charset="0"/>
                    <a:cs typeface="Calibri" panose="020F0502020204030204" pitchFamily="34" charset="0"/>
                  </a:rPr>
                  <a:t>Ηλεκτρικό πεδίο</a:t>
                </a:r>
                <a:endParaRPr lang="en-US" sz="2600"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Ορίζουμε το </a:t>
                </a:r>
                <a:r>
                  <a:rPr lang="el-GR" b="1" dirty="0">
                    <a:latin typeface="Calibri" panose="020F0502020204030204" pitchFamily="34" charset="0"/>
                    <a:cs typeface="Calibri" panose="020F0502020204030204" pitchFamily="34" charset="0"/>
                  </a:rPr>
                  <a:t>διάνυσμα του ηλεκτρικού πεδίου </a:t>
                </a:r>
                <a14:m>
                  <m:oMath xmlns:m="http://schemas.openxmlformats.org/officeDocument/2006/math">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𝑬</m:t>
                        </m:r>
                      </m:e>
                    </m:acc>
                  </m:oMath>
                </a14:m>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σε ένα σημείο του χώρου ως η ηλεκτρική δύναμη που ασκείται σε ένα μικρό φορτίο </a:t>
                </a:r>
                <a14:m>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𝟎</m:t>
                        </m:r>
                      </m:sub>
                    </m:sSub>
                  </m:oMath>
                </a14:m>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που βρίσκεται στο σημείο αυτό</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δια το φορτίο αυτό </a:t>
                </a:r>
                <a:endParaRPr lang="en-US" b="1"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𝑒</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0</m:t>
                              </m:r>
                            </m:sub>
                          </m:sSub>
                        </m:den>
                      </m:f>
                    </m:oMath>
                  </m:oMathPara>
                </a14:m>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Άρα το διάνυσμα του ηλεκτρικού πεδίου έχει την </a:t>
                </a:r>
                <a:r>
                  <a:rPr lang="el-GR" b="1" dirty="0">
                    <a:latin typeface="Calibri" panose="020F0502020204030204" pitchFamily="34" charset="0"/>
                    <a:cs typeface="Calibri" panose="020F0502020204030204" pitchFamily="34" charset="0"/>
                  </a:rPr>
                  <a:t>ίδια κατεύθυνση με τη δύναμη </a:t>
                </a:r>
                <a:r>
                  <a:rPr lang="el-GR" dirty="0">
                    <a:latin typeface="Calibri" panose="020F0502020204030204" pitchFamily="34" charset="0"/>
                    <a:cs typeface="Calibri" panose="020F0502020204030204" pitchFamily="34" charset="0"/>
                  </a:rPr>
                  <a:t>που θα ασκούνταν σε ένα μικρό </a:t>
                </a:r>
                <a:r>
                  <a:rPr lang="el-GR" b="1" dirty="0">
                    <a:latin typeface="Calibri" panose="020F0502020204030204" pitchFamily="34" charset="0"/>
                    <a:cs typeface="Calibri" panose="020F0502020204030204" pitchFamily="34" charset="0"/>
                  </a:rPr>
                  <a:t>θετικό</a:t>
                </a:r>
                <a:r>
                  <a:rPr lang="el-GR" dirty="0">
                    <a:latin typeface="Calibri" panose="020F0502020204030204" pitchFamily="34" charset="0"/>
                    <a:cs typeface="Calibri" panose="020F0502020204030204" pitchFamily="34" charset="0"/>
                  </a:rPr>
                  <a:t> φορτίο </a:t>
                </a:r>
                <a14:m>
                  <m:oMath xmlns:m="http://schemas.openxmlformats.org/officeDocument/2006/math">
                    <m:sSub>
                      <m:sSubPr>
                        <m:ctrlPr>
                          <a:rPr lang="el-GR" i="1">
                            <a:latin typeface="Cambria Math" panose="02040503050406030204" pitchFamily="18" charset="0"/>
                          </a:rPr>
                        </m:ctrlPr>
                      </m:sSubPr>
                      <m:e>
                        <m:r>
                          <a:rPr lang="en-US" b="0" i="1">
                            <a:latin typeface="Cambria Math" panose="02040503050406030204" pitchFamily="18" charset="0"/>
                          </a:rPr>
                          <m:t>𝑞</m:t>
                        </m:r>
                      </m:e>
                      <m:sub>
                        <m:r>
                          <a:rPr lang="en-US" b="0" i="1">
                            <a:latin typeface="Cambria Math" panose="02040503050406030204" pitchFamily="18" charset="0"/>
                          </a:rPr>
                          <m:t>0</m:t>
                        </m:r>
                      </m:sub>
                    </m:sSub>
                  </m:oMath>
                </a14:m>
                <a:r>
                  <a:rPr lang="el-GR" dirty="0">
                    <a:latin typeface="Calibri" panose="020F0502020204030204" pitchFamily="34" charset="0"/>
                    <a:cs typeface="Calibri" panose="020F0502020204030204" pitchFamily="34" charset="0"/>
                  </a:rPr>
                  <a:t> </a:t>
                </a:r>
              </a:p>
              <a:p>
                <a:pPr lvl="1"/>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Ένα ηλεκτρικό πεδίο υπάρχει σε ένα σημείο του χώρου αν ένα φορτισμένο σωματίδιο (με μικρό φορτίο</a:t>
                </a:r>
                <a:r>
                  <a:rPr lang="en-US" dirty="0">
                    <a:latin typeface="Calibri" panose="020F0502020204030204" pitchFamily="34" charset="0"/>
                    <a:cs typeface="Calibri" panose="020F0502020204030204" pitchFamily="34" charset="0"/>
                  </a:rPr>
                  <a:t>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𝑞</m:t>
                        </m:r>
                      </m:e>
                      <m:sub>
                        <m:r>
                          <a:rPr lang="en-US" b="0" i="1" smtClean="0">
                            <a:latin typeface="Cambria Math" panose="02040503050406030204" pitchFamily="18" charset="0"/>
                          </a:rPr>
                          <m:t>0</m:t>
                        </m:r>
                      </m:sub>
                    </m:sSub>
                  </m:oMath>
                </a14:m>
                <a:r>
                  <a:rPr lang="el-GR" dirty="0">
                    <a:latin typeface="Calibri" panose="020F0502020204030204" pitchFamily="34" charset="0"/>
                    <a:cs typeface="Calibri" panose="020F0502020204030204" pitchFamily="34" charset="0"/>
                  </a:rPr>
                  <a:t>) υφίσταται μια ηλεκτρική δύναμη </a:t>
                </a:r>
                <a:br>
                  <a:rPr lang="en-US" i="1" dirty="0">
                    <a:latin typeface="Calibri" panose="020F0502020204030204" pitchFamily="34" charset="0"/>
                    <a:cs typeface="Calibri" panose="020F0502020204030204" pitchFamily="34" charset="0"/>
                  </a:rPr>
                </a:br>
                <a:endParaRPr lang="en-US"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𝑒</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0</m:t>
                          </m:r>
                        </m:sub>
                      </m:sSub>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oMath>
                  </m:oMathPara>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872249" cy="5105400"/>
              </a:xfrm>
              <a:blipFill>
                <a:blip r:embed="rId3"/>
                <a:stretch>
                  <a:fillRect t="-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orizontal Scroll 3"/>
              <p:cNvSpPr/>
              <p:nvPr/>
            </p:nvSpPr>
            <p:spPr>
              <a:xfrm>
                <a:off x="5638802" y="5334000"/>
                <a:ext cx="2971799" cy="1143000"/>
              </a:xfrm>
              <a:prstGeom prst="horizontalScroll">
                <a:avLst>
                  <a:gd name="adj" fmla="val 877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Το </a:t>
                </a:r>
                <a14:m>
                  <m:oMath xmlns:m="http://schemas.openxmlformats.org/officeDocument/2006/math">
                    <m:sSub>
                      <m:sSubPr>
                        <m:ctrlPr>
                          <a:rPr kumimoji="0" lang="aa-ET"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ctrlPr>
                      </m:sSubPr>
                      <m:e>
                        <m:r>
                          <a:rPr kumimoji="0" lang="aa-ET"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𝑞</m:t>
                        </m:r>
                      </m:e>
                      <m:sub>
                        <m:r>
                          <a:rPr kumimoji="0" lang="aa-ET"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0</m:t>
                        </m:r>
                      </m:sub>
                    </m:sSub>
                  </m:oMath>
                </a14:m>
                <a:r>
                  <a:rPr kumimoji="0" lang="aa-ET" sz="1800" b="0" i="0" u="none" strike="noStrike" kern="1200" cap="none" spc="0" normalizeH="0" baseline="0" noProof="0" dirty="0">
                    <a:ln>
                      <a:noFill/>
                    </a:ln>
                    <a:solidFill>
                      <a:prstClr val="black"/>
                    </a:solidFill>
                    <a:effectLst/>
                    <a:uLnTx/>
                    <a:uFillTx/>
                    <a:latin typeface="Cambria" panose="02040503050406030204"/>
                    <a:ea typeface="+mn-ea"/>
                    <a:cs typeface="+mn-cs"/>
                  </a:rPr>
                  <a:t> </a:t>
                </a:r>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αποκαλείται συχνά και «δοκιμαστικό φορτίο»</a:t>
                </a: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4" name="Horizontal Scroll 3"/>
              <p:cNvSpPr>
                <a:spLocks noRot="1" noChangeAspect="1" noMove="1" noResize="1" noEditPoints="1" noAdjustHandles="1" noChangeArrowheads="1" noChangeShapeType="1" noTextEdit="1"/>
              </p:cNvSpPr>
              <p:nvPr/>
            </p:nvSpPr>
            <p:spPr>
              <a:xfrm>
                <a:off x="5638802" y="5334000"/>
                <a:ext cx="2971799" cy="1143000"/>
              </a:xfrm>
              <a:prstGeom prst="horizontalScroll">
                <a:avLst>
                  <a:gd name="adj" fmla="val 8779"/>
                </a:avLst>
              </a:prstGeom>
              <a:blipFill>
                <a:blip r:embed="rId4"/>
                <a:stretch>
                  <a:fillRect/>
                </a:stretch>
              </a:blipFill>
              <a:ln w="19050"/>
            </p:spPr>
            <p:txBody>
              <a:bodyPr/>
              <a:lstStyle/>
              <a:p>
                <a:r>
                  <a:rPr lang="en-US">
                    <a:noFill/>
                  </a:rPr>
                  <a:t> </a:t>
                </a:r>
              </a:p>
            </p:txBody>
          </p:sp>
        </mc:Fallback>
      </mc:AlternateContent>
    </p:spTree>
    <p:extLst>
      <p:ext uri="{BB962C8B-B14F-4D97-AF65-F5344CB8AC3E}">
        <p14:creationId xmlns:p14="http://schemas.microsoft.com/office/powerpoint/2010/main" val="78550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t>Ηλεκτρομαγνητισμός</a:t>
            </a:r>
          </a:p>
          <a:p>
            <a:r>
              <a:rPr lang="el-GR" dirty="0"/>
              <a:t>Ηλεκτρική Δύναμη</a:t>
            </a:r>
          </a:p>
          <a:p>
            <a:endParaRPr lang="el-GR" dirty="0"/>
          </a:p>
          <a:p>
            <a:endParaRPr lang="el-GR" dirty="0"/>
          </a:p>
        </p:txBody>
      </p:sp>
      <p:sp>
        <p:nvSpPr>
          <p:cNvPr id="5" name="TextBox 4"/>
          <p:cNvSpPr txBox="1"/>
          <p:nvPr/>
        </p:nvSpPr>
        <p:spPr>
          <a:xfrm>
            <a:off x="152400" y="4863407"/>
            <a:ext cx="4285172" cy="1200329"/>
          </a:xfrm>
          <a:prstGeom prst="rect">
            <a:avLst/>
          </a:prstGeom>
          <a:noFill/>
        </p:spPr>
        <p:txBody>
          <a:bodyPr wrap="square" rtlCol="0">
            <a:spAutoFit/>
          </a:bodyPr>
          <a:lstStyle/>
          <a:p>
            <a:pPr algn="just"/>
            <a:r>
              <a:rPr lang="el-GR" sz="1200" b="1" dirty="0">
                <a:solidFill>
                  <a:prstClr val="black"/>
                </a:solidFill>
                <a:latin typeface="Cambria" panose="02040503050406030204" pitchFamily="18" charset="0"/>
              </a:rPr>
              <a:t>Εικόνα: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lang="el-GR" sz="1200" b="1" dirty="0">
                <a:solidFill>
                  <a:prstClr val="black"/>
                </a:solidFill>
                <a:latin typeface="Cambria" panose="02040503050406030204" pitchFamily="18" charset="0"/>
                <a:sym typeface="Wingdings" panose="05000000000000000000" pitchFamily="2" charset="2"/>
              </a:rPr>
              <a:t> (</a:t>
            </a:r>
            <a:r>
              <a:rPr lang="en-US" sz="1200" b="1" dirty="0">
                <a:solidFill>
                  <a:prstClr val="black"/>
                </a:solidFill>
                <a:latin typeface="Cambria" panose="02040503050406030204" pitchFamily="18" charset="0"/>
                <a:sym typeface="Wingdings" panose="05000000000000000000" pitchFamily="2" charset="2"/>
              </a:rPr>
              <a:t>Courtesy of Resonance Research Corporation)</a:t>
            </a:r>
            <a:endParaRPr lang="en-US" sz="1200" b="1" dirty="0">
              <a:solidFill>
                <a:prstClr val="black"/>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4"/>
            <a:ext cx="4191000" cy="3440343"/>
          </a:xfrm>
          <a:prstGeom prst="rect">
            <a:avLst/>
          </a:prstGeom>
          <a:ln>
            <a:noFill/>
          </a:ln>
          <a:effectLst>
            <a:softEdge rad="112500"/>
          </a:effectLst>
        </p:spPr>
      </p:pic>
    </p:spTree>
    <p:extLst>
      <p:ext uri="{BB962C8B-B14F-4D97-AF65-F5344CB8AC3E}">
        <p14:creationId xmlns:p14="http://schemas.microsoft.com/office/powerpoint/2010/main" val="615147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5257800"/>
              </a:xfrm>
            </p:spPr>
            <p:txBody>
              <a:bodyPr>
                <a:normAutofit/>
              </a:bodyPr>
              <a:lstStyle/>
              <a:p>
                <a:r>
                  <a:rPr lang="el-GR" b="1" dirty="0">
                    <a:latin typeface="Calibri" panose="020F0502020204030204" pitchFamily="34" charset="0"/>
                    <a:cs typeface="Calibri" panose="020F0502020204030204" pitchFamily="34" charset="0"/>
                  </a:rPr>
                  <a:t>Ηλεκτρικό πεδίο</a:t>
                </a:r>
                <a:endParaRPr lang="en-US" sz="7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Αν το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𝑞</m:t>
                        </m:r>
                      </m:e>
                      <m:sub>
                        <m:r>
                          <a:rPr lang="en-US" b="0" i="1" smtClean="0">
                            <a:latin typeface="Cambria Math" panose="02040503050406030204" pitchFamily="18" charset="0"/>
                          </a:rPr>
                          <m:t>0</m:t>
                        </m:r>
                      </m:sub>
                    </m:sSub>
                    <m:r>
                      <a:rPr lang="en-US" b="0" i="1" smtClean="0">
                        <a:latin typeface="Cambria Math" panose="02040503050406030204" pitchFamily="18" charset="0"/>
                      </a:rPr>
                      <m:t>&gt;0</m:t>
                    </m:r>
                  </m:oMath>
                </a14:m>
                <a:r>
                  <a:rPr lang="el-GR" dirty="0">
                    <a:latin typeface="Calibri" panose="020F0502020204030204" pitchFamily="34" charset="0"/>
                    <a:cs typeface="Calibri" panose="020F0502020204030204" pitchFamily="34" charset="0"/>
                  </a:rPr>
                  <a:t>, η ηλεκτρ. δύναμη έχει την ίδια κατεύθυνση με το διάνυσμα του ηλεκτρ. πεδίου στο σημείο του φορτίου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0</m:t>
                        </m:r>
                      </m:sub>
                    </m:sSub>
                  </m:oMath>
                </a14:m>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Αν το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𝑞</m:t>
                        </m:r>
                      </m:e>
                      <m:sub>
                        <m:r>
                          <a:rPr lang="en-US" b="0" i="1" smtClean="0">
                            <a:latin typeface="Cambria Math" panose="02040503050406030204" pitchFamily="18" charset="0"/>
                          </a:rPr>
                          <m:t>0</m:t>
                        </m:r>
                      </m:sub>
                    </m:sSub>
                    <m:r>
                      <a:rPr lang="el-GR" b="0" i="1" smtClean="0">
                        <a:latin typeface="Cambria Math" panose="02040503050406030204" pitchFamily="18" charset="0"/>
                      </a:rPr>
                      <m:t>&lt;0</m:t>
                    </m:r>
                  </m:oMath>
                </a14:m>
                <a:r>
                  <a:rPr lang="el-GR" dirty="0">
                    <a:latin typeface="Calibri" panose="020F0502020204030204" pitchFamily="34" charset="0"/>
                    <a:cs typeface="Calibri" panose="020F0502020204030204" pitchFamily="34" charset="0"/>
                  </a:rPr>
                  <a:t>, το διάνυσμα του ηλεκτρ. πεδίου στο σημείο του φορτίου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0</m:t>
                        </m:r>
                      </m:sub>
                    </m:sSub>
                  </m:oMath>
                </a14:m>
                <a:r>
                  <a:rPr lang="el-GR" dirty="0">
                    <a:latin typeface="Calibri" panose="020F0502020204030204" pitchFamily="34" charset="0"/>
                    <a:cs typeface="Calibri" panose="020F0502020204030204" pitchFamily="34" charset="0"/>
                  </a:rPr>
                  <a:t> και η ηλεκτρική δύναμη έχουν αντίθετες κατευθύνσεις</a:t>
                </a:r>
              </a:p>
              <a:p>
                <a:pPr lvl="1"/>
                <a:r>
                  <a:rPr lang="el-GR" dirty="0">
                    <a:latin typeface="Calibri" panose="020F0502020204030204" pitchFamily="34" charset="0"/>
                    <a:cs typeface="Calibri" panose="020F0502020204030204" pitchFamily="34" charset="0"/>
                  </a:rPr>
                  <a:t>Το ηλεκτρικό πεδίο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𝐸</m:t>
                        </m:r>
                      </m:e>
                    </m:acc>
                  </m:oMath>
                </a14:m>
                <a:r>
                  <a:rPr lang="el-GR" dirty="0">
                    <a:latin typeface="Calibri" panose="020F0502020204030204" pitchFamily="34" charset="0"/>
                    <a:cs typeface="Calibri" panose="020F0502020204030204" pitchFamily="34" charset="0"/>
                  </a:rPr>
                  <a:t> σε ένα σημείο </a:t>
                </a:r>
                <a:r>
                  <a:rPr lang="en-US" dirty="0">
                    <a:latin typeface="Calibri" panose="020F0502020204030204" pitchFamily="34" charset="0"/>
                    <a:cs typeface="Calibri" panose="020F0502020204030204" pitchFamily="34" charset="0"/>
                  </a:rPr>
                  <a:t>P </a:t>
                </a:r>
                <a:r>
                  <a:rPr lang="el-GR" dirty="0">
                    <a:latin typeface="Calibri" panose="020F0502020204030204" pitchFamily="34" charset="0"/>
                    <a:cs typeface="Calibri" panose="020F0502020204030204" pitchFamily="34" charset="0"/>
                  </a:rPr>
                  <a:t>λόγω της παρουσίας </a:t>
                </a:r>
                <a:r>
                  <a:rPr lang="el-GR" b="1" dirty="0">
                    <a:latin typeface="Calibri" panose="020F0502020204030204" pitchFamily="34" charset="0"/>
                    <a:cs typeface="Calibri" panose="020F0502020204030204" pitchFamily="34" charset="0"/>
                  </a:rPr>
                  <a:t>πηγής φορτίου </a:t>
                </a:r>
                <a14:m>
                  <m:oMath xmlns:m="http://schemas.openxmlformats.org/officeDocument/2006/math">
                    <m:r>
                      <a:rPr lang="en-US" b="0" i="1" smtClean="0">
                        <a:latin typeface="Cambria Math" panose="02040503050406030204" pitchFamily="18" charset="0"/>
                      </a:rPr>
                      <m:t>𝑞</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σε απόσταση </a:t>
                </a:r>
                <a14:m>
                  <m:oMath xmlns:m="http://schemas.openxmlformats.org/officeDocument/2006/math">
                    <m:r>
                      <a:rPr lang="aa-ET" i="1" dirty="0" smtClean="0">
                        <a:latin typeface="Cambria Math" panose="02040503050406030204" pitchFamily="18" charset="0"/>
                        <a:cs typeface="Calibri" panose="020F0502020204030204" pitchFamily="34" charset="0"/>
                      </a:rPr>
                      <m:t>𝑟</m:t>
                    </m:r>
                  </m:oMath>
                </a14:m>
                <a:r>
                  <a:rPr lang="el-GR" dirty="0">
                    <a:latin typeface="Calibri" panose="020F0502020204030204" pitchFamily="34" charset="0"/>
                    <a:cs typeface="Calibri" panose="020F0502020204030204" pitchFamily="34" charset="0"/>
                  </a:rPr>
                  <a:t> από το σημείο </a:t>
                </a:r>
                <a:r>
                  <a:rPr lang="aa-ET" dirty="0">
                    <a:latin typeface="Calibri" panose="020F0502020204030204" pitchFamily="34" charset="0"/>
                    <a:cs typeface="Calibri" panose="020F0502020204030204" pitchFamily="34" charset="0"/>
                  </a:rPr>
                  <a:t>P </a:t>
                </a:r>
                <a:r>
                  <a:rPr lang="el-GR" dirty="0">
                    <a:latin typeface="Calibri" panose="020F0502020204030204" pitchFamily="34" charset="0"/>
                    <a:cs typeface="Calibri" panose="020F0502020204030204" pitchFamily="34" charset="0"/>
                  </a:rPr>
                  <a:t>δίνεται ως </a:t>
                </a:r>
                <a:br>
                  <a:rPr lang="en-US" i="1" dirty="0">
                    <a:latin typeface="Calibri" panose="020F0502020204030204" pitchFamily="34" charset="0"/>
                    <a:cs typeface="Calibri" panose="020F0502020204030204" pitchFamily="34" charset="0"/>
                  </a:rPr>
                </a:b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sSub>
                      <m:sSubPr>
                        <m:ctrlPr>
                          <a:rPr lang="aa-ET" b="0" i="1" smtClean="0">
                            <a:latin typeface="Cambria Math" panose="02040503050406030204" pitchFamily="18" charset="0"/>
                          </a:rPr>
                        </m:ctrlPr>
                      </m:sSubPr>
                      <m:e>
                        <m:r>
                          <a:rPr lang="aa-ET" b="0" i="1" smtClean="0">
                            <a:latin typeface="Cambria Math" panose="02040503050406030204" pitchFamily="18" charset="0"/>
                          </a:rPr>
                          <m:t>𝑞</m:t>
                        </m:r>
                      </m:e>
                      <m:sub>
                        <m:r>
                          <a:rPr lang="aa-ET" b="0" i="1" smtClean="0">
                            <a:latin typeface="Cambria Math" panose="02040503050406030204" pitchFamily="18" charset="0"/>
                          </a:rPr>
                          <m:t>0</m:t>
                        </m:r>
                      </m:sub>
                    </m:sSub>
                    <m:r>
                      <a:rPr lang="en-US" b="0" i="1" smtClean="0">
                        <a:latin typeface="Cambria Math" panose="02040503050406030204" pitchFamily="18" charset="0"/>
                      </a:rPr>
                      <m:t>=</m:t>
                    </m:r>
                    <m:sSub>
                      <m:sSubPr>
                        <m:ctrlPr>
                          <a:rPr lang="aa-ET" b="0" i="1" smtClean="0">
                            <a:latin typeface="Cambria Math" panose="02040503050406030204" pitchFamily="18" charset="0"/>
                          </a:rPr>
                        </m:ctrlPr>
                      </m:sSubPr>
                      <m:e>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𝐹</m:t>
                            </m:r>
                          </m:e>
                        </m:acc>
                      </m:e>
                      <m:sub>
                        <m:r>
                          <a:rPr lang="aa-ET" b="0" i="1" smtClean="0">
                            <a:latin typeface="Cambria Math" panose="02040503050406030204" pitchFamily="18" charset="0"/>
                          </a:rPr>
                          <m:t>𝑒</m:t>
                        </m:r>
                      </m:sub>
                    </m:sSub>
                    <m:r>
                      <a:rPr lang="aa-ET" b="0" i="1" smtClean="0">
                        <a:latin typeface="Cambria Math" panose="02040503050406030204" pitchFamily="18" charset="0"/>
                      </a:rPr>
                      <m:t>⇒</m:t>
                    </m:r>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𝐸</m:t>
                        </m:r>
                      </m:e>
                    </m:acc>
                    <m:sSub>
                      <m:sSubPr>
                        <m:ctrlPr>
                          <a:rPr lang="aa-ET" i="1" dirty="0" smtClean="0">
                            <a:latin typeface="Cambria Math" panose="02040503050406030204" pitchFamily="18" charset="0"/>
                          </a:rPr>
                        </m:ctrlPr>
                      </m:sSubPr>
                      <m:e>
                        <m:r>
                          <a:rPr lang="aa-ET" b="0" i="1" dirty="0" smtClean="0">
                            <a:latin typeface="Cambria Math" panose="02040503050406030204" pitchFamily="18" charset="0"/>
                          </a:rPr>
                          <m:t>𝑞</m:t>
                        </m:r>
                      </m:e>
                      <m:sub>
                        <m:r>
                          <a:rPr lang="aa-ET" b="0" i="1" dirty="0" smtClean="0">
                            <a:latin typeface="Cambria Math" panose="02040503050406030204" pitchFamily="18" charset="0"/>
                          </a:rPr>
                          <m:t>0</m:t>
                        </m:r>
                      </m:sub>
                    </m:sSub>
                    <m:r>
                      <a:rPr lang="aa-ET" b="0" i="1" dirty="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𝑒</m:t>
                        </m:r>
                      </m:sub>
                    </m:sSub>
                    <m:f>
                      <m:fPr>
                        <m:ctrlPr>
                          <a:rPr lang="en-US" i="1">
                            <a:latin typeface="Cambria Math" panose="02040503050406030204" pitchFamily="18" charset="0"/>
                          </a:rPr>
                        </m:ctrlPr>
                      </m:fPr>
                      <m:num>
                        <m:r>
                          <a:rPr lang="en-US" b="0" i="1" smtClean="0">
                            <a:latin typeface="Cambria Math" panose="02040503050406030204" pitchFamily="18" charset="0"/>
                          </a:rPr>
                          <m:t>𝑞</m:t>
                        </m:r>
                        <m:sSub>
                          <m:sSubPr>
                            <m:ctrlPr>
                              <a:rPr lang="aa-ET" b="0" i="1" smtClean="0">
                                <a:latin typeface="Cambria Math" panose="02040503050406030204" pitchFamily="18" charset="0"/>
                              </a:rPr>
                            </m:ctrlPr>
                          </m:sSubPr>
                          <m:e>
                            <m:r>
                              <a:rPr lang="aa-ET" b="0" i="1" smtClean="0">
                                <a:latin typeface="Cambria Math" panose="02040503050406030204" pitchFamily="18" charset="0"/>
                              </a:rPr>
                              <m:t>𝑞</m:t>
                            </m:r>
                          </m:e>
                          <m:sub>
                            <m:r>
                              <a:rPr lang="aa-ET" b="0" i="1" smtClean="0">
                                <a:latin typeface="Cambria Math" panose="02040503050406030204" pitchFamily="18" charset="0"/>
                              </a:rPr>
                              <m:t>0</m:t>
                            </m:r>
                          </m:sub>
                        </m:sSub>
                      </m:num>
                      <m:den>
                        <m:sSup>
                          <m:sSupPr>
                            <m:ctrlPr>
                              <a:rPr lang="en-US" i="1">
                                <a:latin typeface="Cambria Math" panose="02040503050406030204" pitchFamily="18" charset="0"/>
                              </a:rPr>
                            </m:ctrlPr>
                          </m:sSupPr>
                          <m:e>
                            <m:r>
                              <a:rPr lang="en-US" b="0" i="1">
                                <a:latin typeface="Cambria Math" panose="02040503050406030204" pitchFamily="18" charset="0"/>
                              </a:rPr>
                              <m:t>𝑟</m:t>
                            </m:r>
                          </m:e>
                          <m:sup>
                            <m:r>
                              <a:rPr lang="en-US" b="0" i="1">
                                <a:latin typeface="Cambria Math" panose="02040503050406030204" pitchFamily="18" charset="0"/>
                              </a:rPr>
                              <m:t>2</m:t>
                            </m:r>
                          </m:sup>
                        </m:sSup>
                      </m:den>
                    </m:f>
                    <m:acc>
                      <m:accPr>
                        <m:chr m:val="⃗"/>
                        <m:ctrlPr>
                          <a:rPr lang="en-US" i="1" smtClean="0">
                            <a:latin typeface="Cambria Math" panose="02040503050406030204" pitchFamily="18" charset="0"/>
                          </a:rPr>
                        </m:ctrlPr>
                      </m:accPr>
                      <m:e>
                        <m:r>
                          <a:rPr lang="en-US" b="1" i="0" smtClean="0">
                            <a:latin typeface="Cambria Math" panose="02040503050406030204" pitchFamily="18" charset="0"/>
                          </a:rPr>
                          <m:t>𝐫</m:t>
                        </m:r>
                      </m:e>
                    </m:acc>
                    <m:r>
                      <a:rPr lang="aa-ET" b="1" i="1" smtClean="0">
                        <a:latin typeface="Cambria Math" panose="02040503050406030204" pitchFamily="18" charset="0"/>
                      </a:rPr>
                      <m:t>⇒</m:t>
                    </m:r>
                    <m:acc>
                      <m:accPr>
                        <m:chr m:val="⃗"/>
                        <m:ctrlPr>
                          <a:rPr lang="aa-ET" b="1" i="1" smtClean="0">
                            <a:latin typeface="Cambria Math" panose="02040503050406030204" pitchFamily="18" charset="0"/>
                          </a:rPr>
                        </m:ctrlPr>
                      </m:accPr>
                      <m:e>
                        <m:r>
                          <a:rPr lang="aa-ET" b="0" i="1" smtClean="0">
                            <a:latin typeface="Cambria Math" panose="02040503050406030204" pitchFamily="18" charset="0"/>
                          </a:rPr>
                          <m:t>𝐸</m:t>
                        </m:r>
                      </m:e>
                    </m:acc>
                    <m:r>
                      <a:rPr lang="aa-ET" b="1"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f>
                      <m:fPr>
                        <m:ctrlPr>
                          <a:rPr lang="en-US" i="1">
                            <a:latin typeface="Cambria Math" panose="02040503050406030204" pitchFamily="18" charset="0"/>
                          </a:rPr>
                        </m:ctrlPr>
                      </m:fPr>
                      <m:num>
                        <m:r>
                          <a:rPr lang="en-US" i="1">
                            <a:latin typeface="Cambria Math" panose="02040503050406030204" pitchFamily="18" charset="0"/>
                          </a:rPr>
                          <m:t>𝑞</m:t>
                        </m:r>
                      </m:num>
                      <m:den>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2</m:t>
                            </m:r>
                          </m:sup>
                        </m:sSup>
                      </m:den>
                    </m:f>
                    <m:acc>
                      <m:accPr>
                        <m:chr m:val="⃗"/>
                        <m:ctrlPr>
                          <a:rPr lang="en-US" i="1">
                            <a:latin typeface="Cambria Math" panose="02040503050406030204" pitchFamily="18" charset="0"/>
                          </a:rPr>
                        </m:ctrlPr>
                      </m:accPr>
                      <m:e>
                        <m:r>
                          <a:rPr lang="en-US" b="1">
                            <a:latin typeface="Cambria Math" panose="02040503050406030204" pitchFamily="18" charset="0"/>
                          </a:rPr>
                          <m:t>𝐫</m:t>
                        </m:r>
                      </m:e>
                    </m:acc>
                  </m:oMath>
                </a14:m>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με </a:t>
                </a:r>
                <a14:m>
                  <m:oMath xmlns:m="http://schemas.openxmlformats.org/officeDocument/2006/math">
                    <m:acc>
                      <m:accPr>
                        <m:chr m:val="⃗"/>
                        <m:ctrlPr>
                          <a:rPr lang="el-GR" b="1" i="1" dirty="0" smtClean="0">
                            <a:latin typeface="Cambria Math" panose="02040503050406030204" pitchFamily="18" charset="0"/>
                            <a:cs typeface="Calibri" panose="020F0502020204030204" pitchFamily="34" charset="0"/>
                          </a:rPr>
                        </m:ctrlPr>
                      </m:accPr>
                      <m:e>
                        <m:r>
                          <a:rPr lang="aa-ET" b="1" i="0" dirty="0" smtClean="0">
                            <a:latin typeface="Cambria Math" panose="02040503050406030204" pitchFamily="18" charset="0"/>
                            <a:cs typeface="Calibri" panose="020F0502020204030204" pitchFamily="34" charset="0"/>
                          </a:rPr>
                          <m:t>𝐫</m:t>
                        </m:r>
                      </m:e>
                    </m:acc>
                    <m:r>
                      <a:rPr lang="aa-ET" i="1" dirty="0" smtClean="0">
                        <a:latin typeface="Cambria Math" panose="02040503050406030204" pitchFamily="18" charset="0"/>
                        <a:cs typeface="Calibri" panose="020F0502020204030204" pitchFamily="34" charset="0"/>
                      </a:rPr>
                      <m:t> </m:t>
                    </m:r>
                  </m:oMath>
                </a14:m>
                <a:r>
                  <a:rPr lang="el-GR" dirty="0">
                    <a:latin typeface="Calibri" panose="020F0502020204030204" pitchFamily="34" charset="0"/>
                    <a:cs typeface="Calibri" panose="020F0502020204030204" pitchFamily="34" charset="0"/>
                  </a:rPr>
                  <a:t>το γνωστό μοναδιαίο διάνυσμα που είδαμε νωρίτερα</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Το </a:t>
                </a:r>
                <a:r>
                  <a:rPr lang="el-GR" b="1" dirty="0">
                    <a:latin typeface="Calibri" panose="020F0502020204030204" pitchFamily="34" charset="0"/>
                    <a:cs typeface="Calibri" panose="020F0502020204030204" pitchFamily="34" charset="0"/>
                  </a:rPr>
                  <a:t>μέτρο</a:t>
                </a:r>
                <a:r>
                  <a:rPr lang="el-GR" dirty="0">
                    <a:latin typeface="Calibri" panose="020F0502020204030204" pitchFamily="34" charset="0"/>
                    <a:cs typeface="Calibri" panose="020F0502020204030204" pitchFamily="34" charset="0"/>
                  </a:rPr>
                  <a:t> του ηλεκτρικού πεδίου στο σημείο </a:t>
                </a:r>
                <a:r>
                  <a:rPr lang="en-US" dirty="0">
                    <a:latin typeface="Calibri" panose="020F0502020204030204" pitchFamily="34" charset="0"/>
                    <a:cs typeface="Calibri" panose="020F0502020204030204" pitchFamily="34" charset="0"/>
                  </a:rPr>
                  <a:t>P </a:t>
                </a:r>
                <a:r>
                  <a:rPr lang="el-GR" dirty="0">
                    <a:latin typeface="Calibri" panose="020F0502020204030204" pitchFamily="34" charset="0"/>
                    <a:cs typeface="Calibri" panose="020F0502020204030204" pitchFamily="34" charset="0"/>
                  </a:rPr>
                  <a:t>δίνεται ως</a:t>
                </a:r>
                <a:endParaRPr lang="el-GR" sz="900"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d>
                        <m:dPr>
                          <m:begChr m:val="|"/>
                          <m:endChr m:val="|"/>
                          <m:ctrlPr>
                            <a:rPr lang="el-GR" b="0" i="1" smtClean="0">
                              <a:latin typeface="Cambria Math" panose="02040503050406030204" pitchFamily="18" charset="0"/>
                            </a:rPr>
                          </m:ctrlPr>
                        </m:dPr>
                        <m:e>
                          <m:acc>
                            <m:accPr>
                              <m:chr m:val="⃗"/>
                              <m:ctrlPr>
                                <a:rPr lang="en-US" b="0" i="1" smtClean="0">
                                  <a:latin typeface="Cambria Math" panose="02040503050406030204" pitchFamily="18" charset="0"/>
                                  <a:cs typeface="Calibri" panose="020F0502020204030204" pitchFamily="34" charset="0"/>
                                </a:rPr>
                              </m:ctrlPr>
                            </m:accPr>
                            <m:e>
                              <m:r>
                                <a:rPr lang="en-US" b="0" i="1" smtClean="0">
                                  <a:latin typeface="Cambria Math" panose="02040503050406030204" pitchFamily="18" charset="0"/>
                                  <a:cs typeface="Calibri" panose="020F0502020204030204" pitchFamily="34" charset="0"/>
                                </a:rPr>
                                <m:t>𝐸</m:t>
                              </m:r>
                            </m:e>
                          </m:acc>
                        </m:e>
                      </m:d>
                      <m:r>
                        <a:rPr lang="el-GR" b="0" i="1" smtClean="0">
                          <a:latin typeface="Cambria Math" panose="02040503050406030204" pitchFamily="18" charset="0"/>
                        </a:rPr>
                        <m:t>=</m:t>
                      </m:r>
                      <m:r>
                        <a:rPr lang="en-US" b="0" i="1" smtClean="0">
                          <a:latin typeface="Cambria Math" panose="02040503050406030204" pitchFamily="18" charset="0"/>
                        </a:rPr>
                        <m:t>𝐸</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f>
                        <m:fPr>
                          <m:ctrlPr>
                            <a:rPr lang="en-US" i="1">
                              <a:latin typeface="Cambria Math" panose="02040503050406030204" pitchFamily="18" charset="0"/>
                            </a:rPr>
                          </m:ctrlPr>
                        </m:fPr>
                        <m:num>
                          <m:d>
                            <m:dPr>
                              <m:begChr m:val="|"/>
                              <m:endChr m:val="|"/>
                              <m:ctrlPr>
                                <a:rPr lang="en-US" b="0" i="1" smtClean="0">
                                  <a:latin typeface="Cambria Math" panose="02040503050406030204" pitchFamily="18" charset="0"/>
                                </a:rPr>
                              </m:ctrlPr>
                            </m:dPr>
                            <m:e>
                              <m:r>
                                <a:rPr lang="en-US" i="1">
                                  <a:latin typeface="Cambria Math" panose="02040503050406030204" pitchFamily="18" charset="0"/>
                                </a:rPr>
                                <m:t>𝑞</m:t>
                              </m:r>
                            </m:e>
                          </m:d>
                        </m:num>
                        <m:den>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2</m:t>
                              </m:r>
                            </m:sup>
                          </m:sSup>
                        </m:den>
                      </m:f>
                    </m:oMath>
                  </m:oMathPara>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872249" cy="5257800"/>
              </a:xfrm>
              <a:blipFill>
                <a:blip r:embed="rId3"/>
                <a:stretch>
                  <a:fillRect t="-927" r="-2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orizontal Scroll 3"/>
              <p:cNvSpPr/>
              <p:nvPr/>
            </p:nvSpPr>
            <p:spPr>
              <a:xfrm>
                <a:off x="6705600" y="762000"/>
                <a:ext cx="1752600" cy="813708"/>
              </a:xfrm>
              <a:prstGeom prst="horizontalScroll">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oMath>
                  </m:oMathPara>
                </a14:m>
                <a:endParaRPr kumimoji="0" lang="el-GR" sz="2400" b="0" i="0" u="none" strike="noStrike" kern="1200" cap="none" spc="0" normalizeH="0" baseline="0" noProof="0">
                  <a:ln>
                    <a:noFill/>
                  </a:ln>
                  <a:solidFill>
                    <a:prstClr val="black"/>
                  </a:solidFill>
                  <a:effectLst/>
                  <a:uLnTx/>
                  <a:uFillTx/>
                  <a:latin typeface="Cambria" panose="02040503050406030204"/>
                  <a:ea typeface="+mn-ea"/>
                  <a:cs typeface="+mn-cs"/>
                </a:endParaRPr>
              </a:p>
            </p:txBody>
          </p:sp>
        </mc:Choice>
        <mc:Fallback xmlns="">
          <p:sp>
            <p:nvSpPr>
              <p:cNvPr id="4" name="Horizontal Scroll 3"/>
              <p:cNvSpPr>
                <a:spLocks noRot="1" noChangeAspect="1" noMove="1" noResize="1" noEditPoints="1" noAdjustHandles="1" noChangeArrowheads="1" noChangeShapeType="1" noTextEdit="1"/>
              </p:cNvSpPr>
              <p:nvPr/>
            </p:nvSpPr>
            <p:spPr>
              <a:xfrm>
                <a:off x="6705600" y="762000"/>
                <a:ext cx="1752600" cy="813708"/>
              </a:xfrm>
              <a:prstGeom prst="horizontalScroll">
                <a:avLst/>
              </a:prstGeom>
              <a:blipFill>
                <a:blip r:embed="rId4"/>
                <a:stretch>
                  <a:fillRect/>
                </a:stretch>
              </a:blipFill>
              <a:ln w="28575"/>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Horizontal Scroll 4"/>
              <p:cNvSpPr/>
              <p:nvPr/>
            </p:nvSpPr>
            <p:spPr>
              <a:xfrm>
                <a:off x="5638802" y="5638800"/>
                <a:ext cx="2971799" cy="1143000"/>
              </a:xfrm>
              <a:prstGeom prst="horizontalScroll">
                <a:avLst>
                  <a:gd name="adj" fmla="val 877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Ηλεκτρικό πεδίο αποκλειστικά εξαρτώμενο από την πηγή φορτίου </a:t>
                </a:r>
                <a14:m>
                  <m:oMath xmlns:m="http://schemas.openxmlformats.org/officeDocument/2006/math">
                    <m:r>
                      <a:rPr kumimoji="0" lang="aa-ET"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𝑞</m:t>
                    </m:r>
                  </m:oMath>
                </a14:m>
                <a:r>
                  <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rPr>
                  <a:t>!</a:t>
                </a: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5" name="Horizontal Scroll 4"/>
              <p:cNvSpPr>
                <a:spLocks noRot="1" noChangeAspect="1" noMove="1" noResize="1" noEditPoints="1" noAdjustHandles="1" noChangeArrowheads="1" noChangeShapeType="1" noTextEdit="1"/>
              </p:cNvSpPr>
              <p:nvPr/>
            </p:nvSpPr>
            <p:spPr>
              <a:xfrm>
                <a:off x="5638802" y="5638800"/>
                <a:ext cx="2971799" cy="1143000"/>
              </a:xfrm>
              <a:prstGeom prst="horizontalScroll">
                <a:avLst>
                  <a:gd name="adj" fmla="val 8779"/>
                </a:avLst>
              </a:prstGeom>
              <a:blipFill>
                <a:blip r:embed="rId5"/>
                <a:stretch>
                  <a:fillRect r="-204"/>
                </a:stretch>
              </a:blipFill>
              <a:ln w="19050"/>
            </p:spPr>
            <p:txBody>
              <a:bodyPr/>
              <a:lstStyle/>
              <a:p>
                <a:r>
                  <a:rPr lang="en-US">
                    <a:noFill/>
                  </a:rPr>
                  <a:t> </a:t>
                </a:r>
              </a:p>
            </p:txBody>
          </p:sp>
        </mc:Fallback>
      </mc:AlternateContent>
      <p:sp>
        <p:nvSpPr>
          <p:cNvPr id="7" name="Rounded Rectangle 6"/>
          <p:cNvSpPr/>
          <p:nvPr/>
        </p:nvSpPr>
        <p:spPr>
          <a:xfrm>
            <a:off x="5442856" y="4332514"/>
            <a:ext cx="1447800" cy="68580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9" name="Straight Connector 8"/>
          <p:cNvCxnSpPr/>
          <p:nvPr/>
        </p:nvCxnSpPr>
        <p:spPr>
          <a:xfrm flipV="1">
            <a:off x="3505200" y="4572000"/>
            <a:ext cx="304800" cy="2286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572000" y="4332514"/>
            <a:ext cx="381000" cy="31568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23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2" y="1371600"/>
            <a:ext cx="7872249" cy="4493530"/>
          </a:xfrm>
        </p:spPr>
        <p:txBody>
          <a:bodyPr>
            <a:normAutofit/>
          </a:bodyPr>
          <a:lstStyle/>
          <a:p>
            <a:r>
              <a:rPr lang="el-GR" b="1" dirty="0">
                <a:latin typeface="Calibri" panose="020F0502020204030204" pitchFamily="34" charset="0"/>
                <a:cs typeface="Calibri" panose="020F0502020204030204" pitchFamily="34" charset="0"/>
              </a:rPr>
              <a:t>Ηλεκτρικό πεδίο</a:t>
            </a:r>
            <a:endParaRPr lang="en-US" b="1" dirty="0">
              <a:latin typeface="Calibri" panose="020F0502020204030204" pitchFamily="34" charset="0"/>
              <a:cs typeface="Calibri" panose="020F0502020204030204" pitchFamily="34" charset="0"/>
            </a:endParaRPr>
          </a:p>
          <a:p>
            <a:pPr marL="365760" lvl="1" indent="0">
              <a:buNone/>
            </a:pPr>
            <a:endParaRPr lang="el-GR" dirty="0">
              <a:latin typeface="Calibri" panose="020F0502020204030204" pitchFamily="34" charset="0"/>
              <a:cs typeface="Calibri" panose="020F0502020204030204" pitchFamily="34" charset="0"/>
            </a:endParaRPr>
          </a:p>
        </p:txBody>
      </p:sp>
      <p:grpSp>
        <p:nvGrpSpPr>
          <p:cNvPr id="11" name="Group 10"/>
          <p:cNvGrpSpPr/>
          <p:nvPr/>
        </p:nvGrpSpPr>
        <p:grpSpPr>
          <a:xfrm>
            <a:off x="533399" y="2032908"/>
            <a:ext cx="8077200" cy="4045492"/>
            <a:chOff x="533399" y="2032908"/>
            <a:chExt cx="8077200" cy="4045492"/>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399" y="2032908"/>
              <a:ext cx="8077200" cy="4045492"/>
            </a:xfrm>
            <a:prstGeom prst="rect">
              <a:avLst/>
            </a:prstGeom>
          </p:spPr>
        </p:pic>
        <p:cxnSp>
          <p:nvCxnSpPr>
            <p:cNvPr id="6" name="Straight Arrow Connector 5"/>
            <p:cNvCxnSpPr/>
            <p:nvPr/>
          </p:nvCxnSpPr>
          <p:spPr>
            <a:xfrm>
              <a:off x="2790825" y="3041650"/>
              <a:ext cx="152400" cy="0"/>
            </a:xfrm>
            <a:prstGeom prst="straightConnector1">
              <a:avLst/>
            </a:prstGeom>
            <a:ln w="2857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683250" y="3333750"/>
              <a:ext cx="152400" cy="0"/>
            </a:xfrm>
            <a:prstGeom prst="straightConnector1">
              <a:avLst/>
            </a:prstGeom>
            <a:ln w="2857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778125" y="5016500"/>
              <a:ext cx="152400" cy="0"/>
            </a:xfrm>
            <a:prstGeom prst="straightConnector1">
              <a:avLst/>
            </a:prstGeom>
            <a:ln w="2857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638800" y="5302250"/>
              <a:ext cx="152400" cy="0"/>
            </a:xfrm>
            <a:prstGeom prst="straightConnector1">
              <a:avLst/>
            </a:prstGeom>
            <a:ln w="28575">
              <a:solidFill>
                <a:schemeClr val="tx1"/>
              </a:solidFill>
              <a:tailEnd type="triangle" w="sm"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636960" y="3060360"/>
              <a:ext cx="360" cy="360"/>
            </p14:xfrm>
          </p:contentPart>
        </mc:Choice>
        <mc:Fallback xmlns="">
          <p:pic>
            <p:nvPicPr>
              <p:cNvPr id="5" name="Ink 4"/>
              <p:cNvPicPr/>
              <p:nvPr/>
            </p:nvPicPr>
            <p:blipFill>
              <a:blip r:embed="rId5"/>
              <a:stretch>
                <a:fillRect/>
              </a:stretch>
            </p:blipFill>
            <p:spPr>
              <a:xfrm>
                <a:off x="6627600" y="3051000"/>
                <a:ext cx="19080" cy="19080"/>
              </a:xfrm>
              <a:prstGeom prst="rect">
                <a:avLst/>
              </a:prstGeom>
            </p:spPr>
          </p:pic>
        </mc:Fallback>
      </mc:AlternateContent>
      <mc:AlternateContent xmlns:mc="http://schemas.openxmlformats.org/markup-compatibility/2006" xmlns:a14="http://schemas.microsoft.com/office/drawing/2010/main">
        <mc:Choice Requires="a14">
          <p:sp>
            <p:nvSpPr>
              <p:cNvPr id="12" name="Horizontal Scroll 11"/>
              <p:cNvSpPr/>
              <p:nvPr/>
            </p:nvSpPr>
            <p:spPr>
              <a:xfrm>
                <a:off x="6636960" y="762000"/>
                <a:ext cx="1821240" cy="813708"/>
              </a:xfrm>
              <a:prstGeom prst="horizontalScroll">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oMath>
                  </m:oMathPara>
                </a14:m>
                <a:endParaRPr kumimoji="0" lang="el-GR" sz="2400" b="0" i="0" u="none" strike="noStrike" kern="1200" cap="none" spc="0" normalizeH="0" baseline="0" noProof="0">
                  <a:ln>
                    <a:noFill/>
                  </a:ln>
                  <a:solidFill>
                    <a:prstClr val="black"/>
                  </a:solidFill>
                  <a:effectLst/>
                  <a:uLnTx/>
                  <a:uFillTx/>
                  <a:latin typeface="Cambria" panose="02040503050406030204"/>
                  <a:ea typeface="+mn-ea"/>
                  <a:cs typeface="+mn-cs"/>
                </a:endParaRPr>
              </a:p>
            </p:txBody>
          </p:sp>
        </mc:Choice>
        <mc:Fallback xmlns="">
          <p:sp>
            <p:nvSpPr>
              <p:cNvPr id="12" name="Horizontal Scroll 11"/>
              <p:cNvSpPr>
                <a:spLocks noRot="1" noChangeAspect="1" noMove="1" noResize="1" noEditPoints="1" noAdjustHandles="1" noChangeArrowheads="1" noChangeShapeType="1" noTextEdit="1"/>
              </p:cNvSpPr>
              <p:nvPr/>
            </p:nvSpPr>
            <p:spPr>
              <a:xfrm>
                <a:off x="6636960" y="762000"/>
                <a:ext cx="1821240" cy="813708"/>
              </a:xfrm>
              <a:prstGeom prst="horizontalScroll">
                <a:avLst/>
              </a:prstGeom>
              <a:blipFill>
                <a:blip r:embed="rId6"/>
                <a:stretch>
                  <a:fillRect/>
                </a:stretch>
              </a:blipFill>
              <a:ln w="28575"/>
            </p:spPr>
            <p:txBody>
              <a:bodyPr/>
              <a:lstStyle/>
              <a:p>
                <a:r>
                  <a:rPr lang="en-US">
                    <a:noFill/>
                  </a:rPr>
                  <a:t> </a:t>
                </a:r>
              </a:p>
            </p:txBody>
          </p:sp>
        </mc:Fallback>
      </mc:AlternateContent>
      <p:sp>
        <p:nvSpPr>
          <p:cNvPr id="7" name="Horizontal Scroll 6"/>
          <p:cNvSpPr/>
          <p:nvPr/>
        </p:nvSpPr>
        <p:spPr>
          <a:xfrm>
            <a:off x="609602" y="6017530"/>
            <a:ext cx="3955311" cy="508908"/>
          </a:xfrm>
          <a:prstGeom prst="horizont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rPr>
              <a:t>Θετική πηγή φορτίου </a:t>
            </a: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sym typeface="Wingdings" panose="05000000000000000000" pitchFamily="2" charset="2"/>
              </a:rPr>
              <a:t> φορά πεδίου ακτινικά «προς τα έξω»</a:t>
            </a:r>
            <a:endParaRPr kumimoji="0" lang="en-US" sz="1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13" name="Horizontal Scroll 12"/>
          <p:cNvSpPr/>
          <p:nvPr/>
        </p:nvSpPr>
        <p:spPr>
          <a:xfrm>
            <a:off x="4697819" y="6009945"/>
            <a:ext cx="3955311" cy="508908"/>
          </a:xfrm>
          <a:prstGeom prst="horizontalScroll">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rPr>
              <a:t>Αρνητική πηγή φορτίου </a:t>
            </a:r>
            <a:r>
              <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sym typeface="Wingdings" panose="05000000000000000000" pitchFamily="2" charset="2"/>
              </a:rPr>
              <a:t> φορά πεδίου ακτινικά «προς τα μέσα»</a:t>
            </a:r>
            <a:endParaRPr kumimoji="0" lang="en-US" sz="1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AlternateContent xmlns:mc="http://schemas.openxmlformats.org/markup-compatibility/2006" xmlns:p14="http://schemas.microsoft.com/office/powerpoint/2010/main">
        <mc:Choice Requires="p14">
          <p:contentPart p14:bwMode="auto" r:id="rId7">
            <p14:nvContentPartPr>
              <p14:cNvPr id="15" name="Ink 14"/>
              <p14:cNvContentPartPr/>
              <p14:nvPr/>
            </p14:nvContentPartPr>
            <p14:xfrm>
              <a:off x="2337480" y="3688834"/>
              <a:ext cx="4368120" cy="2483366"/>
            </p14:xfrm>
          </p:contentPart>
        </mc:Choice>
        <mc:Fallback xmlns="">
          <p:pic>
            <p:nvPicPr>
              <p:cNvPr id="15" name="Ink 14"/>
              <p:cNvPicPr/>
              <p:nvPr/>
            </p:nvPicPr>
            <p:blipFill>
              <a:blip r:embed="rId8"/>
              <a:stretch>
                <a:fillRect/>
              </a:stretch>
            </p:blipFill>
            <p:spPr>
              <a:xfrm>
                <a:off x="2328120" y="3679474"/>
                <a:ext cx="4386839" cy="2502087"/>
              </a:xfrm>
              <a:prstGeom prst="rect">
                <a:avLst/>
              </a:prstGeom>
            </p:spPr>
          </p:pic>
        </mc:Fallback>
      </mc:AlternateContent>
    </p:spTree>
    <p:extLst>
      <p:ext uri="{BB962C8B-B14F-4D97-AF65-F5344CB8AC3E}">
        <p14:creationId xmlns:p14="http://schemas.microsoft.com/office/powerpoint/2010/main" val="365250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2" y="1371600"/>
            <a:ext cx="7872249" cy="4493530"/>
          </a:xfrm>
        </p:spPr>
        <p:txBody>
          <a:bodyPr>
            <a:normAutofit/>
          </a:bodyPr>
          <a:lstStyle/>
          <a:p>
            <a:r>
              <a:rPr lang="el-GR" b="1" dirty="0">
                <a:latin typeface="Calibri" panose="020F0502020204030204" pitchFamily="34" charset="0"/>
                <a:cs typeface="Calibri" panose="020F0502020204030204" pitchFamily="34" charset="0"/>
              </a:rPr>
              <a:t>Ηλεκτρικό πεδίο</a:t>
            </a:r>
            <a:endParaRPr lang="aa-ET"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Για τρια τυχαία σημεία γύρω από την πηγή φορτίου, το διάνυσμα του ηλεκτρικού πεδίου φαίνεται παρακάτω</a:t>
            </a:r>
            <a:endParaRPr lang="en-US" dirty="0">
              <a:latin typeface="Calibri" panose="020F0502020204030204" pitchFamily="34" charset="0"/>
              <a:cs typeface="Calibri" panose="020F0502020204030204" pitchFamily="34" charset="0"/>
            </a:endParaRPr>
          </a:p>
          <a:p>
            <a:pPr marL="365760" lvl="1" indent="0">
              <a:buNone/>
            </a:pPr>
            <a:endParaRPr lang="el-GR" dirty="0">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3"/>
          <a:stretch>
            <a:fillRect/>
          </a:stretch>
        </p:blipFill>
        <p:spPr>
          <a:xfrm>
            <a:off x="685802" y="2888564"/>
            <a:ext cx="7752507" cy="3131236"/>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p14:cNvContentPartPr/>
              <p14:nvPr/>
            </p14:nvContentPartPr>
            <p14:xfrm>
              <a:off x="1287720" y="3723840"/>
              <a:ext cx="6694200" cy="1849680"/>
            </p14:xfrm>
          </p:contentPart>
        </mc:Choice>
        <mc:Fallback xmlns="">
          <p:pic>
            <p:nvPicPr>
              <p:cNvPr id="16" name="Ink 15"/>
              <p:cNvPicPr/>
              <p:nvPr/>
            </p:nvPicPr>
            <p:blipFill>
              <a:blip r:embed="rId5"/>
              <a:stretch>
                <a:fillRect/>
              </a:stretch>
            </p:blipFill>
            <p:spPr>
              <a:xfrm>
                <a:off x="1278360" y="3714480"/>
                <a:ext cx="6712920" cy="1868400"/>
              </a:xfrm>
              <a:prstGeom prst="rect">
                <a:avLst/>
              </a:prstGeom>
            </p:spPr>
          </p:pic>
        </mc:Fallback>
      </mc:AlternateContent>
    </p:spTree>
    <p:extLst>
      <p:ext uri="{BB962C8B-B14F-4D97-AF65-F5344CB8AC3E}">
        <p14:creationId xmlns:p14="http://schemas.microsoft.com/office/powerpoint/2010/main" val="703667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5334000"/>
              </a:xfrm>
            </p:spPr>
            <p:txBody>
              <a:bodyPr>
                <a:normAutofit lnSpcReduction="10000"/>
              </a:bodyPr>
              <a:lstStyle/>
              <a:p>
                <a:r>
                  <a:rPr lang="el-GR" b="1" dirty="0">
                    <a:latin typeface="Calibri" panose="020F0502020204030204" pitchFamily="34" charset="0"/>
                    <a:cs typeface="Calibri" panose="020F0502020204030204" pitchFamily="34" charset="0"/>
                  </a:rPr>
                  <a:t>Ηλεκτρικό πεδίο</a:t>
                </a:r>
                <a:endParaRPr lang="en-US"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Τι συμβαίνει αν έχουμε πολλές πηγές φορτίου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l-GR" dirty="0">
                    <a:latin typeface="Calibri" panose="020F0502020204030204" pitchFamily="34" charset="0"/>
                    <a:cs typeface="Calibri" panose="020F0502020204030204" pitchFamily="34" charset="0"/>
                  </a:rPr>
                  <a:t>;</a:t>
                </a:r>
                <a:endParaRPr lang="aa-ET"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Πως υπολογίζουμε το ηλεκτρικό πεδίο στο σημείο </a:t>
                </a:r>
                <a:r>
                  <a:rPr lang="aa-ET" dirty="0">
                    <a:latin typeface="Calibri" panose="020F0502020204030204" pitchFamily="34" charset="0"/>
                    <a:cs typeface="Calibri" panose="020F0502020204030204" pitchFamily="34" charset="0"/>
                  </a:rPr>
                  <a:t>P?</a:t>
                </a:r>
                <a:endParaRPr lang="el-GR" dirty="0">
                  <a:latin typeface="Calibri" panose="020F0502020204030204" pitchFamily="34" charset="0"/>
                  <a:cs typeface="Calibri" panose="020F0502020204030204" pitchFamily="34" charset="0"/>
                </a:endParaRPr>
              </a:p>
              <a:p>
                <a:pPr lvl="1"/>
                <a:endParaRPr lang="en-US" sz="14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Ηλεκτρικό πεδίο: διανυσματικό μέγεθος</a:t>
                </a:r>
                <a:br>
                  <a:rPr lang="el-GR"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b="0" i="1" smtClean="0">
                              <a:latin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𝐸</m:t>
                              </m:r>
                            </m:e>
                          </m:acc>
                        </m:e>
                        <m:sub>
                          <m:r>
                            <a:rPr lang="en-US" b="0" i="1" smtClean="0">
                              <a:latin typeface="Cambria Math" panose="02040503050406030204" pitchFamily="18" charset="0"/>
                            </a:rPr>
                            <m:t>𝑃</m:t>
                          </m:r>
                        </m:sub>
                      </m:sSub>
                      <m:r>
                        <a:rPr lang="en-US" i="1">
                          <a:latin typeface="Cambria Math" panose="02040503050406030204" pitchFamily="18" charset="0"/>
                        </a:rPr>
                        <m:t>=</m:t>
                      </m:r>
                      <m:sSub>
                        <m:sSubPr>
                          <m:ctrlPr>
                            <a:rPr lang="aa-ET" b="0" i="1" smtClean="0">
                              <a:latin typeface="Cambria Math" panose="02040503050406030204" pitchFamily="18" charset="0"/>
                            </a:rPr>
                          </m:ctrlPr>
                        </m:sSubPr>
                        <m:e>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𝐸</m:t>
                              </m:r>
                            </m:e>
                          </m:acc>
                        </m:e>
                        <m:sub>
                          <m:sSub>
                            <m:sSubPr>
                              <m:ctrlPr>
                                <a:rPr lang="aa-ET" b="0" i="1" smtClean="0">
                                  <a:latin typeface="Cambria Math" panose="02040503050406030204" pitchFamily="18" charset="0"/>
                                </a:rPr>
                              </m:ctrlPr>
                            </m:sSubPr>
                            <m:e>
                              <m:r>
                                <a:rPr lang="aa-ET" b="0" i="1" smtClean="0">
                                  <a:latin typeface="Cambria Math" panose="02040503050406030204" pitchFamily="18" charset="0"/>
                                </a:rPr>
                                <m:t>𝑞</m:t>
                              </m:r>
                            </m:e>
                            <m:sub>
                              <m:r>
                                <a:rPr lang="aa-ET" b="0" i="1" smtClean="0">
                                  <a:latin typeface="Cambria Math" panose="02040503050406030204" pitchFamily="18" charset="0"/>
                                </a:rPr>
                                <m:t>1</m:t>
                              </m:r>
                            </m:sub>
                          </m:sSub>
                        </m:sub>
                      </m:sSub>
                      <m:r>
                        <a:rPr lang="aa-ET" b="0" i="1" smtClean="0">
                          <a:latin typeface="Cambria Math" panose="02040503050406030204" pitchFamily="18" charset="0"/>
                        </a:rPr>
                        <m:t>+</m:t>
                      </m:r>
                      <m:sSub>
                        <m:sSubPr>
                          <m:ctrlPr>
                            <a:rPr lang="aa-ET" b="1" i="1" dirty="0" smtClean="0">
                              <a:latin typeface="Cambria Math" panose="02040503050406030204" pitchFamily="18" charset="0"/>
                            </a:rPr>
                          </m:ctrlPr>
                        </m:sSubPr>
                        <m:e>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𝐸</m:t>
                              </m:r>
                            </m:e>
                          </m:acc>
                        </m:e>
                        <m:sub>
                          <m:sSub>
                            <m:sSubPr>
                              <m:ctrlPr>
                                <a:rPr lang="aa-ET" i="1" dirty="0" smtClean="0">
                                  <a:latin typeface="Cambria Math" panose="02040503050406030204" pitchFamily="18" charset="0"/>
                                </a:rPr>
                              </m:ctrlPr>
                            </m:sSubPr>
                            <m:e>
                              <m:r>
                                <a:rPr lang="aa-ET" b="0" i="1" dirty="0" smtClean="0">
                                  <a:latin typeface="Cambria Math" panose="02040503050406030204" pitchFamily="18" charset="0"/>
                                </a:rPr>
                                <m:t>𝑞</m:t>
                              </m:r>
                            </m:e>
                            <m:sub>
                              <m:r>
                                <a:rPr lang="aa-ET" b="0" i="1" dirty="0" smtClean="0">
                                  <a:latin typeface="Cambria Math" panose="02040503050406030204" pitchFamily="18" charset="0"/>
                                </a:rPr>
                                <m:t>2</m:t>
                              </m:r>
                            </m:sub>
                          </m:sSub>
                        </m:sub>
                      </m:sSub>
                      <m:r>
                        <a:rPr lang="aa-ET" b="1" i="1" dirty="0" smtClean="0">
                          <a:latin typeface="Cambria Math" panose="02040503050406030204" pitchFamily="18" charset="0"/>
                        </a:rPr>
                        <m:t>+</m:t>
                      </m:r>
                      <m:sSub>
                        <m:sSubPr>
                          <m:ctrlPr>
                            <a:rPr lang="aa-ET" b="1" i="1" dirty="0" smtClean="0">
                              <a:latin typeface="Cambria Math" panose="02040503050406030204" pitchFamily="18" charset="0"/>
                            </a:rPr>
                          </m:ctrlPr>
                        </m:sSubPr>
                        <m:e>
                          <m:acc>
                            <m:accPr>
                              <m:chr m:val="⃗"/>
                              <m:ctrlPr>
                                <a:rPr lang="aa-ET" b="0" i="1" dirty="0" smtClean="0">
                                  <a:latin typeface="Cambria Math" panose="02040503050406030204" pitchFamily="18" charset="0"/>
                                </a:rPr>
                              </m:ctrlPr>
                            </m:accPr>
                            <m:e>
                              <m:r>
                                <a:rPr lang="aa-ET" b="0" i="1" dirty="0" smtClean="0">
                                  <a:latin typeface="Cambria Math" panose="02040503050406030204" pitchFamily="18" charset="0"/>
                                </a:rPr>
                                <m:t>𝐸</m:t>
                              </m:r>
                            </m:e>
                          </m:acc>
                        </m:e>
                        <m:sub>
                          <m:sSub>
                            <m:sSubPr>
                              <m:ctrlPr>
                                <a:rPr lang="aa-ET" i="1" dirty="0" smtClean="0">
                                  <a:latin typeface="Cambria Math" panose="02040503050406030204" pitchFamily="18" charset="0"/>
                                </a:rPr>
                              </m:ctrlPr>
                            </m:sSubPr>
                            <m:e>
                              <m:r>
                                <a:rPr lang="aa-ET" b="0" i="1" dirty="0" smtClean="0">
                                  <a:latin typeface="Cambria Math" panose="02040503050406030204" pitchFamily="18" charset="0"/>
                                </a:rPr>
                                <m:t>𝑞</m:t>
                              </m:r>
                            </m:e>
                            <m:sub>
                              <m:r>
                                <a:rPr lang="aa-ET" b="0" i="1" dirty="0" smtClean="0">
                                  <a:latin typeface="Cambria Math" panose="02040503050406030204" pitchFamily="18" charset="0"/>
                                </a:rPr>
                                <m:t>3</m:t>
                              </m:r>
                            </m:sub>
                          </m:sSub>
                        </m:sub>
                      </m:sSub>
                      <m:r>
                        <a:rPr lang="aa-ET" b="1" i="1" dirty="0" smtClean="0">
                          <a:latin typeface="Cambria Math" panose="02040503050406030204" pitchFamily="18" charset="0"/>
                        </a:rPr>
                        <m:t>+⋯</m:t>
                      </m:r>
                      <m:r>
                        <a:rPr lang="aa-ET" b="0" i="1" smtClean="0">
                          <a:latin typeface="Cambria Math" panose="02040503050406030204" pitchFamily="18" charset="0"/>
                        </a:rPr>
                        <m:t>=</m:t>
                      </m:r>
                      <m:nary>
                        <m:naryPr>
                          <m:chr m:val="∑"/>
                          <m:supHide m:val="on"/>
                          <m:ctrlPr>
                            <a:rPr lang="aa-ET" b="0" i="1" smtClean="0">
                              <a:latin typeface="Cambria Math" panose="02040503050406030204" pitchFamily="18" charset="0"/>
                            </a:rPr>
                          </m:ctrlPr>
                        </m:naryPr>
                        <m:sub>
                          <m:r>
                            <a:rPr lang="aa-ET" b="0" i="1" smtClean="0">
                              <a:latin typeface="Cambria Math" panose="02040503050406030204" pitchFamily="18" charset="0"/>
                            </a:rPr>
                            <m:t>𝑖</m:t>
                          </m:r>
                        </m:sub>
                        <m:sup/>
                        <m:e>
                          <m:sSub>
                            <m:sSubPr>
                              <m:ctrlPr>
                                <a:rPr lang="aa-ET" b="0" i="1" smtClean="0">
                                  <a:latin typeface="Cambria Math" panose="02040503050406030204" pitchFamily="18" charset="0"/>
                                </a:rPr>
                              </m:ctrlPr>
                            </m:sSubPr>
                            <m:e>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𝐸</m:t>
                                  </m:r>
                                </m:e>
                              </m:acc>
                            </m:e>
                            <m:sub>
                              <m:r>
                                <a:rPr lang="aa-ET" b="0" i="1" smtClean="0">
                                  <a:latin typeface="Cambria Math" panose="02040503050406030204" pitchFamily="18" charset="0"/>
                                </a:rPr>
                                <m:t> </m:t>
                              </m:r>
                              <m:sSub>
                                <m:sSubPr>
                                  <m:ctrlPr>
                                    <a:rPr lang="aa-ET" b="0" i="1" smtClean="0">
                                      <a:latin typeface="Cambria Math" panose="02040503050406030204" pitchFamily="18" charset="0"/>
                                    </a:rPr>
                                  </m:ctrlPr>
                                </m:sSubPr>
                                <m:e>
                                  <m:r>
                                    <a:rPr lang="aa-ET" b="0" i="1" smtClean="0">
                                      <a:latin typeface="Cambria Math" panose="02040503050406030204" pitchFamily="18" charset="0"/>
                                    </a:rPr>
                                    <m:t>𝑞</m:t>
                                  </m:r>
                                </m:e>
                                <m:sub>
                                  <m:r>
                                    <a:rPr lang="aa-ET" b="0" i="1" smtClean="0">
                                      <a:latin typeface="Cambria Math" panose="02040503050406030204" pitchFamily="18" charset="0"/>
                                    </a:rPr>
                                    <m:t>𝑖</m:t>
                                  </m:r>
                                </m:sub>
                              </m:sSub>
                            </m:sub>
                          </m:sSub>
                        </m:e>
                      </m:nary>
                      <m:r>
                        <a:rPr lang="aa-ET"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num>
                            <m:den>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𝑟</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den>
                          </m:f>
                          <m:acc>
                            <m:accPr>
                              <m:chr m:val="⃗"/>
                              <m:ctrlPr>
                                <a:rPr lang="en-US" i="1">
                                  <a:latin typeface="Cambria Math" panose="02040503050406030204" pitchFamily="18" charset="0"/>
                                </a:rPr>
                              </m:ctrlPr>
                            </m:accPr>
                            <m:e>
                              <m:sSub>
                                <m:sSubPr>
                                  <m:ctrlPr>
                                    <a:rPr lang="en-US" b="1" i="1" smtClean="0">
                                      <a:latin typeface="Cambria Math" panose="02040503050406030204" pitchFamily="18" charset="0"/>
                                    </a:rPr>
                                  </m:ctrlPr>
                                </m:sSubPr>
                                <m:e>
                                  <m:r>
                                    <a:rPr lang="en-US" b="1" i="0" smtClean="0">
                                      <a:latin typeface="Cambria Math" panose="02040503050406030204" pitchFamily="18" charset="0"/>
                                    </a:rPr>
                                    <m:t>𝐫</m:t>
                                  </m:r>
                                </m:e>
                                <m:sub>
                                  <m:r>
                                    <a:rPr lang="en-US" b="1" i="0" smtClean="0">
                                      <a:latin typeface="Cambria Math" panose="02040503050406030204" pitchFamily="18" charset="0"/>
                                    </a:rPr>
                                    <m:t>𝐢</m:t>
                                  </m:r>
                                </m:sub>
                              </m:sSub>
                            </m:e>
                          </m:acc>
                        </m:e>
                      </m:nary>
                    </m:oMath>
                  </m:oMathPara>
                </a14:m>
                <a:endParaRPr lang="el-GR" dirty="0">
                  <a:latin typeface="Calibri" panose="020F0502020204030204" pitchFamily="34" charset="0"/>
                  <a:cs typeface="Calibri" panose="020F0502020204030204" pitchFamily="34" charset="0"/>
                </a:endParaRPr>
              </a:p>
              <a:p>
                <a:pPr marL="365760" lvl="1" indent="0">
                  <a:buNone/>
                </a:pPr>
                <a:endParaRPr lang="en-US" sz="1100" dirty="0">
                  <a:latin typeface="Calibri" panose="020F0502020204030204" pitchFamily="34" charset="0"/>
                  <a:cs typeface="Calibri" panose="020F0502020204030204" pitchFamily="34" charset="0"/>
                </a:endParaRPr>
              </a:p>
              <a:p>
                <a:pPr marL="365760" lvl="1" indent="0">
                  <a:buNone/>
                </a:pPr>
                <a:r>
                  <a:rPr lang="el-GR" dirty="0">
                    <a:latin typeface="Calibri" panose="020F0502020204030204" pitchFamily="34" charset="0"/>
                    <a:cs typeface="Calibri" panose="020F0502020204030204" pitchFamily="34" charset="0"/>
                  </a:rPr>
                  <a:t>όπου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m:t>
                        </m:r>
                      </m:sub>
                    </m:sSub>
                  </m:oMath>
                </a14:m>
                <a:r>
                  <a:rPr lang="el-GR" dirty="0">
                    <a:latin typeface="Calibri" panose="020F0502020204030204" pitchFamily="34" charset="0"/>
                    <a:cs typeface="Calibri" panose="020F0502020204030204" pitchFamily="34" charset="0"/>
                  </a:rPr>
                  <a:t> η απόσταση της </a:t>
                </a:r>
                <a14:m>
                  <m:oMath xmlns:m="http://schemas.openxmlformats.org/officeDocument/2006/math">
                    <m:r>
                      <a:rPr lang="aa-ET" i="1" dirty="0" smtClean="0">
                        <a:latin typeface="Cambria Math" panose="02040503050406030204" pitchFamily="18" charset="0"/>
                        <a:cs typeface="Calibri" panose="020F0502020204030204" pitchFamily="34" charset="0"/>
                      </a:rPr>
                      <m:t>𝑖</m:t>
                    </m:r>
                    <m:r>
                      <a:rPr lang="aa-ET" i="1" dirty="0" smtClean="0">
                        <a:latin typeface="Cambria Math" panose="02040503050406030204" pitchFamily="18" charset="0"/>
                        <a:cs typeface="Calibri" panose="020F0502020204030204" pitchFamily="34" charset="0"/>
                      </a:rPr>
                      <m:t>−</m:t>
                    </m:r>
                  </m:oMath>
                </a14:m>
                <a:r>
                  <a:rPr lang="el-GR" dirty="0">
                    <a:latin typeface="Calibri" panose="020F0502020204030204" pitchFamily="34" charset="0"/>
                    <a:cs typeface="Calibri" panose="020F0502020204030204" pitchFamily="34" charset="0"/>
                  </a:rPr>
                  <a:t>οστής πηγής φορτίου </a:t>
                </a:r>
                <a14:m>
                  <m:oMath xmlns:m="http://schemas.openxmlformats.org/officeDocument/2006/math">
                    <m:sSub>
                      <m:sSubPr>
                        <m:ctrlPr>
                          <a:rPr lang="aa-ET" i="1" dirty="0">
                            <a:latin typeface="Cambria Math" panose="02040503050406030204" pitchFamily="18" charset="0"/>
                          </a:rPr>
                        </m:ctrlPr>
                      </m:sSubPr>
                      <m:e>
                        <m:r>
                          <a:rPr lang="aa-ET" i="1" dirty="0">
                            <a:latin typeface="Cambria Math" panose="02040503050406030204" pitchFamily="18" charset="0"/>
                          </a:rPr>
                          <m:t>𝑞</m:t>
                        </m:r>
                      </m:e>
                      <m:sub>
                        <m:r>
                          <a:rPr lang="aa-ET" i="1" dirty="0">
                            <a:latin typeface="Cambria Math" panose="02040503050406030204" pitchFamily="18" charset="0"/>
                          </a:rPr>
                          <m:t>𝑖</m:t>
                        </m:r>
                      </m:sub>
                    </m:sSub>
                  </m:oMath>
                </a14:m>
                <a:r>
                  <a:rPr lang="el-GR" dirty="0">
                    <a:latin typeface="Calibri" panose="020F0502020204030204" pitchFamily="34" charset="0"/>
                    <a:cs typeface="Calibri" panose="020F0502020204030204" pitchFamily="34" charset="0"/>
                  </a:rPr>
                  <a:t> από ένα σημείο </a:t>
                </a:r>
                <a:r>
                  <a:rPr lang="en-US" dirty="0">
                    <a:latin typeface="Calibri" panose="020F0502020204030204" pitchFamily="34" charset="0"/>
                    <a:cs typeface="Calibri" panose="020F0502020204030204" pitchFamily="34" charset="0"/>
                  </a:rPr>
                  <a:t>P </a:t>
                </a:r>
                <a:r>
                  <a:rPr lang="el-GR" dirty="0">
                    <a:latin typeface="Calibri" panose="020F0502020204030204" pitchFamily="34" charset="0"/>
                    <a:cs typeface="Calibri" panose="020F0502020204030204" pitchFamily="34" charset="0"/>
                  </a:rPr>
                  <a:t>και </a:t>
                </a:r>
                <a14:m>
                  <m:oMath xmlns:m="http://schemas.openxmlformats.org/officeDocument/2006/math">
                    <m:acc>
                      <m:accPr>
                        <m:chr m:val="⃗"/>
                        <m:ctrlPr>
                          <a:rPr lang="en-US" i="1">
                            <a:latin typeface="Cambria Math" panose="02040503050406030204" pitchFamily="18" charset="0"/>
                          </a:rPr>
                        </m:ctrlPr>
                      </m:accPr>
                      <m:e>
                        <m:sSub>
                          <m:sSubPr>
                            <m:ctrlPr>
                              <a:rPr lang="en-US" b="1" i="1">
                                <a:latin typeface="Cambria Math" panose="02040503050406030204" pitchFamily="18" charset="0"/>
                              </a:rPr>
                            </m:ctrlPr>
                          </m:sSubPr>
                          <m:e>
                            <m:r>
                              <a:rPr lang="en-US" b="1">
                                <a:latin typeface="Cambria Math" panose="02040503050406030204" pitchFamily="18" charset="0"/>
                              </a:rPr>
                              <m:t>𝐫</m:t>
                            </m:r>
                          </m:e>
                          <m:sub>
                            <m:r>
                              <a:rPr lang="en-US" b="1">
                                <a:latin typeface="Cambria Math" panose="02040503050406030204" pitchFamily="18" charset="0"/>
                              </a:rPr>
                              <m:t>𝐢</m:t>
                            </m:r>
                          </m:sub>
                        </m:sSub>
                      </m:e>
                    </m:acc>
                  </m:oMath>
                </a14:m>
                <a:r>
                  <a:rPr lang="el-GR" dirty="0">
                    <a:latin typeface="Calibri" panose="020F0502020204030204" pitchFamily="34" charset="0"/>
                    <a:cs typeface="Calibri" panose="020F0502020204030204" pitchFamily="34" charset="0"/>
                  </a:rPr>
                  <a:t> το μοναδιαίο διάνυσμα από τη </a:t>
                </a:r>
                <a14:m>
                  <m:oMath xmlns:m="http://schemas.openxmlformats.org/officeDocument/2006/math">
                    <m:r>
                      <a:rPr lang="aa-ET" i="1" dirty="0">
                        <a:latin typeface="Cambria Math" panose="02040503050406030204" pitchFamily="18" charset="0"/>
                        <a:cs typeface="Calibri" panose="020F0502020204030204" pitchFamily="34" charset="0"/>
                      </a:rPr>
                      <m:t>𝑖</m:t>
                    </m:r>
                    <m:r>
                      <a:rPr lang="aa-ET" i="1" dirty="0">
                        <a:latin typeface="Cambria Math" panose="02040503050406030204" pitchFamily="18" charset="0"/>
                        <a:cs typeface="Calibri" panose="020F0502020204030204" pitchFamily="34" charset="0"/>
                      </a:rPr>
                      <m:t>−</m:t>
                    </m:r>
                  </m:oMath>
                </a14:m>
                <a:r>
                  <a:rPr lang="el-GR" dirty="0">
                    <a:latin typeface="Calibri" panose="020F0502020204030204" pitchFamily="34" charset="0"/>
                    <a:cs typeface="Calibri" panose="020F0502020204030204" pitchFamily="34" charset="0"/>
                  </a:rPr>
                  <a:t>οστή πηγή</a:t>
                </a:r>
                <a:r>
                  <a:rPr lang="aa-ET"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φορτίου </a:t>
                </a:r>
                <a14:m>
                  <m:oMath xmlns:m="http://schemas.openxmlformats.org/officeDocument/2006/math">
                    <m:sSub>
                      <m:sSubPr>
                        <m:ctrlPr>
                          <a:rPr lang="aa-ET" b="0" i="1" dirty="0" smtClean="0">
                            <a:latin typeface="Cambria Math" panose="02040503050406030204" pitchFamily="18" charset="0"/>
                          </a:rPr>
                        </m:ctrlPr>
                      </m:sSubPr>
                      <m:e>
                        <m:r>
                          <a:rPr lang="aa-ET" i="1" dirty="0" smtClean="0">
                            <a:latin typeface="Cambria Math" panose="02040503050406030204" pitchFamily="18" charset="0"/>
                          </a:rPr>
                          <m:t>𝑞</m:t>
                        </m:r>
                      </m:e>
                      <m:sub>
                        <m:r>
                          <a:rPr lang="aa-ET" b="0" i="1" dirty="0" smtClean="0">
                            <a:latin typeface="Cambria Math" panose="02040503050406030204" pitchFamily="18" charset="0"/>
                          </a:rPr>
                          <m:t>𝑖</m:t>
                        </m:r>
                      </m:sub>
                    </m:sSub>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στο σημείο </a:t>
                </a:r>
                <a:r>
                  <a:rPr lang="en-US" dirty="0">
                    <a:latin typeface="Calibri" panose="020F0502020204030204" pitchFamily="34" charset="0"/>
                    <a:cs typeface="Calibri" panose="020F0502020204030204" pitchFamily="34" charset="0"/>
                  </a:rPr>
                  <a:t>P</a:t>
                </a:r>
                <a:endParaRPr lang="el-GR" dirty="0">
                  <a:latin typeface="Calibri" panose="020F0502020204030204" pitchFamily="34" charset="0"/>
                  <a:cs typeface="Calibri" panose="020F0502020204030204" pitchFamily="34" charset="0"/>
                </a:endParaRPr>
              </a:p>
              <a:p>
                <a:pPr lvl="1"/>
                <a:endParaRPr lang="el-GR" sz="12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Προσθέτουμε διανυσματικά τις επιμέρους συνεισφορές</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Πολλές φορές, η ανάλυση σε συνιστώσες είναι πολύ βολική!</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872249" cy="5334000"/>
              </a:xfrm>
              <a:blipFill>
                <a:blip r:embed="rId3"/>
                <a:stretch>
                  <a:fillRect t="-1600"/>
                </a:stretch>
              </a:blipFill>
            </p:spPr>
            <p:txBody>
              <a:bodyPr/>
              <a:lstStyle/>
              <a:p>
                <a:r>
                  <a:rPr lang="en-US">
                    <a:noFill/>
                  </a:rPr>
                  <a:t> </a:t>
                </a:r>
              </a:p>
            </p:txBody>
          </p:sp>
        </mc:Fallback>
      </mc:AlternateContent>
    </p:spTree>
    <p:extLst>
      <p:ext uri="{BB962C8B-B14F-4D97-AF65-F5344CB8AC3E}">
        <p14:creationId xmlns:p14="http://schemas.microsoft.com/office/powerpoint/2010/main" val="219940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edia.geeksforgeeks.org/wp-content/uploads/20210707200611/ZScascsZC.png"/>
          <p:cNvPicPr>
            <a:picLocks noChangeAspect="1" noChangeArrowheads="1"/>
          </p:cNvPicPr>
          <p:nvPr/>
        </p:nvPicPr>
        <p:blipFill rotWithShape="1">
          <a:blip r:embed="rId3">
            <a:extLst>
              <a:ext uri="{28A0092B-C50C-407E-A947-70E740481C1C}">
                <a14:useLocalDpi xmlns:a14="http://schemas.microsoft.com/office/drawing/2010/main" val="0"/>
              </a:ext>
            </a:extLst>
          </a:blip>
          <a:srcRect l="2323" t="1818" b="1818"/>
          <a:stretch/>
        </p:blipFill>
        <p:spPr bwMode="auto">
          <a:xfrm>
            <a:off x="1981200" y="2471058"/>
            <a:ext cx="5105400" cy="4038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5334000"/>
              </a:xfrm>
            </p:spPr>
            <p:txBody>
              <a:bodyPr>
                <a:normAutofit/>
              </a:bodyPr>
              <a:lstStyle/>
              <a:p>
                <a:r>
                  <a:rPr lang="el-GR" b="1" dirty="0">
                    <a:latin typeface="Calibri" panose="020F0502020204030204" pitchFamily="34" charset="0"/>
                    <a:cs typeface="Calibri" panose="020F0502020204030204" pitchFamily="34" charset="0"/>
                  </a:rPr>
                  <a:t>Ηλεκτρικό πεδίο</a:t>
                </a:r>
                <a:endParaRPr lang="en-US"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Τι συμβαίνει αν έχουμε πολλές πηγές φορτίου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r>
                  <a:rPr lang="el-GR" dirty="0">
                    <a:latin typeface="Calibri" panose="020F0502020204030204" pitchFamily="34" charset="0"/>
                    <a:cs typeface="Calibri" panose="020F0502020204030204" pitchFamily="34" charset="0"/>
                  </a:rPr>
                  <a:t>;</a:t>
                </a:r>
              </a:p>
              <a:p>
                <a:pPr lvl="1"/>
                <a:r>
                  <a:rPr lang="el-GR" dirty="0">
                    <a:latin typeface="Calibri" panose="020F0502020204030204" pitchFamily="34" charset="0"/>
                    <a:cs typeface="Calibri" panose="020F0502020204030204" pitchFamily="34" charset="0"/>
                  </a:rPr>
                  <a:t>Δείτε μια γεωμετρική προσέγγιση</a:t>
                </a:r>
                <a:endParaRPr lang="aa-ET"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872249" cy="5334000"/>
              </a:xfrm>
              <a:blipFill>
                <a:blip r:embed="rId4"/>
                <a:stretch>
                  <a:fillRect t="-914"/>
                </a:stretch>
              </a:blipFill>
            </p:spPr>
            <p:txBody>
              <a:bodyPr/>
              <a:lstStyle/>
              <a:p>
                <a:r>
                  <a:rPr lang="en-US">
                    <a:noFill/>
                  </a:rPr>
                  <a:t> </a:t>
                </a:r>
              </a:p>
            </p:txBody>
          </p:sp>
        </mc:Fallback>
      </mc:AlternateContent>
      <p:sp>
        <p:nvSpPr>
          <p:cNvPr id="4" name="Arc 3"/>
          <p:cNvSpPr/>
          <p:nvPr/>
        </p:nvSpPr>
        <p:spPr>
          <a:xfrm>
            <a:off x="4800600" y="2514600"/>
            <a:ext cx="2590800" cy="762000"/>
          </a:xfrm>
          <a:prstGeom prst="arc">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5" name="TextBox 4"/>
              <p:cNvSpPr txBox="1"/>
              <p:nvPr/>
            </p:nvSpPr>
            <p:spPr>
              <a:xfrm>
                <a:off x="6887839" y="2895600"/>
                <a:ext cx="1509323" cy="53021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aa-ET"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Σ</m:t>
                      </m:r>
                      <m:sSub>
                        <m:sSubPr>
                          <m:ctrlPr>
                            <a:rPr kumimoji="0" lang="aa-E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aa-E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aa-E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e>
                        <m:sub>
                          <m:sSub>
                            <m:sSubPr>
                              <m:ctrlPr>
                                <a:rPr kumimoji="0" lang="aa-E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aa-E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e>
                            <m:sub>
                              <m:r>
                                <a:rPr kumimoji="0" lang="el-GR"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sub>
                      </m:sSub>
                      <m:r>
                        <a:rPr kumimoji="0" lang="aa-E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aa-E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aa-E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aa-E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e>
                        <m:sub>
                          <m:r>
                            <a:rPr kumimoji="0" lang="aa-ET"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sub>
                      </m:sSub>
                    </m:oMath>
                  </m:oMathPara>
                </a14:m>
                <a:endParaRPr kumimoji="0" lang="en-US" sz="2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887839" y="2895600"/>
                <a:ext cx="1509323" cy="53021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7879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2403644"/>
            <a:ext cx="2705098" cy="4073356"/>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3857368" cy="5105400"/>
              </a:xfrm>
            </p:spPr>
            <p:txBody>
              <a:bodyPr>
                <a:normAutofit/>
              </a:bodyPr>
              <a:lstStyle/>
              <a:p>
                <a:r>
                  <a:rPr lang="el-GR" b="1" dirty="0">
                    <a:latin typeface="Calibri" panose="020F0502020204030204" pitchFamily="34" charset="0"/>
                    <a:cs typeface="Calibri" panose="020F0502020204030204" pitchFamily="34" charset="0"/>
                  </a:rPr>
                  <a:t>Παράδειγμα:</a:t>
                </a:r>
              </a:p>
              <a:p>
                <a:r>
                  <a:rPr lang="el-GR" sz="2000" dirty="0">
                    <a:latin typeface="Calibri" panose="020F0502020204030204" pitchFamily="34" charset="0"/>
                    <a:cs typeface="Calibri" panose="020F0502020204030204" pitchFamily="34" charset="0"/>
                  </a:rPr>
                  <a:t>Φορτία </a:t>
                </a:r>
                <a14:m>
                  <m:oMath xmlns:m="http://schemas.openxmlformats.org/officeDocument/2006/math">
                    <m:sSub>
                      <m:sSubPr>
                        <m:ctrlPr>
                          <a:rPr lang="el-GR"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2</m:t>
                        </m:r>
                      </m:sub>
                    </m:sSub>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βρίσκονται στον οριζόντιο άξονα, σε</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αποστάσεις </a:t>
                </a:r>
                <a14:m>
                  <m:oMath xmlns:m="http://schemas.openxmlformats.org/officeDocument/2006/math">
                    <m:r>
                      <a:rPr lang="en-US" sz="2000" i="1">
                        <a:latin typeface="Cambria Math" panose="02040503050406030204" pitchFamily="18" charset="0"/>
                      </a:rPr>
                      <m:t>𝑎</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και </a:t>
                </a:r>
                <a14:m>
                  <m:oMath xmlns:m="http://schemas.openxmlformats.org/officeDocument/2006/math">
                    <m:r>
                      <a:rPr lang="en-US" sz="2000" i="1" dirty="0">
                        <a:latin typeface="Cambria Math" panose="02040503050406030204" pitchFamily="18" charset="0"/>
                      </a:rPr>
                      <m:t>𝑏</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αντίστοιχα, από την αρχή των αξόνων, όπως στο σχήμα.</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Α) Βρείτε τις συνιστώσες του ηλεκτρικού πεδίου στο</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σημείο </a:t>
                </a:r>
                <a14:m>
                  <m:oMath xmlns:m="http://schemas.openxmlformats.org/officeDocument/2006/math">
                    <m:r>
                      <a:rPr lang="en-US" sz="2000" i="1" dirty="0">
                        <a:latin typeface="Cambria Math" panose="02040503050406030204" pitchFamily="18" charset="0"/>
                      </a:rPr>
                      <m:t>𝑃</m:t>
                    </m:r>
                    <m:r>
                      <a:rPr lang="el-GR" sz="2000" i="1" dirty="0">
                        <a:latin typeface="Cambria Math" panose="02040503050406030204" pitchFamily="18" charset="0"/>
                      </a:rPr>
                      <m:t> (0,</m:t>
                    </m:r>
                    <m:r>
                      <a:rPr lang="en-US" sz="2000" i="1" dirty="0">
                        <a:latin typeface="Cambria Math" panose="02040503050406030204" pitchFamily="18" charset="0"/>
                      </a:rPr>
                      <m:t>𝑦</m:t>
                    </m:r>
                    <m:r>
                      <a:rPr lang="en-US" sz="2000" i="1" dirty="0">
                        <a:latin typeface="Cambria Math" panose="02040503050406030204" pitchFamily="18" charset="0"/>
                      </a:rPr>
                      <m:t>).</m:t>
                    </m:r>
                  </m:oMath>
                </a14:m>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B) </a:t>
                </a:r>
                <a:r>
                  <a:rPr lang="el-GR" sz="2000" dirty="0">
                    <a:latin typeface="Calibri" panose="020F0502020204030204" pitchFamily="34" charset="0"/>
                    <a:cs typeface="Calibri" panose="020F0502020204030204" pitchFamily="34" charset="0"/>
                  </a:rPr>
                  <a:t>Βρείτε το ηλεκτρικό πεδίο στο </a:t>
                </a:r>
                <a:r>
                  <a:rPr lang="en-US" sz="2000" dirty="0">
                    <a:latin typeface="Calibri" panose="020F0502020204030204" pitchFamily="34" charset="0"/>
                    <a:cs typeface="Calibri" panose="020F0502020204030204" pitchFamily="34" charset="0"/>
                  </a:rPr>
                  <a:t>P </a:t>
                </a:r>
                <a:r>
                  <a:rPr lang="el-GR" sz="2000" dirty="0">
                    <a:latin typeface="Calibri" panose="020F0502020204030204" pitchFamily="34" charset="0"/>
                    <a:cs typeface="Calibri" panose="020F0502020204030204" pitchFamily="34" charset="0"/>
                  </a:rPr>
                  <a:t>στην ειδική περίπτωση που </a:t>
                </a:r>
                <a14:m>
                  <m:oMath xmlns:m="http://schemas.openxmlformats.org/officeDocument/2006/math">
                    <m:sSub>
                      <m:sSubPr>
                        <m:ctrlPr>
                          <a:rPr lang="el-GR" sz="2000" i="1">
                            <a:latin typeface="Cambria Math" panose="02040503050406030204" pitchFamily="18" charset="0"/>
                          </a:rPr>
                        </m:ctrlPr>
                      </m:sSubPr>
                      <m:e>
                        <m:r>
                          <a:rPr lang="el-GR" sz="2000" i="1">
                            <a:latin typeface="Cambria Math" panose="02040503050406030204" pitchFamily="18" charset="0"/>
                          </a:rPr>
                          <m:t>|</m:t>
                        </m:r>
                        <m:r>
                          <a:rPr lang="en-US" sz="2000" i="1">
                            <a:latin typeface="Cambria Math" panose="02040503050406030204" pitchFamily="18" charset="0"/>
                          </a:rPr>
                          <m:t>𝑞</m:t>
                        </m:r>
                      </m:e>
                      <m:sub>
                        <m:r>
                          <a:rPr lang="en-US" sz="2000" i="1">
                            <a:latin typeface="Cambria Math" panose="02040503050406030204" pitchFamily="18" charset="0"/>
                          </a:rPr>
                          <m:t>1</m:t>
                        </m:r>
                      </m:sub>
                    </m:sSub>
                    <m:r>
                      <a:rPr lang="el-GR"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2</m:t>
                        </m:r>
                      </m:sub>
                    </m:sSub>
                    <m:r>
                      <a:rPr lang="el-GR" sz="2000" i="1">
                        <a:latin typeface="Cambria Math" panose="02040503050406030204" pitchFamily="18" charset="0"/>
                      </a:rPr>
                      <m:t>|</m:t>
                    </m:r>
                  </m:oMath>
                </a14:m>
                <a:r>
                  <a:rPr lang="el-GR" sz="2000" dirty="0">
                    <a:latin typeface="Calibri" panose="020F0502020204030204" pitchFamily="34" charset="0"/>
                    <a:cs typeface="Calibri" panose="020F0502020204030204" pitchFamily="34" charset="0"/>
                  </a:rPr>
                  <a:t> και </a:t>
                </a:r>
                <a14:m>
                  <m:oMath xmlns:m="http://schemas.openxmlformats.org/officeDocument/2006/math">
                    <m:r>
                      <a:rPr lang="en-US" sz="2000" i="1">
                        <a:latin typeface="Cambria Math" panose="02040503050406030204" pitchFamily="18" charset="0"/>
                      </a:rPr>
                      <m:t>𝑎</m:t>
                    </m:r>
                    <m:r>
                      <a:rPr lang="en-US" sz="2000" i="1">
                        <a:latin typeface="Cambria Math" panose="02040503050406030204" pitchFamily="18" charset="0"/>
                      </a:rPr>
                      <m:t>=</m:t>
                    </m:r>
                    <m:r>
                      <a:rPr lang="en-US" sz="2000" i="1">
                        <a:latin typeface="Cambria Math" panose="02040503050406030204" pitchFamily="18" charset="0"/>
                      </a:rPr>
                      <m:t>𝑏</m:t>
                    </m:r>
                    <m:r>
                      <a:rPr lang="en-US" sz="2000" i="1">
                        <a:latin typeface="Cambria Math" panose="02040503050406030204" pitchFamily="18" charset="0"/>
                      </a:rPr>
                      <m:t>.</m:t>
                    </m:r>
                  </m:oMath>
                </a14:m>
                <a:br>
                  <a:rPr lang="en-US"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Γ) Στο Β) ερώτημα, βρείτε το ηλεκτρικό πεδίο όταν </a:t>
                </a:r>
                <a14:m>
                  <m:oMath xmlns:m="http://schemas.openxmlformats.org/officeDocument/2006/math">
                    <m:r>
                      <a:rPr lang="en-US" sz="2000" i="1" dirty="0">
                        <a:latin typeface="Cambria Math" panose="02040503050406030204" pitchFamily="18" charset="0"/>
                        <a:cs typeface="Calibri" panose="020F0502020204030204" pitchFamily="34" charset="0"/>
                      </a:rPr>
                      <m:t>𝑦</m:t>
                    </m:r>
                  </m:oMath>
                </a14:m>
                <a:r>
                  <a:rPr lang="el-GR" sz="2000" dirty="0">
                    <a:latin typeface="Calibri" panose="020F0502020204030204" pitchFamily="34" charset="0"/>
                    <a:cs typeface="Calibri" panose="020F0502020204030204" pitchFamily="34" charset="0"/>
                  </a:rPr>
                  <a:t> </a:t>
                </a:r>
                <a14:m>
                  <m:oMath xmlns:m="http://schemas.openxmlformats.org/officeDocument/2006/math">
                    <m:r>
                      <a:rPr lang="en-US" sz="2000" i="1">
                        <a:latin typeface="Cambria Math" panose="02040503050406030204" pitchFamily="18" charset="0"/>
                      </a:rPr>
                      <m:t>≫</m:t>
                    </m:r>
                    <m:r>
                      <a:rPr lang="en-US" sz="2000" i="1">
                        <a:latin typeface="Cambria Math" panose="02040503050406030204" pitchFamily="18" charset="0"/>
                      </a:rPr>
                      <m:t>𝑎</m:t>
                    </m:r>
                  </m:oMath>
                </a14:m>
                <a:r>
                  <a:rPr lang="en-US" sz="2000" dirty="0">
                    <a:latin typeface="Calibri" panose="020F0502020204030204" pitchFamily="34" charset="0"/>
                    <a:cs typeface="Calibri" panose="020F0502020204030204" pitchFamily="34" charset="0"/>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3857368" cy="5105400"/>
              </a:xfrm>
              <a:blipFill>
                <a:blip r:embed="rId4"/>
                <a:stretch>
                  <a:fillRect t="-955" r="-2528"/>
                </a:stretch>
              </a:blipFill>
            </p:spPr>
            <p:txBody>
              <a:bodyPr/>
              <a:lstStyle/>
              <a:p>
                <a:r>
                  <a:rPr lang="en-US">
                    <a:noFill/>
                  </a:rPr>
                  <a:t> </a:t>
                </a:r>
              </a:p>
            </p:txBody>
          </p:sp>
        </mc:Fallback>
      </mc:AlternateContent>
      <p:grpSp>
        <p:nvGrpSpPr>
          <p:cNvPr id="45" name="Group 44"/>
          <p:cNvGrpSpPr/>
          <p:nvPr/>
        </p:nvGrpSpPr>
        <p:grpSpPr>
          <a:xfrm>
            <a:off x="4595719" y="876600"/>
            <a:ext cx="1997502" cy="3085800"/>
            <a:chOff x="4037466" y="3657600"/>
            <a:chExt cx="1635109" cy="274320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9269" y="3657600"/>
              <a:ext cx="1573306" cy="2743200"/>
            </a:xfrm>
            <a:prstGeom prst="rect">
              <a:avLst/>
            </a:prstGeom>
          </p:spPr>
        </p:pic>
        <p:cxnSp>
          <p:nvCxnSpPr>
            <p:cNvPr id="10" name="Straight Arrow Connector 9"/>
            <p:cNvCxnSpPr/>
            <p:nvPr/>
          </p:nvCxnSpPr>
          <p:spPr>
            <a:xfrm flipV="1">
              <a:off x="4467223" y="4093373"/>
              <a:ext cx="0" cy="136445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V="1">
              <a:off x="4467223" y="5484018"/>
              <a:ext cx="377362" cy="23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467223" y="5481637"/>
              <a:ext cx="383867" cy="238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467223" y="5476875"/>
              <a:ext cx="0" cy="76914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4044437" y="3924300"/>
                  <a:ext cx="316603" cy="2933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044437" y="3924300"/>
                  <a:ext cx="316603" cy="293386"/>
                </a:xfrm>
                <a:prstGeom prst="rect">
                  <a:avLst/>
                </a:prstGeom>
                <a:blipFill>
                  <a:blip r:embed="rId6"/>
                  <a:stretch>
                    <a:fillRect l="-14063" r="-3125" b="-18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4927005" y="5186590"/>
                  <a:ext cx="311355" cy="2686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27005" y="5186590"/>
                  <a:ext cx="311355" cy="268647"/>
                </a:xfrm>
                <a:prstGeom prst="rect">
                  <a:avLst/>
                </a:prstGeom>
                <a:blipFill>
                  <a:blip r:embed="rId7"/>
                  <a:stretch>
                    <a:fillRect l="-14286"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4920499" y="5488789"/>
                  <a:ext cx="315711" cy="2686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4920499" y="5488789"/>
                  <a:ext cx="315711" cy="268647"/>
                </a:xfrm>
                <a:prstGeom prst="rect">
                  <a:avLst/>
                </a:prstGeom>
                <a:blipFill>
                  <a:blip r:embed="rId8"/>
                  <a:stretch>
                    <a:fillRect l="-15873"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4037466" y="5943860"/>
                  <a:ext cx="320959" cy="2933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4037466" y="5943860"/>
                  <a:ext cx="320959" cy="293386"/>
                </a:xfrm>
                <a:prstGeom prst="rect">
                  <a:avLst/>
                </a:prstGeom>
                <a:blipFill>
                  <a:blip r:embed="rId9"/>
                  <a:stretch>
                    <a:fillRect l="-15625" r="-4688" b="-18519"/>
                  </a:stretch>
                </a:blipFill>
              </p:spPr>
              <p:txBody>
                <a:bodyPr/>
                <a:lstStyle/>
                <a:p>
                  <a:r>
                    <a:rPr lang="en-US">
                      <a:noFill/>
                    </a:rPr>
                    <a:t> </a:t>
                  </a:r>
                </a:p>
              </p:txBody>
            </p:sp>
          </mc:Fallback>
        </mc:AlternateContent>
        <p:cxnSp>
          <p:nvCxnSpPr>
            <p:cNvPr id="34" name="Straight Connector 33"/>
            <p:cNvCxnSpPr/>
            <p:nvPr/>
          </p:nvCxnSpPr>
          <p:spPr>
            <a:xfrm>
              <a:off x="4838079" y="4110745"/>
              <a:ext cx="0" cy="13685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36" name="Straight Connector 35"/>
            <p:cNvCxnSpPr/>
            <p:nvPr/>
          </p:nvCxnSpPr>
          <p:spPr>
            <a:xfrm>
              <a:off x="4849348" y="5479255"/>
              <a:ext cx="0" cy="762001"/>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a:off x="4495800" y="6241256"/>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44" name="Straight Connector 43"/>
            <p:cNvCxnSpPr/>
            <p:nvPr/>
          </p:nvCxnSpPr>
          <p:spPr>
            <a:xfrm>
              <a:off x="4481511" y="4089313"/>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grpSp>
      <p:cxnSp>
        <p:nvCxnSpPr>
          <p:cNvPr id="7" name="Straight Arrow Connector 6"/>
          <p:cNvCxnSpPr>
            <a:cxnSpLocks/>
          </p:cNvCxnSpPr>
          <p:nvPr/>
        </p:nvCxnSpPr>
        <p:spPr>
          <a:xfrm flipH="1" flipV="1">
            <a:off x="6135459" y="2403644"/>
            <a:ext cx="737546" cy="1330156"/>
          </a:xfrm>
          <a:prstGeom prst="straightConnector1">
            <a:avLst/>
          </a:prstGeom>
          <a:ln w="38100">
            <a:prstDash val="dash"/>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p14:bwMode="auto" r:id="rId10">
            <p14:nvContentPartPr>
              <p14:cNvPr id="5" name="Ink 4"/>
              <p14:cNvContentPartPr/>
              <p14:nvPr/>
            </p14:nvContentPartPr>
            <p14:xfrm>
              <a:off x="5414040" y="3619800"/>
              <a:ext cx="2129760" cy="2781360"/>
            </p14:xfrm>
          </p:contentPart>
        </mc:Choice>
        <mc:Fallback xmlns="">
          <p:pic>
            <p:nvPicPr>
              <p:cNvPr id="5" name="Ink 4"/>
              <p:cNvPicPr/>
              <p:nvPr/>
            </p:nvPicPr>
            <p:blipFill>
              <a:blip r:embed="rId11"/>
              <a:stretch>
                <a:fillRect/>
              </a:stretch>
            </p:blipFill>
            <p:spPr>
              <a:xfrm>
                <a:off x="5404680" y="3610440"/>
                <a:ext cx="2148480" cy="2800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p14:cNvContentPartPr/>
              <p14:nvPr/>
            </p14:nvContentPartPr>
            <p14:xfrm>
              <a:off x="7010400" y="5181600"/>
              <a:ext cx="93960" cy="212400"/>
            </p14:xfrm>
          </p:contentPart>
        </mc:Choice>
        <mc:Fallback xmlns="">
          <p:pic>
            <p:nvPicPr>
              <p:cNvPr id="9" name="Ink 8"/>
              <p:cNvPicPr/>
              <p:nvPr/>
            </p:nvPicPr>
            <p:blipFill>
              <a:blip r:embed="rId13"/>
              <a:stretch>
                <a:fillRect/>
              </a:stretch>
            </p:blipFill>
            <p:spPr>
              <a:xfrm>
                <a:off x="7001040" y="5172240"/>
                <a:ext cx="11268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 name="Ink 5"/>
              <p14:cNvContentPartPr/>
              <p14:nvPr/>
            </p14:nvContentPartPr>
            <p14:xfrm>
              <a:off x="7719480" y="3263040"/>
              <a:ext cx="106560" cy="141480"/>
            </p14:xfrm>
          </p:contentPart>
        </mc:Choice>
        <mc:Fallback xmlns="">
          <p:pic>
            <p:nvPicPr>
              <p:cNvPr id="6" name="Ink 5"/>
              <p:cNvPicPr/>
              <p:nvPr/>
            </p:nvPicPr>
            <p:blipFill>
              <a:blip r:embed="rId15"/>
              <a:stretch>
                <a:fillRect/>
              </a:stretch>
            </p:blipFill>
            <p:spPr>
              <a:xfrm>
                <a:off x="7710120" y="3253680"/>
                <a:ext cx="125280" cy="159840"/>
              </a:xfrm>
              <a:prstGeom prst="rect">
                <a:avLst/>
              </a:prstGeom>
            </p:spPr>
          </p:pic>
        </mc:Fallback>
      </mc:AlternateContent>
    </p:spTree>
    <p:extLst>
      <p:ext uri="{BB962C8B-B14F-4D97-AF65-F5344CB8AC3E}">
        <p14:creationId xmlns:p14="http://schemas.microsoft.com/office/powerpoint/2010/main" val="136205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2" y="710292"/>
            <a:ext cx="3796429" cy="5716690"/>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449353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p>
              <a:p>
                <a:r>
                  <a:rPr lang="el-GR" sz="1800" dirty="0">
                    <a:latin typeface="Calibri" panose="020F0502020204030204" pitchFamily="34" charset="0"/>
                    <a:cs typeface="Calibri" panose="020F0502020204030204" pitchFamily="34" charset="0"/>
                  </a:rPr>
                  <a:t>Α) Βρείτε τις συνιστώσες του ηλεκτρικού πεδίου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στο σημείο </a:t>
                </a:r>
                <a14:m>
                  <m:oMath xmlns:m="http://schemas.openxmlformats.org/officeDocument/2006/math">
                    <m:r>
                      <a:rPr lang="en-US" sz="1800" i="1" dirty="0">
                        <a:latin typeface="Cambria Math" panose="02040503050406030204" pitchFamily="18" charset="0"/>
                      </a:rPr>
                      <m:t>𝑃</m:t>
                    </m:r>
                    <m:r>
                      <a:rPr lang="el-GR" sz="1800" i="1" dirty="0">
                        <a:latin typeface="Cambria Math" panose="02040503050406030204" pitchFamily="18" charset="0"/>
                      </a:rPr>
                      <m:t> (0,</m:t>
                    </m:r>
                    <m:r>
                      <a:rPr lang="en-US" sz="1800" i="1" dirty="0">
                        <a:latin typeface="Cambria Math" panose="02040503050406030204" pitchFamily="18" charset="0"/>
                      </a:rPr>
                      <m:t>𝑦</m:t>
                    </m:r>
                    <m:r>
                      <a:rPr lang="en-US" sz="1800" i="1" dirty="0">
                        <a:latin typeface="Cambria Math" panose="02040503050406030204" pitchFamily="18" charset="0"/>
                      </a:rPr>
                      <m:t>).</m:t>
                    </m:r>
                  </m:oMath>
                </a14:m>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872249" cy="4493530"/>
              </a:xfrm>
              <a:blipFill>
                <a:blip r:embed="rId4"/>
                <a:stretch>
                  <a:fillRect t="-108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20" name="Ink 19"/>
              <p14:cNvContentPartPr/>
              <p14:nvPr/>
            </p14:nvContentPartPr>
            <p14:xfrm>
              <a:off x="6324600" y="4419600"/>
              <a:ext cx="96480" cy="239400"/>
            </p14:xfrm>
          </p:contentPart>
        </mc:Choice>
        <mc:Fallback xmlns="">
          <p:pic>
            <p:nvPicPr>
              <p:cNvPr id="20" name="Ink 19"/>
              <p:cNvPicPr/>
              <p:nvPr/>
            </p:nvPicPr>
            <p:blipFill>
              <a:blip r:embed="rId6"/>
              <a:stretch>
                <a:fillRect/>
              </a:stretch>
            </p:blipFill>
            <p:spPr>
              <a:xfrm>
                <a:off x="6315240" y="4410240"/>
                <a:ext cx="115200" cy="258120"/>
              </a:xfrm>
              <a:prstGeom prst="rect">
                <a:avLst/>
              </a:prstGeom>
            </p:spPr>
          </p:pic>
        </mc:Fallback>
      </mc:AlternateContent>
      <p:grpSp>
        <p:nvGrpSpPr>
          <p:cNvPr id="6" name="Group 5"/>
          <p:cNvGrpSpPr/>
          <p:nvPr/>
        </p:nvGrpSpPr>
        <p:grpSpPr>
          <a:xfrm>
            <a:off x="5708291" y="705376"/>
            <a:ext cx="1997502" cy="3085800"/>
            <a:chOff x="4037466" y="3657600"/>
            <a:chExt cx="1635109" cy="2743200"/>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9269" y="3657600"/>
              <a:ext cx="1573306" cy="2743200"/>
            </a:xfrm>
            <a:prstGeom prst="rect">
              <a:avLst/>
            </a:prstGeom>
          </p:spPr>
        </p:pic>
        <p:cxnSp>
          <p:nvCxnSpPr>
            <p:cNvPr id="8" name="Straight Arrow Connector 7"/>
            <p:cNvCxnSpPr/>
            <p:nvPr/>
          </p:nvCxnSpPr>
          <p:spPr>
            <a:xfrm flipV="1">
              <a:off x="4467223" y="4093373"/>
              <a:ext cx="0" cy="136445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4467223" y="5484018"/>
              <a:ext cx="377362" cy="23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67223" y="5481637"/>
              <a:ext cx="383867" cy="238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67223" y="5476875"/>
              <a:ext cx="0" cy="76914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4044437" y="3924300"/>
                  <a:ext cx="316603" cy="2933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44437" y="3924300"/>
                  <a:ext cx="316603" cy="293386"/>
                </a:xfrm>
                <a:prstGeom prst="rect">
                  <a:avLst/>
                </a:prstGeom>
                <a:blipFill>
                  <a:blip r:embed="rId8"/>
                  <a:stretch>
                    <a:fillRect l="-15873" r="-4762" b="-18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927005" y="5186590"/>
                  <a:ext cx="311355" cy="2686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927005" y="5186590"/>
                  <a:ext cx="311355" cy="268647"/>
                </a:xfrm>
                <a:prstGeom prst="rect">
                  <a:avLst/>
                </a:prstGeom>
                <a:blipFill>
                  <a:blip r:embed="rId9"/>
                  <a:stretch>
                    <a:fillRect l="-16129"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920499" y="5488789"/>
                  <a:ext cx="315711" cy="2686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920499" y="5488789"/>
                  <a:ext cx="315711" cy="268647"/>
                </a:xfrm>
                <a:prstGeom prst="rect">
                  <a:avLst/>
                </a:prstGeom>
                <a:blipFill>
                  <a:blip r:embed="rId10"/>
                  <a:stretch>
                    <a:fillRect l="-14063"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037466" y="5943860"/>
                  <a:ext cx="320959" cy="2933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037466" y="5943860"/>
                  <a:ext cx="320959" cy="293386"/>
                </a:xfrm>
                <a:prstGeom prst="rect">
                  <a:avLst/>
                </a:prstGeom>
                <a:blipFill>
                  <a:blip r:embed="rId11"/>
                  <a:stretch>
                    <a:fillRect l="-13846" r="-3077" b="-18519"/>
                  </a:stretch>
                </a:blipFill>
              </p:spPr>
              <p:txBody>
                <a:bodyPr/>
                <a:lstStyle/>
                <a:p>
                  <a:r>
                    <a:rPr lang="en-US">
                      <a:noFill/>
                    </a:rPr>
                    <a:t> </a:t>
                  </a:r>
                </a:p>
              </p:txBody>
            </p:sp>
          </mc:Fallback>
        </mc:AlternateContent>
        <p:cxnSp>
          <p:nvCxnSpPr>
            <p:cNvPr id="16" name="Straight Connector 15"/>
            <p:cNvCxnSpPr/>
            <p:nvPr/>
          </p:nvCxnSpPr>
          <p:spPr>
            <a:xfrm>
              <a:off x="4838079" y="4110745"/>
              <a:ext cx="0" cy="13685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4849348" y="5479255"/>
              <a:ext cx="0" cy="762001"/>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4495800" y="6241256"/>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4481511" y="4089313"/>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xmlns:p14="http://schemas.microsoft.com/office/powerpoint/2010/main">
        <mc:Choice Requires="p14">
          <p:contentPart p14:bwMode="auto" r:id="rId12">
            <p14:nvContentPartPr>
              <p14:cNvPr id="5" name="Ink 4"/>
              <p14:cNvContentPartPr/>
              <p14:nvPr/>
            </p14:nvContentPartPr>
            <p14:xfrm>
              <a:off x="586800" y="848160"/>
              <a:ext cx="7756200" cy="6008040"/>
            </p14:xfrm>
          </p:contentPart>
        </mc:Choice>
        <mc:Fallback xmlns="">
          <p:pic>
            <p:nvPicPr>
              <p:cNvPr id="5" name="Ink 4"/>
              <p:cNvPicPr/>
              <p:nvPr/>
            </p:nvPicPr>
            <p:blipFill>
              <a:blip r:embed="rId13"/>
              <a:stretch>
                <a:fillRect/>
              </a:stretch>
            </p:blipFill>
            <p:spPr>
              <a:xfrm>
                <a:off x="578880" y="840960"/>
                <a:ext cx="7772400" cy="6024600"/>
              </a:xfrm>
              <a:prstGeom prst="rect">
                <a:avLst/>
              </a:prstGeom>
            </p:spPr>
          </p:pic>
        </mc:Fallback>
      </mc:AlternateContent>
    </p:spTree>
    <p:extLst>
      <p:ext uri="{BB962C8B-B14F-4D97-AF65-F5344CB8AC3E}">
        <p14:creationId xmlns:p14="http://schemas.microsoft.com/office/powerpoint/2010/main" val="258463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2" y="710292"/>
            <a:ext cx="3796429" cy="5716690"/>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449353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p>
              <a:p>
                <a:r>
                  <a:rPr lang="el-GR" sz="1800" dirty="0">
                    <a:latin typeface="Calibri" panose="020F0502020204030204" pitchFamily="34" charset="0"/>
                    <a:cs typeface="Calibri" panose="020F0502020204030204" pitchFamily="34" charset="0"/>
                  </a:rPr>
                  <a:t>Α) Βρείτε τις συνιστώσες του ηλεκτρικού πεδίου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στο σημείο </a:t>
                </a:r>
                <a14:m>
                  <m:oMath xmlns:m="http://schemas.openxmlformats.org/officeDocument/2006/math">
                    <m:r>
                      <a:rPr lang="en-US" sz="1800" i="1" dirty="0">
                        <a:latin typeface="Cambria Math" panose="02040503050406030204" pitchFamily="18" charset="0"/>
                      </a:rPr>
                      <m:t>𝑃</m:t>
                    </m:r>
                    <m:r>
                      <a:rPr lang="el-GR" sz="1800" i="1" dirty="0">
                        <a:latin typeface="Cambria Math" panose="02040503050406030204" pitchFamily="18" charset="0"/>
                      </a:rPr>
                      <m:t> (0,</m:t>
                    </m:r>
                    <m:r>
                      <a:rPr lang="en-US" sz="1800" i="1" dirty="0">
                        <a:latin typeface="Cambria Math" panose="02040503050406030204" pitchFamily="18" charset="0"/>
                      </a:rPr>
                      <m:t>𝑦</m:t>
                    </m:r>
                    <m:r>
                      <a:rPr lang="en-US" sz="1800" i="1" dirty="0">
                        <a:latin typeface="Cambria Math" panose="02040503050406030204" pitchFamily="18" charset="0"/>
                      </a:rPr>
                      <m:t>).</m:t>
                    </m:r>
                  </m:oMath>
                </a14:m>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872249" cy="4493530"/>
              </a:xfrm>
              <a:blipFill>
                <a:blip r:embed="rId4"/>
                <a:stretch>
                  <a:fillRect t="-108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6324600" y="4419600"/>
              <a:ext cx="96480" cy="239400"/>
            </p14:xfrm>
          </p:contentPart>
        </mc:Choice>
        <mc:Fallback xmlns="">
          <p:pic>
            <p:nvPicPr>
              <p:cNvPr id="5" name="Ink 4"/>
              <p:cNvPicPr/>
              <p:nvPr/>
            </p:nvPicPr>
            <p:blipFill>
              <a:blip r:embed="rId6"/>
              <a:stretch>
                <a:fillRect/>
              </a:stretch>
            </p:blipFill>
            <p:spPr>
              <a:xfrm>
                <a:off x="6315240" y="4410240"/>
                <a:ext cx="115200" cy="258120"/>
              </a:xfrm>
              <a:prstGeom prst="rect">
                <a:avLst/>
              </a:prstGeom>
            </p:spPr>
          </p:pic>
        </mc:Fallback>
      </mc:AlternateContent>
      <p:grpSp>
        <p:nvGrpSpPr>
          <p:cNvPr id="6" name="Group 5"/>
          <p:cNvGrpSpPr/>
          <p:nvPr/>
        </p:nvGrpSpPr>
        <p:grpSpPr>
          <a:xfrm>
            <a:off x="5708291" y="705376"/>
            <a:ext cx="1997502" cy="3085800"/>
            <a:chOff x="4037466" y="3657600"/>
            <a:chExt cx="1635109" cy="2743200"/>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9269" y="3657600"/>
              <a:ext cx="1573306" cy="2743200"/>
            </a:xfrm>
            <a:prstGeom prst="rect">
              <a:avLst/>
            </a:prstGeom>
          </p:spPr>
        </p:pic>
        <p:cxnSp>
          <p:nvCxnSpPr>
            <p:cNvPr id="8" name="Straight Arrow Connector 7"/>
            <p:cNvCxnSpPr/>
            <p:nvPr/>
          </p:nvCxnSpPr>
          <p:spPr>
            <a:xfrm flipV="1">
              <a:off x="4467223" y="4093373"/>
              <a:ext cx="0" cy="136445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4467223" y="5484018"/>
              <a:ext cx="377362" cy="23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67223" y="5481637"/>
              <a:ext cx="383867" cy="238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67223" y="5476875"/>
              <a:ext cx="0" cy="76914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4044437" y="3924300"/>
                  <a:ext cx="316603" cy="2933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44437" y="3924300"/>
                  <a:ext cx="316603" cy="293386"/>
                </a:xfrm>
                <a:prstGeom prst="rect">
                  <a:avLst/>
                </a:prstGeom>
                <a:blipFill>
                  <a:blip r:embed="rId8"/>
                  <a:stretch>
                    <a:fillRect l="-15873" r="-4762" b="-18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927005" y="5186590"/>
                  <a:ext cx="311355" cy="2686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927005" y="5186590"/>
                  <a:ext cx="311355" cy="268647"/>
                </a:xfrm>
                <a:prstGeom prst="rect">
                  <a:avLst/>
                </a:prstGeom>
                <a:blipFill>
                  <a:blip r:embed="rId9"/>
                  <a:stretch>
                    <a:fillRect l="-16129"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920499" y="5488789"/>
                  <a:ext cx="315711" cy="2686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920499" y="5488789"/>
                  <a:ext cx="315711" cy="268647"/>
                </a:xfrm>
                <a:prstGeom prst="rect">
                  <a:avLst/>
                </a:prstGeom>
                <a:blipFill>
                  <a:blip r:embed="rId10"/>
                  <a:stretch>
                    <a:fillRect l="-14063"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037466" y="5943860"/>
                  <a:ext cx="320959" cy="2933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037466" y="5943860"/>
                  <a:ext cx="320959" cy="293386"/>
                </a:xfrm>
                <a:prstGeom prst="rect">
                  <a:avLst/>
                </a:prstGeom>
                <a:blipFill>
                  <a:blip r:embed="rId11"/>
                  <a:stretch>
                    <a:fillRect l="-13846" r="-3077" b="-18519"/>
                  </a:stretch>
                </a:blipFill>
              </p:spPr>
              <p:txBody>
                <a:bodyPr/>
                <a:lstStyle/>
                <a:p>
                  <a:r>
                    <a:rPr lang="en-US">
                      <a:noFill/>
                    </a:rPr>
                    <a:t> </a:t>
                  </a:r>
                </a:p>
              </p:txBody>
            </p:sp>
          </mc:Fallback>
        </mc:AlternateContent>
        <p:cxnSp>
          <p:nvCxnSpPr>
            <p:cNvPr id="16" name="Straight Connector 15"/>
            <p:cNvCxnSpPr/>
            <p:nvPr/>
          </p:nvCxnSpPr>
          <p:spPr>
            <a:xfrm>
              <a:off x="4838079" y="4110745"/>
              <a:ext cx="0" cy="13685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4849348" y="5479255"/>
              <a:ext cx="0" cy="762001"/>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4495800" y="6241256"/>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4481511" y="4089313"/>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xmlns:p14="http://schemas.microsoft.com/office/powerpoint/2010/main">
        <mc:Choice Requires="p14">
          <p:contentPart p14:bwMode="auto" r:id="rId12">
            <p14:nvContentPartPr>
              <p14:cNvPr id="20" name="Ink 19"/>
              <p14:cNvContentPartPr/>
              <p14:nvPr/>
            </p14:nvContentPartPr>
            <p14:xfrm>
              <a:off x="646200" y="787680"/>
              <a:ext cx="7729200" cy="6068520"/>
            </p14:xfrm>
          </p:contentPart>
        </mc:Choice>
        <mc:Fallback xmlns="">
          <p:pic>
            <p:nvPicPr>
              <p:cNvPr id="20" name="Ink 19"/>
              <p:cNvPicPr/>
              <p:nvPr/>
            </p:nvPicPr>
            <p:blipFill>
              <a:blip r:embed="rId13"/>
              <a:stretch>
                <a:fillRect/>
              </a:stretch>
            </p:blipFill>
            <p:spPr>
              <a:xfrm>
                <a:off x="640080" y="781560"/>
                <a:ext cx="7743600" cy="6084000"/>
              </a:xfrm>
              <a:prstGeom prst="rect">
                <a:avLst/>
              </a:prstGeom>
            </p:spPr>
          </p:pic>
        </mc:Fallback>
      </mc:AlternateContent>
    </p:spTree>
    <p:extLst>
      <p:ext uri="{BB962C8B-B14F-4D97-AF65-F5344CB8AC3E}">
        <p14:creationId xmlns:p14="http://schemas.microsoft.com/office/powerpoint/2010/main" val="596645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2" y="710292"/>
            <a:ext cx="3796429" cy="5716690"/>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449353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p>
              <a:p>
                <a:r>
                  <a:rPr lang="el-GR" sz="1800" dirty="0">
                    <a:latin typeface="Calibri" panose="020F0502020204030204" pitchFamily="34" charset="0"/>
                    <a:cs typeface="Calibri" panose="020F0502020204030204" pitchFamily="34" charset="0"/>
                  </a:rPr>
                  <a:t>Α) Βρείτε τις συνιστώσες του ηλεκτρικού πεδίου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στο σημείο </a:t>
                </a:r>
                <a14:m>
                  <m:oMath xmlns:m="http://schemas.openxmlformats.org/officeDocument/2006/math">
                    <m:r>
                      <a:rPr lang="en-US" sz="1800" i="1" dirty="0">
                        <a:latin typeface="Cambria Math" panose="02040503050406030204" pitchFamily="18" charset="0"/>
                      </a:rPr>
                      <m:t>𝑃</m:t>
                    </m:r>
                    <m:r>
                      <a:rPr lang="el-GR" sz="1800" i="1" dirty="0">
                        <a:latin typeface="Cambria Math" panose="02040503050406030204" pitchFamily="18" charset="0"/>
                      </a:rPr>
                      <m:t> (0,</m:t>
                    </m:r>
                    <m:r>
                      <a:rPr lang="en-US" sz="1800" i="1" dirty="0">
                        <a:latin typeface="Cambria Math" panose="02040503050406030204" pitchFamily="18" charset="0"/>
                      </a:rPr>
                      <m:t>𝑦</m:t>
                    </m:r>
                    <m:r>
                      <a:rPr lang="en-US" sz="1800" i="1" dirty="0">
                        <a:latin typeface="Cambria Math" panose="02040503050406030204" pitchFamily="18" charset="0"/>
                      </a:rPr>
                      <m:t>).</m:t>
                    </m:r>
                  </m:oMath>
                </a14:m>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872249" cy="4493530"/>
              </a:xfrm>
              <a:blipFill>
                <a:blip r:embed="rId4"/>
                <a:stretch>
                  <a:fillRect t="-108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6324600" y="4419600"/>
              <a:ext cx="96480" cy="239400"/>
            </p14:xfrm>
          </p:contentPart>
        </mc:Choice>
        <mc:Fallback xmlns="">
          <p:pic>
            <p:nvPicPr>
              <p:cNvPr id="5" name="Ink 4"/>
              <p:cNvPicPr/>
              <p:nvPr/>
            </p:nvPicPr>
            <p:blipFill>
              <a:blip r:embed="rId6"/>
              <a:stretch>
                <a:fillRect/>
              </a:stretch>
            </p:blipFill>
            <p:spPr>
              <a:xfrm>
                <a:off x="6315240" y="4410240"/>
                <a:ext cx="115200" cy="258120"/>
              </a:xfrm>
              <a:prstGeom prst="rect">
                <a:avLst/>
              </a:prstGeom>
            </p:spPr>
          </p:pic>
        </mc:Fallback>
      </mc:AlternateContent>
      <p:grpSp>
        <p:nvGrpSpPr>
          <p:cNvPr id="6" name="Group 5"/>
          <p:cNvGrpSpPr/>
          <p:nvPr/>
        </p:nvGrpSpPr>
        <p:grpSpPr>
          <a:xfrm>
            <a:off x="5708291" y="705376"/>
            <a:ext cx="1997502" cy="3085800"/>
            <a:chOff x="4037466" y="3657600"/>
            <a:chExt cx="1635109" cy="2743200"/>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9269" y="3657600"/>
              <a:ext cx="1573306" cy="2743200"/>
            </a:xfrm>
            <a:prstGeom prst="rect">
              <a:avLst/>
            </a:prstGeom>
          </p:spPr>
        </p:pic>
        <p:cxnSp>
          <p:nvCxnSpPr>
            <p:cNvPr id="8" name="Straight Arrow Connector 7"/>
            <p:cNvCxnSpPr/>
            <p:nvPr/>
          </p:nvCxnSpPr>
          <p:spPr>
            <a:xfrm flipV="1">
              <a:off x="4467223" y="4093373"/>
              <a:ext cx="0" cy="136445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4467223" y="5484018"/>
              <a:ext cx="377362" cy="23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67223" y="5481637"/>
              <a:ext cx="383867" cy="238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67223" y="5476875"/>
              <a:ext cx="0" cy="76914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4044437" y="3924300"/>
                  <a:ext cx="316603" cy="2933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44437" y="3924300"/>
                  <a:ext cx="316603" cy="293386"/>
                </a:xfrm>
                <a:prstGeom prst="rect">
                  <a:avLst/>
                </a:prstGeom>
                <a:blipFill>
                  <a:blip r:embed="rId8"/>
                  <a:stretch>
                    <a:fillRect l="-15873" r="-4762" b="-18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927005" y="5186590"/>
                  <a:ext cx="311355" cy="2686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927005" y="5186590"/>
                  <a:ext cx="311355" cy="268647"/>
                </a:xfrm>
                <a:prstGeom prst="rect">
                  <a:avLst/>
                </a:prstGeom>
                <a:blipFill>
                  <a:blip r:embed="rId9"/>
                  <a:stretch>
                    <a:fillRect l="-16129"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920499" y="5488789"/>
                  <a:ext cx="315711" cy="2686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920499" y="5488789"/>
                  <a:ext cx="315711" cy="268647"/>
                </a:xfrm>
                <a:prstGeom prst="rect">
                  <a:avLst/>
                </a:prstGeom>
                <a:blipFill>
                  <a:blip r:embed="rId10"/>
                  <a:stretch>
                    <a:fillRect l="-14063"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037466" y="5943860"/>
                  <a:ext cx="320959" cy="2933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037466" y="5943860"/>
                  <a:ext cx="320959" cy="293386"/>
                </a:xfrm>
                <a:prstGeom prst="rect">
                  <a:avLst/>
                </a:prstGeom>
                <a:blipFill>
                  <a:blip r:embed="rId11"/>
                  <a:stretch>
                    <a:fillRect l="-13846" r="-3077" b="-18519"/>
                  </a:stretch>
                </a:blipFill>
              </p:spPr>
              <p:txBody>
                <a:bodyPr/>
                <a:lstStyle/>
                <a:p>
                  <a:r>
                    <a:rPr lang="en-US">
                      <a:noFill/>
                    </a:rPr>
                    <a:t> </a:t>
                  </a:r>
                </a:p>
              </p:txBody>
            </p:sp>
          </mc:Fallback>
        </mc:AlternateContent>
        <p:cxnSp>
          <p:nvCxnSpPr>
            <p:cNvPr id="16" name="Straight Connector 15"/>
            <p:cNvCxnSpPr/>
            <p:nvPr/>
          </p:nvCxnSpPr>
          <p:spPr>
            <a:xfrm>
              <a:off x="4838079" y="4110745"/>
              <a:ext cx="0" cy="13685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4849348" y="5479255"/>
              <a:ext cx="0" cy="762001"/>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4495800" y="6241256"/>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4481511" y="4089313"/>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xmlns:p14="http://schemas.microsoft.com/office/powerpoint/2010/main">
        <mc:Choice Requires="p14">
          <p:contentPart p14:bwMode="auto" r:id="rId12">
            <p14:nvContentPartPr>
              <p14:cNvPr id="20" name="Ink 19"/>
              <p14:cNvContentPartPr/>
              <p14:nvPr/>
            </p14:nvContentPartPr>
            <p14:xfrm>
              <a:off x="564480" y="891360"/>
              <a:ext cx="7953840" cy="5451840"/>
            </p14:xfrm>
          </p:contentPart>
        </mc:Choice>
        <mc:Fallback xmlns="">
          <p:pic>
            <p:nvPicPr>
              <p:cNvPr id="20" name="Ink 19"/>
              <p:cNvPicPr/>
              <p:nvPr/>
            </p:nvPicPr>
            <p:blipFill>
              <a:blip r:embed="rId13"/>
              <a:stretch>
                <a:fillRect/>
              </a:stretch>
            </p:blipFill>
            <p:spPr>
              <a:xfrm>
                <a:off x="555840" y="885960"/>
                <a:ext cx="7971120" cy="5466240"/>
              </a:xfrm>
              <a:prstGeom prst="rect">
                <a:avLst/>
              </a:prstGeom>
            </p:spPr>
          </p:pic>
        </mc:Fallback>
      </mc:AlternateContent>
    </p:spTree>
    <p:extLst>
      <p:ext uri="{BB962C8B-B14F-4D97-AF65-F5344CB8AC3E}">
        <p14:creationId xmlns:p14="http://schemas.microsoft.com/office/powerpoint/2010/main" val="2389396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2" y="710292"/>
            <a:ext cx="3796429" cy="5716690"/>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4493530"/>
              </a:xfrm>
            </p:spPr>
            <p:txBody>
              <a:bodyPr>
                <a:normAutofit/>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p>
              <a:p>
                <a:r>
                  <a:rPr lang="el-GR" sz="1800" dirty="0">
                    <a:latin typeface="Calibri" panose="020F0502020204030204" pitchFamily="34" charset="0"/>
                    <a:cs typeface="Calibri" panose="020F0502020204030204" pitchFamily="34" charset="0"/>
                  </a:rPr>
                  <a:t>Α) Βρείτε τις συνιστώσες του ηλεκτρικού πεδίου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στο σημείο </a:t>
                </a:r>
                <a14:m>
                  <m:oMath xmlns:m="http://schemas.openxmlformats.org/officeDocument/2006/math">
                    <m:r>
                      <a:rPr lang="en-US" sz="1800" i="1" dirty="0">
                        <a:latin typeface="Cambria Math" panose="02040503050406030204" pitchFamily="18" charset="0"/>
                      </a:rPr>
                      <m:t>𝑃</m:t>
                    </m:r>
                    <m:r>
                      <a:rPr lang="el-GR" sz="1800" i="1" dirty="0">
                        <a:latin typeface="Cambria Math" panose="02040503050406030204" pitchFamily="18" charset="0"/>
                      </a:rPr>
                      <m:t> (0,</m:t>
                    </m:r>
                    <m:r>
                      <a:rPr lang="en-US" sz="1800" i="1" dirty="0">
                        <a:latin typeface="Cambria Math" panose="02040503050406030204" pitchFamily="18" charset="0"/>
                      </a:rPr>
                      <m:t>𝑦</m:t>
                    </m:r>
                    <m:r>
                      <a:rPr lang="en-US" sz="1800" i="1" dirty="0">
                        <a:latin typeface="Cambria Math" panose="02040503050406030204" pitchFamily="18" charset="0"/>
                      </a:rPr>
                      <m:t>).</m:t>
                    </m:r>
                  </m:oMath>
                </a14:m>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872249" cy="4493530"/>
              </a:xfrm>
              <a:blipFill>
                <a:blip r:embed="rId4"/>
                <a:stretch>
                  <a:fillRect t="-108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6324600" y="4419600"/>
              <a:ext cx="96480" cy="239400"/>
            </p14:xfrm>
          </p:contentPart>
        </mc:Choice>
        <mc:Fallback xmlns="">
          <p:pic>
            <p:nvPicPr>
              <p:cNvPr id="5" name="Ink 4"/>
              <p:cNvPicPr/>
              <p:nvPr/>
            </p:nvPicPr>
            <p:blipFill>
              <a:blip r:embed="rId6"/>
              <a:stretch>
                <a:fillRect/>
              </a:stretch>
            </p:blipFill>
            <p:spPr>
              <a:xfrm>
                <a:off x="6315240" y="4410240"/>
                <a:ext cx="115200" cy="258120"/>
              </a:xfrm>
              <a:prstGeom prst="rect">
                <a:avLst/>
              </a:prstGeom>
            </p:spPr>
          </p:pic>
        </mc:Fallback>
      </mc:AlternateContent>
      <p:grpSp>
        <p:nvGrpSpPr>
          <p:cNvPr id="6" name="Group 5"/>
          <p:cNvGrpSpPr/>
          <p:nvPr/>
        </p:nvGrpSpPr>
        <p:grpSpPr>
          <a:xfrm>
            <a:off x="5708291" y="705376"/>
            <a:ext cx="1997502" cy="3085800"/>
            <a:chOff x="4037466" y="3657600"/>
            <a:chExt cx="1635109" cy="2743200"/>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9269" y="3657600"/>
              <a:ext cx="1573306" cy="2743200"/>
            </a:xfrm>
            <a:prstGeom prst="rect">
              <a:avLst/>
            </a:prstGeom>
          </p:spPr>
        </p:pic>
        <p:cxnSp>
          <p:nvCxnSpPr>
            <p:cNvPr id="8" name="Straight Arrow Connector 7"/>
            <p:cNvCxnSpPr/>
            <p:nvPr/>
          </p:nvCxnSpPr>
          <p:spPr>
            <a:xfrm flipV="1">
              <a:off x="4467223" y="4093373"/>
              <a:ext cx="0" cy="136445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4467223" y="5484018"/>
              <a:ext cx="377362" cy="23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67223" y="5481637"/>
              <a:ext cx="383867" cy="238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67223" y="5476875"/>
              <a:ext cx="0" cy="76914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4044437" y="3924300"/>
                  <a:ext cx="316603" cy="2933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44437" y="3924300"/>
                  <a:ext cx="316603" cy="293386"/>
                </a:xfrm>
                <a:prstGeom prst="rect">
                  <a:avLst/>
                </a:prstGeom>
                <a:blipFill>
                  <a:blip r:embed="rId8"/>
                  <a:stretch>
                    <a:fillRect l="-15873" r="-4762" b="-18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927005" y="5186590"/>
                  <a:ext cx="311355" cy="2686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FF0000"/>
                    </a:solidFill>
                    <a:effectLst/>
                    <a:uLnTx/>
                    <a:uFillTx/>
                    <a:latin typeface="Cambria" panose="02040503050406030204"/>
                    <a:ea typeface="+mn-ea"/>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927005" y="5186590"/>
                  <a:ext cx="311355" cy="268647"/>
                </a:xfrm>
                <a:prstGeom prst="rect">
                  <a:avLst/>
                </a:prstGeom>
                <a:blipFill>
                  <a:blip r:embed="rId9"/>
                  <a:stretch>
                    <a:fillRect l="-16129"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920499" y="5488789"/>
                  <a:ext cx="315711" cy="26864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𝑥</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920499" y="5488789"/>
                  <a:ext cx="315711" cy="268647"/>
                </a:xfrm>
                <a:prstGeom prst="rect">
                  <a:avLst/>
                </a:prstGeom>
                <a:blipFill>
                  <a:blip r:embed="rId10"/>
                  <a:stretch>
                    <a:fillRect l="-14063"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037466" y="5943860"/>
                  <a:ext cx="320959" cy="29338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𝐸</m:t>
                            </m:r>
                          </m:e>
                          <m:sub>
                            <m:sSub>
                              <m:sSubPr>
                                <m:ctrlP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2</m:t>
                                </m:r>
                              </m:e>
                              <m:sub>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𝑦</m:t>
                                </m:r>
                              </m:sub>
                            </m:sSub>
                          </m:sub>
                        </m:sSub>
                      </m:oMath>
                    </m:oMathPara>
                  </a14:m>
                  <a:endParaRPr kumimoji="0" lang="el-GR" sz="1800" b="0" i="0" u="none" strike="noStrike" kern="1200" cap="none" spc="0" normalizeH="0" baseline="0" noProof="0" dirty="0">
                    <a:ln>
                      <a:noFill/>
                    </a:ln>
                    <a:solidFill>
                      <a:srgbClr val="0070C0"/>
                    </a:solidFill>
                    <a:effectLst/>
                    <a:uLnTx/>
                    <a:uFillTx/>
                    <a:latin typeface="Cambria" panose="02040503050406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037466" y="5943860"/>
                  <a:ext cx="320959" cy="293386"/>
                </a:xfrm>
                <a:prstGeom prst="rect">
                  <a:avLst/>
                </a:prstGeom>
                <a:blipFill>
                  <a:blip r:embed="rId11"/>
                  <a:stretch>
                    <a:fillRect l="-13846" r="-3077" b="-18519"/>
                  </a:stretch>
                </a:blipFill>
              </p:spPr>
              <p:txBody>
                <a:bodyPr/>
                <a:lstStyle/>
                <a:p>
                  <a:r>
                    <a:rPr lang="en-US">
                      <a:noFill/>
                    </a:rPr>
                    <a:t> </a:t>
                  </a:r>
                </a:p>
              </p:txBody>
            </p:sp>
          </mc:Fallback>
        </mc:AlternateContent>
        <p:cxnSp>
          <p:nvCxnSpPr>
            <p:cNvPr id="16" name="Straight Connector 15"/>
            <p:cNvCxnSpPr/>
            <p:nvPr/>
          </p:nvCxnSpPr>
          <p:spPr>
            <a:xfrm>
              <a:off x="4838079" y="4110745"/>
              <a:ext cx="0" cy="1368516"/>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4849348" y="5479255"/>
              <a:ext cx="0" cy="762001"/>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4495800" y="6241256"/>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4481511" y="4089313"/>
              <a:ext cx="348785" cy="0"/>
            </a:xfrm>
            <a:prstGeom prst="line">
              <a:avLst/>
            </a:prstGeom>
            <a:ln>
              <a:prstDash val="dash"/>
            </a:ln>
          </p:spPr>
          <p:style>
            <a:lnRef idx="2">
              <a:schemeClr val="dk1"/>
            </a:lnRef>
            <a:fillRef idx="0">
              <a:schemeClr val="dk1"/>
            </a:fillRef>
            <a:effectRef idx="1">
              <a:schemeClr val="dk1"/>
            </a:effectRef>
            <a:fontRef idx="minor">
              <a:schemeClr val="tx1"/>
            </a:fontRef>
          </p:style>
        </p:cxnSp>
      </p:grpSp>
      <mc:AlternateContent xmlns:mc="http://schemas.openxmlformats.org/markup-compatibility/2006" xmlns:p14="http://schemas.microsoft.com/office/powerpoint/2010/main">
        <mc:Choice Requires="p14">
          <p:contentPart p14:bwMode="auto" r:id="rId12">
            <p14:nvContentPartPr>
              <p14:cNvPr id="20" name="Ink 19"/>
              <p14:cNvContentPartPr/>
              <p14:nvPr/>
            </p14:nvContentPartPr>
            <p14:xfrm>
              <a:off x="609840" y="848880"/>
              <a:ext cx="7812720" cy="6007320"/>
            </p14:xfrm>
          </p:contentPart>
        </mc:Choice>
        <mc:Fallback xmlns="">
          <p:pic>
            <p:nvPicPr>
              <p:cNvPr id="20" name="Ink 19"/>
              <p:cNvPicPr/>
              <p:nvPr/>
            </p:nvPicPr>
            <p:blipFill>
              <a:blip r:embed="rId13"/>
              <a:stretch>
                <a:fillRect/>
              </a:stretch>
            </p:blipFill>
            <p:spPr>
              <a:xfrm>
                <a:off x="603720" y="843480"/>
                <a:ext cx="7826760" cy="6022080"/>
              </a:xfrm>
              <a:prstGeom prst="rect">
                <a:avLst/>
              </a:prstGeom>
            </p:spPr>
          </p:pic>
        </mc:Fallback>
      </mc:AlternateContent>
    </p:spTree>
    <p:extLst>
      <p:ext uri="{BB962C8B-B14F-4D97-AF65-F5344CB8AC3E}">
        <p14:creationId xmlns:p14="http://schemas.microsoft.com/office/powerpoint/2010/main" val="3150484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BD324-E575-6C9C-238C-4FAFE832EA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196845-FE4C-4E5C-97E4-1756562B4EF8}"/>
              </a:ext>
            </a:extLst>
          </p:cNvPr>
          <p:cNvSpPr>
            <a:spLocks noGrp="1"/>
          </p:cNvSpPr>
          <p:nvPr>
            <p:ph type="ctrTitle"/>
          </p:nvPr>
        </p:nvSpPr>
        <p:spPr/>
        <p:txBody>
          <a:bodyPr/>
          <a:lstStyle/>
          <a:p>
            <a:r>
              <a:rPr lang="el-GR" dirty="0"/>
              <a:t>Φυσική για Μηχανικούς</a:t>
            </a:r>
          </a:p>
        </p:txBody>
      </p:sp>
      <p:sp>
        <p:nvSpPr>
          <p:cNvPr id="3" name="Subtitle 2">
            <a:extLst>
              <a:ext uri="{FF2B5EF4-FFF2-40B4-BE49-F238E27FC236}">
                <a16:creationId xmlns:a16="http://schemas.microsoft.com/office/drawing/2014/main" id="{FE477C72-93A1-2F0B-0551-82F77957DB95}"/>
              </a:ext>
            </a:extLst>
          </p:cNvPr>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Ηλεκτρομαγνητισμός</a:t>
            </a:r>
          </a:p>
          <a:p>
            <a:r>
              <a:rPr lang="el-GR" dirty="0"/>
              <a:t>Ηλεκτρική Δύναμη</a:t>
            </a:r>
          </a:p>
          <a:p>
            <a:endParaRPr lang="el-GR" dirty="0"/>
          </a:p>
          <a:p>
            <a:endParaRPr lang="el-GR" dirty="0"/>
          </a:p>
        </p:txBody>
      </p:sp>
      <p:sp>
        <p:nvSpPr>
          <p:cNvPr id="5" name="TextBox 4">
            <a:extLst>
              <a:ext uri="{FF2B5EF4-FFF2-40B4-BE49-F238E27FC236}">
                <a16:creationId xmlns:a16="http://schemas.microsoft.com/office/drawing/2014/main" id="{3BFB1BBF-2618-E982-1290-1B4B992AEEBB}"/>
              </a:ext>
            </a:extLst>
          </p:cNvPr>
          <p:cNvSpPr txBox="1"/>
          <p:nvPr/>
        </p:nvSpPr>
        <p:spPr>
          <a:xfrm>
            <a:off x="152400" y="4863407"/>
            <a:ext cx="4285172" cy="1200329"/>
          </a:xfrm>
          <a:prstGeom prst="rect">
            <a:avLst/>
          </a:prstGeom>
          <a:noFill/>
        </p:spPr>
        <p:txBody>
          <a:bodyPr wrap="square" rtlCol="0">
            <a:spAutoFit/>
          </a:bodyPr>
          <a:lstStyle/>
          <a:p>
            <a:pPr algn="just"/>
            <a:r>
              <a:rPr lang="el-GR" sz="1200" b="1" dirty="0">
                <a:solidFill>
                  <a:prstClr val="black"/>
                </a:solidFill>
                <a:latin typeface="Cambria" panose="02040503050406030204" pitchFamily="18" charset="0"/>
              </a:rPr>
              <a:t>Εικόνα: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lang="el-GR" sz="1200" b="1" dirty="0">
                <a:solidFill>
                  <a:prstClr val="black"/>
                </a:solidFill>
                <a:latin typeface="Cambria" panose="02040503050406030204" pitchFamily="18" charset="0"/>
                <a:sym typeface="Wingdings" panose="05000000000000000000" pitchFamily="2" charset="2"/>
              </a:rPr>
              <a:t> (</a:t>
            </a:r>
            <a:r>
              <a:rPr lang="en-US" sz="1200" b="1" dirty="0">
                <a:solidFill>
                  <a:prstClr val="black"/>
                </a:solidFill>
                <a:latin typeface="Cambria" panose="02040503050406030204" pitchFamily="18" charset="0"/>
                <a:sym typeface="Wingdings" panose="05000000000000000000" pitchFamily="2" charset="2"/>
              </a:rPr>
              <a:t>Courtesy of Resonance Research Corporation)</a:t>
            </a:r>
            <a:endParaRPr lang="en-US" sz="1200" b="1" dirty="0">
              <a:solidFill>
                <a:prstClr val="black"/>
              </a:solidFill>
              <a:latin typeface="Cambria" panose="02040503050406030204" pitchFamily="18" charset="0"/>
            </a:endParaRPr>
          </a:p>
        </p:txBody>
      </p:sp>
      <p:pic>
        <p:nvPicPr>
          <p:cNvPr id="4" name="Picture 3">
            <a:extLst>
              <a:ext uri="{FF2B5EF4-FFF2-40B4-BE49-F238E27FC236}">
                <a16:creationId xmlns:a16="http://schemas.microsoft.com/office/drawing/2014/main" id="{19120245-C22D-2623-07E9-B6FB4D898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4"/>
            <a:ext cx="4191000" cy="3440343"/>
          </a:xfrm>
          <a:prstGeom prst="rect">
            <a:avLst/>
          </a:prstGeom>
          <a:ln>
            <a:noFill/>
          </a:ln>
          <a:effectLst>
            <a:softEdge rad="112500"/>
          </a:effectLst>
        </p:spPr>
      </p:pic>
    </p:spTree>
    <p:extLst>
      <p:ext uri="{BB962C8B-B14F-4D97-AF65-F5344CB8AC3E}">
        <p14:creationId xmlns:p14="http://schemas.microsoft.com/office/powerpoint/2010/main" val="418920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2176" y="690977"/>
            <a:ext cx="2293581" cy="4318908"/>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449353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a:p>
                <a:r>
                  <a:rPr lang="en-US" sz="1800" dirty="0">
                    <a:latin typeface="Calibri" panose="020F0502020204030204" pitchFamily="34" charset="0"/>
                    <a:cs typeface="Calibri" panose="020F0502020204030204" pitchFamily="34" charset="0"/>
                  </a:rPr>
                  <a:t>B) </a:t>
                </a:r>
                <a:r>
                  <a:rPr lang="el-GR" sz="1800" dirty="0">
                    <a:latin typeface="Calibri" panose="020F0502020204030204" pitchFamily="34" charset="0"/>
                    <a:cs typeface="Calibri" panose="020F0502020204030204" pitchFamily="34" charset="0"/>
                  </a:rPr>
                  <a:t>Βρείτε το ηλεκτρικό πεδίο στο σημείο </a:t>
                </a:r>
                <a:r>
                  <a:rPr lang="en-US" sz="1800" dirty="0">
                    <a:latin typeface="Calibri" panose="020F0502020204030204" pitchFamily="34" charset="0"/>
                    <a:cs typeface="Calibri" panose="020F0502020204030204" pitchFamily="34" charset="0"/>
                  </a:rPr>
                  <a:t>P </a:t>
                </a:r>
                <a:r>
                  <a:rPr lang="el-GR" sz="1800" dirty="0">
                    <a:latin typeface="Calibri" panose="020F0502020204030204" pitchFamily="34" charset="0"/>
                    <a:cs typeface="Calibri" panose="020F0502020204030204" pitchFamily="34" charset="0"/>
                  </a:rPr>
                  <a:t>στην ειδική περίπτωση</a:t>
                </a:r>
                <a:r>
                  <a:rPr lang="en-US" sz="1800" dirty="0">
                    <a:latin typeface="Calibri" panose="020F0502020204030204" pitchFamily="34" charset="0"/>
                    <a:cs typeface="Calibri" panose="020F0502020204030204" pitchFamily="34" charset="0"/>
                  </a:rPr>
                  <a:t> </a:t>
                </a:r>
                <a:br>
                  <a:rPr lang="en-US"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που </a:t>
                </a:r>
                <a14:m>
                  <m:oMath xmlns:m="http://schemas.openxmlformats.org/officeDocument/2006/math">
                    <m:sSub>
                      <m:sSubPr>
                        <m:ctrlPr>
                          <a:rPr lang="el-GR" sz="1800" i="1">
                            <a:latin typeface="Cambria Math" panose="02040503050406030204" pitchFamily="18" charset="0"/>
                          </a:rPr>
                        </m:ctrlPr>
                      </m:sSubPr>
                      <m:e>
                        <m:r>
                          <a:rPr lang="el-GR" sz="1800" i="1">
                            <a:latin typeface="Cambria Math" panose="02040503050406030204" pitchFamily="18" charset="0"/>
                          </a:rPr>
                          <m:t>|</m:t>
                        </m:r>
                        <m:r>
                          <a:rPr lang="en-US" sz="1800" i="1">
                            <a:latin typeface="Cambria Math" panose="02040503050406030204" pitchFamily="18" charset="0"/>
                          </a:rPr>
                          <m:t>𝑞</m:t>
                        </m:r>
                      </m:e>
                      <m:sub>
                        <m:r>
                          <a:rPr lang="en-US" sz="1800" i="1">
                            <a:latin typeface="Cambria Math" panose="02040503050406030204" pitchFamily="18" charset="0"/>
                          </a:rPr>
                          <m:t>1</m:t>
                        </m:r>
                      </m:sub>
                    </m:sSub>
                    <m:r>
                      <a:rPr lang="el-GR"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𝑞</m:t>
                        </m:r>
                      </m:e>
                      <m:sub>
                        <m:r>
                          <a:rPr lang="en-US" sz="1800" i="1">
                            <a:latin typeface="Cambria Math" panose="02040503050406030204" pitchFamily="18" charset="0"/>
                          </a:rPr>
                          <m:t>2</m:t>
                        </m:r>
                      </m:sub>
                    </m:sSub>
                    <m:r>
                      <a:rPr lang="el-GR" sz="1800" i="1">
                        <a:latin typeface="Cambria Math" panose="02040503050406030204" pitchFamily="18" charset="0"/>
                      </a:rPr>
                      <m:t>|</m:t>
                    </m:r>
                  </m:oMath>
                </a14:m>
                <a:r>
                  <a:rPr lang="el-GR" sz="1800" dirty="0">
                    <a:latin typeface="Calibri" panose="020F0502020204030204" pitchFamily="34" charset="0"/>
                    <a:cs typeface="Calibri" panose="020F0502020204030204" pitchFamily="34" charset="0"/>
                  </a:rPr>
                  <a:t> και </a:t>
                </a:r>
                <a14:m>
                  <m:oMath xmlns:m="http://schemas.openxmlformats.org/officeDocument/2006/math">
                    <m:r>
                      <a:rPr lang="en-US" sz="1800" i="1">
                        <a:latin typeface="Cambria Math" panose="02040503050406030204" pitchFamily="18" charset="0"/>
                      </a:rPr>
                      <m:t>𝑎</m:t>
                    </m:r>
                    <m:r>
                      <a:rPr lang="en-US" sz="1800" i="1">
                        <a:latin typeface="Cambria Math" panose="02040503050406030204" pitchFamily="18" charset="0"/>
                      </a:rPr>
                      <m:t>=</m:t>
                    </m:r>
                    <m:r>
                      <a:rPr lang="en-US" sz="1800" i="1">
                        <a:latin typeface="Cambria Math" panose="02040503050406030204" pitchFamily="18" charset="0"/>
                      </a:rPr>
                      <m:t>𝑏</m:t>
                    </m:r>
                    <m:r>
                      <a:rPr lang="en-US" sz="1800" i="1">
                        <a:latin typeface="Cambria Math" panose="02040503050406030204" pitchFamily="18" charset="0"/>
                      </a:rPr>
                      <m:t>.</m:t>
                    </m:r>
                  </m:oMath>
                </a14:m>
                <a:endParaRPr lang="en-US" sz="18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872249" cy="4493530"/>
              </a:xfrm>
              <a:blipFill>
                <a:blip r:embed="rId4"/>
                <a:stretch>
                  <a:fillRect t="-108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7447320" y="3657600"/>
              <a:ext cx="96480" cy="239400"/>
            </p14:xfrm>
          </p:contentPart>
        </mc:Choice>
        <mc:Fallback xmlns="">
          <p:pic>
            <p:nvPicPr>
              <p:cNvPr id="5" name="Ink 4"/>
              <p:cNvPicPr/>
              <p:nvPr/>
            </p:nvPicPr>
            <p:blipFill>
              <a:blip r:embed="rId6"/>
              <a:stretch>
                <a:fillRect/>
              </a:stretch>
            </p:blipFill>
            <p:spPr>
              <a:xfrm>
                <a:off x="7437960" y="3648240"/>
                <a:ext cx="11520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619200" y="2573280"/>
              <a:ext cx="6924600" cy="4282920"/>
            </p14:xfrm>
          </p:contentPart>
        </mc:Choice>
        <mc:Fallback xmlns="">
          <p:pic>
            <p:nvPicPr>
              <p:cNvPr id="6" name="Ink 5"/>
              <p:cNvPicPr/>
              <p:nvPr/>
            </p:nvPicPr>
            <p:blipFill>
              <a:blip r:embed="rId8"/>
              <a:stretch>
                <a:fillRect/>
              </a:stretch>
            </p:blipFill>
            <p:spPr>
              <a:xfrm>
                <a:off x="613800" y="2565360"/>
                <a:ext cx="6939360" cy="4300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p14:cNvContentPartPr/>
              <p14:nvPr/>
            </p14:nvContentPartPr>
            <p14:xfrm>
              <a:off x="1999440" y="5376600"/>
              <a:ext cx="5200920" cy="1479600"/>
            </p14:xfrm>
          </p:contentPart>
        </mc:Choice>
        <mc:Fallback xmlns="">
          <p:pic>
            <p:nvPicPr>
              <p:cNvPr id="7" name="Ink 6"/>
              <p:cNvPicPr/>
              <p:nvPr/>
            </p:nvPicPr>
            <p:blipFill>
              <a:blip r:embed="rId10"/>
              <a:stretch>
                <a:fillRect/>
              </a:stretch>
            </p:blipFill>
            <p:spPr>
              <a:xfrm>
                <a:off x="1991520" y="5369400"/>
                <a:ext cx="5217840" cy="1496160"/>
              </a:xfrm>
              <a:prstGeom prst="rect">
                <a:avLst/>
              </a:prstGeom>
            </p:spPr>
          </p:pic>
        </mc:Fallback>
      </mc:AlternateContent>
    </p:spTree>
    <p:extLst>
      <p:ext uri="{BB962C8B-B14F-4D97-AF65-F5344CB8AC3E}">
        <p14:creationId xmlns:p14="http://schemas.microsoft.com/office/powerpoint/2010/main" val="2523064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9650" y="704290"/>
            <a:ext cx="2293581" cy="4318908"/>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62075"/>
                <a:ext cx="7872249" cy="4493530"/>
              </a:xfrm>
            </p:spPr>
            <p:txBody>
              <a:bodyPr>
                <a:normAutofit/>
              </a:bodyPr>
              <a:lstStyle/>
              <a:p>
                <a:r>
                  <a:rPr lang="el-GR" b="1" dirty="0">
                    <a:latin typeface="Calibri" panose="020F0502020204030204" pitchFamily="34" charset="0"/>
                    <a:cs typeface="Calibri" panose="020F0502020204030204" pitchFamily="34" charset="0"/>
                  </a:rPr>
                  <a:t>Παράδειγμα </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Λύση:</a:t>
                </a:r>
              </a:p>
              <a:p>
                <a:r>
                  <a:rPr lang="el-GR" sz="1800" dirty="0">
                    <a:latin typeface="Calibri" panose="020F0502020204030204" pitchFamily="34" charset="0"/>
                    <a:cs typeface="Calibri" panose="020F0502020204030204" pitchFamily="34" charset="0"/>
                  </a:rPr>
                  <a:t>Γ) Στο Β) ερώτημα, βρείτε το ηλεκτρικό πεδίο όταν </a:t>
                </a:r>
                <a14:m>
                  <m:oMath xmlns:m="http://schemas.openxmlformats.org/officeDocument/2006/math">
                    <m:r>
                      <a:rPr lang="en-US" sz="1800" i="1">
                        <a:latin typeface="Cambria Math" panose="02040503050406030204" pitchFamily="18" charset="0"/>
                      </a:rPr>
                      <m:t>𝑦</m:t>
                    </m:r>
                    <m:r>
                      <a:rPr lang="en-US" sz="1800" i="1">
                        <a:latin typeface="Cambria Math" panose="02040503050406030204" pitchFamily="18" charset="0"/>
                      </a:rPr>
                      <m:t>≫</m:t>
                    </m:r>
                    <m:r>
                      <a:rPr lang="en-US" sz="1800" i="1">
                        <a:latin typeface="Cambria Math" panose="02040503050406030204" pitchFamily="18" charset="0"/>
                      </a:rPr>
                      <m:t>𝑎</m:t>
                    </m:r>
                  </m:oMath>
                </a14:m>
                <a:r>
                  <a:rPr lang="en-US" sz="1800" dirty="0">
                    <a:latin typeface="Calibri" panose="020F0502020204030204" pitchFamily="34" charset="0"/>
                    <a:cs typeface="Calibri" panose="020F0502020204030204" pitchFamily="34" charset="0"/>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62075"/>
                <a:ext cx="7872249" cy="4493530"/>
              </a:xfrm>
              <a:blipFill>
                <a:blip r:embed="rId4"/>
                <a:stretch>
                  <a:fillRect t="-1084"/>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7447320" y="3657600"/>
              <a:ext cx="96480" cy="239400"/>
            </p14:xfrm>
          </p:contentPart>
        </mc:Choice>
        <mc:Fallback xmlns="">
          <p:pic>
            <p:nvPicPr>
              <p:cNvPr id="5" name="Ink 4"/>
              <p:cNvPicPr/>
              <p:nvPr/>
            </p:nvPicPr>
            <p:blipFill>
              <a:blip r:embed="rId6"/>
              <a:stretch>
                <a:fillRect/>
              </a:stretch>
            </p:blipFill>
            <p:spPr>
              <a:xfrm>
                <a:off x="7437960" y="3648240"/>
                <a:ext cx="11520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641520" y="2310480"/>
              <a:ext cx="5470560" cy="4545720"/>
            </p14:xfrm>
          </p:contentPart>
        </mc:Choice>
        <mc:Fallback xmlns="">
          <p:pic>
            <p:nvPicPr>
              <p:cNvPr id="6" name="Ink 5"/>
              <p:cNvPicPr/>
              <p:nvPr/>
            </p:nvPicPr>
            <p:blipFill>
              <a:blip r:embed="rId8"/>
              <a:stretch>
                <a:fillRect/>
              </a:stretch>
            </p:blipFill>
            <p:spPr>
              <a:xfrm>
                <a:off x="637200" y="2302920"/>
                <a:ext cx="5484240" cy="4562640"/>
              </a:xfrm>
              <a:prstGeom prst="rect">
                <a:avLst/>
              </a:prstGeom>
            </p:spPr>
          </p:pic>
        </mc:Fallback>
      </mc:AlternateContent>
    </p:spTree>
    <p:extLst>
      <p:ext uri="{BB962C8B-B14F-4D97-AF65-F5344CB8AC3E}">
        <p14:creationId xmlns:p14="http://schemas.microsoft.com/office/powerpoint/2010/main" val="3810900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948449" cy="5105400"/>
              </a:xfrm>
            </p:spPr>
            <p:txBody>
              <a:bodyPr>
                <a:normAutofit/>
              </a:bodyPr>
              <a:lstStyle/>
              <a:p>
                <a:r>
                  <a:rPr lang="el-GR" b="1" dirty="0">
                    <a:latin typeface="Calibri" panose="020F0502020204030204" pitchFamily="34" charset="0"/>
                    <a:cs typeface="Calibri" panose="020F0502020204030204" pitchFamily="34" charset="0"/>
                  </a:rPr>
                  <a:t>Δυναμικές Γραμμές Ηλεκτρικού Πεδίου</a:t>
                </a:r>
              </a:p>
              <a:p>
                <a:pPr lvl="1"/>
                <a:r>
                  <a:rPr lang="el-GR" dirty="0">
                    <a:latin typeface="Calibri" panose="020F0502020204030204" pitchFamily="34" charset="0"/>
                    <a:cs typeface="Calibri" panose="020F0502020204030204" pitchFamily="34" charset="0"/>
                  </a:rPr>
                  <a:t>Δεν μπορούμε να δούμε ένα ηλεκτρικό πεδίο</a:t>
                </a:r>
              </a:p>
              <a:p>
                <a:pPr lvl="1"/>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Ένας βολικός τρόπος αναπαράστασης είναι οι </a:t>
                </a:r>
                <a:r>
                  <a:rPr lang="el-GR" b="1" dirty="0">
                    <a:latin typeface="Calibri" panose="020F0502020204030204" pitchFamily="34" charset="0"/>
                    <a:cs typeface="Calibri" panose="020F0502020204030204" pitchFamily="34" charset="0"/>
                  </a:rPr>
                  <a:t>δυναμικές γραμμές </a:t>
                </a:r>
                <a:r>
                  <a:rPr lang="el-GR" dirty="0">
                    <a:latin typeface="Calibri" panose="020F0502020204030204" pitchFamily="34" charset="0"/>
                    <a:cs typeface="Calibri" panose="020F0502020204030204" pitchFamily="34" charset="0"/>
                  </a:rPr>
                  <a:t>ηλεκτρικού πεδίου</a:t>
                </a:r>
              </a:p>
              <a:p>
                <a:pPr lvl="2">
                  <a:buFont typeface="Wingdings" panose="05000000000000000000" pitchFamily="2" charset="2"/>
                  <a:buChar char="q"/>
                </a:pPr>
                <a:endParaRPr lang="en-US" dirty="0">
                  <a:latin typeface="Calibri" panose="020F0502020204030204" pitchFamily="34" charset="0"/>
                  <a:cs typeface="Calibri" panose="020F0502020204030204" pitchFamily="34" charset="0"/>
                </a:endParaRPr>
              </a:p>
              <a:p>
                <a:pPr lvl="2">
                  <a:buFont typeface="Wingdings" panose="05000000000000000000" pitchFamily="2" charset="2"/>
                  <a:buChar char="q"/>
                </a:pPr>
                <a:r>
                  <a:rPr lang="el-GR" dirty="0">
                    <a:latin typeface="Calibri" panose="020F0502020204030204" pitchFamily="34" charset="0"/>
                    <a:cs typeface="Calibri" panose="020F0502020204030204" pitchFamily="34" charset="0"/>
                  </a:rPr>
                  <a:t>Το διάνυσμα του ηλεκτρικού πεδίου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oMath>
                </a14:m>
                <a:r>
                  <a:rPr lang="el-GR" dirty="0">
                    <a:latin typeface="Calibri" panose="020F0502020204030204" pitchFamily="34" charset="0"/>
                    <a:cs typeface="Calibri" panose="020F0502020204030204" pitchFamily="34" charset="0"/>
                  </a:rPr>
                  <a:t> είναι εφαπτόμενο σε μια δυναμική γραμμή που διέρχεται από κάθε σημείο</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του χώρου</a:t>
                </a:r>
              </a:p>
              <a:p>
                <a:pPr lvl="2">
                  <a:buFont typeface="Wingdings" panose="05000000000000000000" pitchFamily="2" charset="2"/>
                  <a:buChar char="q"/>
                </a:pPr>
                <a:endParaRPr lang="en-US" dirty="0">
                  <a:latin typeface="Calibri" panose="020F0502020204030204" pitchFamily="34" charset="0"/>
                  <a:cs typeface="Calibri" panose="020F0502020204030204" pitchFamily="34" charset="0"/>
                </a:endParaRPr>
              </a:p>
              <a:p>
                <a:pPr lvl="2">
                  <a:buFont typeface="Wingdings" panose="05000000000000000000" pitchFamily="2" charset="2"/>
                  <a:buChar char="q"/>
                </a:pPr>
                <a:r>
                  <a:rPr lang="el-GR" dirty="0">
                    <a:latin typeface="Calibri" panose="020F0502020204030204" pitchFamily="34" charset="0"/>
                    <a:cs typeface="Calibri" panose="020F0502020204030204" pitchFamily="34" charset="0"/>
                  </a:rPr>
                  <a:t>Ο αριθμός των γραμμών διαμέσου μιας επιφάνειας που είναι κάθετη στις δυναμικές γραμμές είναι ανάλογη του μέτρου του ηλεκτρικού πεδίου</a:t>
                </a:r>
              </a:p>
              <a:p>
                <a:pPr lvl="3">
                  <a:buFont typeface="Wingdings" panose="05000000000000000000" pitchFamily="2" charset="2"/>
                  <a:buChar char="§"/>
                </a:pPr>
                <a:r>
                  <a:rPr lang="el-GR" dirty="0">
                    <a:latin typeface="Calibri" panose="020F0502020204030204" pitchFamily="34" charset="0"/>
                    <a:cs typeface="Calibri" panose="020F0502020204030204" pitchFamily="34" charset="0"/>
                  </a:rPr>
                  <a:t>Με άλλα λόγια, οι δυναμικές γραμμές είναι πιο πυκνές όπου η «δύναμη» του πεδίου είναι μεγαλύτερη</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948449" cy="5105400"/>
              </a:xfrm>
              <a:blipFill>
                <a:blip r:embed="rId2"/>
                <a:stretch>
                  <a:fillRect t="-955" b="-239"/>
                </a:stretch>
              </a:blipFill>
            </p:spPr>
            <p:txBody>
              <a:bodyPr/>
              <a:lstStyle/>
              <a:p>
                <a:r>
                  <a:rPr lang="en-US">
                    <a:noFill/>
                  </a:rPr>
                  <a:t> </a:t>
                </a:r>
              </a:p>
            </p:txBody>
          </p:sp>
        </mc:Fallback>
      </mc:AlternateContent>
    </p:spTree>
    <p:extLst>
      <p:ext uri="{BB962C8B-B14F-4D97-AF65-F5344CB8AC3E}">
        <p14:creationId xmlns:p14="http://schemas.microsoft.com/office/powerpoint/2010/main" val="101490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2" y="1371600"/>
            <a:ext cx="7948449" cy="4569730"/>
          </a:xfrm>
        </p:spPr>
        <p:txBody>
          <a:bodyPr>
            <a:normAutofit/>
          </a:bodyPr>
          <a:lstStyle/>
          <a:p>
            <a:r>
              <a:rPr lang="el-GR" b="1" dirty="0">
                <a:latin typeface="Calibri" panose="020F0502020204030204" pitchFamily="34" charset="0"/>
                <a:cs typeface="Calibri" panose="020F0502020204030204" pitchFamily="34" charset="0"/>
              </a:rPr>
              <a:t>Δυναμικές Γραμμές Ηλεκτρικού Πεδίου</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2" y="1828802"/>
            <a:ext cx="5257799" cy="4609265"/>
          </a:xfrm>
          <a:prstGeom prst="rect">
            <a:avLst/>
          </a:prstGeom>
        </p:spPr>
      </p:pic>
    </p:spTree>
    <p:extLst>
      <p:ext uri="{BB962C8B-B14F-4D97-AF65-F5344CB8AC3E}">
        <p14:creationId xmlns:p14="http://schemas.microsoft.com/office/powerpoint/2010/main" val="2185930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0" y="1371600"/>
            <a:ext cx="8024650" cy="5105400"/>
          </a:xfrm>
        </p:spPr>
        <p:txBody>
          <a:bodyPr>
            <a:normAutofit fontScale="92500" lnSpcReduction="10000"/>
          </a:bodyPr>
          <a:lstStyle/>
          <a:p>
            <a:r>
              <a:rPr lang="el-GR" b="1" dirty="0">
                <a:latin typeface="Calibri" panose="020F0502020204030204" pitchFamily="34" charset="0"/>
                <a:cs typeface="Calibri" panose="020F0502020204030204" pitchFamily="34" charset="0"/>
              </a:rPr>
              <a:t>Δυναμικές Γραμμές Ηλεκτρικού Πεδίου</a:t>
            </a:r>
          </a:p>
          <a:p>
            <a:pPr lvl="1"/>
            <a:r>
              <a:rPr lang="el-GR" dirty="0">
                <a:latin typeface="Calibri" panose="020F0502020204030204" pitchFamily="34" charset="0"/>
                <a:cs typeface="Calibri" panose="020F0502020204030204" pitchFamily="34" charset="0"/>
              </a:rPr>
              <a:t>Πώς τις σχεδιάζουμε;</a:t>
            </a:r>
          </a:p>
          <a:p>
            <a:pPr lvl="2"/>
            <a:endParaRPr lang="el-GR" sz="17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Για </a:t>
            </a:r>
            <a:r>
              <a:rPr lang="el-GR" b="1" dirty="0">
                <a:latin typeface="Calibri" panose="020F0502020204030204" pitchFamily="34" charset="0"/>
                <a:cs typeface="Calibri" panose="020F0502020204030204" pitchFamily="34" charset="0"/>
              </a:rPr>
              <a:t>μεμονωμένα σημειακά φορτία</a:t>
            </a:r>
            <a:r>
              <a:rPr lang="el-GR" dirty="0">
                <a:latin typeface="Calibri" panose="020F0502020204030204" pitchFamily="34" charset="0"/>
                <a:cs typeface="Calibri" panose="020F0502020204030204" pitchFamily="34" charset="0"/>
              </a:rPr>
              <a:t>, οι γραμμές κατευθύνονται </a:t>
            </a:r>
            <a:r>
              <a:rPr lang="el-GR" b="1" dirty="0">
                <a:latin typeface="Calibri" panose="020F0502020204030204" pitchFamily="34" charset="0"/>
                <a:cs typeface="Calibri" panose="020F0502020204030204" pitchFamily="34" charset="0"/>
              </a:rPr>
              <a:t>ακτινικά προς τα «έξω» (θετικό φορτίο) </a:t>
            </a:r>
            <a:r>
              <a:rPr lang="el-GR" dirty="0">
                <a:latin typeface="Calibri" panose="020F0502020204030204" pitchFamily="34" charset="0"/>
                <a:cs typeface="Calibri" panose="020F0502020204030204" pitchFamily="34" charset="0"/>
              </a:rPr>
              <a:t>ή προς τα </a:t>
            </a:r>
            <a:r>
              <a:rPr lang="el-GR" b="1" dirty="0">
                <a:latin typeface="Calibri" panose="020F0502020204030204" pitchFamily="34" charset="0"/>
                <a:cs typeface="Calibri" panose="020F0502020204030204" pitchFamily="34" charset="0"/>
              </a:rPr>
              <a:t>«μέσα» (αρνητικό φορτίο)</a:t>
            </a:r>
          </a:p>
          <a:p>
            <a:pPr lvl="1"/>
            <a:endParaRPr lang="en-US" sz="17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Για δύο </a:t>
            </a:r>
            <a:r>
              <a:rPr lang="el-GR" b="1" dirty="0">
                <a:latin typeface="Calibri" panose="020F0502020204030204" pitchFamily="34" charset="0"/>
                <a:cs typeface="Calibri" panose="020F0502020204030204" pitchFamily="34" charset="0"/>
              </a:rPr>
              <a:t>αντίθετου </a:t>
            </a:r>
            <a:r>
              <a:rPr lang="el-GR" b="1" dirty="0" err="1">
                <a:latin typeface="Calibri" panose="020F0502020204030204" pitchFamily="34" charset="0"/>
                <a:cs typeface="Calibri" panose="020F0502020204030204" pitchFamily="34" charset="0"/>
              </a:rPr>
              <a:t>προσήμου</a:t>
            </a:r>
            <a:r>
              <a:rPr lang="el-GR" dirty="0">
                <a:latin typeface="Calibri" panose="020F0502020204030204" pitchFamily="34" charset="0"/>
                <a:cs typeface="Calibri" panose="020F0502020204030204" pitchFamily="34" charset="0"/>
              </a:rPr>
              <a:t> φορτία, οι γραμμές πρέπει </a:t>
            </a:r>
            <a:r>
              <a:rPr lang="el-GR" b="1" dirty="0">
                <a:latin typeface="Calibri" panose="020F0502020204030204" pitchFamily="34" charset="0"/>
                <a:cs typeface="Calibri" panose="020F0502020204030204" pitchFamily="34" charset="0"/>
              </a:rPr>
              <a:t>να ξεκινούν από θετικό φορτίο και να καταλήγουν σε αρνητικό φορτίο</a:t>
            </a:r>
            <a:r>
              <a:rPr lang="el-GR" dirty="0">
                <a:latin typeface="Calibri" panose="020F0502020204030204" pitchFamily="34" charset="0"/>
                <a:cs typeface="Calibri" panose="020F0502020204030204" pitchFamily="34" charset="0"/>
              </a:rPr>
              <a:t>. Αν υπάρχει </a:t>
            </a:r>
            <a:r>
              <a:rPr lang="el-GR" b="1" dirty="0">
                <a:latin typeface="Calibri" panose="020F0502020204030204" pitchFamily="34" charset="0"/>
                <a:cs typeface="Calibri" panose="020F0502020204030204" pitchFamily="34" charset="0"/>
              </a:rPr>
              <a:t>πλεόνασμα</a:t>
            </a:r>
            <a:r>
              <a:rPr lang="el-GR" dirty="0">
                <a:latin typeface="Calibri" panose="020F0502020204030204" pitchFamily="34" charset="0"/>
                <a:cs typeface="Calibri" panose="020F0502020204030204" pitchFamily="34" charset="0"/>
              </a:rPr>
              <a:t> κάποιου φορτίου, τότε κάποιες δυναμικές γραμμές θα ξεκινούν ή θα τελειώνουν απειροστά </a:t>
            </a:r>
            <a:r>
              <a:rPr lang="el-GR" b="1" dirty="0">
                <a:latin typeface="Calibri" panose="020F0502020204030204" pitchFamily="34" charset="0"/>
                <a:cs typeface="Calibri" panose="020F0502020204030204" pitchFamily="34" charset="0"/>
              </a:rPr>
              <a:t>μακριά</a:t>
            </a:r>
            <a:r>
              <a:rPr lang="el-GR" dirty="0">
                <a:latin typeface="Calibri" panose="020F0502020204030204" pitchFamily="34" charset="0"/>
                <a:cs typeface="Calibri" panose="020F0502020204030204" pitchFamily="34" charset="0"/>
              </a:rPr>
              <a:t>.</a:t>
            </a:r>
          </a:p>
          <a:p>
            <a:pPr lvl="1"/>
            <a:endParaRPr lang="en-US" sz="17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 </a:t>
            </a:r>
            <a:r>
              <a:rPr lang="el-GR" b="1" dirty="0">
                <a:latin typeface="Calibri" panose="020F0502020204030204" pitchFamily="34" charset="0"/>
                <a:cs typeface="Calibri" panose="020F0502020204030204" pitchFamily="34" charset="0"/>
              </a:rPr>
              <a:t>αριθμός</a:t>
            </a:r>
            <a:r>
              <a:rPr lang="el-GR" dirty="0">
                <a:latin typeface="Calibri" panose="020F0502020204030204" pitchFamily="34" charset="0"/>
                <a:cs typeface="Calibri" panose="020F0502020204030204" pitchFamily="34" charset="0"/>
              </a:rPr>
              <a:t> των </a:t>
            </a:r>
            <a:r>
              <a:rPr lang="el-GR" b="1" dirty="0">
                <a:latin typeface="Calibri" panose="020F0502020204030204" pitchFamily="34" charset="0"/>
                <a:cs typeface="Calibri" panose="020F0502020204030204" pitchFamily="34" charset="0"/>
              </a:rPr>
              <a:t>γραμμών</a:t>
            </a:r>
            <a:r>
              <a:rPr lang="el-GR" dirty="0">
                <a:latin typeface="Calibri" panose="020F0502020204030204" pitchFamily="34" charset="0"/>
                <a:cs typeface="Calibri" panose="020F0502020204030204" pitchFamily="34" charset="0"/>
              </a:rPr>
              <a:t> που ξεκινούν από ένα θετικό φορτίο ή πλησιάζουν ένα αρνητικό φορτίο είναι </a:t>
            </a:r>
            <a:r>
              <a:rPr lang="el-GR" b="1" dirty="0">
                <a:latin typeface="Calibri" panose="020F0502020204030204" pitchFamily="34" charset="0"/>
                <a:cs typeface="Calibri" panose="020F0502020204030204" pitchFamily="34" charset="0"/>
              </a:rPr>
              <a:t>ανάλογη του μέτρου του φορτίου.</a:t>
            </a:r>
          </a:p>
          <a:p>
            <a:pPr lvl="1"/>
            <a:endParaRPr lang="en-US" sz="17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Οι δυναμικές γραμμές </a:t>
            </a:r>
            <a:r>
              <a:rPr lang="el-GR" b="1" dirty="0">
                <a:latin typeface="Calibri" panose="020F0502020204030204" pitchFamily="34" charset="0"/>
                <a:cs typeface="Calibri" panose="020F0502020204030204" pitchFamily="34" charset="0"/>
              </a:rPr>
              <a:t>δεν τέμνονται.</a:t>
            </a:r>
          </a:p>
        </p:txBody>
      </p:sp>
    </p:spTree>
    <p:extLst>
      <p:ext uri="{BB962C8B-B14F-4D97-AF65-F5344CB8AC3E}">
        <p14:creationId xmlns:p14="http://schemas.microsoft.com/office/powerpoint/2010/main" val="373644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2" y="1371600"/>
            <a:ext cx="7948449" cy="4569730"/>
          </a:xfrm>
        </p:spPr>
        <p:txBody>
          <a:bodyPr>
            <a:normAutofit/>
          </a:bodyPr>
          <a:lstStyle/>
          <a:p>
            <a:r>
              <a:rPr lang="el-GR" b="1" dirty="0">
                <a:latin typeface="Calibri" panose="020F0502020204030204" pitchFamily="34" charset="0"/>
                <a:cs typeface="Calibri" panose="020F0502020204030204" pitchFamily="34" charset="0"/>
              </a:rPr>
              <a:t>Δυναμικές Γραμμές Ηλεκτρικού Πεδίου</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828800"/>
            <a:ext cx="6729250" cy="4647140"/>
          </a:xfrm>
          <a:prstGeom prst="rect">
            <a:avLst/>
          </a:prstGeom>
        </p:spPr>
      </p:pic>
    </p:spTree>
    <p:extLst>
      <p:ext uri="{BB962C8B-B14F-4D97-AF65-F5344CB8AC3E}">
        <p14:creationId xmlns:p14="http://schemas.microsoft.com/office/powerpoint/2010/main" val="776513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2" y="1371600"/>
            <a:ext cx="7948449" cy="4569730"/>
          </a:xfrm>
        </p:spPr>
        <p:txBody>
          <a:bodyPr>
            <a:normAutofit/>
          </a:bodyPr>
          <a:lstStyle/>
          <a:p>
            <a:r>
              <a:rPr lang="el-GR" b="1" dirty="0">
                <a:latin typeface="Calibri" panose="020F0502020204030204" pitchFamily="34" charset="0"/>
                <a:cs typeface="Calibri" panose="020F0502020204030204" pitchFamily="34" charset="0"/>
              </a:rPr>
              <a:t>Δυναμικές Γραμμές Ηλεκτρικού Πεδίου</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814547"/>
            <a:ext cx="3429000" cy="46624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868" y="1831961"/>
            <a:ext cx="3726132" cy="4669762"/>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2011680" y="3076560"/>
              <a:ext cx="2055600" cy="3314160"/>
            </p14:xfrm>
          </p:contentPart>
        </mc:Choice>
        <mc:Fallback xmlns="">
          <p:pic>
            <p:nvPicPr>
              <p:cNvPr id="6" name="Ink 5"/>
              <p:cNvPicPr/>
              <p:nvPr/>
            </p:nvPicPr>
            <p:blipFill>
              <a:blip r:embed="rId5"/>
              <a:stretch>
                <a:fillRect/>
              </a:stretch>
            </p:blipFill>
            <p:spPr>
              <a:xfrm>
                <a:off x="2002680" y="3067200"/>
                <a:ext cx="2073240" cy="3332520"/>
              </a:xfrm>
              <a:prstGeom prst="rect">
                <a:avLst/>
              </a:prstGeom>
            </p:spPr>
          </p:pic>
        </mc:Fallback>
      </mc:AlternateContent>
    </p:spTree>
    <p:extLst>
      <p:ext uri="{BB962C8B-B14F-4D97-AF65-F5344CB8AC3E}">
        <p14:creationId xmlns:p14="http://schemas.microsoft.com/office/powerpoint/2010/main" val="212275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2" y="1371600"/>
            <a:ext cx="7948449" cy="4569730"/>
          </a:xfrm>
        </p:spPr>
        <p:txBody>
          <a:bodyPr>
            <a:normAutofit/>
          </a:bodyPr>
          <a:lstStyle/>
          <a:p>
            <a:r>
              <a:rPr lang="el-GR" b="1" dirty="0">
                <a:latin typeface="Calibri" panose="020F0502020204030204" pitchFamily="34" charset="0"/>
                <a:cs typeface="Calibri" panose="020F0502020204030204" pitchFamily="34" charset="0"/>
              </a:rPr>
              <a:t>Δυναμικές Γραμμές Ηλεκτρικού Πεδίου</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2034720" y="4761720"/>
              <a:ext cx="1233360" cy="57240"/>
            </p14:xfrm>
          </p:contentPart>
        </mc:Choice>
        <mc:Fallback xmlns="">
          <p:pic>
            <p:nvPicPr>
              <p:cNvPr id="6" name="Ink 5"/>
              <p:cNvPicPr/>
              <p:nvPr/>
            </p:nvPicPr>
            <p:blipFill>
              <a:blip r:embed="rId3"/>
              <a:stretch>
                <a:fillRect/>
              </a:stretch>
            </p:blipFill>
            <p:spPr>
              <a:xfrm>
                <a:off x="2025360" y="4752360"/>
                <a:ext cx="1252080" cy="75960"/>
              </a:xfrm>
              <a:prstGeom prst="rect">
                <a:avLst/>
              </a:prstGeom>
            </p:spPr>
          </p:pic>
        </mc:Fallback>
      </mc:AlternateContent>
      <p:pic>
        <p:nvPicPr>
          <p:cNvPr id="7" name="Picture 6"/>
          <p:cNvPicPr>
            <a:picLocks noChangeAspect="1"/>
          </p:cNvPicPr>
          <p:nvPr/>
        </p:nvPicPr>
        <p:blipFill>
          <a:blip r:embed="rId4"/>
          <a:stretch>
            <a:fillRect/>
          </a:stretch>
        </p:blipFill>
        <p:spPr>
          <a:xfrm>
            <a:off x="712952" y="2037988"/>
            <a:ext cx="3864349" cy="3981450"/>
          </a:xfrm>
          <a:prstGeom prst="rect">
            <a:avLst/>
          </a:prstGeom>
        </p:spPr>
      </p:pic>
      <p:pic>
        <p:nvPicPr>
          <p:cNvPr id="8" name="Picture 7"/>
          <p:cNvPicPr>
            <a:picLocks noChangeAspect="1"/>
          </p:cNvPicPr>
          <p:nvPr/>
        </p:nvPicPr>
        <p:blipFill>
          <a:blip r:embed="rId5"/>
          <a:stretch>
            <a:fillRect/>
          </a:stretch>
        </p:blipFill>
        <p:spPr>
          <a:xfrm>
            <a:off x="4784234" y="2103889"/>
            <a:ext cx="3695630" cy="3915551"/>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1177200" y="2608200"/>
              <a:ext cx="3445200" cy="1397520"/>
            </p14:xfrm>
          </p:contentPart>
        </mc:Choice>
        <mc:Fallback xmlns="">
          <p:pic>
            <p:nvPicPr>
              <p:cNvPr id="4" name="Ink 3"/>
              <p:cNvPicPr/>
              <p:nvPr/>
            </p:nvPicPr>
            <p:blipFill>
              <a:blip r:embed="rId7"/>
              <a:stretch>
                <a:fillRect/>
              </a:stretch>
            </p:blipFill>
            <p:spPr>
              <a:xfrm>
                <a:off x="1167840" y="2598840"/>
                <a:ext cx="3463920" cy="1416240"/>
              </a:xfrm>
              <a:prstGeom prst="rect">
                <a:avLst/>
              </a:prstGeom>
            </p:spPr>
          </p:pic>
        </mc:Fallback>
      </mc:AlternateContent>
    </p:spTree>
    <p:extLst>
      <p:ext uri="{BB962C8B-B14F-4D97-AF65-F5344CB8AC3E}">
        <p14:creationId xmlns:p14="http://schemas.microsoft.com/office/powerpoint/2010/main" val="30543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2" y="1371600"/>
            <a:ext cx="7948449" cy="5105400"/>
          </a:xfrm>
        </p:spPr>
        <p:txBody>
          <a:bodyPr>
            <a:normAutofit/>
          </a:bodyPr>
          <a:lstStyle/>
          <a:p>
            <a:r>
              <a:rPr lang="el-GR" b="1" dirty="0">
                <a:latin typeface="Calibri" panose="020F0502020204030204" pitchFamily="34" charset="0"/>
                <a:cs typeface="Calibri" panose="020F0502020204030204" pitchFamily="34" charset="0"/>
              </a:rPr>
              <a:t>Δυναμικές Γραμμές Ηλεκτρικού Πεδίου</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Σύνοψη</a:t>
            </a:r>
            <a:endParaRPr lang="en-US" b="1"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Οι ηλεκτρικές δυναμικές γραμμές αποτελούν φανταστικές «καμπύλες» γραμμές που σχεδιάζουμε σε έναν χώρο για να περιγράψουμε ένα ηλεκτρικό πεδίο</a:t>
            </a:r>
          </a:p>
          <a:p>
            <a:r>
              <a:rPr lang="el-GR" dirty="0">
                <a:latin typeface="Calibri" panose="020F0502020204030204" pitchFamily="34" charset="0"/>
                <a:cs typeface="Calibri" panose="020F0502020204030204" pitchFamily="34" charset="0"/>
              </a:rPr>
              <a:t>Η εφαπτομένη σε οποιοδήποτε σημείο των καμπυλών αυτών μας δείχνει την κατεύθυνση του διανύσματος του ηλεκτρικού πεδίου</a:t>
            </a:r>
          </a:p>
          <a:p>
            <a:r>
              <a:rPr lang="el-GR" dirty="0">
                <a:latin typeface="Calibri" panose="020F0502020204030204" pitchFamily="34" charset="0"/>
                <a:cs typeface="Calibri" panose="020F0502020204030204" pitchFamily="34" charset="0"/>
              </a:rPr>
              <a:t>Η πυκνότητα των δυναμικών γραμμών σε κάποια περιοχή του χώρου μας δίνει μια ιδέα για την «ένταση» του ηλεκτρικού πεδίου</a:t>
            </a:r>
          </a:p>
          <a:p>
            <a:pPr lvl="1"/>
            <a:r>
              <a:rPr lang="el-GR" dirty="0">
                <a:latin typeface="Calibri" panose="020F0502020204030204" pitchFamily="34" charset="0"/>
                <a:cs typeface="Calibri" panose="020F0502020204030204" pitchFamily="34" charset="0"/>
              </a:rPr>
              <a:t>Πυκνές γραμμές </a:t>
            </a:r>
            <a:r>
              <a:rPr lang="el-GR" dirty="0">
                <a:latin typeface="Calibri" panose="020F0502020204030204" pitchFamily="34" charset="0"/>
                <a:cs typeface="Calibri" panose="020F0502020204030204" pitchFamily="34" charset="0"/>
                <a:sym typeface="Wingdings" panose="05000000000000000000" pitchFamily="2" charset="2"/>
              </a:rPr>
              <a:t> υψηλή «ένταση»</a:t>
            </a:r>
          </a:p>
          <a:p>
            <a:pPr lvl="1"/>
            <a:r>
              <a:rPr lang="el-GR" dirty="0">
                <a:latin typeface="Calibri" panose="020F0502020204030204" pitchFamily="34" charset="0"/>
                <a:cs typeface="Calibri" panose="020F0502020204030204" pitchFamily="34" charset="0"/>
                <a:sym typeface="Wingdings" panose="05000000000000000000" pitchFamily="2" charset="2"/>
              </a:rPr>
              <a:t>Αραιές γραμμές  χαμηλή «ένταση»</a:t>
            </a:r>
            <a:endParaRPr lang="el-GR" dirty="0">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2034720" y="4761720"/>
              <a:ext cx="1233360" cy="57240"/>
            </p14:xfrm>
          </p:contentPart>
        </mc:Choice>
        <mc:Fallback xmlns="">
          <p:pic>
            <p:nvPicPr>
              <p:cNvPr id="6" name="Ink 5"/>
              <p:cNvPicPr/>
              <p:nvPr/>
            </p:nvPicPr>
            <p:blipFill>
              <a:blip r:embed="rId3"/>
              <a:stretch>
                <a:fillRect/>
              </a:stretch>
            </p:blipFill>
            <p:spPr>
              <a:xfrm>
                <a:off x="2025360" y="4752360"/>
                <a:ext cx="1252080" cy="75960"/>
              </a:xfrm>
              <a:prstGeom prst="rect">
                <a:avLst/>
              </a:prstGeom>
            </p:spPr>
          </p:pic>
        </mc:Fallback>
      </mc:AlternateContent>
    </p:spTree>
    <p:extLst>
      <p:ext uri="{BB962C8B-B14F-4D97-AF65-F5344CB8AC3E}">
        <p14:creationId xmlns:p14="http://schemas.microsoft.com/office/powerpoint/2010/main" val="299835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948449" cy="5257800"/>
              </a:xfrm>
            </p:spPr>
            <p:txBody>
              <a:bodyPr>
                <a:normAutofit/>
              </a:bodyPr>
              <a:lstStyle/>
              <a:p>
                <a:r>
                  <a:rPr lang="el-GR" b="1" dirty="0">
                    <a:latin typeface="Calibri" panose="020F0502020204030204" pitchFamily="34" charset="0"/>
                    <a:cs typeface="Calibri" panose="020F0502020204030204" pitchFamily="34" charset="0"/>
                  </a:rPr>
                  <a:t>Κίνηση σωματιδίου σε ομογενές ηλεκτρικό πεδίο</a:t>
                </a:r>
              </a:p>
              <a:p>
                <a:pPr lvl="1"/>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Ομογενές ηλεκτρικό πεδίο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oMath>
                </a14:m>
                <a:endParaRPr lang="en-US" dirty="0">
                  <a:latin typeface="Calibri" panose="020F0502020204030204" pitchFamily="34" charset="0"/>
                  <a:cs typeface="Calibri" panose="020F0502020204030204" pitchFamily="34" charset="0"/>
                </a:endParaRPr>
              </a:p>
              <a:p>
                <a:pPr lvl="1"/>
                <a:endParaRPr lang="el-GR" b="1" dirty="0">
                  <a:latin typeface="Calibri" panose="020F0502020204030204" pitchFamily="34" charset="0"/>
                  <a:cs typeface="Calibri" panose="020F0502020204030204" pitchFamily="34" charset="0"/>
                </a:endParaRPr>
              </a:p>
              <a:p>
                <a:pPr lvl="1"/>
                <a:r>
                  <a:rPr lang="el-GR" b="1" dirty="0">
                    <a:latin typeface="Calibri" panose="020F0502020204030204" pitchFamily="34" charset="0"/>
                    <a:cs typeface="Calibri" panose="020F0502020204030204" pitchFamily="34" charset="0"/>
                  </a:rPr>
                  <a:t>Ομογενές</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σταθερό</a:t>
                </a:r>
                <a:r>
                  <a:rPr lang="el-GR" dirty="0">
                    <a:latin typeface="Calibri" panose="020F0502020204030204" pitchFamily="34" charset="0"/>
                    <a:cs typeface="Calibri" panose="020F0502020204030204" pitchFamily="34" charset="0"/>
                  </a:rPr>
                  <a:t> μέτρο, </a:t>
                </a:r>
                <a:r>
                  <a:rPr lang="el-GR" b="1" dirty="0">
                    <a:latin typeface="Calibri" panose="020F0502020204030204" pitchFamily="34" charset="0"/>
                    <a:cs typeface="Calibri" panose="020F0502020204030204" pitchFamily="34" charset="0"/>
                  </a:rPr>
                  <a:t>παράλληλες</a:t>
                </a:r>
                <a:r>
                  <a:rPr lang="el-GR" dirty="0">
                    <a:latin typeface="Calibri" panose="020F0502020204030204" pitchFamily="34" charset="0"/>
                    <a:cs typeface="Calibri" panose="020F0502020204030204" pitchFamily="34" charset="0"/>
                  </a:rPr>
                  <a:t> δυναμικές γραμμές που ξεκινούν από θετικά φορτισμένη περιοχή και καταλήγουν σε αρνητικά φορτισμένη περιοχή</a:t>
                </a:r>
              </a:p>
              <a:p>
                <a:pPr lvl="1"/>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Οι φορτισμένες περιοχές μπορεί να είναι κάποιες φορτισμένες επιφάνειες (π.χ. φορτισμένες πλάκες ή φορτισμένοι δίσκοι)</a:t>
                </a:r>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948449" cy="5257800"/>
              </a:xfrm>
              <a:blipFill>
                <a:blip r:embed="rId2"/>
                <a:stretch>
                  <a:fillRect t="-927" r="-1074"/>
                </a:stretch>
              </a:blipFill>
            </p:spPr>
            <p:txBody>
              <a:bodyPr/>
              <a:lstStyle/>
              <a:p>
                <a:r>
                  <a:rPr lang="en-US">
                    <a:noFill/>
                  </a:rPr>
                  <a:t> </a:t>
                </a:r>
              </a:p>
            </p:txBody>
          </p:sp>
        </mc:Fallback>
      </mc:AlternateContent>
    </p:spTree>
    <p:extLst>
      <p:ext uri="{BB962C8B-B14F-4D97-AF65-F5344CB8AC3E}">
        <p14:creationId xmlns:p14="http://schemas.microsoft.com/office/powerpoint/2010/main" val="257789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Ηλεκτρομαγνητισμός</a:t>
            </a:r>
          </a:p>
        </p:txBody>
      </p:sp>
      <p:sp>
        <p:nvSpPr>
          <p:cNvPr id="3" name="Content Placeholder 2"/>
          <p:cNvSpPr>
            <a:spLocks noGrp="1"/>
          </p:cNvSpPr>
          <p:nvPr>
            <p:ph idx="1"/>
          </p:nvPr>
        </p:nvSpPr>
        <p:spPr>
          <a:xfrm>
            <a:off x="738350" y="1371600"/>
            <a:ext cx="7719850" cy="5181600"/>
          </a:xfrm>
        </p:spPr>
        <p:txBody>
          <a:bodyPr>
            <a:normAutofit/>
          </a:bodyPr>
          <a:lstStyle/>
          <a:p>
            <a:r>
              <a:rPr lang="el-GR" dirty="0">
                <a:latin typeface="Calibri" panose="020F0502020204030204" pitchFamily="34" charset="0"/>
                <a:cs typeface="Calibri" panose="020F0502020204030204" pitchFamily="34" charset="0"/>
              </a:rPr>
              <a:t>Μελέτη των φαινομένων που σχετίζονται με τον </a:t>
            </a:r>
            <a:r>
              <a:rPr lang="el-GR" b="1" dirty="0">
                <a:latin typeface="Calibri" panose="020F0502020204030204" pitchFamily="34" charset="0"/>
                <a:cs typeface="Calibri" panose="020F0502020204030204" pitchFamily="34" charset="0"/>
              </a:rPr>
              <a:t>ηλεκτρισμό</a:t>
            </a:r>
            <a:r>
              <a:rPr lang="el-GR" dirty="0">
                <a:latin typeface="Calibri" panose="020F0502020204030204" pitchFamily="34" charset="0"/>
                <a:cs typeface="Calibri" panose="020F0502020204030204" pitchFamily="34" charset="0"/>
              </a:rPr>
              <a:t> και το </a:t>
            </a:r>
            <a:r>
              <a:rPr lang="el-GR" b="1" dirty="0">
                <a:latin typeface="Calibri" panose="020F0502020204030204" pitchFamily="34" charset="0"/>
                <a:cs typeface="Calibri" panose="020F0502020204030204" pitchFamily="34" charset="0"/>
              </a:rPr>
              <a:t>μαγνητισμό</a:t>
            </a:r>
          </a:p>
          <a:p>
            <a:r>
              <a:rPr lang="el-GR" dirty="0">
                <a:latin typeface="Calibri" panose="020F0502020204030204" pitchFamily="34" charset="0"/>
                <a:cs typeface="Calibri" panose="020F0502020204030204" pitchFamily="34" charset="0"/>
              </a:rPr>
              <a:t>Νόμοι του Ηλεκτρομαγνητισμού</a:t>
            </a:r>
          </a:p>
          <a:p>
            <a:pPr lvl="1"/>
            <a:r>
              <a:rPr lang="el-GR" dirty="0">
                <a:latin typeface="Calibri" panose="020F0502020204030204" pitchFamily="34" charset="0"/>
                <a:cs typeface="Calibri" panose="020F0502020204030204" pitchFamily="34" charset="0"/>
              </a:rPr>
              <a:t>Πανταχού παρόντες: </a:t>
            </a:r>
            <a:r>
              <a:rPr lang="en-US" dirty="0">
                <a:latin typeface="Calibri" panose="020F0502020204030204" pitchFamily="34" charset="0"/>
                <a:cs typeface="Calibri" panose="020F0502020204030204" pitchFamily="34" charset="0"/>
              </a:rPr>
              <a:t>smartphones, </a:t>
            </a:r>
            <a:r>
              <a:rPr lang="el-GR" dirty="0">
                <a:latin typeface="Calibri" panose="020F0502020204030204" pitchFamily="34" charset="0"/>
                <a:cs typeface="Calibri" panose="020F0502020204030204" pitchFamily="34" charset="0"/>
              </a:rPr>
              <a:t>τηλεοράσεις, ηλεκτροκινητήρες, Η/Υ, επιταχυντές σωματιδίων, κ.α.</a:t>
            </a:r>
          </a:p>
          <a:p>
            <a:r>
              <a:rPr lang="el-GR" dirty="0">
                <a:latin typeface="Calibri" panose="020F0502020204030204" pitchFamily="34" charset="0"/>
                <a:cs typeface="Calibri" panose="020F0502020204030204" pitchFamily="34" charset="0"/>
              </a:rPr>
              <a:t>Ηλεκτρικός </a:t>
            </a:r>
            <a:r>
              <a:rPr lang="el-GR" dirty="0">
                <a:latin typeface="Calibri" panose="020F0502020204030204" pitchFamily="34" charset="0"/>
                <a:cs typeface="Calibri" panose="020F0502020204030204" pitchFamily="34" charset="0"/>
                <a:sym typeface="Wingdings" panose="05000000000000000000" pitchFamily="2" charset="2"/>
              </a:rPr>
              <a:t> ήλεκτρο</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αρχ. Ελλ.) </a:t>
            </a:r>
            <a:r>
              <a:rPr lang="en-US" dirty="0">
                <a:latin typeface="Calibri" panose="020F0502020204030204" pitchFamily="34" charset="0"/>
                <a:cs typeface="Calibri" panose="020F0502020204030204" pitchFamily="34" charset="0"/>
                <a:sym typeface="Wingdings" panose="05000000000000000000" pitchFamily="2" charset="2"/>
              </a:rPr>
              <a:t>=</a:t>
            </a:r>
            <a:r>
              <a:rPr lang="el-GR" dirty="0">
                <a:latin typeface="Calibri" panose="020F0502020204030204" pitchFamily="34" charset="0"/>
                <a:cs typeface="Calibri" panose="020F0502020204030204" pitchFamily="34" charset="0"/>
                <a:sym typeface="Wingdings" panose="05000000000000000000" pitchFamily="2" charset="2"/>
              </a:rPr>
              <a:t> κεχριμπάρι (απολιθωμένη ρητίνη, παράγωγο των κωνοφόρων δένδρων)</a:t>
            </a:r>
          </a:p>
          <a:p>
            <a:r>
              <a:rPr lang="el-GR" dirty="0">
                <a:latin typeface="Calibri" panose="020F0502020204030204" pitchFamily="34" charset="0"/>
                <a:cs typeface="Calibri" panose="020F0502020204030204" pitchFamily="34" charset="0"/>
                <a:sym typeface="Wingdings" panose="05000000000000000000" pitchFamily="2" charset="2"/>
              </a:rPr>
              <a:t>Μαγνητικός  Μαγνησία Μ. Ασίας (σημερινή </a:t>
            </a:r>
            <a:r>
              <a:rPr lang="el-GR" dirty="0" err="1">
                <a:latin typeface="Calibri" panose="020F0502020204030204" pitchFamily="34" charset="0"/>
                <a:cs typeface="Calibri" panose="020F0502020204030204" pitchFamily="34" charset="0"/>
                <a:sym typeface="Wingdings" panose="05000000000000000000" pitchFamily="2" charset="2"/>
              </a:rPr>
              <a:t>Μανίσα</a:t>
            </a:r>
            <a:r>
              <a:rPr lang="el-GR" dirty="0">
                <a:latin typeface="Calibri" panose="020F0502020204030204" pitchFamily="34" charset="0"/>
                <a:cs typeface="Calibri" panose="020F0502020204030204" pitchFamily="34" charset="0"/>
                <a:sym typeface="Wingdings" panose="05000000000000000000" pitchFamily="2" charset="2"/>
              </a:rPr>
              <a:t>, κοντά στη Σμύρνη)  περιοχή που βρέθηκε για πρώτη φορά ο μαγνητίτης</a:t>
            </a:r>
          </a:p>
          <a:p>
            <a:r>
              <a:rPr lang="el-GR" u="sng" dirty="0">
                <a:latin typeface="Calibri" panose="020F0502020204030204" pitchFamily="34" charset="0"/>
                <a:cs typeface="Calibri" panose="020F0502020204030204" pitchFamily="34" charset="0"/>
                <a:sym typeface="Wingdings" panose="05000000000000000000" pitchFamily="2" charset="2"/>
              </a:rPr>
              <a:t>Στόχος μας</a:t>
            </a:r>
            <a:r>
              <a:rPr lang="el-GR" dirty="0">
                <a:latin typeface="Calibri" panose="020F0502020204030204" pitchFamily="34" charset="0"/>
                <a:cs typeface="Calibri" panose="020F0502020204030204" pitchFamily="34" charset="0"/>
                <a:sym typeface="Wingdings" panose="05000000000000000000" pitchFamily="2" charset="2"/>
              </a:rPr>
              <a:t>: να αναπτύξουμε μοντέλα κατανόησης των ηλεκτρικών φαινομένων μέσω </a:t>
            </a:r>
            <a:r>
              <a:rPr lang="el-GR" b="1" dirty="0">
                <a:latin typeface="Calibri" panose="020F0502020204030204" pitchFamily="34" charset="0"/>
                <a:cs typeface="Calibri" panose="020F0502020204030204" pitchFamily="34" charset="0"/>
                <a:sym typeface="Wingdings" panose="05000000000000000000" pitchFamily="2" charset="2"/>
              </a:rPr>
              <a:t>φορτίων και δυνάμεων</a:t>
            </a:r>
          </a:p>
        </p:txBody>
      </p:sp>
    </p:spTree>
    <p:extLst>
      <p:ext uri="{BB962C8B-B14F-4D97-AF65-F5344CB8AC3E}">
        <p14:creationId xmlns:p14="http://schemas.microsoft.com/office/powerpoint/2010/main" val="37130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p:sp>
        <p:nvSpPr>
          <p:cNvPr id="3" name="Content Placeholder 2"/>
          <p:cNvSpPr>
            <a:spLocks noGrp="1"/>
          </p:cNvSpPr>
          <p:nvPr>
            <p:ph idx="1"/>
          </p:nvPr>
        </p:nvSpPr>
        <p:spPr>
          <a:xfrm>
            <a:off x="738352" y="1371600"/>
            <a:ext cx="7948449" cy="5257800"/>
          </a:xfrm>
        </p:spPr>
        <p:txBody>
          <a:bodyPr>
            <a:normAutofit/>
          </a:bodyPr>
          <a:lstStyle/>
          <a:p>
            <a:r>
              <a:rPr lang="el-GR" b="1" dirty="0">
                <a:latin typeface="Calibri" panose="020F0502020204030204" pitchFamily="34" charset="0"/>
                <a:cs typeface="Calibri" panose="020F0502020204030204" pitchFamily="34" charset="0"/>
              </a:rPr>
              <a:t>Κίνηση σωματιδίου σε ομογενές ηλεκτρικό πεδίο</a:t>
            </a:r>
          </a:p>
        </p:txBody>
      </p:sp>
      <p:pic>
        <p:nvPicPr>
          <p:cNvPr id="1026" name="Picture 2" descr="https://slideplayer.com/15898309/88/images/slide_1.jpg"/>
          <p:cNvPicPr>
            <a:picLocks noChangeAspect="1" noChangeArrowheads="1"/>
          </p:cNvPicPr>
          <p:nvPr/>
        </p:nvPicPr>
        <p:blipFill rotWithShape="1">
          <a:blip r:embed="rId2">
            <a:extLst>
              <a:ext uri="{28A0092B-C50C-407E-A947-70E740481C1C}">
                <a14:useLocalDpi xmlns:a14="http://schemas.microsoft.com/office/drawing/2010/main" val="0"/>
              </a:ext>
            </a:extLst>
          </a:blip>
          <a:srcRect t="8333" b="23958"/>
          <a:stretch/>
        </p:blipFill>
        <p:spPr bwMode="auto">
          <a:xfrm>
            <a:off x="533400" y="2133600"/>
            <a:ext cx="8031482"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2069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948449" cy="5257800"/>
              </a:xfrm>
            </p:spPr>
            <p:txBody>
              <a:bodyPr>
                <a:normAutofit lnSpcReduction="10000"/>
              </a:bodyPr>
              <a:lstStyle/>
              <a:p>
                <a:r>
                  <a:rPr lang="el-GR" b="1" dirty="0">
                    <a:latin typeface="Calibri" panose="020F0502020204030204" pitchFamily="34" charset="0"/>
                    <a:cs typeface="Calibri" panose="020F0502020204030204" pitchFamily="34" charset="0"/>
                  </a:rPr>
                  <a:t>Κίνηση σωματιδίου σε ομογενές ηλεκτρικό πεδίο</a:t>
                </a:r>
              </a:p>
              <a:p>
                <a:pPr lvl="1"/>
                <a:r>
                  <a:rPr lang="el-GR" dirty="0">
                    <a:latin typeface="Calibri" panose="020F0502020204030204" pitchFamily="34" charset="0"/>
                    <a:cs typeface="Calibri" panose="020F0502020204030204" pitchFamily="34" charset="0"/>
                  </a:rPr>
                  <a:t>Σωματίδιο μάζας </a:t>
                </a:r>
                <a14:m>
                  <m:oMath xmlns:m="http://schemas.openxmlformats.org/officeDocument/2006/math">
                    <m:r>
                      <a:rPr lang="en-US" i="1" dirty="0">
                        <a:latin typeface="Cambria Math" panose="02040503050406030204" pitchFamily="18" charset="0"/>
                      </a:rPr>
                      <m:t>𝑚</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φορτίου </a:t>
                </a:r>
                <a14:m>
                  <m:oMath xmlns:m="http://schemas.openxmlformats.org/officeDocument/2006/math">
                    <m:r>
                      <a:rPr lang="en-US" i="1" dirty="0">
                        <a:latin typeface="Cambria Math" panose="02040503050406030204" pitchFamily="18" charset="0"/>
                      </a:rPr>
                      <m:t>𝑞</m:t>
                    </m:r>
                  </m:oMath>
                </a14:m>
                <a:endParaRPr lang="en-BS"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Το σωματίδιο βρίσκεται μέσα στο ηλεκτρικό πεδίο</a:t>
                </a:r>
              </a:p>
              <a:p>
                <a:pPr lvl="1"/>
                <a:endParaRPr lang="en-US" sz="18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Εκτελεί επιταχυνόμενη κίνηση λόγω ηλεκτρικής δύναμης</a:t>
                </a:r>
                <a:r>
                  <a:rPr lang="en-US" dirty="0">
                    <a:latin typeface="Calibri" panose="020F0502020204030204" pitchFamily="34" charset="0"/>
                    <a:cs typeface="Calibri" panose="020F0502020204030204" pitchFamily="34" charset="0"/>
                  </a:rPr>
                  <a:t> </a:t>
                </a:r>
                <a:br>
                  <a:rPr lang="en-US" i="1" dirty="0">
                    <a:latin typeface="Calibri" panose="020F0502020204030204" pitchFamily="34" charset="0"/>
                    <a:cs typeface="Calibri" panose="020F0502020204030204" pitchFamily="34" charset="0"/>
                  </a:rPr>
                </a:br>
                <a14:m>
                  <m:oMath xmlns:m="http://schemas.openxmlformats.org/officeDocument/2006/math">
                    <m:r>
                      <a:rPr lang="el-GR" b="0" i="1" smtClean="0">
                        <a:latin typeface="Cambria Math" panose="02040503050406030204" pitchFamily="18" charset="0"/>
                      </a:rPr>
                      <m:t>∑</m:t>
                    </m:r>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𝐹</m:t>
                        </m:r>
                      </m:e>
                    </m:acc>
                    <m:r>
                      <a:rPr lang="aa-ET" b="0" i="1" smtClean="0">
                        <a:latin typeface="Cambria Math" panose="02040503050406030204" pitchFamily="18" charset="0"/>
                      </a:rPr>
                      <m:t>=</m:t>
                    </m:r>
                    <m:r>
                      <a:rPr lang="aa-ET" b="0" i="1" smtClean="0">
                        <a:latin typeface="Cambria Math" panose="02040503050406030204" pitchFamily="18" charset="0"/>
                      </a:rPr>
                      <m:t>𝑚</m:t>
                    </m:r>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𝑎</m:t>
                        </m:r>
                      </m:e>
                    </m:acc>
                    <m:r>
                      <a:rPr lang="aa-ET" b="0" i="1" smtClean="0">
                        <a:latin typeface="Cambria Math" panose="02040503050406030204" pitchFamily="18" charset="0"/>
                      </a:rPr>
                      <m:t>⇒</m:t>
                    </m:r>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n-US" b="0" i="1" smtClean="0">
                        <a:latin typeface="Cambria Math" panose="02040503050406030204" pitchFamily="18" charset="0"/>
                      </a:rPr>
                      <m:t>𝑚</m:t>
                    </m:r>
                    <m:acc>
                      <m:accPr>
                        <m:chr m:val="⃗"/>
                        <m:ctrlPr>
                          <a:rPr lang="en-US" i="1">
                            <a:latin typeface="Cambria Math" panose="02040503050406030204" pitchFamily="18" charset="0"/>
                          </a:rPr>
                        </m:ctrlPr>
                      </m:accPr>
                      <m:e>
                        <m:r>
                          <a:rPr lang="en-US" i="1">
                            <a:latin typeface="Cambria Math" panose="02040503050406030204" pitchFamily="18" charset="0"/>
                          </a:rPr>
                          <m:t>𝑎</m:t>
                        </m:r>
                      </m:e>
                    </m:acc>
                    <m:r>
                      <a:rPr lang="aa-ET" b="0" i="1" smtClean="0">
                        <a:latin typeface="Cambria Math" panose="02040503050406030204" pitchFamily="18" charset="0"/>
                      </a:rPr>
                      <m:t>⇒</m:t>
                    </m:r>
                    <m:r>
                      <a:rPr lang="en-US" i="1">
                        <a:latin typeface="Cambria Math" panose="02040503050406030204" pitchFamily="18" charset="0"/>
                      </a:rPr>
                      <m:t>𝑞</m:t>
                    </m:r>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n-US" i="1">
                        <a:latin typeface="Cambria Math" panose="02040503050406030204" pitchFamily="18" charset="0"/>
                      </a:rPr>
                      <m:t>=</m:t>
                    </m:r>
                    <m:r>
                      <a:rPr lang="en-US" i="1">
                        <a:latin typeface="Cambria Math" panose="02040503050406030204" pitchFamily="18" charset="0"/>
                      </a:rPr>
                      <m:t>𝑚</m:t>
                    </m:r>
                    <m:acc>
                      <m:accPr>
                        <m:chr m:val="⃗"/>
                        <m:ctrlPr>
                          <a:rPr lang="en-US" i="1">
                            <a:latin typeface="Cambria Math" panose="02040503050406030204" pitchFamily="18" charset="0"/>
                          </a:rPr>
                        </m:ctrlPr>
                      </m:accPr>
                      <m:e>
                        <m:r>
                          <a:rPr lang="en-US" i="1">
                            <a:latin typeface="Cambria Math" panose="02040503050406030204" pitchFamily="18" charset="0"/>
                          </a:rPr>
                          <m:t>𝑎</m:t>
                        </m:r>
                      </m:e>
                    </m:acc>
                    <m:r>
                      <a:rPr lang="el-GR" b="0" i="1" smtClean="0">
                        <a:latin typeface="Cambria Math" panose="02040503050406030204" pitchFamily="18" charset="0"/>
                      </a:rPr>
                      <m:t>⇒</m:t>
                    </m:r>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num>
                      <m:den>
                        <m:r>
                          <a:rPr lang="en-US" b="0" i="1" smtClean="0">
                            <a:latin typeface="Cambria Math" panose="02040503050406030204" pitchFamily="18" charset="0"/>
                          </a:rPr>
                          <m:t>𝑚</m:t>
                        </m:r>
                      </m:den>
                    </m:f>
                  </m:oMath>
                </a14:m>
                <a:endParaRPr lang="en-US" sz="1700" dirty="0">
                  <a:latin typeface="Calibri" panose="020F0502020204030204" pitchFamily="34" charset="0"/>
                  <a:cs typeface="Calibri" panose="020F0502020204030204" pitchFamily="34" charset="0"/>
                </a:endParaRPr>
              </a:p>
              <a:p>
                <a:pPr lvl="1"/>
                <a:endParaRPr lang="el-GR" sz="105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Αν το σωματίδιο έχει </a:t>
                </a:r>
                <a:r>
                  <a:rPr lang="el-GR" b="1" dirty="0">
                    <a:latin typeface="Calibri" panose="020F0502020204030204" pitchFamily="34" charset="0"/>
                    <a:cs typeface="Calibri" panose="020F0502020204030204" pitchFamily="34" charset="0"/>
                  </a:rPr>
                  <a:t>θετικό</a:t>
                </a:r>
                <a:r>
                  <a:rPr lang="el-GR" dirty="0">
                    <a:latin typeface="Calibri" panose="020F0502020204030204" pitchFamily="34" charset="0"/>
                    <a:cs typeface="Calibri" panose="020F0502020204030204" pitchFamily="34" charset="0"/>
                  </a:rPr>
                  <a:t> φορτίο, η κίνησή του ακολουθεί την κατεύθυνση</a:t>
                </a:r>
                <a:r>
                  <a:rPr lang="el-GR"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των δυναμικών γραμμών του ηλεκτρικού πεδίου</a:t>
                </a:r>
                <a:endParaRPr lang="en-US" dirty="0">
                  <a:latin typeface="Calibri" panose="020F0502020204030204" pitchFamily="34" charset="0"/>
                  <a:cs typeface="Calibri" panose="020F0502020204030204" pitchFamily="34" charset="0"/>
                </a:endParaRPr>
              </a:p>
              <a:p>
                <a:pPr lvl="2"/>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αν αυτό «αφεθεί» </a:t>
                </a:r>
                <a14:m>
                  <m:oMath xmlns:m="http://schemas.openxmlformats.org/officeDocument/2006/math">
                    <m:r>
                      <a:rPr lang="en-US" i="1" dirty="0" smtClean="0">
                        <a:latin typeface="Cambria Math" panose="02040503050406030204" pitchFamily="18" charset="0"/>
                        <a:cs typeface="Calibri" panose="020F0502020204030204" pitchFamily="34" charset="0"/>
                      </a:rPr>
                      <m:t>(</m:t>
                    </m:r>
                    <m:sSub>
                      <m:sSubPr>
                        <m:ctrlPr>
                          <a:rPr lang="en-US" b="0" i="1" dirty="0" smtClean="0">
                            <a:latin typeface="Cambria Math" panose="02040503050406030204" pitchFamily="18" charset="0"/>
                            <a:cs typeface="Calibri" panose="020F0502020204030204" pitchFamily="34" charset="0"/>
                          </a:rPr>
                        </m:ctrlPr>
                      </m:sSubPr>
                      <m:e>
                        <m:r>
                          <a:rPr lang="en-US" i="1" dirty="0" smtClean="0">
                            <a:latin typeface="Cambria Math" panose="02040503050406030204" pitchFamily="18" charset="0"/>
                            <a:cs typeface="Calibri" panose="020F0502020204030204" pitchFamily="34" charset="0"/>
                          </a:rPr>
                          <m:t>𝑢</m:t>
                        </m:r>
                      </m:e>
                      <m:sub>
                        <m:r>
                          <a:rPr lang="en-US" i="1" dirty="0" smtClean="0">
                            <a:latin typeface="Cambria Math" panose="02040503050406030204" pitchFamily="18" charset="0"/>
                            <a:cs typeface="Calibri" panose="020F0502020204030204" pitchFamily="34" charset="0"/>
                          </a:rPr>
                          <m:t>0</m:t>
                        </m:r>
                      </m:sub>
                    </m:sSub>
                    <m:r>
                      <a:rPr lang="en-US" i="1" dirty="0" smtClean="0">
                        <a:latin typeface="Cambria Math" panose="02040503050406030204" pitchFamily="18" charset="0"/>
                        <a:cs typeface="Calibri" panose="020F0502020204030204" pitchFamily="34" charset="0"/>
                      </a:rPr>
                      <m:t>=0)</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εντός του πεδίου</a:t>
                </a:r>
                <a:endParaRPr lang="en-US" dirty="0">
                  <a:latin typeface="Calibri" panose="020F0502020204030204" pitchFamily="34" charset="0"/>
                  <a:cs typeface="Calibri" panose="020F0502020204030204" pitchFamily="34" charset="0"/>
                </a:endParaRPr>
              </a:p>
              <a:p>
                <a:pPr lvl="1"/>
                <a:endParaRPr lang="el-GR" sz="14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Αλλιώς</a:t>
                </a:r>
                <a:r>
                  <a:rPr lang="en-US" dirty="0">
                    <a:latin typeface="Calibri" panose="020F0502020204030204" pitchFamily="34" charset="0"/>
                    <a:cs typeface="Calibri" panose="020F0502020204030204" pitchFamily="34" charset="0"/>
                  </a:rPr>
                  <a:t> (</a:t>
                </a:r>
                <a14:m>
                  <m:oMath xmlns:m="http://schemas.openxmlformats.org/officeDocument/2006/math">
                    <m:r>
                      <a:rPr lang="en-US" i="1" dirty="0" smtClean="0">
                        <a:latin typeface="Cambria Math" panose="02040503050406030204" pitchFamily="18" charset="0"/>
                        <a:cs typeface="Calibri" panose="020F0502020204030204" pitchFamily="34" charset="0"/>
                      </a:rPr>
                      <m:t>𝑞</m:t>
                    </m:r>
                    <m:r>
                      <a:rPr lang="en-US" i="1" dirty="0" smtClean="0">
                        <a:latin typeface="Cambria Math" panose="02040503050406030204" pitchFamily="18" charset="0"/>
                        <a:cs typeface="Calibri" panose="020F0502020204030204" pitchFamily="34" charset="0"/>
                      </a:rPr>
                      <m:t>&lt;0</m:t>
                    </m:r>
                  </m:oMath>
                </a14:m>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η κίνηση είναι αντίθετη της κατεύθυνσης των γραμμών του ηλεκτρικού πεδίου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2" y="1371600"/>
                <a:ext cx="7948449" cy="5257800"/>
              </a:xfrm>
              <a:blipFill>
                <a:blip r:embed="rId2"/>
                <a:stretch>
                  <a:fillRect t="-1622" r="-383"/>
                </a:stretch>
              </a:blipFill>
            </p:spPr>
            <p:txBody>
              <a:bodyPr/>
              <a:lstStyle/>
              <a:p>
                <a:r>
                  <a:rPr lang="en-US">
                    <a:noFill/>
                  </a:rPr>
                  <a:t> </a:t>
                </a:r>
              </a:p>
            </p:txBody>
          </p:sp>
        </mc:Fallback>
      </mc:AlternateContent>
    </p:spTree>
    <p:extLst>
      <p:ext uri="{BB962C8B-B14F-4D97-AF65-F5344CB8AC3E}">
        <p14:creationId xmlns:p14="http://schemas.microsoft.com/office/powerpoint/2010/main" val="386095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710294"/>
            <a:ext cx="3645408" cy="3149029"/>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100850" cy="5105400"/>
              </a:xfrm>
            </p:spPr>
            <p:txBody>
              <a:bodyPr>
                <a:normAutofit/>
              </a:bodyPr>
              <a:lstStyle/>
              <a:p>
                <a:r>
                  <a:rPr lang="el-GR" b="1" dirty="0">
                    <a:latin typeface="Calibri" panose="020F0502020204030204" pitchFamily="34" charset="0"/>
                    <a:cs typeface="Calibri" panose="020F0502020204030204" pitchFamily="34" charset="0"/>
                  </a:rPr>
                  <a:t>Παράδειγμα:</a:t>
                </a:r>
              </a:p>
              <a:p>
                <a:pPr lvl="1"/>
                <a:r>
                  <a:rPr lang="el-GR" sz="1800" dirty="0">
                    <a:latin typeface="Calibri" panose="020F0502020204030204" pitchFamily="34" charset="0"/>
                    <a:cs typeface="Calibri" panose="020F0502020204030204" pitchFamily="34" charset="0"/>
                  </a:rPr>
                  <a:t>Ένα ηλεκτρόνιο μπαίνει σε μια περιοχή </a:t>
                </a:r>
                <a:br>
                  <a:rPr lang="en-US"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ομογενούς ηλεκτρικού πεδίου όπως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στο σχήμα. Η αρχική ταχύτητά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του είναι οριζόντιας κατεύθυνσης και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μέτρου </a:t>
                </a:r>
                <a14:m>
                  <m:oMath xmlns:m="http://schemas.openxmlformats.org/officeDocument/2006/math">
                    <m:sSub>
                      <m:sSubPr>
                        <m:ctrlPr>
                          <a:rPr lang="el-GR" sz="1800" i="1">
                            <a:latin typeface="Cambria Math" panose="02040503050406030204" pitchFamily="18" charset="0"/>
                          </a:rPr>
                        </m:ctrlPr>
                      </m:sSubPr>
                      <m:e>
                        <m:r>
                          <a:rPr lang="en-US" sz="1800" i="1">
                            <a:latin typeface="Cambria Math" panose="02040503050406030204" pitchFamily="18" charset="0"/>
                          </a:rPr>
                          <m:t>𝑢</m:t>
                        </m:r>
                      </m:e>
                      <m:sub>
                        <m:r>
                          <a:rPr lang="en-US" sz="1800" i="1">
                            <a:latin typeface="Cambria Math" panose="02040503050406030204" pitchFamily="18" charset="0"/>
                          </a:rPr>
                          <m:t>𝑖</m:t>
                        </m:r>
                      </m:sub>
                    </m:sSub>
                    <m:r>
                      <a:rPr lang="en-US" sz="1800" i="1">
                        <a:latin typeface="Cambria Math" panose="02040503050406030204" pitchFamily="18" charset="0"/>
                      </a:rPr>
                      <m:t>=3</m:t>
                    </m:r>
                    <m:r>
                      <a:rPr lang="en-US" sz="1800" i="1">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10</m:t>
                        </m:r>
                      </m:e>
                      <m:sup>
                        <m:r>
                          <a:rPr lang="en-US" sz="1800" i="1">
                            <a:latin typeface="Cambria Math" panose="02040503050406030204" pitchFamily="18" charset="0"/>
                            <a:ea typeface="Cambria Math" panose="02040503050406030204" pitchFamily="18" charset="0"/>
                          </a:rPr>
                          <m:t>6</m:t>
                        </m:r>
                      </m:sup>
                    </m:sSup>
                  </m:oMath>
                </a14:m>
                <a:r>
                  <a:rPr lang="en-US" sz="1800" dirty="0">
                    <a:latin typeface="Calibri" panose="020F0502020204030204" pitchFamily="34" charset="0"/>
                    <a:cs typeface="Calibri" panose="020F0502020204030204" pitchFamily="34" charset="0"/>
                  </a:rPr>
                  <a:t> m/s</a:t>
                </a:r>
                <a:r>
                  <a:rPr lang="el-GR" sz="1800" dirty="0">
                    <a:latin typeface="Calibri" panose="020F0502020204030204" pitchFamily="34" charset="0"/>
                    <a:cs typeface="Calibri" panose="020F0502020204030204" pitchFamily="34" charset="0"/>
                  </a:rPr>
                  <a:t>. Επίσης, ισχύει </a:t>
                </a:r>
                <a:br>
                  <a:rPr lang="el-GR" sz="1800" dirty="0">
                    <a:latin typeface="Calibri" panose="020F0502020204030204" pitchFamily="34" charset="0"/>
                    <a:cs typeface="Calibri" panose="020F0502020204030204" pitchFamily="34" charset="0"/>
                  </a:rPr>
                </a:br>
                <a14:m>
                  <m:oMath xmlns:m="http://schemas.openxmlformats.org/officeDocument/2006/math">
                    <m:r>
                      <a:rPr lang="en-US" sz="1800" i="1">
                        <a:latin typeface="Cambria Math" panose="02040503050406030204" pitchFamily="18" charset="0"/>
                      </a:rPr>
                      <m:t>𝐸</m:t>
                    </m:r>
                    <m:r>
                      <a:rPr lang="en-US" sz="1800" i="1">
                        <a:latin typeface="Cambria Math" panose="02040503050406030204" pitchFamily="18" charset="0"/>
                      </a:rPr>
                      <m:t>=200</m:t>
                    </m:r>
                  </m:oMath>
                </a14:m>
                <a:r>
                  <a:rPr lang="en-US" sz="1800" dirty="0">
                    <a:latin typeface="Calibri" panose="020F0502020204030204" pitchFamily="34" charset="0"/>
                    <a:cs typeface="Calibri" panose="020F0502020204030204" pitchFamily="34" charset="0"/>
                  </a:rPr>
                  <a:t> N/C. </a:t>
                </a:r>
                <a:r>
                  <a:rPr lang="el-GR" sz="1800" dirty="0">
                    <a:latin typeface="Calibri" panose="020F0502020204030204" pitchFamily="34" charset="0"/>
                    <a:cs typeface="Calibri" panose="020F0502020204030204" pitchFamily="34" charset="0"/>
                  </a:rPr>
                  <a:t>Το οριζόντιο μήκος των </a:t>
                </a:r>
                <a:br>
                  <a:rPr lang="en-US"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πλακών είναι </a:t>
                </a:r>
                <a14:m>
                  <m:oMath xmlns:m="http://schemas.openxmlformats.org/officeDocument/2006/math">
                    <m:r>
                      <a:rPr lang="en-US" sz="1800" i="1">
                        <a:latin typeface="Cambria Math" panose="02040503050406030204" pitchFamily="18" charset="0"/>
                      </a:rPr>
                      <m:t>𝑙</m:t>
                    </m:r>
                    <m:r>
                      <a:rPr lang="en-US" sz="1800" i="1">
                        <a:latin typeface="Cambria Math" panose="02040503050406030204" pitchFamily="18" charset="0"/>
                      </a:rPr>
                      <m:t>=0.1</m:t>
                    </m:r>
                  </m:oMath>
                </a14:m>
                <a:r>
                  <a:rPr lang="en-US" sz="1800" dirty="0">
                    <a:latin typeface="Calibri" panose="020F0502020204030204" pitchFamily="34" charset="0"/>
                    <a:cs typeface="Calibri" panose="020F0502020204030204" pitchFamily="34" charset="0"/>
                  </a:rPr>
                  <a:t> m. </a:t>
                </a:r>
                <a:r>
                  <a:rPr lang="el-GR" sz="1800" dirty="0">
                    <a:latin typeface="Calibri" panose="020F0502020204030204" pitchFamily="34" charset="0"/>
                    <a:cs typeface="Calibri" panose="020F0502020204030204" pitchFamily="34" charset="0"/>
                  </a:rPr>
                  <a:t>Θεωρήστε </a:t>
                </a:r>
                <a:br>
                  <a:rPr lang="en-US"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γνωστή τη μάζα του ηλεκτρονίου </a:t>
                </a:r>
                <a14:m>
                  <m:oMath xmlns:m="http://schemas.openxmlformats.org/officeDocument/2006/math">
                    <m:sSub>
                      <m:sSubPr>
                        <m:ctrlPr>
                          <a:rPr lang="el-GR" sz="1800" i="1">
                            <a:latin typeface="Cambria Math" panose="02040503050406030204" pitchFamily="18" charset="0"/>
                          </a:rPr>
                        </m:ctrlPr>
                      </m:sSubPr>
                      <m:e>
                        <m:r>
                          <a:rPr lang="en-US" sz="1800" i="1">
                            <a:latin typeface="Cambria Math" panose="02040503050406030204" pitchFamily="18" charset="0"/>
                          </a:rPr>
                          <m:t>𝑚</m:t>
                        </m:r>
                      </m:e>
                      <m:sub>
                        <m:r>
                          <a:rPr lang="en-US" sz="1800" i="1">
                            <a:latin typeface="Cambria Math" panose="02040503050406030204" pitchFamily="18" charset="0"/>
                          </a:rPr>
                          <m:t>𝑒</m:t>
                        </m:r>
                      </m:sub>
                    </m:sSub>
                  </m:oMath>
                </a14:m>
                <a:r>
                  <a:rPr lang="el-GR" sz="1800" dirty="0">
                    <a:latin typeface="Calibri" panose="020F0502020204030204" pitchFamily="34" charset="0"/>
                    <a:cs typeface="Calibri" panose="020F0502020204030204" pitchFamily="34" charset="0"/>
                  </a:rPr>
                  <a:t>, </a:t>
                </a:r>
                <a:br>
                  <a:rPr lang="en-US"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καθώς και το φορτίο του</a:t>
                </a:r>
                <a:r>
                  <a:rPr lang="en-US" sz="1800" dirty="0">
                    <a:latin typeface="Calibri" panose="020F0502020204030204" pitchFamily="34" charset="0"/>
                    <a:cs typeface="Calibri" panose="020F0502020204030204" pitchFamily="34" charset="0"/>
                  </a:rPr>
                  <a:t>, </a:t>
                </a:r>
                <a14:m>
                  <m:oMath xmlns:m="http://schemas.openxmlformats.org/officeDocument/2006/math">
                    <m:r>
                      <a:rPr lang="en-US" sz="1800" i="1">
                        <a:latin typeface="Cambria Math" panose="02040503050406030204" pitchFamily="18" charset="0"/>
                      </a:rPr>
                      <m:t>𝑒</m:t>
                    </m:r>
                  </m:oMath>
                </a14:m>
                <a:r>
                  <a:rPr lang="el-GR" sz="1800" dirty="0">
                    <a:latin typeface="Calibri" panose="020F0502020204030204" pitchFamily="34" charset="0"/>
                    <a:cs typeface="Calibri" panose="020F0502020204030204" pitchFamily="34" charset="0"/>
                  </a:rPr>
                  <a:t>.</a:t>
                </a:r>
                <a:br>
                  <a:rPr lang="en-US"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A) </a:t>
                </a:r>
                <a:r>
                  <a:rPr lang="el-GR" sz="1800" dirty="0">
                    <a:latin typeface="Calibri" panose="020F0502020204030204" pitchFamily="34" charset="0"/>
                    <a:cs typeface="Calibri" panose="020F0502020204030204" pitchFamily="34" charset="0"/>
                  </a:rPr>
                  <a:t>Βρείτε την επιτάχυνση του ηλεκτρονίου όσο βρίσκεται ανάμεσα στις πλάκες.</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Β) Υποθέτοντας ότι το ηλεκτρόνιο μπαίνει στο πεδίο τη χρονική στιγμή </a:t>
                </a:r>
                <a14:m>
                  <m:oMath xmlns:m="http://schemas.openxmlformats.org/officeDocument/2006/math">
                    <m:r>
                      <m:rPr>
                        <m:sty m:val="p"/>
                      </m:rPr>
                      <a:rPr lang="en-US" sz="1800">
                        <a:latin typeface="Cambria Math" panose="02040503050406030204" pitchFamily="18" charset="0"/>
                      </a:rPr>
                      <m:t>t</m:t>
                    </m:r>
                    <m:r>
                      <a:rPr lang="en-US" sz="1800">
                        <a:latin typeface="Cambria Math" panose="02040503050406030204" pitchFamily="18" charset="0"/>
                      </a:rPr>
                      <m:t>=0</m:t>
                    </m:r>
                  </m:oMath>
                </a14:m>
                <a:r>
                  <a:rPr lang="en-US" sz="1800" dirty="0">
                    <a:latin typeface="Calibri" panose="020F0502020204030204" pitchFamily="34" charset="0"/>
                    <a:cs typeface="Calibri" panose="020F0502020204030204" pitchFamily="34" charset="0"/>
                  </a:rPr>
                  <a:t>, </a:t>
                </a:r>
                <a:r>
                  <a:rPr lang="el-GR" sz="1800" dirty="0">
                    <a:latin typeface="Calibri" panose="020F0502020204030204" pitchFamily="34" charset="0"/>
                    <a:cs typeface="Calibri" panose="020F0502020204030204" pitchFamily="34" charset="0"/>
                  </a:rPr>
                  <a:t>βρείτε το χρόνο που εγκαταλείπει το πεδίο.</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Γ) Υποθέτοντας ότι η </a:t>
                </a:r>
                <a:r>
                  <a:rPr lang="en-US" sz="1800" dirty="0">
                    <a:latin typeface="Calibri" panose="020F0502020204030204" pitchFamily="34" charset="0"/>
                    <a:cs typeface="Calibri" panose="020F0502020204030204" pitchFamily="34" charset="0"/>
                  </a:rPr>
                  <a:t>y</a:t>
                </a:r>
                <a:r>
                  <a:rPr lang="el-GR" sz="1800" dirty="0">
                    <a:latin typeface="Calibri" panose="020F0502020204030204" pitchFamily="34" charset="0"/>
                    <a:cs typeface="Calibri" panose="020F0502020204030204" pitchFamily="34" charset="0"/>
                  </a:rPr>
                  <a:t>-συνιστώσα του ηλεκτρονίου όταν μπαίνει στο ηλεκτρικό πεδίο είναι </a:t>
                </a:r>
                <a14:m>
                  <m:oMath xmlns:m="http://schemas.openxmlformats.org/officeDocument/2006/math">
                    <m:r>
                      <m:rPr>
                        <m:sty m:val="p"/>
                      </m:rPr>
                      <a:rPr lang="en-US" sz="1800">
                        <a:latin typeface="Cambria Math" panose="02040503050406030204" pitchFamily="18" charset="0"/>
                      </a:rPr>
                      <m:t>y</m:t>
                    </m:r>
                    <m:r>
                      <a:rPr lang="en-US" sz="1800">
                        <a:latin typeface="Cambria Math" panose="02040503050406030204" pitchFamily="18" charset="0"/>
                      </a:rPr>
                      <m:t>=0</m:t>
                    </m:r>
                  </m:oMath>
                </a14:m>
                <a:r>
                  <a:rPr lang="en-US" sz="1800" dirty="0">
                    <a:latin typeface="Calibri" panose="020F0502020204030204" pitchFamily="34" charset="0"/>
                    <a:cs typeface="Calibri" panose="020F0502020204030204" pitchFamily="34" charset="0"/>
                  </a:rPr>
                  <a:t>, </a:t>
                </a:r>
                <a:r>
                  <a:rPr lang="el-GR" sz="1800" dirty="0">
                    <a:latin typeface="Calibri" panose="020F0502020204030204" pitchFamily="34" charset="0"/>
                    <a:cs typeface="Calibri" panose="020F0502020204030204" pitchFamily="34" charset="0"/>
                  </a:rPr>
                  <a:t>ποια είναι αυτή με την οποία εγκαταλείπει το πεδίο;</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100850" cy="5105400"/>
              </a:xfrm>
              <a:blipFill>
                <a:blip r:embed="rId3"/>
                <a:stretch>
                  <a:fillRect t="-955" r="-451"/>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8134200" y="3060360"/>
              <a:ext cx="368280" cy="233640"/>
            </p14:xfrm>
          </p:contentPart>
        </mc:Choice>
        <mc:Fallback xmlns="">
          <p:pic>
            <p:nvPicPr>
              <p:cNvPr id="5" name="Ink 4"/>
              <p:cNvPicPr/>
              <p:nvPr/>
            </p:nvPicPr>
            <p:blipFill>
              <a:blip r:embed="rId5"/>
              <a:stretch>
                <a:fillRect/>
              </a:stretch>
            </p:blipFill>
            <p:spPr>
              <a:xfrm>
                <a:off x="8124840" y="3051000"/>
                <a:ext cx="387000" cy="252360"/>
              </a:xfrm>
              <a:prstGeom prst="rect">
                <a:avLst/>
              </a:prstGeom>
            </p:spPr>
          </p:pic>
        </mc:Fallback>
      </mc:AlternateContent>
    </p:spTree>
    <p:extLst>
      <p:ext uri="{BB962C8B-B14F-4D97-AF65-F5344CB8AC3E}">
        <p14:creationId xmlns:p14="http://schemas.microsoft.com/office/powerpoint/2010/main" val="27967639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462" y="710292"/>
            <a:ext cx="3852946" cy="3328308"/>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60058" cy="456973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a:p>
                <a:pPr lvl="1"/>
                <a:r>
                  <a:rPr lang="el-GR" sz="1600" dirty="0">
                    <a:latin typeface="Calibri" panose="020F0502020204030204" pitchFamily="34" charset="0"/>
                    <a:cs typeface="Calibri" panose="020F0502020204030204" pitchFamily="34" charset="0"/>
                  </a:rPr>
                  <a:t>Η αρχική ταχύτητά του </a:t>
                </a:r>
                <a:r>
                  <a:rPr lang="en-US" sz="1600" dirty="0">
                    <a:latin typeface="Calibri" panose="020F0502020204030204" pitchFamily="34" charset="0"/>
                    <a:cs typeface="Calibri" panose="020F0502020204030204" pitchFamily="34" charset="0"/>
                  </a:rPr>
                  <a:t> </a:t>
                </a:r>
                <a:r>
                  <a:rPr lang="el-GR" sz="1600" dirty="0">
                    <a:latin typeface="Calibri" panose="020F0502020204030204" pitchFamily="34" charset="0"/>
                    <a:cs typeface="Calibri" panose="020F0502020204030204" pitchFamily="34" charset="0"/>
                  </a:rPr>
                  <a:t>είναι </a:t>
                </a:r>
                <a14:m>
                  <m:oMath xmlns:m="http://schemas.openxmlformats.org/officeDocument/2006/math">
                    <m:sSub>
                      <m:sSubPr>
                        <m:ctrlPr>
                          <a:rPr lang="el-GR" sz="1600" i="1">
                            <a:latin typeface="Cambria Math" panose="02040503050406030204" pitchFamily="18" charset="0"/>
                          </a:rPr>
                        </m:ctrlPr>
                      </m:sSubPr>
                      <m:e>
                        <m:r>
                          <a:rPr lang="en-US" sz="1600" i="1">
                            <a:latin typeface="Cambria Math" panose="02040503050406030204" pitchFamily="18" charset="0"/>
                          </a:rPr>
                          <m:t>𝑢</m:t>
                        </m:r>
                      </m:e>
                      <m:sub>
                        <m:r>
                          <a:rPr lang="en-US" sz="1600" i="1">
                            <a:latin typeface="Cambria Math" panose="02040503050406030204" pitchFamily="18" charset="0"/>
                          </a:rPr>
                          <m:t>𝑖</m:t>
                        </m:r>
                      </m:sub>
                    </m:sSub>
                    <m:r>
                      <a:rPr lang="en-US" sz="1600" i="1">
                        <a:latin typeface="Cambria Math" panose="02040503050406030204" pitchFamily="18" charset="0"/>
                      </a:rPr>
                      <m:t>=3</m:t>
                    </m:r>
                    <m:r>
                      <a:rPr lang="en-US" sz="1600" i="1">
                        <a:latin typeface="Cambria Math" panose="02040503050406030204" pitchFamily="18" charset="0"/>
                        <a:ea typeface="Cambria Math" panose="02040503050406030204" pitchFamily="18" charset="0"/>
                      </a:rPr>
                      <m:t>×</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10</m:t>
                        </m:r>
                      </m:e>
                      <m:sup>
                        <m:r>
                          <a:rPr lang="en-US" sz="1600" i="1">
                            <a:latin typeface="Cambria Math" panose="02040503050406030204" pitchFamily="18" charset="0"/>
                            <a:ea typeface="Cambria Math" panose="02040503050406030204" pitchFamily="18" charset="0"/>
                          </a:rPr>
                          <m:t>6</m:t>
                        </m:r>
                      </m:sup>
                    </m:sSup>
                  </m:oMath>
                </a14:m>
                <a:r>
                  <a:rPr lang="en-US" sz="1600" dirty="0">
                    <a:latin typeface="Calibri" panose="020F0502020204030204" pitchFamily="34" charset="0"/>
                    <a:cs typeface="Calibri" panose="020F0502020204030204" pitchFamily="34" charset="0"/>
                  </a:rPr>
                  <a:t> m/s </a:t>
                </a:r>
                <a:br>
                  <a:rPr lang="en-US"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και </a:t>
                </a:r>
                <a14:m>
                  <m:oMath xmlns:m="http://schemas.openxmlformats.org/officeDocument/2006/math">
                    <m:r>
                      <a:rPr lang="en-US" sz="1600" i="1">
                        <a:latin typeface="Cambria Math" panose="02040503050406030204" pitchFamily="18" charset="0"/>
                      </a:rPr>
                      <m:t>𝐸</m:t>
                    </m:r>
                    <m:r>
                      <a:rPr lang="en-US" sz="1600" i="1">
                        <a:latin typeface="Cambria Math" panose="02040503050406030204" pitchFamily="18" charset="0"/>
                      </a:rPr>
                      <m:t>=200</m:t>
                    </m:r>
                  </m:oMath>
                </a14:m>
                <a:r>
                  <a:rPr lang="en-US" sz="1600" dirty="0">
                    <a:latin typeface="Calibri" panose="020F0502020204030204" pitchFamily="34" charset="0"/>
                    <a:cs typeface="Calibri" panose="020F0502020204030204" pitchFamily="34" charset="0"/>
                  </a:rPr>
                  <a:t> N/C. </a:t>
                </a:r>
                <a:r>
                  <a:rPr lang="el-GR" sz="1600" dirty="0">
                    <a:latin typeface="Calibri" panose="020F0502020204030204" pitchFamily="34" charset="0"/>
                    <a:cs typeface="Calibri" panose="020F0502020204030204" pitchFamily="34" charset="0"/>
                  </a:rPr>
                  <a:t>Το οριζόντιο μήκος </a:t>
                </a:r>
                <a:br>
                  <a:rPr lang="en-US"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των πλακών είναι </a:t>
                </a:r>
                <a14:m>
                  <m:oMath xmlns:m="http://schemas.openxmlformats.org/officeDocument/2006/math">
                    <m:r>
                      <a:rPr lang="en-US" sz="1600" i="1">
                        <a:latin typeface="Cambria Math" panose="02040503050406030204" pitchFamily="18" charset="0"/>
                      </a:rPr>
                      <m:t>𝑙</m:t>
                    </m:r>
                    <m:r>
                      <a:rPr lang="en-US" sz="1600" i="1">
                        <a:latin typeface="Cambria Math" panose="02040503050406030204" pitchFamily="18" charset="0"/>
                      </a:rPr>
                      <m:t>=0.1</m:t>
                    </m:r>
                  </m:oMath>
                </a14:m>
                <a:r>
                  <a:rPr lang="en-US" sz="1600" dirty="0">
                    <a:latin typeface="Calibri" panose="020F0502020204030204" pitchFamily="34" charset="0"/>
                    <a:cs typeface="Calibri" panose="020F0502020204030204" pitchFamily="34" charset="0"/>
                  </a:rPr>
                  <a:t> m.</a:t>
                </a:r>
                <a:br>
                  <a:rPr lang="en-US" sz="16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A) </a:t>
                </a:r>
                <a:r>
                  <a:rPr lang="el-GR" sz="1400" dirty="0">
                    <a:latin typeface="Calibri" panose="020F0502020204030204" pitchFamily="34" charset="0"/>
                    <a:cs typeface="Calibri" panose="020F0502020204030204" pitchFamily="34" charset="0"/>
                  </a:rPr>
                  <a:t>Βρείτε την επιτάχυνση του </a:t>
                </a:r>
                <a:br>
                  <a:rPr lang="en-US" sz="14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ηλεκτρονίου όσο βρίσκεται ανάμεσα στις πλάκες</a:t>
                </a:r>
                <a:r>
                  <a:rPr lang="el-GR" sz="1600" dirty="0">
                    <a:latin typeface="Calibri" panose="020F0502020204030204" pitchFamily="34" charset="0"/>
                    <a:cs typeface="Calibri" panose="020F0502020204030204" pitchFamily="34" charset="0"/>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60058" cy="4569730"/>
              </a:xfrm>
              <a:blipFill>
                <a:blip r:embed="rId3"/>
                <a:stretch>
                  <a:fillRect t="-106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565560" y="2671200"/>
              <a:ext cx="6429240" cy="3863520"/>
            </p14:xfrm>
          </p:contentPart>
        </mc:Choice>
        <mc:Fallback xmlns="">
          <p:pic>
            <p:nvPicPr>
              <p:cNvPr id="6" name="Ink 5"/>
              <p:cNvPicPr/>
              <p:nvPr/>
            </p:nvPicPr>
            <p:blipFill>
              <a:blip r:embed="rId5"/>
              <a:stretch>
                <a:fillRect/>
              </a:stretch>
            </p:blipFill>
            <p:spPr>
              <a:xfrm>
                <a:off x="558720" y="2661120"/>
                <a:ext cx="6445440" cy="3882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570240" y="3570840"/>
              <a:ext cx="7741080" cy="3285360"/>
            </p14:xfrm>
          </p:contentPart>
        </mc:Choice>
        <mc:Fallback xmlns="">
          <p:pic>
            <p:nvPicPr>
              <p:cNvPr id="7" name="Ink 6"/>
              <p:cNvPicPr/>
              <p:nvPr/>
            </p:nvPicPr>
            <p:blipFill>
              <a:blip r:embed="rId7"/>
              <a:stretch>
                <a:fillRect/>
              </a:stretch>
            </p:blipFill>
            <p:spPr>
              <a:xfrm>
                <a:off x="564120" y="3563280"/>
                <a:ext cx="7756560" cy="3302280"/>
              </a:xfrm>
              <a:prstGeom prst="rect">
                <a:avLst/>
              </a:prstGeom>
            </p:spPr>
          </p:pic>
        </mc:Fallback>
      </mc:AlternateContent>
    </p:spTree>
    <p:extLst>
      <p:ext uri="{BB962C8B-B14F-4D97-AF65-F5344CB8AC3E}">
        <p14:creationId xmlns:p14="http://schemas.microsoft.com/office/powerpoint/2010/main" val="24467863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462" y="710292"/>
            <a:ext cx="3852946" cy="3328308"/>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60058" cy="456973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a:p>
                <a:pPr lvl="1"/>
                <a:r>
                  <a:rPr lang="el-GR" sz="1600" dirty="0">
                    <a:latin typeface="Calibri" panose="020F0502020204030204" pitchFamily="34" charset="0"/>
                    <a:cs typeface="Calibri" panose="020F0502020204030204" pitchFamily="34" charset="0"/>
                  </a:rPr>
                  <a:t>Η αρχική ταχύτητά του είναι </a:t>
                </a:r>
                <a14:m>
                  <m:oMath xmlns:m="http://schemas.openxmlformats.org/officeDocument/2006/math">
                    <m:sSub>
                      <m:sSubPr>
                        <m:ctrlPr>
                          <a:rPr lang="el-GR" sz="1600" i="1">
                            <a:latin typeface="Cambria Math" panose="02040503050406030204" pitchFamily="18" charset="0"/>
                          </a:rPr>
                        </m:ctrlPr>
                      </m:sSubPr>
                      <m:e>
                        <m:r>
                          <a:rPr lang="en-US" sz="1600" i="1">
                            <a:latin typeface="Cambria Math" panose="02040503050406030204" pitchFamily="18" charset="0"/>
                          </a:rPr>
                          <m:t>𝑢</m:t>
                        </m:r>
                      </m:e>
                      <m:sub>
                        <m:r>
                          <a:rPr lang="en-US" sz="1600" i="1">
                            <a:latin typeface="Cambria Math" panose="02040503050406030204" pitchFamily="18" charset="0"/>
                          </a:rPr>
                          <m:t>𝑖</m:t>
                        </m:r>
                      </m:sub>
                    </m:sSub>
                    <m:r>
                      <a:rPr lang="en-US" sz="1600" i="1">
                        <a:latin typeface="Cambria Math" panose="02040503050406030204" pitchFamily="18" charset="0"/>
                      </a:rPr>
                      <m:t>=3</m:t>
                    </m:r>
                    <m:r>
                      <a:rPr lang="en-US" sz="1600" i="1">
                        <a:latin typeface="Cambria Math" panose="02040503050406030204" pitchFamily="18" charset="0"/>
                        <a:ea typeface="Cambria Math" panose="02040503050406030204" pitchFamily="18" charset="0"/>
                      </a:rPr>
                      <m:t>×</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10</m:t>
                        </m:r>
                      </m:e>
                      <m:sup>
                        <m:r>
                          <a:rPr lang="en-US" sz="1600" i="1">
                            <a:latin typeface="Cambria Math" panose="02040503050406030204" pitchFamily="18" charset="0"/>
                            <a:ea typeface="Cambria Math" panose="02040503050406030204" pitchFamily="18" charset="0"/>
                          </a:rPr>
                          <m:t>6</m:t>
                        </m:r>
                      </m:sup>
                    </m:sSup>
                  </m:oMath>
                </a14:m>
                <a:r>
                  <a:rPr lang="en-US" sz="1600" dirty="0">
                    <a:latin typeface="Calibri" panose="020F0502020204030204" pitchFamily="34" charset="0"/>
                    <a:cs typeface="Calibri" panose="020F0502020204030204" pitchFamily="34" charset="0"/>
                  </a:rPr>
                  <a:t> m/s </a:t>
                </a:r>
                <a:br>
                  <a:rPr lang="en-US"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και</a:t>
                </a:r>
                <a:r>
                  <a:rPr lang="en-US" sz="1600" dirty="0">
                    <a:latin typeface="Calibri" panose="020F0502020204030204" pitchFamily="34" charset="0"/>
                    <a:cs typeface="Calibri" panose="020F0502020204030204" pitchFamily="34" charset="0"/>
                  </a:rPr>
                  <a:t> </a:t>
                </a:r>
                <a14:m>
                  <m:oMath xmlns:m="http://schemas.openxmlformats.org/officeDocument/2006/math">
                    <m:r>
                      <a:rPr lang="en-US" sz="1600" i="1">
                        <a:latin typeface="Cambria Math" panose="02040503050406030204" pitchFamily="18" charset="0"/>
                      </a:rPr>
                      <m:t>𝐸</m:t>
                    </m:r>
                    <m:r>
                      <a:rPr lang="en-US" sz="1600" i="1">
                        <a:latin typeface="Cambria Math" panose="02040503050406030204" pitchFamily="18" charset="0"/>
                      </a:rPr>
                      <m:t>=200</m:t>
                    </m:r>
                  </m:oMath>
                </a14:m>
                <a:r>
                  <a:rPr lang="en-US" sz="1600" dirty="0">
                    <a:latin typeface="Calibri" panose="020F0502020204030204" pitchFamily="34" charset="0"/>
                    <a:cs typeface="Calibri" panose="020F0502020204030204" pitchFamily="34" charset="0"/>
                  </a:rPr>
                  <a:t> N/C. </a:t>
                </a:r>
                <a:r>
                  <a:rPr lang="el-GR" sz="1600" dirty="0">
                    <a:latin typeface="Calibri" panose="020F0502020204030204" pitchFamily="34" charset="0"/>
                    <a:cs typeface="Calibri" panose="020F0502020204030204" pitchFamily="34" charset="0"/>
                  </a:rPr>
                  <a:t>Το οριζόντιο μήκος </a:t>
                </a:r>
                <a:br>
                  <a:rPr lang="en-US"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των πλακών είναι </a:t>
                </a:r>
                <a14:m>
                  <m:oMath xmlns:m="http://schemas.openxmlformats.org/officeDocument/2006/math">
                    <m:r>
                      <a:rPr lang="en-US" sz="1600" i="1">
                        <a:latin typeface="Cambria Math" panose="02040503050406030204" pitchFamily="18" charset="0"/>
                      </a:rPr>
                      <m:t>𝑙</m:t>
                    </m:r>
                    <m:r>
                      <a:rPr lang="en-US" sz="1600" i="1">
                        <a:latin typeface="Cambria Math" panose="02040503050406030204" pitchFamily="18" charset="0"/>
                      </a:rPr>
                      <m:t>=0.1</m:t>
                    </m:r>
                  </m:oMath>
                </a14:m>
                <a:r>
                  <a:rPr lang="en-US" sz="1600" dirty="0">
                    <a:latin typeface="Calibri" panose="020F0502020204030204" pitchFamily="34" charset="0"/>
                    <a:cs typeface="Calibri" panose="020F0502020204030204" pitchFamily="34" charset="0"/>
                  </a:rPr>
                  <a:t> m.</a:t>
                </a:r>
                <a:br>
                  <a:rPr lang="en-US" sz="16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Β) Υποθέτοντας ότι το ηλεκτρόνιο μπαίνει </a:t>
                </a:r>
                <a:br>
                  <a:rPr lang="en-US" sz="14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στο πεδίο τη χρονική στιγμή </a:t>
                </a:r>
                <a14:m>
                  <m:oMath xmlns:m="http://schemas.openxmlformats.org/officeDocument/2006/math">
                    <m:r>
                      <a:rPr lang="en-US" sz="1400" i="1">
                        <a:latin typeface="Cambria Math" panose="02040503050406030204" pitchFamily="18" charset="0"/>
                      </a:rPr>
                      <m:t>𝑡</m:t>
                    </m:r>
                    <m:r>
                      <a:rPr lang="en-US" sz="1400" i="1">
                        <a:latin typeface="Cambria Math" panose="02040503050406030204" pitchFamily="18" charset="0"/>
                      </a:rPr>
                      <m:t>=0</m:t>
                    </m:r>
                  </m:oMath>
                </a14:m>
                <a:r>
                  <a:rPr lang="en-US" sz="1400" dirty="0">
                    <a:latin typeface="Calibri" panose="020F0502020204030204" pitchFamily="34" charset="0"/>
                    <a:cs typeface="Calibri" panose="020F0502020204030204" pitchFamily="34" charset="0"/>
                  </a:rPr>
                  <a:t>, </a:t>
                </a:r>
                <a:r>
                  <a:rPr lang="el-GR" sz="1400" dirty="0">
                    <a:latin typeface="Calibri" panose="020F0502020204030204" pitchFamily="34" charset="0"/>
                    <a:cs typeface="Calibri" panose="020F0502020204030204" pitchFamily="34" charset="0"/>
                  </a:rPr>
                  <a:t>βρείτε το χρόνο </a:t>
                </a:r>
                <a:br>
                  <a:rPr lang="en-US" sz="14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που εγκαταλείπει το πεδίο.</a:t>
                </a:r>
                <a:br>
                  <a:rPr lang="el-GR" sz="1600" dirty="0">
                    <a:latin typeface="Calibri" panose="020F0502020204030204" pitchFamily="34" charset="0"/>
                    <a:cs typeface="Calibri" panose="020F0502020204030204" pitchFamily="34" charset="0"/>
                  </a:rPr>
                </a:br>
                <a:endParaRPr lang="el-GR" sz="14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60058" cy="4569730"/>
              </a:xfrm>
              <a:blipFill>
                <a:blip r:embed="rId3"/>
                <a:stretch>
                  <a:fillRect t="-106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562320" y="2814480"/>
              <a:ext cx="7570440" cy="3229560"/>
            </p14:xfrm>
          </p:contentPart>
        </mc:Choice>
        <mc:Fallback xmlns="">
          <p:pic>
            <p:nvPicPr>
              <p:cNvPr id="6" name="Ink 5"/>
              <p:cNvPicPr/>
              <p:nvPr/>
            </p:nvPicPr>
            <p:blipFill>
              <a:blip r:embed="rId5"/>
              <a:stretch>
                <a:fillRect/>
              </a:stretch>
            </p:blipFill>
            <p:spPr>
              <a:xfrm>
                <a:off x="555120" y="2804760"/>
                <a:ext cx="7583040" cy="3248280"/>
              </a:xfrm>
              <a:prstGeom prst="rect">
                <a:avLst/>
              </a:prstGeom>
            </p:spPr>
          </p:pic>
        </mc:Fallback>
      </mc:AlternateContent>
    </p:spTree>
    <p:extLst>
      <p:ext uri="{BB962C8B-B14F-4D97-AF65-F5344CB8AC3E}">
        <p14:creationId xmlns:p14="http://schemas.microsoft.com/office/powerpoint/2010/main" val="35163474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462" y="710292"/>
            <a:ext cx="3852946" cy="3328308"/>
          </a:xfrm>
          <a:prstGeom prst="rect">
            <a:avLst/>
          </a:prstGeom>
        </p:spPr>
      </p:pic>
      <p:sp>
        <p:nvSpPr>
          <p:cNvPr id="2" name="Title 1"/>
          <p:cNvSpPr>
            <a:spLocks noGrp="1"/>
          </p:cNvSpPr>
          <p:nvPr>
            <p:ph type="title"/>
          </p:nvPr>
        </p:nvSpPr>
        <p:spPr/>
        <p:txBody>
          <a:bodyPr>
            <a:normAutofit fontScale="90000"/>
          </a:bodyPr>
          <a:lstStyle/>
          <a:p>
            <a:r>
              <a:rPr lang="el-GR" dirty="0"/>
              <a:t>Ηλεκτρικά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60058" cy="456973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a:p>
                <a:pPr lvl="1"/>
                <a:r>
                  <a:rPr lang="el-GR" sz="1600" dirty="0">
                    <a:latin typeface="Calibri" panose="020F0502020204030204" pitchFamily="34" charset="0"/>
                    <a:cs typeface="Calibri" panose="020F0502020204030204" pitchFamily="34" charset="0"/>
                  </a:rPr>
                  <a:t>Η αρχική ταχύτητά του είναι </a:t>
                </a:r>
                <a14:m>
                  <m:oMath xmlns:m="http://schemas.openxmlformats.org/officeDocument/2006/math">
                    <m:sSub>
                      <m:sSubPr>
                        <m:ctrlPr>
                          <a:rPr lang="el-GR" sz="1600" i="1">
                            <a:latin typeface="Cambria Math" panose="02040503050406030204" pitchFamily="18" charset="0"/>
                          </a:rPr>
                        </m:ctrlPr>
                      </m:sSubPr>
                      <m:e>
                        <m:r>
                          <a:rPr lang="en-US" sz="1600" i="1">
                            <a:latin typeface="Cambria Math" panose="02040503050406030204" pitchFamily="18" charset="0"/>
                          </a:rPr>
                          <m:t>𝑢</m:t>
                        </m:r>
                      </m:e>
                      <m:sub>
                        <m:r>
                          <a:rPr lang="en-US" sz="1600" i="1">
                            <a:latin typeface="Cambria Math" panose="02040503050406030204" pitchFamily="18" charset="0"/>
                          </a:rPr>
                          <m:t>𝑖</m:t>
                        </m:r>
                      </m:sub>
                    </m:sSub>
                    <m:r>
                      <a:rPr lang="en-US" sz="1600" i="1">
                        <a:latin typeface="Cambria Math" panose="02040503050406030204" pitchFamily="18" charset="0"/>
                      </a:rPr>
                      <m:t>=3</m:t>
                    </m:r>
                    <m:r>
                      <a:rPr lang="en-US" sz="1600" i="1">
                        <a:latin typeface="Cambria Math" panose="02040503050406030204" pitchFamily="18" charset="0"/>
                        <a:ea typeface="Cambria Math" panose="02040503050406030204" pitchFamily="18" charset="0"/>
                      </a:rPr>
                      <m:t>×</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10</m:t>
                        </m:r>
                      </m:e>
                      <m:sup>
                        <m:r>
                          <a:rPr lang="en-US" sz="1600" i="1">
                            <a:latin typeface="Cambria Math" panose="02040503050406030204" pitchFamily="18" charset="0"/>
                            <a:ea typeface="Cambria Math" panose="02040503050406030204" pitchFamily="18" charset="0"/>
                          </a:rPr>
                          <m:t>6</m:t>
                        </m:r>
                      </m:sup>
                    </m:sSup>
                  </m:oMath>
                </a14:m>
                <a:r>
                  <a:rPr lang="en-US" sz="1600" dirty="0">
                    <a:latin typeface="Calibri" panose="020F0502020204030204" pitchFamily="34" charset="0"/>
                    <a:cs typeface="Calibri" panose="020F0502020204030204" pitchFamily="34" charset="0"/>
                  </a:rPr>
                  <a:t> m/s </a:t>
                </a:r>
                <a:br>
                  <a:rPr lang="en-US"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και </a:t>
                </a:r>
                <a14:m>
                  <m:oMath xmlns:m="http://schemas.openxmlformats.org/officeDocument/2006/math">
                    <m:r>
                      <a:rPr lang="en-US" sz="1600" i="1">
                        <a:latin typeface="Cambria Math" panose="02040503050406030204" pitchFamily="18" charset="0"/>
                      </a:rPr>
                      <m:t>𝐸</m:t>
                    </m:r>
                    <m:r>
                      <a:rPr lang="en-US" sz="1600" i="1">
                        <a:latin typeface="Cambria Math" panose="02040503050406030204" pitchFamily="18" charset="0"/>
                      </a:rPr>
                      <m:t>=200</m:t>
                    </m:r>
                  </m:oMath>
                </a14:m>
                <a:r>
                  <a:rPr lang="en-US" sz="1600" dirty="0">
                    <a:latin typeface="Calibri" panose="020F0502020204030204" pitchFamily="34" charset="0"/>
                    <a:cs typeface="Calibri" panose="020F0502020204030204" pitchFamily="34" charset="0"/>
                  </a:rPr>
                  <a:t> N/C. </a:t>
                </a:r>
                <a:r>
                  <a:rPr lang="el-GR" sz="1600" dirty="0">
                    <a:latin typeface="Calibri" panose="020F0502020204030204" pitchFamily="34" charset="0"/>
                    <a:cs typeface="Calibri" panose="020F0502020204030204" pitchFamily="34" charset="0"/>
                  </a:rPr>
                  <a:t>Το οριζόντιο μήκος </a:t>
                </a:r>
                <a:br>
                  <a:rPr lang="en-US"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των πλακών είναι </a:t>
                </a:r>
                <a14:m>
                  <m:oMath xmlns:m="http://schemas.openxmlformats.org/officeDocument/2006/math">
                    <m:r>
                      <a:rPr lang="en-US" sz="1600" i="1">
                        <a:latin typeface="Cambria Math" panose="02040503050406030204" pitchFamily="18" charset="0"/>
                      </a:rPr>
                      <m:t>𝑙</m:t>
                    </m:r>
                    <m:r>
                      <a:rPr lang="en-US" sz="1600" i="1">
                        <a:latin typeface="Cambria Math" panose="02040503050406030204" pitchFamily="18" charset="0"/>
                      </a:rPr>
                      <m:t>=0.1</m:t>
                    </m:r>
                  </m:oMath>
                </a14:m>
                <a:r>
                  <a:rPr lang="en-US" sz="1600" dirty="0">
                    <a:latin typeface="Calibri" panose="020F0502020204030204" pitchFamily="34" charset="0"/>
                    <a:cs typeface="Calibri" panose="020F0502020204030204" pitchFamily="34" charset="0"/>
                  </a:rPr>
                  <a:t> m.</a:t>
                </a:r>
                <a:br>
                  <a:rPr lang="en-US" sz="16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Γ) Υποθέτοντας ότι η </a:t>
                </a:r>
                <a14:m>
                  <m:oMath xmlns:m="http://schemas.openxmlformats.org/officeDocument/2006/math">
                    <m:r>
                      <a:rPr lang="en-US" sz="1400" i="1" dirty="0">
                        <a:latin typeface="Cambria Math" panose="02040503050406030204" pitchFamily="18" charset="0"/>
                        <a:cs typeface="Calibri" panose="020F0502020204030204" pitchFamily="34" charset="0"/>
                      </a:rPr>
                      <m:t>𝑦</m:t>
                    </m:r>
                  </m:oMath>
                </a14:m>
                <a:r>
                  <a:rPr lang="el-GR" sz="1400" dirty="0">
                    <a:latin typeface="Calibri" panose="020F0502020204030204" pitchFamily="34" charset="0"/>
                    <a:cs typeface="Calibri" panose="020F0502020204030204" pitchFamily="34" charset="0"/>
                  </a:rPr>
                  <a:t>-συνιστώσα του </a:t>
                </a:r>
                <a:br>
                  <a:rPr lang="en-US" sz="14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ηλεκτρονίου όταν μπαίνει στο ηλεκτρικό πεδίο </a:t>
                </a:r>
                <a:br>
                  <a:rPr lang="en-US" sz="14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είναι </a:t>
                </a:r>
                <a14:m>
                  <m:oMath xmlns:m="http://schemas.openxmlformats.org/officeDocument/2006/math">
                    <m:r>
                      <a:rPr lang="en-US" sz="1400" i="1">
                        <a:latin typeface="Cambria Math" panose="02040503050406030204" pitchFamily="18" charset="0"/>
                      </a:rPr>
                      <m:t>𝑦</m:t>
                    </m:r>
                    <m:r>
                      <a:rPr lang="en-US" sz="1400" i="1">
                        <a:latin typeface="Cambria Math" panose="02040503050406030204" pitchFamily="18" charset="0"/>
                      </a:rPr>
                      <m:t>=0</m:t>
                    </m:r>
                  </m:oMath>
                </a14:m>
                <a:r>
                  <a:rPr lang="en-US" sz="1400" dirty="0">
                    <a:latin typeface="Calibri" panose="020F0502020204030204" pitchFamily="34" charset="0"/>
                    <a:cs typeface="Calibri" panose="020F0502020204030204" pitchFamily="34" charset="0"/>
                  </a:rPr>
                  <a:t>, </a:t>
                </a:r>
                <a:r>
                  <a:rPr lang="el-GR" sz="1400" dirty="0">
                    <a:latin typeface="Calibri" panose="020F0502020204030204" pitchFamily="34" charset="0"/>
                    <a:cs typeface="Calibri" panose="020F0502020204030204" pitchFamily="34" charset="0"/>
                  </a:rPr>
                  <a:t>ποια είναι αυτή με την οποία </a:t>
                </a:r>
                <a:br>
                  <a:rPr lang="en-US" sz="1400" dirty="0">
                    <a:latin typeface="Calibri" panose="020F0502020204030204" pitchFamily="34" charset="0"/>
                    <a:cs typeface="Calibri" panose="020F0502020204030204" pitchFamily="34" charset="0"/>
                  </a:rPr>
                </a:br>
                <a:r>
                  <a:rPr lang="el-GR" sz="1400" dirty="0">
                    <a:latin typeface="Calibri" panose="020F0502020204030204" pitchFamily="34" charset="0"/>
                    <a:cs typeface="Calibri" panose="020F0502020204030204" pitchFamily="34" charset="0"/>
                  </a:rPr>
                  <a:t>εγκαταλείπει το πεδίο;</a:t>
                </a:r>
              </a:p>
              <a:p>
                <a:pPr marL="365760" lvl="1" indent="0">
                  <a:buNone/>
                </a:pPr>
                <a:br>
                  <a:rPr lang="el-GR" dirty="0">
                    <a:latin typeface="Calibri" panose="020F0502020204030204" pitchFamily="34" charset="0"/>
                    <a:cs typeface="Calibri" panose="020F0502020204030204" pitchFamily="34" charset="0"/>
                  </a:rPr>
                </a:br>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60058" cy="4569730"/>
              </a:xfrm>
              <a:blipFill>
                <a:blip r:embed="rId3"/>
                <a:stretch>
                  <a:fillRect t="-10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orizontal Scroll 6"/>
              <p:cNvSpPr/>
              <p:nvPr/>
            </p:nvSpPr>
            <p:spPr>
              <a:xfrm>
                <a:off x="591120" y="5731496"/>
                <a:ext cx="1963544" cy="745503"/>
              </a:xfrm>
              <a:prstGeom prst="horizontalScroll">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𝑚</m:t>
                          </m:r>
                        </m:e>
                        <m:sub>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𝑒</m:t>
                          </m:r>
                        </m:sub>
                      </m:sSub>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=9.1×</m:t>
                      </m:r>
                      <m:sSup>
                        <m:sSupPr>
                          <m:ctrlP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10</m:t>
                          </m:r>
                        </m:e>
                        <m:sup>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−31</m:t>
                          </m:r>
                        </m:sup>
                      </m:sSup>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 </m:t>
                      </m:r>
                      <m:r>
                        <m:rPr>
                          <m:sty m:val="p"/>
                        </m:rPr>
                        <a:rPr kumimoji="0" lang="en-US" sz="1400" b="0"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kg</m:t>
                      </m:r>
                    </m:oMath>
                    <m:oMath xmlns:m="http://schemas.openxmlformats.org/officeDocument/2006/math">
                      <m:sSub>
                        <m:sSubPr>
                          <m:ctrlP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𝑞</m:t>
                          </m:r>
                        </m:e>
                        <m:sub>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𝑒</m:t>
                          </m:r>
                        </m:sub>
                      </m:sSub>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=1.6×</m:t>
                      </m:r>
                      <m:sSup>
                        <m:sSupPr>
                          <m:ctrlP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10</m:t>
                          </m:r>
                        </m:e>
                        <m:sup>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−19</m:t>
                          </m:r>
                        </m:sup>
                      </m:sSup>
                      <m:r>
                        <a:rPr kumimoji="0" lang="en-US" sz="1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 </m:t>
                      </m:r>
                      <m:r>
                        <m:rPr>
                          <m:sty m:val="p"/>
                        </m:rPr>
                        <a:rPr kumimoji="0" lang="en-US" sz="1400" b="0" i="0" u="none" strike="noStrike" kern="1200" cap="none" spc="0" normalizeH="0" baseline="0" noProof="0">
                          <a:ln>
                            <a:noFill/>
                          </a:ln>
                          <a:solidFill>
                            <a:srgbClr val="FF0000"/>
                          </a:solidFill>
                          <a:effectLst/>
                          <a:uLnTx/>
                          <a:uFillTx/>
                          <a:latin typeface="Cambria Math" panose="02040503050406030204" pitchFamily="18" charset="0"/>
                          <a:ea typeface="+mn-ea"/>
                          <a:cs typeface="+mn-cs"/>
                        </a:rPr>
                        <m:t>C</m:t>
                      </m:r>
                    </m:oMath>
                  </m:oMathPara>
                </a14:m>
                <a:endParaRPr kumimoji="0" lang="en-US" sz="14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mc:Choice>
        <mc:Fallback xmlns="">
          <p:sp>
            <p:nvSpPr>
              <p:cNvPr id="7" name="Horizontal Scroll 6"/>
              <p:cNvSpPr>
                <a:spLocks noRot="1" noChangeAspect="1" noMove="1" noResize="1" noEditPoints="1" noAdjustHandles="1" noChangeArrowheads="1" noChangeShapeType="1" noTextEdit="1"/>
              </p:cNvSpPr>
              <p:nvPr/>
            </p:nvSpPr>
            <p:spPr>
              <a:xfrm>
                <a:off x="591120" y="5731496"/>
                <a:ext cx="1963544" cy="745503"/>
              </a:xfrm>
              <a:prstGeom prst="horizontalScroll">
                <a:avLst/>
              </a:prstGeom>
              <a:blipFill>
                <a:blip r:embed="rId4"/>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583920" y="2870640"/>
              <a:ext cx="8070120" cy="3573720"/>
            </p14:xfrm>
          </p:contentPart>
        </mc:Choice>
        <mc:Fallback xmlns="">
          <p:pic>
            <p:nvPicPr>
              <p:cNvPr id="5" name="Ink 4"/>
              <p:cNvPicPr/>
              <p:nvPr/>
            </p:nvPicPr>
            <p:blipFill>
              <a:blip r:embed="rId6"/>
              <a:stretch>
                <a:fillRect/>
              </a:stretch>
            </p:blipFill>
            <p:spPr>
              <a:xfrm>
                <a:off x="575640" y="2860920"/>
                <a:ext cx="8087040" cy="3592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2802600" y="4150080"/>
              <a:ext cx="3519720" cy="2706120"/>
            </p14:xfrm>
          </p:contentPart>
        </mc:Choice>
        <mc:Fallback xmlns="">
          <p:pic>
            <p:nvPicPr>
              <p:cNvPr id="6" name="Ink 5"/>
              <p:cNvPicPr/>
              <p:nvPr/>
            </p:nvPicPr>
            <p:blipFill>
              <a:blip r:embed="rId8"/>
              <a:stretch>
                <a:fillRect/>
              </a:stretch>
            </p:blipFill>
            <p:spPr>
              <a:xfrm>
                <a:off x="2795400" y="4142160"/>
                <a:ext cx="3535560" cy="2723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4762080" y="5153400"/>
              <a:ext cx="3802320" cy="1076040"/>
            </p14:xfrm>
          </p:contentPart>
        </mc:Choice>
        <mc:Fallback xmlns="">
          <p:pic>
            <p:nvPicPr>
              <p:cNvPr id="8" name="Ink 7"/>
              <p:cNvPicPr/>
              <p:nvPr/>
            </p:nvPicPr>
            <p:blipFill>
              <a:blip r:embed="rId10"/>
              <a:stretch>
                <a:fillRect/>
              </a:stretch>
            </p:blipFill>
            <p:spPr>
              <a:xfrm>
                <a:off x="4755600" y="5144760"/>
                <a:ext cx="3819600" cy="1091520"/>
              </a:xfrm>
              <a:prstGeom prst="rect">
                <a:avLst/>
              </a:prstGeom>
            </p:spPr>
          </p:pic>
        </mc:Fallback>
      </mc:AlternateContent>
    </p:spTree>
    <p:extLst>
      <p:ext uri="{BB962C8B-B14F-4D97-AF65-F5344CB8AC3E}">
        <p14:creationId xmlns:p14="http://schemas.microsoft.com/office/powerpoint/2010/main" val="22398453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Ηλεκτρικό Δυναμικό</a:t>
            </a:r>
          </a:p>
          <a:p>
            <a:endParaRPr lang="el-GR" dirty="0"/>
          </a:p>
          <a:p>
            <a:endParaRPr lang="el-GR" dirty="0"/>
          </a:p>
        </p:txBody>
      </p:sp>
      <p:sp>
        <p:nvSpPr>
          <p:cNvPr id="5" name="TextBox 4"/>
          <p:cNvSpPr txBox="1"/>
          <p:nvPr/>
        </p:nvSpPr>
        <p:spPr>
          <a:xfrm>
            <a:off x="152400" y="4863407"/>
            <a:ext cx="428517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Cambria" panose="02040503050406030204"/>
                <a:ea typeface="+mn-ea"/>
                <a:cs typeface="+mn-cs"/>
              </a:rPr>
              <a:t>Εικόνα: Οι διαδικασίες που συμβαίνουν κατά τη διάρκεια μιας καταιγίδας προκαλούν μεγάλες διαφορές ηλεκτρικού δυναμικού ανάμεσα στα σύννεφα και στο έδαφος. Το αποτέλεσμα αυτής της διαφοράς είναι μια ηλεκτρική </a:t>
            </a:r>
            <a:r>
              <a:rPr kumimoji="0" lang="el-GR" sz="1200" b="1" i="0" u="none" strike="noStrike" kern="1200" cap="none" spc="0" normalizeH="0" baseline="0" noProof="0" dirty="0" err="1">
                <a:ln>
                  <a:noFill/>
                </a:ln>
                <a:solidFill>
                  <a:prstClr val="black"/>
                </a:solidFill>
                <a:effectLst/>
                <a:uLnTx/>
                <a:uFillTx/>
                <a:latin typeface="Cambria" panose="02040503050406030204"/>
                <a:ea typeface="+mn-ea"/>
                <a:cs typeface="+mn-cs"/>
              </a:rPr>
              <a:t>εκφόρτιση</a:t>
            </a:r>
            <a:r>
              <a:rPr kumimoji="0" lang="el-GR" sz="1200" b="1" i="0" u="none" strike="noStrike" kern="1200" cap="none" spc="0" normalizeH="0" baseline="0" noProof="0" dirty="0">
                <a:ln>
                  <a:noFill/>
                </a:ln>
                <a:solidFill>
                  <a:prstClr val="black"/>
                </a:solidFill>
                <a:effectLst/>
                <a:uLnTx/>
                <a:uFillTx/>
                <a:latin typeface="Cambria" panose="02040503050406030204"/>
                <a:ea typeface="+mn-ea"/>
                <a:cs typeface="+mn-cs"/>
              </a:rPr>
              <a:t> που τη λέμε «κεραυνό», όπως στην εικόνα. </a:t>
            </a:r>
            <a:endParaRPr kumimoji="0" lang="en-US" sz="12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24690"/>
            <a:ext cx="4191000" cy="2938717"/>
          </a:xfrm>
          <a:prstGeom prst="rect">
            <a:avLst/>
          </a:prstGeom>
          <a:ln>
            <a:noFill/>
          </a:ln>
          <a:effectLst>
            <a:softEdge rad="112500"/>
          </a:effectLst>
        </p:spPr>
      </p:pic>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1481"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70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Ηλεκτρικό Δυναμικό</a:t>
            </a:r>
          </a:p>
          <a:p>
            <a:endParaRPr lang="el-GR" dirty="0"/>
          </a:p>
          <a:p>
            <a:endParaRPr lang="el-GR" dirty="0"/>
          </a:p>
        </p:txBody>
      </p:sp>
      <p:sp>
        <p:nvSpPr>
          <p:cNvPr id="5" name="TextBox 4"/>
          <p:cNvSpPr txBox="1"/>
          <p:nvPr/>
        </p:nvSpPr>
        <p:spPr>
          <a:xfrm>
            <a:off x="152400" y="4863407"/>
            <a:ext cx="428517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prstClr val="black"/>
                </a:solidFill>
                <a:effectLst/>
                <a:uLnTx/>
                <a:uFillTx/>
                <a:latin typeface="Cambria" panose="02040503050406030204"/>
                <a:ea typeface="+mn-ea"/>
                <a:cs typeface="+mn-cs"/>
              </a:rPr>
              <a:t>Εικόνα: Οι διαδικασίες που συμβαίνουν κατά τη διάρκεια μιας καταιγίδας προκαλούν μεγάλες διαφορές ηλεκτρικού δυναμικού ανάμεσα στα σύννεφα και στο έδαφος. Το αποτέλεσμα αυτής της διαφοράς είναι μια ηλεκτρική </a:t>
            </a:r>
            <a:r>
              <a:rPr kumimoji="0" lang="el-GR" sz="1200" b="1" i="0" u="none" strike="noStrike" kern="1200" cap="none" spc="0" normalizeH="0" baseline="0" noProof="0" dirty="0" err="1">
                <a:ln>
                  <a:noFill/>
                </a:ln>
                <a:solidFill>
                  <a:prstClr val="black"/>
                </a:solidFill>
                <a:effectLst/>
                <a:uLnTx/>
                <a:uFillTx/>
                <a:latin typeface="Cambria" panose="02040503050406030204"/>
                <a:ea typeface="+mn-ea"/>
                <a:cs typeface="+mn-cs"/>
              </a:rPr>
              <a:t>εκφόρτιση</a:t>
            </a:r>
            <a:r>
              <a:rPr kumimoji="0" lang="el-GR" sz="1200" b="1" i="0" u="none" strike="noStrike" kern="1200" cap="none" spc="0" normalizeH="0" baseline="0" noProof="0" dirty="0">
                <a:ln>
                  <a:noFill/>
                </a:ln>
                <a:solidFill>
                  <a:prstClr val="black"/>
                </a:solidFill>
                <a:effectLst/>
                <a:uLnTx/>
                <a:uFillTx/>
                <a:latin typeface="Cambria" panose="02040503050406030204"/>
                <a:ea typeface="+mn-ea"/>
                <a:cs typeface="+mn-cs"/>
              </a:rPr>
              <a:t> που τη λέμε «κεραυνό», όπως στην εικόνα. </a:t>
            </a:r>
            <a:endParaRPr kumimoji="0" lang="en-US" sz="12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24690"/>
            <a:ext cx="4191000" cy="2938717"/>
          </a:xfrm>
          <a:prstGeom prst="rect">
            <a:avLst/>
          </a:prstGeom>
          <a:ln>
            <a:noFill/>
          </a:ln>
          <a:effectLst>
            <a:softEdge rad="112500"/>
          </a:effectLst>
        </p:spPr>
      </p:pic>
      <p:pic>
        <p:nvPicPr>
          <p:cNvPr id="7"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1481"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0762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p:sp>
        <p:nvSpPr>
          <p:cNvPr id="3" name="Content Placeholder 2"/>
          <p:cNvSpPr>
            <a:spLocks noGrp="1"/>
          </p:cNvSpPr>
          <p:nvPr>
            <p:ph idx="1"/>
          </p:nvPr>
        </p:nvSpPr>
        <p:spPr>
          <a:xfrm>
            <a:off x="738352" y="1371600"/>
            <a:ext cx="7872249" cy="5181600"/>
          </a:xfrm>
        </p:spPr>
        <p:txBody>
          <a:bodyPr>
            <a:normAutofit/>
          </a:bodyPr>
          <a:lstStyle/>
          <a:p>
            <a:r>
              <a:rPr lang="el-GR" b="1" dirty="0">
                <a:latin typeface="Calibri" panose="020F0502020204030204" pitchFamily="34" charset="0"/>
                <a:cs typeface="Calibri" panose="020F0502020204030204" pitchFamily="34" charset="0"/>
              </a:rPr>
              <a:t>Εισαγωγή</a:t>
            </a:r>
            <a:endParaRPr lang="en-US" sz="12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Στη μελέτη του ηλεκτρισμού ως τώρα, τον σχετίσαμε με την έννοια της ηλεκτρικής </a:t>
            </a:r>
            <a:r>
              <a:rPr lang="el-GR" i="1" dirty="0">
                <a:latin typeface="Calibri" panose="020F0502020204030204" pitchFamily="34" charset="0"/>
                <a:cs typeface="Calibri" panose="020F0502020204030204" pitchFamily="34" charset="0"/>
              </a:rPr>
              <a:t>δύναμης</a:t>
            </a:r>
          </a:p>
          <a:p>
            <a:pPr lvl="1"/>
            <a:r>
              <a:rPr lang="el-GR" dirty="0">
                <a:latin typeface="Calibri" panose="020F0502020204030204" pitchFamily="34" charset="0"/>
                <a:cs typeface="Calibri" panose="020F0502020204030204" pitchFamily="34" charset="0"/>
              </a:rPr>
              <a:t>Τώρα θα συσχετίσουμε τα ηλεκτρικά φαινόμενα με την έννοια της </a:t>
            </a:r>
            <a:r>
              <a:rPr lang="el-GR" b="1" i="1" dirty="0">
                <a:latin typeface="Calibri" panose="020F0502020204030204" pitchFamily="34" charset="0"/>
                <a:cs typeface="Calibri" panose="020F0502020204030204" pitchFamily="34" charset="0"/>
              </a:rPr>
              <a:t>ενέργειας</a:t>
            </a:r>
          </a:p>
          <a:p>
            <a:pPr lvl="1"/>
            <a:r>
              <a:rPr lang="el-GR" dirty="0">
                <a:latin typeface="Calibri" panose="020F0502020204030204" pitchFamily="34" charset="0"/>
                <a:cs typeface="Calibri" panose="020F0502020204030204" pitchFamily="34" charset="0"/>
              </a:rPr>
              <a:t>Θα ορίσουμε την έννοια του </a:t>
            </a:r>
            <a:r>
              <a:rPr lang="el-GR" b="1" dirty="0">
                <a:latin typeface="Calibri" panose="020F0502020204030204" pitchFamily="34" charset="0"/>
                <a:cs typeface="Calibri" panose="020F0502020204030204" pitchFamily="34" charset="0"/>
              </a:rPr>
              <a:t>ηλεκτρικού δυναμικού και της ηλεκτρικής δυναμικής ενέργειας</a:t>
            </a:r>
          </a:p>
          <a:p>
            <a:pPr lvl="2"/>
            <a:r>
              <a:rPr lang="el-GR" dirty="0">
                <a:latin typeface="Calibri" panose="020F0502020204030204" pitchFamily="34" charset="0"/>
                <a:cs typeface="Calibri" panose="020F0502020204030204" pitchFamily="34" charset="0"/>
              </a:rPr>
              <a:t>Το ηλεκτρικό δυναμικό έχει μεγάλη εφαρμογή στη λειτουργία των ηλεκτρικών κυκλωμάτων και συσκευών</a:t>
            </a:r>
            <a:endParaRPr lang="el-GR"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Θα περιγράψουμε φαινόμενα με </a:t>
            </a:r>
            <a:r>
              <a:rPr lang="el-GR" b="1" dirty="0">
                <a:latin typeface="Calibri" panose="020F0502020204030204" pitchFamily="34" charset="0"/>
                <a:cs typeface="Calibri" panose="020F0502020204030204" pitchFamily="34" charset="0"/>
              </a:rPr>
              <a:t>μεγαλύτερη ευκολία </a:t>
            </a:r>
            <a:r>
              <a:rPr lang="el-GR" dirty="0">
                <a:latin typeface="Calibri" panose="020F0502020204030204" pitchFamily="34" charset="0"/>
                <a:cs typeface="Calibri" panose="020F0502020204030204" pitchFamily="34" charset="0"/>
              </a:rPr>
              <a:t>απ’ ότι με χρήση πεδίων και δυνάμεων</a:t>
            </a:r>
          </a:p>
          <a:p>
            <a:pPr lvl="2"/>
            <a:r>
              <a:rPr lang="el-GR" dirty="0">
                <a:latin typeface="Calibri" panose="020F0502020204030204" pitchFamily="34" charset="0"/>
                <a:cs typeface="Calibri" panose="020F0502020204030204" pitchFamily="34" charset="0"/>
              </a:rPr>
              <a:t>…όπως περιγράψαμε πιο εύκολα τα φαινόμενα της Μηχανικής με ενεργειακά θεωρήματα σε σχέση με την περιγραφή μέσω δυνάμεων και εξισώσεων κινηματικής</a:t>
            </a: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2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5029200"/>
              </a:xfrm>
            </p:spPr>
            <p:txBody>
              <a:bodyPr>
                <a:normAutofit/>
              </a:bodyPr>
              <a:lstStyle/>
              <a:p>
                <a:r>
                  <a:rPr lang="el-GR" b="1" dirty="0">
                    <a:latin typeface="Calibri" panose="020F0502020204030204" pitchFamily="34" charset="0"/>
                    <a:cs typeface="Calibri" panose="020F0502020204030204" pitchFamily="34" charset="0"/>
                  </a:rPr>
                  <a:t>Ηλεκτρικό Δυναμικό </a:t>
                </a:r>
              </a:p>
              <a:p>
                <a:r>
                  <a:rPr lang="el-GR" dirty="0">
                    <a:latin typeface="Calibri" panose="020F0502020204030204" pitchFamily="34" charset="0"/>
                    <a:cs typeface="Calibri" panose="020F0502020204030204" pitchFamily="34" charset="0"/>
                  </a:rPr>
                  <a:t>Έστω ένα φορτίο </a:t>
                </a:r>
                <a14:m>
                  <m:oMath xmlns:m="http://schemas.openxmlformats.org/officeDocument/2006/math">
                    <m:r>
                      <a:rPr lang="en-US" i="1" dirty="0" smtClean="0">
                        <a:latin typeface="Cambria Math" panose="02040503050406030204" pitchFamily="18" charset="0"/>
                      </a:rPr>
                      <m:t>𝑞</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που τοποθετείται σε ηλεκτρικό πεδίο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oMath>
                </a14:m>
                <a:endParaRPr lang="en-US" b="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Έστω το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aa-ET"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φορτίο</a:t>
                </a:r>
                <a:r>
                  <a:rPr lang="aa-ET"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πεδίο</a:t>
                </a:r>
                <a:r>
                  <a:rPr lang="aa-ET" b="1" dirty="0">
                    <a:latin typeface="Calibri" panose="020F0502020204030204" pitchFamily="34" charset="0"/>
                    <a:cs typeface="Calibri" panose="020F0502020204030204" pitchFamily="34" charset="0"/>
                  </a:rPr>
                  <a:t>}</a:t>
                </a:r>
                <a:r>
                  <a:rPr lang="el-GR" b="1" dirty="0">
                    <a:latin typeface="Calibri" panose="020F0502020204030204" pitchFamily="34" charset="0"/>
                    <a:cs typeface="Calibri" panose="020F0502020204030204" pitchFamily="34" charset="0"/>
                  </a:rPr>
                  <a:t> </a:t>
                </a:r>
                <a:endParaRPr lang="en-US" b="1" dirty="0">
                  <a:latin typeface="Calibri" panose="020F0502020204030204" pitchFamily="34" charset="0"/>
                  <a:cs typeface="Calibri" panose="020F0502020204030204" pitchFamily="34" charset="0"/>
                </a:endParaRPr>
              </a:p>
              <a:p>
                <a:pPr marL="68580" indent="0">
                  <a:buNone/>
                </a:pPr>
                <a:r>
                  <a:rPr lang="el-GR" dirty="0">
                    <a:latin typeface="Calibri" panose="020F0502020204030204" pitchFamily="34" charset="0"/>
                    <a:cs typeface="Calibri" panose="020F0502020204030204" pitchFamily="34" charset="0"/>
                  </a:rPr>
                  <a:t>    ως ένα</a:t>
                </a:r>
                <a:r>
                  <a:rPr lang="el-GR" b="1" i="1" dirty="0">
                    <a:latin typeface="Calibri" panose="020F0502020204030204" pitchFamily="34" charset="0"/>
                    <a:cs typeface="Calibri" panose="020F0502020204030204" pitchFamily="34" charset="0"/>
                  </a:rPr>
                  <a:t> απομονωμένο σύστημα</a:t>
                </a:r>
                <a:endParaRPr lang="en-US"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Δύναμη </a:t>
                </a:r>
                <a14:m>
                  <m:oMath xmlns:m="http://schemas.openxmlformats.org/officeDocument/2006/math">
                    <m:sSub>
                      <m:sSubPr>
                        <m:ctrlPr>
                          <a:rPr lang="el-GR"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oMath>
                </a14:m>
                <a:r>
                  <a:rPr lang="en-US" i="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ασκείται στο φορτίο</a:t>
                </a:r>
                <a:r>
                  <a:rPr lang="en-US" dirty="0">
                    <a:latin typeface="Calibri" panose="020F0502020204030204" pitchFamily="34" charset="0"/>
                    <a:cs typeface="Calibri" panose="020F0502020204030204" pitchFamily="34" charset="0"/>
                  </a:rPr>
                  <a:t> </a:t>
                </a:r>
                <a14:m>
                  <m:oMath xmlns:m="http://schemas.openxmlformats.org/officeDocument/2006/math">
                    <m:r>
                      <a:rPr lang="en-US" i="1">
                        <a:latin typeface="Cambria Math" panose="02040503050406030204" pitchFamily="18" charset="0"/>
                      </a:rPr>
                      <m:t>𝑞</m:t>
                    </m:r>
                  </m:oMath>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029200"/>
              </a:xfrm>
              <a:blipFill rotWithShape="0">
                <a:blip r:embed="rId2"/>
                <a:stretch>
                  <a:fillRect t="-970"/>
                </a:stretch>
              </a:blipFill>
            </p:spPr>
            <p:txBody>
              <a:bodyPr/>
              <a:lstStyle/>
              <a:p>
                <a:r>
                  <a:rPr lang="el-GR">
                    <a:noFill/>
                  </a:rPr>
                  <a:t> </a:t>
                </a:r>
              </a:p>
            </p:txBody>
          </p:sp>
        </mc:Fallback>
      </mc:AlternateContent>
      <p:grpSp>
        <p:nvGrpSpPr>
          <p:cNvPr id="34" name="Group 33"/>
          <p:cNvGrpSpPr/>
          <p:nvPr/>
        </p:nvGrpSpPr>
        <p:grpSpPr>
          <a:xfrm>
            <a:off x="3810000" y="3866535"/>
            <a:ext cx="4191000" cy="2362200"/>
            <a:chOff x="3810000" y="3866535"/>
            <a:chExt cx="4191000" cy="2362200"/>
          </a:xfrm>
        </p:grpSpPr>
        <p:grpSp>
          <p:nvGrpSpPr>
            <p:cNvPr id="32" name="Group 31"/>
            <p:cNvGrpSpPr/>
            <p:nvPr/>
          </p:nvGrpSpPr>
          <p:grpSpPr>
            <a:xfrm>
              <a:off x="3810000" y="3866535"/>
              <a:ext cx="4191000" cy="2362200"/>
              <a:chOff x="1219200" y="3581400"/>
              <a:chExt cx="4191000" cy="2362200"/>
            </a:xfrm>
          </p:grpSpPr>
          <p:grpSp>
            <p:nvGrpSpPr>
              <p:cNvPr id="27" name="Group 26"/>
              <p:cNvGrpSpPr/>
              <p:nvPr/>
            </p:nvGrpSpPr>
            <p:grpSpPr>
              <a:xfrm>
                <a:off x="1219200" y="3581400"/>
                <a:ext cx="4191000" cy="2362200"/>
                <a:chOff x="1219200" y="3581400"/>
                <a:chExt cx="4191000" cy="2362200"/>
              </a:xfrm>
            </p:grpSpPr>
            <p:cxnSp>
              <p:nvCxnSpPr>
                <p:cNvPr id="5" name="Straight Arrow Connector 4"/>
                <p:cNvCxnSpPr/>
                <p:nvPr/>
              </p:nvCxnSpPr>
              <p:spPr>
                <a:xfrm flipV="1">
                  <a:off x="1219200" y="3581400"/>
                  <a:ext cx="4114800" cy="9906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219200" y="4419600"/>
                  <a:ext cx="4191000" cy="45597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219200" y="5105400"/>
                  <a:ext cx="4191000" cy="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219200" y="5331542"/>
                  <a:ext cx="4191000" cy="61205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Oval 27"/>
              <p:cNvSpPr/>
              <p:nvPr/>
            </p:nvSpPr>
            <p:spPr>
              <a:xfrm>
                <a:off x="4038600" y="4191000"/>
                <a:ext cx="228600" cy="2286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30" name="Straight Arrow Connector 29"/>
              <p:cNvCxnSpPr/>
              <p:nvPr/>
            </p:nvCxnSpPr>
            <p:spPr>
              <a:xfrm flipV="1">
                <a:off x="4267200" y="4171336"/>
                <a:ext cx="685800" cy="114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Rectangle 30"/>
                  <p:cNvSpPr/>
                  <p:nvPr/>
                </p:nvSpPr>
                <p:spPr>
                  <a:xfrm>
                    <a:off x="4743660" y="3760934"/>
                    <a:ext cx="437940" cy="4029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31" name="Rectangle 30"/>
                  <p:cNvSpPr>
                    <a:spLocks noRot="1" noChangeAspect="1" noMove="1" noResize="1" noEditPoints="1" noAdjustHandles="1" noChangeArrowheads="1" noChangeShapeType="1" noTextEdit="1"/>
                  </p:cNvSpPr>
                  <p:nvPr/>
                </p:nvSpPr>
                <p:spPr>
                  <a:xfrm>
                    <a:off x="4743660" y="3760934"/>
                    <a:ext cx="437940" cy="402931"/>
                  </a:xfrm>
                  <a:prstGeom prst="rect">
                    <a:avLst/>
                  </a:prstGeom>
                  <a:blipFill rotWithShape="0">
                    <a:blip r:embed="rId3"/>
                    <a:stretch>
                      <a:fillRect t="-21212" r="-26389"/>
                    </a:stretch>
                  </a:blipFill>
                </p:spPr>
                <p:txBody>
                  <a:bodyPr/>
                  <a:lstStyle/>
                  <a:p>
                    <a:r>
                      <a:rPr lang="el-GR">
                        <a:noFill/>
                      </a:rPr>
                      <a:t> </a:t>
                    </a:r>
                  </a:p>
                </p:txBody>
              </p:sp>
            </mc:Fallback>
          </mc:AlternateContent>
        </p:grpSp>
        <mc:AlternateContent xmlns:mc="http://schemas.openxmlformats.org/markup-compatibility/2006" xmlns:a14="http://schemas.microsoft.com/office/drawing/2010/main">
          <mc:Choice Requires="a14">
            <p:sp>
              <p:nvSpPr>
                <p:cNvPr id="33" name="Rectangle 32"/>
                <p:cNvSpPr/>
                <p:nvPr/>
              </p:nvSpPr>
              <p:spPr>
                <a:xfrm>
                  <a:off x="6292206" y="4335403"/>
                  <a:ext cx="3695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6292206" y="4335403"/>
                  <a:ext cx="369588" cy="369332"/>
                </a:xfrm>
                <a:prstGeom prst="rect">
                  <a:avLst/>
                </a:prstGeom>
                <a:blipFill rotWithShape="0">
                  <a:blip r:embed="rId4"/>
                  <a:stretch>
                    <a:fillRect b="-6557"/>
                  </a:stretch>
                </a:blipFill>
              </p:spPr>
              <p:txBody>
                <a:bodyPr/>
                <a:lstStyle/>
                <a:p>
                  <a:r>
                    <a:rPr lang="el-GR">
                      <a:noFill/>
                    </a:rPr>
                    <a:t> </a:t>
                  </a:r>
                </a:p>
              </p:txBody>
            </p:sp>
          </mc:Fallback>
        </mc:AlternateContent>
      </p:grpSp>
      <p:pic>
        <p:nvPicPr>
          <p:cNvPr id="35"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97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Ηλεκτρομαγνητισμός</a:t>
            </a:r>
          </a:p>
          <a:p>
            <a:r>
              <a:rPr lang="el-GR" dirty="0"/>
              <a:t>Ηλεκτρική Δύναμη</a:t>
            </a:r>
          </a:p>
          <a:p>
            <a:endParaRPr lang="el-GR" dirty="0"/>
          </a:p>
          <a:p>
            <a:endParaRPr lang="el-GR" dirty="0"/>
          </a:p>
        </p:txBody>
      </p:sp>
      <p:sp>
        <p:nvSpPr>
          <p:cNvPr id="5" name="TextBox 4"/>
          <p:cNvSpPr txBox="1"/>
          <p:nvPr/>
        </p:nvSpPr>
        <p:spPr>
          <a:xfrm>
            <a:off x="152400" y="4863407"/>
            <a:ext cx="4285172" cy="1200329"/>
          </a:xfrm>
          <a:prstGeom prst="rect">
            <a:avLst/>
          </a:prstGeom>
          <a:noFill/>
        </p:spPr>
        <p:txBody>
          <a:bodyPr wrap="square" rtlCol="0">
            <a:spAutoFit/>
          </a:bodyPr>
          <a:lstStyle/>
          <a:p>
            <a:pPr algn="just"/>
            <a:r>
              <a:rPr lang="el-GR" sz="1200" b="1" dirty="0">
                <a:solidFill>
                  <a:prstClr val="black"/>
                </a:solidFill>
                <a:latin typeface="Cambria" panose="02040503050406030204" pitchFamily="18" charset="0"/>
              </a:rPr>
              <a:t>Εικόνα: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lang="el-GR" sz="1200" b="1" dirty="0">
                <a:solidFill>
                  <a:prstClr val="black"/>
                </a:solidFill>
                <a:latin typeface="Cambria" panose="02040503050406030204" pitchFamily="18" charset="0"/>
                <a:sym typeface="Wingdings" panose="05000000000000000000" pitchFamily="2" charset="2"/>
              </a:rPr>
              <a:t> (</a:t>
            </a:r>
            <a:r>
              <a:rPr lang="en-US" sz="1200" b="1" dirty="0">
                <a:solidFill>
                  <a:prstClr val="black"/>
                </a:solidFill>
                <a:latin typeface="Cambria" panose="02040503050406030204" pitchFamily="18" charset="0"/>
                <a:sym typeface="Wingdings" panose="05000000000000000000" pitchFamily="2" charset="2"/>
              </a:rPr>
              <a:t>Courtesy of Resonance Research Corporation)</a:t>
            </a:r>
            <a:endParaRPr lang="en-US" sz="1200" b="1" dirty="0">
              <a:solidFill>
                <a:prstClr val="black"/>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4"/>
            <a:ext cx="4191000" cy="3440343"/>
          </a:xfrm>
          <a:prstGeom prst="rect">
            <a:avLst/>
          </a:prstGeom>
          <a:ln>
            <a:noFill/>
          </a:ln>
          <a:effectLst>
            <a:softEdge rad="112500"/>
          </a:effectLst>
        </p:spPr>
      </p:pic>
    </p:spTree>
    <p:extLst>
      <p:ext uri="{BB962C8B-B14F-4D97-AF65-F5344CB8AC3E}">
        <p14:creationId xmlns:p14="http://schemas.microsoft.com/office/powerpoint/2010/main" val="2583047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a:bodyPr>
              <a:lstStyle/>
              <a:p>
                <a:r>
                  <a:rPr lang="el-GR" b="1" dirty="0">
                    <a:latin typeface="Calibri" panose="020F0502020204030204" pitchFamily="34" charset="0"/>
                    <a:cs typeface="Calibri" panose="020F0502020204030204" pitchFamily="34" charset="0"/>
                  </a:rPr>
                  <a:t>Ηλεκτρικό Δυναμικό </a:t>
                </a:r>
              </a:p>
              <a:p>
                <a:r>
                  <a:rPr lang="el-GR" dirty="0">
                    <a:latin typeface="Calibri" panose="020F0502020204030204" pitchFamily="34" charset="0"/>
                    <a:cs typeface="Calibri" panose="020F0502020204030204" pitchFamily="34" charset="0"/>
                  </a:rPr>
                  <a:t>Δύναμη </a:t>
                </a:r>
                <a14:m>
                  <m:oMath xmlns:m="http://schemas.openxmlformats.org/officeDocument/2006/math">
                    <m:sSub>
                      <m:sSubPr>
                        <m:ctrlPr>
                          <a:rPr lang="el-GR"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oMath>
                </a14:m>
                <a:r>
                  <a:rPr lang="en-US" i="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ασκείται στο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φορτίο </a:t>
                </a:r>
                <a14:m>
                  <m:oMath xmlns:m="http://schemas.openxmlformats.org/officeDocument/2006/math">
                    <m:r>
                      <a:rPr lang="en-US" i="1">
                        <a:latin typeface="Cambria Math" panose="02040503050406030204" pitchFamily="18" charset="0"/>
                      </a:rPr>
                      <m:t>𝑞</m:t>
                    </m:r>
                  </m:oMath>
                </a14:m>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δύναμη οφείλεται στο </a:t>
                </a:r>
                <a:r>
                  <a:rPr lang="el-GR" b="1" dirty="0">
                    <a:latin typeface="Calibri" panose="020F0502020204030204" pitchFamily="34" charset="0"/>
                    <a:cs typeface="Calibri" panose="020F0502020204030204" pitchFamily="34" charset="0"/>
                  </a:rPr>
                  <a:t>πεδίο</a:t>
                </a:r>
              </a:p>
              <a:p>
                <a:pPr lvl="1"/>
                <a:r>
                  <a:rPr lang="el-GR" dirty="0">
                    <a:latin typeface="Calibri" panose="020F0502020204030204" pitchFamily="34" charset="0"/>
                    <a:cs typeface="Calibri" panose="020F0502020204030204" pitchFamily="34" charset="0"/>
                  </a:rPr>
                  <a:t>Το φορτίο θα κινηθεί λόγω της ηλεκτρικής δύναμης</a:t>
                </a:r>
              </a:p>
              <a:p>
                <a:pPr lvl="1"/>
                <a:r>
                  <a:rPr lang="el-GR" dirty="0">
                    <a:latin typeface="Calibri" panose="020F0502020204030204" pitchFamily="34" charset="0"/>
                    <a:cs typeface="Calibri" panose="020F0502020204030204" pitchFamily="34" charset="0"/>
                  </a:rPr>
                  <a:t>Η ηλεκτρική δύναμη είναι </a:t>
                </a:r>
                <a:r>
                  <a:rPr lang="el-GR" b="1" i="1" dirty="0">
                    <a:latin typeface="Calibri" panose="020F0502020204030204" pitchFamily="34" charset="0"/>
                    <a:cs typeface="Calibri" panose="020F0502020204030204" pitchFamily="34" charset="0"/>
                  </a:rPr>
                  <a:t>συντηρητική</a:t>
                </a:r>
                <a:r>
                  <a:rPr lang="el-GR" sz="1600"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αποδεικνύεται πειραματικά) και</a:t>
                </a:r>
                <a:r>
                  <a:rPr lang="el-GR" b="1" dirty="0">
                    <a:latin typeface="Calibri" panose="020F0502020204030204" pitchFamily="34" charset="0"/>
                    <a:cs typeface="Calibri" panose="020F0502020204030204" pitchFamily="34" charset="0"/>
                  </a:rPr>
                  <a:t> </a:t>
                </a:r>
                <a:r>
                  <a:rPr lang="el-GR" b="1" i="1" dirty="0">
                    <a:latin typeface="Calibri" panose="020F0502020204030204" pitchFamily="34" charset="0"/>
                    <a:cs typeface="Calibri" panose="020F0502020204030204" pitchFamily="34" charset="0"/>
                  </a:rPr>
                  <a:t>εσωτερική</a:t>
                </a:r>
                <a:r>
                  <a:rPr lang="el-GR" dirty="0">
                    <a:latin typeface="Calibri" panose="020F0502020204030204" pitchFamily="34" charset="0"/>
                    <a:cs typeface="Calibri" panose="020F0502020204030204" pitchFamily="34" charset="0"/>
                  </a:rPr>
                  <a:t> δύναμη του συστήματος</a:t>
                </a:r>
              </a:p>
              <a:p>
                <a:pPr lvl="1"/>
                <a:r>
                  <a:rPr lang="el-GR" dirty="0">
                    <a:latin typeface="Calibri" panose="020F0502020204030204" pitchFamily="34" charset="0"/>
                    <a:cs typeface="Calibri" panose="020F0502020204030204" pitchFamily="34" charset="0"/>
                  </a:rPr>
                  <a:t>Άρα το έργο της, </a:t>
                </a:r>
                <a14:m>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𝑊</m:t>
                        </m:r>
                      </m:e>
                      <m:sub>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𝐹</m:t>
                            </m:r>
                          </m:e>
                          <m:sub>
                            <m:r>
                              <a:rPr lang="en-US" b="0" i="1" smtClean="0">
                                <a:latin typeface="Cambria Math" panose="02040503050406030204" pitchFamily="18" charset="0"/>
                                <a:cs typeface="Calibri" panose="020F0502020204030204" pitchFamily="34" charset="0"/>
                              </a:rPr>
                              <m:t>𝑒</m:t>
                            </m:r>
                          </m:sub>
                        </m:sSub>
                      </m:sub>
                    </m:sSub>
                  </m:oMath>
                </a14:m>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είναι </a:t>
                </a:r>
                <a:r>
                  <a:rPr lang="el-GR" b="1" dirty="0">
                    <a:latin typeface="Calibri" panose="020F0502020204030204" pitchFamily="34" charset="0"/>
                    <a:cs typeface="Calibri" panose="020F0502020204030204" pitchFamily="34" charset="0"/>
                  </a:rPr>
                  <a:t>εσωτερικό</a:t>
                </a:r>
                <a:r>
                  <a:rPr lang="el-GR" dirty="0">
                    <a:latin typeface="Calibri" panose="020F0502020204030204" pitchFamily="34" charset="0"/>
                    <a:cs typeface="Calibri" panose="020F0502020204030204" pitchFamily="34" charset="0"/>
                  </a:rPr>
                  <a:t> στο σύστημα</a:t>
                </a:r>
              </a:p>
              <a:p>
                <a:pPr lvl="1"/>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Άρα το </a:t>
                </a:r>
                <a:r>
                  <a:rPr lang="el-GR" b="1" dirty="0">
                    <a:latin typeface="Calibri" panose="020F0502020204030204" pitchFamily="34" charset="0"/>
                    <a:cs typeface="Calibri" panose="020F0502020204030204" pitchFamily="34" charset="0"/>
                  </a:rPr>
                  <a:t>πεδίο παράγει εσωτερικό έργο στο σύστημα</a:t>
                </a:r>
              </a:p>
              <a:p>
                <a:pPr lvl="1"/>
                <a:r>
                  <a:rPr lang="el-GR" dirty="0">
                    <a:latin typeface="Calibri" panose="020F0502020204030204" pitchFamily="34" charset="0"/>
                    <a:cs typeface="Calibri" panose="020F0502020204030204" pitchFamily="34" charset="0"/>
                  </a:rPr>
                  <a:t>Όπως ακριβώς η βαρυτική δύναμη (βαρυτικό πεδίο) στο σύστημα </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Γη</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βιβλίο</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όταν το βιβλίο αφήνεται να πέσει από ύψος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rotWithShape="0">
                <a:blip r:embed="rId2"/>
                <a:stretch>
                  <a:fillRect t="-927" b="-1390"/>
                </a:stretch>
              </a:blipFill>
            </p:spPr>
            <p:txBody>
              <a:bodyPr/>
              <a:lstStyle/>
              <a:p>
                <a:r>
                  <a:rPr lang="el-GR">
                    <a:noFill/>
                  </a:rPr>
                  <a:t> </a:t>
                </a:r>
              </a:p>
            </p:txBody>
          </p:sp>
        </mc:Fallback>
      </mc:AlternateContent>
      <p:grpSp>
        <p:nvGrpSpPr>
          <p:cNvPr id="4" name="Group 3"/>
          <p:cNvGrpSpPr/>
          <p:nvPr/>
        </p:nvGrpSpPr>
        <p:grpSpPr>
          <a:xfrm>
            <a:off x="5257800" y="990602"/>
            <a:ext cx="3200400" cy="1696065"/>
            <a:chOff x="1219200" y="3581400"/>
            <a:chExt cx="4191000" cy="2362200"/>
          </a:xfrm>
        </p:grpSpPr>
        <p:grpSp>
          <p:nvGrpSpPr>
            <p:cNvPr id="5" name="Group 4"/>
            <p:cNvGrpSpPr/>
            <p:nvPr/>
          </p:nvGrpSpPr>
          <p:grpSpPr>
            <a:xfrm>
              <a:off x="1219200" y="3581400"/>
              <a:ext cx="4191000" cy="2362200"/>
              <a:chOff x="1219200" y="3581400"/>
              <a:chExt cx="4191000" cy="2362200"/>
            </a:xfrm>
          </p:grpSpPr>
          <p:cxnSp>
            <p:nvCxnSpPr>
              <p:cNvPr id="9" name="Straight Arrow Connector 8"/>
              <p:cNvCxnSpPr/>
              <p:nvPr/>
            </p:nvCxnSpPr>
            <p:spPr>
              <a:xfrm flipV="1">
                <a:off x="1219200" y="3581400"/>
                <a:ext cx="4114800" cy="9906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219200" y="4419600"/>
                <a:ext cx="4191000" cy="45597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219200" y="5105400"/>
                <a:ext cx="4191000" cy="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219200" y="5331542"/>
                <a:ext cx="4191000" cy="61205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Oval 5"/>
            <p:cNvSpPr/>
            <p:nvPr/>
          </p:nvSpPr>
          <p:spPr>
            <a:xfrm>
              <a:off x="4038600" y="4191000"/>
              <a:ext cx="228600" cy="2286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7" name="Straight Arrow Connector 6"/>
            <p:cNvCxnSpPr/>
            <p:nvPr/>
          </p:nvCxnSpPr>
          <p:spPr>
            <a:xfrm flipV="1">
              <a:off x="4267200" y="4171336"/>
              <a:ext cx="685800" cy="114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4825244" y="3666297"/>
                  <a:ext cx="573493" cy="56118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4825244" y="3666297"/>
                  <a:ext cx="437940" cy="402930"/>
                </a:xfrm>
                <a:prstGeom prst="rect">
                  <a:avLst/>
                </a:prstGeom>
                <a:blipFill rotWithShape="0">
                  <a:blip r:embed="rId3"/>
                  <a:stretch>
                    <a:fillRect t="-27083" r="-27273" b="-35417"/>
                  </a:stretch>
                </a:blipFill>
              </p:spPr>
              <p:txBody>
                <a:bodyPr/>
                <a:lstStyle/>
                <a:p>
                  <a:r>
                    <a:rPr lang="el-GR">
                      <a:noFill/>
                    </a:rPr>
                    <a:t> </a:t>
                  </a:r>
                </a:p>
              </p:txBody>
            </p:sp>
          </mc:Fallback>
        </mc:AlternateContent>
      </p:grpSp>
      <p:pic>
        <p:nvPicPr>
          <p:cNvPr id="13"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86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8024651" cy="5181600"/>
              </a:xfrm>
            </p:spPr>
            <p:txBody>
              <a:bodyPr>
                <a:normAutofit/>
              </a:bodyPr>
              <a:lstStyle/>
              <a:p>
                <a:r>
                  <a:rPr lang="el-GR" b="1" dirty="0">
                    <a:latin typeface="Calibri" panose="020F0502020204030204" pitchFamily="34" charset="0"/>
                    <a:cs typeface="Calibri" panose="020F0502020204030204" pitchFamily="34" charset="0"/>
                  </a:rPr>
                  <a:t>Ηλεκτρικό Δυναμικό </a:t>
                </a:r>
              </a:p>
              <a:p>
                <a:r>
                  <a:rPr lang="el-GR" sz="2200" dirty="0">
                    <a:latin typeface="Calibri" panose="020F0502020204030204" pitchFamily="34" charset="0"/>
                    <a:cs typeface="Calibri" panose="020F0502020204030204" pitchFamily="34" charset="0"/>
                  </a:rPr>
                  <a:t>Για μια </a:t>
                </a:r>
                <a:r>
                  <a:rPr lang="el-GR" sz="2200" b="1" dirty="0">
                    <a:latin typeface="Calibri" panose="020F0502020204030204" pitchFamily="34" charset="0"/>
                    <a:cs typeface="Calibri" panose="020F0502020204030204" pitchFamily="34" charset="0"/>
                  </a:rPr>
                  <a:t>απειροστά μικρή </a:t>
                </a:r>
                <a:r>
                  <a:rPr lang="el-GR" sz="2200" dirty="0">
                    <a:latin typeface="Calibri" panose="020F0502020204030204" pitchFamily="34" charset="0"/>
                    <a:cs typeface="Calibri" panose="020F0502020204030204" pitchFamily="34" charset="0"/>
                  </a:rPr>
                  <a:t>μετατόπιση </a:t>
                </a:r>
                <a14:m>
                  <m:oMath xmlns:m="http://schemas.openxmlformats.org/officeDocument/2006/math">
                    <m:r>
                      <a:rPr lang="en-US" sz="2200" i="1">
                        <a:latin typeface="Cambria Math" panose="02040503050406030204" pitchFamily="18" charset="0"/>
                      </a:rPr>
                      <m:t>𝑑</m:t>
                    </m:r>
                    <m:acc>
                      <m:accPr>
                        <m:chr m:val="⃗"/>
                        <m:ctrlPr>
                          <a:rPr lang="en-US" sz="2200" i="1">
                            <a:latin typeface="Cambria Math" panose="02040503050406030204" pitchFamily="18" charset="0"/>
                          </a:rPr>
                        </m:ctrlPr>
                      </m:accPr>
                      <m:e>
                        <m:r>
                          <a:rPr lang="en-US" sz="2200" i="1">
                            <a:latin typeface="Cambria Math" panose="02040503050406030204" pitchFamily="18" charset="0"/>
                          </a:rPr>
                          <m:t>𝑠</m:t>
                        </m:r>
                      </m:e>
                    </m:acc>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ενός σημειακού φορτίου </a:t>
                </a:r>
                <a14:m>
                  <m:oMath xmlns:m="http://schemas.openxmlformats.org/officeDocument/2006/math">
                    <m:r>
                      <a:rPr lang="en-US" sz="2200" i="1">
                        <a:latin typeface="Cambria Math" panose="02040503050406030204" pitchFamily="18" charset="0"/>
                      </a:rPr>
                      <m:t>𝑞</m:t>
                    </m:r>
                    <m:r>
                      <a:rPr lang="en-US" sz="2200" i="1">
                        <a:latin typeface="Cambria Math" panose="02040503050406030204" pitchFamily="18" charset="0"/>
                      </a:rPr>
                      <m:t> </m:t>
                    </m:r>
                  </m:oMath>
                </a14:m>
                <a:r>
                  <a:rPr lang="el-GR" sz="2200" dirty="0">
                    <a:latin typeface="Calibri" panose="020F0502020204030204" pitchFamily="34" charset="0"/>
                    <a:cs typeface="Calibri" panose="020F0502020204030204" pitchFamily="34" charset="0"/>
                  </a:rPr>
                  <a:t>στο ηλεκτρικό πεδίο…</a:t>
                </a:r>
              </a:p>
              <a:p>
                <a:pPr lvl="1"/>
                <a:r>
                  <a:rPr lang="en-US" sz="2000" dirty="0">
                    <a:latin typeface="Calibri" panose="020F0502020204030204" pitchFamily="34" charset="0"/>
                    <a:cs typeface="Calibri" panose="020F0502020204030204" pitchFamily="34" charset="0"/>
                  </a:rPr>
                  <a:t>…</a:t>
                </a:r>
                <a:r>
                  <a:rPr lang="el-GR" sz="2000" dirty="0">
                    <a:latin typeface="Calibri" panose="020F0502020204030204" pitchFamily="34" charset="0"/>
                    <a:cs typeface="Calibri" panose="020F0502020204030204" pitchFamily="34" charset="0"/>
                  </a:rPr>
                  <a:t>το έργο της ηλεκτρικής δύναμης που παράγεται στο φορτίο είναι </a:t>
                </a:r>
                <a:br>
                  <a:rPr lang="en-US" dirty="0">
                    <a:latin typeface="Calibri" panose="020F0502020204030204" pitchFamily="34" charset="0"/>
                    <a:cs typeface="Calibri" panose="020F0502020204030204" pitchFamily="34" charset="0"/>
                  </a:rPr>
                </a:br>
                <a:endParaRPr lang="el-GR" b="0" i="1" dirty="0">
                  <a:latin typeface="Calibri" panose="020F0502020204030204" pitchFamily="34" charset="0"/>
                  <a:cs typeface="Calibri" panose="020F0502020204030204" pitchFamily="34" charset="0"/>
                </a:endParaRPr>
              </a:p>
              <a:p>
                <a:pPr marL="411480" lvl="1"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𝑑</m:t>
                      </m:r>
                      <m:sSub>
                        <m:sSubPr>
                          <m:ctrlPr>
                            <a:rPr lang="el-GR" sz="2400" i="1">
                              <a:latin typeface="Cambria Math" panose="02040503050406030204" pitchFamily="18" charset="0"/>
                            </a:rPr>
                          </m:ctrlPr>
                        </m:sSubPr>
                        <m:e>
                          <m:r>
                            <a:rPr lang="en-US" sz="2400" i="1">
                              <a:latin typeface="Cambria Math" panose="02040503050406030204" pitchFamily="18" charset="0"/>
                            </a:rPr>
                            <m:t>𝑊</m:t>
                          </m:r>
                        </m:e>
                        <m:sub>
                          <m:sSub>
                            <m:sSubPr>
                              <m:ctrlPr>
                                <a:rPr lang="en-US" sz="2400" i="1">
                                  <a:latin typeface="Cambria Math" panose="02040503050406030204" pitchFamily="18" charset="0"/>
                                </a:rPr>
                              </m:ctrlPr>
                            </m:sSubPr>
                            <m:e>
                              <m:r>
                                <a:rPr lang="en-US" sz="2400" i="1">
                                  <a:latin typeface="Cambria Math" panose="02040503050406030204" pitchFamily="18" charset="0"/>
                                </a:rPr>
                                <m:t>𝐹</m:t>
                              </m:r>
                            </m:e>
                            <m:sub>
                              <m:r>
                                <a:rPr lang="en-US" sz="2400" i="1">
                                  <a:latin typeface="Cambria Math" panose="02040503050406030204" pitchFamily="18" charset="0"/>
                                </a:rPr>
                                <m:t>𝑒</m:t>
                              </m:r>
                            </m:sub>
                          </m:sSub>
                        </m:sub>
                      </m:sSub>
                      <m:r>
                        <a:rPr lang="en-US" sz="2400" i="1">
                          <a:latin typeface="Cambria Math" panose="02040503050406030204" pitchFamily="18" charset="0"/>
                        </a:rPr>
                        <m:t>=</m:t>
                      </m:r>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𝐹</m:t>
                              </m:r>
                            </m:e>
                          </m:acc>
                        </m:e>
                        <m:sub>
                          <m:r>
                            <a:rPr lang="en-US" sz="2400" i="1">
                              <a:latin typeface="Cambria Math" panose="02040503050406030204" pitchFamily="18" charset="0"/>
                            </a:rPr>
                            <m:t>𝑒</m:t>
                          </m:r>
                        </m:sub>
                      </m:sSub>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𝑑</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𝑠</m:t>
                          </m:r>
                        </m:e>
                      </m:acc>
                      <m:r>
                        <a:rPr lang="en-US" sz="2400" i="1">
                          <a:latin typeface="Cambria Math" panose="02040503050406030204" pitchFamily="18" charset="0"/>
                        </a:rPr>
                        <m:t>=</m:t>
                      </m:r>
                      <m:r>
                        <a:rPr lang="en-US" sz="2400" i="1">
                          <a:latin typeface="Cambria Math" panose="02040503050406030204" pitchFamily="18" charset="0"/>
                        </a:rPr>
                        <m:t>𝑞</m:t>
                      </m:r>
                      <m:acc>
                        <m:accPr>
                          <m:chr m:val="⃗"/>
                          <m:ctrlPr>
                            <a:rPr lang="en-US" sz="2400" i="1">
                              <a:latin typeface="Cambria Math" panose="02040503050406030204" pitchFamily="18" charset="0"/>
                            </a:rPr>
                          </m:ctrlPr>
                        </m:accPr>
                        <m:e>
                          <m:r>
                            <a:rPr lang="en-US" sz="2400" i="1">
                              <a:latin typeface="Cambria Math" panose="02040503050406030204" pitchFamily="18" charset="0"/>
                            </a:rPr>
                            <m:t>𝐸</m:t>
                          </m:r>
                        </m:e>
                      </m:acc>
                      <m:r>
                        <a:rPr lang="el-GR"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𝑑</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𝑠</m:t>
                          </m:r>
                        </m:e>
                      </m:acc>
                    </m:oMath>
                  </m:oMathPara>
                </a14:m>
                <a:endParaRPr lang="en-US" sz="2400" dirty="0">
                  <a:latin typeface="Calibri" panose="020F0502020204030204" pitchFamily="34" charset="0"/>
                  <a:cs typeface="Calibri" panose="020F0502020204030204" pitchFamily="34" charset="0"/>
                </a:endParaRPr>
              </a:p>
              <a:p>
                <a:pPr lvl="1"/>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49" y="1371600"/>
                <a:ext cx="8024651" cy="5181600"/>
              </a:xfrm>
              <a:blipFill>
                <a:blip r:embed="rId3"/>
                <a:stretch>
                  <a:fillRect t="-941"/>
                </a:stretch>
              </a:blipFill>
            </p:spPr>
            <p:txBody>
              <a:bodyPr/>
              <a:lstStyle/>
              <a:p>
                <a:r>
                  <a:rPr lang="en-US">
                    <a:noFill/>
                  </a:rPr>
                  <a:t> </a:t>
                </a:r>
              </a:p>
            </p:txBody>
          </p:sp>
        </mc:Fallback>
      </mc:AlternateContent>
      <p:grpSp>
        <p:nvGrpSpPr>
          <p:cNvPr id="25" name="Group 24"/>
          <p:cNvGrpSpPr/>
          <p:nvPr/>
        </p:nvGrpSpPr>
        <p:grpSpPr>
          <a:xfrm>
            <a:off x="2189515" y="3957486"/>
            <a:ext cx="4549099" cy="2362200"/>
            <a:chOff x="1841530" y="3735028"/>
            <a:chExt cx="4549099" cy="2362200"/>
          </a:xfrm>
        </p:grpSpPr>
        <p:grpSp>
          <p:nvGrpSpPr>
            <p:cNvPr id="7" name="Group 6"/>
            <p:cNvGrpSpPr/>
            <p:nvPr/>
          </p:nvGrpSpPr>
          <p:grpSpPr>
            <a:xfrm>
              <a:off x="1841530" y="3735028"/>
              <a:ext cx="4549099" cy="2362200"/>
              <a:chOff x="3810000" y="3866535"/>
              <a:chExt cx="4549099" cy="2362200"/>
            </a:xfrm>
          </p:grpSpPr>
          <p:grpSp>
            <p:nvGrpSpPr>
              <p:cNvPr id="8" name="Group 7"/>
              <p:cNvGrpSpPr/>
              <p:nvPr/>
            </p:nvGrpSpPr>
            <p:grpSpPr>
              <a:xfrm>
                <a:off x="3810000" y="3866535"/>
                <a:ext cx="4549099" cy="2362200"/>
                <a:chOff x="1219200" y="3581400"/>
                <a:chExt cx="4549099" cy="2362200"/>
              </a:xfrm>
            </p:grpSpPr>
            <p:grpSp>
              <p:nvGrpSpPr>
                <p:cNvPr id="10" name="Group 9"/>
                <p:cNvGrpSpPr/>
                <p:nvPr/>
              </p:nvGrpSpPr>
              <p:grpSpPr>
                <a:xfrm>
                  <a:off x="1219200" y="3581400"/>
                  <a:ext cx="4191000" cy="2362200"/>
                  <a:chOff x="1219200" y="3581400"/>
                  <a:chExt cx="4191000" cy="2362200"/>
                </a:xfrm>
              </p:grpSpPr>
              <p:cxnSp>
                <p:nvCxnSpPr>
                  <p:cNvPr id="14" name="Straight Arrow Connector 13"/>
                  <p:cNvCxnSpPr/>
                  <p:nvPr/>
                </p:nvCxnSpPr>
                <p:spPr>
                  <a:xfrm flipV="1">
                    <a:off x="1219200" y="3581400"/>
                    <a:ext cx="4114800" cy="9906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219200" y="4419600"/>
                    <a:ext cx="4191000" cy="45597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219200" y="5105400"/>
                    <a:ext cx="4191000" cy="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219200" y="5331542"/>
                    <a:ext cx="4191000" cy="61205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Oval 10"/>
                <p:cNvSpPr/>
                <p:nvPr/>
              </p:nvSpPr>
              <p:spPr>
                <a:xfrm>
                  <a:off x="2785002" y="4372283"/>
                  <a:ext cx="228600" cy="2286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12" name="Straight Arrow Connector 11"/>
                <p:cNvCxnSpPr/>
                <p:nvPr/>
              </p:nvCxnSpPr>
              <p:spPr>
                <a:xfrm flipV="1">
                  <a:off x="4267200" y="4171336"/>
                  <a:ext cx="685800" cy="114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4743660" y="3760934"/>
                      <a:ext cx="1024639" cy="4029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3" name="Rectangle 12"/>
                    <p:cNvSpPr>
                      <a:spLocks noRot="1" noChangeAspect="1" noMove="1" noResize="1" noEditPoints="1" noAdjustHandles="1" noChangeArrowheads="1" noChangeShapeType="1" noTextEdit="1"/>
                    </p:cNvSpPr>
                    <p:nvPr/>
                  </p:nvSpPr>
                  <p:spPr>
                    <a:xfrm>
                      <a:off x="4743660" y="3760934"/>
                      <a:ext cx="1024639" cy="402931"/>
                    </a:xfrm>
                    <a:prstGeom prst="rect">
                      <a:avLst/>
                    </a:prstGeom>
                    <a:blipFill>
                      <a:blip r:embed="rId4"/>
                      <a:stretch>
                        <a:fillRect t="-21212" b="-757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5286235" y="4553652"/>
                    <a:ext cx="3695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5286235" y="4553652"/>
                    <a:ext cx="369588" cy="369332"/>
                  </a:xfrm>
                  <a:prstGeom prst="rect">
                    <a:avLst/>
                  </a:prstGeom>
                  <a:blipFill rotWithShape="0">
                    <a:blip r:embed="rId5"/>
                    <a:stretch>
                      <a:fillRect b="-6667"/>
                    </a:stretch>
                  </a:blipFill>
                </p:spPr>
                <p:txBody>
                  <a:bodyPr/>
                  <a:lstStyle/>
                  <a:p>
                    <a:r>
                      <a:rPr lang="el-GR">
                        <a:noFill/>
                      </a:rPr>
                      <a:t> </a:t>
                    </a:r>
                  </a:p>
                </p:txBody>
              </p:sp>
            </mc:Fallback>
          </mc:AlternateContent>
        </p:grpSp>
        <p:grpSp>
          <p:nvGrpSpPr>
            <p:cNvPr id="24" name="Group 23"/>
            <p:cNvGrpSpPr/>
            <p:nvPr/>
          </p:nvGrpSpPr>
          <p:grpSpPr>
            <a:xfrm>
              <a:off x="3638340" y="4104448"/>
              <a:ext cx="914400" cy="524702"/>
              <a:chOff x="3638340" y="4104448"/>
              <a:chExt cx="914400" cy="524702"/>
            </a:xfrm>
          </p:grpSpPr>
          <p:cxnSp>
            <p:nvCxnSpPr>
              <p:cNvPr id="18" name="Straight Arrow Connector 17"/>
              <p:cNvCxnSpPr/>
              <p:nvPr/>
            </p:nvCxnSpPr>
            <p:spPr>
              <a:xfrm flipV="1">
                <a:off x="3638340" y="4514850"/>
                <a:ext cx="685800" cy="114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p:cNvSpPr/>
                  <p:nvPr/>
                </p:nvSpPr>
                <p:spPr>
                  <a:xfrm>
                    <a:off x="4114800" y="4104448"/>
                    <a:ext cx="437940" cy="4029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acc>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4114800" y="4104448"/>
                    <a:ext cx="437940" cy="402931"/>
                  </a:xfrm>
                  <a:prstGeom prst="rect">
                    <a:avLst/>
                  </a:prstGeom>
                  <a:blipFill rotWithShape="0">
                    <a:blip r:embed="rId6"/>
                    <a:stretch>
                      <a:fillRect t="-21212" r="-26389"/>
                    </a:stretch>
                  </a:blipFill>
                </p:spPr>
                <p:txBody>
                  <a:bodyPr/>
                  <a:lstStyle/>
                  <a:p>
                    <a:r>
                      <a:rPr lang="el-GR">
                        <a:noFill/>
                      </a:rPr>
                      <a:t> </a:t>
                    </a:r>
                  </a:p>
                </p:txBody>
              </p:sp>
            </mc:Fallback>
          </mc:AlternateContent>
        </p:grpSp>
        <p:sp>
          <p:nvSpPr>
            <p:cNvPr id="20" name="Oval 19"/>
            <p:cNvSpPr/>
            <p:nvPr/>
          </p:nvSpPr>
          <p:spPr>
            <a:xfrm>
              <a:off x="4658522" y="4343400"/>
              <a:ext cx="228600" cy="2286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21" name="Straight Arrow Connector 20"/>
            <p:cNvCxnSpPr/>
            <p:nvPr/>
          </p:nvCxnSpPr>
          <p:spPr>
            <a:xfrm flipV="1">
              <a:off x="3521632" y="4810227"/>
              <a:ext cx="1365490" cy="141541"/>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4165656" y="4946622"/>
                  <a:ext cx="30380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acc>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165656" y="4946622"/>
                  <a:ext cx="303801" cy="276999"/>
                </a:xfrm>
                <a:prstGeom prst="rect">
                  <a:avLst/>
                </a:prstGeom>
                <a:blipFill rotWithShape="0">
                  <a:blip r:embed="rId7"/>
                  <a:stretch>
                    <a:fillRect l="-20000" t="-46667" r="-106000" b="-1111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595702" y="4229100"/>
                  <a:ext cx="3695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4595702" y="4229100"/>
                  <a:ext cx="369588" cy="369332"/>
                </a:xfrm>
                <a:prstGeom prst="rect">
                  <a:avLst/>
                </a:prstGeom>
                <a:blipFill rotWithShape="0">
                  <a:blip r:embed="rId8"/>
                  <a:stretch>
                    <a:fillRect b="-6557"/>
                  </a:stretch>
                </a:blipFill>
              </p:spPr>
              <p:txBody>
                <a:bodyPr/>
                <a:lstStyle/>
                <a:p>
                  <a:r>
                    <a:rPr lang="el-GR">
                      <a:noFill/>
                    </a:rPr>
                    <a:t> </a:t>
                  </a:r>
                </a:p>
              </p:txBody>
            </p:sp>
          </mc:Fallback>
        </mc:AlternateContent>
      </p:grpSp>
      <p:pic>
        <p:nvPicPr>
          <p:cNvPr id="28" name="Picture 2" descr="http://photos1.blogger.com/x/blogger/3569/2389/1600/760725/Decorated_tree.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63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7948451" cy="5334000"/>
              </a:xfrm>
            </p:spPr>
            <p:txBody>
              <a:bodyPr>
                <a:normAutofit/>
              </a:bodyPr>
              <a:lstStyle/>
              <a:p>
                <a:r>
                  <a:rPr lang="el-GR" b="1" dirty="0">
                    <a:latin typeface="Calibri" panose="020F0502020204030204" pitchFamily="34" charset="0"/>
                    <a:cs typeface="Calibri" panose="020F0502020204030204" pitchFamily="34" charset="0"/>
                  </a:rPr>
                  <a:t>Ηλεκτρικό Δυναμικό </a:t>
                </a:r>
                <a:endParaRPr lang="en-US" dirty="0">
                  <a:latin typeface="Calibri" panose="020F0502020204030204" pitchFamily="34" charset="0"/>
                  <a:cs typeface="Calibri" panose="020F0502020204030204" pitchFamily="34" charset="0"/>
                </a:endParaRPr>
              </a:p>
              <a:p>
                <a:pPr lvl="1"/>
                <a:r>
                  <a:rPr lang="el-GR" sz="2100" dirty="0">
                    <a:latin typeface="Calibri" panose="020F0502020204030204" pitchFamily="34" charset="0"/>
                    <a:cs typeface="Calibri" panose="020F0502020204030204" pitchFamily="34" charset="0"/>
                  </a:rPr>
                  <a:t>Θυμηθείτε: το έργο μιας </a:t>
                </a:r>
                <a:r>
                  <a:rPr lang="el-GR" sz="2100" b="1" dirty="0">
                    <a:latin typeface="Calibri" panose="020F0502020204030204" pitchFamily="34" charset="0"/>
                    <a:cs typeface="Calibri" panose="020F0502020204030204" pitchFamily="34" charset="0"/>
                  </a:rPr>
                  <a:t>εσωτερικής</a:t>
                </a:r>
                <a:r>
                  <a:rPr lang="el-GR" sz="2100" dirty="0">
                    <a:latin typeface="Calibri" panose="020F0502020204030204" pitchFamily="34" charset="0"/>
                    <a:cs typeface="Calibri" panose="020F0502020204030204" pitchFamily="34" charset="0"/>
                  </a:rPr>
                  <a:t> </a:t>
                </a:r>
                <a:r>
                  <a:rPr lang="el-GR" sz="2100" b="1" dirty="0">
                    <a:latin typeface="Calibri" panose="020F0502020204030204" pitchFamily="34" charset="0"/>
                    <a:cs typeface="Calibri" panose="020F0502020204030204" pitchFamily="34" charset="0"/>
                  </a:rPr>
                  <a:t>συντηρητικής</a:t>
                </a:r>
                <a:r>
                  <a:rPr lang="el-GR" sz="2100" dirty="0">
                    <a:latin typeface="Calibri" panose="020F0502020204030204" pitchFamily="34" charset="0"/>
                    <a:cs typeface="Calibri" panose="020F0502020204030204" pitchFamily="34" charset="0"/>
                  </a:rPr>
                  <a:t> δύναμης σε ένα σύστημα ισούται με την αρνητική μεταβολή της </a:t>
                </a:r>
                <a:r>
                  <a:rPr lang="el-GR" sz="2100" b="1" dirty="0">
                    <a:latin typeface="Calibri" panose="020F0502020204030204" pitchFamily="34" charset="0"/>
                    <a:cs typeface="Calibri" panose="020F0502020204030204" pitchFamily="34" charset="0"/>
                  </a:rPr>
                  <a:t>δυναμικής του ενέργειας: της </a:t>
                </a:r>
                <a:r>
                  <a:rPr lang="el-GR" sz="2100" b="1" dirty="0">
                    <a:solidFill>
                      <a:srgbClr val="EA328E"/>
                    </a:solidFill>
                    <a:latin typeface="Calibri" panose="020F0502020204030204" pitchFamily="34" charset="0"/>
                    <a:cs typeface="Calibri" panose="020F0502020204030204" pitchFamily="34" charset="0"/>
                  </a:rPr>
                  <a:t>ηλεκτρικής</a:t>
                </a:r>
                <a:r>
                  <a:rPr lang="el-GR" sz="2100" b="1" dirty="0">
                    <a:latin typeface="Calibri" panose="020F0502020204030204" pitchFamily="34" charset="0"/>
                    <a:cs typeface="Calibri" panose="020F0502020204030204" pitchFamily="34" charset="0"/>
                  </a:rPr>
                  <a:t> δυναμικής του ενέργειας!</a:t>
                </a:r>
                <a:endParaRPr lang="en-US" sz="2100" b="1" dirty="0">
                  <a:latin typeface="Calibri" panose="020F0502020204030204" pitchFamily="34" charset="0"/>
                  <a:cs typeface="Calibri" panose="020F0502020204030204" pitchFamily="34" charset="0"/>
                </a:endParaRPr>
              </a:p>
              <a:p>
                <a:pPr lvl="1"/>
                <a:endParaRPr lang="en-US" sz="700" i="1" dirty="0">
                  <a:latin typeface="Calibri" panose="020F0502020204030204" pitchFamily="34" charset="0"/>
                  <a:cs typeface="Calibri" panose="020F0502020204030204" pitchFamily="34" charset="0"/>
                </a:endParaRPr>
              </a:p>
              <a:p>
                <a:pPr marL="411480" lvl="1"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𝑑</m:t>
                      </m:r>
                      <m:sSub>
                        <m:sSubPr>
                          <m:ctrlPr>
                            <a:rPr lang="el-GR" sz="2400" i="1">
                              <a:latin typeface="Cambria Math" panose="02040503050406030204" pitchFamily="18" charset="0"/>
                            </a:rPr>
                          </m:ctrlPr>
                        </m:sSubPr>
                        <m:e>
                          <m:r>
                            <a:rPr lang="en-US" sz="2400" i="1">
                              <a:latin typeface="Cambria Math" panose="02040503050406030204" pitchFamily="18" charset="0"/>
                            </a:rPr>
                            <m:t>𝑊</m:t>
                          </m:r>
                        </m:e>
                        <m:sub>
                          <m:sSub>
                            <m:sSubPr>
                              <m:ctrlPr>
                                <a:rPr lang="en-US" sz="2400" i="1">
                                  <a:latin typeface="Cambria Math" panose="02040503050406030204" pitchFamily="18" charset="0"/>
                                </a:rPr>
                              </m:ctrlPr>
                            </m:sSubPr>
                            <m:e>
                              <m:r>
                                <a:rPr lang="en-US" sz="2400" i="1">
                                  <a:latin typeface="Cambria Math" panose="02040503050406030204" pitchFamily="18" charset="0"/>
                                </a:rPr>
                                <m:t>𝐹</m:t>
                              </m:r>
                            </m:e>
                            <m:sub>
                              <m:r>
                                <a:rPr lang="en-US" sz="2400" i="1">
                                  <a:latin typeface="Cambria Math" panose="02040503050406030204" pitchFamily="18" charset="0"/>
                                </a:rPr>
                                <m:t>𝑒</m:t>
                              </m:r>
                            </m:sub>
                          </m:sSub>
                        </m:sub>
                      </m:sSub>
                      <m:r>
                        <a:rPr lang="en-US" sz="2400" i="1">
                          <a:latin typeface="Cambria Math" panose="02040503050406030204" pitchFamily="18" charset="0"/>
                        </a:rPr>
                        <m:t>=−</m:t>
                      </m:r>
                      <m:r>
                        <a:rPr lang="en-US" sz="2400" i="1">
                          <a:latin typeface="Cambria Math" panose="02040503050406030204" pitchFamily="18" charset="0"/>
                        </a:rPr>
                        <m:t>𝑑</m:t>
                      </m:r>
                      <m:sSub>
                        <m:sSubPr>
                          <m:ctrlPr>
                            <a:rPr lang="el-GR" sz="2400" i="1">
                              <a:latin typeface="Cambria Math" panose="02040503050406030204" pitchFamily="18" charset="0"/>
                            </a:rPr>
                          </m:ctrlPr>
                        </m:sSubPr>
                        <m:e>
                          <m:r>
                            <a:rPr lang="en-US" sz="2400" i="1">
                              <a:latin typeface="Cambria Math" panose="02040503050406030204" pitchFamily="18" charset="0"/>
                            </a:rPr>
                            <m:t>𝑈</m:t>
                          </m:r>
                        </m:e>
                        <m:sub>
                          <m:r>
                            <a:rPr lang="en-US" sz="2400" i="1">
                              <a:latin typeface="Cambria Math" panose="02040503050406030204" pitchFamily="18" charset="0"/>
                            </a:rPr>
                            <m:t>𝑒</m:t>
                          </m:r>
                        </m:sub>
                      </m:sSub>
                    </m:oMath>
                  </m:oMathPara>
                </a14:m>
                <a:endParaRPr lang="en-US" sz="240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Άρα </a:t>
                </a:r>
                <a:endParaRPr lang="en-US" b="0" i="1" dirty="0">
                  <a:latin typeface="Calibri" panose="020F0502020204030204" pitchFamily="34" charset="0"/>
                  <a:cs typeface="Calibri" panose="020F0502020204030204" pitchFamily="34" charset="0"/>
                </a:endParaRPr>
              </a:p>
              <a:p>
                <a:pPr marL="41148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𝑒</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𝑒</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𝑠</m:t>
                          </m:r>
                        </m:e>
                      </m:acc>
                      <m:r>
                        <a:rPr lang="en-US" b="0" i="1" smtClean="0">
                          <a:latin typeface="Cambria Math" panose="02040503050406030204" pitchFamily="18" charset="0"/>
                        </a:rPr>
                        <m:t>=−</m:t>
                      </m:r>
                      <m:r>
                        <a:rPr lang="en-US" i="1">
                          <a:latin typeface="Cambria Math" panose="02040503050406030204" pitchFamily="18" charset="0"/>
                        </a:rPr>
                        <m:t>𝑞</m:t>
                      </m:r>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oMath>
                  </m:oMathPara>
                </a14:m>
                <a:endParaRPr lang="el-GR"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Για πεπερασμένη μετατόπιση από</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ένα σημείο (Α) στο (Β) είναι</a:t>
                </a:r>
                <a:endParaRPr lang="en-US" b="0" i="0" dirty="0">
                  <a:latin typeface="Calibri" panose="020F0502020204030204" pitchFamily="34" charset="0"/>
                  <a:cs typeface="Calibri" panose="020F0502020204030204" pitchFamily="34" charset="0"/>
                </a:endParaRPr>
              </a:p>
              <a:p>
                <a:pPr marL="411480" lvl="1"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𝛥</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𝑒</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𝑒</m:t>
                              </m:r>
                            </m:sub>
                          </m:sSub>
                        </m:sub>
                      </m:sSub>
                      <m:r>
                        <a:rPr lang="en-US" b="0" i="0" smtClean="0">
                          <a:latin typeface="Cambria Math" panose="02040503050406030204" pitchFamily="18" charset="0"/>
                        </a:rPr>
                        <m:t>=</m:t>
                      </m:r>
                      <m:r>
                        <a:rPr lang="el-GR" b="0" i="1" smtClean="0">
                          <a:latin typeface="Cambria Math" panose="02040503050406030204" pitchFamily="18" charset="0"/>
                        </a:rPr>
                        <m:t>−</m:t>
                      </m:r>
                      <m:nary>
                        <m:naryPr>
                          <m:subHide m:val="on"/>
                          <m:supHide m:val="on"/>
                          <m:ctrlPr>
                            <a:rPr lang="el-GR" b="0" i="1" smtClean="0">
                              <a:latin typeface="Cambria Math" panose="02040503050406030204" pitchFamily="18" charset="0"/>
                            </a:rPr>
                          </m:ctrlPr>
                        </m:naryPr>
                        <m:sub/>
                        <m:sup/>
                        <m:e>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𝑒</m:t>
                                  </m:r>
                                </m:sub>
                              </m:sSub>
                            </m:sub>
                          </m:sSub>
                        </m:e>
                      </m:nary>
                      <m:r>
                        <a:rPr lang="en-US" b="0" i="1" smtClean="0">
                          <a:latin typeface="Cambria Math" panose="02040503050406030204" pitchFamily="18" charset="0"/>
                        </a:rPr>
                        <m:t>=</m:t>
                      </m:r>
                      <m:nary>
                        <m:naryPr>
                          <m:subHide m:val="on"/>
                          <m:supHide m:val="on"/>
                          <m:ctrlPr>
                            <a:rPr lang="en-US" b="0" i="1" smtClean="0">
                              <a:latin typeface="Cambria Math" panose="02040503050406030204" pitchFamily="18" charset="0"/>
                            </a:rPr>
                          </m:ctrlPr>
                        </m:naryPr>
                        <m:sub/>
                        <m:sup/>
                        <m:e>
                          <m:r>
                            <a:rPr lang="en-US" i="1">
                              <a:latin typeface="Cambria Math" panose="02040503050406030204" pitchFamily="18" charset="0"/>
                            </a:rPr>
                            <m:t>−</m:t>
                          </m:r>
                          <m:r>
                            <a:rPr lang="en-US" i="1">
                              <a:latin typeface="Cambria Math" panose="02040503050406030204" pitchFamily="18" charset="0"/>
                            </a:rPr>
                            <m:t>𝑞</m:t>
                          </m:r>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r>
                        <a:rPr lang="en-US" b="0" i="1" smtClean="0">
                          <a:latin typeface="Cambria Math" panose="02040503050406030204" pitchFamily="18" charset="0"/>
                        </a:rPr>
                        <m:t>=</m:t>
                      </m:r>
                      <m:r>
                        <a:rPr lang="en-US" b="0" i="0" smtClean="0">
                          <a:latin typeface="Cambria Math" panose="02040503050406030204" pitchFamily="18" charset="0"/>
                        </a:rPr>
                        <m:t>−</m:t>
                      </m:r>
                      <m:r>
                        <a:rPr lang="en-US" b="0" i="1" smtClean="0">
                          <a:latin typeface="Cambria Math" panose="02040503050406030204" pitchFamily="18" charset="0"/>
                        </a:rPr>
                        <m:t>𝑞</m:t>
                      </m:r>
                      <m:nary>
                        <m:naryPr>
                          <m:limLoc m:val="undOvr"/>
                          <m:ctrlPr>
                            <a:rPr lang="en-US" b="0" i="1" smtClean="0">
                              <a:latin typeface="Cambria Math" panose="02040503050406030204" pitchFamily="18" charset="0"/>
                            </a:rPr>
                          </m:ctrlPr>
                        </m:naryPr>
                        <m:sub>
                          <m:r>
                            <m:rPr>
                              <m:brk m:alnAt="24"/>
                            </m:rPr>
                            <a:rPr lang="en-US" b="0" i="1" smtClean="0">
                              <a:latin typeface="Cambria Math" panose="02040503050406030204" pitchFamily="18" charset="0"/>
                            </a:rPr>
                            <m:t>𝐴</m:t>
                          </m:r>
                        </m:sub>
                        <m:sup>
                          <m:r>
                            <a:rPr lang="en-US" b="0" i="1" smtClean="0">
                              <a:latin typeface="Cambria Math" panose="02040503050406030204" pitchFamily="18" charset="0"/>
                            </a:rPr>
                            <m:t>𝐵</m:t>
                          </m:r>
                        </m:sup>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r>
                            <a:rPr lang="el-GR"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𝑠</m:t>
                              </m:r>
                            </m:e>
                          </m:acc>
                        </m:e>
                      </m:nary>
                    </m:oMath>
                    <m:oMath xmlns:m="http://schemas.openxmlformats.org/officeDocument/2006/math">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𝑊</m:t>
                          </m:r>
                        </m:e>
                        <m: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𝑒</m:t>
                              </m:r>
                            </m:sub>
                          </m:sSub>
                        </m:sub>
                      </m:sSub>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𝑞</m:t>
                      </m:r>
                      <m:nary>
                        <m:naryPr>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𝐴</m:t>
                          </m:r>
                        </m:sub>
                        <m:sup>
                          <m:r>
                            <a:rPr lang="en-US" b="0" i="1" smtClean="0">
                              <a:latin typeface="Cambria Math" panose="02040503050406030204" pitchFamily="18" charset="0"/>
                            </a:rPr>
                            <m:t>𝐵</m:t>
                          </m:r>
                        </m:sup>
                        <m:e>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oMath>
                  </m:oMathPara>
                </a14:m>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7948451" cy="5334000"/>
              </a:xfrm>
              <a:blipFill>
                <a:blip r:embed="rId3"/>
                <a:stretch>
                  <a:fillRect t="-914" r="-9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5211596" y="5572634"/>
                <a:ext cx="3404812" cy="834688"/>
              </a:xfrm>
              <a:prstGeom prst="horizontalScroll">
                <a:avLst>
                  <a:gd name="adj" fmla="val 13338"/>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0000"/>
                    </a:solidFill>
                    <a:effectLst/>
                    <a:uLnTx/>
                    <a:uFillTx/>
                    <a:latin typeface="Cambria" panose="02040503050406030204"/>
                    <a:ea typeface="+mn-ea"/>
                    <a:cs typeface="+mn-cs"/>
                  </a:rPr>
                  <a:t>Δεν εξαρτάται </a:t>
                </a:r>
                <a:r>
                  <a:rPr kumimoji="0" lang="el-GR" sz="1600" b="1" i="0" u="none" strike="noStrike" kern="1200" cap="none" spc="0" normalizeH="0" baseline="0" noProof="0" dirty="0" err="1">
                    <a:ln>
                      <a:noFill/>
                    </a:ln>
                    <a:solidFill>
                      <a:srgbClr val="FF0000"/>
                    </a:solidFill>
                    <a:effectLst/>
                    <a:uLnTx/>
                    <a:uFillTx/>
                    <a:latin typeface="Cambria" panose="02040503050406030204"/>
                    <a:ea typeface="+mn-ea"/>
                    <a:cs typeface="+mn-cs"/>
                  </a:rPr>
                  <a:t>απ</a:t>
                </a:r>
                <a:r>
                  <a:rPr kumimoji="0" lang="en-US" sz="1600" b="1" i="0" u="none" strike="noStrike" kern="1200" cap="none" spc="0" normalizeH="0" baseline="0" noProof="0" dirty="0">
                    <a:ln>
                      <a:noFill/>
                    </a:ln>
                    <a:solidFill>
                      <a:srgbClr val="FF0000"/>
                    </a:solidFill>
                    <a:effectLst/>
                    <a:uLnTx/>
                    <a:uFillTx/>
                    <a:latin typeface="Cambria" panose="02040503050406030204"/>
                    <a:ea typeface="+mn-ea"/>
                    <a:cs typeface="+mn-cs"/>
                  </a:rPr>
                  <a:t>’</a:t>
                </a:r>
                <a:r>
                  <a:rPr kumimoji="0" lang="el-GR" sz="1600" b="1" i="0" u="none" strike="noStrike" kern="1200" cap="none" spc="0" normalizeH="0" baseline="0" noProof="0" dirty="0">
                    <a:ln>
                      <a:noFill/>
                    </a:ln>
                    <a:solidFill>
                      <a:srgbClr val="FF0000"/>
                    </a:solidFill>
                    <a:effectLst/>
                    <a:uLnTx/>
                    <a:uFillTx/>
                    <a:latin typeface="Cambria" panose="02040503050406030204"/>
                    <a:ea typeface="+mn-ea"/>
                    <a:cs typeface="+mn-cs"/>
                  </a:rPr>
                  <a:t>το μονοπάτι:</a:t>
                </a:r>
                <a:r>
                  <a:rPr kumimoji="0" lang="en-US" sz="1600" b="1" i="0" u="none" strike="noStrike" kern="1200" cap="none" spc="0" normalizeH="0" baseline="0" noProof="0" dirty="0">
                    <a:ln>
                      <a:noFill/>
                    </a:ln>
                    <a:solidFill>
                      <a:srgbClr val="FF0000"/>
                    </a:solidFill>
                    <a:effectLst/>
                    <a:uLnTx/>
                    <a:uFillTx/>
                    <a:latin typeface="Cambria" panose="02040503050406030204"/>
                    <a:ea typeface="+mn-ea"/>
                    <a:cs typeface="+mn-cs"/>
                  </a:rPr>
                  <a:t> </a:t>
                </a:r>
                <a14:m>
                  <m:oMath xmlns:m="http://schemas.openxmlformats.org/officeDocument/2006/math">
                    <m:acc>
                      <m:accPr>
                        <m:chr m:val="⃗"/>
                        <m:ctrlPr>
                          <a:rPr kumimoji="0" lang="en-US" sz="1600" b="1" i="1" u="none" strike="noStrike" kern="1200" cap="none" spc="0" normalizeH="0" baseline="0" noProof="0" dirty="0">
                            <a:ln>
                              <a:noFill/>
                            </a:ln>
                            <a:solidFill>
                              <a:srgbClr val="FF0000"/>
                            </a:solidFill>
                            <a:effectLst/>
                            <a:uLnTx/>
                            <a:uFillTx/>
                            <a:latin typeface="Cambria Math" panose="02040503050406030204" pitchFamily="18" charset="0"/>
                            <a:ea typeface="+mn-ea"/>
                            <a:cs typeface="+mn-cs"/>
                          </a:rPr>
                        </m:ctrlPr>
                      </m:accPr>
                      <m:e>
                        <m:sSub>
                          <m:sSubPr>
                            <m:ctrlPr>
                              <a:rPr kumimoji="0" lang="en-US" sz="1600" b="1" i="1" u="none" strike="noStrike" kern="1200" cap="none" spc="0" normalizeH="0" baseline="0" noProof="0" dirty="0">
                                <a:ln>
                                  <a:noFill/>
                                </a:ln>
                                <a:solidFill>
                                  <a:srgbClr val="FF0000"/>
                                </a:solidFill>
                                <a:effectLst/>
                                <a:uLnTx/>
                                <a:uFillTx/>
                                <a:latin typeface="Cambria Math" panose="02040503050406030204" pitchFamily="18" charset="0"/>
                                <a:ea typeface="+mn-ea"/>
                                <a:cs typeface="+mn-cs"/>
                              </a:rPr>
                            </m:ctrlPr>
                          </m:sSubPr>
                          <m:e>
                            <m:r>
                              <a:rPr kumimoji="0" lang="en-US" sz="1600" b="1" i="0" u="none" strike="noStrike" kern="1200" cap="none" spc="0" normalizeH="0" baseline="0" noProof="0" dirty="0">
                                <a:ln>
                                  <a:noFill/>
                                </a:ln>
                                <a:solidFill>
                                  <a:srgbClr val="FF0000"/>
                                </a:solidFill>
                                <a:effectLst/>
                                <a:uLnTx/>
                                <a:uFillTx/>
                                <a:latin typeface="Cambria Math" panose="02040503050406030204" pitchFamily="18" charset="0"/>
                                <a:ea typeface="+mn-ea"/>
                                <a:cs typeface="+mn-cs"/>
                              </a:rPr>
                              <m:t>𝐅</m:t>
                            </m:r>
                          </m:e>
                          <m:sub>
                            <m:r>
                              <a:rPr kumimoji="0" lang="en-US" sz="1600" b="1" i="0" u="none" strike="noStrike" kern="1200" cap="none" spc="0" normalizeH="0" baseline="0" noProof="0" dirty="0">
                                <a:ln>
                                  <a:noFill/>
                                </a:ln>
                                <a:solidFill>
                                  <a:srgbClr val="FF0000"/>
                                </a:solidFill>
                                <a:effectLst/>
                                <a:uLnTx/>
                                <a:uFillTx/>
                                <a:latin typeface="Cambria Math" panose="02040503050406030204" pitchFamily="18" charset="0"/>
                                <a:ea typeface="+mn-ea"/>
                                <a:cs typeface="+mn-cs"/>
                              </a:rPr>
                              <m:t>𝐞</m:t>
                            </m:r>
                          </m:sub>
                        </m:sSub>
                      </m:e>
                    </m:acc>
                    <m:r>
                      <a:rPr kumimoji="0" lang="en-US" sz="1600" b="1" i="0" u="none" strike="noStrike" kern="1200" cap="none" spc="0" normalizeH="0" baseline="0" noProof="0" dirty="0">
                        <a:ln>
                          <a:noFill/>
                        </a:ln>
                        <a:solidFill>
                          <a:srgbClr val="FF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dirty="0">
                        <a:ln>
                          <a:noFill/>
                        </a:ln>
                        <a:solidFill>
                          <a:srgbClr val="FF0000"/>
                        </a:solidFill>
                        <a:effectLst/>
                        <a:uLnTx/>
                        <a:uFillTx/>
                        <a:latin typeface="Cambria Math" panose="02040503050406030204" pitchFamily="18" charset="0"/>
                        <a:ea typeface="+mn-ea"/>
                        <a:cs typeface="+mn-cs"/>
                      </a:rPr>
                      <m:t>𝒒</m:t>
                    </m:r>
                    <m:acc>
                      <m:accPr>
                        <m:chr m:val="⃗"/>
                        <m:ctrlPr>
                          <a:rPr kumimoji="0" lang="el-GR" sz="1600" b="1" i="1" u="none" strike="noStrike" kern="1200" cap="none" spc="0" normalizeH="0" baseline="0" noProof="0" dirty="0">
                            <a:ln>
                              <a:noFill/>
                            </a:ln>
                            <a:solidFill>
                              <a:srgbClr val="FF0000"/>
                            </a:solidFill>
                            <a:effectLst/>
                            <a:uLnTx/>
                            <a:uFillTx/>
                            <a:latin typeface="Cambria Math" panose="02040503050406030204" pitchFamily="18" charset="0"/>
                            <a:ea typeface="+mn-ea"/>
                            <a:cs typeface="+mn-cs"/>
                          </a:rPr>
                        </m:ctrlPr>
                      </m:accPr>
                      <m:e>
                        <m:r>
                          <a:rPr kumimoji="0" lang="en-US" sz="1600" b="1" i="1" u="none" strike="noStrike" kern="1200" cap="none" spc="0" normalizeH="0" baseline="0" noProof="0" dirty="0">
                            <a:ln>
                              <a:noFill/>
                            </a:ln>
                            <a:solidFill>
                              <a:srgbClr val="FF0000"/>
                            </a:solidFill>
                            <a:effectLst/>
                            <a:uLnTx/>
                            <a:uFillTx/>
                            <a:latin typeface="Cambria Math" panose="02040503050406030204" pitchFamily="18" charset="0"/>
                            <a:ea typeface="+mn-ea"/>
                            <a:cs typeface="+mn-cs"/>
                          </a:rPr>
                          <m:t>𝑬</m:t>
                        </m:r>
                      </m:e>
                    </m:acc>
                  </m:oMath>
                </a14:m>
                <a:r>
                  <a:rPr kumimoji="0" lang="en-US" sz="1600" b="1" i="0" u="none" strike="noStrike" kern="1200" cap="none" spc="0" normalizeH="0" baseline="0" noProof="0" dirty="0">
                    <a:ln>
                      <a:noFill/>
                    </a:ln>
                    <a:solidFill>
                      <a:srgbClr val="FF0000"/>
                    </a:solidFill>
                    <a:effectLst/>
                    <a:uLnTx/>
                    <a:uFillTx/>
                    <a:latin typeface="Cambria" panose="02040503050406030204"/>
                    <a:ea typeface="+mn-ea"/>
                    <a:cs typeface="+mn-cs"/>
                  </a:rPr>
                  <a:t> </a:t>
                </a:r>
                <a:r>
                  <a:rPr kumimoji="0" lang="el-GR" sz="1600" b="1" i="0" u="none" strike="noStrike" kern="1200" cap="none" spc="0" normalizeH="0" baseline="0" noProof="0" dirty="0">
                    <a:ln>
                      <a:noFill/>
                    </a:ln>
                    <a:solidFill>
                      <a:srgbClr val="FF0000"/>
                    </a:solidFill>
                    <a:effectLst/>
                    <a:uLnTx/>
                    <a:uFillTx/>
                    <a:latin typeface="Cambria" panose="02040503050406030204"/>
                    <a:ea typeface="+mn-ea"/>
                    <a:cs typeface="+mn-cs"/>
                  </a:rPr>
                  <a:t>συντηρητική δύναμη!</a:t>
                </a:r>
              </a:p>
            </p:txBody>
          </p:sp>
        </mc:Choice>
        <mc:Fallback xmlns="">
          <p:sp>
            <p:nvSpPr>
              <p:cNvPr id="4" name="TextBox 3"/>
              <p:cNvSpPr txBox="1">
                <a:spLocks noRot="1" noChangeAspect="1" noMove="1" noResize="1" noEditPoints="1" noAdjustHandles="1" noChangeArrowheads="1" noChangeShapeType="1" noTextEdit="1"/>
              </p:cNvSpPr>
              <p:nvPr/>
            </p:nvSpPr>
            <p:spPr>
              <a:xfrm>
                <a:off x="5211596" y="5572634"/>
                <a:ext cx="3404812" cy="834688"/>
              </a:xfrm>
              <a:prstGeom prst="horizontalScroll">
                <a:avLst>
                  <a:gd name="adj" fmla="val 13338"/>
                </a:avLst>
              </a:prstGeom>
              <a:blipFill>
                <a:blip r:embed="rId4"/>
                <a:stretch>
                  <a:fillRect/>
                </a:stretch>
              </a:blipFill>
              <a:ln>
                <a:solidFill>
                  <a:schemeClr val="accent1"/>
                </a:solidFill>
              </a:ln>
            </p:spPr>
            <p:txBody>
              <a:bodyPr/>
              <a:lstStyle/>
              <a:p>
                <a:r>
                  <a:rPr lang="en-US">
                    <a:noFill/>
                  </a:rPr>
                  <a:t> </a:t>
                </a:r>
              </a:p>
            </p:txBody>
          </p:sp>
        </mc:Fallback>
      </mc:AlternateContent>
      <p:grpSp>
        <p:nvGrpSpPr>
          <p:cNvPr id="7" name="Group 6"/>
          <p:cNvGrpSpPr/>
          <p:nvPr/>
        </p:nvGrpSpPr>
        <p:grpSpPr>
          <a:xfrm>
            <a:off x="4981766" y="672192"/>
            <a:ext cx="3112726" cy="1185626"/>
            <a:chOff x="1841530" y="3735028"/>
            <a:chExt cx="4233446" cy="2021852"/>
          </a:xfrm>
        </p:grpSpPr>
        <p:grpSp>
          <p:nvGrpSpPr>
            <p:cNvPr id="16" name="Group 15"/>
            <p:cNvGrpSpPr/>
            <p:nvPr/>
          </p:nvGrpSpPr>
          <p:grpSpPr>
            <a:xfrm>
              <a:off x="1841530" y="3735028"/>
              <a:ext cx="4233446" cy="2021852"/>
              <a:chOff x="1219200" y="3581400"/>
              <a:chExt cx="4233446" cy="2021852"/>
            </a:xfrm>
          </p:grpSpPr>
          <p:grpSp>
            <p:nvGrpSpPr>
              <p:cNvPr id="18" name="Group 17"/>
              <p:cNvGrpSpPr/>
              <p:nvPr/>
            </p:nvGrpSpPr>
            <p:grpSpPr>
              <a:xfrm>
                <a:off x="1219200" y="3581400"/>
                <a:ext cx="4191000" cy="2021852"/>
                <a:chOff x="1219200" y="3581400"/>
                <a:chExt cx="4191000" cy="2021852"/>
              </a:xfrm>
            </p:grpSpPr>
            <p:cxnSp>
              <p:nvCxnSpPr>
                <p:cNvPr id="22" name="Straight Arrow Connector 21"/>
                <p:cNvCxnSpPr/>
                <p:nvPr/>
              </p:nvCxnSpPr>
              <p:spPr>
                <a:xfrm flipV="1">
                  <a:off x="1219200" y="3581400"/>
                  <a:ext cx="4114800" cy="9906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9200" y="4419600"/>
                  <a:ext cx="4191000" cy="45597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219200" y="5105400"/>
                  <a:ext cx="4191000" cy="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219200" y="5243535"/>
                  <a:ext cx="4191000" cy="35971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a:off x="2785002" y="4372283"/>
                <a:ext cx="228600" cy="2286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20" name="Straight Arrow Connector 19"/>
              <p:cNvCxnSpPr/>
              <p:nvPr/>
            </p:nvCxnSpPr>
            <p:spPr>
              <a:xfrm flipV="1">
                <a:off x="4267200" y="4171336"/>
                <a:ext cx="685800" cy="114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p:cNvSpPr/>
                  <p:nvPr/>
                </p:nvSpPr>
                <p:spPr>
                  <a:xfrm>
                    <a:off x="4743659" y="3760934"/>
                    <a:ext cx="708987" cy="6871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rPr>
                      <a:t>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oMath>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4743659" y="3760934"/>
                    <a:ext cx="708987" cy="687120"/>
                  </a:xfrm>
                  <a:prstGeom prst="rect">
                    <a:avLst/>
                  </a:prstGeom>
                  <a:blipFill>
                    <a:blip r:embed="rId5"/>
                    <a:stretch>
                      <a:fillRect b="-7576"/>
                    </a:stretch>
                  </a:blipFill>
                </p:spPr>
                <p:txBody>
                  <a:bodyPr/>
                  <a:lstStyle/>
                  <a:p>
                    <a:r>
                      <a:rPr lang="en-US">
                        <a:noFill/>
                      </a:rPr>
                      <a:t> </a:t>
                    </a:r>
                  </a:p>
                </p:txBody>
              </p:sp>
            </mc:Fallback>
          </mc:AlternateContent>
        </p:grpSp>
        <p:cxnSp>
          <p:nvCxnSpPr>
            <p:cNvPr id="14" name="Straight Arrow Connector 13"/>
            <p:cNvCxnSpPr/>
            <p:nvPr/>
          </p:nvCxnSpPr>
          <p:spPr>
            <a:xfrm flipV="1">
              <a:off x="3638341" y="4514850"/>
              <a:ext cx="685800" cy="114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658522" y="4343400"/>
              <a:ext cx="228600" cy="2286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11" name="Straight Arrow Connector 10"/>
            <p:cNvCxnSpPr/>
            <p:nvPr/>
          </p:nvCxnSpPr>
          <p:spPr>
            <a:xfrm flipV="1">
              <a:off x="3521632" y="4635357"/>
              <a:ext cx="1365490" cy="14154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4165656" y="4780676"/>
                  <a:ext cx="413183" cy="47236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acc>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165656" y="4780676"/>
                  <a:ext cx="413183" cy="472367"/>
                </a:xfrm>
                <a:prstGeom prst="rect">
                  <a:avLst/>
                </a:prstGeom>
                <a:blipFill>
                  <a:blip r:embed="rId6"/>
                  <a:stretch>
                    <a:fillRect l="-20408" t="-46667" r="-108163" b="-11111"/>
                  </a:stretch>
                </a:blipFill>
              </p:spPr>
              <p:txBody>
                <a:bodyPr/>
                <a:lstStyle/>
                <a:p>
                  <a:r>
                    <a:rPr lang="en-US">
                      <a:noFill/>
                    </a:rPr>
                    <a:t> </a:t>
                  </a:r>
                </a:p>
              </p:txBody>
            </p:sp>
          </mc:Fallback>
        </mc:AlternateContent>
      </p:grpSp>
      <p:pic>
        <p:nvPicPr>
          <p:cNvPr id="27" name="Picture 2" descr="http://photos1.blogger.com/x/blogger/3569/2389/1600/760725/Decorated_tre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47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a:bodyPr>
              <a:lstStyle/>
              <a:p>
                <a:r>
                  <a:rPr lang="el-GR" b="1" dirty="0">
                    <a:latin typeface="Calibri" panose="020F0502020204030204" pitchFamily="34" charset="0"/>
                    <a:cs typeface="Calibri" panose="020F0502020204030204" pitchFamily="34" charset="0"/>
                  </a:rPr>
                  <a:t>Ηλεκτρικό Δυναμικό </a:t>
                </a:r>
              </a:p>
              <a:p>
                <a:r>
                  <a:rPr lang="el-GR" sz="2200" dirty="0">
                    <a:latin typeface="Calibri" panose="020F0502020204030204" pitchFamily="34" charset="0"/>
                    <a:cs typeface="Calibri" panose="020F0502020204030204" pitchFamily="34" charset="0"/>
                  </a:rPr>
                  <a:t>Για μια </a:t>
                </a:r>
                <a:r>
                  <a:rPr lang="el-GR" sz="2200" b="1" dirty="0">
                    <a:latin typeface="Calibri" panose="020F0502020204030204" pitchFamily="34" charset="0"/>
                    <a:cs typeface="Calibri" panose="020F0502020204030204" pitchFamily="34" charset="0"/>
                  </a:rPr>
                  <a:t>συγκεκριμένη θέση </a:t>
                </a:r>
                <a:r>
                  <a:rPr lang="en-US" sz="2200" dirty="0">
                    <a:latin typeface="Calibri" panose="020F0502020204030204" pitchFamily="34" charset="0"/>
                    <a:cs typeface="Calibri" panose="020F0502020204030204" pitchFamily="34" charset="0"/>
                  </a:rPr>
                  <a:t>(A)</a:t>
                </a:r>
                <a:r>
                  <a:rPr lang="en-US" sz="2200" b="1"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του φορτίου στο πεδίο, το σύστημα έχει μια δυναμική ενέργεια </a:t>
                </a:r>
                <a14:m>
                  <m:oMath xmlns:m="http://schemas.openxmlformats.org/officeDocument/2006/math">
                    <m:sSubSup>
                      <m:sSubSupPr>
                        <m:ctrlPr>
                          <a:rPr lang="en-US" sz="2200" i="1">
                            <a:latin typeface="Cambria Math" panose="02040503050406030204" pitchFamily="18" charset="0"/>
                          </a:rPr>
                        </m:ctrlPr>
                      </m:sSubSupPr>
                      <m:e>
                        <m:r>
                          <a:rPr lang="en-US" sz="2200" i="1">
                            <a:latin typeface="Cambria Math" panose="02040503050406030204" pitchFamily="18" charset="0"/>
                          </a:rPr>
                          <m:t>𝑈</m:t>
                        </m:r>
                      </m:e>
                      <m:sub>
                        <m:r>
                          <a:rPr lang="en-US" sz="2200" i="1">
                            <a:latin typeface="Cambria Math" panose="02040503050406030204" pitchFamily="18" charset="0"/>
                          </a:rPr>
                          <m:t>𝑒</m:t>
                        </m:r>
                      </m:sub>
                      <m:sup>
                        <m:r>
                          <a:rPr lang="en-US" sz="2200" i="1">
                            <a:latin typeface="Cambria Math" panose="02040503050406030204" pitchFamily="18" charset="0"/>
                          </a:rPr>
                          <m:t>𝐴</m:t>
                        </m:r>
                      </m:sup>
                    </m:sSubSup>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σε σχέση με μια θέση </a:t>
                </a:r>
                <a:r>
                  <a:rPr lang="en-US" sz="2200" dirty="0">
                    <a:latin typeface="Calibri" panose="020F0502020204030204" pitchFamily="34" charset="0"/>
                    <a:cs typeface="Calibri" panose="020F0502020204030204" pitchFamily="34" charset="0"/>
                  </a:rPr>
                  <a:t>(B) </a:t>
                </a:r>
                <a:r>
                  <a:rPr lang="el-GR" sz="2200" dirty="0">
                    <a:latin typeface="Calibri" panose="020F0502020204030204" pitchFamily="34" charset="0"/>
                    <a:cs typeface="Calibri" panose="020F0502020204030204" pitchFamily="34" charset="0"/>
                  </a:rPr>
                  <a:t>όπου έχει δυναμική ενέργεια </a:t>
                </a:r>
                <a14:m>
                  <m:oMath xmlns:m="http://schemas.openxmlformats.org/officeDocument/2006/math">
                    <m:sSubSup>
                      <m:sSubSupPr>
                        <m:ctrlPr>
                          <a:rPr lang="en-US" sz="2200" i="1">
                            <a:latin typeface="Cambria Math" panose="02040503050406030204" pitchFamily="18" charset="0"/>
                          </a:rPr>
                        </m:ctrlPr>
                      </m:sSubSupPr>
                      <m:e>
                        <m:r>
                          <a:rPr lang="en-US" sz="2200" i="1">
                            <a:latin typeface="Cambria Math" panose="02040503050406030204" pitchFamily="18" charset="0"/>
                          </a:rPr>
                          <m:t>𝑈</m:t>
                        </m:r>
                      </m:e>
                      <m:sub>
                        <m:r>
                          <a:rPr lang="en-US" sz="2200" i="1">
                            <a:latin typeface="Cambria Math" panose="02040503050406030204" pitchFamily="18" charset="0"/>
                          </a:rPr>
                          <m:t>𝑒</m:t>
                        </m:r>
                      </m:sub>
                      <m:sup>
                        <m:r>
                          <a:rPr lang="en-US" sz="2200" i="1">
                            <a:latin typeface="Cambria Math" panose="02040503050406030204" pitchFamily="18" charset="0"/>
                          </a:rPr>
                          <m:t>𝐵</m:t>
                        </m:r>
                      </m:sup>
                    </m:sSubSup>
                    <m:r>
                      <a:rPr lang="en-US" sz="2200" i="1">
                        <a:latin typeface="Cambria Math" panose="02040503050406030204" pitchFamily="18" charset="0"/>
                      </a:rPr>
                      <m:t>=0</m:t>
                    </m:r>
                  </m:oMath>
                </a14:m>
                <a:r>
                  <a:rPr lang="el-GR" sz="2200" dirty="0">
                    <a:latin typeface="Calibri" panose="020F0502020204030204" pitchFamily="34" charset="0"/>
                    <a:cs typeface="Calibri" panose="020F0502020204030204" pitchFamily="34" charset="0"/>
                  </a:rPr>
                  <a:t> (διάταξη αναφοράς)</a:t>
                </a:r>
              </a:p>
              <a:p>
                <a:pPr lvl="1"/>
                <a:r>
                  <a:rPr lang="el-GR" sz="2000" dirty="0">
                    <a:latin typeface="Calibri" panose="020F0502020204030204" pitchFamily="34" charset="0"/>
                    <a:cs typeface="Calibri" panose="020F0502020204030204" pitchFamily="34" charset="0"/>
                  </a:rPr>
                  <a:t>Για παράδειγμα, όταν το φορτίο βρίσκεται μακριά, στο άπειρο</a:t>
                </a:r>
                <a:endParaRPr lang="en-US" sz="2000" dirty="0">
                  <a:latin typeface="Calibri" panose="020F0502020204030204" pitchFamily="34" charset="0"/>
                  <a:cs typeface="Calibri" panose="020F0502020204030204" pitchFamily="34" charset="0"/>
                </a:endParaRPr>
              </a:p>
              <a:p>
                <a:endParaRPr lang="el-GR"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Έστω ότι το σύστημα </a:t>
                </a:r>
                <a:r>
                  <a:rPr lang="el-GR" sz="2200" b="1" dirty="0">
                    <a:latin typeface="Calibri" panose="020F0502020204030204" pitchFamily="34" charset="0"/>
                    <a:cs typeface="Calibri" panose="020F0502020204030204" pitchFamily="34" charset="0"/>
                  </a:rPr>
                  <a:t>{πεδίο, φορτίο} </a:t>
                </a:r>
                <a:r>
                  <a:rPr lang="el-GR" sz="2200" dirty="0">
                    <a:latin typeface="Calibri" panose="020F0502020204030204" pitchFamily="34" charset="0"/>
                    <a:cs typeface="Calibri" panose="020F0502020204030204" pitchFamily="34" charset="0"/>
                  </a:rPr>
                  <a:t>βρίσκεται σε μια διάταξη που έχει ηλεκτρική δυναμική ενέργεια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𝑈</m:t>
                        </m:r>
                      </m:e>
                      <m:sub>
                        <m:r>
                          <a:rPr lang="en-US" sz="2200" i="1">
                            <a:latin typeface="Cambria Math" panose="02040503050406030204" pitchFamily="18" charset="0"/>
                          </a:rPr>
                          <m:t>𝑒</m:t>
                        </m:r>
                      </m:sub>
                    </m:sSub>
                  </m:oMath>
                </a14:m>
                <a:endParaRPr lang="en-US" sz="22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Διαιρώντας την ηλεκτρική δυναμική ενέργεια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𝑈</m:t>
                        </m:r>
                      </m:e>
                      <m:sub>
                        <m:r>
                          <a:rPr lang="en-US" sz="2200" i="1">
                            <a:latin typeface="Cambria Math" panose="02040503050406030204" pitchFamily="18" charset="0"/>
                          </a:rPr>
                          <m:t>𝑒</m:t>
                        </m:r>
                      </m:sub>
                    </m:sSub>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με το</a:t>
                </a:r>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φορτίο </a:t>
                </a:r>
                <a14:m>
                  <m:oMath xmlns:m="http://schemas.openxmlformats.org/officeDocument/2006/math">
                    <m:r>
                      <a:rPr lang="en-US" sz="2200" i="1" dirty="0">
                        <a:latin typeface="Cambria Math" panose="02040503050406030204" pitchFamily="18" charset="0"/>
                      </a:rPr>
                      <m:t>𝑞</m:t>
                    </m:r>
                  </m:oMath>
                </a14:m>
                <a:r>
                  <a:rPr lang="el-GR" sz="2200" dirty="0">
                    <a:latin typeface="Calibri" panose="020F0502020204030204" pitchFamily="34" charset="0"/>
                    <a:cs typeface="Calibri" panose="020F0502020204030204" pitchFamily="34" charset="0"/>
                  </a:rPr>
                  <a:t> λαμβάνουμε: </a:t>
                </a:r>
                <a:br>
                  <a:rPr lang="en-US" b="0" i="1" dirty="0">
                    <a:latin typeface="Calibri" panose="020F0502020204030204" pitchFamily="34" charset="0"/>
                    <a:cs typeface="Calibri" panose="020F0502020204030204" pitchFamily="34" charset="0"/>
                  </a:rPr>
                </a:br>
                <a14:m>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𝑒</m:t>
                            </m:r>
                          </m:sub>
                        </m:sSub>
                      </m:num>
                      <m:den>
                        <m:r>
                          <a:rPr lang="en-US" b="0" i="1" smtClean="0">
                            <a:latin typeface="Cambria Math" panose="02040503050406030204" pitchFamily="18" charset="0"/>
                          </a:rPr>
                          <m:t>𝑞</m:t>
                        </m:r>
                      </m:den>
                    </m:f>
                  </m:oMath>
                </a14:m>
                <a:br>
                  <a:rPr lang="el-GR" dirty="0">
                    <a:latin typeface="Calibri" panose="020F0502020204030204" pitchFamily="34" charset="0"/>
                    <a:cs typeface="Calibri" panose="020F0502020204030204" pitchFamily="34" charset="0"/>
                  </a:rPr>
                </a:br>
                <a:br>
                  <a:rPr lang="el-GR" sz="10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το οποίο ονομάζεται </a:t>
                </a:r>
                <a:r>
                  <a:rPr lang="el-GR" sz="2200" b="1" i="1" dirty="0">
                    <a:latin typeface="Calibri" panose="020F0502020204030204" pitchFamily="34" charset="0"/>
                    <a:cs typeface="Calibri" panose="020F0502020204030204" pitchFamily="34" charset="0"/>
                  </a:rPr>
                  <a:t>ηλεκτρικό δυναμικό (</a:t>
                </a:r>
                <a:r>
                  <a:rPr lang="en-US" sz="2200" b="1" i="1" dirty="0">
                    <a:latin typeface="Calibri" panose="020F0502020204030204" pitchFamily="34" charset="0"/>
                    <a:cs typeface="Calibri" panose="020F0502020204030204" pitchFamily="34" charset="0"/>
                  </a:rPr>
                  <a:t>voltage)</a:t>
                </a:r>
                <a:r>
                  <a:rPr lang="el-GR" sz="2200" b="1" i="1" dirty="0">
                    <a:latin typeface="Calibri" panose="020F0502020204030204" pitchFamily="34" charset="0"/>
                    <a:cs typeface="Calibri" panose="020F0502020204030204" pitchFamily="34" charset="0"/>
                  </a:rPr>
                  <a:t> </a:t>
                </a:r>
                <a14:m>
                  <m:oMath xmlns:m="http://schemas.openxmlformats.org/officeDocument/2006/math">
                    <m:r>
                      <a:rPr lang="en-US" sz="2200" i="1">
                        <a:latin typeface="Cambria Math" panose="02040503050406030204" pitchFamily="18" charset="0"/>
                      </a:rPr>
                      <m:t>𝑉</m:t>
                    </m:r>
                  </m:oMath>
                </a14:m>
                <a:endParaRPr lang="el-GR" sz="2200" b="1" i="1" dirty="0">
                  <a:latin typeface="Calibri" panose="020F0502020204030204" pitchFamily="34" charset="0"/>
                  <a:cs typeface="Calibri" panose="020F0502020204030204" pitchFamily="34" charset="0"/>
                </a:endParaRPr>
              </a:p>
              <a:p>
                <a:pPr marL="365760" lvl="1" indent="0">
                  <a:buNone/>
                </a:pPr>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t="-927"/>
                </a:stretch>
              </a:blipFill>
            </p:spPr>
            <p:txBody>
              <a:bodyPr/>
              <a:lstStyle/>
              <a:p>
                <a:r>
                  <a:rPr lang="en-US">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1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a:bodyPr>
              <a:lstStyle/>
              <a:p>
                <a:r>
                  <a:rPr lang="el-GR" b="1" dirty="0">
                    <a:latin typeface="Calibri" panose="020F0502020204030204" pitchFamily="34" charset="0"/>
                    <a:cs typeface="Calibri" panose="020F0502020204030204" pitchFamily="34" charset="0"/>
                  </a:rPr>
                  <a:t>Ηλεκτρικό Δυναμικό </a:t>
                </a:r>
                <a:endParaRPr lang="en-US" b="1"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Πριν λίγο ορίσαμε τη διαφορά δυναμικής ενέργειας </a:t>
                </a:r>
                <a14:m>
                  <m:oMath xmlns:m="http://schemas.openxmlformats.org/officeDocument/2006/math">
                    <m:r>
                      <m:rPr>
                        <m:sty m:val="p"/>
                      </m:rPr>
                      <a:rPr lang="el-GR" sz="2200">
                        <a:latin typeface="Cambria Math" panose="02040503050406030204" pitchFamily="18" charset="0"/>
                        <a:cs typeface="Calibri" panose="020F0502020204030204" pitchFamily="34" charset="0"/>
                      </a:rPr>
                      <m:t>Δ</m:t>
                    </m:r>
                    <m:sSub>
                      <m:sSubPr>
                        <m:ctrlPr>
                          <a:rPr lang="en-US" sz="2200" i="1">
                            <a:latin typeface="Cambria Math" panose="02040503050406030204" pitchFamily="18" charset="0"/>
                            <a:cs typeface="Calibri" panose="020F0502020204030204" pitchFamily="34" charset="0"/>
                          </a:rPr>
                        </m:ctrlPr>
                      </m:sSubPr>
                      <m:e>
                        <m:r>
                          <a:rPr lang="en-US" sz="2200" i="1">
                            <a:latin typeface="Cambria Math" panose="02040503050406030204" pitchFamily="18" charset="0"/>
                            <a:cs typeface="Calibri" panose="020F0502020204030204" pitchFamily="34" charset="0"/>
                          </a:rPr>
                          <m:t>𝑈</m:t>
                        </m:r>
                      </m:e>
                      <m:sub>
                        <m:r>
                          <a:rPr lang="en-US" sz="2200" i="1">
                            <a:latin typeface="Cambria Math" panose="02040503050406030204" pitchFamily="18" charset="0"/>
                            <a:cs typeface="Calibri" panose="020F0502020204030204" pitchFamily="34" charset="0"/>
                          </a:rPr>
                          <m:t>𝑒</m:t>
                        </m:r>
                      </m:sub>
                    </m:sSub>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μεταξύ δυο σημείων</a:t>
                </a:r>
              </a:p>
              <a:p>
                <a:r>
                  <a:rPr lang="el-GR" sz="2200" dirty="0">
                    <a:latin typeface="Calibri" panose="020F0502020204030204" pitchFamily="34" charset="0"/>
                    <a:cs typeface="Calibri" panose="020F0502020204030204" pitchFamily="34" charset="0"/>
                  </a:rPr>
                  <a:t>Η </a:t>
                </a:r>
                <a:r>
                  <a:rPr lang="el-GR" sz="2200" b="1" dirty="0">
                    <a:latin typeface="Calibri" panose="020F0502020204030204" pitchFamily="34" charset="0"/>
                    <a:cs typeface="Calibri" panose="020F0502020204030204" pitchFamily="34" charset="0"/>
                  </a:rPr>
                  <a:t>διαφορά δυναμικού</a:t>
                </a:r>
                <a:r>
                  <a:rPr lang="el-GR" sz="2200" dirty="0">
                    <a:latin typeface="Calibri" panose="020F0502020204030204" pitchFamily="34" charset="0"/>
                    <a:cs typeface="Calibri" panose="020F0502020204030204" pitchFamily="34" charset="0"/>
                  </a:rPr>
                  <a:t> μεταξύ δυο σημείων (Α) και (Β) ορίζεται ως: η </a:t>
                </a:r>
                <a:r>
                  <a:rPr lang="el-GR" sz="2200" b="1" dirty="0">
                    <a:latin typeface="Calibri" panose="020F0502020204030204" pitchFamily="34" charset="0"/>
                    <a:cs typeface="Calibri" panose="020F0502020204030204" pitchFamily="34" charset="0"/>
                  </a:rPr>
                  <a:t>μεταβολή</a:t>
                </a:r>
                <a:r>
                  <a:rPr lang="el-GR" sz="2200" dirty="0">
                    <a:latin typeface="Calibri" panose="020F0502020204030204" pitchFamily="34" charset="0"/>
                    <a:cs typeface="Calibri" panose="020F0502020204030204" pitchFamily="34" charset="0"/>
                  </a:rPr>
                  <a:t> στην ηλεκτρική δυναμική ενέργεια του συστήματος {πεδίο-φορτίο} όταν ένα φορτίο </a:t>
                </a:r>
                <a14:m>
                  <m:oMath xmlns:m="http://schemas.openxmlformats.org/officeDocument/2006/math">
                    <m:r>
                      <a:rPr lang="en-US" sz="2200" i="1" dirty="0">
                        <a:latin typeface="Cambria Math" panose="02040503050406030204" pitchFamily="18" charset="0"/>
                      </a:rPr>
                      <m:t>𝑞</m:t>
                    </m:r>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μετακινείται μεταξύ δυο σημείων (Α) και (Β), δια το φορτίο αυτό: </a:t>
                </a:r>
                <a:endParaRPr lang="en-US" sz="2200" dirty="0">
                  <a:latin typeface="Calibri" panose="020F0502020204030204" pitchFamily="34" charset="0"/>
                  <a:cs typeface="Calibri" panose="020F0502020204030204" pitchFamily="34" charset="0"/>
                </a:endParaRPr>
              </a:p>
              <a:p>
                <a:pPr marL="68580" indent="0">
                  <a:buNone/>
                </a:pPr>
                <a:br>
                  <a:rPr lang="en-US" i="1" dirty="0">
                    <a:latin typeface="Cambria Math" panose="02040503050406030204" pitchFamily="18" charset="0"/>
                    <a:ea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              </m:t>
                      </m:r>
                    </m:oMath>
                  </m:oMathPara>
                </a14:m>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t="-927" r="-383"/>
                </a:stretch>
              </a:blipFill>
            </p:spPr>
            <p:txBody>
              <a:bodyPr/>
              <a:lstStyle/>
              <a:p>
                <a:r>
                  <a:rPr lang="en-US">
                    <a:noFill/>
                  </a:rPr>
                  <a:t> </a:t>
                </a:r>
              </a:p>
            </p:txBody>
          </p:sp>
        </mc:Fallback>
      </mc:AlternateContent>
      <p:pic>
        <p:nvPicPr>
          <p:cNvPr id="8"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Cloud Callout 3">
                <a:extLst>
                  <a:ext uri="{FF2B5EF4-FFF2-40B4-BE49-F238E27FC236}">
                    <a16:creationId xmlns:a16="http://schemas.microsoft.com/office/drawing/2014/main" id="{585EB7CC-2160-110F-ABA9-AC5C928EF950}"/>
                  </a:ext>
                </a:extLst>
              </p:cNvPr>
              <p:cNvSpPr/>
              <p:nvPr/>
            </p:nvSpPr>
            <p:spPr>
              <a:xfrm>
                <a:off x="6019802" y="4036900"/>
                <a:ext cx="2590799" cy="990600"/>
              </a:xfrm>
              <a:prstGeom prst="cloudCallout">
                <a:avLst>
                  <a:gd name="adj1" fmla="val -112950"/>
                  <a:gd name="adj2" fmla="val 464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Παρατηρήστε ότι </a:t>
                </a:r>
                <a14:m>
                  <m:oMath xmlns:m="http://schemas.openxmlformats.org/officeDocument/2006/math">
                    <m:r>
                      <a:rPr kumimoji="0" lang="en-US" sz="1800" b="0" i="0"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1 </m:t>
                    </m:r>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𝑉</m:t>
                    </m:r>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=1 </m:t>
                    </m:r>
                    <m:f>
                      <m:fPr>
                        <m:ctrlP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ctrlPr>
                      </m:fPr>
                      <m:num>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𝐽</m:t>
                        </m:r>
                      </m:num>
                      <m:den>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𝐶</m:t>
                        </m:r>
                      </m:den>
                    </m:f>
                  </m:oMath>
                </a14:m>
                <a:endParaRPr kumimoji="0" lang="el-GR"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mc:Choice>
        <mc:Fallback xmlns="">
          <p:sp>
            <p:nvSpPr>
              <p:cNvPr id="7" name="Cloud Callout 3">
                <a:extLst>
                  <a:ext uri="{FF2B5EF4-FFF2-40B4-BE49-F238E27FC236}">
                    <a16:creationId xmlns:a16="http://schemas.microsoft.com/office/drawing/2014/main" id="{585EB7CC-2160-110F-ABA9-AC5C928EF950}"/>
                  </a:ext>
                </a:extLst>
              </p:cNvPr>
              <p:cNvSpPr>
                <a:spLocks noRot="1" noChangeAspect="1" noMove="1" noResize="1" noEditPoints="1" noAdjustHandles="1" noChangeArrowheads="1" noChangeShapeType="1" noTextEdit="1"/>
              </p:cNvSpPr>
              <p:nvPr/>
            </p:nvSpPr>
            <p:spPr>
              <a:xfrm>
                <a:off x="6019800" y="4036900"/>
                <a:ext cx="2590799" cy="990600"/>
              </a:xfrm>
              <a:prstGeom prst="cloudCallout">
                <a:avLst>
                  <a:gd name="adj1" fmla="val -112950"/>
                  <a:gd name="adj2" fmla="val 46495"/>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DBE8AB5-9291-EC9D-BE9E-D05A448D7C0E}"/>
                  </a:ext>
                </a:extLst>
              </p:cNvPr>
              <p:cNvSpPr txBox="1"/>
              <p:nvPr/>
            </p:nvSpPr>
            <p:spPr>
              <a:xfrm>
                <a:off x="952708" y="4101315"/>
                <a:ext cx="239749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𝛥</m:t>
                      </m:r>
                      <m:sSub>
                        <m:sSubPr>
                          <m:ctrlPr>
                            <a:rPr kumimoji="0" lang="el-GR"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l-GR"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𝛢</m:t>
                          </m:r>
                          <m:r>
                            <a:rPr kumimoji="0" lang="el-GR"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𝛣</m:t>
                          </m:r>
                        </m:sub>
                      </m:sSub>
                      <m:r>
                        <a:rPr kumimoji="0" lang="en-US"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sub>
                      </m:sSub>
                      <m:r>
                        <a:rPr kumimoji="0" lang="en-US"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ub>
                      </m:sSub>
                    </m:oMath>
                  </m:oMathPara>
                </a14:m>
                <a:endParaRPr kumimoji="0" lang="en-US" sz="22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1" name="TextBox 10">
                <a:extLst>
                  <a:ext uri="{FF2B5EF4-FFF2-40B4-BE49-F238E27FC236}">
                    <a16:creationId xmlns:a16="http://schemas.microsoft.com/office/drawing/2014/main" id="{DDBE8AB5-9291-EC9D-BE9E-D05A448D7C0E}"/>
                  </a:ext>
                </a:extLst>
              </p:cNvPr>
              <p:cNvSpPr txBox="1">
                <a:spLocks noRot="1" noChangeAspect="1" noMove="1" noResize="1" noEditPoints="1" noAdjustHandles="1" noChangeArrowheads="1" noChangeShapeType="1" noTextEdit="1"/>
              </p:cNvSpPr>
              <p:nvPr/>
            </p:nvSpPr>
            <p:spPr>
              <a:xfrm>
                <a:off x="952706" y="4101313"/>
                <a:ext cx="2397493" cy="430887"/>
              </a:xfrm>
              <a:prstGeom prst="rect">
                <a:avLst/>
              </a:prstGeom>
              <a:blipFill>
                <a:blip r:embed="rId5"/>
                <a:stretch>
                  <a:fillRect b="-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93DA151-1636-2991-9085-2BB918489C5D}"/>
                  </a:ext>
                </a:extLst>
              </p:cNvPr>
              <p:cNvSpPr txBox="1"/>
              <p:nvPr/>
            </p:nvSpPr>
            <p:spPr>
              <a:xfrm>
                <a:off x="762218" y="4562680"/>
                <a:ext cx="4687502" cy="8306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Sup>
                            <m:sSubSup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𝑈</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up>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sup>
                          </m:sSubSup>
                        </m:num>
                        <m:den>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den>
                      </m:f>
                      <m:r>
                        <a:rPr kumimoji="0" lang="el-GR"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Sup>
                            <m:sSubSup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𝑈</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up>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up>
                          </m:sSubSup>
                        </m:num>
                        <m:den>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den>
                      </m:f>
                      <m:r>
                        <a:rPr kumimoji="0" lang="el-GR"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l-GR"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𝛥</m:t>
                          </m:r>
                          <m:sSub>
                            <m:sSub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𝑈</m:t>
                              </m:r>
                            </m:e>
                            <m: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num>
                        <m:den>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den>
                      </m:f>
                    </m:oMath>
                  </m:oMathPara>
                </a14:m>
                <a:endParaRPr kumimoji="0" lang="en-US" sz="22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4" name="TextBox 13">
                <a:extLst>
                  <a:ext uri="{FF2B5EF4-FFF2-40B4-BE49-F238E27FC236}">
                    <a16:creationId xmlns:a16="http://schemas.microsoft.com/office/drawing/2014/main" id="{993DA151-1636-2991-9085-2BB918489C5D}"/>
                  </a:ext>
                </a:extLst>
              </p:cNvPr>
              <p:cNvSpPr txBox="1">
                <a:spLocks noRot="1" noChangeAspect="1" noMove="1" noResize="1" noEditPoints="1" noAdjustHandles="1" noChangeArrowheads="1" noChangeShapeType="1" noTextEdit="1"/>
              </p:cNvSpPr>
              <p:nvPr/>
            </p:nvSpPr>
            <p:spPr>
              <a:xfrm>
                <a:off x="762218" y="4562680"/>
                <a:ext cx="4687502" cy="8306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F2EF91C-07DB-4DB4-9424-824FE6DA1DBB}"/>
                  </a:ext>
                </a:extLst>
              </p:cNvPr>
              <p:cNvSpPr txBox="1"/>
              <p:nvPr/>
            </p:nvSpPr>
            <p:spPr>
              <a:xfrm>
                <a:off x="649705" y="5366313"/>
                <a:ext cx="4687502" cy="11106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l-GR"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den>
                      </m:f>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nary>
                        <m:naryPr>
                          <m:limLoc m:val="undOv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brk m:alnAt="24"/>
                            </m:r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ub>
                        <m:sup>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sup>
                        <m:e>
                          <m:acc>
                            <m:accPr>
                              <m:chr m:val="⃗"/>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r>
                            <a:rPr kumimoji="0" lang="el-GR"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e>
                          </m:acc>
                        </m:e>
                      </m:nary>
                    </m:oMath>
                  </m:oMathPara>
                </a14:m>
                <a:endParaRPr kumimoji="0" lang="en-US" sz="22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8" name="TextBox 17">
                <a:extLst>
                  <a:ext uri="{FF2B5EF4-FFF2-40B4-BE49-F238E27FC236}">
                    <a16:creationId xmlns:a16="http://schemas.microsoft.com/office/drawing/2014/main" id="{9F2EF91C-07DB-4DB4-9424-824FE6DA1DBB}"/>
                  </a:ext>
                </a:extLst>
              </p:cNvPr>
              <p:cNvSpPr txBox="1">
                <a:spLocks noRot="1" noChangeAspect="1" noMove="1" noResize="1" noEditPoints="1" noAdjustHandles="1" noChangeArrowheads="1" noChangeShapeType="1" noTextEdit="1"/>
              </p:cNvSpPr>
              <p:nvPr/>
            </p:nvSpPr>
            <p:spPr>
              <a:xfrm>
                <a:off x="649705" y="5366311"/>
                <a:ext cx="4687502" cy="111068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E093BF8-A310-63A8-1688-CF9844145144}"/>
                  </a:ext>
                </a:extLst>
              </p:cNvPr>
              <p:cNvSpPr txBox="1"/>
              <p:nvPr/>
            </p:nvSpPr>
            <p:spPr>
              <a:xfrm>
                <a:off x="2209800" y="5366313"/>
                <a:ext cx="5322770" cy="11106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ary>
                        <m:naryPr>
                          <m:limLoc m:val="undOvr"/>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brk m:alnAt="24"/>
                            </m:r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ub>
                        <m:sup>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sup>
                        <m:e>
                          <m:acc>
                            <m:accPr>
                              <m:chr m:val="⃗"/>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r>
                            <a:rPr kumimoji="0" lang="el-GR"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e>
                          </m:acc>
                        </m:e>
                      </m:nary>
                    </m:oMath>
                  </m:oMathPara>
                </a14:m>
                <a:endParaRPr kumimoji="0" lang="en-US" sz="22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20" name="TextBox 19">
                <a:extLst>
                  <a:ext uri="{FF2B5EF4-FFF2-40B4-BE49-F238E27FC236}">
                    <a16:creationId xmlns:a16="http://schemas.microsoft.com/office/drawing/2014/main" id="{FE093BF8-A310-63A8-1688-CF9844145144}"/>
                  </a:ext>
                </a:extLst>
              </p:cNvPr>
              <p:cNvSpPr txBox="1">
                <a:spLocks noRot="1" noChangeAspect="1" noMove="1" noResize="1" noEditPoints="1" noAdjustHandles="1" noChangeArrowheads="1" noChangeShapeType="1" noTextEdit="1"/>
              </p:cNvSpPr>
              <p:nvPr/>
            </p:nvSpPr>
            <p:spPr>
              <a:xfrm>
                <a:off x="2209800" y="5366311"/>
                <a:ext cx="5322770" cy="1110689"/>
              </a:xfrm>
              <a:prstGeom prst="rect">
                <a:avLst/>
              </a:prstGeom>
              <a:blipFill>
                <a:blip r:embed="rId8"/>
                <a:stretch>
                  <a:fillRect/>
                </a:stretch>
              </a:blipFill>
            </p:spPr>
            <p:txBody>
              <a:bodyPr/>
              <a:lstStyle/>
              <a:p>
                <a:r>
                  <a:rPr lang="en-US">
                    <a:noFill/>
                  </a:rPr>
                  <a:t> </a:t>
                </a:r>
              </a:p>
            </p:txBody>
          </p:sp>
        </mc:Fallback>
      </mc:AlternateContent>
      <p:sp>
        <p:nvSpPr>
          <p:cNvPr id="21" name="Πάπυρος: Οριζόντιος 20">
            <a:extLst>
              <a:ext uri="{FF2B5EF4-FFF2-40B4-BE49-F238E27FC236}">
                <a16:creationId xmlns:a16="http://schemas.microsoft.com/office/drawing/2014/main" id="{64F1BC31-958A-25DA-55F5-F6DB26CC9B9E}"/>
              </a:ext>
            </a:extLst>
          </p:cNvPr>
          <p:cNvSpPr/>
          <p:nvPr/>
        </p:nvSpPr>
        <p:spPr>
          <a:xfrm>
            <a:off x="6019802" y="5486400"/>
            <a:ext cx="2590799" cy="990600"/>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mbria" panose="02040503050406030204"/>
                <a:ea typeface="+mn-ea"/>
                <a:cs typeface="+mn-cs"/>
              </a:rPr>
              <a:t>Μονάδα μέτρησης δυναμικού: 1 </a:t>
            </a:r>
            <a:r>
              <a:rPr kumimoji="0" lang="en-US" sz="1800" b="0" i="0" u="none" strike="noStrike" kern="1200" cap="none" spc="0" normalizeH="0" baseline="0" noProof="0" dirty="0">
                <a:ln>
                  <a:noFill/>
                </a:ln>
                <a:solidFill>
                  <a:prstClr val="white"/>
                </a:solidFill>
                <a:effectLst/>
                <a:uLnTx/>
                <a:uFillTx/>
                <a:latin typeface="Cambria" panose="02040503050406030204"/>
                <a:ea typeface="+mn-ea"/>
                <a:cs typeface="+mn-cs"/>
              </a:rPr>
              <a:t>Volt </a:t>
            </a:r>
          </a:p>
        </p:txBody>
      </p:sp>
      <mc:AlternateContent xmlns:mc="http://schemas.openxmlformats.org/markup-compatibility/2006" xmlns:a14="http://schemas.microsoft.com/office/drawing/2010/main">
        <mc:Choice Requires="a14">
          <p:sp>
            <p:nvSpPr>
              <p:cNvPr id="22" name="Horizontal Scroll 3">
                <a:extLst>
                  <a:ext uri="{FF2B5EF4-FFF2-40B4-BE49-F238E27FC236}">
                    <a16:creationId xmlns:a16="http://schemas.microsoft.com/office/drawing/2014/main" id="{8559EEEA-1BFF-F069-2710-0B13F3EF1DCA}"/>
                  </a:ext>
                </a:extLst>
              </p:cNvPr>
              <p:cNvSpPr/>
              <p:nvPr/>
            </p:nvSpPr>
            <p:spPr>
              <a:xfrm>
                <a:off x="6019801" y="706209"/>
                <a:ext cx="2590799" cy="1086624"/>
              </a:xfrm>
              <a:prstGeom prst="horizontalScroll">
                <a:avLst>
                  <a:gd name="adj" fmla="val 7504"/>
                </a:avLst>
              </a:prstGeom>
              <a:ln w="28575">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𝑈</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nary>
                        <m:naryPr>
                          <m:limLoc m:val="undOv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brk m:alnAt="24"/>
                            </m:r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sup>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e>
                          </m:acc>
                        </m:e>
                      </m:nary>
                    </m:oMath>
                  </m:oMathPara>
                </a14:m>
                <a:endParaRPr kumimoji="0" lang="el-GR"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22" name="Horizontal Scroll 3">
                <a:extLst>
                  <a:ext uri="{FF2B5EF4-FFF2-40B4-BE49-F238E27FC236}">
                    <a16:creationId xmlns:a16="http://schemas.microsoft.com/office/drawing/2014/main" id="{8559EEEA-1BFF-F069-2710-0B13F3EF1DCA}"/>
                  </a:ext>
                </a:extLst>
              </p:cNvPr>
              <p:cNvSpPr>
                <a:spLocks noRot="1" noChangeAspect="1" noMove="1" noResize="1" noEditPoints="1" noAdjustHandles="1" noChangeArrowheads="1" noChangeShapeType="1" noTextEdit="1"/>
              </p:cNvSpPr>
              <p:nvPr/>
            </p:nvSpPr>
            <p:spPr>
              <a:xfrm>
                <a:off x="6019799" y="706209"/>
                <a:ext cx="2590799" cy="1086624"/>
              </a:xfrm>
              <a:prstGeom prst="horizontalScroll">
                <a:avLst>
                  <a:gd name="adj" fmla="val 7504"/>
                </a:avLst>
              </a:prstGeom>
              <a:blipFill>
                <a:blip r:embed="rId9"/>
                <a:stretch>
                  <a:fillRect/>
                </a:stretch>
              </a:blipFill>
              <a:ln w="28575">
                <a:solidFill>
                  <a:srgbClr val="0070C0"/>
                </a:solidFill>
              </a:ln>
            </p:spPr>
            <p:txBody>
              <a:bodyPr/>
              <a:lstStyle/>
              <a:p>
                <a:r>
                  <a:rPr lang="en-US">
                    <a:noFill/>
                  </a:rPr>
                  <a:t> </a:t>
                </a:r>
              </a:p>
            </p:txBody>
          </p:sp>
        </mc:Fallback>
      </mc:AlternateContent>
    </p:spTree>
    <p:extLst>
      <p:ext uri="{BB962C8B-B14F-4D97-AF65-F5344CB8AC3E}">
        <p14:creationId xmlns:p14="http://schemas.microsoft.com/office/powerpoint/2010/main" val="268045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4" grpId="0"/>
      <p:bldP spid="18" grpId="0"/>
      <p:bldP spid="20" grpId="0"/>
      <p:bldP spid="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5181600"/>
              </a:xfrm>
            </p:spPr>
            <p:txBody>
              <a:bodyPr>
                <a:normAutofit fontScale="92500"/>
              </a:bodyPr>
              <a:lstStyle/>
              <a:p>
                <a:r>
                  <a:rPr lang="el-GR" b="1" dirty="0">
                    <a:latin typeface="Calibri" panose="020F0502020204030204" pitchFamily="34" charset="0"/>
                    <a:cs typeface="Calibri" panose="020F0502020204030204" pitchFamily="34" charset="0"/>
                  </a:rPr>
                  <a:t>Ηλεκτρικό Δυναμικό </a:t>
                </a:r>
              </a:p>
              <a:p>
                <a:pPr marL="68580" indent="0">
                  <a:buNone/>
                </a:pP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rPr>
                        <m:t>Δ</m:t>
                      </m:r>
                      <m:sSub>
                        <m:sSubPr>
                          <m:ctrlPr>
                            <a:rPr lang="el-GR" b="0" i="1" smtClean="0">
                              <a:latin typeface="Cambria Math" panose="02040503050406030204" pitchFamily="18" charset="0"/>
                            </a:rPr>
                          </m:ctrlPr>
                        </m:sSubPr>
                        <m:e>
                          <m:r>
                            <m:rPr>
                              <m:sty m:val="p"/>
                            </m:rPr>
                            <a:rPr lang="en-US">
                              <a:latin typeface="Cambria Math" panose="02040503050406030204" pitchFamily="18" charset="0"/>
                            </a:rPr>
                            <m:t>V</m:t>
                          </m:r>
                        </m:e>
                        <m:sub>
                          <m:r>
                            <m:rPr>
                              <m:sty m:val="p"/>
                            </m:rPr>
                            <a:rPr lang="en-US" b="0" i="0" smtClean="0">
                              <a:latin typeface="Cambria Math" panose="02040503050406030204" pitchFamily="18" charset="0"/>
                            </a:rPr>
                            <m:t>A</m:t>
                          </m:r>
                          <m:r>
                            <a:rPr lang="en-US" b="0" i="1" smtClean="0">
                              <a:latin typeface="Cambria Math" panose="02040503050406030204" pitchFamily="18" charset="0"/>
                            </a:rPr>
                            <m:t>→</m:t>
                          </m:r>
                          <m:r>
                            <a:rPr lang="en-US" b="0" i="1" smtClean="0">
                              <a:latin typeface="Cambria Math" panose="02040503050406030204" pitchFamily="18" charset="0"/>
                            </a:rPr>
                            <m:t>𝐵</m:t>
                          </m:r>
                        </m:sub>
                      </m:sSub>
                      <m:r>
                        <a:rPr lang="en-US">
                          <a:latin typeface="Cambria Math" panose="02040503050406030204" pitchFamily="18" charset="0"/>
                        </a:rPr>
                        <m:t>=</m:t>
                      </m:r>
                      <m:r>
                        <a:rPr lang="en-US" i="1">
                          <a:latin typeface="Cambria Math" panose="02040503050406030204" pitchFamily="18" charset="0"/>
                        </a:rPr>
                        <m:t>−</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oMath>
                  </m:oMathPara>
                </a14:m>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Δεν εξαρτάται από το φορτίο </a:t>
                </a:r>
                <a14:m>
                  <m:oMath xmlns:m="http://schemas.openxmlformats.org/officeDocument/2006/math">
                    <m:r>
                      <a:rPr lang="en-US" b="1" i="1" dirty="0" smtClean="0">
                        <a:latin typeface="Cambria Math" panose="02040503050406030204" pitchFamily="18" charset="0"/>
                      </a:rPr>
                      <m:t>𝒒</m:t>
                    </m:r>
                  </m:oMath>
                </a14:m>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παρά μόνο από το ηλεκτρικό πεδίο</a:t>
                </a:r>
                <a:r>
                  <a:rPr lang="en-US" b="1" dirty="0">
                    <a:latin typeface="Calibri" panose="020F0502020204030204" pitchFamily="34" charset="0"/>
                    <a:cs typeface="Calibri" panose="020F0502020204030204" pitchFamily="34" charset="0"/>
                  </a:rPr>
                  <a:t> </a:t>
                </a:r>
                <a14:m>
                  <m:oMath xmlns:m="http://schemas.openxmlformats.org/officeDocument/2006/math">
                    <m:acc>
                      <m:accPr>
                        <m:chr m:val="⃗"/>
                        <m:ctrlPr>
                          <a:rPr lang="en-US" b="1" i="1">
                            <a:latin typeface="Cambria Math" panose="02040503050406030204" pitchFamily="18" charset="0"/>
                          </a:rPr>
                        </m:ctrlPr>
                      </m:accPr>
                      <m:e>
                        <m:r>
                          <a:rPr lang="en-US" b="1" i="1">
                            <a:latin typeface="Cambria Math" panose="02040503050406030204" pitchFamily="18" charset="0"/>
                          </a:rPr>
                          <m:t>𝑬</m:t>
                        </m:r>
                      </m:e>
                    </m:acc>
                  </m:oMath>
                </a14:m>
                <a:r>
                  <a:rPr lang="en-US" dirty="0">
                    <a:latin typeface="Calibri" panose="020F0502020204030204" pitchFamily="34" charset="0"/>
                    <a:cs typeface="Calibri" panose="020F0502020204030204" pitchFamily="34" charset="0"/>
                  </a:rPr>
                  <a:t>!</a:t>
                </a:r>
                <a:endParaRPr lang="el-GR"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Άρα η διαφορά δυναμικού αποτελεί ένα </a:t>
                </a:r>
                <a:r>
                  <a:rPr lang="el-GR" b="1" dirty="0">
                    <a:latin typeface="Calibri" panose="020F0502020204030204" pitchFamily="34" charset="0"/>
                    <a:cs typeface="Calibri" panose="020F0502020204030204" pitchFamily="34" charset="0"/>
                  </a:rPr>
                  <a:t>χαρακτηριστικό του πεδίου</a:t>
                </a:r>
                <a:r>
                  <a:rPr lang="el-GR"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p>
                <a:endParaRPr lang="el-GR" sz="1600" i="1"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Όπως και με τη δυναμική ενέργεια που έχουμε δει ως τώρα</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βαρυτική, ελαστική), μόνο </a:t>
                </a:r>
                <a:r>
                  <a:rPr lang="el-GR" b="1" i="1" u="sng" dirty="0">
                    <a:latin typeface="Calibri" panose="020F0502020204030204" pitchFamily="34" charset="0"/>
                    <a:cs typeface="Calibri" panose="020F0502020204030204" pitchFamily="34" charset="0"/>
                  </a:rPr>
                  <a:t>διαφορές</a:t>
                </a:r>
                <a:r>
                  <a:rPr lang="el-GR" dirty="0">
                    <a:latin typeface="Calibri" panose="020F0502020204030204" pitchFamily="34" charset="0"/>
                    <a:cs typeface="Calibri" panose="020F0502020204030204" pitchFamily="34" charset="0"/>
                  </a:rPr>
                  <a:t> δυναμικού έχουν νόημα</a:t>
                </a:r>
              </a:p>
              <a:p>
                <a:pPr lvl="1"/>
                <a:endParaRPr lang="en-US" sz="1800" dirty="0">
                  <a:latin typeface="Calibri" panose="020F0502020204030204" pitchFamily="34" charset="0"/>
                  <a:cs typeface="Calibri" panose="020F0502020204030204" pitchFamily="34" charset="0"/>
                </a:endParaRPr>
              </a:p>
              <a:p>
                <a:r>
                  <a:rPr lang="el-GR" dirty="0">
                    <a:latin typeface="Calibri" panose="020F0502020204030204" pitchFamily="34" charset="0"/>
                    <a:cs typeface="Calibri" panose="020F0502020204030204" pitchFamily="34" charset="0"/>
                  </a:rPr>
                  <a:t>Πολλές φορές ορίζουμε εμείς ένα σημείο/μια περιοχή/μια διάταξη του συστήματος ως </a:t>
                </a:r>
                <a:r>
                  <a:rPr lang="el-GR" b="1" dirty="0">
                    <a:latin typeface="Calibri" panose="020F0502020204030204" pitchFamily="34" charset="0"/>
                    <a:cs typeface="Calibri" panose="020F0502020204030204" pitchFamily="34" charset="0"/>
                  </a:rPr>
                  <a:t>μηδενικού δυναμικού</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81600"/>
              </a:xfrm>
              <a:blipFill>
                <a:blip r:embed="rId2"/>
                <a:stretch>
                  <a:fillRect t="-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loud Callout 3"/>
              <p:cNvSpPr/>
              <p:nvPr/>
            </p:nvSpPr>
            <p:spPr>
              <a:xfrm>
                <a:off x="5943601" y="762000"/>
                <a:ext cx="2666998" cy="990600"/>
              </a:xfrm>
              <a:prstGeom prst="cloudCallout">
                <a:avLst>
                  <a:gd name="adj1" fmla="val -49247"/>
                  <a:gd name="adj2" fmla="val 882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Παρατηρήστε ότι </a:t>
                </a:r>
                <a14:m>
                  <m:oMath xmlns:m="http://schemas.openxmlformats.org/officeDocument/2006/math">
                    <m:r>
                      <a:rPr kumimoji="0" lang="en-US" sz="1800" b="0" i="0"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1 </m:t>
                    </m:r>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𝑉</m:t>
                    </m:r>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Calibri" panose="020F0502020204030204" pitchFamily="34" charset="0"/>
                      </a:rPr>
                      <m:t>=1 </m:t>
                    </m:r>
                    <m:f>
                      <m:fPr>
                        <m:ctrlP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t>𝑁</m:t>
                        </m:r>
                      </m:num>
                      <m:den>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t>𝐶</m:t>
                        </m:r>
                      </m:den>
                    </m:f>
                    <m:r>
                      <a:rPr kumimoji="0" lang="en-US" sz="1800" b="0"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t>𝑚</m:t>
                    </m:r>
                  </m:oMath>
                </a14:m>
                <a:endParaRPr kumimoji="0" lang="el-GR" sz="18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mc:Choice>
        <mc:Fallback xmlns="">
          <p:sp>
            <p:nvSpPr>
              <p:cNvPr id="4" name="Cloud Callout 3"/>
              <p:cNvSpPr>
                <a:spLocks noRot="1" noChangeAspect="1" noMove="1" noResize="1" noEditPoints="1" noAdjustHandles="1" noChangeArrowheads="1" noChangeShapeType="1" noTextEdit="1"/>
              </p:cNvSpPr>
              <p:nvPr/>
            </p:nvSpPr>
            <p:spPr>
              <a:xfrm>
                <a:off x="5943601" y="762000"/>
                <a:ext cx="2666998" cy="990600"/>
              </a:xfrm>
              <a:prstGeom prst="cloudCallout">
                <a:avLst>
                  <a:gd name="adj1" fmla="val -49247"/>
                  <a:gd name="adj2" fmla="val 88247"/>
                </a:avLst>
              </a:prstGeom>
              <a:blipFill>
                <a:blip r:embed="rId3"/>
                <a:stretch>
                  <a:fillRect/>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24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p:sp>
        <p:nvSpPr>
          <p:cNvPr id="3" name="Content Placeholder 2"/>
          <p:cNvSpPr>
            <a:spLocks noGrp="1"/>
          </p:cNvSpPr>
          <p:nvPr>
            <p:ph idx="1"/>
          </p:nvPr>
        </p:nvSpPr>
        <p:spPr>
          <a:xfrm>
            <a:off x="738352" y="1371600"/>
            <a:ext cx="7872249" cy="5181600"/>
          </a:xfrm>
        </p:spPr>
        <p:txBody>
          <a:bodyPr>
            <a:normAutofit fontScale="92500"/>
          </a:bodyPr>
          <a:lstStyle/>
          <a:p>
            <a:r>
              <a:rPr lang="el-GR" b="1" dirty="0">
                <a:latin typeface="Calibri" panose="020F0502020204030204" pitchFamily="34" charset="0"/>
                <a:cs typeface="Calibri" panose="020F0502020204030204" pitchFamily="34" charset="0"/>
              </a:rPr>
              <a:t>Ηλεκτρικό Δυναμικό </a:t>
            </a:r>
          </a:p>
          <a:p>
            <a:pPr lvl="1"/>
            <a:r>
              <a:rPr lang="el-GR" b="1" u="sng" dirty="0">
                <a:latin typeface="Calibri" panose="020F0502020204030204" pitchFamily="34" charset="0"/>
                <a:cs typeface="Calibri" panose="020F0502020204030204" pitchFamily="34" charset="0"/>
              </a:rPr>
              <a:t>Προσοχή</a:t>
            </a:r>
            <a:r>
              <a:rPr lang="el-GR" dirty="0">
                <a:latin typeface="Calibri" panose="020F0502020204030204" pitchFamily="34" charset="0"/>
                <a:cs typeface="Calibri" panose="020F0502020204030204" pitchFamily="34" charset="0"/>
              </a:rPr>
              <a:t>: η διαφορά δυναμικού δεν είναι το ίδιο με τη διαφορά δυναμικής ενέργειας</a:t>
            </a:r>
          </a:p>
          <a:p>
            <a:pPr lvl="2"/>
            <a:r>
              <a:rPr lang="el-GR" dirty="0">
                <a:latin typeface="Calibri" panose="020F0502020204030204" pitchFamily="34" charset="0"/>
                <a:cs typeface="Calibri" panose="020F0502020204030204" pitchFamily="34" charset="0"/>
              </a:rPr>
              <a:t>Η διαφορά δυναμικού μεταξύ (Α) και (Β) υπάρχει αποκλειστικά λόγω </a:t>
            </a:r>
            <a:r>
              <a:rPr lang="el-GR" b="1" dirty="0">
                <a:latin typeface="Calibri" panose="020F0502020204030204" pitchFamily="34" charset="0"/>
                <a:cs typeface="Calibri" panose="020F0502020204030204" pitchFamily="34" charset="0"/>
              </a:rPr>
              <a:t>μιας</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πηγής φορτίου, δηλ. ενός ηλεκτρικού πεδίου, </a:t>
            </a:r>
            <a:r>
              <a:rPr lang="el-GR" dirty="0">
                <a:latin typeface="Calibri" panose="020F0502020204030204" pitchFamily="34" charset="0"/>
                <a:cs typeface="Calibri" panose="020F0502020204030204" pitchFamily="34" charset="0"/>
              </a:rPr>
              <a:t>και εξαρτάται από την κατανομή αυτής</a:t>
            </a:r>
          </a:p>
          <a:p>
            <a:pPr lvl="2"/>
            <a:r>
              <a:rPr lang="el-GR" dirty="0">
                <a:latin typeface="Calibri" panose="020F0502020204030204" pitchFamily="34" charset="0"/>
                <a:cs typeface="Calibri" panose="020F0502020204030204" pitchFamily="34" charset="0"/>
              </a:rPr>
              <a:t>Για να υπάρχει διαφορά δυναμικής ενέργειας, πρέπει να υπάρχει ένα σύστημα με τουλάχιστον </a:t>
            </a:r>
            <a:r>
              <a:rPr lang="el-GR" b="1" dirty="0">
                <a:latin typeface="Calibri" panose="020F0502020204030204" pitchFamily="34" charset="0"/>
                <a:cs typeface="Calibri" panose="020F0502020204030204" pitchFamily="34" charset="0"/>
              </a:rPr>
              <a:t>δυο</a:t>
            </a:r>
            <a:r>
              <a:rPr lang="el-GR" dirty="0">
                <a:latin typeface="Calibri" panose="020F0502020204030204" pitchFamily="34" charset="0"/>
                <a:cs typeface="Calibri" panose="020F0502020204030204" pitchFamily="34" charset="0"/>
              </a:rPr>
              <a:t> μέλη (δυο φορτία ή ένα φορτίο και ένα πεδίο)!</a:t>
            </a:r>
          </a:p>
          <a:p>
            <a:pPr lvl="3"/>
            <a:r>
              <a:rPr lang="el-GR" dirty="0">
                <a:latin typeface="Calibri" panose="020F0502020204030204" pitchFamily="34" charset="0"/>
                <a:cs typeface="Calibri" panose="020F0502020204030204" pitchFamily="34" charset="0"/>
              </a:rPr>
              <a:t>Η δυναμική ενέργεια ανήκει στο σύστημα και αλλάζει μόνον αν ένα φορτίο μετακινηθεί σε σχέση με τη διάταξη αναφοράς του συστήματος!</a:t>
            </a:r>
          </a:p>
          <a:p>
            <a:pPr lvl="1"/>
            <a:r>
              <a:rPr lang="el-GR" dirty="0">
                <a:latin typeface="Calibri" panose="020F0502020204030204" pitchFamily="34" charset="0"/>
                <a:cs typeface="Calibri" panose="020F0502020204030204" pitchFamily="34" charset="0"/>
              </a:rPr>
              <a:t>Σκεφτείτε το όμοια με το </a:t>
            </a:r>
            <a:r>
              <a:rPr lang="el-GR" dirty="0" err="1">
                <a:latin typeface="Calibri" panose="020F0502020204030204" pitchFamily="34" charset="0"/>
                <a:cs typeface="Calibri" panose="020F0502020204030204" pitchFamily="34" charset="0"/>
              </a:rPr>
              <a:t>ηλεκτρ</a:t>
            </a:r>
            <a:r>
              <a:rPr lang="en-US" dirty="0">
                <a:latin typeface="Calibri" panose="020F0502020204030204" pitchFamily="34" charset="0"/>
                <a:cs typeface="Calibri" panose="020F0502020204030204" pitchFamily="34" charset="0"/>
              </a:rPr>
              <a:t>.</a:t>
            </a:r>
            <a:r>
              <a:rPr lang="el-GR" dirty="0">
                <a:latin typeface="Calibri" panose="020F0502020204030204" pitchFamily="34" charset="0"/>
                <a:cs typeface="Calibri" panose="020F0502020204030204" pitchFamily="34" charset="0"/>
              </a:rPr>
              <a:t> πεδίο</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την ηλεκτρ. δύναμη…</a:t>
            </a:r>
          </a:p>
          <a:p>
            <a:pPr lvl="2"/>
            <a:r>
              <a:rPr lang="el-GR" dirty="0">
                <a:latin typeface="Calibri" panose="020F0502020204030204" pitchFamily="34" charset="0"/>
                <a:cs typeface="Calibri" panose="020F0502020204030204" pitchFamily="34" charset="0"/>
              </a:rPr>
              <a:t>Το πεδίο υπάρχει λόγω μιας </a:t>
            </a:r>
            <a:r>
              <a:rPr lang="el-GR" b="1" dirty="0">
                <a:latin typeface="Calibri" panose="020F0502020204030204" pitchFamily="34" charset="0"/>
                <a:cs typeface="Calibri" panose="020F0502020204030204" pitchFamily="34" charset="0"/>
              </a:rPr>
              <a:t>πηγής φορτίου</a:t>
            </a:r>
          </a:p>
          <a:p>
            <a:pPr lvl="2"/>
            <a:r>
              <a:rPr lang="el-GR" dirty="0">
                <a:latin typeface="Calibri" panose="020F0502020204030204" pitchFamily="34" charset="0"/>
                <a:cs typeface="Calibri" panose="020F0502020204030204" pitchFamily="34" charset="0"/>
              </a:rPr>
              <a:t>Η ηλεκτρ. δύναμη εγείρεται σε </a:t>
            </a:r>
            <a:r>
              <a:rPr lang="el-GR" u="sng" dirty="0">
                <a:latin typeface="Calibri" panose="020F0502020204030204" pitchFamily="34" charset="0"/>
                <a:cs typeface="Calibri" panose="020F0502020204030204" pitchFamily="34" charset="0"/>
              </a:rPr>
              <a:t>άλλο</a:t>
            </a:r>
            <a:r>
              <a:rPr lang="el-GR" dirty="0">
                <a:latin typeface="Calibri" panose="020F0502020204030204" pitchFamily="34" charset="0"/>
                <a:cs typeface="Calibri" panose="020F0502020204030204" pitchFamily="34" charset="0"/>
              </a:rPr>
              <a:t> φορτίο στο χώρο του πεδίου</a:t>
            </a:r>
          </a:p>
          <a:p>
            <a:pPr lvl="3"/>
            <a:r>
              <a:rPr lang="el-GR" dirty="0">
                <a:latin typeface="Calibri" panose="020F0502020204030204" pitchFamily="34" charset="0"/>
                <a:cs typeface="Calibri" panose="020F0502020204030204" pitchFamily="34" charset="0"/>
              </a:rPr>
              <a:t>Απαιτούνται δηλαδή τουλάχιστον δυο φορτία</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ή φορτίο και πεδίο) για την ηλεκτρική δύναμη!</a:t>
            </a:r>
          </a:p>
        </p:txBody>
      </p:sp>
      <mc:AlternateContent xmlns:mc="http://schemas.openxmlformats.org/markup-compatibility/2006" xmlns:a14="http://schemas.microsoft.com/office/drawing/2010/main">
        <mc:Choice Requires="a14">
          <p:sp>
            <p:nvSpPr>
              <p:cNvPr id="4" name="Horizontal Scroll 3"/>
              <p:cNvSpPr/>
              <p:nvPr/>
            </p:nvSpPr>
            <p:spPr>
              <a:xfrm>
                <a:off x="4953001" y="706209"/>
                <a:ext cx="3657599" cy="977992"/>
              </a:xfrm>
              <a:prstGeom prst="horizontalScroll">
                <a:avLst>
                  <a:gd name="adj" fmla="val 7504"/>
                </a:avLst>
              </a:prstGeom>
              <a:ln w="28575">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𝛥</m:t>
                      </m:r>
                      <m:sSub>
                        <m:sSubPr>
                          <m:ctrlP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𝛢</m:t>
                          </m:r>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𝛣</m:t>
                          </m:r>
                        </m:sub>
                      </m:sSub>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sub>
                      </m:sSub>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𝛥</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𝑈</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num>
                        <m:den>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den>
                      </m:f>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ary>
                        <m:naryPr>
                          <m:limLoc m:val="undOv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brk m:alnAt="24"/>
                            </m:r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ub>
                        <m:sup>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sup>
                        <m:e>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e>
                          </m:acc>
                        </m:e>
                      </m:nary>
                    </m:oMath>
                  </m:oMathPara>
                </a14:m>
                <a:endParaRPr kumimoji="0" lang="el-GR" sz="16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4" name="Horizontal Scroll 3"/>
              <p:cNvSpPr>
                <a:spLocks noRot="1" noChangeAspect="1" noMove="1" noResize="1" noEditPoints="1" noAdjustHandles="1" noChangeArrowheads="1" noChangeShapeType="1" noTextEdit="1"/>
              </p:cNvSpPr>
              <p:nvPr/>
            </p:nvSpPr>
            <p:spPr>
              <a:xfrm>
                <a:off x="4952999" y="706209"/>
                <a:ext cx="3657599" cy="977992"/>
              </a:xfrm>
              <a:prstGeom prst="horizontalScroll">
                <a:avLst>
                  <a:gd name="adj" fmla="val 7504"/>
                </a:avLst>
              </a:prstGeom>
              <a:blipFill>
                <a:blip r:embed="rId2"/>
                <a:stretch>
                  <a:fillRect/>
                </a:stretch>
              </a:blipFill>
              <a:ln w="28575">
                <a:solidFill>
                  <a:srgbClr val="0070C0"/>
                </a:solidFill>
              </a:ln>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2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72249" cy="5334000"/>
              </a:xfrm>
            </p:spPr>
            <p:txBody>
              <a:bodyPr>
                <a:normAutofit fontScale="85000" lnSpcReduction="10000"/>
              </a:bodyPr>
              <a:lstStyle/>
              <a:p>
                <a:r>
                  <a:rPr lang="el-GR" b="1" dirty="0">
                    <a:latin typeface="Calibri" panose="020F0502020204030204" pitchFamily="34" charset="0"/>
                    <a:cs typeface="Calibri" panose="020F0502020204030204" pitchFamily="34" charset="0"/>
                  </a:rPr>
                  <a:t>Ηλεκτρικό Δυναμικό </a:t>
                </a:r>
              </a:p>
              <a:p>
                <a:r>
                  <a:rPr lang="el-GR" sz="2000" dirty="0">
                    <a:latin typeface="Calibri" panose="020F0502020204030204" pitchFamily="34" charset="0"/>
                    <a:cs typeface="Calibri" panose="020F0502020204030204" pitchFamily="34" charset="0"/>
                  </a:rPr>
                  <a:t>Είδαμε νωρίτερα ότι </a:t>
                </a:r>
                <a:endParaRPr lang="el-GR" sz="2000" i="1" dirty="0">
                  <a:latin typeface="Cambria Math" panose="02040503050406030204" pitchFamily="18" charset="0"/>
                  <a:cs typeface="Calibri" panose="020F0502020204030204" pitchFamily="34"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cs typeface="Calibri" panose="020F0502020204030204" pitchFamily="34" charset="0"/>
                            </a:rPr>
                          </m:ctrlPr>
                        </m:sSubPr>
                        <m:e>
                          <m:r>
                            <a:rPr lang="en-US" sz="2100" i="1">
                              <a:latin typeface="Cambria Math" panose="02040503050406030204" pitchFamily="18" charset="0"/>
                              <a:cs typeface="Calibri" panose="020F0502020204030204" pitchFamily="34" charset="0"/>
                            </a:rPr>
                            <m:t>𝑊</m:t>
                          </m:r>
                        </m:e>
                        <m:sub>
                          <m:sSub>
                            <m:sSubPr>
                              <m:ctrlPr>
                                <a:rPr lang="en-US" sz="2100" i="1">
                                  <a:latin typeface="Cambria Math" panose="02040503050406030204" pitchFamily="18" charset="0"/>
                                  <a:cs typeface="Calibri" panose="020F0502020204030204" pitchFamily="34" charset="0"/>
                                </a:rPr>
                              </m:ctrlPr>
                            </m:sSubPr>
                            <m:e>
                              <m:r>
                                <a:rPr lang="en-US" sz="2100" i="1">
                                  <a:latin typeface="Cambria Math" panose="02040503050406030204" pitchFamily="18" charset="0"/>
                                  <a:cs typeface="Calibri" panose="020F0502020204030204" pitchFamily="34" charset="0"/>
                                </a:rPr>
                                <m:t>𝐹</m:t>
                              </m:r>
                            </m:e>
                            <m:sub>
                              <m:r>
                                <a:rPr lang="en-US" sz="2100" i="1">
                                  <a:latin typeface="Cambria Math" panose="02040503050406030204" pitchFamily="18" charset="0"/>
                                  <a:cs typeface="Calibri" panose="020F0502020204030204" pitchFamily="34" charset="0"/>
                                </a:rPr>
                                <m:t>𝑒</m:t>
                              </m:r>
                            </m:sub>
                          </m:sSub>
                        </m:sub>
                      </m:sSub>
                      <m:r>
                        <a:rPr lang="en-US" sz="2100" i="1">
                          <a:latin typeface="Cambria Math" panose="02040503050406030204" pitchFamily="18" charset="0"/>
                          <a:cs typeface="Calibri" panose="020F0502020204030204" pitchFamily="34" charset="0"/>
                        </a:rPr>
                        <m:t>=</m:t>
                      </m:r>
                      <m:r>
                        <a:rPr lang="en-US" sz="2100" i="1">
                          <a:latin typeface="Cambria Math" panose="02040503050406030204" pitchFamily="18" charset="0"/>
                          <a:ea typeface="Cambria Math" panose="02040503050406030204" pitchFamily="18" charset="0"/>
                        </a:rPr>
                        <m:t>𝑞</m:t>
                      </m:r>
                      <m:nary>
                        <m:naryPr>
                          <m:limLoc m:val="undOvr"/>
                          <m:ctrlPr>
                            <a:rPr lang="en-US" sz="2100" i="1">
                              <a:latin typeface="Cambria Math" panose="02040503050406030204" pitchFamily="18" charset="0"/>
                            </a:rPr>
                          </m:ctrlPr>
                        </m:naryPr>
                        <m:sub>
                          <m:r>
                            <m:rPr>
                              <m:brk m:alnAt="24"/>
                            </m:rPr>
                            <a:rPr lang="en-US" sz="2100" i="1">
                              <a:latin typeface="Cambria Math" panose="02040503050406030204" pitchFamily="18" charset="0"/>
                            </a:rPr>
                            <m:t>𝐴</m:t>
                          </m:r>
                        </m:sub>
                        <m:sup>
                          <m:r>
                            <a:rPr lang="en-US" sz="2100" i="1">
                              <a:latin typeface="Cambria Math" panose="02040503050406030204" pitchFamily="18" charset="0"/>
                            </a:rPr>
                            <m:t>𝐵</m:t>
                          </m:r>
                        </m:sup>
                        <m:e>
                          <m:acc>
                            <m:accPr>
                              <m:chr m:val="⃗"/>
                              <m:ctrlPr>
                                <a:rPr lang="en-US" sz="2100" i="1">
                                  <a:latin typeface="Cambria Math" panose="02040503050406030204" pitchFamily="18" charset="0"/>
                                </a:rPr>
                              </m:ctrlPr>
                            </m:accPr>
                            <m:e>
                              <m:r>
                                <a:rPr lang="en-US" sz="2100" i="1">
                                  <a:latin typeface="Cambria Math" panose="02040503050406030204" pitchFamily="18" charset="0"/>
                                </a:rPr>
                                <m:t>𝐸</m:t>
                              </m:r>
                            </m:e>
                          </m:acc>
                          <m:r>
                            <a:rPr lang="el-GR" sz="2100" i="1">
                              <a:latin typeface="Cambria Math" panose="02040503050406030204" pitchFamily="18" charset="0"/>
                              <a:ea typeface="Cambria Math" panose="02040503050406030204" pitchFamily="18" charset="0"/>
                            </a:rPr>
                            <m:t>∙</m:t>
                          </m:r>
                          <m:r>
                            <a:rPr lang="en-US" sz="2100" i="1">
                              <a:latin typeface="Cambria Math" panose="02040503050406030204" pitchFamily="18" charset="0"/>
                              <a:ea typeface="Cambria Math" panose="02040503050406030204" pitchFamily="18" charset="0"/>
                            </a:rPr>
                            <m:t>𝑑</m:t>
                          </m:r>
                          <m:acc>
                            <m:accPr>
                              <m:chr m:val="⃗"/>
                              <m:ctrlPr>
                                <a:rPr lang="en-US" sz="2100" i="1">
                                  <a:latin typeface="Cambria Math" panose="02040503050406030204" pitchFamily="18" charset="0"/>
                                  <a:ea typeface="Cambria Math" panose="02040503050406030204" pitchFamily="18" charset="0"/>
                                </a:rPr>
                              </m:ctrlPr>
                            </m:accPr>
                            <m:e>
                              <m:r>
                                <a:rPr lang="en-US" sz="2100" i="1">
                                  <a:latin typeface="Cambria Math" panose="02040503050406030204" pitchFamily="18" charset="0"/>
                                  <a:ea typeface="Cambria Math" panose="02040503050406030204" pitchFamily="18" charset="0"/>
                                </a:rPr>
                                <m:t>𝑠</m:t>
                              </m:r>
                            </m:e>
                          </m:acc>
                        </m:e>
                      </m:nary>
                    </m:oMath>
                  </m:oMathPara>
                </a14:m>
                <a:endParaRPr lang="el-GR" sz="20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Κάποιος </a:t>
                </a:r>
                <a:r>
                  <a:rPr lang="el-GR" sz="2000" b="1" dirty="0">
                    <a:latin typeface="Calibri" panose="020F0502020204030204" pitchFamily="34" charset="0"/>
                    <a:cs typeface="Calibri" panose="020F0502020204030204" pitchFamily="34" charset="0"/>
                  </a:rPr>
                  <a:t>εξωτερικός</a:t>
                </a:r>
                <a:r>
                  <a:rPr lang="el-GR" sz="2000" dirty="0">
                    <a:latin typeface="Calibri" panose="020F0502020204030204" pitchFamily="34" charset="0"/>
                    <a:cs typeface="Calibri" panose="020F0502020204030204" pitchFamily="34" charset="0"/>
                  </a:rPr>
                  <a:t> παράγοντας μετακινεί </a:t>
                </a:r>
                <a:r>
                  <a:rPr lang="el-GR" sz="2000" i="1" dirty="0">
                    <a:latin typeface="Calibri" panose="020F0502020204030204" pitchFamily="34" charset="0"/>
                    <a:cs typeface="Calibri" panose="020F0502020204030204" pitchFamily="34" charset="0"/>
                  </a:rPr>
                  <a:t>πολύ αργά </a:t>
                </a:r>
                <a:r>
                  <a:rPr lang="el-GR" sz="2000" dirty="0">
                    <a:latin typeface="Calibri" panose="020F0502020204030204" pitchFamily="34" charset="0"/>
                    <a:cs typeface="Calibri" panose="020F0502020204030204" pitchFamily="34" charset="0"/>
                  </a:rPr>
                  <a:t>ένα φορτίο </a:t>
                </a:r>
                <a14:m>
                  <m:oMath xmlns:m="http://schemas.openxmlformats.org/officeDocument/2006/math">
                    <m:r>
                      <a:rPr lang="en-US" sz="2000" i="1" dirty="0">
                        <a:latin typeface="Cambria Math" panose="02040503050406030204" pitchFamily="18" charset="0"/>
                        <a:cs typeface="Calibri" panose="020F0502020204030204" pitchFamily="34" charset="0"/>
                      </a:rPr>
                      <m:t>𝑞</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από τη θέση Α στη θέση Β ενός ηλεκτρικού πεδίου</a:t>
                </a:r>
                <a:r>
                  <a:rPr lang="en-US" sz="2000" dirty="0">
                    <a:latin typeface="Calibri" panose="020F0502020204030204" pitchFamily="34" charset="0"/>
                    <a:cs typeface="Calibri" panose="020F0502020204030204" pitchFamily="34" charset="0"/>
                  </a:rPr>
                  <a:t> (</a:t>
                </a:r>
                <a:r>
                  <a:rPr lang="el-GR" sz="1800" dirty="0">
                    <a:latin typeface="Calibri" panose="020F0502020204030204" pitchFamily="34" charset="0"/>
                    <a:cs typeface="Calibri" panose="020F0502020204030204" pitchFamily="34" charset="0"/>
                  </a:rPr>
                  <a:t>χωρίς να μεταβάλλει την κινητική του ενέργεια)</a:t>
                </a:r>
                <a:endParaRPr lang="el-GR" sz="16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Παράγεται </a:t>
                </a:r>
                <a:r>
                  <a:rPr lang="el-GR" sz="2000" b="1" dirty="0">
                    <a:latin typeface="Calibri" panose="020F0502020204030204" pitchFamily="34" charset="0"/>
                    <a:cs typeface="Calibri" panose="020F0502020204030204" pitchFamily="34" charset="0"/>
                  </a:rPr>
                  <a:t>εξωτερικό</a:t>
                </a:r>
                <a:r>
                  <a:rPr lang="el-GR" sz="2000" dirty="0">
                    <a:latin typeface="Calibri" panose="020F0502020204030204" pitchFamily="34" charset="0"/>
                    <a:cs typeface="Calibri" panose="020F0502020204030204" pitchFamily="34" charset="0"/>
                  </a:rPr>
                  <a:t> έργο </a:t>
                </a:r>
                <a14:m>
                  <m:oMath xmlns:m="http://schemas.openxmlformats.org/officeDocument/2006/math">
                    <m:sSub>
                      <m:sSubPr>
                        <m:ctrlPr>
                          <a:rPr lang="en-US" sz="2000" i="1">
                            <a:latin typeface="Cambria Math" panose="02040503050406030204" pitchFamily="18" charset="0"/>
                            <a:cs typeface="Calibri" panose="020F0502020204030204" pitchFamily="34" charset="0"/>
                          </a:rPr>
                        </m:ctrlPr>
                      </m:sSubPr>
                      <m:e>
                        <m:r>
                          <a:rPr lang="en-US" sz="2000" i="1">
                            <a:latin typeface="Cambria Math" panose="02040503050406030204" pitchFamily="18" charset="0"/>
                            <a:cs typeface="Calibri" panose="020F0502020204030204" pitchFamily="34" charset="0"/>
                          </a:rPr>
                          <m:t>𝑊</m:t>
                        </m:r>
                      </m:e>
                      <m:sub>
                        <m:r>
                          <a:rPr lang="en-US" sz="2000" i="1">
                            <a:latin typeface="Cambria Math" panose="02040503050406030204" pitchFamily="18" charset="0"/>
                            <a:cs typeface="Calibri" panose="020F0502020204030204" pitchFamily="34" charset="0"/>
                          </a:rPr>
                          <m:t>𝑒𝑥𝑡</m:t>
                        </m:r>
                      </m:sub>
                    </m:sSub>
                    <m:r>
                      <a:rPr lang="en-US" sz="2000" i="1">
                        <a:latin typeface="Cambria Math" panose="02040503050406030204" pitchFamily="18" charset="0"/>
                        <a:cs typeface="Calibri" panose="020F0502020204030204" pitchFamily="34" charset="0"/>
                      </a:rPr>
                      <m:t> </m:t>
                    </m:r>
                  </m:oMath>
                </a14:m>
                <a:r>
                  <a:rPr lang="el-GR" sz="2000" dirty="0">
                    <a:latin typeface="Calibri" panose="020F0502020204030204" pitchFamily="34" charset="0"/>
                    <a:cs typeface="Calibri" panose="020F0502020204030204" pitchFamily="34" charset="0"/>
                  </a:rPr>
                  <a:t>στο σύστημα</a:t>
                </a:r>
              </a:p>
              <a:p>
                <a:pPr lvl="1"/>
                <a:r>
                  <a:rPr lang="el-GR" sz="1800" dirty="0">
                    <a:latin typeface="Calibri" panose="020F0502020204030204" pitchFamily="34" charset="0"/>
                    <a:cs typeface="Calibri" panose="020F0502020204030204" pitchFamily="34" charset="0"/>
                  </a:rPr>
                  <a:t>Αλλάζει η ηλεκτρική δυναμική ενέργεια του συστήματος!</a:t>
                </a:r>
                <a:endParaRPr lang="en-US" sz="105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Άρα από την Α.Δ.Ε </a:t>
                </a:r>
                <a:r>
                  <a:rPr lang="el-GR" sz="2000" b="1" dirty="0">
                    <a:latin typeface="Calibri" panose="020F0502020204030204" pitchFamily="34" charset="0"/>
                    <a:cs typeface="Calibri" panose="020F0502020204030204" pitchFamily="34" charset="0"/>
                  </a:rPr>
                  <a:t>μη</a:t>
                </a:r>
                <a:r>
                  <a:rPr lang="el-GR" sz="2000" dirty="0">
                    <a:latin typeface="Calibri" panose="020F0502020204030204" pitchFamily="34" charset="0"/>
                    <a:cs typeface="Calibri" panose="020F0502020204030204" pitchFamily="34" charset="0"/>
                  </a:rPr>
                  <a:t> απομονωμένου συστήματος:</a:t>
                </a:r>
              </a:p>
              <a:p>
                <a:pPr marL="68580" indent="0">
                  <a:buNone/>
                </a:pPr>
                <a14:m>
                  <m:oMathPara xmlns:m="http://schemas.openxmlformats.org/officeDocument/2006/math">
                    <m:oMathParaPr>
                      <m:jc m:val="centerGroup"/>
                    </m:oMathParaPr>
                    <m:oMath xmlns:m="http://schemas.openxmlformats.org/officeDocument/2006/math">
                      <m:r>
                        <m:rPr>
                          <m:sty m:val="p"/>
                        </m:rPr>
                        <a:rPr lang="el-GR" sz="2000">
                          <a:latin typeface="Cambria Math" panose="02040503050406030204" pitchFamily="18" charset="0"/>
                          <a:cs typeface="Calibri" panose="020F0502020204030204" pitchFamily="34" charset="0"/>
                        </a:rPr>
                        <m:t>Δ</m:t>
                      </m:r>
                      <m:sSub>
                        <m:sSubPr>
                          <m:ctrlPr>
                            <a:rPr lang="en-US" sz="2000" i="1">
                              <a:latin typeface="Cambria Math" panose="02040503050406030204" pitchFamily="18" charset="0"/>
                              <a:cs typeface="Calibri" panose="020F0502020204030204" pitchFamily="34" charset="0"/>
                            </a:rPr>
                          </m:ctrlPr>
                        </m:sSubPr>
                        <m:e>
                          <m:r>
                            <a:rPr lang="en-US" sz="2000" i="1">
                              <a:latin typeface="Cambria Math" panose="02040503050406030204" pitchFamily="18" charset="0"/>
                              <a:cs typeface="Calibri" panose="020F0502020204030204" pitchFamily="34" charset="0"/>
                            </a:rPr>
                            <m:t>𝑈</m:t>
                          </m:r>
                        </m:e>
                        <m:sub>
                          <m:r>
                            <a:rPr lang="en-US" sz="2000" i="1">
                              <a:latin typeface="Cambria Math" panose="02040503050406030204" pitchFamily="18" charset="0"/>
                              <a:cs typeface="Calibri" panose="020F0502020204030204" pitchFamily="34" charset="0"/>
                            </a:rPr>
                            <m:t>𝑒</m:t>
                          </m:r>
                        </m:sub>
                      </m:sSub>
                      <m:r>
                        <a:rPr lang="en-US" sz="2000" i="1">
                          <a:latin typeface="Cambria Math" panose="02040503050406030204" pitchFamily="18" charset="0"/>
                          <a:cs typeface="Calibri" panose="020F0502020204030204" pitchFamily="34" charset="0"/>
                        </a:rPr>
                        <m:t>=</m:t>
                      </m:r>
                      <m:sSub>
                        <m:sSubPr>
                          <m:ctrlPr>
                            <a:rPr lang="en-US" sz="2000" i="1">
                              <a:latin typeface="Cambria Math" panose="02040503050406030204" pitchFamily="18" charset="0"/>
                              <a:cs typeface="Calibri" panose="020F0502020204030204" pitchFamily="34" charset="0"/>
                            </a:rPr>
                          </m:ctrlPr>
                        </m:sSubPr>
                        <m:e>
                          <m:r>
                            <a:rPr lang="en-US" sz="2000" i="1">
                              <a:latin typeface="Cambria Math" panose="02040503050406030204" pitchFamily="18" charset="0"/>
                              <a:cs typeface="Calibri" panose="020F0502020204030204" pitchFamily="34" charset="0"/>
                            </a:rPr>
                            <m:t>𝑊</m:t>
                          </m:r>
                        </m:e>
                        <m:sub>
                          <m:r>
                            <a:rPr lang="en-US" sz="2000" i="1">
                              <a:latin typeface="Cambria Math" panose="02040503050406030204" pitchFamily="18" charset="0"/>
                              <a:cs typeface="Calibri" panose="020F0502020204030204" pitchFamily="34" charset="0"/>
                            </a:rPr>
                            <m:t>𝑒𝑥𝑡</m:t>
                          </m:r>
                        </m:sub>
                      </m:sSub>
                    </m:oMath>
                  </m:oMathPara>
                </a14:m>
                <a:endParaRPr lang="en-US" sz="2000" dirty="0">
                  <a:latin typeface="Calibri" panose="020F0502020204030204" pitchFamily="34" charset="0"/>
                  <a:cs typeface="Calibri" panose="020F0502020204030204" pitchFamily="34" charset="0"/>
                </a:endParaRPr>
              </a:p>
              <a:p>
                <a:pPr marL="68580" indent="0">
                  <a:buNone/>
                </a:pP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κι αφού </a:t>
                </a:r>
              </a:p>
              <a:p>
                <a:pPr marL="68580" indent="0">
                  <a:buNone/>
                </a:pPr>
                <a14:m>
                  <m:oMathPara xmlns:m="http://schemas.openxmlformats.org/officeDocument/2006/math">
                    <m:oMathParaPr>
                      <m:jc m:val="centerGroup"/>
                    </m:oMathParaPr>
                    <m:oMath xmlns:m="http://schemas.openxmlformats.org/officeDocument/2006/math">
                      <m:r>
                        <m:rPr>
                          <m:sty m:val="p"/>
                        </m:rPr>
                        <a:rPr lang="en-US" sz="2000">
                          <a:latin typeface="Cambria Math" panose="02040503050406030204" pitchFamily="18" charset="0"/>
                          <a:cs typeface="Calibri" panose="020F0502020204030204" pitchFamily="34" charset="0"/>
                        </a:rPr>
                        <m:t>Δ</m:t>
                      </m:r>
                      <m:sSub>
                        <m:sSubPr>
                          <m:ctrlPr>
                            <a:rPr lang="en-US" sz="2000" i="1">
                              <a:latin typeface="Cambria Math" panose="02040503050406030204" pitchFamily="18" charset="0"/>
                              <a:cs typeface="Calibri" panose="020F0502020204030204" pitchFamily="34" charset="0"/>
                            </a:rPr>
                          </m:ctrlPr>
                        </m:sSubPr>
                        <m:e>
                          <m:r>
                            <a:rPr lang="en-US" sz="2000" i="1">
                              <a:latin typeface="Cambria Math" panose="02040503050406030204" pitchFamily="18" charset="0"/>
                              <a:cs typeface="Calibri" panose="020F0502020204030204" pitchFamily="34" charset="0"/>
                            </a:rPr>
                            <m:t>𝑉</m:t>
                          </m:r>
                        </m:e>
                        <m:sub>
                          <m:r>
                            <a:rPr lang="en-US" sz="2000" i="1">
                              <a:latin typeface="Cambria Math" panose="02040503050406030204" pitchFamily="18" charset="0"/>
                              <a:cs typeface="Calibri" panose="020F0502020204030204" pitchFamily="34" charset="0"/>
                            </a:rPr>
                            <m:t>𝐴</m:t>
                          </m:r>
                          <m:r>
                            <a:rPr lang="en-US" sz="2000" i="1">
                              <a:latin typeface="Cambria Math" panose="02040503050406030204" pitchFamily="18" charset="0"/>
                              <a:cs typeface="Calibri" panose="020F0502020204030204" pitchFamily="34" charset="0"/>
                            </a:rPr>
                            <m:t>→</m:t>
                          </m:r>
                          <m:r>
                            <a:rPr lang="en-US" sz="2000" i="1">
                              <a:latin typeface="Cambria Math" panose="02040503050406030204" pitchFamily="18" charset="0"/>
                              <a:cs typeface="Calibri" panose="020F0502020204030204" pitchFamily="34" charset="0"/>
                            </a:rPr>
                            <m:t>𝐵</m:t>
                          </m:r>
                        </m:sub>
                      </m:sSub>
                      <m:r>
                        <a:rPr lang="en-US" sz="2000" i="1">
                          <a:latin typeface="Cambria Math" panose="02040503050406030204" pitchFamily="18" charset="0"/>
                          <a:cs typeface="Calibri" panose="020F0502020204030204" pitchFamily="34" charset="0"/>
                        </a:rPr>
                        <m:t>=</m:t>
                      </m:r>
                      <m:f>
                        <m:fPr>
                          <m:ctrlPr>
                            <a:rPr lang="en-US" sz="2000" i="1">
                              <a:latin typeface="Cambria Math" panose="02040503050406030204" pitchFamily="18" charset="0"/>
                              <a:cs typeface="Calibri" panose="020F0502020204030204" pitchFamily="34" charset="0"/>
                            </a:rPr>
                          </m:ctrlPr>
                        </m:fPr>
                        <m:num>
                          <m:r>
                            <m:rPr>
                              <m:sty m:val="p"/>
                            </m:rPr>
                            <a:rPr lang="en-US" sz="2000">
                              <a:latin typeface="Cambria Math" panose="02040503050406030204" pitchFamily="18" charset="0"/>
                              <a:cs typeface="Calibri" panose="020F0502020204030204" pitchFamily="34" charset="0"/>
                            </a:rPr>
                            <m:t>Δ</m:t>
                          </m:r>
                          <m:sSub>
                            <m:sSubPr>
                              <m:ctrlPr>
                                <a:rPr lang="en-US" sz="2000" i="1">
                                  <a:latin typeface="Cambria Math" panose="02040503050406030204" pitchFamily="18" charset="0"/>
                                  <a:cs typeface="Calibri" panose="020F0502020204030204" pitchFamily="34" charset="0"/>
                                </a:rPr>
                              </m:ctrlPr>
                            </m:sSubPr>
                            <m:e>
                              <m:r>
                                <a:rPr lang="en-US" sz="2000" i="1">
                                  <a:latin typeface="Cambria Math" panose="02040503050406030204" pitchFamily="18" charset="0"/>
                                  <a:cs typeface="Calibri" panose="020F0502020204030204" pitchFamily="34" charset="0"/>
                                </a:rPr>
                                <m:t>𝑈</m:t>
                              </m:r>
                            </m:e>
                            <m:sub>
                              <m:r>
                                <a:rPr lang="en-US" sz="2000" i="1">
                                  <a:latin typeface="Cambria Math" panose="02040503050406030204" pitchFamily="18" charset="0"/>
                                  <a:cs typeface="Calibri" panose="020F0502020204030204" pitchFamily="34" charset="0"/>
                                </a:rPr>
                                <m:t>𝑒</m:t>
                              </m:r>
                            </m:sub>
                          </m:sSub>
                        </m:num>
                        <m:den>
                          <m:r>
                            <a:rPr lang="en-US" sz="2000" i="1">
                              <a:latin typeface="Cambria Math" panose="02040503050406030204" pitchFamily="18" charset="0"/>
                              <a:cs typeface="Calibri" panose="020F0502020204030204" pitchFamily="34" charset="0"/>
                            </a:rPr>
                            <m:t>𝑞</m:t>
                          </m:r>
                        </m:den>
                      </m:f>
                    </m:oMath>
                  </m:oMathPara>
                </a14:m>
                <a:endParaRPr lang="en-US" sz="2000" dirty="0">
                  <a:latin typeface="Calibri" panose="020F0502020204030204" pitchFamily="34" charset="0"/>
                  <a:cs typeface="Calibri" panose="020F0502020204030204" pitchFamily="34" charset="0"/>
                </a:endParaRPr>
              </a:p>
              <a:p>
                <a:pPr marL="68580" indent="0">
                  <a:buNone/>
                </a:pP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θα έχουμε </a:t>
                </a:r>
              </a:p>
              <a:p>
                <a:pPr marL="68580" indent="0">
                  <a:buNone/>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cs typeface="Calibri" panose="020F0502020204030204" pitchFamily="34" charset="0"/>
                            </a:rPr>
                          </m:ctrlPr>
                        </m:sSubPr>
                        <m:e>
                          <m:r>
                            <a:rPr lang="en-US" sz="2100" i="1">
                              <a:latin typeface="Cambria Math" panose="02040503050406030204" pitchFamily="18" charset="0"/>
                              <a:cs typeface="Calibri" panose="020F0502020204030204" pitchFamily="34" charset="0"/>
                            </a:rPr>
                            <m:t>𝑊</m:t>
                          </m:r>
                        </m:e>
                        <m:sub>
                          <m:r>
                            <a:rPr lang="en-US" sz="2100" i="1">
                              <a:latin typeface="Cambria Math" panose="02040503050406030204" pitchFamily="18" charset="0"/>
                              <a:cs typeface="Calibri" panose="020F0502020204030204" pitchFamily="34" charset="0"/>
                            </a:rPr>
                            <m:t>𝑒𝑥𝑡</m:t>
                          </m:r>
                        </m:sub>
                      </m:sSub>
                      <m:r>
                        <a:rPr lang="en-US" sz="2100" i="1">
                          <a:latin typeface="Cambria Math" panose="02040503050406030204" pitchFamily="18" charset="0"/>
                          <a:cs typeface="Calibri" panose="020F0502020204030204" pitchFamily="34" charset="0"/>
                        </a:rPr>
                        <m:t>=</m:t>
                      </m:r>
                      <m:r>
                        <a:rPr lang="en-US" sz="2100" i="1">
                          <a:latin typeface="Cambria Math" panose="02040503050406030204" pitchFamily="18" charset="0"/>
                          <a:cs typeface="Calibri" panose="020F0502020204030204" pitchFamily="34" charset="0"/>
                        </a:rPr>
                        <m:t>𝑞</m:t>
                      </m:r>
                      <m:r>
                        <m:rPr>
                          <m:sty m:val="p"/>
                        </m:rPr>
                        <a:rPr lang="en-US" sz="2100">
                          <a:latin typeface="Cambria Math" panose="02040503050406030204" pitchFamily="18" charset="0"/>
                          <a:cs typeface="Calibri" panose="020F0502020204030204" pitchFamily="34" charset="0"/>
                        </a:rPr>
                        <m:t>Δ</m:t>
                      </m:r>
                      <m:sSub>
                        <m:sSubPr>
                          <m:ctrlPr>
                            <a:rPr lang="en-US" sz="2100" i="1">
                              <a:latin typeface="Cambria Math" panose="02040503050406030204" pitchFamily="18" charset="0"/>
                              <a:cs typeface="Calibri" panose="020F0502020204030204" pitchFamily="34" charset="0"/>
                            </a:rPr>
                          </m:ctrlPr>
                        </m:sSubPr>
                        <m:e>
                          <m:r>
                            <a:rPr lang="en-US" sz="2100" i="1">
                              <a:latin typeface="Cambria Math" panose="02040503050406030204" pitchFamily="18" charset="0"/>
                              <a:cs typeface="Calibri" panose="020F0502020204030204" pitchFamily="34" charset="0"/>
                            </a:rPr>
                            <m:t>𝑉</m:t>
                          </m:r>
                        </m:e>
                        <m:sub>
                          <m:r>
                            <a:rPr lang="en-US" sz="2100" i="1">
                              <a:latin typeface="Cambria Math" panose="02040503050406030204" pitchFamily="18" charset="0"/>
                              <a:cs typeface="Calibri" panose="020F0502020204030204" pitchFamily="34" charset="0"/>
                            </a:rPr>
                            <m:t>𝐴</m:t>
                          </m:r>
                          <m:r>
                            <a:rPr lang="en-US" sz="2100" i="1">
                              <a:latin typeface="Cambria Math" panose="02040503050406030204" pitchFamily="18" charset="0"/>
                              <a:cs typeface="Calibri" panose="020F0502020204030204" pitchFamily="34" charset="0"/>
                            </a:rPr>
                            <m:t>→</m:t>
                          </m:r>
                          <m:r>
                            <a:rPr lang="en-US" sz="2100" i="1">
                              <a:latin typeface="Cambria Math" panose="02040503050406030204" pitchFamily="18" charset="0"/>
                              <a:cs typeface="Calibri" panose="020F0502020204030204" pitchFamily="34" charset="0"/>
                            </a:rPr>
                            <m:t>𝐵</m:t>
                          </m:r>
                        </m:sub>
                      </m:sSub>
                      <m:r>
                        <a:rPr lang="en-US" sz="2100" i="1">
                          <a:latin typeface="Cambria Math" panose="02040503050406030204" pitchFamily="18" charset="0"/>
                          <a:ea typeface="Cambria Math" panose="02040503050406030204" pitchFamily="18" charset="0"/>
                        </a:rPr>
                        <m:t>=−</m:t>
                      </m:r>
                      <m:r>
                        <a:rPr lang="en-US" sz="2100" i="1">
                          <a:latin typeface="Cambria Math" panose="02040503050406030204" pitchFamily="18" charset="0"/>
                          <a:ea typeface="Cambria Math" panose="02040503050406030204" pitchFamily="18" charset="0"/>
                        </a:rPr>
                        <m:t>𝑞</m:t>
                      </m:r>
                      <m:nary>
                        <m:naryPr>
                          <m:limLoc m:val="undOvr"/>
                          <m:ctrlPr>
                            <a:rPr lang="en-US" sz="2100" i="1">
                              <a:latin typeface="Cambria Math" panose="02040503050406030204" pitchFamily="18" charset="0"/>
                            </a:rPr>
                          </m:ctrlPr>
                        </m:naryPr>
                        <m:sub>
                          <m:r>
                            <m:rPr>
                              <m:brk m:alnAt="24"/>
                            </m:rPr>
                            <a:rPr lang="en-US" sz="2100" i="1">
                              <a:latin typeface="Cambria Math" panose="02040503050406030204" pitchFamily="18" charset="0"/>
                            </a:rPr>
                            <m:t>𝐴</m:t>
                          </m:r>
                        </m:sub>
                        <m:sup>
                          <m:r>
                            <a:rPr lang="en-US" sz="2100" i="1">
                              <a:latin typeface="Cambria Math" panose="02040503050406030204" pitchFamily="18" charset="0"/>
                            </a:rPr>
                            <m:t>𝐵</m:t>
                          </m:r>
                        </m:sup>
                        <m:e>
                          <m:acc>
                            <m:accPr>
                              <m:chr m:val="⃗"/>
                              <m:ctrlPr>
                                <a:rPr lang="en-US" sz="2100" i="1">
                                  <a:latin typeface="Cambria Math" panose="02040503050406030204" pitchFamily="18" charset="0"/>
                                </a:rPr>
                              </m:ctrlPr>
                            </m:accPr>
                            <m:e>
                              <m:r>
                                <a:rPr lang="en-US" sz="2100" i="1">
                                  <a:latin typeface="Cambria Math" panose="02040503050406030204" pitchFamily="18" charset="0"/>
                                </a:rPr>
                                <m:t>𝐸</m:t>
                              </m:r>
                            </m:e>
                          </m:acc>
                          <m:r>
                            <a:rPr lang="el-GR" sz="2100" i="1">
                              <a:latin typeface="Cambria Math" panose="02040503050406030204" pitchFamily="18" charset="0"/>
                              <a:ea typeface="Cambria Math" panose="02040503050406030204" pitchFamily="18" charset="0"/>
                            </a:rPr>
                            <m:t>∙</m:t>
                          </m:r>
                          <m:r>
                            <a:rPr lang="en-US" sz="2100" i="1">
                              <a:latin typeface="Cambria Math" panose="02040503050406030204" pitchFamily="18" charset="0"/>
                              <a:ea typeface="Cambria Math" panose="02040503050406030204" pitchFamily="18" charset="0"/>
                            </a:rPr>
                            <m:t>𝑑</m:t>
                          </m:r>
                          <m:acc>
                            <m:accPr>
                              <m:chr m:val="⃗"/>
                              <m:ctrlPr>
                                <a:rPr lang="en-US" sz="2100" i="1">
                                  <a:latin typeface="Cambria Math" panose="02040503050406030204" pitchFamily="18" charset="0"/>
                                  <a:ea typeface="Cambria Math" panose="02040503050406030204" pitchFamily="18" charset="0"/>
                                </a:rPr>
                              </m:ctrlPr>
                            </m:accPr>
                            <m:e>
                              <m:r>
                                <a:rPr lang="en-US" sz="2100" i="1">
                                  <a:latin typeface="Cambria Math" panose="02040503050406030204" pitchFamily="18" charset="0"/>
                                  <a:ea typeface="Cambria Math" panose="02040503050406030204" pitchFamily="18" charset="0"/>
                                </a:rPr>
                                <m:t>𝑠</m:t>
                              </m:r>
                            </m:e>
                          </m:acc>
                        </m:e>
                      </m:nary>
                      <m:r>
                        <a:rPr lang="en-US" sz="2100" i="1">
                          <a:latin typeface="Cambria Math" panose="02040503050406030204" pitchFamily="18" charset="0"/>
                          <a:ea typeface="Cambria Math" panose="02040503050406030204" pitchFamily="18" charset="0"/>
                        </a:rPr>
                        <m:t>=</m:t>
                      </m:r>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m:t>
                          </m:r>
                          <m:r>
                            <a:rPr lang="en-US" sz="2100" i="1">
                              <a:latin typeface="Cambria Math" panose="02040503050406030204" pitchFamily="18" charset="0"/>
                              <a:ea typeface="Cambria Math" panose="02040503050406030204" pitchFamily="18" charset="0"/>
                            </a:rPr>
                            <m:t>𝑊</m:t>
                          </m:r>
                        </m:e>
                        <m:sub>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𝐹</m:t>
                              </m:r>
                            </m:e>
                            <m:sub>
                              <m:r>
                                <a:rPr lang="en-US" sz="2100" i="1">
                                  <a:latin typeface="Cambria Math" panose="02040503050406030204" pitchFamily="18" charset="0"/>
                                  <a:ea typeface="Cambria Math" panose="02040503050406030204" pitchFamily="18" charset="0"/>
                                </a:rPr>
                                <m:t>𝑒</m:t>
                              </m:r>
                            </m:sub>
                          </m:sSub>
                        </m:sub>
                      </m:sSub>
                    </m:oMath>
                  </m:oMathPara>
                </a14:m>
                <a:endParaRPr lang="el-GR" sz="20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334000"/>
              </a:xfrm>
              <a:blipFill>
                <a:blip r:embed="rId2"/>
                <a:stretch>
                  <a:fillRect t="-1143" r="-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Horizontal Scroll 3"/>
              <p:cNvSpPr/>
              <p:nvPr/>
            </p:nvSpPr>
            <p:spPr>
              <a:xfrm>
                <a:off x="4953001" y="706209"/>
                <a:ext cx="3657598" cy="977992"/>
              </a:xfrm>
              <a:prstGeom prst="horizontalScroll">
                <a:avLst>
                  <a:gd name="adj" fmla="val 7504"/>
                </a:avLst>
              </a:prstGeom>
              <a:ln w="28575">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𝛥</m:t>
                      </m:r>
                      <m:sSub>
                        <m:sSubPr>
                          <m:ctrlP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𝛢</m:t>
                          </m:r>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𝛣</m:t>
                          </m:r>
                        </m:sub>
                      </m:sSub>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sub>
                      </m:sSub>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𝛥</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𝑈</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sub>
                          </m:sSub>
                        </m:num>
                        <m:den>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den>
                      </m:f>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nary>
                        <m:naryPr>
                          <m:limLoc m:val="undOv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brk m:alnAt="24"/>
                            </m:r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sub>
                        <m:sup>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sup>
                        <m:e>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acc>
                          <m:r>
                            <a:rPr kumimoji="0" lang="el-GR"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𝑑</m:t>
                          </m:r>
                          <m:acc>
                            <m:accPr>
                              <m:chr m:val="⃗"/>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𝑠</m:t>
                              </m:r>
                            </m:e>
                          </m:acc>
                        </m:e>
                      </m:nary>
                    </m:oMath>
                  </m:oMathPara>
                </a14:m>
                <a:endParaRPr kumimoji="0" lang="el-GR" sz="1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4" name="Horizontal Scroll 3"/>
              <p:cNvSpPr>
                <a:spLocks noRot="1" noChangeAspect="1" noMove="1" noResize="1" noEditPoints="1" noAdjustHandles="1" noChangeArrowheads="1" noChangeShapeType="1" noTextEdit="1"/>
              </p:cNvSpPr>
              <p:nvPr/>
            </p:nvSpPr>
            <p:spPr>
              <a:xfrm>
                <a:off x="4953001" y="706209"/>
                <a:ext cx="3657598" cy="977992"/>
              </a:xfrm>
              <a:prstGeom prst="horizontalScroll">
                <a:avLst>
                  <a:gd name="adj" fmla="val 7504"/>
                </a:avLst>
              </a:prstGeom>
              <a:blipFill>
                <a:blip r:embed="rId3"/>
                <a:stretch>
                  <a:fillRect/>
                </a:stretch>
              </a:blipFill>
              <a:ln w="28575">
                <a:solidFill>
                  <a:srgbClr val="0070C0"/>
                </a:solidFill>
              </a:ln>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Στρογγύλεμα γωνιών 5">
            <a:extLst>
              <a:ext uri="{FF2B5EF4-FFF2-40B4-BE49-F238E27FC236}">
                <a16:creationId xmlns:a16="http://schemas.microsoft.com/office/drawing/2014/main" id="{88844A5B-ED0D-727C-C8F7-5FE31726F5CF}"/>
              </a:ext>
            </a:extLst>
          </p:cNvPr>
          <p:cNvSpPr/>
          <p:nvPr/>
        </p:nvSpPr>
        <p:spPr>
          <a:xfrm>
            <a:off x="2667000" y="5401376"/>
            <a:ext cx="3962400" cy="99942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67989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15094" y="710292"/>
            <a:ext cx="2095507" cy="3785508"/>
            <a:chOff x="6515092" y="710292"/>
            <a:chExt cx="2095507" cy="3785508"/>
          </a:xfrm>
        </p:grpSpPr>
        <p:grpSp>
          <p:nvGrpSpPr>
            <p:cNvPr id="10" name="Group 9"/>
            <p:cNvGrpSpPr/>
            <p:nvPr/>
          </p:nvGrpSpPr>
          <p:grpSpPr>
            <a:xfrm>
              <a:off x="6515092" y="710292"/>
              <a:ext cx="2095507" cy="3785508"/>
              <a:chOff x="6515092" y="710292"/>
              <a:chExt cx="2095507" cy="378550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092" y="710292"/>
                <a:ext cx="2095507" cy="3785508"/>
              </a:xfrm>
              <a:prstGeom prst="rect">
                <a:avLst/>
              </a:prstGeom>
            </p:spPr>
          </p:pic>
          <p:grpSp>
            <p:nvGrpSpPr>
              <p:cNvPr id="9" name="Group 8"/>
              <p:cNvGrpSpPr/>
              <p:nvPr/>
            </p:nvGrpSpPr>
            <p:grpSpPr>
              <a:xfrm>
                <a:off x="7533301" y="1322174"/>
                <a:ext cx="333345" cy="583712"/>
                <a:chOff x="7533301" y="1322174"/>
                <a:chExt cx="333345" cy="583712"/>
              </a:xfrm>
            </p:grpSpPr>
            <mc:AlternateContent xmlns:mc="http://schemas.openxmlformats.org/markup-compatibility/2006" xmlns:a14="http://schemas.microsoft.com/office/drawing/2010/main">
              <mc:Choice Requires="a14">
                <p:sp>
                  <p:nvSpPr>
                    <p:cNvPr id="8" name="TextBox 7"/>
                    <p:cNvSpPr txBox="1"/>
                    <p:nvPr/>
                  </p:nvSpPr>
                  <p:spPr>
                    <a:xfrm>
                      <a:off x="7562845" y="1628887"/>
                      <a:ext cx="30380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solidFill>
                                    <a:srgbClr val="FF0000"/>
                                  </a:solidFill>
                                </a:ln>
                                <a:solidFill>
                                  <a:srgbClr val="FF0000"/>
                                </a:solidFill>
                                <a:effectLst/>
                                <a:uLnTx/>
                                <a:uFillTx/>
                                <a:latin typeface="Cambria Math" panose="02040503050406030204" pitchFamily="18" charset="0"/>
                                <a:ea typeface="+mn-ea"/>
                                <a:cs typeface="+mn-cs"/>
                              </a:rPr>
                              <m:t>𝑑</m:t>
                            </m:r>
                            <m:acc>
                              <m:accPr>
                                <m:chr m:val="⃗"/>
                                <m:ctrlPr>
                                  <a:rPr kumimoji="0" lang="en-US" sz="1800" b="0" i="1" u="none" strike="noStrike" kern="1200" cap="none" spc="0" normalizeH="0" baseline="0" noProof="0">
                                    <a:ln>
                                      <a:solidFill>
                                        <a:srgbClr val="FF0000"/>
                                      </a:solidFill>
                                    </a:ln>
                                    <a:solidFill>
                                      <a:srgbClr val="FF0000"/>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solidFill>
                                        <a:srgbClr val="FF0000"/>
                                      </a:solidFill>
                                    </a:ln>
                                    <a:solidFill>
                                      <a:srgbClr val="FF0000"/>
                                    </a:solidFill>
                                    <a:effectLst/>
                                    <a:uLnTx/>
                                    <a:uFillTx/>
                                    <a:latin typeface="Cambria Math" panose="02040503050406030204" pitchFamily="18" charset="0"/>
                                    <a:ea typeface="+mn-ea"/>
                                    <a:cs typeface="+mn-cs"/>
                                  </a:rPr>
                                  <m:t>𝑠</m:t>
                                </m:r>
                              </m:e>
                            </m:acc>
                          </m:oMath>
                        </m:oMathPara>
                      </a14:m>
                      <a:endParaRPr kumimoji="0" lang="el-GR" sz="1800" b="0" i="0" u="none" strike="noStrike" kern="1200" cap="none" spc="0" normalizeH="0" baseline="0" noProof="0" dirty="0">
                        <a:ln>
                          <a:solidFill>
                            <a:srgbClr val="FF0000"/>
                          </a:solidFill>
                        </a:ln>
                        <a:solidFill>
                          <a:srgbClr val="FF0000"/>
                        </a:solidFill>
                        <a:effectLst/>
                        <a:uLnTx/>
                        <a:uFillTx/>
                        <a:latin typeface="Cambria" panose="02040503050406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562845" y="1628887"/>
                      <a:ext cx="303801" cy="276999"/>
                    </a:xfrm>
                    <a:prstGeom prst="rect">
                      <a:avLst/>
                    </a:prstGeom>
                    <a:blipFill>
                      <a:blip r:embed="rId3"/>
                      <a:stretch>
                        <a:fillRect/>
                      </a:stretch>
                    </a:blipFill>
                  </p:spPr>
                  <p:txBody>
                    <a:bodyPr/>
                    <a:lstStyle/>
                    <a:p>
                      <a:r>
                        <a:rPr lang="en-US">
                          <a:noFill/>
                        </a:rPr>
                        <a:t> </a:t>
                      </a:r>
                    </a:p>
                  </p:txBody>
                </p:sp>
              </mc:Fallback>
            </mc:AlternateContent>
            <p:cxnSp>
              <p:nvCxnSpPr>
                <p:cNvPr id="7" name="Straight Arrow Connector 6"/>
                <p:cNvCxnSpPr/>
                <p:nvPr/>
              </p:nvCxnSpPr>
              <p:spPr>
                <a:xfrm>
                  <a:off x="7533301" y="1322174"/>
                  <a:ext cx="0" cy="381000"/>
                </a:xfrm>
                <a:prstGeom prst="straightConnector1">
                  <a:avLst/>
                </a:prstGeom>
                <a:ln w="28575">
                  <a:solidFill>
                    <a:srgbClr val="FF0000"/>
                  </a:solidFill>
                  <a:tailEnd type="triangle"/>
                </a:ln>
              </p:spPr>
              <p:style>
                <a:lnRef idx="2">
                  <a:schemeClr val="dk1"/>
                </a:lnRef>
                <a:fillRef idx="0">
                  <a:schemeClr val="dk1"/>
                </a:fillRef>
                <a:effectRef idx="1">
                  <a:schemeClr val="dk1"/>
                </a:effectRef>
                <a:fontRef idx="minor">
                  <a:schemeClr val="tx1"/>
                </a:fontRef>
              </p:style>
            </p:cxnSp>
          </p:grpSp>
        </p:grpSp>
        <p:cxnSp>
          <p:nvCxnSpPr>
            <p:cNvPr id="11" name="Straight Arrow Connector 10"/>
            <p:cNvCxnSpPr/>
            <p:nvPr/>
          </p:nvCxnSpPr>
          <p:spPr>
            <a:xfrm>
              <a:off x="7467599" y="1322174"/>
              <a:ext cx="0" cy="808792"/>
            </a:xfrm>
            <a:prstGeom prst="straightConnector1">
              <a:avLst/>
            </a:prstGeom>
            <a:ln w="38100">
              <a:solidFill>
                <a:srgbClr val="7030A0"/>
              </a:solidFill>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7365295" y="2166926"/>
                  <a:ext cx="204607" cy="310598"/>
                </a:xfrm>
                <a:prstGeom prst="rect">
                  <a:avLst/>
                </a:prstGeom>
                <a:noFill/>
                <a:ln>
                  <a:solidFill>
                    <a:schemeClr val="bg1"/>
                  </a:solid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l-GR" sz="1800" b="0" i="1" u="none" strike="noStrike" kern="1200" cap="none" spc="0" normalizeH="0" baseline="0" noProof="0">
                                <a:ln>
                                  <a:solidFill>
                                    <a:srgbClr val="7030A0"/>
                                  </a:solidFill>
                                </a:ln>
                                <a:solidFill>
                                  <a:srgbClr val="7030A0"/>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solidFill>
                                    <a:srgbClr val="7030A0"/>
                                  </a:solidFill>
                                </a:ln>
                                <a:solidFill>
                                  <a:srgbClr val="7030A0"/>
                                </a:solidFill>
                                <a:effectLst/>
                                <a:uLnTx/>
                                <a:uFillTx/>
                                <a:latin typeface="Cambria Math" panose="02040503050406030204" pitchFamily="18" charset="0"/>
                                <a:ea typeface="+mn-ea"/>
                                <a:cs typeface="+mn-cs"/>
                              </a:rPr>
                              <m:t>𝐸</m:t>
                            </m:r>
                          </m:e>
                        </m:acc>
                      </m:oMath>
                    </m:oMathPara>
                  </a14:m>
                  <a:endParaRPr kumimoji="0" lang="el-GR" sz="1800" b="0" i="0" u="none" strike="noStrike" kern="1200" cap="none" spc="0" normalizeH="0" baseline="0" noProof="0" dirty="0">
                    <a:ln>
                      <a:solidFill>
                        <a:srgbClr val="7030A0"/>
                      </a:solidFill>
                    </a:ln>
                    <a:solidFill>
                      <a:srgbClr val="7030A0"/>
                    </a:solidFill>
                    <a:effectLst/>
                    <a:uLnTx/>
                    <a:uFillTx/>
                    <a:latin typeface="Cambria" panose="02040503050406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7365295" y="2166926"/>
                  <a:ext cx="204607" cy="310598"/>
                </a:xfrm>
                <a:prstGeom prst="rect">
                  <a:avLst/>
                </a:prstGeom>
                <a:blipFill>
                  <a:blip r:embed="rId4"/>
                  <a:stretch>
                    <a:fillRect/>
                  </a:stretch>
                </a:blipFill>
                <a:ln>
                  <a:solidFill>
                    <a:schemeClr val="bg1"/>
                  </a:solidFill>
                </a:ln>
              </p:spPr>
              <p:txBody>
                <a:bodyPr/>
                <a:lstStyle/>
                <a:p>
                  <a:r>
                    <a:rPr lang="en-US">
                      <a:noFill/>
                    </a:rPr>
                    <a:t> </a:t>
                  </a:r>
                </a:p>
              </p:txBody>
            </p:sp>
          </mc:Fallback>
        </mc:AlternateContent>
      </p:grpSp>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100850" cy="5105400"/>
              </a:xfrm>
            </p:spPr>
            <p:txBody>
              <a:bodyPr>
                <a:normAutofit fontScale="92500" lnSpcReduction="20000"/>
              </a:bodyPr>
              <a:lstStyle/>
              <a:p>
                <a:r>
                  <a:rPr lang="el-GR" b="1" dirty="0">
                    <a:latin typeface="Calibri" panose="020F0502020204030204" pitchFamily="34" charset="0"/>
                    <a:cs typeface="Calibri" panose="020F0502020204030204" pitchFamily="34" charset="0"/>
                  </a:rPr>
                  <a:t>Διαφορά Δυναμικού</a:t>
                </a:r>
              </a:p>
              <a:p>
                <a:r>
                  <a:rPr lang="el-GR" dirty="0">
                    <a:latin typeface="Calibri" panose="020F0502020204030204" pitchFamily="34" charset="0"/>
                    <a:cs typeface="Calibri" panose="020F0502020204030204" pitchFamily="34" charset="0"/>
                  </a:rPr>
                  <a:t>Ας απλοποιήσουμε τα πράγματα </a:t>
                </a:r>
                <a:r>
                  <a:rPr lang="el-GR" dirty="0">
                    <a:latin typeface="Calibri" panose="020F0502020204030204" pitchFamily="34" charset="0"/>
                    <a:cs typeface="Calibri" panose="020F0502020204030204" pitchFamily="34" charset="0"/>
                    <a:sym typeface="Wingdings" panose="05000000000000000000" pitchFamily="2" charset="2"/>
                  </a:rPr>
                  <a:t></a:t>
                </a:r>
              </a:p>
              <a:p>
                <a:r>
                  <a:rPr lang="el-GR" dirty="0">
                    <a:latin typeface="Calibri" panose="020F0502020204030204" pitchFamily="34" charset="0"/>
                    <a:cs typeface="Calibri" panose="020F0502020204030204" pitchFamily="34" charset="0"/>
                    <a:sym typeface="Wingdings" panose="05000000000000000000" pitchFamily="2" charset="2"/>
                  </a:rPr>
                  <a:t>Έστω ένα </a:t>
                </a:r>
                <a:r>
                  <a:rPr lang="el-GR" b="1" u="sng" dirty="0">
                    <a:latin typeface="Calibri" panose="020F0502020204030204" pitchFamily="34" charset="0"/>
                    <a:cs typeface="Calibri" panose="020F0502020204030204" pitchFamily="34" charset="0"/>
                    <a:sym typeface="Wingdings" panose="05000000000000000000" pitchFamily="2" charset="2"/>
                  </a:rPr>
                  <a:t>ομογενές</a:t>
                </a:r>
                <a:r>
                  <a:rPr lang="el-GR" dirty="0">
                    <a:latin typeface="Calibri" panose="020F0502020204030204" pitchFamily="34" charset="0"/>
                    <a:cs typeface="Calibri" panose="020F0502020204030204" pitchFamily="34" charset="0"/>
                    <a:sym typeface="Wingdings" panose="05000000000000000000" pitchFamily="2" charset="2"/>
                  </a:rPr>
                  <a:t> ηλεκτρικό πεδίο</a:t>
                </a:r>
              </a:p>
              <a:p>
                <a:r>
                  <a:rPr lang="el-GR" dirty="0">
                    <a:latin typeface="Calibri" panose="020F0502020204030204" pitchFamily="34" charset="0"/>
                    <a:cs typeface="Calibri" panose="020F0502020204030204" pitchFamily="34" charset="0"/>
                    <a:sym typeface="Wingdings" panose="05000000000000000000" pitchFamily="2" charset="2"/>
                  </a:rPr>
                  <a:t>Ας υπολογίσουμε τη </a:t>
                </a:r>
                <a14:m>
                  <m:oMath xmlns:m="http://schemas.openxmlformats.org/officeDocument/2006/math">
                    <m:r>
                      <m:rPr>
                        <m:sty m:val="p"/>
                      </m:rPr>
                      <a:rPr lang="el-GR" i="0" dirty="0" smtClean="0">
                        <a:latin typeface="Cambria Math" panose="02040503050406030204" pitchFamily="18" charset="0"/>
                        <a:cs typeface="Calibri" panose="020F0502020204030204" pitchFamily="34" charset="0"/>
                        <a:sym typeface="Wingdings" panose="05000000000000000000" pitchFamily="2" charset="2"/>
                      </a:rPr>
                      <m:t>Δ</m:t>
                    </m:r>
                    <m:r>
                      <a:rPr lang="en-US" i="1" dirty="0" smtClean="0">
                        <a:latin typeface="Cambria Math" panose="02040503050406030204" pitchFamily="18" charset="0"/>
                        <a:cs typeface="Calibri" panose="020F0502020204030204" pitchFamily="34" charset="0"/>
                        <a:sym typeface="Wingdings" panose="05000000000000000000" pitchFamily="2" charset="2"/>
                      </a:rPr>
                      <m:t>𝑉</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ανάμεσα</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στα σημεία (Α), </a:t>
                </a:r>
                <a:br>
                  <a:rPr lang="el-GR"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(Β), απόστασης </a:t>
                </a:r>
                <a14:m>
                  <m:oMath xmlns:m="http://schemas.openxmlformats.org/officeDocument/2006/math">
                    <m:r>
                      <a:rPr lang="en-US" i="1" dirty="0" smtClean="0">
                        <a:latin typeface="Cambria Math" panose="02040503050406030204" pitchFamily="18" charset="0"/>
                        <a:sym typeface="Wingdings" panose="05000000000000000000" pitchFamily="2" charset="2"/>
                      </a:rPr>
                      <m:t>𝑑</m:t>
                    </m:r>
                  </m:oMath>
                </a14:m>
                <a:endParaRPr lang="en-US" dirty="0">
                  <a:latin typeface="Calibri" panose="020F0502020204030204" pitchFamily="34" charset="0"/>
                  <a:cs typeface="Calibri" panose="020F0502020204030204" pitchFamily="34" charset="0"/>
                  <a:sym typeface="Wingdings" panose="05000000000000000000" pitchFamily="2" charset="2"/>
                </a:endParaRPr>
              </a:p>
              <a:p>
                <a:pPr lvl="1"/>
                <a:r>
                  <a:rPr lang="en-US" dirty="0">
                    <a:latin typeface="Calibri" panose="020F0502020204030204" pitchFamily="34" charset="0"/>
                    <a:cs typeface="Calibri" panose="020F0502020204030204" pitchFamily="34" charset="0"/>
                    <a:sym typeface="Wingdings" panose="05000000000000000000" pitchFamily="2" charset="2"/>
                  </a:rPr>
                  <a:t>H </a:t>
                </a:r>
                <a:r>
                  <a:rPr lang="el-GR" dirty="0">
                    <a:latin typeface="Calibri" panose="020F0502020204030204" pitchFamily="34" charset="0"/>
                    <a:cs typeface="Calibri" panose="020F0502020204030204" pitchFamily="34" charset="0"/>
                    <a:sym typeface="Wingdings" panose="05000000000000000000" pitchFamily="2" charset="2"/>
                  </a:rPr>
                  <a:t>μετατόπιση </a:t>
                </a:r>
                <a14:m>
                  <m:oMath xmlns:m="http://schemas.openxmlformats.org/officeDocument/2006/math">
                    <m:r>
                      <m:rPr>
                        <m:sty m:val="p"/>
                      </m:rPr>
                      <a:rPr lang="en-US">
                        <a:latin typeface="Cambria Math" panose="02040503050406030204" pitchFamily="18" charset="0"/>
                        <a:sym typeface="Wingdings" panose="05000000000000000000" pitchFamily="2" charset="2"/>
                      </a:rPr>
                      <m:t>d</m:t>
                    </m:r>
                    <m:acc>
                      <m:accPr>
                        <m:chr m:val="⃗"/>
                        <m:ctrlPr>
                          <a:rPr lang="el-GR" i="1" smtClean="0">
                            <a:latin typeface="Cambria Math" panose="02040503050406030204" pitchFamily="18" charset="0"/>
                            <a:sym typeface="Wingdings" panose="05000000000000000000" pitchFamily="2" charset="2"/>
                          </a:rPr>
                        </m:ctrlPr>
                      </m:accPr>
                      <m:e>
                        <m:r>
                          <a:rPr lang="en-US" b="0" i="1" smtClean="0">
                            <a:latin typeface="Cambria Math" panose="02040503050406030204" pitchFamily="18" charset="0"/>
                            <a:sym typeface="Wingdings" panose="05000000000000000000" pitchFamily="2" charset="2"/>
                          </a:rPr>
                          <m:t>𝑠</m:t>
                        </m:r>
                      </m:e>
                    </m:acc>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από το (Α) στο (Β)</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είναι </a:t>
                </a:r>
                <a:br>
                  <a:rPr lang="en-US" dirty="0">
                    <a:latin typeface="Calibri" panose="020F0502020204030204" pitchFamily="34" charset="0"/>
                    <a:cs typeface="Calibri" panose="020F0502020204030204" pitchFamily="34" charset="0"/>
                    <a:sym typeface="Wingdings" panose="05000000000000000000" pitchFamily="2" charset="2"/>
                  </a:rPr>
                </a:br>
                <a:r>
                  <a:rPr lang="el-GR" b="1" dirty="0">
                    <a:latin typeface="Calibri" panose="020F0502020204030204" pitchFamily="34" charset="0"/>
                    <a:cs typeface="Calibri" panose="020F0502020204030204" pitchFamily="34" charset="0"/>
                    <a:sym typeface="Wingdings" panose="05000000000000000000" pitchFamily="2" charset="2"/>
                  </a:rPr>
                  <a:t>παράλληλη</a:t>
                </a:r>
                <a:r>
                  <a:rPr lang="el-GR" dirty="0">
                    <a:latin typeface="Calibri" panose="020F0502020204030204" pitchFamily="34" charset="0"/>
                    <a:cs typeface="Calibri" panose="020F0502020204030204" pitchFamily="34" charset="0"/>
                    <a:sym typeface="Wingdings" panose="05000000000000000000" pitchFamily="2" charset="2"/>
                  </a:rPr>
                  <a:t> στις δυναμικές</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γραμμές</a:t>
                </a:r>
                <a:endParaRPr lang="en-US" dirty="0">
                  <a:latin typeface="Calibri" panose="020F0502020204030204" pitchFamily="34" charset="0"/>
                  <a:cs typeface="Calibri" panose="020F0502020204030204" pitchFamily="34" charset="0"/>
                  <a:sym typeface="Wingdings" panose="05000000000000000000" pitchFamily="2" charset="2"/>
                </a:endParaRPr>
              </a:p>
              <a:p>
                <a:pPr marL="411480" lvl="1" indent="0">
                  <a:buNone/>
                </a:pPr>
                <a:endParaRPr lang="en-US" dirty="0">
                  <a:latin typeface="Calibri" panose="020F0502020204030204" pitchFamily="34" charset="0"/>
                  <a:cs typeface="Calibri" panose="020F0502020204030204" pitchFamily="34" charset="0"/>
                  <a:sym typeface="Wingdings" panose="05000000000000000000" pitchFamily="2" charset="2"/>
                </a:endParaRPr>
              </a:p>
              <a:p>
                <a:pPr marL="41148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𝐵</m:t>
                          </m:r>
                        </m:sub>
                      </m:sSub>
                      <m:r>
                        <a:rPr lang="en-US"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𝐴</m:t>
                          </m:r>
                        </m:sub>
                      </m:sSub>
                      <m:r>
                        <a:rPr lang="en-US" b="0" i="1" smtClean="0">
                          <a:latin typeface="Cambria Math" panose="02040503050406030204" pitchFamily="18" charset="0"/>
                          <a:sym typeface="Wingdings" panose="05000000000000000000" pitchFamily="2" charset="2"/>
                        </a:rPr>
                        <m:t>=</m:t>
                      </m:r>
                      <m:r>
                        <a:rPr lang="el-GR" b="0" i="1" smtClean="0">
                          <a:latin typeface="Cambria Math" panose="02040503050406030204" pitchFamily="18" charset="0"/>
                          <a:sym typeface="Wingdings" panose="05000000000000000000" pitchFamily="2" charset="2"/>
                        </a:rPr>
                        <m:t>𝛥</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𝐴</m:t>
                          </m:r>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𝐵</m:t>
                          </m:r>
                        </m:sub>
                      </m:sSub>
                    </m:oMath>
                    <m:oMath xmlns:m="http://schemas.openxmlformats.org/officeDocument/2006/math">
                      <m:r>
                        <a:rPr lang="el-GR" b="0" i="1" smtClean="0">
                          <a:latin typeface="Cambria Math" panose="02040503050406030204" pitchFamily="18" charset="0"/>
                          <a:sym typeface="Wingdings" panose="05000000000000000000" pitchFamily="2" charset="2"/>
                        </a:rPr>
                        <m:t>                </m:t>
                      </m:r>
                      <m:r>
                        <a:rPr lang="en-US" b="0" i="0" smtClean="0">
                          <a:latin typeface="Cambria Math" panose="02040503050406030204" pitchFamily="18" charset="0"/>
                          <a:sym typeface="Wingdings" panose="05000000000000000000" pitchFamily="2" charset="2"/>
                        </a:rPr>
                        <m:t>=−</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r>
                        <a:rPr lang="en-US" b="0" i="1" smtClean="0">
                          <a:latin typeface="Cambria Math" panose="02040503050406030204" pitchFamily="18" charset="0"/>
                          <a:ea typeface="Cambria Math" panose="02040503050406030204" pitchFamily="18" charset="0"/>
                        </a:rPr>
                        <m:t>=−</m:t>
                      </m:r>
                      <m:nary>
                        <m:naryPr>
                          <m:limLoc m:val="undOvr"/>
                          <m:ctrlPr>
                            <a:rPr lang="en-US" i="1" smtClean="0">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r>
                            <a:rPr lang="en-US" b="0" i="1" smtClean="0">
                              <a:latin typeface="Cambria Math" panose="02040503050406030204" pitchFamily="18" charset="0"/>
                            </a:rPr>
                            <m:t>𝐸</m:t>
                          </m:r>
                          <m:r>
                            <a:rPr lang="en-US" i="1">
                              <a:latin typeface="Cambria Math" panose="02040503050406030204" pitchFamily="18" charset="0"/>
                            </a:rPr>
                            <m:t>𝑑𝑠</m:t>
                          </m:r>
                        </m:e>
                      </m:nary>
                    </m:oMath>
                    <m:oMath xmlns:m="http://schemas.openxmlformats.org/officeDocument/2006/math">
                      <m:r>
                        <a:rPr lang="el-GR"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𝐸</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r>
                            <a:rPr lang="en-US" b="0" i="1" smtClean="0">
                              <a:latin typeface="Cambria Math" panose="02040503050406030204" pitchFamily="18" charset="0"/>
                            </a:rPr>
                            <m:t>𝑑𝑠</m:t>
                          </m:r>
                        </m:e>
                      </m:nary>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𝐸𝑑</m:t>
                      </m:r>
                    </m:oMath>
                  </m:oMathPara>
                </a14:m>
                <a:endParaRPr lang="en-US" b="0" dirty="0">
                  <a:latin typeface="Calibri" panose="020F0502020204030204" pitchFamily="34" charset="0"/>
                  <a:ea typeface="Cambria Math" panose="02040503050406030204" pitchFamily="18" charset="0"/>
                  <a:cs typeface="Calibri" panose="020F0502020204030204" pitchFamily="34" charset="0"/>
                </a:endParaRPr>
              </a:p>
              <a:p>
                <a:pPr lvl="1"/>
                <a:r>
                  <a:rPr lang="el-GR" dirty="0">
                    <a:latin typeface="Calibri" panose="020F0502020204030204" pitchFamily="34" charset="0"/>
                    <a:cs typeface="Calibri" panose="020F0502020204030204" pitchFamily="34" charset="0"/>
                    <a:sym typeface="Wingdings" panose="05000000000000000000" pitchFamily="2" charset="2"/>
                  </a:rPr>
                  <a:t>Άρα </a:t>
                </a:r>
                <a14:m>
                  <m:oMath xmlns:m="http://schemas.openxmlformats.org/officeDocument/2006/math">
                    <m:r>
                      <a:rPr lang="el-GR" i="1">
                        <a:latin typeface="Cambria Math" panose="02040503050406030204" pitchFamily="18" charset="0"/>
                        <a:sym typeface="Wingdings" panose="05000000000000000000" pitchFamily="2" charset="2"/>
                      </a:rPr>
                      <m:t>𝛥</m:t>
                    </m:r>
                    <m:sSub>
                      <m:sSubPr>
                        <m:ctrlPr>
                          <a:rPr lang="en-US" b="0" i="1" smtClean="0">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𝐴</m:t>
                        </m:r>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𝐵</m:t>
                        </m:r>
                      </m:sub>
                    </m:sSub>
                    <m:r>
                      <a:rPr lang="el-GR"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𝐸𝑑</m:t>
                    </m:r>
                  </m:oMath>
                </a14:m>
                <a:endParaRPr lang="el-GR" i="1"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100850" cy="5105400"/>
              </a:xfrm>
              <a:blipFill>
                <a:blip r:embed="rId5"/>
                <a:stretch>
                  <a:fillRect t="-2029"/>
                </a:stretch>
              </a:blipFill>
            </p:spPr>
            <p:txBody>
              <a:bodyPr/>
              <a:lstStyle/>
              <a:p>
                <a:r>
                  <a:rPr lang="en-US">
                    <a:noFill/>
                  </a:rPr>
                  <a:t> </a:t>
                </a:r>
              </a:p>
            </p:txBody>
          </p:sp>
        </mc:Fallback>
      </mc:AlternateContent>
      <p:sp>
        <p:nvSpPr>
          <p:cNvPr id="13" name="Line Callout 1 (Accent Bar) 12"/>
          <p:cNvSpPr/>
          <p:nvPr/>
        </p:nvSpPr>
        <p:spPr>
          <a:xfrm>
            <a:off x="6219828" y="5181600"/>
            <a:ext cx="2438399" cy="1066800"/>
          </a:xfrm>
          <a:prstGeom prst="accentCallout1">
            <a:avLst>
              <a:gd name="adj1" fmla="val 88393"/>
              <a:gd name="adj2" fmla="val -2224"/>
              <a:gd name="adj3" fmla="val 89286"/>
              <a:gd name="adj4" fmla="val -109934"/>
            </a:avLst>
          </a:prstGeom>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a:ln>
                  <a:noFill/>
                </a:ln>
                <a:solidFill>
                  <a:prstClr val="white"/>
                </a:solidFill>
                <a:effectLst/>
                <a:uLnTx/>
                <a:uFillTx/>
                <a:latin typeface="Cambria" panose="02040503050406030204"/>
                <a:ea typeface="+mn-ea"/>
                <a:cs typeface="+mn-cs"/>
              </a:rPr>
              <a:t>Όσο «προχωράμε» προς την κατεύθυνση των δυναμικών γραμμών, το δυναμικό μειώνεται!</a:t>
            </a:r>
            <a:endParaRPr kumimoji="0" lang="el-GR" sz="1400" b="1"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pic>
        <p:nvPicPr>
          <p:cNvPr id="14"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81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685800"/>
            <a:ext cx="2735092" cy="4038600"/>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0342" cy="5181600"/>
              </a:xfrm>
            </p:spPr>
            <p:txBody>
              <a:bodyPr>
                <a:normAutofit fontScale="92500" lnSpcReduction="10000"/>
              </a:bodyPr>
              <a:lstStyle/>
              <a:p>
                <a:r>
                  <a:rPr lang="el-GR" b="1" dirty="0">
                    <a:latin typeface="Calibri" panose="020F0502020204030204" pitchFamily="34" charset="0"/>
                    <a:cs typeface="Calibri" panose="020F0502020204030204" pitchFamily="34" charset="0"/>
                  </a:rPr>
                  <a:t>Διαφορά Δυναμικού</a:t>
                </a:r>
              </a:p>
              <a:p>
                <a:r>
                  <a:rPr lang="el-GR" dirty="0">
                    <a:latin typeface="Calibri" panose="020F0502020204030204" pitchFamily="34" charset="0"/>
                    <a:cs typeface="Calibri" panose="020F0502020204030204" pitchFamily="34" charset="0"/>
                    <a:sym typeface="Wingdings" panose="05000000000000000000" pitchFamily="2" charset="2"/>
                  </a:rPr>
                  <a:t>Ας θεωρήσουμε τώρα ένα φορτίο </a:t>
                </a:r>
                <a14:m>
                  <m:oMath xmlns:m="http://schemas.openxmlformats.org/officeDocument/2006/math">
                    <m:r>
                      <a:rPr lang="el-GR" i="1" dirty="0" smtClean="0">
                        <a:latin typeface="Cambria Math" panose="02040503050406030204" pitchFamily="18" charset="0"/>
                        <a:sym typeface="Wingdings" panose="05000000000000000000" pitchFamily="2" charset="2"/>
                      </a:rPr>
                      <m:t>+</m:t>
                    </m:r>
                    <m:r>
                      <a:rPr lang="en-US" i="1" dirty="0" smtClean="0">
                        <a:latin typeface="Cambria Math" panose="02040503050406030204" pitchFamily="18" charset="0"/>
                        <a:sym typeface="Wingdings" panose="05000000000000000000" pitchFamily="2" charset="2"/>
                      </a:rPr>
                      <m:t>𝑞</m:t>
                    </m:r>
                  </m:oMath>
                </a14:m>
                <a:r>
                  <a:rPr lang="el-GR" dirty="0">
                    <a:latin typeface="Calibri" panose="020F0502020204030204" pitchFamily="34" charset="0"/>
                    <a:cs typeface="Calibri" panose="020F0502020204030204" pitchFamily="34" charset="0"/>
                    <a:sym typeface="Wingdings" panose="05000000000000000000" pitchFamily="2" charset="2"/>
                  </a:rPr>
                  <a:t> που </a:t>
                </a:r>
                <a:br>
                  <a:rPr lang="el-GR"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κινείται από το (Α) στο (Β) (διμελές σύστημα)</a:t>
                </a:r>
              </a:p>
              <a:p>
                <a:r>
                  <a:rPr lang="el-GR" dirty="0">
                    <a:latin typeface="Calibri" panose="020F0502020204030204" pitchFamily="34" charset="0"/>
                    <a:cs typeface="Calibri" panose="020F0502020204030204" pitchFamily="34" charset="0"/>
                    <a:sym typeface="Wingdings" panose="05000000000000000000" pitchFamily="2" charset="2"/>
                  </a:rPr>
                  <a:t>Τότε </a:t>
                </a:r>
                <a14:m>
                  <m:oMath xmlns:m="http://schemas.openxmlformats.org/officeDocument/2006/math">
                    <m:r>
                      <a:rPr lang="el-GR" b="0" i="1" smtClean="0">
                        <a:latin typeface="Cambria Math" panose="02040503050406030204" pitchFamily="18" charset="0"/>
                        <a:sym typeface="Wingdings" panose="05000000000000000000" pitchFamily="2" charset="2"/>
                      </a:rPr>
                      <m:t>𝛥</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𝑈</m:t>
                        </m:r>
                      </m:e>
                      <m:sub>
                        <m:r>
                          <a:rPr lang="en-US" b="0" i="1" smtClean="0">
                            <a:latin typeface="Cambria Math" panose="02040503050406030204" pitchFamily="18" charset="0"/>
                            <a:sym typeface="Wingdings" panose="05000000000000000000" pitchFamily="2" charset="2"/>
                          </a:rPr>
                          <m:t>𝑒</m:t>
                        </m:r>
                      </m:sub>
                    </m:sSub>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𝑞</m:t>
                    </m:r>
                    <m:sSub>
                      <m:sSubPr>
                        <m:ctrlPr>
                          <a:rPr lang="en-US" b="0" i="1" smtClean="0">
                            <a:latin typeface="Cambria Math" panose="02040503050406030204" pitchFamily="18" charset="0"/>
                            <a:sym typeface="Wingdings" panose="05000000000000000000" pitchFamily="2" charset="2"/>
                          </a:rPr>
                        </m:ctrlPr>
                      </m:sSubPr>
                      <m:e>
                        <m:r>
                          <m:rPr>
                            <m:sty m:val="p"/>
                          </m:rPr>
                          <a:rPr lang="el-GR" b="0" i="0" smtClean="0">
                            <a:latin typeface="Cambria Math"/>
                            <a:sym typeface="Wingdings" panose="05000000000000000000" pitchFamily="2" charset="2"/>
                          </a:rPr>
                          <m:t>Δ</m:t>
                        </m:r>
                        <m:r>
                          <m:rPr>
                            <m:sty m:val="p"/>
                          </m:rPr>
                          <a:rPr lang="en-US" b="0" i="0" smtClean="0">
                            <a:latin typeface="Cambria Math"/>
                            <a:sym typeface="Wingdings" panose="05000000000000000000" pitchFamily="2" charset="2"/>
                          </a:rPr>
                          <m:t>V</m:t>
                        </m:r>
                      </m:e>
                      <m:sub>
                        <m:r>
                          <a:rPr lang="en-US" b="0" i="1" smtClean="0">
                            <a:latin typeface="Cambria Math"/>
                            <a:sym typeface="Wingdings" panose="05000000000000000000" pitchFamily="2" charset="2"/>
                          </a:rPr>
                          <m:t>𝐴</m:t>
                        </m:r>
                        <m:r>
                          <a:rPr lang="en-US" b="0" i="1" smtClean="0">
                            <a:latin typeface="Cambria Math"/>
                            <a:sym typeface="Wingdings" panose="05000000000000000000" pitchFamily="2" charset="2"/>
                          </a:rPr>
                          <m:t>→</m:t>
                        </m:r>
                        <m:r>
                          <a:rPr lang="en-US" b="0" i="1" smtClean="0">
                            <a:latin typeface="Cambria Math"/>
                            <a:sym typeface="Wingdings" panose="05000000000000000000" pitchFamily="2" charset="2"/>
                          </a:rPr>
                          <m:t>𝐵</m:t>
                        </m:r>
                      </m:sub>
                    </m:sSub>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𝑞𝐸𝑑</m:t>
                    </m:r>
                  </m:oMath>
                </a14:m>
                <a:endParaRPr lang="en-US" i="1" dirty="0">
                  <a:latin typeface="Calibri" panose="020F0502020204030204" pitchFamily="34" charset="0"/>
                  <a:cs typeface="Calibri" panose="020F0502020204030204" pitchFamily="34" charset="0"/>
                  <a:sym typeface="Wingdings" panose="05000000000000000000" pitchFamily="2" charset="2"/>
                </a:endParaRPr>
              </a:p>
              <a:p>
                <a:r>
                  <a:rPr lang="el-GR" dirty="0">
                    <a:latin typeface="Calibri" panose="020F0502020204030204" pitchFamily="34" charset="0"/>
                    <a:cs typeface="Calibri" panose="020F0502020204030204" pitchFamily="34" charset="0"/>
                    <a:sym typeface="Wingdings" panose="05000000000000000000" pitchFamily="2" charset="2"/>
                  </a:rPr>
                  <a:t>Βλέπουμε ότι </a:t>
                </a:r>
                <a14:m>
                  <m:oMath xmlns:m="http://schemas.openxmlformats.org/officeDocument/2006/math">
                    <m:r>
                      <m:rPr>
                        <m:sty m:val="p"/>
                      </m:rPr>
                      <a:rPr lang="el-GR" i="0" dirty="0" smtClean="0">
                        <a:latin typeface="Cambria Math" panose="02040503050406030204" pitchFamily="18" charset="0"/>
                        <a:sym typeface="Wingdings" panose="05000000000000000000" pitchFamily="2" charset="2"/>
                      </a:rPr>
                      <m:t>Δ</m:t>
                    </m:r>
                    <m:sSub>
                      <m:sSubPr>
                        <m:ctrlPr>
                          <a:rPr lang="en-US" b="0" i="1" dirty="0" smtClean="0">
                            <a:latin typeface="Cambria Math" panose="02040503050406030204" pitchFamily="18" charset="0"/>
                            <a:sym typeface="Wingdings" panose="05000000000000000000" pitchFamily="2" charset="2"/>
                          </a:rPr>
                        </m:ctrlPr>
                      </m:sSubPr>
                      <m:e>
                        <m:r>
                          <a:rPr lang="en-US" i="1" dirty="0" smtClean="0">
                            <a:latin typeface="Cambria Math" panose="02040503050406030204" pitchFamily="18" charset="0"/>
                            <a:sym typeface="Wingdings" panose="05000000000000000000" pitchFamily="2" charset="2"/>
                          </a:rPr>
                          <m:t>𝑈</m:t>
                        </m:r>
                      </m:e>
                      <m:sub>
                        <m:r>
                          <a:rPr lang="en-US" b="0" i="1" dirty="0" smtClean="0">
                            <a:latin typeface="Cambria Math" panose="02040503050406030204" pitchFamily="18" charset="0"/>
                            <a:sym typeface="Wingdings" panose="05000000000000000000" pitchFamily="2" charset="2"/>
                          </a:rPr>
                          <m:t>𝑒</m:t>
                        </m:r>
                      </m:sub>
                    </m:sSub>
                    <m:r>
                      <a:rPr lang="en-US" i="1" dirty="0" smtClean="0">
                        <a:latin typeface="Cambria Math" panose="02040503050406030204" pitchFamily="18" charset="0"/>
                        <a:sym typeface="Wingdings" panose="05000000000000000000" pitchFamily="2" charset="2"/>
                      </a:rPr>
                      <m:t>&lt;0</m:t>
                    </m:r>
                    <m:r>
                      <a:rPr lang="en-US" i="1" dirty="0" smtClean="0">
                        <a:latin typeface="Cambria Math" panose="02040503050406030204" pitchFamily="18" charset="0"/>
                        <a:ea typeface="Cambria Math" panose="02040503050406030204" pitchFamily="18" charset="0"/>
                        <a:sym typeface="Wingdings" panose="05000000000000000000" pitchFamily="2" charset="2"/>
                      </a:rPr>
                      <m:t>⟺</m:t>
                    </m:r>
                    <m:sSub>
                      <m:sSubPr>
                        <m:ctrlPr>
                          <a:rPr lang="aa-ET" b="0" i="1" dirty="0" smtClean="0">
                            <a:latin typeface="Cambria Math" panose="02040503050406030204" pitchFamily="18" charset="0"/>
                            <a:ea typeface="Cambria Math" panose="02040503050406030204" pitchFamily="18" charset="0"/>
                            <a:sym typeface="Wingdings" panose="05000000000000000000" pitchFamily="2" charset="2"/>
                          </a:rPr>
                        </m:ctrlPr>
                      </m:sSubPr>
                      <m:e>
                        <m:r>
                          <a:rPr lang="aa-ET" b="0" i="1" dirty="0" smtClean="0">
                            <a:latin typeface="Cambria Math" panose="02040503050406030204" pitchFamily="18" charset="0"/>
                            <a:ea typeface="Cambria Math" panose="02040503050406030204" pitchFamily="18" charset="0"/>
                            <a:sym typeface="Wingdings" panose="05000000000000000000" pitchFamily="2" charset="2"/>
                          </a:rPr>
                          <m:t>𝑈</m:t>
                        </m:r>
                      </m:e>
                      <m:sub>
                        <m:sSub>
                          <m:sSubPr>
                            <m:ctrlPr>
                              <a:rPr lang="aa-ET" b="0" i="1" dirty="0" smtClean="0">
                                <a:latin typeface="Cambria Math" panose="02040503050406030204" pitchFamily="18" charset="0"/>
                                <a:ea typeface="Cambria Math" panose="02040503050406030204" pitchFamily="18" charset="0"/>
                                <a:sym typeface="Wingdings" panose="05000000000000000000" pitchFamily="2" charset="2"/>
                              </a:rPr>
                            </m:ctrlPr>
                          </m:sSubPr>
                          <m:e>
                            <m:r>
                              <a:rPr lang="aa-ET" b="0" i="1" dirty="0" smtClean="0">
                                <a:latin typeface="Cambria Math" panose="02040503050406030204" pitchFamily="18" charset="0"/>
                                <a:ea typeface="Cambria Math" panose="02040503050406030204" pitchFamily="18" charset="0"/>
                                <a:sym typeface="Wingdings" panose="05000000000000000000" pitchFamily="2" charset="2"/>
                              </a:rPr>
                              <m:t>𝑒</m:t>
                            </m:r>
                          </m:e>
                          <m:sub>
                            <m:r>
                              <a:rPr lang="aa-ET" b="0" i="1" dirty="0" smtClean="0">
                                <a:latin typeface="Cambria Math" panose="02040503050406030204" pitchFamily="18" charset="0"/>
                                <a:ea typeface="Cambria Math" panose="02040503050406030204" pitchFamily="18" charset="0"/>
                                <a:sym typeface="Wingdings" panose="05000000000000000000" pitchFamily="2" charset="2"/>
                              </a:rPr>
                              <m:t>𝐵</m:t>
                            </m:r>
                          </m:sub>
                        </m:sSub>
                      </m:sub>
                    </m:sSub>
                    <m:r>
                      <a:rPr lang="aa-ET" b="0" i="1" dirty="0" smtClean="0">
                        <a:latin typeface="Cambria Math" panose="02040503050406030204" pitchFamily="18" charset="0"/>
                        <a:ea typeface="Cambria Math" panose="02040503050406030204" pitchFamily="18" charset="0"/>
                        <a:sym typeface="Wingdings" panose="05000000000000000000" pitchFamily="2" charset="2"/>
                      </a:rPr>
                      <m:t>&lt;</m:t>
                    </m:r>
                    <m:sSub>
                      <m:sSubPr>
                        <m:ctrlPr>
                          <a:rPr lang="aa-ET" b="0" i="1" dirty="0" smtClean="0">
                            <a:latin typeface="Cambria Math" panose="02040503050406030204" pitchFamily="18" charset="0"/>
                            <a:ea typeface="Cambria Math" panose="02040503050406030204" pitchFamily="18" charset="0"/>
                            <a:sym typeface="Wingdings" panose="05000000000000000000" pitchFamily="2" charset="2"/>
                          </a:rPr>
                        </m:ctrlPr>
                      </m:sSubPr>
                      <m:e>
                        <m:r>
                          <a:rPr lang="aa-ET" b="0" i="1" dirty="0" smtClean="0">
                            <a:latin typeface="Cambria Math" panose="02040503050406030204" pitchFamily="18" charset="0"/>
                            <a:ea typeface="Cambria Math" panose="02040503050406030204" pitchFamily="18" charset="0"/>
                            <a:sym typeface="Wingdings" panose="05000000000000000000" pitchFamily="2" charset="2"/>
                          </a:rPr>
                          <m:t>𝑈</m:t>
                        </m:r>
                      </m:e>
                      <m:sub>
                        <m:sSub>
                          <m:sSubPr>
                            <m:ctrlPr>
                              <a:rPr lang="aa-ET" b="0" i="1" dirty="0" smtClean="0">
                                <a:latin typeface="Cambria Math" panose="02040503050406030204" pitchFamily="18" charset="0"/>
                                <a:ea typeface="Cambria Math" panose="02040503050406030204" pitchFamily="18" charset="0"/>
                                <a:sym typeface="Wingdings" panose="05000000000000000000" pitchFamily="2" charset="2"/>
                              </a:rPr>
                            </m:ctrlPr>
                          </m:sSubPr>
                          <m:e>
                            <m:r>
                              <a:rPr lang="aa-ET" b="0" i="1" dirty="0" smtClean="0">
                                <a:latin typeface="Cambria Math" panose="02040503050406030204" pitchFamily="18" charset="0"/>
                                <a:ea typeface="Cambria Math" panose="02040503050406030204" pitchFamily="18" charset="0"/>
                                <a:sym typeface="Wingdings" panose="05000000000000000000" pitchFamily="2" charset="2"/>
                              </a:rPr>
                              <m:t>𝑒</m:t>
                            </m:r>
                          </m:e>
                          <m:sub>
                            <m:r>
                              <a:rPr lang="aa-ET" b="0" i="1" dirty="0" smtClean="0">
                                <a:latin typeface="Cambria Math" panose="02040503050406030204" pitchFamily="18" charset="0"/>
                                <a:ea typeface="Cambria Math" panose="02040503050406030204" pitchFamily="18" charset="0"/>
                                <a:sym typeface="Wingdings" panose="05000000000000000000" pitchFamily="2" charset="2"/>
                              </a:rPr>
                              <m:t>𝐴</m:t>
                            </m:r>
                          </m:sub>
                        </m:sSub>
                      </m:sub>
                    </m:sSub>
                  </m:oMath>
                </a14:m>
                <a:endParaRPr lang="en-US"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Αυτό σημαίνει ότι η </a:t>
                </a:r>
                <a:r>
                  <a:rPr lang="el-GR" b="1" dirty="0">
                    <a:latin typeface="Calibri" panose="020F0502020204030204" pitchFamily="34" charset="0"/>
                    <a:cs typeface="Calibri" panose="020F0502020204030204" pitchFamily="34" charset="0"/>
                    <a:sym typeface="Wingdings" panose="05000000000000000000" pitchFamily="2" charset="2"/>
                  </a:rPr>
                  <a:t>δυναμική ενέργεια</a:t>
                </a:r>
                <a:r>
                  <a:rPr lang="en-US" b="1"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του </a:t>
                </a:r>
                <a:br>
                  <a:rPr lang="en-US" b="1" dirty="0">
                    <a:latin typeface="Calibri" panose="020F0502020204030204" pitchFamily="34" charset="0"/>
                    <a:cs typeface="Calibri" panose="020F0502020204030204" pitchFamily="34" charset="0"/>
                    <a:sym typeface="Wingdings" panose="05000000000000000000" pitchFamily="2" charset="2"/>
                  </a:rPr>
                </a:br>
                <a:r>
                  <a:rPr lang="el-GR" b="1" dirty="0">
                    <a:latin typeface="Calibri" panose="020F0502020204030204" pitchFamily="34" charset="0"/>
                    <a:cs typeface="Calibri" panose="020F0502020204030204" pitchFamily="34" charset="0"/>
                    <a:sym typeface="Wingdings" panose="05000000000000000000" pitchFamily="2" charset="2"/>
                  </a:rPr>
                  <a:t>συστήματος φθίνει </a:t>
                </a:r>
                <a:r>
                  <a:rPr lang="el-GR" dirty="0">
                    <a:latin typeface="Calibri" panose="020F0502020204030204" pitchFamily="34" charset="0"/>
                    <a:cs typeface="Calibri" panose="020F0502020204030204" pitchFamily="34" charset="0"/>
                    <a:sym typeface="Wingdings" panose="05000000000000000000" pitchFamily="2" charset="2"/>
                  </a:rPr>
                  <a:t>όταν το </a:t>
                </a:r>
                <a:r>
                  <a:rPr lang="el-GR" b="1" dirty="0">
                    <a:latin typeface="Calibri" panose="020F0502020204030204" pitchFamily="34" charset="0"/>
                    <a:cs typeface="Calibri" panose="020F0502020204030204" pitchFamily="34" charset="0"/>
                    <a:sym typeface="Wingdings" panose="05000000000000000000" pitchFamily="2" charset="2"/>
                  </a:rPr>
                  <a:t>θετικό</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φορτίο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κατευθύνεται </a:t>
                </a:r>
                <a:r>
                  <a:rPr lang="el-GR" b="1" dirty="0">
                    <a:latin typeface="Calibri" panose="020F0502020204030204" pitchFamily="34" charset="0"/>
                    <a:cs typeface="Calibri" panose="020F0502020204030204" pitchFamily="34" charset="0"/>
                    <a:sym typeface="Wingdings" panose="05000000000000000000" pitchFamily="2" charset="2"/>
                  </a:rPr>
                  <a:t>προς την κατεύθυνση των </a:t>
                </a:r>
                <a:br>
                  <a:rPr lang="en-US" b="1" dirty="0">
                    <a:latin typeface="Calibri" panose="020F0502020204030204" pitchFamily="34" charset="0"/>
                    <a:cs typeface="Calibri" panose="020F0502020204030204" pitchFamily="34" charset="0"/>
                    <a:sym typeface="Wingdings" panose="05000000000000000000" pitchFamily="2" charset="2"/>
                  </a:rPr>
                </a:br>
                <a:r>
                  <a:rPr lang="el-GR" b="1" dirty="0">
                    <a:latin typeface="Calibri" panose="020F0502020204030204" pitchFamily="34" charset="0"/>
                    <a:cs typeface="Calibri" panose="020F0502020204030204" pitchFamily="34" charset="0"/>
                    <a:sym typeface="Wingdings" panose="05000000000000000000" pitchFamily="2" charset="2"/>
                  </a:rPr>
                  <a:t>δυναμικών γραμμών</a:t>
                </a:r>
              </a:p>
              <a:p>
                <a:pPr lvl="1"/>
                <a:r>
                  <a:rPr lang="el-GR" dirty="0">
                    <a:latin typeface="Calibri" panose="020F0502020204030204" pitchFamily="34" charset="0"/>
                    <a:cs typeface="Calibri" panose="020F0502020204030204" pitchFamily="34" charset="0"/>
                    <a:sym typeface="Wingdings" panose="05000000000000000000" pitchFamily="2" charset="2"/>
                  </a:rPr>
                  <a:t>Άρα, αν αφήσουμε στη θέση (Α) ένα φορτίο </a:t>
                </a:r>
                <a14:m>
                  <m:oMath xmlns:m="http://schemas.openxmlformats.org/officeDocument/2006/math">
                    <m:r>
                      <a:rPr lang="en-US" i="1" dirty="0" smtClean="0">
                        <a:latin typeface="Cambria Math" panose="02040503050406030204" pitchFamily="18" charset="0"/>
                        <a:sym typeface="Wingdings" panose="05000000000000000000" pitchFamily="2" charset="2"/>
                      </a:rPr>
                      <m:t>𝑞</m:t>
                    </m:r>
                    <m:r>
                      <a:rPr lang="en-US" i="1" dirty="0" smtClean="0">
                        <a:latin typeface="Cambria Math" panose="02040503050406030204" pitchFamily="18" charset="0"/>
                        <a:sym typeface="Wingdings" panose="05000000000000000000" pitchFamily="2" charset="2"/>
                      </a:rPr>
                      <m:t>&gt;0</m:t>
                    </m:r>
                  </m:oMath>
                </a14:m>
                <a:r>
                  <a:rPr lang="en-US" dirty="0">
                    <a:latin typeface="Calibri" panose="020F0502020204030204" pitchFamily="34" charset="0"/>
                    <a:cs typeface="Calibri" panose="020F0502020204030204" pitchFamily="34" charset="0"/>
                    <a:sym typeface="Wingdings" panose="05000000000000000000" pitchFamily="2" charset="2"/>
                  </a:rPr>
                  <a:t>,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αυτό θα κινηθεί προς τα «κάτω» λόγω ηλεκτρικής</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δύναμης</a:t>
                </a:r>
              </a:p>
              <a:p>
                <a:pPr lvl="2"/>
                <a:r>
                  <a:rPr lang="el-GR" dirty="0">
                    <a:latin typeface="Calibri" panose="020F0502020204030204" pitchFamily="34" charset="0"/>
                    <a:cs typeface="Calibri" panose="020F0502020204030204" pitchFamily="34" charset="0"/>
                    <a:sym typeface="Wingdings" panose="05000000000000000000" pitchFamily="2" charset="2"/>
                  </a:rPr>
                  <a:t>Άρα επιταχύνεται </a:t>
                </a:r>
                <a:r>
                  <a:rPr lang="en-US" b="1" dirty="0">
                    <a:latin typeface="Calibri" panose="020F0502020204030204" pitchFamily="34" charset="0"/>
                    <a:cs typeface="Calibri" panose="020F0502020204030204" pitchFamily="34" charset="0"/>
                    <a:sym typeface="Wingdings" panose="05000000000000000000" pitchFamily="2" charset="2"/>
                  </a:rPr>
                  <a:t>(2</a:t>
                </a:r>
                <a:r>
                  <a:rPr lang="el-GR" b="1" baseline="30000" dirty="0" err="1">
                    <a:latin typeface="Calibri" panose="020F0502020204030204" pitchFamily="34" charset="0"/>
                    <a:cs typeface="Calibri" panose="020F0502020204030204" pitchFamily="34" charset="0"/>
                    <a:sym typeface="Wingdings" panose="05000000000000000000" pitchFamily="2" charset="2"/>
                  </a:rPr>
                  <a:t>ος</a:t>
                </a:r>
                <a:r>
                  <a:rPr lang="el-GR" b="1" dirty="0">
                    <a:latin typeface="Calibri" panose="020F0502020204030204" pitchFamily="34" charset="0"/>
                    <a:cs typeface="Calibri" panose="020F0502020204030204" pitchFamily="34" charset="0"/>
                    <a:sym typeface="Wingdings" panose="05000000000000000000" pitchFamily="2" charset="2"/>
                  </a:rPr>
                  <a:t> νόμος </a:t>
                </a:r>
                <a:r>
                  <a:rPr lang="en-US" b="1" dirty="0">
                    <a:latin typeface="Calibri" panose="020F0502020204030204" pitchFamily="34" charset="0"/>
                    <a:cs typeface="Calibri" panose="020F0502020204030204" pitchFamily="34" charset="0"/>
                    <a:sym typeface="Wingdings" panose="05000000000000000000" pitchFamily="2" charset="2"/>
                  </a:rPr>
                  <a:t>Newton) </a:t>
                </a:r>
                <a:r>
                  <a:rPr lang="el-GR" dirty="0">
                    <a:latin typeface="Calibri" panose="020F0502020204030204" pitchFamily="34" charset="0"/>
                    <a:cs typeface="Calibri" panose="020F0502020204030204" pitchFamily="34" charset="0"/>
                    <a:sym typeface="Wingdings" panose="05000000000000000000" pitchFamily="2" charset="2"/>
                  </a:rPr>
                  <a:t> αποκτά </a:t>
                </a:r>
                <a:r>
                  <a:rPr lang="el-GR" b="1" dirty="0">
                    <a:latin typeface="Calibri" panose="020F0502020204030204" pitchFamily="34" charset="0"/>
                    <a:cs typeface="Calibri" panose="020F0502020204030204" pitchFamily="34" charset="0"/>
                    <a:sym typeface="Wingdings" panose="05000000000000000000" pitchFamily="2" charset="2"/>
                  </a:rPr>
                  <a:t>κινητική ενέργεια</a:t>
                </a:r>
              </a:p>
              <a:p>
                <a:pPr lvl="2"/>
                <a:r>
                  <a:rPr lang="el-GR" dirty="0">
                    <a:latin typeface="Calibri" panose="020F0502020204030204" pitchFamily="34" charset="0"/>
                    <a:cs typeface="Calibri" panose="020F0502020204030204" pitchFamily="34" charset="0"/>
                    <a:sym typeface="Wingdings" panose="05000000000000000000" pitchFamily="2" charset="2"/>
                  </a:rPr>
                  <a:t>Όσο προχωρά προς τα κάτω, η </a:t>
                </a:r>
                <a:r>
                  <a:rPr lang="el-GR" b="1" dirty="0">
                    <a:latin typeface="Calibri" panose="020F0502020204030204" pitchFamily="34" charset="0"/>
                    <a:cs typeface="Calibri" panose="020F0502020204030204" pitchFamily="34" charset="0"/>
                    <a:sym typeface="Wingdings" panose="05000000000000000000" pitchFamily="2" charset="2"/>
                  </a:rPr>
                  <a:t>δυναμική ενέργεια του συστήματος {φορτίο, πεδίο} μειώνεται</a:t>
                </a:r>
                <a:r>
                  <a:rPr lang="en-US" b="1"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εξίσου με την αύξηση της </a:t>
                </a:r>
                <a:r>
                  <a:rPr lang="el-GR" b="1" dirty="0" err="1">
                    <a:latin typeface="Calibri" panose="020F0502020204030204" pitchFamily="34" charset="0"/>
                    <a:cs typeface="Calibri" panose="020F0502020204030204" pitchFamily="34" charset="0"/>
                    <a:sym typeface="Wingdings" panose="05000000000000000000" pitchFamily="2" charset="2"/>
                  </a:rPr>
                  <a:t>κιν</a:t>
                </a:r>
                <a:r>
                  <a:rPr lang="el-GR" b="1" dirty="0">
                    <a:latin typeface="Calibri" panose="020F0502020204030204" pitchFamily="34" charset="0"/>
                    <a:cs typeface="Calibri" panose="020F0502020204030204" pitchFamily="34" charset="0"/>
                    <a:sym typeface="Wingdings" panose="05000000000000000000" pitchFamily="2" charset="2"/>
                  </a:rPr>
                  <a:t>. ενέργειας!</a:t>
                </a:r>
              </a:p>
              <a:p>
                <a:pPr lvl="3"/>
                <a:r>
                  <a:rPr lang="el-GR" dirty="0">
                    <a:latin typeface="Calibri" panose="020F0502020204030204" pitchFamily="34" charset="0"/>
                    <a:cs typeface="Calibri" panose="020F0502020204030204" pitchFamily="34" charset="0"/>
                    <a:sym typeface="Wingdings" panose="05000000000000000000" pitchFamily="2" charset="2"/>
                  </a:rPr>
                  <a:t>Σας εκπλήσσει αυτό;  Γιατί συμβαίνει;</a:t>
                </a:r>
                <a:endParaRPr lang="en-US"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0342" cy="5181600"/>
              </a:xfrm>
              <a:blipFill>
                <a:blip r:embed="rId3"/>
                <a:stretch>
                  <a:fillRect t="-1529" r="-1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Horizontal Scroll 4"/>
              <p:cNvSpPr/>
              <p:nvPr/>
            </p:nvSpPr>
            <p:spPr>
              <a:xfrm>
                <a:off x="5224084" y="67285"/>
                <a:ext cx="2472116" cy="490776"/>
              </a:xfrm>
              <a:prstGeom prst="horizontalScroll">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𝛥</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𝑉</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𝐴</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𝐵</m:t>
                          </m:r>
                        </m:sub>
                      </m:sSub>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𝐸𝑑</m:t>
                      </m:r>
                    </m:oMath>
                  </m:oMathPara>
                </a14:m>
                <a:endParaRPr kumimoji="0" lang="el-G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endParaRPr>
              </a:p>
            </p:txBody>
          </p:sp>
        </mc:Choice>
        <mc:Fallback xmlns="">
          <p:sp>
            <p:nvSpPr>
              <p:cNvPr id="5" name="Horizontal Scroll 4"/>
              <p:cNvSpPr>
                <a:spLocks noRot="1" noChangeAspect="1" noMove="1" noResize="1" noEditPoints="1" noAdjustHandles="1" noChangeArrowheads="1" noChangeShapeType="1" noTextEdit="1"/>
              </p:cNvSpPr>
              <p:nvPr/>
            </p:nvSpPr>
            <p:spPr>
              <a:xfrm>
                <a:off x="5224084" y="67285"/>
                <a:ext cx="2472116" cy="490776"/>
              </a:xfrm>
              <a:prstGeom prst="horizontalScroll">
                <a:avLst/>
              </a:prstGeom>
              <a:blipFill>
                <a:blip r:embed="rId4"/>
                <a:stretch>
                  <a:fillRect/>
                </a:stretch>
              </a:blipFill>
            </p:spPr>
            <p:txBody>
              <a:bodyPr/>
              <a:lstStyle/>
              <a:p>
                <a:r>
                  <a:rPr lang="en-US">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29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Ηλεκτρομαγνητισμός</a:t>
            </a:r>
          </a:p>
          <a:p>
            <a:r>
              <a:rPr lang="el-GR" b="1" dirty="0">
                <a:effectLst>
                  <a:outerShdw blurRad="38100" dist="38100" dir="2700000" algn="tl">
                    <a:srgbClr val="000000">
                      <a:alpha val="43137"/>
                    </a:srgbClr>
                  </a:outerShdw>
                </a:effectLst>
              </a:rPr>
              <a:t>Ηλεκτρική Δύναμη</a:t>
            </a:r>
          </a:p>
          <a:p>
            <a:endParaRPr lang="el-GR" dirty="0"/>
          </a:p>
          <a:p>
            <a:endParaRPr lang="el-GR" dirty="0"/>
          </a:p>
        </p:txBody>
      </p:sp>
      <p:sp>
        <p:nvSpPr>
          <p:cNvPr id="5" name="TextBox 4"/>
          <p:cNvSpPr txBox="1"/>
          <p:nvPr/>
        </p:nvSpPr>
        <p:spPr>
          <a:xfrm>
            <a:off x="152400" y="4863407"/>
            <a:ext cx="4285172" cy="1200329"/>
          </a:xfrm>
          <a:prstGeom prst="rect">
            <a:avLst/>
          </a:prstGeom>
          <a:noFill/>
        </p:spPr>
        <p:txBody>
          <a:bodyPr wrap="square" rtlCol="0">
            <a:spAutoFit/>
          </a:bodyPr>
          <a:lstStyle/>
          <a:p>
            <a:pPr algn="just"/>
            <a:r>
              <a:rPr lang="el-GR" sz="1200" b="1" dirty="0">
                <a:solidFill>
                  <a:prstClr val="black"/>
                </a:solidFill>
                <a:latin typeface="Cambria" panose="02040503050406030204" pitchFamily="18" charset="0"/>
              </a:rPr>
              <a:t>Εικόνα: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lang="el-GR" sz="1200" b="1" dirty="0">
                <a:solidFill>
                  <a:prstClr val="black"/>
                </a:solidFill>
                <a:latin typeface="Cambria" panose="02040503050406030204" pitchFamily="18" charset="0"/>
                <a:sym typeface="Wingdings" panose="05000000000000000000" pitchFamily="2" charset="2"/>
              </a:rPr>
              <a:t> (</a:t>
            </a:r>
            <a:r>
              <a:rPr lang="en-US" sz="1200" b="1" dirty="0">
                <a:solidFill>
                  <a:prstClr val="black"/>
                </a:solidFill>
                <a:latin typeface="Cambria" panose="02040503050406030204" pitchFamily="18" charset="0"/>
                <a:sym typeface="Wingdings" panose="05000000000000000000" pitchFamily="2" charset="2"/>
              </a:rPr>
              <a:t>Courtesy of Resonance Research Corporation)</a:t>
            </a:r>
            <a:endParaRPr lang="en-US" sz="1200" b="1" dirty="0">
              <a:solidFill>
                <a:prstClr val="black"/>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4"/>
            <a:ext cx="4191000" cy="3440343"/>
          </a:xfrm>
          <a:prstGeom prst="rect">
            <a:avLst/>
          </a:prstGeom>
          <a:ln>
            <a:noFill/>
          </a:ln>
          <a:effectLst>
            <a:softEdge rad="112500"/>
          </a:effectLst>
        </p:spPr>
      </p:pic>
    </p:spTree>
    <p:extLst>
      <p:ext uri="{BB962C8B-B14F-4D97-AF65-F5344CB8AC3E}">
        <p14:creationId xmlns:p14="http://schemas.microsoft.com/office/powerpoint/2010/main" val="14357265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09775" y="1371600"/>
                <a:ext cx="8100850" cy="5257800"/>
              </a:xfrm>
            </p:spPr>
            <p:txBody>
              <a:bodyPr>
                <a:normAutofit fontScale="92500" lnSpcReduction="10000"/>
              </a:bodyPr>
              <a:lstStyle/>
              <a:p>
                <a:r>
                  <a:rPr lang="el-GR" b="1" dirty="0">
                    <a:latin typeface="Calibri" panose="020F0502020204030204" pitchFamily="34" charset="0"/>
                    <a:cs typeface="Calibri" panose="020F0502020204030204" pitchFamily="34" charset="0"/>
                  </a:rPr>
                  <a:t>Διαφορά Δυναμικού</a:t>
                </a:r>
              </a:p>
              <a:p>
                <a:r>
                  <a:rPr lang="el-GR" dirty="0">
                    <a:latin typeface="Calibri" panose="020F0502020204030204" pitchFamily="34" charset="0"/>
                    <a:cs typeface="Calibri" panose="020F0502020204030204" pitchFamily="34" charset="0"/>
                    <a:sym typeface="Wingdings" panose="05000000000000000000" pitchFamily="2" charset="2"/>
                  </a:rPr>
                  <a:t>Ας θεωρήσουμε, στην ίδια διάταξη, τώρα ένα </a:t>
                </a:r>
                <a:br>
                  <a:rPr lang="aa-ET"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φορτίο </a:t>
                </a:r>
                <a14:m>
                  <m:oMath xmlns:m="http://schemas.openxmlformats.org/officeDocument/2006/math">
                    <m:r>
                      <a:rPr lang="en-US" i="1" dirty="0" smtClean="0">
                        <a:latin typeface="Cambria Math" panose="02040503050406030204" pitchFamily="18" charset="0"/>
                        <a:sym typeface="Wingdings" panose="05000000000000000000" pitchFamily="2" charset="2"/>
                      </a:rPr>
                      <m:t>–</m:t>
                    </m:r>
                    <m:r>
                      <a:rPr lang="en-US" i="1" dirty="0" smtClean="0">
                        <a:latin typeface="Cambria Math" panose="02040503050406030204" pitchFamily="18" charset="0"/>
                        <a:sym typeface="Wingdings" panose="05000000000000000000" pitchFamily="2" charset="2"/>
                      </a:rPr>
                      <m:t>𝑞</m:t>
                    </m:r>
                  </m:oMath>
                </a14:m>
                <a:r>
                  <a:rPr lang="en-US" i="1"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που κινείται από το</a:t>
                </a:r>
                <a:r>
                  <a:rPr lang="aa-ET"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a:t>
                </a:r>
                <a:r>
                  <a:rPr lang="en-US" dirty="0">
                    <a:latin typeface="Calibri" panose="020F0502020204030204" pitchFamily="34" charset="0"/>
                    <a:cs typeface="Calibri" panose="020F0502020204030204" pitchFamily="34" charset="0"/>
                    <a:sym typeface="Wingdings" panose="05000000000000000000" pitchFamily="2" charset="2"/>
                  </a:rPr>
                  <a:t>B</a:t>
                </a:r>
                <a:r>
                  <a:rPr lang="el-GR" dirty="0">
                    <a:latin typeface="Calibri" panose="020F0502020204030204" pitchFamily="34" charset="0"/>
                    <a:cs typeface="Calibri" panose="020F0502020204030204" pitchFamily="34" charset="0"/>
                    <a:sym typeface="Wingdings" panose="05000000000000000000" pitchFamily="2" charset="2"/>
                  </a:rPr>
                  <a:t>) στο (</a:t>
                </a:r>
                <a:r>
                  <a:rPr lang="en-US" dirty="0">
                    <a:latin typeface="Calibri" panose="020F0502020204030204" pitchFamily="34" charset="0"/>
                    <a:cs typeface="Calibri" panose="020F0502020204030204" pitchFamily="34" charset="0"/>
                    <a:sym typeface="Wingdings" panose="05000000000000000000" pitchFamily="2" charset="2"/>
                  </a:rPr>
                  <a:t>A</a:t>
                </a:r>
                <a:r>
                  <a:rPr lang="el-GR" dirty="0">
                    <a:latin typeface="Calibri" panose="020F0502020204030204" pitchFamily="34" charset="0"/>
                    <a:cs typeface="Calibri" panose="020F0502020204030204" pitchFamily="34" charset="0"/>
                    <a:sym typeface="Wingdings" panose="05000000000000000000" pitchFamily="2" charset="2"/>
                  </a:rPr>
                  <a:t>) </a:t>
                </a:r>
                <a:br>
                  <a:rPr lang="aa-ET"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(δε γίνεται να κινηθεί Α → Β)</a:t>
                </a:r>
              </a:p>
              <a:p>
                <a:r>
                  <a:rPr lang="el-GR" dirty="0">
                    <a:latin typeface="Calibri" panose="020F0502020204030204" pitchFamily="34" charset="0"/>
                    <a:cs typeface="Calibri" panose="020F0502020204030204" pitchFamily="34" charset="0"/>
                    <a:sym typeface="Wingdings" panose="05000000000000000000" pitchFamily="2" charset="2"/>
                  </a:rPr>
                  <a:t>Τότε </a:t>
                </a:r>
                <a14:m>
                  <m:oMath xmlns:m="http://schemas.openxmlformats.org/officeDocument/2006/math">
                    <m:r>
                      <a:rPr lang="el-GR" i="1">
                        <a:latin typeface="Cambria Math" panose="02040503050406030204" pitchFamily="18" charset="0"/>
                        <a:sym typeface="Wingdings" panose="05000000000000000000" pitchFamily="2" charset="2"/>
                      </a:rPr>
                      <m:t>𝛥</m:t>
                    </m:r>
                    <m:sSub>
                      <m:sSubPr>
                        <m:ctrlPr>
                          <a:rPr lang="en-US" b="0" i="1" smtClean="0">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𝑈</m:t>
                        </m:r>
                      </m:e>
                      <m:sub>
                        <m:r>
                          <a:rPr lang="en-US" b="0" i="1" smtClean="0">
                            <a:latin typeface="Cambria Math" panose="02040503050406030204" pitchFamily="18" charset="0"/>
                            <a:sym typeface="Wingdings" panose="05000000000000000000" pitchFamily="2" charset="2"/>
                          </a:rPr>
                          <m:t>𝑒</m:t>
                        </m:r>
                      </m:sub>
                    </m:sSub>
                    <m:r>
                      <a:rPr lang="en-US" i="1">
                        <a:latin typeface="Cambria Math" panose="02040503050406030204" pitchFamily="18" charset="0"/>
                        <a:sym typeface="Wingdings" panose="05000000000000000000" pitchFamily="2" charset="2"/>
                      </a:rPr>
                      <m:t>=−</m:t>
                    </m:r>
                    <m:r>
                      <a:rPr lang="en-US" i="1">
                        <a:latin typeface="Cambria Math" panose="02040503050406030204" pitchFamily="18" charset="0"/>
                        <a:sym typeface="Wingdings" panose="05000000000000000000" pitchFamily="2" charset="2"/>
                      </a:rPr>
                      <m:t>𝑞</m:t>
                    </m:r>
                    <m:sSub>
                      <m:sSubPr>
                        <m:ctrlPr>
                          <a:rPr lang="en-US" i="1">
                            <a:latin typeface="Cambria Math" panose="02040503050406030204" pitchFamily="18" charset="0"/>
                            <a:sym typeface="Wingdings" panose="05000000000000000000" pitchFamily="2" charset="2"/>
                          </a:rPr>
                        </m:ctrlPr>
                      </m:sSubPr>
                      <m:e>
                        <m:r>
                          <a:rPr lang="el-GR" i="1">
                            <a:latin typeface="Cambria Math"/>
                            <a:sym typeface="Wingdings" panose="05000000000000000000" pitchFamily="2" charset="2"/>
                          </a:rPr>
                          <m:t>𝛥</m:t>
                        </m:r>
                        <m:r>
                          <a:rPr lang="en-US" i="1">
                            <a:latin typeface="Cambria Math"/>
                            <a:sym typeface="Wingdings" panose="05000000000000000000" pitchFamily="2" charset="2"/>
                          </a:rPr>
                          <m:t>𝑉</m:t>
                        </m:r>
                      </m:e>
                      <m:sub>
                        <m:r>
                          <a:rPr lang="en-US" b="0" i="1" smtClean="0">
                            <a:latin typeface="Cambria Math"/>
                            <a:sym typeface="Wingdings" panose="05000000000000000000" pitchFamily="2" charset="2"/>
                          </a:rPr>
                          <m:t>𝐵</m:t>
                        </m:r>
                        <m:r>
                          <a:rPr lang="en-US" i="1">
                            <a:latin typeface="Cambria Math"/>
                            <a:sym typeface="Wingdings" panose="05000000000000000000" pitchFamily="2" charset="2"/>
                          </a:rPr>
                          <m:t>→</m:t>
                        </m:r>
                        <m:r>
                          <a:rPr lang="en-US" b="0" i="1" smtClean="0">
                            <a:latin typeface="Cambria Math"/>
                            <a:sym typeface="Wingdings" panose="05000000000000000000" pitchFamily="2" charset="2"/>
                          </a:rPr>
                          <m:t>𝐴</m:t>
                        </m:r>
                      </m:sub>
                    </m:sSub>
                    <m:r>
                      <a:rPr lang="en-US" i="1">
                        <a:latin typeface="Cambria Math" panose="02040503050406030204" pitchFamily="18" charset="0"/>
                        <a:sym typeface="Wingdings" panose="05000000000000000000" pitchFamily="2" charset="2"/>
                      </a:rPr>
                      <m:t>=−</m:t>
                    </m:r>
                    <m:r>
                      <a:rPr lang="en-US" i="1">
                        <a:latin typeface="Cambria Math" panose="02040503050406030204" pitchFamily="18" charset="0"/>
                        <a:sym typeface="Wingdings" panose="05000000000000000000" pitchFamily="2" charset="2"/>
                      </a:rPr>
                      <m:t>𝑞</m:t>
                    </m:r>
                    <m:d>
                      <m:dPr>
                        <m:ctrlPr>
                          <a:rPr lang="en-US" b="0" i="1" smtClean="0">
                            <a:latin typeface="Cambria Math" panose="02040503050406030204" pitchFamily="18" charset="0"/>
                            <a:sym typeface="Wingdings" panose="05000000000000000000" pitchFamily="2" charset="2"/>
                          </a:rPr>
                        </m:ctrlPr>
                      </m:dPr>
                      <m:e>
                        <m:r>
                          <a:rPr lang="en-US" i="1">
                            <a:latin typeface="Cambria Math" panose="02040503050406030204" pitchFamily="18" charset="0"/>
                            <a:sym typeface="Wingdings" panose="05000000000000000000" pitchFamily="2" charset="2"/>
                          </a:rPr>
                          <m:t>𝐸</m:t>
                        </m:r>
                        <m:r>
                          <a:rPr lang="en-US" b="0" i="1" smtClean="0">
                            <a:latin typeface="Cambria Math"/>
                            <a:sym typeface="Wingdings" panose="05000000000000000000" pitchFamily="2" charset="2"/>
                          </a:rPr>
                          <m:t>𝑑</m:t>
                        </m:r>
                      </m:e>
                    </m:d>
                    <m:r>
                      <a:rPr lang="el-GR" b="0" i="1" smtClean="0">
                        <a:latin typeface="Cambria Math"/>
                        <a:sym typeface="Wingdings" panose="05000000000000000000" pitchFamily="2" charset="2"/>
                      </a:rPr>
                      <m:t>=−</m:t>
                    </m:r>
                    <m:r>
                      <a:rPr lang="en-US" b="0" i="1" smtClean="0">
                        <a:latin typeface="Cambria Math"/>
                        <a:sym typeface="Wingdings" panose="05000000000000000000" pitchFamily="2" charset="2"/>
                      </a:rPr>
                      <m:t>𝑞𝐸𝑑</m:t>
                    </m:r>
                  </m:oMath>
                </a14:m>
                <a:r>
                  <a:rPr lang="en-US" dirty="0">
                    <a:latin typeface="Calibri" panose="020F0502020204030204" pitchFamily="34" charset="0"/>
                    <a:cs typeface="Calibri" panose="020F0502020204030204" pitchFamily="34" charset="0"/>
                    <a:sym typeface="Wingdings" panose="05000000000000000000" pitchFamily="2" charset="2"/>
                  </a:rPr>
                  <a:t>     </a:t>
                </a:r>
                <a:endParaRPr lang="el-GR"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…αφού τώρα μετράμε </a:t>
                </a:r>
                <a14:m>
                  <m:oMath xmlns:m="http://schemas.openxmlformats.org/officeDocument/2006/math">
                    <m:sSub>
                      <m:sSubPr>
                        <m:ctrlPr>
                          <a:rPr lang="en-US" i="1">
                            <a:latin typeface="Cambria Math" panose="02040503050406030204" pitchFamily="18" charset="0"/>
                            <a:sym typeface="Wingdings" panose="05000000000000000000" pitchFamily="2" charset="2"/>
                          </a:rPr>
                        </m:ctrlPr>
                      </m:sSubPr>
                      <m:e>
                        <m:r>
                          <m:rPr>
                            <m:sty m:val="p"/>
                          </m:rPr>
                          <a:rPr lang="el-GR">
                            <a:latin typeface="Cambria Math"/>
                            <a:sym typeface="Wingdings" panose="05000000000000000000" pitchFamily="2" charset="2"/>
                          </a:rPr>
                          <m:t>Δ</m:t>
                        </m:r>
                        <m:r>
                          <m:rPr>
                            <m:sty m:val="p"/>
                          </m:rPr>
                          <a:rPr lang="en-US">
                            <a:latin typeface="Cambria Math"/>
                            <a:sym typeface="Wingdings" panose="05000000000000000000" pitchFamily="2" charset="2"/>
                          </a:rPr>
                          <m:t>V</m:t>
                        </m:r>
                      </m:e>
                      <m:sub>
                        <m:r>
                          <a:rPr lang="en-US" i="1">
                            <a:latin typeface="Cambria Math"/>
                            <a:sym typeface="Wingdings" panose="05000000000000000000" pitchFamily="2" charset="2"/>
                          </a:rPr>
                          <m:t>𝐵</m:t>
                        </m:r>
                        <m:r>
                          <a:rPr lang="en-US" i="1">
                            <a:latin typeface="Cambria Math"/>
                            <a:sym typeface="Wingdings" panose="05000000000000000000" pitchFamily="2" charset="2"/>
                          </a:rPr>
                          <m:t>→</m:t>
                        </m:r>
                        <m:r>
                          <a:rPr lang="en-US" i="1">
                            <a:latin typeface="Cambria Math"/>
                            <a:sym typeface="Wingdings" panose="05000000000000000000" pitchFamily="2" charset="2"/>
                          </a:rPr>
                          <m:t>𝐴</m:t>
                        </m:r>
                      </m:sub>
                    </m:sSub>
                  </m:oMath>
                </a14:m>
                <a:r>
                  <a:rPr lang="el-GR" dirty="0">
                    <a:latin typeface="Calibri" panose="020F0502020204030204" pitchFamily="34" charset="0"/>
                    <a:cs typeface="Calibri" panose="020F0502020204030204" pitchFamily="34" charset="0"/>
                    <a:sym typeface="Wingdings" panose="05000000000000000000" pitchFamily="2" charset="2"/>
                  </a:rPr>
                  <a:t> και όχι </a:t>
                </a:r>
                <a14:m>
                  <m:oMath xmlns:m="http://schemas.openxmlformats.org/officeDocument/2006/math">
                    <m:sSub>
                      <m:sSubPr>
                        <m:ctrlPr>
                          <a:rPr lang="en-US" i="1">
                            <a:latin typeface="Cambria Math" panose="02040503050406030204" pitchFamily="18" charset="0"/>
                            <a:sym typeface="Wingdings" panose="05000000000000000000" pitchFamily="2" charset="2"/>
                          </a:rPr>
                        </m:ctrlPr>
                      </m:sSubPr>
                      <m:e>
                        <m:r>
                          <m:rPr>
                            <m:sty m:val="p"/>
                          </m:rPr>
                          <a:rPr lang="el-GR">
                            <a:latin typeface="Cambria Math"/>
                            <a:sym typeface="Wingdings" panose="05000000000000000000" pitchFamily="2" charset="2"/>
                          </a:rPr>
                          <m:t>Δ</m:t>
                        </m:r>
                        <m:r>
                          <m:rPr>
                            <m:sty m:val="p"/>
                          </m:rPr>
                          <a:rPr lang="en-US">
                            <a:latin typeface="Cambria Math"/>
                            <a:sym typeface="Wingdings" panose="05000000000000000000" pitchFamily="2" charset="2"/>
                          </a:rPr>
                          <m:t>V</m:t>
                        </m:r>
                      </m:e>
                      <m:sub>
                        <m:r>
                          <m:rPr>
                            <m:sty m:val="p"/>
                          </m:rPr>
                          <a:rPr lang="el-GR" b="0" i="0" smtClean="0">
                            <a:latin typeface="Cambria Math"/>
                            <a:sym typeface="Wingdings" panose="05000000000000000000" pitchFamily="2" charset="2"/>
                          </a:rPr>
                          <m:t>Α</m:t>
                        </m:r>
                        <m:r>
                          <a:rPr lang="en-US" i="1">
                            <a:latin typeface="Cambria Math"/>
                            <a:sym typeface="Wingdings" panose="05000000000000000000" pitchFamily="2" charset="2"/>
                          </a:rPr>
                          <m:t>→</m:t>
                        </m:r>
                        <m:r>
                          <m:rPr>
                            <m:sty m:val="p"/>
                          </m:rPr>
                          <a:rPr lang="el-GR" b="0" i="0" smtClean="0">
                            <a:latin typeface="Cambria Math"/>
                            <a:sym typeface="Wingdings" panose="05000000000000000000" pitchFamily="2" charset="2"/>
                          </a:rPr>
                          <m:t>Β</m:t>
                        </m:r>
                      </m:sub>
                    </m:sSub>
                  </m:oMath>
                </a14:m>
                <a:endParaRPr lang="en-US" dirty="0">
                  <a:latin typeface="Calibri" panose="020F0502020204030204" pitchFamily="34" charset="0"/>
                  <a:cs typeface="Calibri" panose="020F0502020204030204" pitchFamily="34" charset="0"/>
                  <a:sym typeface="Wingdings" panose="05000000000000000000" pitchFamily="2" charset="2"/>
                </a:endParaRPr>
              </a:p>
              <a:p>
                <a:r>
                  <a:rPr lang="el-GR" dirty="0">
                    <a:latin typeface="Calibri" panose="020F0502020204030204" pitchFamily="34" charset="0"/>
                    <a:cs typeface="Calibri" panose="020F0502020204030204" pitchFamily="34" charset="0"/>
                    <a:sym typeface="Wingdings" panose="05000000000000000000" pitchFamily="2" charset="2"/>
                  </a:rPr>
                  <a:t>Βλέπουμε ότι πάλι </a:t>
                </a:r>
                <a14:m>
                  <m:oMath xmlns:m="http://schemas.openxmlformats.org/officeDocument/2006/math">
                    <m:r>
                      <m:rPr>
                        <m:sty m:val="p"/>
                      </m:rPr>
                      <a:rPr lang="el-GR" i="0" dirty="0" smtClean="0">
                        <a:latin typeface="Cambria Math" panose="02040503050406030204" pitchFamily="18" charset="0"/>
                        <a:sym typeface="Wingdings" panose="05000000000000000000" pitchFamily="2" charset="2"/>
                      </a:rPr>
                      <m:t>Δ</m:t>
                    </m:r>
                    <m:sSub>
                      <m:sSubPr>
                        <m:ctrlPr>
                          <a:rPr lang="en-US" b="0" i="1" dirty="0" smtClean="0">
                            <a:latin typeface="Cambria Math" panose="02040503050406030204" pitchFamily="18" charset="0"/>
                            <a:sym typeface="Wingdings" panose="05000000000000000000" pitchFamily="2" charset="2"/>
                          </a:rPr>
                        </m:ctrlPr>
                      </m:sSubPr>
                      <m:e>
                        <m:r>
                          <a:rPr lang="en-US" i="1" dirty="0" smtClean="0">
                            <a:latin typeface="Cambria Math" panose="02040503050406030204" pitchFamily="18" charset="0"/>
                            <a:sym typeface="Wingdings" panose="05000000000000000000" pitchFamily="2" charset="2"/>
                          </a:rPr>
                          <m:t>𝑈</m:t>
                        </m:r>
                      </m:e>
                      <m:sub>
                        <m:r>
                          <a:rPr lang="en-US" b="0" i="1" dirty="0" smtClean="0">
                            <a:latin typeface="Cambria Math" panose="02040503050406030204" pitchFamily="18" charset="0"/>
                            <a:sym typeface="Wingdings" panose="05000000000000000000" pitchFamily="2" charset="2"/>
                          </a:rPr>
                          <m:t>𝑒</m:t>
                        </m:r>
                      </m:sub>
                    </m:sSub>
                    <m:r>
                      <a:rPr lang="el-GR" i="1" dirty="0">
                        <a:latin typeface="Cambria Math" panose="02040503050406030204" pitchFamily="18" charset="0"/>
                        <a:sym typeface="Wingdings" panose="05000000000000000000" pitchFamily="2" charset="2"/>
                      </a:rPr>
                      <m:t>&lt;</m:t>
                    </m:r>
                    <m:r>
                      <a:rPr lang="en-US" i="1" dirty="0" smtClean="0">
                        <a:latin typeface="Cambria Math" panose="02040503050406030204" pitchFamily="18" charset="0"/>
                        <a:sym typeface="Wingdings" panose="05000000000000000000" pitchFamily="2" charset="2"/>
                      </a:rPr>
                      <m:t>0</m:t>
                    </m:r>
                    <m:r>
                      <a:rPr lang="en-US" i="1" dirty="0">
                        <a:latin typeface="Cambria Math" panose="02040503050406030204" pitchFamily="18" charset="0"/>
                        <a:ea typeface="Cambria Math" panose="02040503050406030204" pitchFamily="18" charset="0"/>
                        <a:sym typeface="Wingdings" panose="05000000000000000000" pitchFamily="2" charset="2"/>
                      </a:rPr>
                      <m:t>⟺</m:t>
                    </m:r>
                    <m:sSub>
                      <m:sSubPr>
                        <m:ctrlPr>
                          <a:rPr lang="aa-ET" i="1" dirty="0">
                            <a:latin typeface="Cambria Math" panose="02040503050406030204" pitchFamily="18" charset="0"/>
                            <a:ea typeface="Cambria Math" panose="02040503050406030204" pitchFamily="18" charset="0"/>
                            <a:sym typeface="Wingdings" panose="05000000000000000000" pitchFamily="2" charset="2"/>
                          </a:rPr>
                        </m:ctrlPr>
                      </m:sSubPr>
                      <m:e>
                        <m:r>
                          <a:rPr lang="aa-ET" i="1" dirty="0">
                            <a:latin typeface="Cambria Math" panose="02040503050406030204" pitchFamily="18" charset="0"/>
                            <a:ea typeface="Cambria Math" panose="02040503050406030204" pitchFamily="18" charset="0"/>
                            <a:sym typeface="Wingdings" panose="05000000000000000000" pitchFamily="2" charset="2"/>
                          </a:rPr>
                          <m:t>𝑈</m:t>
                        </m:r>
                      </m:e>
                      <m:sub>
                        <m:sSub>
                          <m:sSubPr>
                            <m:ctrlPr>
                              <a:rPr lang="aa-ET" i="1" dirty="0">
                                <a:latin typeface="Cambria Math" panose="02040503050406030204" pitchFamily="18" charset="0"/>
                                <a:ea typeface="Cambria Math" panose="02040503050406030204" pitchFamily="18" charset="0"/>
                                <a:sym typeface="Wingdings" panose="05000000000000000000" pitchFamily="2" charset="2"/>
                              </a:rPr>
                            </m:ctrlPr>
                          </m:sSubPr>
                          <m:e>
                            <m:r>
                              <a:rPr lang="aa-ET" i="1" dirty="0">
                                <a:latin typeface="Cambria Math" panose="02040503050406030204" pitchFamily="18" charset="0"/>
                                <a:ea typeface="Cambria Math" panose="02040503050406030204" pitchFamily="18" charset="0"/>
                                <a:sym typeface="Wingdings" panose="05000000000000000000" pitchFamily="2" charset="2"/>
                              </a:rPr>
                              <m:t>𝑒</m:t>
                            </m:r>
                          </m:e>
                          <m:sub>
                            <m:r>
                              <a:rPr lang="aa-ET" i="1" dirty="0">
                                <a:latin typeface="Cambria Math" panose="02040503050406030204" pitchFamily="18" charset="0"/>
                                <a:ea typeface="Cambria Math" panose="02040503050406030204" pitchFamily="18" charset="0"/>
                                <a:sym typeface="Wingdings" panose="05000000000000000000" pitchFamily="2" charset="2"/>
                              </a:rPr>
                              <m:t>𝐵</m:t>
                            </m:r>
                          </m:sub>
                        </m:sSub>
                      </m:sub>
                    </m:sSub>
                    <m:r>
                      <a:rPr lang="aa-ET" i="1" dirty="0">
                        <a:latin typeface="Cambria Math" panose="02040503050406030204" pitchFamily="18" charset="0"/>
                        <a:ea typeface="Cambria Math" panose="02040503050406030204" pitchFamily="18" charset="0"/>
                        <a:sym typeface="Wingdings" panose="05000000000000000000" pitchFamily="2" charset="2"/>
                      </a:rPr>
                      <m:t>&lt;</m:t>
                    </m:r>
                    <m:sSub>
                      <m:sSubPr>
                        <m:ctrlPr>
                          <a:rPr lang="aa-ET" i="1" dirty="0">
                            <a:latin typeface="Cambria Math" panose="02040503050406030204" pitchFamily="18" charset="0"/>
                            <a:ea typeface="Cambria Math" panose="02040503050406030204" pitchFamily="18" charset="0"/>
                            <a:sym typeface="Wingdings" panose="05000000000000000000" pitchFamily="2" charset="2"/>
                          </a:rPr>
                        </m:ctrlPr>
                      </m:sSubPr>
                      <m:e>
                        <m:r>
                          <a:rPr lang="aa-ET" i="1" dirty="0">
                            <a:latin typeface="Cambria Math" panose="02040503050406030204" pitchFamily="18" charset="0"/>
                            <a:ea typeface="Cambria Math" panose="02040503050406030204" pitchFamily="18" charset="0"/>
                            <a:sym typeface="Wingdings" panose="05000000000000000000" pitchFamily="2" charset="2"/>
                          </a:rPr>
                          <m:t>𝑈</m:t>
                        </m:r>
                      </m:e>
                      <m:sub>
                        <m:sSub>
                          <m:sSubPr>
                            <m:ctrlPr>
                              <a:rPr lang="aa-ET" i="1" dirty="0">
                                <a:latin typeface="Cambria Math" panose="02040503050406030204" pitchFamily="18" charset="0"/>
                                <a:ea typeface="Cambria Math" panose="02040503050406030204" pitchFamily="18" charset="0"/>
                                <a:sym typeface="Wingdings" panose="05000000000000000000" pitchFamily="2" charset="2"/>
                              </a:rPr>
                            </m:ctrlPr>
                          </m:sSubPr>
                          <m:e>
                            <m:r>
                              <a:rPr lang="aa-ET" i="1" dirty="0">
                                <a:latin typeface="Cambria Math" panose="02040503050406030204" pitchFamily="18" charset="0"/>
                                <a:ea typeface="Cambria Math" panose="02040503050406030204" pitchFamily="18" charset="0"/>
                                <a:sym typeface="Wingdings" panose="05000000000000000000" pitchFamily="2" charset="2"/>
                              </a:rPr>
                              <m:t>𝑒</m:t>
                            </m:r>
                          </m:e>
                          <m:sub>
                            <m:r>
                              <a:rPr lang="aa-ET" i="1" dirty="0">
                                <a:latin typeface="Cambria Math" panose="02040503050406030204" pitchFamily="18" charset="0"/>
                                <a:ea typeface="Cambria Math" panose="02040503050406030204" pitchFamily="18" charset="0"/>
                                <a:sym typeface="Wingdings" panose="05000000000000000000" pitchFamily="2" charset="2"/>
                              </a:rPr>
                              <m:t>𝐴</m:t>
                            </m:r>
                          </m:sub>
                        </m:sSub>
                      </m:sub>
                    </m:sSub>
                  </m:oMath>
                </a14:m>
                <a:r>
                  <a:rPr lang="el-GR" dirty="0">
                    <a:latin typeface="Calibri" panose="020F0502020204030204" pitchFamily="34" charset="0"/>
                    <a:cs typeface="Calibri" panose="020F0502020204030204" pitchFamily="34" charset="0"/>
                    <a:sym typeface="Wingdings" panose="05000000000000000000" pitchFamily="2" charset="2"/>
                  </a:rPr>
                  <a:t>!</a:t>
                </a:r>
                <a:endParaRPr lang="en-US"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Αυτό σημαίνει ότι η </a:t>
                </a:r>
                <a:r>
                  <a:rPr lang="el-GR" b="1" dirty="0">
                    <a:latin typeface="Calibri" panose="020F0502020204030204" pitchFamily="34" charset="0"/>
                    <a:cs typeface="Calibri" panose="020F0502020204030204" pitchFamily="34" charset="0"/>
                    <a:sym typeface="Wingdings" panose="05000000000000000000" pitchFamily="2" charset="2"/>
                  </a:rPr>
                  <a:t>δυναμική ενέργεια του συστήματος φθίνει </a:t>
                </a:r>
                <a:r>
                  <a:rPr lang="el-GR" dirty="0">
                    <a:latin typeface="Calibri" panose="020F0502020204030204" pitchFamily="34" charset="0"/>
                    <a:cs typeface="Calibri" panose="020F0502020204030204" pitchFamily="34" charset="0"/>
                    <a:sym typeface="Wingdings" panose="05000000000000000000" pitchFamily="2" charset="2"/>
                  </a:rPr>
                  <a:t>ξανά όταν το </a:t>
                </a:r>
                <a:r>
                  <a:rPr lang="el-GR" b="1" dirty="0">
                    <a:latin typeface="Calibri" panose="020F0502020204030204" pitchFamily="34" charset="0"/>
                    <a:cs typeface="Calibri" panose="020F0502020204030204" pitchFamily="34" charset="0"/>
                    <a:sym typeface="Wingdings" panose="05000000000000000000" pitchFamily="2" charset="2"/>
                  </a:rPr>
                  <a:t>αρνητικό</a:t>
                </a:r>
                <a:r>
                  <a:rPr lang="el-GR" dirty="0">
                    <a:latin typeface="Calibri" panose="020F0502020204030204" pitchFamily="34" charset="0"/>
                    <a:cs typeface="Calibri" panose="020F0502020204030204" pitchFamily="34" charset="0"/>
                    <a:sym typeface="Wingdings" panose="05000000000000000000" pitchFamily="2" charset="2"/>
                  </a:rPr>
                  <a:t> φορτίο κατευθύνεται προς </a:t>
                </a:r>
                <a:r>
                  <a:rPr lang="el-GR" b="1" dirty="0">
                    <a:latin typeface="Calibri" panose="020F0502020204030204" pitchFamily="34" charset="0"/>
                    <a:cs typeface="Calibri" panose="020F0502020204030204" pitchFamily="34" charset="0"/>
                    <a:sym typeface="Wingdings" panose="05000000000000000000" pitchFamily="2" charset="2"/>
                  </a:rPr>
                  <a:t>αντίθετη κατεύθυνση από την κατεύθυνση των δυναμικών γραμμών</a:t>
                </a:r>
              </a:p>
              <a:p>
                <a:pPr lvl="1"/>
                <a:r>
                  <a:rPr lang="el-GR" dirty="0">
                    <a:latin typeface="Calibri" panose="020F0502020204030204" pitchFamily="34" charset="0"/>
                    <a:cs typeface="Calibri" panose="020F0502020204030204" pitchFamily="34" charset="0"/>
                    <a:sym typeface="Wingdings" panose="05000000000000000000" pitchFamily="2" charset="2"/>
                  </a:rPr>
                  <a:t>Άρα, αν αφήσουμε στη θέση (Β) ένα φορτίο </a:t>
                </a:r>
                <a14:m>
                  <m:oMath xmlns:m="http://schemas.openxmlformats.org/officeDocument/2006/math">
                    <m:r>
                      <a:rPr lang="en-US" i="1" dirty="0" smtClean="0">
                        <a:latin typeface="Cambria Math" panose="02040503050406030204" pitchFamily="18" charset="0"/>
                        <a:sym typeface="Wingdings" panose="05000000000000000000" pitchFamily="2" charset="2"/>
                      </a:rPr>
                      <m:t>𝑞</m:t>
                    </m:r>
                    <m:r>
                      <a:rPr lang="en-US" i="1" dirty="0" smtClean="0">
                        <a:latin typeface="Cambria Math" panose="02040503050406030204" pitchFamily="18" charset="0"/>
                        <a:sym typeface="Wingdings" panose="05000000000000000000" pitchFamily="2" charset="2"/>
                      </a:rPr>
                      <m:t>&lt;0</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αυτό θα κινηθεί προς τα «πάνω» λόγω ηλεκτρ. δύναμης</a:t>
                </a:r>
              </a:p>
              <a:p>
                <a:pPr lvl="2"/>
                <a:r>
                  <a:rPr lang="el-GR" dirty="0">
                    <a:latin typeface="Calibri" panose="020F0502020204030204" pitchFamily="34" charset="0"/>
                    <a:cs typeface="Calibri" panose="020F0502020204030204" pitchFamily="34" charset="0"/>
                    <a:sym typeface="Wingdings" panose="05000000000000000000" pitchFamily="2" charset="2"/>
                  </a:rPr>
                  <a:t>Άρα επιταχύνεται  αποκτά </a:t>
                </a:r>
                <a:r>
                  <a:rPr lang="el-GR" b="1" dirty="0">
                    <a:latin typeface="Calibri" panose="020F0502020204030204" pitchFamily="34" charset="0"/>
                    <a:cs typeface="Calibri" panose="020F0502020204030204" pitchFamily="34" charset="0"/>
                    <a:sym typeface="Wingdings" panose="05000000000000000000" pitchFamily="2" charset="2"/>
                  </a:rPr>
                  <a:t>κινητική ενέργεια</a:t>
                </a:r>
              </a:p>
              <a:p>
                <a:pPr lvl="2"/>
                <a:r>
                  <a:rPr lang="el-GR" dirty="0">
                    <a:latin typeface="Calibri" panose="020F0502020204030204" pitchFamily="34" charset="0"/>
                    <a:cs typeface="Calibri" panose="020F0502020204030204" pitchFamily="34" charset="0"/>
                    <a:sym typeface="Wingdings" panose="05000000000000000000" pitchFamily="2" charset="2"/>
                  </a:rPr>
                  <a:t>Όσο προχωρά προς τα πάνω</a:t>
                </a:r>
                <a:r>
                  <a:rPr lang="el-GR" b="1" dirty="0">
                    <a:latin typeface="Calibri" panose="020F0502020204030204" pitchFamily="34" charset="0"/>
                    <a:cs typeface="Calibri" panose="020F0502020204030204" pitchFamily="34" charset="0"/>
                    <a:sym typeface="Wingdings" panose="05000000000000000000" pitchFamily="2" charset="2"/>
                  </a:rPr>
                  <a:t>, η δυναμική ενέργεια του συστήματος φορτίο-πεδίο μειώνεται εξίσου</a:t>
                </a:r>
                <a:r>
                  <a:rPr lang="el-GR" dirty="0">
                    <a:latin typeface="Calibri" panose="020F0502020204030204" pitchFamily="34" charset="0"/>
                    <a:cs typeface="Calibri" panose="020F0502020204030204" pitchFamily="34" charset="0"/>
                    <a:sym typeface="Wingdings" panose="05000000000000000000" pitchFamily="2" charset="2"/>
                  </a:rPr>
                  <a:t>.</a:t>
                </a:r>
              </a:p>
              <a:p>
                <a:pPr lvl="2"/>
                <a:r>
                  <a:rPr lang="el-GR" b="1" dirty="0">
                    <a:latin typeface="Calibri" panose="020F0502020204030204" pitchFamily="34" charset="0"/>
                    <a:cs typeface="Calibri" panose="020F0502020204030204" pitchFamily="34" charset="0"/>
                    <a:sym typeface="Wingdings" panose="05000000000000000000" pitchFamily="2" charset="2"/>
                  </a:rPr>
                  <a:t>Αρχή Διατήρησης Μηχανικής Ενέργειας σε απομονωμένο σύστημα!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09775" y="1371600"/>
                <a:ext cx="8100850" cy="5257800"/>
              </a:xfrm>
              <a:blipFill>
                <a:blip r:embed="rId2"/>
                <a:stretch>
                  <a:fillRect t="-1506" r="-527" b="-463"/>
                </a:stretch>
              </a:blipFill>
            </p:spPr>
            <p:txBody>
              <a:bodyPr/>
              <a:lstStyle/>
              <a:p>
                <a:r>
                  <a:rPr lang="en-US">
                    <a:noFill/>
                  </a:rPr>
                  <a:t> </a:t>
                </a:r>
              </a:p>
            </p:txBody>
          </p:sp>
        </mc:Fallback>
      </mc:AlternateContent>
      <p:grpSp>
        <p:nvGrpSpPr>
          <p:cNvPr id="7" name="Group 6"/>
          <p:cNvGrpSpPr/>
          <p:nvPr/>
        </p:nvGrpSpPr>
        <p:grpSpPr>
          <a:xfrm>
            <a:off x="6781802" y="1066800"/>
            <a:ext cx="1476375" cy="2706688"/>
            <a:chOff x="6781800" y="1066800"/>
            <a:chExt cx="1476375" cy="2706688"/>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295" t="38563" r="26557" b="-828"/>
            <a:stretch/>
          </p:blipFill>
          <p:spPr>
            <a:xfrm>
              <a:off x="6781800" y="1066800"/>
              <a:ext cx="1476375" cy="2706688"/>
            </a:xfrm>
            <a:prstGeom prst="rect">
              <a:avLst/>
            </a:prstGeom>
          </p:spPr>
        </p:pic>
        <p:sp>
          <p:nvSpPr>
            <p:cNvPr id="5" name="Oval 4"/>
            <p:cNvSpPr/>
            <p:nvPr/>
          </p:nvSpPr>
          <p:spPr>
            <a:xfrm>
              <a:off x="7436803" y="2423637"/>
              <a:ext cx="228600" cy="228600"/>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a:ea typeface="+mn-ea"/>
                  <a:cs typeface="+mn-cs"/>
                </a:rPr>
                <a:t>-</a:t>
              </a:r>
              <a:endParaRPr kumimoji="0" lang="el-GR" sz="16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6" name="Oval 5"/>
            <p:cNvSpPr/>
            <p:nvPr/>
          </p:nvSpPr>
          <p:spPr>
            <a:xfrm>
              <a:off x="7441247" y="1084580"/>
              <a:ext cx="228600" cy="228600"/>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a:ea typeface="+mn-ea"/>
                  <a:cs typeface="+mn-cs"/>
                </a:rPr>
                <a:t>-</a:t>
              </a:r>
              <a:endParaRPr kumimoji="0" lang="el-GR"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grpSp>
      <mc:AlternateContent xmlns:mc="http://schemas.openxmlformats.org/markup-compatibility/2006" xmlns:a14="http://schemas.microsoft.com/office/drawing/2010/main">
        <mc:Choice Requires="a14">
          <p:sp>
            <p:nvSpPr>
              <p:cNvPr id="8" name="Horizontal Scroll 7"/>
              <p:cNvSpPr/>
              <p:nvPr/>
            </p:nvSpPr>
            <p:spPr>
              <a:xfrm>
                <a:off x="5334000" y="67285"/>
                <a:ext cx="2167316" cy="490776"/>
              </a:xfrm>
              <a:prstGeom prst="horizontalScroll">
                <a:avLst/>
              </a:prstGeom>
            </p:spPr>
            <p:style>
              <a:lnRef idx="2">
                <a:schemeClr val="dk1"/>
              </a:lnRef>
              <a:fillRef idx="1">
                <a:schemeClr val="lt1"/>
              </a:fillRef>
              <a:effectRef idx="0">
                <a:schemeClr val="dk1"/>
              </a:effectRef>
              <a:fontRef idx="minor">
                <a:schemeClr val="dk1"/>
              </a:fontRef>
            </p:style>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𝛥</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𝑉</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𝐴</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𝐵</m:t>
                          </m:r>
                        </m:sub>
                      </m:sSub>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𝐸𝑑</m:t>
                      </m:r>
                    </m:oMath>
                  </m:oMathPara>
                </a14:m>
                <a:endParaRPr kumimoji="0" lang="el-G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endParaRPr>
              </a:p>
            </p:txBody>
          </p:sp>
        </mc:Choice>
        <mc:Fallback xmlns="">
          <p:sp>
            <p:nvSpPr>
              <p:cNvPr id="8" name="Horizontal Scroll 7"/>
              <p:cNvSpPr>
                <a:spLocks noRot="1" noChangeAspect="1" noMove="1" noResize="1" noEditPoints="1" noAdjustHandles="1" noChangeArrowheads="1" noChangeShapeType="1" noTextEdit="1"/>
              </p:cNvSpPr>
              <p:nvPr/>
            </p:nvSpPr>
            <p:spPr>
              <a:xfrm>
                <a:off x="5334000" y="67285"/>
                <a:ext cx="2167316" cy="490776"/>
              </a:xfrm>
              <a:prstGeom prst="horizontalScroll">
                <a:avLst/>
              </a:prstGeom>
              <a:blipFill>
                <a:blip r:embed="rId4"/>
                <a:stretch>
                  <a:fillRect/>
                </a:stretch>
              </a:blipFill>
            </p:spPr>
            <p:txBody>
              <a:bodyPr/>
              <a:lstStyle/>
              <a:p>
                <a:r>
                  <a:rPr lang="en-US">
                    <a:noFill/>
                  </a:rPr>
                  <a:t> </a:t>
                </a:r>
              </a:p>
            </p:txBody>
          </p:sp>
        </mc:Fallback>
      </mc:AlternateContent>
      <p:pic>
        <p:nvPicPr>
          <p:cNvPr id="9"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91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p:sp>
        <p:nvSpPr>
          <p:cNvPr id="3" name="Content Placeholder 2"/>
          <p:cNvSpPr>
            <a:spLocks noGrp="1"/>
          </p:cNvSpPr>
          <p:nvPr>
            <p:ph idx="1"/>
          </p:nvPr>
        </p:nvSpPr>
        <p:spPr>
          <a:xfrm>
            <a:off x="709775" y="1371600"/>
            <a:ext cx="8100850" cy="5257800"/>
          </a:xfrm>
        </p:spPr>
        <p:txBody>
          <a:bodyPr>
            <a:normAutofit/>
          </a:bodyPr>
          <a:lstStyle/>
          <a:p>
            <a:r>
              <a:rPr lang="el-GR" b="1" dirty="0">
                <a:latin typeface="Calibri" panose="020F0502020204030204" pitchFamily="34" charset="0"/>
                <a:cs typeface="Calibri" panose="020F0502020204030204" pitchFamily="34" charset="0"/>
              </a:rPr>
              <a:t>Διαφορά Δυναμικού</a:t>
            </a:r>
          </a:p>
          <a:p>
            <a:r>
              <a:rPr lang="el-GR" dirty="0">
                <a:latin typeface="Calibri" panose="020F0502020204030204" pitchFamily="34" charset="0"/>
                <a:cs typeface="Calibri" panose="020F0502020204030204" pitchFamily="34" charset="0"/>
                <a:sym typeface="Wingdings" panose="05000000000000000000" pitchFamily="2" charset="2"/>
              </a:rPr>
              <a:t>Συμπέρασμα:</a:t>
            </a:r>
          </a:p>
          <a:p>
            <a:endParaRPr lang="el-GR"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Όταν ένα φορτίο κινείται σε ομογενές ηλεκτρικό πεδίο, κινείται πάντα προς διατάξεις που η ηλεκτρική δυναμική ενέργεια του συστήματος {φορτίου, πεδίου} μειώνεται!</a:t>
            </a:r>
          </a:p>
          <a:p>
            <a:endParaRPr lang="el-GR" b="1" dirty="0">
              <a:latin typeface="Calibri" panose="020F0502020204030204" pitchFamily="34" charset="0"/>
              <a:cs typeface="Calibri" panose="020F0502020204030204" pitchFamily="34" charset="0"/>
              <a:sym typeface="Wingdings" panose="05000000000000000000" pitchFamily="2" charset="2"/>
            </a:endParaRPr>
          </a:p>
          <a:p>
            <a:r>
              <a:rPr lang="el-GR" b="1" dirty="0">
                <a:latin typeface="Calibri" panose="020F0502020204030204" pitchFamily="34" charset="0"/>
                <a:cs typeface="Calibri" panose="020F0502020204030204" pitchFamily="34" charset="0"/>
                <a:sym typeface="Wingdings" panose="05000000000000000000" pitchFamily="2" charset="2"/>
              </a:rPr>
              <a:t>Αυτό συμβαίνει γιατί το σύστημα αυξάνει την κινητική του ενέργεια σε κάθε περίπτωση (το φορτίο κινείται)...</a:t>
            </a:r>
          </a:p>
          <a:p>
            <a:pPr lvl="1"/>
            <a:r>
              <a:rPr lang="el-GR" b="1" dirty="0">
                <a:latin typeface="Calibri" panose="020F0502020204030204" pitchFamily="34" charset="0"/>
                <a:cs typeface="Calibri" panose="020F0502020204030204" pitchFamily="34" charset="0"/>
                <a:sym typeface="Wingdings" panose="05000000000000000000" pitchFamily="2" charset="2"/>
              </a:rPr>
              <a:t>... κι επειδή είναι απομονωμένο, αναγκαστικά πρέπει η ηλεκτρική του δυναμική ενέργεια να μειώνεται...</a:t>
            </a:r>
          </a:p>
          <a:p>
            <a:pPr lvl="1"/>
            <a:r>
              <a:rPr lang="el-GR" b="1" dirty="0">
                <a:latin typeface="Calibri" panose="020F0502020204030204" pitchFamily="34" charset="0"/>
                <a:cs typeface="Calibri" panose="020F0502020204030204" pitchFamily="34" charset="0"/>
                <a:sym typeface="Wingdings" panose="05000000000000000000" pitchFamily="2" charset="2"/>
              </a:rPr>
              <a:t>...λόγω Αρχής Διατήρησης της (Μηχανικής) Ενέργειας!</a:t>
            </a:r>
          </a:p>
        </p:txBody>
      </p:sp>
      <mc:AlternateContent xmlns:mc="http://schemas.openxmlformats.org/markup-compatibility/2006" xmlns:a14="http://schemas.microsoft.com/office/drawing/2010/main">
        <mc:Choice Requires="a14">
          <p:sp>
            <p:nvSpPr>
              <p:cNvPr id="8" name="Horizontal Scroll 7"/>
              <p:cNvSpPr/>
              <p:nvPr/>
            </p:nvSpPr>
            <p:spPr>
              <a:xfrm>
                <a:off x="5334000" y="67285"/>
                <a:ext cx="2167316" cy="490776"/>
              </a:xfrm>
              <a:prstGeom prst="horizontalScroll">
                <a:avLst/>
              </a:prstGeom>
            </p:spPr>
            <p:style>
              <a:lnRef idx="2">
                <a:schemeClr val="dk1"/>
              </a:lnRef>
              <a:fillRef idx="1">
                <a:schemeClr val="lt1"/>
              </a:fillRef>
              <a:effectRef idx="0">
                <a:schemeClr val="dk1"/>
              </a:effectRef>
              <a:fontRef idx="minor">
                <a:schemeClr val="dk1"/>
              </a:fontRef>
            </p:style>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𝛥</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𝑉</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𝐴</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𝐵</m:t>
                          </m:r>
                        </m:sub>
                      </m:sSub>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𝐸𝑑</m:t>
                      </m:r>
                    </m:oMath>
                  </m:oMathPara>
                </a14:m>
                <a:endParaRPr kumimoji="0" lang="el-G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endParaRPr>
              </a:p>
            </p:txBody>
          </p:sp>
        </mc:Choice>
        <mc:Fallback xmlns="">
          <p:sp>
            <p:nvSpPr>
              <p:cNvPr id="8" name="Horizontal Scroll 7"/>
              <p:cNvSpPr>
                <a:spLocks noRot="1" noChangeAspect="1" noMove="1" noResize="1" noEditPoints="1" noAdjustHandles="1" noChangeArrowheads="1" noChangeShapeType="1" noTextEdit="1"/>
              </p:cNvSpPr>
              <p:nvPr/>
            </p:nvSpPr>
            <p:spPr>
              <a:xfrm>
                <a:off x="5334000" y="67285"/>
                <a:ext cx="2167316" cy="490776"/>
              </a:xfrm>
              <a:prstGeom prst="horizontalScroll">
                <a:avLst/>
              </a:prstGeom>
              <a:blipFill>
                <a:blip r:embed="rId4"/>
                <a:stretch>
                  <a:fillRect/>
                </a:stretch>
              </a:blipFill>
            </p:spPr>
            <p:txBody>
              <a:bodyPr/>
              <a:lstStyle/>
              <a:p>
                <a:r>
                  <a:rPr lang="en-US">
                    <a:noFill/>
                  </a:rPr>
                  <a:t> </a:t>
                </a:r>
              </a:p>
            </p:txBody>
          </p:sp>
        </mc:Fallback>
      </mc:AlternateContent>
      <p:pic>
        <p:nvPicPr>
          <p:cNvPr id="9" name="Picture 2" descr="http://photos1.blogger.com/x/blogger/3569/2389/1600/760725/Decorated_tre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5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100850" cy="4876800"/>
              </a:xfrm>
            </p:spPr>
            <p:txBody>
              <a:bodyPr>
                <a:normAutofit fontScale="92500"/>
              </a:bodyPr>
              <a:lstStyle/>
              <a:p>
                <a:r>
                  <a:rPr lang="el-GR" sz="2600" b="1" dirty="0">
                    <a:latin typeface="Calibri" panose="020F0502020204030204" pitchFamily="34" charset="0"/>
                    <a:cs typeface="Calibri" panose="020F0502020204030204" pitchFamily="34" charset="0"/>
                  </a:rPr>
                  <a:t>Διαφορά Δυναμικού</a:t>
                </a:r>
              </a:p>
              <a:p>
                <a:r>
                  <a:rPr lang="el-GR" dirty="0">
                    <a:latin typeface="Calibri" panose="020F0502020204030204" pitchFamily="34" charset="0"/>
                    <a:cs typeface="Calibri" panose="020F0502020204030204" pitchFamily="34" charset="0"/>
                    <a:sym typeface="Wingdings" panose="05000000000000000000" pitchFamily="2" charset="2"/>
                  </a:rPr>
                  <a:t>Ας γενικεύσουμε τώρα για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μετατόπιση</a:t>
                </a:r>
                <a:r>
                  <a:rPr lang="en-US"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μη παράλληλη </a:t>
                </a:r>
                <a:r>
                  <a:rPr lang="el-GR" dirty="0">
                    <a:latin typeface="Calibri" panose="020F0502020204030204" pitchFamily="34" charset="0"/>
                    <a:cs typeface="Calibri" panose="020F0502020204030204" pitchFamily="34" charset="0"/>
                    <a:sym typeface="Wingdings" panose="05000000000000000000" pitchFamily="2" charset="2"/>
                  </a:rPr>
                  <a:t>στις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δυναμικές γραμμές</a:t>
                </a:r>
              </a:p>
              <a:p>
                <a:pPr lvl="2"/>
                <a:endParaRPr lang="en-US" sz="1100" dirty="0">
                  <a:latin typeface="Calibri" panose="020F0502020204030204" pitchFamily="34" charset="0"/>
                  <a:cs typeface="Calibri" panose="020F0502020204030204" pitchFamily="34" charset="0"/>
                  <a:sym typeface="Wingdings" panose="05000000000000000000" pitchFamily="2" charset="2"/>
                </a:endParaRPr>
              </a:p>
              <a:p>
                <a:r>
                  <a:rPr lang="el-GR" dirty="0">
                    <a:latin typeface="Calibri" panose="020F0502020204030204" pitchFamily="34" charset="0"/>
                    <a:cs typeface="Calibri" panose="020F0502020204030204" pitchFamily="34" charset="0"/>
                    <a:sym typeface="Wingdings" panose="05000000000000000000" pitchFamily="2" charset="2"/>
                  </a:rPr>
                  <a:t>Έστω ότι η</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μετατόπιση </a:t>
                </a:r>
                <a14:m>
                  <m:oMath xmlns:m="http://schemas.openxmlformats.org/officeDocument/2006/math">
                    <m:acc>
                      <m:accPr>
                        <m:chr m:val="⃗"/>
                        <m:ctrlPr>
                          <a:rPr lang="el-GR" i="1">
                            <a:latin typeface="Cambria Math" panose="02040503050406030204" pitchFamily="18" charset="0"/>
                            <a:sym typeface="Wingdings" panose="05000000000000000000" pitchFamily="2" charset="2"/>
                          </a:rPr>
                        </m:ctrlPr>
                      </m:accPr>
                      <m:e>
                        <m:r>
                          <a:rPr lang="en-US" i="1">
                            <a:latin typeface="Cambria Math" panose="02040503050406030204" pitchFamily="18" charset="0"/>
                            <a:sym typeface="Wingdings" panose="05000000000000000000" pitchFamily="2" charset="2"/>
                          </a:rPr>
                          <m:t>𝑠</m:t>
                        </m:r>
                      </m:e>
                    </m:acc>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από το (Α)</a:t>
                </a:r>
                <a:r>
                  <a:rPr lang="en-US" dirty="0">
                    <a:latin typeface="Calibri" panose="020F0502020204030204" pitchFamily="34" charset="0"/>
                    <a:cs typeface="Calibri" panose="020F0502020204030204" pitchFamily="34" charset="0"/>
                    <a:sym typeface="Wingdings" panose="05000000000000000000" pitchFamily="2" charset="2"/>
                  </a:rPr>
                  <a:t>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στο (Β)</a:t>
                </a:r>
                <a:r>
                  <a:rPr lang="en-US"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ΔΕΝ</a:t>
                </a:r>
                <a:r>
                  <a:rPr lang="el-GR" dirty="0">
                    <a:latin typeface="Calibri" panose="020F0502020204030204" pitchFamily="34" charset="0"/>
                    <a:cs typeface="Calibri" panose="020F0502020204030204" pitchFamily="34" charset="0"/>
                    <a:sym typeface="Wingdings" panose="05000000000000000000" pitchFamily="2" charset="2"/>
                  </a:rPr>
                  <a:t> είναι παράλληλη στις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δυναμικές γραμμές</a:t>
                </a:r>
                <a:endParaRPr lang="en-US" dirty="0">
                  <a:latin typeface="Calibri" panose="020F0502020204030204" pitchFamily="34" charset="0"/>
                  <a:cs typeface="Calibri" panose="020F0502020204030204" pitchFamily="34" charset="0"/>
                  <a:sym typeface="Wingdings" panose="05000000000000000000" pitchFamily="2" charset="2"/>
                </a:endParaRPr>
              </a:p>
              <a:p>
                <a:pPr lvl="2"/>
                <a:endParaRPr lang="en-US" sz="1200" dirty="0">
                  <a:latin typeface="Calibri" panose="020F0502020204030204" pitchFamily="34" charset="0"/>
                  <a:cs typeface="Calibri" panose="020F0502020204030204" pitchFamily="34" charset="0"/>
                  <a:sym typeface="Wingdings" panose="05000000000000000000" pitchFamily="2" charset="2"/>
                </a:endParaRPr>
              </a:p>
              <a:p>
                <a:r>
                  <a:rPr lang="el-GR" dirty="0">
                    <a:latin typeface="Calibri" panose="020F0502020204030204" pitchFamily="34" charset="0"/>
                    <a:cs typeface="Calibri" panose="020F0502020204030204" pitchFamily="34" charset="0"/>
                    <a:sym typeface="Wingdings" panose="05000000000000000000" pitchFamily="2" charset="2"/>
                  </a:rPr>
                  <a:t>Τότε για τη μετατόπιση </a:t>
                </a:r>
                <a14:m>
                  <m:oMath xmlns:m="http://schemas.openxmlformats.org/officeDocument/2006/math">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oMath>
                </a14:m>
                <a:endParaRPr lang="en-US" b="0" i="1" dirty="0">
                  <a:latin typeface="Cambria Math" panose="02040503050406030204" pitchFamily="18" charset="0"/>
                  <a:sym typeface="Wingdings" panose="05000000000000000000" pitchFamily="2" charset="2"/>
                </a:endParaRPr>
              </a:p>
              <a:p>
                <a:pPr marL="68580" indent="0">
                  <a:buNone/>
                </a:pPr>
                <a14:m>
                  <m:oMathPara xmlns:m="http://schemas.openxmlformats.org/officeDocument/2006/math">
                    <m:oMathParaPr>
                      <m:jc m:val="centerGroup"/>
                    </m:oMathParaPr>
                    <m:oMath xmlns:m="http://schemas.openxmlformats.org/officeDocument/2006/math">
                      <m:sSub>
                        <m:sSubPr>
                          <m:ctrlPr>
                            <a:rPr lang="el-GR" b="0" i="1" smtClean="0">
                              <a:latin typeface="Cambria Math" panose="02040503050406030204" pitchFamily="18" charset="0"/>
                              <a:sym typeface="Wingdings" panose="05000000000000000000" pitchFamily="2" charset="2"/>
                            </a:rPr>
                          </m:ctrlPr>
                        </m:sSubPr>
                        <m:e>
                          <m:r>
                            <m:rPr>
                              <m:sty m:val="p"/>
                            </m:rPr>
                            <a:rPr lang="el-GR">
                              <a:latin typeface="Cambria Math" panose="02040503050406030204" pitchFamily="18" charset="0"/>
                              <a:sym typeface="Wingdings" panose="05000000000000000000" pitchFamily="2" charset="2"/>
                            </a:rPr>
                            <m:t>Δ</m:t>
                          </m:r>
                          <m:r>
                            <m:rPr>
                              <m:sty m:val="p"/>
                            </m:rPr>
                            <a:rPr lang="en-US">
                              <a:latin typeface="Cambria Math" panose="02040503050406030204" pitchFamily="18" charset="0"/>
                              <a:sym typeface="Wingdings" panose="05000000000000000000" pitchFamily="2" charset="2"/>
                            </a:rPr>
                            <m:t>V</m:t>
                          </m:r>
                        </m:e>
                        <m:sub>
                          <m:r>
                            <a:rPr lang="en-US" b="0" i="1" smtClean="0">
                              <a:latin typeface="Cambria Math" panose="02040503050406030204" pitchFamily="18" charset="0"/>
                              <a:sym typeface="Wingdings" panose="05000000000000000000" pitchFamily="2" charset="2"/>
                            </a:rPr>
                            <m:t>𝐴𝐵</m:t>
                          </m:r>
                        </m:sub>
                      </m:sSub>
                      <m:r>
                        <a:rPr lang="en-US" b="0" i="0" smtClean="0">
                          <a:latin typeface="Cambria Math" panose="02040503050406030204" pitchFamily="18" charset="0"/>
                          <a:sym typeface="Wingdings" panose="05000000000000000000" pitchFamily="2" charset="2"/>
                        </a:rPr>
                        <m:t>=−</m:t>
                      </m:r>
                      <m:nary>
                        <m:naryPr>
                          <m:limLoc m:val="undOvr"/>
                          <m:ctrlPr>
                            <a:rPr lang="en-US" b="0" i="1" smtClean="0">
                              <a:latin typeface="Cambria Math" panose="02040503050406030204" pitchFamily="18" charset="0"/>
                              <a:sym typeface="Wingdings" panose="05000000000000000000" pitchFamily="2" charset="2"/>
                            </a:rPr>
                          </m:ctrlPr>
                        </m:naryPr>
                        <m:sub>
                          <m:r>
                            <m:rPr>
                              <m:brk m:alnAt="24"/>
                            </m:rPr>
                            <a:rPr lang="en-US" b="0" i="1" smtClean="0">
                              <a:latin typeface="Cambria Math" panose="02040503050406030204" pitchFamily="18" charset="0"/>
                              <a:sym typeface="Wingdings" panose="05000000000000000000" pitchFamily="2" charset="2"/>
                            </a:rPr>
                            <m:t>𝐴</m:t>
                          </m:r>
                        </m:sub>
                        <m:sup>
                          <m:r>
                            <a:rPr lang="en-US" b="0" i="1" smtClean="0">
                              <a:latin typeface="Cambria Math" panose="02040503050406030204" pitchFamily="18" charset="0"/>
                              <a:sym typeface="Wingdings" panose="05000000000000000000" pitchFamily="2" charset="2"/>
                            </a:rPr>
                            <m:t>𝐵</m:t>
                          </m:r>
                        </m:sup>
                        <m:e>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r>
                        <a:rPr lang="en-US" b="0" i="1" smtClean="0">
                          <a:latin typeface="Cambria Math" panose="02040503050406030204" pitchFamily="18" charset="0"/>
                          <a:sym typeface="Wingdings" panose="05000000000000000000" pitchFamily="2" charset="2"/>
                        </a:rPr>
                        <m:t>=</m:t>
                      </m:r>
                      <m:r>
                        <a:rPr lang="en-US">
                          <a:latin typeface="Cambria Math" panose="02040503050406030204" pitchFamily="18" charset="0"/>
                          <a:sym typeface="Wingdings" panose="05000000000000000000" pitchFamily="2" charset="2"/>
                        </a:rPr>
                        <m:t>−</m:t>
                      </m:r>
                      <m:nary>
                        <m:naryPr>
                          <m:limLoc m:val="undOvr"/>
                          <m:ctrlPr>
                            <a:rPr lang="en-US" i="1" smtClean="0">
                              <a:latin typeface="Cambria Math" panose="02040503050406030204" pitchFamily="18" charset="0"/>
                              <a:sym typeface="Wingdings" panose="05000000000000000000" pitchFamily="2" charset="2"/>
                            </a:rPr>
                          </m:ctrlPr>
                        </m:naryPr>
                        <m:sub>
                          <m:r>
                            <m:rPr>
                              <m:brk m:alnAt="24"/>
                            </m:rPr>
                            <a:rPr lang="en-US" i="1">
                              <a:latin typeface="Cambria Math" panose="02040503050406030204" pitchFamily="18" charset="0"/>
                              <a:sym typeface="Wingdings" panose="05000000000000000000" pitchFamily="2" charset="2"/>
                            </a:rPr>
                            <m:t>𝐴</m:t>
                          </m:r>
                        </m:sub>
                        <m:sup>
                          <m:r>
                            <a:rPr lang="en-US" i="1">
                              <a:latin typeface="Cambria Math" panose="02040503050406030204" pitchFamily="18" charset="0"/>
                              <a:sym typeface="Wingdings" panose="05000000000000000000" pitchFamily="2" charset="2"/>
                            </a:rPr>
                            <m:t>𝐵</m:t>
                          </m:r>
                        </m:sup>
                        <m:e>
                          <m:r>
                            <a:rPr lang="en-US" b="0" i="1" smtClean="0">
                              <a:latin typeface="Cambria Math" panose="02040503050406030204" pitchFamily="18" charset="0"/>
                              <a:sym typeface="Wingdings" panose="05000000000000000000" pitchFamily="2" charset="2"/>
                            </a:rPr>
                            <m:t>𝐸𝑑𝑠</m:t>
                          </m:r>
                          <m:func>
                            <m:funcPr>
                              <m:ctrlPr>
                                <a:rPr lang="en-US" b="0" i="1" smtClean="0">
                                  <a:latin typeface="Cambria Math" panose="02040503050406030204" pitchFamily="18" charset="0"/>
                                  <a:sym typeface="Wingdings" panose="05000000000000000000" pitchFamily="2" charset="2"/>
                                </a:rPr>
                              </m:ctrlPr>
                            </m:funcPr>
                            <m:fName>
                              <m:r>
                                <m:rPr>
                                  <m:sty m:val="p"/>
                                </m:rPr>
                                <a:rPr lang="en-US" b="0" i="0" smtClean="0">
                                  <a:latin typeface="Cambria Math" panose="02040503050406030204" pitchFamily="18" charset="0"/>
                                  <a:sym typeface="Wingdings" panose="05000000000000000000" pitchFamily="2" charset="2"/>
                                </a:rPr>
                                <m:t>cos</m:t>
                              </m:r>
                            </m:fName>
                            <m:e>
                              <m:d>
                                <m:dPr>
                                  <m:ctrlPr>
                                    <a:rPr lang="en-US" b="0" i="1" smtClean="0">
                                      <a:latin typeface="Cambria Math" panose="02040503050406030204" pitchFamily="18" charset="0"/>
                                      <a:sym typeface="Wingdings" panose="05000000000000000000" pitchFamily="2" charset="2"/>
                                    </a:rPr>
                                  </m:ctrlPr>
                                </m:dPr>
                                <m:e>
                                  <m:r>
                                    <a:rPr lang="en-US" b="0" i="1" smtClean="0">
                                      <a:latin typeface="Cambria Math" panose="02040503050406030204" pitchFamily="18" charset="0"/>
                                      <a:sym typeface="Wingdings" panose="05000000000000000000" pitchFamily="2" charset="2"/>
                                    </a:rPr>
                                    <m:t>𝜃</m:t>
                                  </m:r>
                                </m:e>
                              </m:d>
                            </m:e>
                          </m:func>
                        </m:e>
                      </m:nary>
                      <m:r>
                        <a:rPr lang="en-US" b="0" i="1" smtClean="0">
                          <a:latin typeface="Cambria Math" panose="02040503050406030204" pitchFamily="18" charset="0"/>
                          <a:ea typeface="Cambria Math" panose="02040503050406030204" pitchFamily="18" charset="0"/>
                        </a:rPr>
                        <m:t>=</m:t>
                      </m:r>
                      <m:r>
                        <a:rPr lang="en-US">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𝐸</m:t>
                      </m:r>
                      <m:func>
                        <m:funcPr>
                          <m:ctrlPr>
                            <a:rPr lang="en-US" b="0" i="1" smtClean="0">
                              <a:latin typeface="Cambria Math" panose="02040503050406030204" pitchFamily="18" charset="0"/>
                              <a:sym typeface="Wingdings" panose="05000000000000000000" pitchFamily="2" charset="2"/>
                            </a:rPr>
                          </m:ctrlPr>
                        </m:funcPr>
                        <m:fName>
                          <m:r>
                            <m:rPr>
                              <m:sty m:val="p"/>
                            </m:rPr>
                            <a:rPr lang="en-US" b="0" i="0" smtClean="0">
                              <a:latin typeface="Cambria Math" panose="02040503050406030204" pitchFamily="18" charset="0"/>
                              <a:sym typeface="Wingdings" panose="05000000000000000000" pitchFamily="2" charset="2"/>
                            </a:rPr>
                            <m:t>cos</m:t>
                          </m:r>
                        </m:fName>
                        <m:e>
                          <m:d>
                            <m:dPr>
                              <m:ctrlPr>
                                <a:rPr lang="en-US" b="0" i="1" smtClean="0">
                                  <a:latin typeface="Cambria Math" panose="02040503050406030204" pitchFamily="18" charset="0"/>
                                  <a:sym typeface="Wingdings" panose="05000000000000000000" pitchFamily="2" charset="2"/>
                                </a:rPr>
                              </m:ctrlPr>
                            </m:dPr>
                            <m:e>
                              <m:r>
                                <a:rPr lang="en-US" b="0" i="1" smtClean="0">
                                  <a:latin typeface="Cambria Math" panose="02040503050406030204" pitchFamily="18" charset="0"/>
                                  <a:sym typeface="Wingdings" panose="05000000000000000000" pitchFamily="2" charset="2"/>
                                </a:rPr>
                                <m:t>𝜃</m:t>
                              </m:r>
                            </m:e>
                          </m:d>
                        </m:e>
                      </m:func>
                      <m:nary>
                        <m:naryPr>
                          <m:limLoc m:val="undOvr"/>
                          <m:ctrlPr>
                            <a:rPr lang="en-US" i="1">
                              <a:latin typeface="Cambria Math" panose="02040503050406030204" pitchFamily="18" charset="0"/>
                              <a:sym typeface="Wingdings" panose="05000000000000000000" pitchFamily="2" charset="2"/>
                            </a:rPr>
                          </m:ctrlPr>
                        </m:naryPr>
                        <m:sub>
                          <m:r>
                            <m:rPr>
                              <m:brk m:alnAt="24"/>
                            </m:rPr>
                            <a:rPr lang="en-US" i="1">
                              <a:latin typeface="Cambria Math" panose="02040503050406030204" pitchFamily="18" charset="0"/>
                              <a:sym typeface="Wingdings" panose="05000000000000000000" pitchFamily="2" charset="2"/>
                            </a:rPr>
                            <m:t>𝐴</m:t>
                          </m:r>
                        </m:sub>
                        <m:sup>
                          <m:r>
                            <a:rPr lang="en-US" i="1">
                              <a:latin typeface="Cambria Math" panose="02040503050406030204" pitchFamily="18" charset="0"/>
                              <a:sym typeface="Wingdings" panose="05000000000000000000" pitchFamily="2" charset="2"/>
                            </a:rPr>
                            <m:t>𝐵</m:t>
                          </m:r>
                        </m:sup>
                        <m:e>
                          <m:r>
                            <a:rPr lang="en-US" i="1">
                              <a:latin typeface="Cambria Math" panose="02040503050406030204" pitchFamily="18" charset="0"/>
                              <a:sym typeface="Wingdings" panose="05000000000000000000" pitchFamily="2" charset="2"/>
                            </a:rPr>
                            <m:t>𝑑𝑠</m:t>
                          </m:r>
                        </m:e>
                      </m:nary>
                    </m:oMath>
                  </m:oMathPara>
                </a14:m>
                <a:br>
                  <a:rPr lang="en-US" i="1" dirty="0">
                    <a:latin typeface="Cambria Math" panose="02040503050406030204" pitchFamily="18" charset="0"/>
                    <a:sym typeface="Wingdings" panose="05000000000000000000" pitchFamily="2" charset="2"/>
                  </a:rPr>
                </a:br>
                <a:r>
                  <a:rPr lang="en-US" i="1" dirty="0">
                    <a:latin typeface="Cambria Math" panose="02040503050406030204" pitchFamily="18" charset="0"/>
                    <a:sym typeface="Wingdings" panose="05000000000000000000" pitchFamily="2" charset="2"/>
                  </a:rPr>
                  <a:t>                   </a:t>
                </a:r>
                <a14:m>
                  <m:oMath xmlns:m="http://schemas.openxmlformats.org/officeDocument/2006/math">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𝐸𝑠</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cos</m:t>
                        </m:r>
                      </m:fName>
                      <m:e>
                        <m:d>
                          <m:dPr>
                            <m:ctrlPr>
                              <a:rPr lang="en-US" b="0" i="1" smtClean="0">
                                <a:latin typeface="Cambria Math" panose="02040503050406030204" pitchFamily="18" charset="0"/>
                                <a:ea typeface="Cambria Math" panose="02040503050406030204" pitchFamily="18" charset="0"/>
                              </a:rPr>
                            </m:ctrlPr>
                          </m:dPr>
                          <m:e>
                            <m:r>
                              <a:rPr lang="el-GR" b="0" i="1" smtClean="0">
                                <a:latin typeface="Cambria Math" panose="02040503050406030204" pitchFamily="18" charset="0"/>
                                <a:ea typeface="Cambria Math" panose="02040503050406030204" pitchFamily="18" charset="0"/>
                              </a:rPr>
                              <m:t>𝜃</m:t>
                            </m:r>
                          </m:e>
                        </m:d>
                      </m:e>
                    </m:fun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𝐸𝑑</m:t>
                    </m:r>
                  </m:oMath>
                </a14:m>
                <a:endParaRPr lang="en-US" b="0" i="1" dirty="0">
                  <a:latin typeface="Cambria Math" panose="02040503050406030204" pitchFamily="18" charset="0"/>
                  <a:ea typeface="Cambria Math" panose="02040503050406030204" pitchFamily="18" charset="0"/>
                </a:endParaRPr>
              </a:p>
              <a:p>
                <a:pPr lvl="3"/>
                <a:endParaRPr lang="en-US" i="1" dirty="0">
                  <a:latin typeface="Calibri" panose="020F0502020204030204" pitchFamily="34" charset="0"/>
                  <a:cs typeface="Calibri" panose="020F0502020204030204" pitchFamily="34" charset="0"/>
                  <a:sym typeface="Wingdings" panose="05000000000000000000" pitchFamily="2" charset="2"/>
                </a:endParaRPr>
              </a:p>
              <a:p>
                <a:pPr lvl="2"/>
                <a:endParaRPr lang="en-US"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100850" cy="4876800"/>
              </a:xfrm>
              <a:blipFill>
                <a:blip r:embed="rId2"/>
                <a:stretch>
                  <a:fillRect t="-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743200" y="5715002"/>
                <a:ext cx="966950" cy="7335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limLow>
                        <m:limLowPr>
                          <m:ctrlP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limLowPr>
                        <m:e>
                          <m:groupChr>
                            <m:groupChrPr>
                              <m:chr m:val="⏟"/>
                              <m:ctrlP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groupChr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e>
                          </m:groupChr>
                        </m:e>
                        <m:lim>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lim>
                      </m:limLow>
                    </m:oMath>
                  </m:oMathPara>
                </a14:m>
                <a:endParaRPr kumimoji="0" lang="el-GR" sz="2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743200" y="5715000"/>
                <a:ext cx="966950" cy="733599"/>
              </a:xfrm>
              <a:prstGeom prst="rect">
                <a:avLst/>
              </a:prstGeom>
              <a:blipFill>
                <a:blip r:embed="rId3"/>
                <a:stretch>
                  <a:fillRect/>
                </a:stretch>
              </a:blipFill>
            </p:spPr>
            <p:txBody>
              <a:bodyPr/>
              <a:lstStyle/>
              <a:p>
                <a:r>
                  <a:rPr lang="en-US">
                    <a:noFill/>
                  </a:rPr>
                  <a:t> </a:t>
                </a:r>
              </a:p>
            </p:txBody>
          </p:sp>
        </mc:Fallback>
      </mc:AlternateContent>
      <p:grpSp>
        <p:nvGrpSpPr>
          <p:cNvPr id="11" name="Group 10"/>
          <p:cNvGrpSpPr/>
          <p:nvPr/>
        </p:nvGrpSpPr>
        <p:grpSpPr>
          <a:xfrm>
            <a:off x="5334001" y="710293"/>
            <a:ext cx="3352801" cy="3709309"/>
            <a:chOff x="5257801" y="710291"/>
            <a:chExt cx="3429000" cy="3815825"/>
          </a:xfrm>
        </p:grpSpPr>
        <p:grpSp>
          <p:nvGrpSpPr>
            <p:cNvPr id="6" name="Group 5"/>
            <p:cNvGrpSpPr/>
            <p:nvPr/>
          </p:nvGrpSpPr>
          <p:grpSpPr>
            <a:xfrm>
              <a:off x="5257801" y="710291"/>
              <a:ext cx="3429000" cy="3815825"/>
              <a:chOff x="5257801" y="710291"/>
              <a:chExt cx="3429000" cy="3815825"/>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1" y="710291"/>
                <a:ext cx="3429000" cy="3815825"/>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016320" y="2937600"/>
                  <a:ext cx="439920" cy="494280"/>
                </p14:xfrm>
              </p:contentPart>
            </mc:Choice>
            <mc:Fallback xmlns="">
              <p:pic>
                <p:nvPicPr>
                  <p:cNvPr id="4" name="Ink 3"/>
                  <p:cNvPicPr/>
                  <p:nvPr/>
                </p:nvPicPr>
                <p:blipFill>
                  <a:blip r:embed="rId6"/>
                  <a:stretch>
                    <a:fillRect/>
                  </a:stretch>
                </p:blipFill>
                <p:spPr>
                  <a:xfrm>
                    <a:off x="5994232" y="2919828"/>
                    <a:ext cx="480047" cy="534267"/>
                  </a:xfrm>
                  <a:prstGeom prst="rect">
                    <a:avLst/>
                  </a:prstGeom>
                </p:spPr>
              </p:pic>
            </mc:Fallback>
          </mc:AlternateContent>
        </p:grpSp>
        <p:cxnSp>
          <p:nvCxnSpPr>
            <p:cNvPr id="9" name="Straight Arrow Connector 8"/>
            <p:cNvCxnSpPr/>
            <p:nvPr/>
          </p:nvCxnSpPr>
          <p:spPr>
            <a:xfrm>
              <a:off x="6016320" y="3431880"/>
              <a:ext cx="893887"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6715474" y="3479570"/>
                  <a:ext cx="209257" cy="31951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aa-ET" sz="1800" b="0" i="1" u="none" strike="noStrike" kern="1200" cap="none" spc="0" normalizeH="0" baseline="0" noProof="0">
                                <a:ln>
                                  <a:solidFill>
                                    <a:srgbClr val="FFC000"/>
                                  </a:solidFill>
                                </a:ln>
                                <a:solidFill>
                                  <a:srgbClr val="FFC000"/>
                                </a:solidFill>
                                <a:effectLst/>
                                <a:uLnTx/>
                                <a:uFillTx/>
                                <a:latin typeface="Cambria Math" panose="02040503050406030204" pitchFamily="18" charset="0"/>
                                <a:ea typeface="+mn-ea"/>
                                <a:cs typeface="+mn-cs"/>
                              </a:rPr>
                            </m:ctrlPr>
                          </m:accPr>
                          <m:e>
                            <m:r>
                              <a:rPr kumimoji="0" lang="aa-ET" sz="1800" b="0" i="1" u="none" strike="noStrike" kern="1200" cap="none" spc="0" normalizeH="0" baseline="0" noProof="0">
                                <a:ln>
                                  <a:solidFill>
                                    <a:srgbClr val="FFC000"/>
                                  </a:solidFill>
                                </a:ln>
                                <a:solidFill>
                                  <a:srgbClr val="FFC000"/>
                                </a:solidFill>
                                <a:effectLst/>
                                <a:uLnTx/>
                                <a:uFillTx/>
                                <a:latin typeface="Cambria Math" panose="02040503050406030204" pitchFamily="18" charset="0"/>
                                <a:ea typeface="+mn-ea"/>
                                <a:cs typeface="+mn-cs"/>
                              </a:rPr>
                              <m:t>𝐸</m:t>
                            </m:r>
                          </m:e>
                        </m:acc>
                      </m:oMath>
                    </m:oMathPara>
                  </a14:m>
                  <a:endParaRPr kumimoji="0" lang="en-US" sz="1800" b="0" i="0" u="none" strike="noStrike" kern="1200" cap="none" spc="0" normalizeH="0" baseline="0" noProof="0" dirty="0">
                    <a:ln>
                      <a:solidFill>
                        <a:srgbClr val="FFC000"/>
                      </a:solidFill>
                    </a:ln>
                    <a:solidFill>
                      <a:srgbClr val="FFC000"/>
                    </a:solidFill>
                    <a:effectLst/>
                    <a:uLnTx/>
                    <a:uFillTx/>
                    <a:latin typeface="Cambria" panose="02040503050406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715474" y="3479570"/>
                  <a:ext cx="204607" cy="310598"/>
                </a:xfrm>
                <a:prstGeom prst="rect">
                  <a:avLst/>
                </a:prstGeom>
                <a:blipFill>
                  <a:blip r:embed="rId8"/>
                  <a:stretch>
                    <a:fillRect/>
                  </a:stretch>
                </a:blipFill>
              </p:spPr>
              <p:txBody>
                <a:bodyPr/>
                <a:lstStyle/>
                <a:p>
                  <a:r>
                    <a:rPr lang="en-US">
                      <a:noFill/>
                    </a:rPr>
                    <a:t> </a:t>
                  </a:r>
                </a:p>
              </p:txBody>
            </p:sp>
          </mc:Fallback>
        </mc:AlternateContent>
      </p:grpSp>
      <p:pic>
        <p:nvPicPr>
          <p:cNvPr id="12" name="Picture 2" descr="http://photos1.blogger.com/x/blogger/3569/2389/1600/760725/Decorated_tree.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10">
            <p14:nvContentPartPr>
              <p14:cNvPr id="8" name="Ink 7"/>
              <p14:cNvContentPartPr/>
              <p14:nvPr/>
            </p14:nvContentPartPr>
            <p14:xfrm>
              <a:off x="6426360" y="3151440"/>
              <a:ext cx="1510920" cy="199080"/>
            </p14:xfrm>
          </p:contentPart>
        </mc:Choice>
        <mc:Fallback xmlns="">
          <p:pic>
            <p:nvPicPr>
              <p:cNvPr id="8" name="Ink 7"/>
              <p:cNvPicPr/>
              <p:nvPr/>
            </p:nvPicPr>
            <p:blipFill>
              <a:blip r:embed="rId11"/>
              <a:stretch>
                <a:fillRect/>
              </a:stretch>
            </p:blipFill>
            <p:spPr>
              <a:xfrm>
                <a:off x="6416640" y="3141000"/>
                <a:ext cx="1530720" cy="218880"/>
              </a:xfrm>
              <a:prstGeom prst="rect">
                <a:avLst/>
              </a:prstGeom>
            </p:spPr>
          </p:pic>
        </mc:Fallback>
      </mc:AlternateContent>
    </p:spTree>
    <p:extLst>
      <p:ext uri="{BB962C8B-B14F-4D97-AF65-F5344CB8AC3E}">
        <p14:creationId xmlns:p14="http://schemas.microsoft.com/office/powerpoint/2010/main" val="166703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710292"/>
            <a:ext cx="3352800" cy="3731030"/>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100850" cy="5181600"/>
              </a:xfrm>
            </p:spPr>
            <p:txBody>
              <a:bodyPr>
                <a:normAutofit fontScale="92500"/>
              </a:bodyPr>
              <a:lstStyle/>
              <a:p>
                <a:r>
                  <a:rPr lang="el-GR" b="1" dirty="0">
                    <a:latin typeface="Calibri" panose="020F0502020204030204" pitchFamily="34" charset="0"/>
                    <a:cs typeface="Calibri" panose="020F0502020204030204" pitchFamily="34" charset="0"/>
                  </a:rPr>
                  <a:t>Διαφορά Δυναμικού</a:t>
                </a:r>
              </a:p>
              <a:p>
                <a:r>
                  <a:rPr lang="el-GR" sz="2200" dirty="0">
                    <a:latin typeface="Calibri" panose="020F0502020204030204" pitchFamily="34" charset="0"/>
                    <a:cs typeface="Calibri" panose="020F0502020204030204" pitchFamily="34" charset="0"/>
                    <a:sym typeface="Wingdings" panose="05000000000000000000" pitchFamily="2" charset="2"/>
                  </a:rPr>
                  <a:t>Άρα για το σύστημα </a:t>
                </a:r>
                <a:r>
                  <a:rPr lang="en-US" sz="2200" b="1" dirty="0">
                    <a:latin typeface="Calibri" panose="020F0502020204030204" pitchFamily="34" charset="0"/>
                    <a:cs typeface="Calibri" panose="020F0502020204030204" pitchFamily="34" charset="0"/>
                    <a:sym typeface="Wingdings" panose="05000000000000000000" pitchFamily="2" charset="2"/>
                  </a:rPr>
                  <a:t>{</a:t>
                </a:r>
                <a:r>
                  <a:rPr lang="el-GR" sz="2200" b="1" dirty="0">
                    <a:latin typeface="Calibri" panose="020F0502020204030204" pitchFamily="34" charset="0"/>
                    <a:cs typeface="Calibri" panose="020F0502020204030204" pitchFamily="34" charset="0"/>
                    <a:sym typeface="Wingdings" panose="05000000000000000000" pitchFamily="2" charset="2"/>
                  </a:rPr>
                  <a:t>πεδίο</a:t>
                </a:r>
                <a:r>
                  <a:rPr lang="en-US" sz="2200" b="1" dirty="0">
                    <a:latin typeface="Calibri" panose="020F0502020204030204" pitchFamily="34" charset="0"/>
                    <a:cs typeface="Calibri" panose="020F0502020204030204" pitchFamily="34" charset="0"/>
                    <a:sym typeface="Wingdings" panose="05000000000000000000" pitchFamily="2" charset="2"/>
                  </a:rPr>
                  <a:t>, </a:t>
                </a:r>
                <a:r>
                  <a:rPr lang="el-GR" sz="2200" b="1" dirty="0">
                    <a:latin typeface="Calibri" panose="020F0502020204030204" pitchFamily="34" charset="0"/>
                    <a:cs typeface="Calibri" panose="020F0502020204030204" pitchFamily="34" charset="0"/>
                    <a:sym typeface="Wingdings" panose="05000000000000000000" pitchFamily="2" charset="2"/>
                  </a:rPr>
                  <a:t>φορτίο </a:t>
                </a:r>
                <a14:m>
                  <m:oMath xmlns:m="http://schemas.openxmlformats.org/officeDocument/2006/math">
                    <m:r>
                      <a:rPr lang="en-US" sz="2200" b="1" i="1" dirty="0">
                        <a:latin typeface="Cambria Math" panose="02040503050406030204" pitchFamily="18" charset="0"/>
                        <a:cs typeface="Calibri" panose="020F0502020204030204" pitchFamily="34" charset="0"/>
                        <a:sym typeface="Wingdings" panose="05000000000000000000" pitchFamily="2" charset="2"/>
                      </a:rPr>
                      <m:t>𝒒</m:t>
                    </m:r>
                  </m:oMath>
                </a14:m>
                <a:r>
                  <a:rPr lang="en-US" sz="2200" b="1" dirty="0">
                    <a:latin typeface="Calibri" panose="020F0502020204030204" pitchFamily="34" charset="0"/>
                    <a:cs typeface="Calibri" panose="020F0502020204030204" pitchFamily="34" charset="0"/>
                    <a:sym typeface="Wingdings" panose="05000000000000000000" pitchFamily="2" charset="2"/>
                  </a:rPr>
                  <a:t>}</a:t>
                </a:r>
                <a:br>
                  <a:rPr lang="el-GR" sz="2200" b="1" dirty="0">
                    <a:latin typeface="Calibri" panose="020F0502020204030204" pitchFamily="34" charset="0"/>
                    <a:cs typeface="Calibri" panose="020F0502020204030204" pitchFamily="34" charset="0"/>
                    <a:sym typeface="Wingdings" panose="05000000000000000000" pitchFamily="2" charset="2"/>
                  </a:rPr>
                </a:br>
                <a:r>
                  <a:rPr lang="el-GR" sz="2200" dirty="0">
                    <a:latin typeface="Calibri" panose="020F0502020204030204" pitchFamily="34" charset="0"/>
                    <a:cs typeface="Calibri" panose="020F0502020204030204" pitchFamily="34" charset="0"/>
                    <a:sym typeface="Wingdings" panose="05000000000000000000" pitchFamily="2" charset="2"/>
                  </a:rPr>
                  <a:t>στη διαδρομή ΑΒ</a:t>
                </a:r>
                <a:endParaRPr lang="en-US" sz="2200" b="1"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br>
                  <a:rPr lang="el-GR" sz="1050" dirty="0">
                    <a:latin typeface="Calibri" panose="020F0502020204030204" pitchFamily="34" charset="0"/>
                    <a:cs typeface="Calibri" panose="020F0502020204030204" pitchFamily="34" charset="0"/>
                    <a:sym typeface="Wingdings" panose="05000000000000000000" pitchFamily="2" charset="2"/>
                  </a:rPr>
                </a:br>
                <a:br>
                  <a:rPr lang="el-GR" sz="1050" dirty="0">
                    <a:latin typeface="Calibri" panose="020F0502020204030204" pitchFamily="34" charset="0"/>
                    <a:cs typeface="Calibri" panose="020F0502020204030204" pitchFamily="34" charset="0"/>
                    <a:sym typeface="Wingdings" panose="05000000000000000000" pitchFamily="2" charset="2"/>
                  </a:rPr>
                </a:br>
                <a:br>
                  <a:rPr lang="el-GR" sz="1050" dirty="0">
                    <a:latin typeface="Calibri" panose="020F0502020204030204" pitchFamily="34" charset="0"/>
                    <a:cs typeface="Calibri" panose="020F0502020204030204" pitchFamily="34" charset="0"/>
                    <a:sym typeface="Wingdings" panose="05000000000000000000" pitchFamily="2" charset="2"/>
                  </a:rPr>
                </a:br>
                <a:br>
                  <a:rPr lang="el-GR" dirty="0">
                    <a:latin typeface="Calibri" panose="020F0502020204030204" pitchFamily="34" charset="0"/>
                    <a:cs typeface="Calibri" panose="020F0502020204030204" pitchFamily="34" charset="0"/>
                    <a:sym typeface="Wingdings" panose="05000000000000000000" pitchFamily="2" charset="2"/>
                  </a:rPr>
                </a:br>
                <a:endParaRPr lang="en-US" dirty="0">
                  <a:latin typeface="Calibri" panose="020F0502020204030204" pitchFamily="34" charset="0"/>
                  <a:cs typeface="Calibri" panose="020F0502020204030204" pitchFamily="34" charset="0"/>
                  <a:sym typeface="Wingdings" panose="05000000000000000000" pitchFamily="2" charset="2"/>
                </a:endParaRPr>
              </a:p>
              <a:p>
                <a:endParaRPr lang="el-GR" dirty="0">
                  <a:latin typeface="Calibri" panose="020F0502020204030204" pitchFamily="34" charset="0"/>
                  <a:cs typeface="Calibri" panose="020F0502020204030204" pitchFamily="34" charset="0"/>
                  <a:sym typeface="Wingdings" panose="05000000000000000000" pitchFamily="2" charset="2"/>
                </a:endParaRPr>
              </a:p>
              <a:p>
                <a:r>
                  <a:rPr lang="el-GR" sz="2200" dirty="0">
                    <a:latin typeface="Calibri" panose="020F0502020204030204" pitchFamily="34" charset="0"/>
                    <a:cs typeface="Calibri" panose="020F0502020204030204" pitchFamily="34" charset="0"/>
                    <a:sym typeface="Wingdings" panose="05000000000000000000" pitchFamily="2" charset="2"/>
                  </a:rPr>
                  <a:t>Όμως είδαμε πριν ότι</a:t>
                </a:r>
                <a:endParaRPr lang="en-US" sz="2200" i="1" dirty="0">
                  <a:latin typeface="Calibri" panose="020F0502020204030204" pitchFamily="34" charset="0"/>
                  <a:cs typeface="Calibri" panose="020F0502020204030204" pitchFamily="34" charset="0"/>
                  <a:sym typeface="Wingdings" panose="05000000000000000000" pitchFamily="2" charset="2"/>
                </a:endParaRPr>
              </a:p>
              <a:p>
                <a:pPr marL="685800" lvl="2" indent="0">
                  <a:buNone/>
                </a:pPr>
                <a14:m>
                  <m:oMathPara xmlns:m="http://schemas.openxmlformats.org/officeDocument/2006/math">
                    <m:oMathParaPr>
                      <m:jc m:val="centerGroup"/>
                    </m:oMathParaPr>
                    <m:oMath xmlns:m="http://schemas.openxmlformats.org/officeDocument/2006/math">
                      <m:sSub>
                        <m:sSubPr>
                          <m:ctrlPr>
                            <a:rPr lang="el-GR" sz="2400" i="1">
                              <a:latin typeface="Cambria Math" panose="02040503050406030204" pitchFamily="18" charset="0"/>
                              <a:sym typeface="Wingdings" panose="05000000000000000000" pitchFamily="2" charset="2"/>
                            </a:rPr>
                          </m:ctrlPr>
                        </m:sSubPr>
                        <m:e>
                          <m:r>
                            <m:rPr>
                              <m:sty m:val="p"/>
                            </m:rPr>
                            <a:rPr lang="el-GR" sz="2400">
                              <a:latin typeface="Cambria Math" panose="02040503050406030204" pitchFamily="18" charset="0"/>
                              <a:sym typeface="Wingdings" panose="05000000000000000000" pitchFamily="2" charset="2"/>
                            </a:rPr>
                            <m:t>Δ</m:t>
                          </m:r>
                          <m:r>
                            <m:rPr>
                              <m:sty m:val="p"/>
                            </m:rPr>
                            <a:rPr lang="en-US" sz="2400">
                              <a:latin typeface="Cambria Math" panose="02040503050406030204" pitchFamily="18" charset="0"/>
                              <a:sym typeface="Wingdings" panose="05000000000000000000" pitchFamily="2" charset="2"/>
                            </a:rPr>
                            <m:t>V</m:t>
                          </m:r>
                        </m:e>
                        <m:sub>
                          <m:r>
                            <a:rPr lang="en-US" sz="2400" i="1">
                              <a:latin typeface="Cambria Math" panose="02040503050406030204" pitchFamily="18" charset="0"/>
                              <a:sym typeface="Wingdings" panose="05000000000000000000" pitchFamily="2" charset="2"/>
                            </a:rPr>
                            <m:t>𝐴𝐶</m:t>
                          </m:r>
                        </m:sub>
                      </m:sSub>
                      <m:r>
                        <a:rPr lang="en-US" sz="2400">
                          <a:latin typeface="Cambria Math" panose="02040503050406030204" pitchFamily="18" charset="0"/>
                          <a:sym typeface="Wingdings" panose="05000000000000000000" pitchFamily="2" charset="2"/>
                        </a:rPr>
                        <m:t>=−</m:t>
                      </m:r>
                      <m:nary>
                        <m:naryPr>
                          <m:limLoc m:val="undOvr"/>
                          <m:ctrlPr>
                            <a:rPr lang="en-US" sz="2400" i="1">
                              <a:latin typeface="Cambria Math" panose="02040503050406030204" pitchFamily="18" charset="0"/>
                              <a:sym typeface="Wingdings" panose="05000000000000000000" pitchFamily="2" charset="2"/>
                            </a:rPr>
                          </m:ctrlPr>
                        </m:naryPr>
                        <m:sub>
                          <m:r>
                            <m:rPr>
                              <m:brk m:alnAt="24"/>
                            </m:rPr>
                            <a:rPr lang="en-US" sz="2400" i="1">
                              <a:latin typeface="Cambria Math" panose="02040503050406030204" pitchFamily="18" charset="0"/>
                              <a:sym typeface="Wingdings" panose="05000000000000000000" pitchFamily="2" charset="2"/>
                            </a:rPr>
                            <m:t>𝐴</m:t>
                          </m:r>
                        </m:sub>
                        <m:sup>
                          <m:r>
                            <a:rPr lang="en-US" sz="2400" i="1">
                              <a:latin typeface="Cambria Math" panose="02040503050406030204" pitchFamily="18" charset="0"/>
                              <a:sym typeface="Wingdings" panose="05000000000000000000" pitchFamily="2" charset="2"/>
                            </a:rPr>
                            <m:t>𝐶</m:t>
                          </m:r>
                        </m:sup>
                        <m:e>
                          <m:acc>
                            <m:accPr>
                              <m:chr m:val="⃗"/>
                              <m:ctrlPr>
                                <a:rPr lang="en-US" sz="2400" i="1">
                                  <a:latin typeface="Cambria Math" panose="02040503050406030204" pitchFamily="18" charset="0"/>
                                </a:rPr>
                              </m:ctrlPr>
                            </m:accPr>
                            <m:e>
                              <m:r>
                                <a:rPr lang="en-US" sz="2400" i="1">
                                  <a:latin typeface="Cambria Math" panose="02040503050406030204" pitchFamily="18" charset="0"/>
                                </a:rPr>
                                <m:t>𝐸</m:t>
                              </m:r>
                            </m:e>
                          </m:acc>
                          <m:r>
                            <a:rPr lang="el-GR"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𝑑</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𝑠</m:t>
                              </m:r>
                            </m:e>
                          </m:acc>
                        </m:e>
                      </m:nary>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𝐸𝑑</m:t>
                      </m:r>
                    </m:oMath>
                  </m:oMathPara>
                </a14:m>
                <a:endParaRPr lang="en-US" sz="2400" dirty="0">
                  <a:latin typeface="Calibri" panose="020F0502020204030204" pitchFamily="34" charset="0"/>
                  <a:cs typeface="Calibri" panose="020F0502020204030204" pitchFamily="34" charset="0"/>
                  <a:sym typeface="Wingdings" panose="05000000000000000000" pitchFamily="2" charset="2"/>
                </a:endParaRPr>
              </a:p>
              <a:p>
                <a:endParaRPr lang="en-US" sz="1700" u="sng" dirty="0">
                  <a:latin typeface="Calibri" panose="020F0502020204030204" pitchFamily="34" charset="0"/>
                  <a:cs typeface="Calibri" panose="020F0502020204030204" pitchFamily="34" charset="0"/>
                  <a:sym typeface="Wingdings" panose="05000000000000000000" pitchFamily="2" charset="2"/>
                </a:endParaRPr>
              </a:p>
              <a:p>
                <a:r>
                  <a:rPr lang="el-GR" u="sng" dirty="0">
                    <a:latin typeface="Calibri" panose="020F0502020204030204" pitchFamily="34" charset="0"/>
                    <a:cs typeface="Calibri" panose="020F0502020204030204" pitchFamily="34" charset="0"/>
                    <a:sym typeface="Wingdings" panose="05000000000000000000" pitchFamily="2" charset="2"/>
                  </a:rPr>
                  <a:t>Συμπέρασμα</a:t>
                </a:r>
                <a:r>
                  <a:rPr lang="el-GR" dirty="0">
                    <a:latin typeface="Calibri" panose="020F0502020204030204" pitchFamily="34" charset="0"/>
                    <a:cs typeface="Calibri" panose="020F0502020204030204" pitchFamily="34" charset="0"/>
                    <a:sym typeface="Wingdings" panose="05000000000000000000" pitchFamily="2" charset="2"/>
                  </a:rPr>
                  <a:t>: </a:t>
                </a:r>
                <a:r>
                  <a:rPr lang="el-GR" b="1" dirty="0">
                    <a:solidFill>
                      <a:srgbClr val="EA328E"/>
                    </a:solidFill>
                    <a:latin typeface="Calibri" panose="020F0502020204030204" pitchFamily="34" charset="0"/>
                    <a:cs typeface="Calibri" panose="020F0502020204030204" pitchFamily="34" charset="0"/>
                    <a:sym typeface="Wingdings" panose="05000000000000000000" pitchFamily="2" charset="2"/>
                  </a:rPr>
                  <a:t>σημεία που βρίσκονται σε επίπεδο κάθετο </a:t>
                </a:r>
                <a:r>
                  <a:rPr lang="el-GR" dirty="0">
                    <a:latin typeface="Calibri" panose="020F0502020204030204" pitchFamily="34" charset="0"/>
                    <a:cs typeface="Calibri" panose="020F0502020204030204" pitchFamily="34" charset="0"/>
                    <a:sym typeface="Wingdings" panose="05000000000000000000" pitchFamily="2" charset="2"/>
                  </a:rPr>
                  <a:t>στο ομογενές πεδίο έχουν ίδιο δυναμικό (</a:t>
                </a:r>
                <a:r>
                  <a:rPr lang="el-GR" b="1" dirty="0">
                    <a:solidFill>
                      <a:srgbClr val="EA328E"/>
                    </a:solidFill>
                    <a:latin typeface="Calibri" panose="020F0502020204030204" pitchFamily="34" charset="0"/>
                    <a:cs typeface="Calibri" panose="020F0502020204030204" pitchFamily="34" charset="0"/>
                    <a:sym typeface="Wingdings" panose="05000000000000000000" pitchFamily="2" charset="2"/>
                  </a:rPr>
                  <a:t>ισοδυναμική</a:t>
                </a:r>
                <a:r>
                  <a:rPr lang="el-GR" dirty="0">
                    <a:latin typeface="Calibri" panose="020F0502020204030204" pitchFamily="34" charset="0"/>
                    <a:cs typeface="Calibri" panose="020F0502020204030204" pitchFamily="34" charset="0"/>
                    <a:sym typeface="Wingdings" panose="05000000000000000000" pitchFamily="2" charset="2"/>
                  </a:rPr>
                  <a:t> επιφάνεια)</a:t>
                </a:r>
                <a:endParaRPr lang="en-US" dirty="0">
                  <a:latin typeface="Calibri" panose="020F0502020204030204" pitchFamily="34" charset="0"/>
                  <a:cs typeface="Calibri" panose="020F0502020204030204" pitchFamily="34" charset="0"/>
                  <a:sym typeface="Wingdings" panose="05000000000000000000" pitchFamily="2" charset="2"/>
                </a:endParaRPr>
              </a:p>
              <a:p>
                <a:pPr lvl="2"/>
                <a:endParaRPr lang="el-GR" dirty="0">
                  <a:latin typeface="Calibri" panose="020F0502020204030204" pitchFamily="34" charset="0"/>
                  <a:cs typeface="Calibri" panose="020F0502020204030204" pitchFamily="34" charset="0"/>
                  <a:sym typeface="Wingdings" panose="05000000000000000000" pitchFamily="2" charset="2"/>
                </a:endParaRPr>
              </a:p>
              <a:p>
                <a:pPr lvl="3"/>
                <a:endParaRPr lang="en-US" i="1" dirty="0">
                  <a:latin typeface="Calibri" panose="020F0502020204030204" pitchFamily="34" charset="0"/>
                  <a:cs typeface="Calibri" panose="020F0502020204030204" pitchFamily="34" charset="0"/>
                  <a:sym typeface="Wingdings" panose="05000000000000000000" pitchFamily="2" charset="2"/>
                </a:endParaRPr>
              </a:p>
              <a:p>
                <a:pPr lvl="2"/>
                <a:endParaRPr lang="en-US"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100850" cy="5181600"/>
              </a:xfrm>
              <a:blipFill>
                <a:blip r:embed="rId3"/>
                <a:stretch>
                  <a:fillRect t="-824"/>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6096000" y="2890605"/>
              <a:ext cx="439920" cy="494280"/>
            </p14:xfrm>
          </p:contentPart>
        </mc:Choice>
        <mc:Fallback xmlns="">
          <p:pic>
            <p:nvPicPr>
              <p:cNvPr id="6" name="Ink 5"/>
              <p:cNvPicPr/>
              <p:nvPr/>
            </p:nvPicPr>
            <p:blipFill>
              <a:blip r:embed="rId5"/>
              <a:stretch>
                <a:fillRect/>
              </a:stretch>
            </p:blipFill>
            <p:spPr>
              <a:xfrm>
                <a:off x="6081600" y="2879085"/>
                <a:ext cx="465840" cy="520200"/>
              </a:xfrm>
              <a:prstGeom prst="rect">
                <a:avLst/>
              </a:prstGeom>
            </p:spPr>
          </p:pic>
        </mc:Fallback>
      </mc:AlternateContent>
      <p:pic>
        <p:nvPicPr>
          <p:cNvPr id="7"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Ομάδα 19">
            <a:extLst>
              <a:ext uri="{FF2B5EF4-FFF2-40B4-BE49-F238E27FC236}">
                <a16:creationId xmlns:a16="http://schemas.microsoft.com/office/drawing/2014/main" id="{C2E4ECF8-B3BE-4FBA-E10B-72F967A3DBD1}"/>
              </a:ext>
            </a:extLst>
          </p:cNvPr>
          <p:cNvGrpSpPr/>
          <p:nvPr/>
        </p:nvGrpSpPr>
        <p:grpSpPr>
          <a:xfrm>
            <a:off x="7697369" y="1534861"/>
            <a:ext cx="609600" cy="2133600"/>
            <a:chOff x="8915400" y="1295400"/>
            <a:chExt cx="609600" cy="2133600"/>
          </a:xfrm>
        </p:grpSpPr>
        <p:cxnSp>
          <p:nvCxnSpPr>
            <p:cNvPr id="11" name="Ευθεία γραμμή σύνδεσης 10">
              <a:extLst>
                <a:ext uri="{FF2B5EF4-FFF2-40B4-BE49-F238E27FC236}">
                  <a16:creationId xmlns:a16="http://schemas.microsoft.com/office/drawing/2014/main" id="{11A2A7B1-07EE-03E0-9060-5CCDFD2485AE}"/>
                </a:ext>
              </a:extLst>
            </p:cNvPr>
            <p:cNvCxnSpPr/>
            <p:nvPr/>
          </p:nvCxnSpPr>
          <p:spPr>
            <a:xfrm>
              <a:off x="8915400" y="1295400"/>
              <a:ext cx="609600" cy="304800"/>
            </a:xfrm>
            <a:prstGeom prst="line">
              <a:avLst/>
            </a:prstGeom>
            <a:ln w="28575">
              <a:solidFill>
                <a:srgbClr val="EA328E"/>
              </a:solidFill>
              <a:prstDash val="sysDash"/>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a:extLst>
                <a:ext uri="{FF2B5EF4-FFF2-40B4-BE49-F238E27FC236}">
                  <a16:creationId xmlns:a16="http://schemas.microsoft.com/office/drawing/2014/main" id="{04D63112-3B3A-E34A-F712-54739EA85C8C}"/>
                </a:ext>
              </a:extLst>
            </p:cNvPr>
            <p:cNvCxnSpPr/>
            <p:nvPr/>
          </p:nvCxnSpPr>
          <p:spPr>
            <a:xfrm>
              <a:off x="9525000" y="1600200"/>
              <a:ext cx="0" cy="1828800"/>
            </a:xfrm>
            <a:prstGeom prst="line">
              <a:avLst/>
            </a:prstGeom>
            <a:ln w="28575">
              <a:solidFill>
                <a:srgbClr val="EA328E"/>
              </a:solidFill>
              <a:prstDash val="sysDash"/>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a:extLst>
                <a:ext uri="{FF2B5EF4-FFF2-40B4-BE49-F238E27FC236}">
                  <a16:creationId xmlns:a16="http://schemas.microsoft.com/office/drawing/2014/main" id="{2B1BA818-0490-CD45-E6DA-64FC459D26EC}"/>
                </a:ext>
              </a:extLst>
            </p:cNvPr>
            <p:cNvCxnSpPr/>
            <p:nvPr/>
          </p:nvCxnSpPr>
          <p:spPr>
            <a:xfrm>
              <a:off x="8915400" y="1295400"/>
              <a:ext cx="0" cy="1905000"/>
            </a:xfrm>
            <a:prstGeom prst="line">
              <a:avLst/>
            </a:prstGeom>
            <a:ln w="28575">
              <a:solidFill>
                <a:srgbClr val="EA328E"/>
              </a:solidFill>
              <a:prstDash val="sysDash"/>
            </a:ln>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a:extLst>
                <a:ext uri="{FF2B5EF4-FFF2-40B4-BE49-F238E27FC236}">
                  <a16:creationId xmlns:a16="http://schemas.microsoft.com/office/drawing/2014/main" id="{99110677-731A-C193-DC7B-443E3E09628B}"/>
                </a:ext>
              </a:extLst>
            </p:cNvPr>
            <p:cNvCxnSpPr>
              <a:cxnSpLocks/>
            </p:cNvCxnSpPr>
            <p:nvPr/>
          </p:nvCxnSpPr>
          <p:spPr>
            <a:xfrm>
              <a:off x="8915400" y="3200400"/>
              <a:ext cx="609600" cy="228600"/>
            </a:xfrm>
            <a:prstGeom prst="line">
              <a:avLst/>
            </a:prstGeom>
            <a:ln w="28575">
              <a:solidFill>
                <a:srgbClr val="EA328E"/>
              </a:solidFill>
              <a:prstDash val="sysDash"/>
            </a:ln>
          </p:spPr>
          <p:style>
            <a:lnRef idx="1">
              <a:schemeClr val="accent1"/>
            </a:lnRef>
            <a:fillRef idx="0">
              <a:schemeClr val="accent1"/>
            </a:fillRef>
            <a:effectRef idx="0">
              <a:schemeClr val="accent1"/>
            </a:effectRef>
            <a:fontRef idx="minor">
              <a:schemeClr val="tx1"/>
            </a:fontRef>
          </p:style>
        </p:cxnSp>
      </p:grpSp>
      <p:cxnSp>
        <p:nvCxnSpPr>
          <p:cNvPr id="9" name="Elbow Connector 8"/>
          <p:cNvCxnSpPr/>
          <p:nvPr/>
        </p:nvCxnSpPr>
        <p:spPr>
          <a:xfrm rot="16200000" flipV="1">
            <a:off x="6630569" y="4278061"/>
            <a:ext cx="3733801" cy="152400"/>
          </a:xfrm>
          <a:prstGeom prst="bentConnector3">
            <a:avLst>
              <a:gd name="adj1" fmla="val 100250"/>
            </a:avLst>
          </a:prstGeom>
          <a:ln w="38100">
            <a:solidFill>
              <a:srgbClr val="EA328E"/>
            </a:solidFill>
            <a:tailEnd type="triangle"/>
          </a:ln>
        </p:spPr>
        <p:style>
          <a:lnRef idx="1">
            <a:schemeClr val="accent1"/>
          </a:lnRef>
          <a:fillRef idx="0">
            <a:schemeClr val="accent1"/>
          </a:fillRef>
          <a:effectRef idx="0">
            <a:schemeClr val="accent1"/>
          </a:effectRef>
          <a:fontRef idx="minor">
            <a:schemeClr val="tx1"/>
          </a:fontRef>
        </p:style>
      </p:cxnSp>
      <p:grpSp>
        <p:nvGrpSpPr>
          <p:cNvPr id="10" name="Ομάδα 9">
            <a:extLst>
              <a:ext uri="{FF2B5EF4-FFF2-40B4-BE49-F238E27FC236}">
                <a16:creationId xmlns:a16="http://schemas.microsoft.com/office/drawing/2014/main" id="{A5F03063-BD7B-9768-2BCB-A87D51C8AEC5}"/>
              </a:ext>
            </a:extLst>
          </p:cNvPr>
          <p:cNvGrpSpPr/>
          <p:nvPr/>
        </p:nvGrpSpPr>
        <p:grpSpPr>
          <a:xfrm>
            <a:off x="1483927" y="2723656"/>
            <a:ext cx="3030445" cy="738664"/>
            <a:chOff x="1683608" y="2629462"/>
            <a:chExt cx="3030445" cy="738664"/>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929969F-277C-6BE3-13E8-30675731CFFC}"/>
                    </a:ext>
                  </a:extLst>
                </p:cNvPr>
                <p:cNvSpPr txBox="1"/>
                <p:nvPr/>
              </p:nvSpPr>
              <p:spPr>
                <a:xfrm>
                  <a:off x="2677426" y="2710638"/>
                  <a:ext cx="866274" cy="57631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limLow>
                          <m:limLow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limLowPr>
                          <m:e>
                            <m:groupChr>
                              <m:groupChrPr>
                                <m:chr m:val="⏟"/>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groupChrPr>
                              <m:e>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e>
                            </m:groupChr>
                          </m:e>
                          <m:lim>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𝐸𝑑</m:t>
                            </m:r>
                          </m:lim>
                        </m:limLow>
                      </m:oMath>
                    </m:oMathPara>
                  </a14:m>
                  <a:endParaRPr kumimoji="0" lang="el-GR" sz="22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4" name="TextBox 3">
                  <a:extLst>
                    <a:ext uri="{FF2B5EF4-FFF2-40B4-BE49-F238E27FC236}">
                      <a16:creationId xmlns:a16="http://schemas.microsoft.com/office/drawing/2014/main" id="{4929969F-277C-6BE3-13E8-30675731CFFC}"/>
                    </a:ext>
                  </a:extLst>
                </p:cNvPr>
                <p:cNvSpPr txBox="1">
                  <a:spLocks noRot="1" noChangeAspect="1" noMove="1" noResize="1" noEditPoints="1" noAdjustHandles="1" noChangeArrowheads="1" noChangeShapeType="1" noTextEdit="1"/>
                </p:cNvSpPr>
                <p:nvPr/>
              </p:nvSpPr>
              <p:spPr>
                <a:xfrm>
                  <a:off x="2677426" y="2710638"/>
                  <a:ext cx="866274" cy="576312"/>
                </a:xfrm>
                <a:prstGeom prst="rect">
                  <a:avLst/>
                </a:prstGeom>
                <a:blipFill>
                  <a:blip r:embed="rId7"/>
                  <a:stretch>
                    <a:fillRect b="-11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6DA3E6B-4EEF-DA66-47F1-594A1A7F1BF9}"/>
                    </a:ext>
                  </a:extLst>
                </p:cNvPr>
                <p:cNvSpPr txBox="1"/>
                <p:nvPr/>
              </p:nvSpPr>
              <p:spPr>
                <a:xfrm>
                  <a:off x="1683608" y="2629462"/>
                  <a:ext cx="3030445"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2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t>𝛥</m:t>
                        </m:r>
                        <m:sSub>
                          <m:sSubPr>
                            <m:ctrlP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ctrlPr>
                          </m:sSubPr>
                          <m:e>
                            <m: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t>𝑈</m:t>
                            </m:r>
                          </m:e>
                          <m:sub>
                            <m: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t>𝑒</m:t>
                            </m:r>
                          </m:sub>
                        </m:sSub>
                        <m:r>
                          <a:rPr kumimoji="0" lang="el-GR" sz="2400" b="0" i="1" u="none" strike="noStrike" kern="1200" cap="none" spc="0" normalizeH="0" baseline="0" noProof="0">
                            <a:ln>
                              <a:noFill/>
                            </a:ln>
                            <a:solidFill>
                              <a:srgbClr val="17406D"/>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t>𝑞</m:t>
                        </m:r>
                        <m:r>
                          <m:rPr>
                            <m:sty m:val="p"/>
                          </m:rPr>
                          <a:rPr kumimoji="0" lang="el-GR" sz="2400" b="0" i="0"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t>Δ</m:t>
                        </m:r>
                        <m:sSub>
                          <m:sSubPr>
                            <m:ctrlP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ctrlPr>
                          </m:sSubPr>
                          <m:e>
                            <m:r>
                              <m:rPr>
                                <m:sty m:val="p"/>
                              </m:rPr>
                              <a:rPr kumimoji="0" lang="en-US" sz="2400" b="0" i="0"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t>V</m:t>
                            </m:r>
                          </m:e>
                          <m:sub>
                            <m: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t>𝐴𝐵</m:t>
                            </m:r>
                          </m:sub>
                        </m:sSub>
                        <m: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mn-ea"/>
                            <a:cs typeface="+mn-cs"/>
                            <a:sym typeface="Wingdings" panose="05000000000000000000" pitchFamily="2" charset="2"/>
                          </a:rPr>
                          <m:t>=</m:t>
                        </m:r>
                        <m: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17406D"/>
                            </a:solidFill>
                            <a:effectLst/>
                            <a:uLnTx/>
                            <a:uFillTx/>
                            <a:latin typeface="Cambria Math" panose="02040503050406030204" pitchFamily="18" charset="0"/>
                            <a:ea typeface="Cambria Math" panose="02040503050406030204" pitchFamily="18" charset="0"/>
                            <a:cs typeface="+mn-cs"/>
                          </a:rPr>
                          <m:t>𝑞𝐸𝑑</m:t>
                        </m:r>
                      </m:oMath>
                    </m:oMathPara>
                  </a14:m>
                  <a:endParaRPr kumimoji="0" lang="en-US" sz="2400" b="0" i="0" u="none" strike="noStrike" kern="1200" cap="none" spc="0" normalizeH="0" baseline="0" noProof="0" dirty="0">
                    <a:ln>
                      <a:noFill/>
                    </a:ln>
                    <a:solidFill>
                      <a:srgbClr val="17406D"/>
                    </a:solidFill>
                    <a:effectLst/>
                    <a:uLnTx/>
                    <a:uFillTx/>
                    <a:latin typeface="Calibri" panose="020F0502020204030204" pitchFamily="34" charset="0"/>
                    <a:ea typeface="Cambria Math"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8" name="TextBox 7">
                  <a:extLst>
                    <a:ext uri="{FF2B5EF4-FFF2-40B4-BE49-F238E27FC236}">
                      <a16:creationId xmlns:a16="http://schemas.microsoft.com/office/drawing/2014/main" id="{26DA3E6B-4EEF-DA66-47F1-594A1A7F1BF9}"/>
                    </a:ext>
                  </a:extLst>
                </p:cNvPr>
                <p:cNvSpPr txBox="1">
                  <a:spLocks noRot="1" noChangeAspect="1" noMove="1" noResize="1" noEditPoints="1" noAdjustHandles="1" noChangeArrowheads="1" noChangeShapeType="1" noTextEdit="1"/>
                </p:cNvSpPr>
                <p:nvPr/>
              </p:nvSpPr>
              <p:spPr>
                <a:xfrm>
                  <a:off x="1683608" y="2629462"/>
                  <a:ext cx="3030445" cy="738664"/>
                </a:xfrm>
                <a:prstGeom prst="rect">
                  <a:avLst/>
                </a:prstGeom>
                <a:blipFill>
                  <a:blip r:embed="rId8"/>
                  <a:stretch>
                    <a:fillRect l="-1004" r="-1807"/>
                  </a:stretch>
                </a:blipFill>
              </p:spPr>
              <p:txBody>
                <a:bodyPr/>
                <a:lstStyle/>
                <a:p>
                  <a:r>
                    <a:rPr lang="en-US">
                      <a:noFill/>
                    </a:rPr>
                    <a:t> </a:t>
                  </a:r>
                </a:p>
              </p:txBody>
            </p:sp>
          </mc:Fallback>
        </mc:AlternateContent>
      </p:grpSp>
    </p:spTree>
    <p:extLst>
      <p:ext uri="{BB962C8B-B14F-4D97-AF65-F5344CB8AC3E}">
        <p14:creationId xmlns:p14="http://schemas.microsoft.com/office/powerpoint/2010/main" val="197356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3642" y="3810002"/>
            <a:ext cx="2971799" cy="2674257"/>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4645930"/>
              </a:xfrm>
            </p:spPr>
            <p:txBody>
              <a:bodyPr>
                <a:normAutofit/>
              </a:bodyPr>
              <a:lstStyle/>
              <a:p>
                <a:r>
                  <a:rPr lang="el-GR" b="1" dirty="0">
                    <a:latin typeface="Calibri" panose="020F0502020204030204" pitchFamily="34" charset="0"/>
                    <a:cs typeface="Calibri" panose="020F0502020204030204" pitchFamily="34" charset="0"/>
                  </a:rPr>
                  <a:t>Παράδειγμα:</a:t>
                </a:r>
              </a:p>
              <a:p>
                <a:pPr lvl="1"/>
                <a:r>
                  <a:rPr lang="el-GR" sz="2000" dirty="0">
                    <a:latin typeface="Calibri" panose="020F0502020204030204" pitchFamily="34" charset="0"/>
                    <a:cs typeface="Calibri" panose="020F0502020204030204" pitchFamily="34" charset="0"/>
                    <a:sym typeface="Wingdings" panose="05000000000000000000" pitchFamily="2" charset="2"/>
                  </a:rPr>
                  <a:t>Ένα πρωτόνιο αφήνεται από</a:t>
                </a:r>
                <a:r>
                  <a:rPr lang="en-US" sz="2000" dirty="0">
                    <a:latin typeface="Calibri" panose="020F0502020204030204" pitchFamily="34" charset="0"/>
                    <a:cs typeface="Calibri" panose="020F0502020204030204" pitchFamily="34" charset="0"/>
                    <a:sym typeface="Wingdings" panose="05000000000000000000" pitchFamily="2" charset="2"/>
                  </a:rPr>
                  <a:t> </a:t>
                </a:r>
                <a:r>
                  <a:rPr lang="el-GR" sz="2000" dirty="0">
                    <a:latin typeface="Calibri" panose="020F0502020204030204" pitchFamily="34" charset="0"/>
                    <a:cs typeface="Calibri" panose="020F0502020204030204" pitchFamily="34" charset="0"/>
                    <a:sym typeface="Wingdings" panose="05000000000000000000" pitchFamily="2" charset="2"/>
                  </a:rPr>
                  <a:t>το σημείο (Α) σε ομογενές ηλεκτρ.</a:t>
                </a:r>
                <a:r>
                  <a:rPr lang="en-US" sz="2000" dirty="0">
                    <a:latin typeface="Calibri" panose="020F0502020204030204" pitchFamily="34" charset="0"/>
                    <a:cs typeface="Calibri" panose="020F0502020204030204" pitchFamily="34" charset="0"/>
                    <a:sym typeface="Wingdings" panose="05000000000000000000" pitchFamily="2" charset="2"/>
                  </a:rPr>
                  <a:t> </a:t>
                </a:r>
                <a:r>
                  <a:rPr lang="el-GR" sz="2000" dirty="0">
                    <a:latin typeface="Calibri" panose="020F0502020204030204" pitchFamily="34" charset="0"/>
                    <a:cs typeface="Calibri" panose="020F0502020204030204" pitchFamily="34" charset="0"/>
                    <a:sym typeface="Wingdings" panose="05000000000000000000" pitchFamily="2" charset="2"/>
                  </a:rPr>
                  <a:t>πεδίο μέτρου </a:t>
                </a:r>
                <a14:m>
                  <m:oMath xmlns:m="http://schemas.openxmlformats.org/officeDocument/2006/math">
                    <m:r>
                      <a:rPr lang="en-US" sz="2000" i="1">
                        <a:latin typeface="Cambria Math" panose="02040503050406030204" pitchFamily="18" charset="0"/>
                        <a:sym typeface="Wingdings" panose="05000000000000000000" pitchFamily="2" charset="2"/>
                      </a:rPr>
                      <m:t>8</m:t>
                    </m:r>
                    <m:r>
                      <a:rPr lang="en-US" sz="2000" i="1">
                        <a:latin typeface="Cambria Math" panose="02040503050406030204" pitchFamily="18" charset="0"/>
                        <a:ea typeface="Cambria Math" panose="02040503050406030204" pitchFamily="18" charset="0"/>
                        <a:sym typeface="Wingdings" panose="05000000000000000000" pitchFamily="2" charset="2"/>
                      </a:rPr>
                      <m:t>×</m:t>
                    </m:r>
                    <m:sSup>
                      <m:sSupPr>
                        <m:ctrlPr>
                          <a:rPr lang="en-US" sz="2000" i="1">
                            <a:latin typeface="Cambria Math" panose="02040503050406030204" pitchFamily="18" charset="0"/>
                            <a:ea typeface="Cambria Math" panose="02040503050406030204" pitchFamily="18" charset="0"/>
                            <a:sym typeface="Wingdings" panose="05000000000000000000" pitchFamily="2" charset="2"/>
                          </a:rPr>
                        </m:ctrlPr>
                      </m:sSupPr>
                      <m:e>
                        <m:r>
                          <a:rPr lang="en-US" sz="2000" i="1">
                            <a:latin typeface="Cambria Math" panose="02040503050406030204" pitchFamily="18" charset="0"/>
                            <a:ea typeface="Cambria Math" panose="02040503050406030204" pitchFamily="18" charset="0"/>
                            <a:sym typeface="Wingdings" panose="05000000000000000000" pitchFamily="2" charset="2"/>
                          </a:rPr>
                          <m:t>10</m:t>
                        </m:r>
                      </m:e>
                      <m:sup>
                        <m:r>
                          <a:rPr lang="en-US" sz="2000" i="1">
                            <a:latin typeface="Cambria Math" panose="02040503050406030204" pitchFamily="18" charset="0"/>
                            <a:ea typeface="Cambria Math" panose="02040503050406030204" pitchFamily="18" charset="0"/>
                            <a:sym typeface="Wingdings" panose="05000000000000000000" pitchFamily="2" charset="2"/>
                          </a:rPr>
                          <m:t>4</m:t>
                        </m:r>
                      </m:sup>
                    </m:sSup>
                    <m:f>
                      <m:fPr>
                        <m:ctrlPr>
                          <a:rPr lang="en-US" sz="2000" i="1">
                            <a:latin typeface="Cambria Math" panose="02040503050406030204" pitchFamily="18" charset="0"/>
                            <a:ea typeface="Cambria Math" panose="02040503050406030204" pitchFamily="18" charset="0"/>
                            <a:sym typeface="Wingdings" panose="05000000000000000000" pitchFamily="2" charset="2"/>
                          </a:rPr>
                        </m:ctrlPr>
                      </m:fPr>
                      <m:num>
                        <m:r>
                          <a:rPr lang="en-US" sz="2000" i="1">
                            <a:latin typeface="Cambria Math" panose="02040503050406030204" pitchFamily="18" charset="0"/>
                            <a:ea typeface="Cambria Math" panose="02040503050406030204" pitchFamily="18" charset="0"/>
                            <a:sym typeface="Wingdings" panose="05000000000000000000" pitchFamily="2" charset="2"/>
                          </a:rPr>
                          <m:t>𝑉</m:t>
                        </m:r>
                      </m:num>
                      <m:den>
                        <m:r>
                          <a:rPr lang="en-US" sz="2000" i="1">
                            <a:latin typeface="Cambria Math" panose="02040503050406030204" pitchFamily="18" charset="0"/>
                            <a:ea typeface="Cambria Math" panose="02040503050406030204" pitchFamily="18" charset="0"/>
                            <a:sym typeface="Wingdings" panose="05000000000000000000" pitchFamily="2" charset="2"/>
                          </a:rPr>
                          <m:t>𝑚</m:t>
                        </m:r>
                      </m:den>
                    </m:f>
                    <m:r>
                      <a:rPr lang="el-GR" sz="2000">
                        <a:latin typeface="Cambria Math" panose="02040503050406030204" pitchFamily="18" charset="0"/>
                        <a:ea typeface="Cambria Math" panose="02040503050406030204" pitchFamily="18" charset="0"/>
                        <a:sym typeface="Wingdings" panose="05000000000000000000" pitchFamily="2" charset="2"/>
                      </a:rPr>
                      <m:t>.</m:t>
                    </m:r>
                  </m:oMath>
                </a14:m>
                <a:r>
                  <a:rPr lang="el-GR" sz="2000" dirty="0">
                    <a:latin typeface="Calibri" panose="020F0502020204030204" pitchFamily="34" charset="0"/>
                    <a:cs typeface="Calibri" panose="020F0502020204030204" pitchFamily="34" charset="0"/>
                    <a:sym typeface="Wingdings" panose="05000000000000000000" pitchFamily="2" charset="2"/>
                  </a:rPr>
                  <a:t> Το πρωτόνιο υπόκειται σε μετατόπιση μέτρου </a:t>
                </a:r>
                <a14:m>
                  <m:oMath xmlns:m="http://schemas.openxmlformats.org/officeDocument/2006/math">
                    <m:r>
                      <a:rPr lang="en-US" sz="2000" i="1">
                        <a:latin typeface="Cambria Math" panose="02040503050406030204" pitchFamily="18" charset="0"/>
                        <a:sym typeface="Wingdings" panose="05000000000000000000" pitchFamily="2" charset="2"/>
                      </a:rPr>
                      <m:t>𝑑</m:t>
                    </m:r>
                    <m:r>
                      <a:rPr lang="en-US" sz="2000" i="1">
                        <a:latin typeface="Cambria Math" panose="02040503050406030204" pitchFamily="18" charset="0"/>
                        <a:sym typeface="Wingdings" panose="05000000000000000000" pitchFamily="2" charset="2"/>
                      </a:rPr>
                      <m:t>=0.5 </m:t>
                    </m:r>
                    <m:r>
                      <a:rPr lang="en-US" sz="2000" i="1">
                        <a:latin typeface="Cambria Math" panose="02040503050406030204" pitchFamily="18" charset="0"/>
                        <a:sym typeface="Wingdings" panose="05000000000000000000" pitchFamily="2" charset="2"/>
                      </a:rPr>
                      <m:t>𝑚</m:t>
                    </m:r>
                  </m:oMath>
                </a14:m>
                <a:r>
                  <a:rPr lang="en-US" sz="2000" dirty="0">
                    <a:latin typeface="Calibri" panose="020F0502020204030204" pitchFamily="34" charset="0"/>
                    <a:cs typeface="Calibri" panose="020F0502020204030204" pitchFamily="34" charset="0"/>
                    <a:sym typeface="Wingdings" panose="05000000000000000000" pitchFamily="2" charset="2"/>
                  </a:rPr>
                  <a:t> </a:t>
                </a:r>
                <a:r>
                  <a:rPr lang="el-GR" sz="2000" dirty="0">
                    <a:latin typeface="Calibri" panose="020F0502020204030204" pitchFamily="34" charset="0"/>
                    <a:cs typeface="Calibri" panose="020F0502020204030204" pitchFamily="34" charset="0"/>
                    <a:sym typeface="Wingdings" panose="05000000000000000000" pitchFamily="2" charset="2"/>
                  </a:rPr>
                  <a:t>στο σημείο (Β) στην κατεύθυνση του </a:t>
                </a:r>
                <a14:m>
                  <m:oMath xmlns:m="http://schemas.openxmlformats.org/officeDocument/2006/math">
                    <m:acc>
                      <m:accPr>
                        <m:chr m:val="⃗"/>
                        <m:ctrlPr>
                          <a:rPr lang="el-GR" sz="2000" i="1">
                            <a:latin typeface="Cambria Math" panose="02040503050406030204" pitchFamily="18" charset="0"/>
                            <a:sym typeface="Wingdings" panose="05000000000000000000" pitchFamily="2" charset="2"/>
                          </a:rPr>
                        </m:ctrlPr>
                      </m:accPr>
                      <m:e>
                        <m:r>
                          <a:rPr lang="en-US" sz="2000" i="1">
                            <a:latin typeface="Cambria Math" panose="02040503050406030204" pitchFamily="18" charset="0"/>
                            <a:sym typeface="Wingdings" panose="05000000000000000000" pitchFamily="2" charset="2"/>
                          </a:rPr>
                          <m:t>𝐸</m:t>
                        </m:r>
                      </m:e>
                    </m:acc>
                  </m:oMath>
                </a14:m>
                <a:r>
                  <a:rPr lang="en-US" sz="2000" dirty="0">
                    <a:latin typeface="Calibri" panose="020F0502020204030204" pitchFamily="34" charset="0"/>
                    <a:cs typeface="Calibri" panose="020F0502020204030204" pitchFamily="34" charset="0"/>
                    <a:sym typeface="Wingdings" panose="05000000000000000000" pitchFamily="2" charset="2"/>
                  </a:rPr>
                  <a:t>. </a:t>
                </a:r>
                <a:br>
                  <a:rPr lang="en-US" sz="2000" dirty="0">
                    <a:latin typeface="Calibri" panose="020F0502020204030204" pitchFamily="34" charset="0"/>
                    <a:cs typeface="Calibri" panose="020F0502020204030204" pitchFamily="34" charset="0"/>
                    <a:sym typeface="Wingdings" panose="05000000000000000000" pitchFamily="2" charset="2"/>
                  </a:rPr>
                </a:br>
                <a:r>
                  <a:rPr lang="el-GR" sz="2000" dirty="0">
                    <a:latin typeface="Calibri" panose="020F0502020204030204" pitchFamily="34" charset="0"/>
                    <a:cs typeface="Calibri" panose="020F0502020204030204" pitchFamily="34" charset="0"/>
                    <a:sym typeface="Wingdings" panose="05000000000000000000" pitchFamily="2" charset="2"/>
                  </a:rPr>
                  <a:t>Βρείτε την ταχύτητα του πρωτονίου στη θέση (Β).</a:t>
                </a:r>
                <a:r>
                  <a:rPr lang="en-US" sz="2000" dirty="0">
                    <a:latin typeface="Calibri" panose="020F0502020204030204" pitchFamily="34" charset="0"/>
                    <a:cs typeface="Calibri" panose="020F0502020204030204" pitchFamily="34" charset="0"/>
                    <a:sym typeface="Wingdings" panose="05000000000000000000" pitchFamily="2" charset="2"/>
                  </a:rPr>
                  <a:t> </a:t>
                </a:r>
                <a:br>
                  <a:rPr lang="en-US" sz="2000" dirty="0">
                    <a:latin typeface="Calibri" panose="020F0502020204030204" pitchFamily="34" charset="0"/>
                    <a:cs typeface="Calibri" panose="020F0502020204030204" pitchFamily="34" charset="0"/>
                    <a:sym typeface="Wingdings" panose="05000000000000000000" pitchFamily="2" charset="2"/>
                  </a:rPr>
                </a:br>
                <a:r>
                  <a:rPr lang="el-GR" sz="2000" dirty="0">
                    <a:latin typeface="Calibri" panose="020F0502020204030204" pitchFamily="34" charset="0"/>
                    <a:cs typeface="Calibri" panose="020F0502020204030204" pitchFamily="34" charset="0"/>
                    <a:sym typeface="Wingdings" panose="05000000000000000000" pitchFamily="2" charset="2"/>
                  </a:rPr>
                  <a:t>Θεωρήστε ότι </a:t>
                </a:r>
                <a14:m>
                  <m:oMath xmlns:m="http://schemas.openxmlformats.org/officeDocument/2006/math">
                    <m:r>
                      <a:rPr lang="en-US" sz="2000" i="1">
                        <a:latin typeface="Cambria Math" panose="02040503050406030204" pitchFamily="18" charset="0"/>
                        <a:sym typeface="Wingdings" panose="05000000000000000000" pitchFamily="2" charset="2"/>
                      </a:rPr>
                      <m:t>𝑞</m:t>
                    </m:r>
                    <m:r>
                      <a:rPr lang="en-US" sz="2000" i="1">
                        <a:latin typeface="Cambria Math" panose="02040503050406030204" pitchFamily="18" charset="0"/>
                        <a:sym typeface="Wingdings" panose="05000000000000000000" pitchFamily="2" charset="2"/>
                      </a:rPr>
                      <m:t>=1.6×</m:t>
                    </m:r>
                    <m:sSup>
                      <m:sSupPr>
                        <m:ctrlPr>
                          <a:rPr lang="en-US" sz="2000" i="1">
                            <a:latin typeface="Cambria Math" panose="02040503050406030204" pitchFamily="18" charset="0"/>
                            <a:ea typeface="Cambria Math" panose="02040503050406030204" pitchFamily="18" charset="0"/>
                            <a:sym typeface="Wingdings" panose="05000000000000000000" pitchFamily="2" charset="2"/>
                          </a:rPr>
                        </m:ctrlPr>
                      </m:sSupPr>
                      <m:e>
                        <m:r>
                          <a:rPr lang="en-US" sz="2000" i="1">
                            <a:latin typeface="Cambria Math" panose="02040503050406030204" pitchFamily="18" charset="0"/>
                            <a:ea typeface="Cambria Math" panose="02040503050406030204" pitchFamily="18" charset="0"/>
                            <a:sym typeface="Wingdings" panose="05000000000000000000" pitchFamily="2" charset="2"/>
                          </a:rPr>
                          <m:t>10</m:t>
                        </m:r>
                      </m:e>
                      <m:sup>
                        <m:r>
                          <a:rPr lang="en-US" sz="2000" i="1">
                            <a:latin typeface="Cambria Math" panose="02040503050406030204" pitchFamily="18" charset="0"/>
                            <a:ea typeface="Cambria Math" panose="02040503050406030204" pitchFamily="18" charset="0"/>
                            <a:sym typeface="Wingdings" panose="05000000000000000000" pitchFamily="2" charset="2"/>
                          </a:rPr>
                          <m:t>−19</m:t>
                        </m:r>
                      </m:sup>
                    </m:sSup>
                    <m:r>
                      <a:rPr lang="en-US" sz="2000" i="1">
                        <a:latin typeface="Cambria Math" panose="02040503050406030204" pitchFamily="18" charset="0"/>
                        <a:ea typeface="Cambria Math" panose="02040503050406030204" pitchFamily="18" charset="0"/>
                        <a:sym typeface="Wingdings" panose="05000000000000000000" pitchFamily="2" charset="2"/>
                      </a:rPr>
                      <m:t> </m:t>
                    </m:r>
                    <m:r>
                      <m:rPr>
                        <m:sty m:val="p"/>
                      </m:rPr>
                      <a:rPr lang="en-US" sz="2000">
                        <a:latin typeface="Cambria Math" panose="02040503050406030204" pitchFamily="18" charset="0"/>
                        <a:ea typeface="Cambria Math" panose="02040503050406030204" pitchFamily="18" charset="0"/>
                        <a:sym typeface="Wingdings" panose="05000000000000000000" pitchFamily="2" charset="2"/>
                      </a:rPr>
                      <m:t>C</m:t>
                    </m:r>
                  </m:oMath>
                </a14:m>
                <a:r>
                  <a:rPr lang="en-US" sz="2000" dirty="0">
                    <a:latin typeface="Calibri" panose="020F0502020204030204" pitchFamily="34" charset="0"/>
                    <a:cs typeface="Calibri" panose="020F0502020204030204" pitchFamily="34" charset="0"/>
                    <a:sym typeface="Wingdings" panose="05000000000000000000" pitchFamily="2" charset="2"/>
                  </a:rPr>
                  <a:t> </a:t>
                </a:r>
                <a:r>
                  <a:rPr lang="el-GR" sz="2000" dirty="0">
                    <a:latin typeface="Calibri" panose="020F0502020204030204" pitchFamily="34" charset="0"/>
                    <a:cs typeface="Calibri" panose="020F0502020204030204" pitchFamily="34" charset="0"/>
                    <a:sym typeface="Wingdings" panose="05000000000000000000" pitchFamily="2" charset="2"/>
                  </a:rPr>
                  <a:t>και </a:t>
                </a:r>
                <a14:m>
                  <m:oMath xmlns:m="http://schemas.openxmlformats.org/officeDocument/2006/math">
                    <m:sSub>
                      <m:sSubPr>
                        <m:ctrlPr>
                          <a:rPr lang="el-GR" sz="2000" i="1">
                            <a:latin typeface="Cambria Math" panose="02040503050406030204" pitchFamily="18" charset="0"/>
                            <a:sym typeface="Wingdings" panose="05000000000000000000" pitchFamily="2" charset="2"/>
                          </a:rPr>
                        </m:ctrlPr>
                      </m:sSubPr>
                      <m:e>
                        <m:r>
                          <a:rPr lang="en-US" sz="2000" i="1">
                            <a:latin typeface="Cambria Math" panose="02040503050406030204" pitchFamily="18" charset="0"/>
                            <a:sym typeface="Wingdings" panose="05000000000000000000" pitchFamily="2" charset="2"/>
                          </a:rPr>
                          <m:t>𝑚</m:t>
                        </m:r>
                      </m:e>
                      <m:sub>
                        <m:r>
                          <a:rPr lang="en-US" sz="2000" i="1">
                            <a:latin typeface="Cambria Math" panose="02040503050406030204" pitchFamily="18" charset="0"/>
                            <a:sym typeface="Wingdings" panose="05000000000000000000" pitchFamily="2" charset="2"/>
                          </a:rPr>
                          <m:t>𝑝</m:t>
                        </m:r>
                      </m:sub>
                    </m:sSub>
                    <m:r>
                      <a:rPr lang="en-US" sz="2000" i="1">
                        <a:latin typeface="Cambria Math" panose="02040503050406030204" pitchFamily="18" charset="0"/>
                        <a:sym typeface="Wingdings" panose="05000000000000000000" pitchFamily="2" charset="2"/>
                      </a:rPr>
                      <m:t>=1.67</m:t>
                    </m:r>
                    <m:r>
                      <a:rPr lang="en-US" sz="2000" i="1">
                        <a:latin typeface="Cambria Math" panose="02040503050406030204" pitchFamily="18" charset="0"/>
                        <a:ea typeface="Cambria Math" panose="02040503050406030204" pitchFamily="18" charset="0"/>
                        <a:sym typeface="Wingdings" panose="05000000000000000000" pitchFamily="2" charset="2"/>
                      </a:rPr>
                      <m:t>×</m:t>
                    </m:r>
                    <m:sSup>
                      <m:sSupPr>
                        <m:ctrlPr>
                          <a:rPr lang="en-US" sz="2000" i="1">
                            <a:latin typeface="Cambria Math" panose="02040503050406030204" pitchFamily="18" charset="0"/>
                            <a:ea typeface="Cambria Math" panose="02040503050406030204" pitchFamily="18" charset="0"/>
                            <a:sym typeface="Wingdings" panose="05000000000000000000" pitchFamily="2" charset="2"/>
                          </a:rPr>
                        </m:ctrlPr>
                      </m:sSupPr>
                      <m:e>
                        <m:r>
                          <a:rPr lang="en-US" sz="2000" i="1">
                            <a:latin typeface="Cambria Math" panose="02040503050406030204" pitchFamily="18" charset="0"/>
                            <a:ea typeface="Cambria Math" panose="02040503050406030204" pitchFamily="18" charset="0"/>
                            <a:sym typeface="Wingdings" panose="05000000000000000000" pitchFamily="2" charset="2"/>
                          </a:rPr>
                          <m:t>10</m:t>
                        </m:r>
                      </m:e>
                      <m:sup>
                        <m:r>
                          <a:rPr lang="en-US" sz="2000" i="1">
                            <a:latin typeface="Cambria Math" panose="02040503050406030204" pitchFamily="18" charset="0"/>
                            <a:ea typeface="Cambria Math" panose="02040503050406030204" pitchFamily="18" charset="0"/>
                            <a:sym typeface="Wingdings" panose="05000000000000000000" pitchFamily="2" charset="2"/>
                          </a:rPr>
                          <m:t>−27</m:t>
                        </m:r>
                      </m:sup>
                    </m:sSup>
                    <m:r>
                      <a:rPr lang="en-US" sz="2000" i="1">
                        <a:latin typeface="Cambria Math" panose="02040503050406030204" pitchFamily="18" charset="0"/>
                        <a:ea typeface="Cambria Math" panose="02040503050406030204" pitchFamily="18" charset="0"/>
                        <a:sym typeface="Wingdings" panose="05000000000000000000" pitchFamily="2" charset="2"/>
                      </a:rPr>
                      <m:t> </m:t>
                    </m:r>
                    <m:r>
                      <m:rPr>
                        <m:sty m:val="p"/>
                      </m:rPr>
                      <a:rPr lang="en-US" sz="2000">
                        <a:latin typeface="Cambria Math" panose="02040503050406030204" pitchFamily="18" charset="0"/>
                        <a:ea typeface="Cambria Math" panose="02040503050406030204" pitchFamily="18" charset="0"/>
                        <a:sym typeface="Wingdings" panose="05000000000000000000" pitchFamily="2" charset="2"/>
                      </a:rPr>
                      <m:t>kg</m:t>
                    </m:r>
                  </m:oMath>
                </a14:m>
                <a:r>
                  <a:rPr lang="en-US" sz="2000" dirty="0">
                    <a:latin typeface="Calibri" panose="020F0502020204030204" pitchFamily="34" charset="0"/>
                    <a:cs typeface="Calibri" panose="020F0502020204030204" pitchFamily="34" charset="0"/>
                    <a:sym typeface="Wingdings" panose="05000000000000000000" pitchFamily="2" charset="2"/>
                  </a:rPr>
                  <a:t>.</a:t>
                </a:r>
              </a:p>
              <a:p>
                <a:pPr lvl="2"/>
                <a:endParaRPr lang="el-GR" i="1" dirty="0">
                  <a:latin typeface="Calibri" panose="020F0502020204030204" pitchFamily="34" charset="0"/>
                  <a:cs typeface="Calibri" panose="020F0502020204030204" pitchFamily="34" charset="0"/>
                  <a:sym typeface="Wingdings" panose="05000000000000000000" pitchFamily="2" charset="2"/>
                </a:endParaRPr>
              </a:p>
              <a:p>
                <a:pPr lvl="3"/>
                <a:endParaRPr lang="en-US" i="1" dirty="0">
                  <a:latin typeface="Calibri" panose="020F0502020204030204" pitchFamily="34" charset="0"/>
                  <a:cs typeface="Calibri" panose="020F0502020204030204" pitchFamily="34" charset="0"/>
                  <a:sym typeface="Wingdings" panose="05000000000000000000" pitchFamily="2" charset="2"/>
                </a:endParaRPr>
              </a:p>
              <a:p>
                <a:pPr lvl="2"/>
                <a:endParaRPr lang="en-US"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4645930"/>
              </a:xfrm>
              <a:blipFill>
                <a:blip r:embed="rId3"/>
                <a:stretch>
                  <a:fillRect t="-1050" r="-136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567000" y="3854160"/>
              <a:ext cx="5072040" cy="2388240"/>
            </p14:xfrm>
          </p:contentPart>
        </mc:Choice>
        <mc:Fallback xmlns="">
          <p:pic>
            <p:nvPicPr>
              <p:cNvPr id="7" name="Ink 6"/>
              <p:cNvPicPr/>
              <p:nvPr/>
            </p:nvPicPr>
            <p:blipFill>
              <a:blip r:embed="rId5"/>
              <a:stretch>
                <a:fillRect/>
              </a:stretch>
            </p:blipFill>
            <p:spPr>
              <a:xfrm>
                <a:off x="559800" y="3846240"/>
                <a:ext cx="5090040" cy="2407320"/>
              </a:xfrm>
              <a:prstGeom prst="rect">
                <a:avLst/>
              </a:prstGeom>
            </p:spPr>
          </p:pic>
        </mc:Fallback>
      </mc:AlternateContent>
      <p:pic>
        <p:nvPicPr>
          <p:cNvPr id="8"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6331320" y="4453200"/>
              <a:ext cx="432000" cy="625320"/>
            </p14:xfrm>
          </p:contentPart>
        </mc:Choice>
        <mc:Fallback xmlns="">
          <p:pic>
            <p:nvPicPr>
              <p:cNvPr id="4" name="Ink 3"/>
              <p:cNvPicPr/>
              <p:nvPr/>
            </p:nvPicPr>
            <p:blipFill>
              <a:blip r:embed="rId8"/>
              <a:stretch>
                <a:fillRect/>
              </a:stretch>
            </p:blipFill>
            <p:spPr>
              <a:xfrm>
                <a:off x="6320160" y="4444200"/>
                <a:ext cx="452520" cy="644040"/>
              </a:xfrm>
              <a:prstGeom prst="rect">
                <a:avLst/>
              </a:prstGeom>
            </p:spPr>
          </p:pic>
        </mc:Fallback>
      </mc:AlternateContent>
    </p:spTree>
    <p:extLst>
      <p:ext uri="{BB962C8B-B14F-4D97-AF65-F5344CB8AC3E}">
        <p14:creationId xmlns:p14="http://schemas.microsoft.com/office/powerpoint/2010/main" val="9102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2" y="787129"/>
            <a:ext cx="2971799" cy="2674257"/>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81125"/>
                <a:ext cx="7872249" cy="4645930"/>
              </a:xfrm>
            </p:spPr>
            <p:txBody>
              <a:bodyPr>
                <a:normAutofit/>
              </a:bodyPr>
              <a:lstStyle/>
              <a:p>
                <a:r>
                  <a:rPr lang="el-GR" b="1" dirty="0">
                    <a:latin typeface="Calibri" panose="020F0502020204030204" pitchFamily="34" charset="0"/>
                    <a:cs typeface="Calibri" panose="020F0502020204030204" pitchFamily="34" charset="0"/>
                  </a:rPr>
                  <a:t>Παράδειγμα – Λύση:</a:t>
                </a:r>
              </a:p>
              <a:p>
                <a:pPr lvl="1"/>
                <a:r>
                  <a:rPr lang="el-GR" sz="1600" dirty="0">
                    <a:latin typeface="Calibri" panose="020F0502020204030204" pitchFamily="34" charset="0"/>
                    <a:cs typeface="Calibri" panose="020F0502020204030204" pitchFamily="34" charset="0"/>
                    <a:sym typeface="Wingdings" panose="05000000000000000000" pitchFamily="2" charset="2"/>
                  </a:rPr>
                  <a:t>Βρείτε την ταχύτητα του πρωτονίου στη </a:t>
                </a:r>
                <a:br>
                  <a:rPr lang="en-US" sz="1600" dirty="0">
                    <a:latin typeface="Calibri" panose="020F0502020204030204" pitchFamily="34" charset="0"/>
                    <a:cs typeface="Calibri" panose="020F0502020204030204" pitchFamily="34" charset="0"/>
                    <a:sym typeface="Wingdings" panose="05000000000000000000" pitchFamily="2" charset="2"/>
                  </a:rPr>
                </a:br>
                <a:r>
                  <a:rPr lang="el-GR" sz="1600" dirty="0">
                    <a:latin typeface="Calibri" panose="020F0502020204030204" pitchFamily="34" charset="0"/>
                    <a:cs typeface="Calibri" panose="020F0502020204030204" pitchFamily="34" charset="0"/>
                    <a:sym typeface="Wingdings" panose="05000000000000000000" pitchFamily="2" charset="2"/>
                  </a:rPr>
                  <a:t>θέση (Β). Θεωρήστε ότι</a:t>
                </a:r>
                <a:r>
                  <a:rPr lang="en-US" sz="1600" dirty="0">
                    <a:latin typeface="Calibri" panose="020F0502020204030204" pitchFamily="34" charset="0"/>
                    <a:cs typeface="Calibri" panose="020F0502020204030204" pitchFamily="34" charset="0"/>
                    <a:sym typeface="Wingdings" panose="05000000000000000000" pitchFamily="2" charset="2"/>
                  </a:rPr>
                  <a:t> </a:t>
                </a:r>
                <a14:m>
                  <m:oMath xmlns:m="http://schemas.openxmlformats.org/officeDocument/2006/math">
                    <m:r>
                      <a:rPr lang="en-US" sz="1600" i="1">
                        <a:latin typeface="Cambria Math" panose="02040503050406030204" pitchFamily="18" charset="0"/>
                        <a:sym typeface="Wingdings" panose="05000000000000000000" pitchFamily="2" charset="2"/>
                      </a:rPr>
                      <m:t>𝑞</m:t>
                    </m:r>
                    <m:r>
                      <a:rPr lang="en-US" sz="1600" i="1">
                        <a:latin typeface="Cambria Math" panose="02040503050406030204" pitchFamily="18" charset="0"/>
                        <a:sym typeface="Wingdings" panose="05000000000000000000" pitchFamily="2" charset="2"/>
                      </a:rPr>
                      <m:t>=1.6×</m:t>
                    </m:r>
                    <m:sSup>
                      <m:sSupPr>
                        <m:ctrlPr>
                          <a:rPr lang="en-US" sz="1600" i="1">
                            <a:latin typeface="Cambria Math" panose="02040503050406030204" pitchFamily="18" charset="0"/>
                            <a:ea typeface="Cambria Math" panose="02040503050406030204" pitchFamily="18" charset="0"/>
                            <a:sym typeface="Wingdings" panose="05000000000000000000" pitchFamily="2" charset="2"/>
                          </a:rPr>
                        </m:ctrlPr>
                      </m:sSupPr>
                      <m:e>
                        <m:r>
                          <a:rPr lang="en-US" sz="1600" i="1">
                            <a:latin typeface="Cambria Math" panose="02040503050406030204" pitchFamily="18" charset="0"/>
                            <a:ea typeface="Cambria Math" panose="02040503050406030204" pitchFamily="18" charset="0"/>
                            <a:sym typeface="Wingdings" panose="05000000000000000000" pitchFamily="2" charset="2"/>
                          </a:rPr>
                          <m:t>10</m:t>
                        </m:r>
                      </m:e>
                      <m:sup>
                        <m:r>
                          <a:rPr lang="en-US" sz="1600" i="1">
                            <a:latin typeface="Cambria Math" panose="02040503050406030204" pitchFamily="18" charset="0"/>
                            <a:ea typeface="Cambria Math" panose="02040503050406030204" pitchFamily="18" charset="0"/>
                            <a:sym typeface="Wingdings" panose="05000000000000000000" pitchFamily="2" charset="2"/>
                          </a:rPr>
                          <m:t>−19</m:t>
                        </m:r>
                      </m:sup>
                    </m:sSup>
                    <m:r>
                      <a:rPr lang="en-US" sz="1600" i="1">
                        <a:latin typeface="Cambria Math" panose="02040503050406030204" pitchFamily="18" charset="0"/>
                        <a:ea typeface="Cambria Math" panose="02040503050406030204" pitchFamily="18" charset="0"/>
                        <a:sym typeface="Wingdings" panose="05000000000000000000" pitchFamily="2" charset="2"/>
                      </a:rPr>
                      <m:t> </m:t>
                    </m:r>
                    <m:r>
                      <m:rPr>
                        <m:sty m:val="p"/>
                      </m:rPr>
                      <a:rPr lang="en-US" sz="1600">
                        <a:latin typeface="Cambria Math" panose="02040503050406030204" pitchFamily="18" charset="0"/>
                        <a:ea typeface="Cambria Math" panose="02040503050406030204" pitchFamily="18" charset="0"/>
                        <a:sym typeface="Wingdings" panose="05000000000000000000" pitchFamily="2" charset="2"/>
                      </a:rPr>
                      <m:t>C</m:t>
                    </m:r>
                  </m:oMath>
                </a14:m>
                <a:r>
                  <a:rPr lang="en-US" sz="1600" dirty="0">
                    <a:latin typeface="Calibri" panose="020F0502020204030204" pitchFamily="34" charset="0"/>
                    <a:cs typeface="Calibri" panose="020F0502020204030204" pitchFamily="34" charset="0"/>
                    <a:sym typeface="Wingdings" panose="05000000000000000000" pitchFamily="2" charset="2"/>
                  </a:rPr>
                  <a:t> </a:t>
                </a:r>
                <a:br>
                  <a:rPr lang="en-US" sz="1600" dirty="0">
                    <a:latin typeface="Calibri" panose="020F0502020204030204" pitchFamily="34" charset="0"/>
                    <a:cs typeface="Calibri" panose="020F0502020204030204" pitchFamily="34" charset="0"/>
                    <a:sym typeface="Wingdings" panose="05000000000000000000" pitchFamily="2" charset="2"/>
                  </a:rPr>
                </a:br>
                <a:r>
                  <a:rPr lang="el-GR" sz="1600" dirty="0">
                    <a:latin typeface="Calibri" panose="020F0502020204030204" pitchFamily="34" charset="0"/>
                    <a:cs typeface="Calibri" panose="020F0502020204030204" pitchFamily="34" charset="0"/>
                    <a:sym typeface="Wingdings" panose="05000000000000000000" pitchFamily="2" charset="2"/>
                  </a:rPr>
                  <a:t>και</a:t>
                </a:r>
                <a:r>
                  <a:rPr lang="en-US" sz="1600" dirty="0">
                    <a:latin typeface="Calibri" panose="020F0502020204030204" pitchFamily="34" charset="0"/>
                    <a:cs typeface="Calibri" panose="020F0502020204030204" pitchFamily="34" charset="0"/>
                    <a:sym typeface="Wingdings" panose="05000000000000000000" pitchFamily="2" charset="2"/>
                  </a:rPr>
                  <a:t> </a:t>
                </a:r>
                <a14:m>
                  <m:oMath xmlns:m="http://schemas.openxmlformats.org/officeDocument/2006/math">
                    <m:sSub>
                      <m:sSubPr>
                        <m:ctrlPr>
                          <a:rPr lang="el-GR" sz="1600" i="1">
                            <a:latin typeface="Cambria Math" panose="02040503050406030204" pitchFamily="18" charset="0"/>
                            <a:sym typeface="Wingdings" panose="05000000000000000000" pitchFamily="2" charset="2"/>
                          </a:rPr>
                        </m:ctrlPr>
                      </m:sSubPr>
                      <m:e>
                        <m:r>
                          <a:rPr lang="en-US" sz="1600" i="1">
                            <a:latin typeface="Cambria Math" panose="02040503050406030204" pitchFamily="18" charset="0"/>
                            <a:sym typeface="Wingdings" panose="05000000000000000000" pitchFamily="2" charset="2"/>
                          </a:rPr>
                          <m:t>𝑚</m:t>
                        </m:r>
                      </m:e>
                      <m:sub>
                        <m:r>
                          <a:rPr lang="en-US" sz="1600" i="1">
                            <a:latin typeface="Cambria Math" panose="02040503050406030204" pitchFamily="18" charset="0"/>
                            <a:sym typeface="Wingdings" panose="05000000000000000000" pitchFamily="2" charset="2"/>
                          </a:rPr>
                          <m:t>𝑝</m:t>
                        </m:r>
                      </m:sub>
                    </m:sSub>
                    <m:r>
                      <a:rPr lang="en-US" sz="1600" i="1">
                        <a:latin typeface="Cambria Math" panose="02040503050406030204" pitchFamily="18" charset="0"/>
                        <a:sym typeface="Wingdings" panose="05000000000000000000" pitchFamily="2" charset="2"/>
                      </a:rPr>
                      <m:t>=1.67</m:t>
                    </m:r>
                    <m:r>
                      <a:rPr lang="en-US" sz="1600" i="1">
                        <a:latin typeface="Cambria Math" panose="02040503050406030204" pitchFamily="18" charset="0"/>
                        <a:ea typeface="Cambria Math" panose="02040503050406030204" pitchFamily="18" charset="0"/>
                        <a:sym typeface="Wingdings" panose="05000000000000000000" pitchFamily="2" charset="2"/>
                      </a:rPr>
                      <m:t>×</m:t>
                    </m:r>
                    <m:sSup>
                      <m:sSupPr>
                        <m:ctrlPr>
                          <a:rPr lang="en-US" sz="1600" i="1">
                            <a:latin typeface="Cambria Math" panose="02040503050406030204" pitchFamily="18" charset="0"/>
                            <a:ea typeface="Cambria Math" panose="02040503050406030204" pitchFamily="18" charset="0"/>
                            <a:sym typeface="Wingdings" panose="05000000000000000000" pitchFamily="2" charset="2"/>
                          </a:rPr>
                        </m:ctrlPr>
                      </m:sSupPr>
                      <m:e>
                        <m:r>
                          <a:rPr lang="en-US" sz="1600" i="1">
                            <a:latin typeface="Cambria Math" panose="02040503050406030204" pitchFamily="18" charset="0"/>
                            <a:ea typeface="Cambria Math" panose="02040503050406030204" pitchFamily="18" charset="0"/>
                            <a:sym typeface="Wingdings" panose="05000000000000000000" pitchFamily="2" charset="2"/>
                          </a:rPr>
                          <m:t>10</m:t>
                        </m:r>
                      </m:e>
                      <m:sup>
                        <m:r>
                          <a:rPr lang="en-US" sz="1600" i="1">
                            <a:latin typeface="Cambria Math" panose="02040503050406030204" pitchFamily="18" charset="0"/>
                            <a:ea typeface="Cambria Math" panose="02040503050406030204" pitchFamily="18" charset="0"/>
                            <a:sym typeface="Wingdings" panose="05000000000000000000" pitchFamily="2" charset="2"/>
                          </a:rPr>
                          <m:t>−27</m:t>
                        </m:r>
                      </m:sup>
                    </m:sSup>
                    <m:r>
                      <a:rPr lang="en-US" sz="1600" i="1">
                        <a:latin typeface="Cambria Math" panose="02040503050406030204" pitchFamily="18" charset="0"/>
                        <a:ea typeface="Cambria Math" panose="02040503050406030204" pitchFamily="18" charset="0"/>
                        <a:sym typeface="Wingdings" panose="05000000000000000000" pitchFamily="2" charset="2"/>
                      </a:rPr>
                      <m:t> </m:t>
                    </m:r>
                    <m:r>
                      <m:rPr>
                        <m:sty m:val="p"/>
                      </m:rPr>
                      <a:rPr lang="en-US" sz="1600">
                        <a:latin typeface="Cambria Math" panose="02040503050406030204" pitchFamily="18" charset="0"/>
                        <a:ea typeface="Cambria Math" panose="02040503050406030204" pitchFamily="18" charset="0"/>
                        <a:sym typeface="Wingdings" panose="05000000000000000000" pitchFamily="2" charset="2"/>
                      </a:rPr>
                      <m:t>kg</m:t>
                    </m:r>
                  </m:oMath>
                </a14:m>
                <a:r>
                  <a:rPr lang="en-US" sz="1600" dirty="0">
                    <a:latin typeface="Calibri" panose="020F0502020204030204" pitchFamily="34" charset="0"/>
                    <a:cs typeface="Calibri" panose="020F0502020204030204" pitchFamily="34" charset="0"/>
                    <a:sym typeface="Wingdings" panose="05000000000000000000" pitchFamily="2" charset="2"/>
                  </a:rPr>
                  <a:t>.</a:t>
                </a:r>
              </a:p>
              <a:p>
                <a:pPr lvl="2"/>
                <a:endParaRPr lang="el-GR" i="1" dirty="0">
                  <a:latin typeface="Calibri" panose="020F0502020204030204" pitchFamily="34" charset="0"/>
                  <a:cs typeface="Calibri" panose="020F0502020204030204" pitchFamily="34" charset="0"/>
                  <a:sym typeface="Wingdings" panose="05000000000000000000" pitchFamily="2" charset="2"/>
                </a:endParaRPr>
              </a:p>
              <a:p>
                <a:pPr lvl="3"/>
                <a:endParaRPr lang="en-US" i="1" dirty="0">
                  <a:latin typeface="Calibri" panose="020F0502020204030204" pitchFamily="34" charset="0"/>
                  <a:cs typeface="Calibri" panose="020F0502020204030204" pitchFamily="34" charset="0"/>
                  <a:sym typeface="Wingdings" panose="05000000000000000000" pitchFamily="2" charset="2"/>
                </a:endParaRPr>
              </a:p>
              <a:p>
                <a:pPr lvl="2"/>
                <a:endParaRPr lang="en-US"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81125"/>
                <a:ext cx="7872249" cy="4645930"/>
              </a:xfrm>
              <a:blipFill rotWithShape="0">
                <a:blip r:embed="rId3"/>
                <a:stretch>
                  <a:fillRect t="-1050"/>
                </a:stretch>
              </a:blipFill>
            </p:spPr>
            <p:txBody>
              <a:bodyPr/>
              <a:lstStyle/>
              <a:p>
                <a:r>
                  <a:rPr lang="el-GR">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624600" y="2696040"/>
              <a:ext cx="7830000" cy="4160160"/>
            </p14:xfrm>
          </p:contentPart>
        </mc:Choice>
        <mc:Fallback xmlns="">
          <p:pic>
            <p:nvPicPr>
              <p:cNvPr id="7" name="Ink 6"/>
              <p:cNvPicPr/>
              <p:nvPr/>
            </p:nvPicPr>
            <p:blipFill>
              <a:blip r:embed="rId6"/>
              <a:stretch>
                <a:fillRect/>
              </a:stretch>
            </p:blipFill>
            <p:spPr>
              <a:xfrm>
                <a:off x="615240" y="2686680"/>
                <a:ext cx="7848720" cy="4178880"/>
              </a:xfrm>
              <a:prstGeom prst="rect">
                <a:avLst/>
              </a:prstGeom>
            </p:spPr>
          </p:pic>
        </mc:Fallback>
      </mc:AlternateContent>
    </p:spTree>
    <p:extLst>
      <p:ext uri="{BB962C8B-B14F-4D97-AF65-F5344CB8AC3E}">
        <p14:creationId xmlns:p14="http://schemas.microsoft.com/office/powerpoint/2010/main" val="24560500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p:sp>
        <p:nvSpPr>
          <p:cNvPr id="3" name="Content Placeholder 2"/>
          <p:cNvSpPr>
            <a:spLocks noGrp="1"/>
          </p:cNvSpPr>
          <p:nvPr>
            <p:ph idx="1"/>
          </p:nvPr>
        </p:nvSpPr>
        <p:spPr>
          <a:xfrm>
            <a:off x="738352" y="1395094"/>
            <a:ext cx="7872249" cy="4645930"/>
          </a:xfrm>
        </p:spPr>
        <p:txBody>
          <a:bodyPr>
            <a:normAutofit/>
          </a:bodyPr>
          <a:lstStyle/>
          <a:p>
            <a:r>
              <a:rPr lang="el-GR" b="1" dirty="0">
                <a:latin typeface="Calibri" panose="020F0502020204030204" pitchFamily="34" charset="0"/>
                <a:cs typeface="Calibri" panose="020F0502020204030204" pitchFamily="34" charset="0"/>
              </a:rPr>
              <a:t>Διαφορά Δυναμικού</a:t>
            </a:r>
            <a:endParaRPr lang="en-US" i="1" dirty="0">
              <a:latin typeface="Calibri" panose="020F0502020204030204" pitchFamily="34" charset="0"/>
              <a:cs typeface="Calibri" panose="020F0502020204030204" pitchFamily="34" charset="0"/>
              <a:sym typeface="Wingdings" panose="05000000000000000000" pitchFamily="2" charset="2"/>
            </a:endParaRPr>
          </a:p>
          <a:p>
            <a:pPr lvl="1"/>
            <a:endParaRPr lang="el-GR"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Θα μελετήσουμε διαφορές δυναμικού </a:t>
            </a:r>
            <a:r>
              <a:rPr lang="el-GR" strike="sngStrike" dirty="0">
                <a:latin typeface="Calibri" panose="020F0502020204030204" pitchFamily="34" charset="0"/>
                <a:cs typeface="Calibri" panose="020F0502020204030204" pitchFamily="34" charset="0"/>
                <a:sym typeface="Wingdings" panose="05000000000000000000" pitchFamily="2" charset="2"/>
              </a:rPr>
              <a:t>σε δυο περιπτώσεις</a:t>
            </a:r>
          </a:p>
          <a:p>
            <a:pPr lvl="1"/>
            <a:endParaRPr lang="el-GR"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1. Δυναμικό από σημειακά φορτία</a:t>
            </a:r>
          </a:p>
          <a:p>
            <a:pPr lvl="1"/>
            <a:endParaRPr lang="el-GR" dirty="0">
              <a:latin typeface="Calibri" panose="020F0502020204030204" pitchFamily="34" charset="0"/>
              <a:cs typeface="Calibri" panose="020F0502020204030204" pitchFamily="34" charset="0"/>
              <a:sym typeface="Wingdings" panose="05000000000000000000" pitchFamily="2" charset="2"/>
            </a:endParaRPr>
          </a:p>
          <a:p>
            <a:pPr lvl="1"/>
            <a:r>
              <a:rPr lang="el-GR" strike="sngStrike" dirty="0">
                <a:latin typeface="Calibri" panose="020F0502020204030204" pitchFamily="34" charset="0"/>
                <a:cs typeface="Calibri" panose="020F0502020204030204" pitchFamily="34" charset="0"/>
                <a:sym typeface="Wingdings" panose="05000000000000000000" pitchFamily="2" charset="2"/>
              </a:rPr>
              <a:t>2. Δυναμικό από κατανομή φορτίου</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όχι φέτος )</a:t>
            </a:r>
          </a:p>
          <a:p>
            <a:pPr lvl="3"/>
            <a:endParaRPr lang="en-US" i="1" dirty="0">
              <a:latin typeface="Calibri" panose="020F0502020204030204" pitchFamily="34" charset="0"/>
              <a:cs typeface="Calibri" panose="020F0502020204030204" pitchFamily="34" charset="0"/>
              <a:sym typeface="Wingdings" panose="05000000000000000000" pitchFamily="2" charset="2"/>
            </a:endParaRPr>
          </a:p>
          <a:p>
            <a:pPr lvl="2"/>
            <a:endParaRPr lang="en-US" dirty="0">
              <a:latin typeface="Calibri" panose="020F0502020204030204" pitchFamily="34" charset="0"/>
              <a:cs typeface="Calibri" panose="020F0502020204030204" pitchFamily="34" charset="0"/>
              <a:sym typeface="Wingdings" panose="05000000000000000000" pitchFamily="2" charset="2"/>
            </a:endParaRP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2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p:grpSp>
        <p:nvGrpSpPr>
          <p:cNvPr id="5" name="Group 4"/>
          <p:cNvGrpSpPr/>
          <p:nvPr/>
        </p:nvGrpSpPr>
        <p:grpSpPr>
          <a:xfrm>
            <a:off x="5943602" y="1524000"/>
            <a:ext cx="2721031" cy="4643336"/>
            <a:chOff x="5943600" y="1524000"/>
            <a:chExt cx="2721031" cy="464333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524000"/>
              <a:ext cx="2721031" cy="4643336"/>
            </a:xfrm>
            <a:prstGeom prst="rect">
              <a:avLst/>
            </a:prstGeom>
          </p:spPr>
        </p:pic>
        <p:sp>
          <p:nvSpPr>
            <p:cNvPr id="7" name="Oval 6"/>
            <p:cNvSpPr/>
            <p:nvPr/>
          </p:nvSpPr>
          <p:spPr>
            <a:xfrm>
              <a:off x="6666688" y="2524328"/>
              <a:ext cx="152400" cy="162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mbria" panose="02040503050406030204"/>
                  <a:ea typeface="+mn-ea"/>
                  <a:cs typeface="+mn-cs"/>
                </a:rPr>
                <a:t>C</a:t>
              </a:r>
              <a:endParaRPr kumimoji="0" lang="el-GR"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8" name="Oval 7"/>
            <p:cNvSpPr/>
            <p:nvPr/>
          </p:nvSpPr>
          <p:spPr>
            <a:xfrm>
              <a:off x="7108031" y="3133726"/>
              <a:ext cx="114500" cy="114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mbria" panose="02040503050406030204"/>
                  <a:ea typeface="+mn-ea"/>
                  <a:cs typeface="+mn-cs"/>
                </a:rPr>
                <a:t>C</a:t>
              </a:r>
              <a:endParaRPr kumimoji="0" lang="el-GR" sz="11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gr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586250" cy="5181600"/>
              </a:xfrm>
            </p:spPr>
            <p:txBody>
              <a:bodyPr>
                <a:normAutofit fontScale="92500" lnSpcReduction="20000"/>
              </a:bodyPr>
              <a:lstStyle/>
              <a:p>
                <a:r>
                  <a:rPr lang="el-GR" b="1" dirty="0">
                    <a:latin typeface="Calibri" panose="020F0502020204030204" pitchFamily="34" charset="0"/>
                    <a:cs typeface="Calibri" panose="020F0502020204030204" pitchFamily="34" charset="0"/>
                    <a:sym typeface="Wingdings" panose="05000000000000000000" pitchFamily="2" charset="2"/>
                  </a:rPr>
                  <a:t>Ηλεκτρικό Δυναμικό από σημειακά φορτία</a:t>
                </a:r>
                <a:endParaRPr lang="en-US" b="1"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Μπορεί κανείς να δείξει ότι:</a:t>
                </a:r>
                <a:br>
                  <a:rPr lang="el-GR" dirty="0">
                    <a:latin typeface="Calibri" panose="020F0502020204030204" pitchFamily="34" charset="0"/>
                    <a:cs typeface="Calibri" panose="020F0502020204030204" pitchFamily="34" charset="0"/>
                    <a:sym typeface="Wingdings" panose="05000000000000000000" pitchFamily="2" charset="2"/>
                  </a:rPr>
                </a:br>
                <a:br>
                  <a:rPr lang="el-GR"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για δυο σημεία (Α), (Β) εντός ηλεκτρικού πεδίου πηγής φορτίου </a:t>
                </a:r>
                <a14:m>
                  <m:oMath xmlns:m="http://schemas.openxmlformats.org/officeDocument/2006/math">
                    <m:r>
                      <a:rPr lang="en-US" i="1" dirty="0" smtClean="0">
                        <a:latin typeface="Cambria Math" panose="02040503050406030204" pitchFamily="18" charset="0"/>
                        <a:sym typeface="Wingdings" panose="05000000000000000000" pitchFamily="2" charset="2"/>
                      </a:rPr>
                      <m:t>𝑞</m:t>
                    </m:r>
                  </m:oMath>
                </a14:m>
                <a:r>
                  <a:rPr lang="el-GR" dirty="0">
                    <a:latin typeface="Calibri" panose="020F0502020204030204" pitchFamily="34" charset="0"/>
                    <a:cs typeface="Calibri" panose="020F0502020204030204" pitchFamily="34" charset="0"/>
                    <a:sym typeface="Wingdings" panose="05000000000000000000" pitchFamily="2" charset="2"/>
                  </a:rPr>
                  <a:t> που απέχουν απόσταση</a:t>
                </a:r>
                <a:r>
                  <a:rPr lang="en-US" dirty="0">
                    <a:latin typeface="Calibri" panose="020F0502020204030204" pitchFamily="34" charset="0"/>
                    <a:cs typeface="Calibri" panose="020F0502020204030204" pitchFamily="34" charset="0"/>
                    <a:sym typeface="Wingdings" panose="05000000000000000000" pitchFamily="2" charset="2"/>
                  </a:rPr>
                  <a:t> </a:t>
                </a:r>
                <a14:m>
                  <m:oMath xmlns:m="http://schemas.openxmlformats.org/officeDocument/2006/math">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𝐴</m:t>
                        </m:r>
                      </m:sub>
                    </m:sSub>
                    <m:r>
                      <a:rPr lang="el-GR" b="0" i="1" smtClean="0">
                        <a:latin typeface="Cambria Math" panose="02040503050406030204" pitchFamily="18" charset="0"/>
                        <a:sym typeface="Wingdings" panose="05000000000000000000" pitchFamily="2" charset="2"/>
                      </a:rPr>
                      <m:t>,</m:t>
                    </m:r>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i="1">
                            <a:latin typeface="Cambria Math" panose="02040503050406030204" pitchFamily="18" charset="0"/>
                            <a:sym typeface="Wingdings" panose="05000000000000000000" pitchFamily="2" charset="2"/>
                          </a:rPr>
                          <m:t>𝐵</m:t>
                        </m:r>
                      </m:sub>
                    </m:sSub>
                  </m:oMath>
                </a14:m>
                <a:r>
                  <a:rPr lang="el-GR" dirty="0">
                    <a:latin typeface="Calibri" panose="020F0502020204030204" pitchFamily="34" charset="0"/>
                    <a:cs typeface="Calibri" panose="020F0502020204030204" pitchFamily="34" charset="0"/>
                    <a:sym typeface="Wingdings" panose="05000000000000000000" pitchFamily="2" charset="2"/>
                  </a:rPr>
                  <a:t> από την πηγή φορτίου, η διαφορά δυναμικού </a:t>
                </a:r>
                <a14:m>
                  <m:oMath xmlns:m="http://schemas.openxmlformats.org/officeDocument/2006/math">
                    <m:r>
                      <m:rPr>
                        <m:sty m:val="p"/>
                      </m:rPr>
                      <a:rPr lang="el-GR">
                        <a:latin typeface="Cambria Math" panose="02040503050406030204" pitchFamily="18" charset="0"/>
                        <a:sym typeface="Wingdings" panose="05000000000000000000" pitchFamily="2" charset="2"/>
                      </a:rPr>
                      <m:t>Δ</m:t>
                    </m:r>
                    <m:sSub>
                      <m:sSubPr>
                        <m:ctrlPr>
                          <a:rPr lang="en-US" i="1">
                            <a:latin typeface="Cambria Math" panose="02040503050406030204" pitchFamily="18" charset="0"/>
                            <a:sym typeface="Wingdings" panose="05000000000000000000" pitchFamily="2" charset="2"/>
                          </a:rPr>
                        </m:ctrlPr>
                      </m:sSubPr>
                      <m:e>
                        <m:r>
                          <m:rPr>
                            <m:sty m:val="p"/>
                          </m:rPr>
                          <a:rPr lang="en-US">
                            <a:latin typeface="Cambria Math" panose="02040503050406030204" pitchFamily="18" charset="0"/>
                            <a:sym typeface="Wingdings" panose="05000000000000000000" pitchFamily="2" charset="2"/>
                          </a:rPr>
                          <m:t>V</m:t>
                        </m:r>
                      </m:e>
                      <m:sub>
                        <m:r>
                          <a:rPr lang="en-US" i="1">
                            <a:latin typeface="Cambria Math" panose="02040503050406030204" pitchFamily="18" charset="0"/>
                            <a:sym typeface="Wingdings" panose="05000000000000000000" pitchFamily="2" charset="2"/>
                          </a:rPr>
                          <m:t>𝐴</m:t>
                        </m:r>
                        <m:r>
                          <a:rPr lang="en-US" i="1">
                            <a:latin typeface="Cambria Math" panose="02040503050406030204" pitchFamily="18" charset="0"/>
                            <a:sym typeface="Wingdings" panose="05000000000000000000" pitchFamily="2" charset="2"/>
                          </a:rPr>
                          <m:t>→</m:t>
                        </m:r>
                        <m:r>
                          <a:rPr lang="en-US" i="1">
                            <a:latin typeface="Cambria Math" panose="02040503050406030204" pitchFamily="18" charset="0"/>
                            <a:sym typeface="Wingdings" panose="05000000000000000000" pitchFamily="2" charset="2"/>
                          </a:rPr>
                          <m:t>𝐵</m:t>
                        </m:r>
                      </m:sub>
                    </m:sSub>
                  </m:oMath>
                </a14:m>
                <a:r>
                  <a:rPr lang="el-GR" dirty="0">
                    <a:latin typeface="Calibri" panose="020F0502020204030204" pitchFamily="34" charset="0"/>
                    <a:cs typeface="Calibri" panose="020F0502020204030204" pitchFamily="34" charset="0"/>
                    <a:sym typeface="Wingdings" panose="05000000000000000000" pitchFamily="2" charset="2"/>
                  </a:rPr>
                  <a:t> δίνεται από τη σχέση </a:t>
                </a:r>
              </a:p>
              <a:p>
                <a:pPr lvl="1"/>
                <a:endParaRPr lang="el-GR" sz="1800" i="1"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sym typeface="Wingdings" panose="05000000000000000000" pitchFamily="2" charset="2"/>
                        </a:rPr>
                        <m:t>Δ</m:t>
                      </m:r>
                      <m:sSub>
                        <m:sSubPr>
                          <m:ctrlPr>
                            <a:rPr lang="en-US" b="0" i="1" smtClean="0">
                              <a:latin typeface="Cambria Math" panose="02040503050406030204" pitchFamily="18" charset="0"/>
                              <a:sym typeface="Wingdings" panose="05000000000000000000" pitchFamily="2" charset="2"/>
                            </a:rPr>
                          </m:ctrlPr>
                        </m:sSubPr>
                        <m:e>
                          <m:r>
                            <m:rPr>
                              <m:sty m:val="p"/>
                            </m:rPr>
                            <a:rPr lang="en-US" b="0" i="0" smtClean="0">
                              <a:latin typeface="Cambria Math" panose="02040503050406030204" pitchFamily="18" charset="0"/>
                              <a:sym typeface="Wingdings" panose="05000000000000000000" pitchFamily="2" charset="2"/>
                            </a:rPr>
                            <m:t>V</m:t>
                          </m:r>
                        </m:e>
                        <m:sub>
                          <m:r>
                            <a:rPr lang="en-US" b="0" i="1" smtClean="0">
                              <a:latin typeface="Cambria Math" panose="02040503050406030204" pitchFamily="18" charset="0"/>
                              <a:sym typeface="Wingdings" panose="05000000000000000000" pitchFamily="2" charset="2"/>
                            </a:rPr>
                            <m:t>𝐴</m:t>
                          </m:r>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𝐵</m:t>
                          </m:r>
                        </m:sub>
                      </m:sSub>
                      <m:r>
                        <a:rPr lang="en-US" b="0" i="0" smtClean="0">
                          <a:latin typeface="Cambria Math" panose="02040503050406030204" pitchFamily="18" charset="0"/>
                          <a:sym typeface="Wingdings" panose="05000000000000000000" pitchFamily="2" charset="2"/>
                        </a:rPr>
                        <m:t>=</m:t>
                      </m:r>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𝑉</m:t>
                          </m:r>
                        </m:e>
                        <m:sub>
                          <m:r>
                            <a:rPr lang="en-US" i="1">
                              <a:latin typeface="Cambria Math" panose="02040503050406030204" pitchFamily="18" charset="0"/>
                              <a:sym typeface="Wingdings" panose="05000000000000000000" pitchFamily="2" charset="2"/>
                            </a:rPr>
                            <m:t>𝐵</m:t>
                          </m:r>
                        </m:sub>
                      </m:sSub>
                      <m:r>
                        <a:rPr lang="en-US" i="1">
                          <a:latin typeface="Cambria Math" panose="02040503050406030204" pitchFamily="18" charset="0"/>
                          <a:sym typeface="Wingdings" panose="05000000000000000000" pitchFamily="2" charset="2"/>
                        </a:rPr>
                        <m:t>−</m:t>
                      </m:r>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𝑉</m:t>
                          </m:r>
                        </m:e>
                        <m:sub>
                          <m:r>
                            <a:rPr lang="en-US" i="1">
                              <a:latin typeface="Cambria Math" panose="02040503050406030204" pitchFamily="18" charset="0"/>
                              <a:sym typeface="Wingdings" panose="05000000000000000000" pitchFamily="2" charset="2"/>
                            </a:rPr>
                            <m:t>𝐴</m:t>
                          </m:r>
                        </m:sub>
                      </m:sSub>
                      <m:r>
                        <a:rPr lang="en-US"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𝑘</m:t>
                          </m:r>
                        </m:e>
                        <m:sub>
                          <m:r>
                            <a:rPr lang="en-US" b="0" i="1" smtClean="0">
                              <a:latin typeface="Cambria Math" panose="02040503050406030204" pitchFamily="18" charset="0"/>
                              <a:sym typeface="Wingdings" panose="05000000000000000000" pitchFamily="2" charset="2"/>
                            </a:rPr>
                            <m:t>𝑒</m:t>
                          </m:r>
                        </m:sub>
                      </m:sSub>
                      <m:r>
                        <a:rPr lang="en-US" b="0" i="1" smtClean="0">
                          <a:latin typeface="Cambria Math" panose="02040503050406030204" pitchFamily="18" charset="0"/>
                          <a:sym typeface="Wingdings" panose="05000000000000000000" pitchFamily="2" charset="2"/>
                        </a:rPr>
                        <m:t>𝑞</m:t>
                      </m:r>
                      <m:d>
                        <m:dPr>
                          <m:ctrlPr>
                            <a:rPr lang="en-US" b="0" i="1" smtClean="0">
                              <a:latin typeface="Cambria Math" panose="02040503050406030204" pitchFamily="18" charset="0"/>
                              <a:sym typeface="Wingdings" panose="05000000000000000000" pitchFamily="2" charset="2"/>
                            </a:rPr>
                          </m:ctrlPr>
                        </m:dPr>
                        <m:e>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1</m:t>
                              </m:r>
                            </m:num>
                            <m:den>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𝐵</m:t>
                                  </m:r>
                                </m:sub>
                              </m:sSub>
                            </m:den>
                          </m:f>
                          <m:r>
                            <a:rPr lang="en-US" b="0" i="1" smtClean="0">
                              <a:latin typeface="Cambria Math" panose="02040503050406030204" pitchFamily="18" charset="0"/>
                              <a:sym typeface="Wingdings" panose="05000000000000000000" pitchFamily="2" charset="2"/>
                            </a:rPr>
                            <m:t>−</m:t>
                          </m:r>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1</m:t>
                              </m:r>
                            </m:num>
                            <m:den>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𝐴</m:t>
                                  </m:r>
                                </m:sub>
                              </m:sSub>
                            </m:den>
                          </m:f>
                        </m:e>
                      </m:d>
                    </m:oMath>
                  </m:oMathPara>
                </a14:m>
                <a:endParaRPr lang="en-US" dirty="0">
                  <a:latin typeface="Calibri" panose="020F0502020204030204" pitchFamily="34" charset="0"/>
                  <a:cs typeface="Calibri" panose="020F0502020204030204" pitchFamily="34" charset="0"/>
                  <a:sym typeface="Wingdings" panose="05000000000000000000" pitchFamily="2" charset="2"/>
                </a:endParaRPr>
              </a:p>
              <a:p>
                <a:pPr lvl="1"/>
                <a:endParaRPr lang="el-GR" sz="1400"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Βλέπετε ότι είναι </a:t>
                </a:r>
                <a:r>
                  <a:rPr lang="el-GR" b="1" dirty="0">
                    <a:latin typeface="Calibri" panose="020F0502020204030204" pitchFamily="34" charset="0"/>
                    <a:cs typeface="Calibri" panose="020F0502020204030204" pitchFamily="34" charset="0"/>
                    <a:sym typeface="Wingdings" panose="05000000000000000000" pitchFamily="2" charset="2"/>
                  </a:rPr>
                  <a:t>ανεξάρτητη της διαδρομής </a:t>
                </a:r>
                <a:r>
                  <a:rPr lang="el-GR" dirty="0">
                    <a:latin typeface="Calibri" panose="020F0502020204030204" pitchFamily="34" charset="0"/>
                    <a:cs typeface="Calibri" panose="020F0502020204030204" pitchFamily="34" charset="0"/>
                    <a:sym typeface="Wingdings" panose="05000000000000000000" pitchFamily="2" charset="2"/>
                  </a:rPr>
                  <a:t>από το (Α) στο (Β)</a:t>
                </a:r>
              </a:p>
              <a:p>
                <a:pPr lvl="2"/>
                <a:r>
                  <a:rPr lang="el-GR" dirty="0">
                    <a:latin typeface="Calibri" panose="020F0502020204030204" pitchFamily="34" charset="0"/>
                    <a:cs typeface="Calibri" panose="020F0502020204030204" pitchFamily="34" charset="0"/>
                    <a:sym typeface="Wingdings" panose="05000000000000000000" pitchFamily="2" charset="2"/>
                  </a:rPr>
                  <a:t>Το πεδίο είναι </a:t>
                </a:r>
                <a:r>
                  <a:rPr lang="el-GR" b="1" i="1" dirty="0">
                    <a:latin typeface="Calibri" panose="020F0502020204030204" pitchFamily="34" charset="0"/>
                    <a:cs typeface="Calibri" panose="020F0502020204030204" pitchFamily="34" charset="0"/>
                    <a:sym typeface="Wingdings" panose="05000000000000000000" pitchFamily="2" charset="2"/>
                  </a:rPr>
                  <a:t>συντηρητικό</a:t>
                </a:r>
                <a:endParaRPr lang="en-US" dirty="0">
                  <a:latin typeface="Calibri" panose="020F0502020204030204" pitchFamily="34" charset="0"/>
                  <a:cs typeface="Calibri" panose="020F0502020204030204" pitchFamily="34" charset="0"/>
                  <a:sym typeface="Wingdings" panose="05000000000000000000" pitchFamily="2" charset="2"/>
                </a:endParaRPr>
              </a:p>
              <a:p>
                <a:pPr lvl="1"/>
                <a:endParaRPr lang="el-GR" sz="1100"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Επίσης, εξαρτάται μόνο από τα </a:t>
                </a:r>
                <a14:m>
                  <m:oMath xmlns:m="http://schemas.openxmlformats.org/officeDocument/2006/math">
                    <m:sSub>
                      <m:sSubPr>
                        <m:ctrlPr>
                          <a:rPr lang="en-US"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𝑖</m:t>
                        </m:r>
                      </m:sub>
                    </m:sSub>
                  </m:oMath>
                </a14:m>
                <a:endParaRPr lang="en-US"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Ποια η σχέση για το ηλεκτρικό δυναμικό σε ένα τυχαίο σημείο </a:t>
                </a:r>
                <a14:m>
                  <m:oMath xmlns:m="http://schemas.openxmlformats.org/officeDocument/2006/math">
                    <m:r>
                      <a:rPr lang="en-US" i="1" dirty="0" smtClean="0">
                        <a:latin typeface="Cambria Math" panose="02040503050406030204" pitchFamily="18" charset="0"/>
                        <a:cs typeface="Calibri" panose="020F0502020204030204" pitchFamily="34" charset="0"/>
                        <a:sym typeface="Wingdings" panose="05000000000000000000" pitchFamily="2" charset="2"/>
                      </a:rPr>
                      <m:t>𝐶</m:t>
                    </m:r>
                  </m:oMath>
                </a14:m>
                <a:r>
                  <a:rPr lang="el-GR" dirty="0">
                    <a:latin typeface="Calibri" panose="020F0502020204030204" pitchFamily="34" charset="0"/>
                    <a:cs typeface="Calibri" panose="020F0502020204030204" pitchFamily="34" charset="0"/>
                    <a:sym typeface="Wingdings" panose="05000000000000000000" pitchFamily="2" charset="2"/>
                  </a:rPr>
                  <a:t>?</a:t>
                </a:r>
                <a:endParaRPr lang="en-US"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586250" cy="5181600"/>
              </a:xfrm>
              <a:blipFill>
                <a:blip r:embed="rId3"/>
                <a:stretch>
                  <a:fillRect t="-2000" r="-545" b="-941"/>
                </a:stretch>
              </a:blipFill>
            </p:spPr>
            <p:txBody>
              <a:bodyPr/>
              <a:lstStyle/>
              <a:p>
                <a:r>
                  <a:rPr lang="en-US">
                    <a:noFill/>
                  </a:rPr>
                  <a:t> </a:t>
                </a:r>
              </a:p>
            </p:txBody>
          </p:sp>
        </mc:Fallback>
      </mc:AlternateContent>
      <p:pic>
        <p:nvPicPr>
          <p:cNvPr id="9"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39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943602" y="914400"/>
            <a:ext cx="2721031" cy="3048000"/>
            <a:chOff x="5943600" y="1524000"/>
            <a:chExt cx="2721031" cy="304800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4357"/>
            <a:stretch/>
          </p:blipFill>
          <p:spPr>
            <a:xfrm>
              <a:off x="5943600" y="1524000"/>
              <a:ext cx="2721031" cy="3048000"/>
            </a:xfrm>
            <a:prstGeom prst="rect">
              <a:avLst/>
            </a:prstGeom>
          </p:spPr>
        </p:pic>
        <p:sp>
          <p:nvSpPr>
            <p:cNvPr id="6" name="Oval 5"/>
            <p:cNvSpPr/>
            <p:nvPr/>
          </p:nvSpPr>
          <p:spPr>
            <a:xfrm>
              <a:off x="6666688" y="2524328"/>
              <a:ext cx="152400" cy="162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mbria" panose="02040503050406030204"/>
                  <a:ea typeface="+mn-ea"/>
                  <a:cs typeface="+mn-cs"/>
                </a:rPr>
                <a:t>C</a:t>
              </a:r>
              <a:endParaRPr kumimoji="0" lang="el-GR" sz="18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sp>
          <p:nvSpPr>
            <p:cNvPr id="7" name="Oval 6"/>
            <p:cNvSpPr/>
            <p:nvPr/>
          </p:nvSpPr>
          <p:spPr>
            <a:xfrm>
              <a:off x="7108031" y="3133726"/>
              <a:ext cx="114500" cy="114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solidFill>
                  <a:effectLst/>
                  <a:uLnTx/>
                  <a:uFillTx/>
                  <a:latin typeface="Cambria" panose="02040503050406030204"/>
                  <a:ea typeface="+mn-ea"/>
                  <a:cs typeface="+mn-cs"/>
                </a:rPr>
                <a:t>C</a:t>
              </a:r>
              <a:endParaRPr kumimoji="0" lang="el-GR" sz="1100" b="1"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grpSp>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796050" cy="5181600"/>
              </a:xfrm>
            </p:spPr>
            <p:txBody>
              <a:bodyPr>
                <a:normAutofit fontScale="92500"/>
              </a:bodyPr>
              <a:lstStyle/>
              <a:p>
                <a:r>
                  <a:rPr lang="el-GR" b="1" dirty="0">
                    <a:latin typeface="Calibri" panose="020F0502020204030204" pitchFamily="34" charset="0"/>
                    <a:cs typeface="Calibri" panose="020F0502020204030204" pitchFamily="34" charset="0"/>
                    <a:sym typeface="Wingdings" panose="05000000000000000000" pitchFamily="2" charset="2"/>
                  </a:rPr>
                  <a:t>Ηλεκτρικό Δυναμικό από σημειακά φορτία</a:t>
                </a:r>
                <a:endParaRPr lang="el-GR"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Συνήθως θεωρούμε ότι </a:t>
                </a:r>
                <a14:m>
                  <m:oMath xmlns:m="http://schemas.openxmlformats.org/officeDocument/2006/math">
                    <m:r>
                      <a:rPr lang="en-US" b="0" i="1" smtClean="0">
                        <a:latin typeface="Cambria Math" panose="02040503050406030204" pitchFamily="18" charset="0"/>
                        <a:sym typeface="Wingdings" panose="05000000000000000000" pitchFamily="2" charset="2"/>
                      </a:rPr>
                      <m:t>𝑉</m:t>
                    </m:r>
                    <m:r>
                      <a:rPr lang="en-US" b="0" i="1" smtClean="0">
                        <a:latin typeface="Cambria Math" panose="02040503050406030204" pitchFamily="18" charset="0"/>
                        <a:sym typeface="Wingdings" panose="05000000000000000000" pitchFamily="2" charset="2"/>
                      </a:rPr>
                      <m:t>=0</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σε ένα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σημείο</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μακριά από την πηγή φορτίου,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με </a:t>
                </a:r>
                <a14:m>
                  <m:oMath xmlns:m="http://schemas.openxmlformats.org/officeDocument/2006/math">
                    <m:sSub>
                      <m:sSubPr>
                        <m:ctrlPr>
                          <a:rPr lang="el-GR"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l-GR" b="0" i="1" smtClean="0">
                            <a:latin typeface="Cambria Math" panose="02040503050406030204" pitchFamily="18" charset="0"/>
                            <a:sym typeface="Wingdings" panose="05000000000000000000" pitchFamily="2" charset="2"/>
                          </a:rPr>
                          <m:t>𝜇𝛼𝜅𝜌𝜄𝛼</m:t>
                        </m:r>
                      </m:sub>
                    </m:sSub>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ea typeface="Cambria Math" panose="02040503050406030204" pitchFamily="18" charset="0"/>
                        <a:sym typeface="Wingdings" panose="05000000000000000000" pitchFamily="2" charset="2"/>
                      </a:rPr>
                      <m:t>∞</m:t>
                    </m:r>
                  </m:oMath>
                </a14:m>
                <a:endParaRPr lang="en-US" dirty="0">
                  <a:latin typeface="Calibri" panose="020F0502020204030204" pitchFamily="34" charset="0"/>
                  <a:cs typeface="Calibri" panose="020F0502020204030204" pitchFamily="34" charset="0"/>
                  <a:sym typeface="Wingdings" panose="05000000000000000000" pitchFamily="2" charset="2"/>
                </a:endParaRPr>
              </a:p>
              <a:p>
                <a:pPr lvl="1"/>
                <a:r>
                  <a:rPr lang="el-GR" b="1" dirty="0">
                    <a:latin typeface="Calibri" panose="020F0502020204030204" pitchFamily="34" charset="0"/>
                    <a:cs typeface="Calibri" panose="020F0502020204030204" pitchFamily="34" charset="0"/>
                    <a:sym typeface="Wingdings" panose="05000000000000000000" pitchFamily="2" charset="2"/>
                  </a:rPr>
                  <a:t>Ηλεκτρικό δυναμικό </a:t>
                </a:r>
                <a14:m>
                  <m:oMath xmlns:m="http://schemas.openxmlformats.org/officeDocument/2006/math">
                    <m:sSub>
                      <m:sSubPr>
                        <m:ctrlPr>
                          <a:rPr lang="en-US" b="1" i="1" smtClean="0">
                            <a:latin typeface="Cambria Math" panose="02040503050406030204" pitchFamily="18" charset="0"/>
                            <a:sym typeface="Wingdings" panose="05000000000000000000" pitchFamily="2" charset="2"/>
                          </a:rPr>
                        </m:ctrlPr>
                      </m:sSubPr>
                      <m:e>
                        <m:r>
                          <a:rPr lang="en-US" b="1" i="1">
                            <a:latin typeface="Cambria Math" panose="02040503050406030204" pitchFamily="18" charset="0"/>
                            <a:sym typeface="Wingdings" panose="05000000000000000000" pitchFamily="2" charset="2"/>
                          </a:rPr>
                          <m:t>𝑽</m:t>
                        </m:r>
                      </m:e>
                      <m:sub>
                        <m:r>
                          <a:rPr lang="en-US" b="1" i="1" smtClean="0">
                            <a:latin typeface="Cambria Math" panose="02040503050406030204" pitchFamily="18" charset="0"/>
                            <a:sym typeface="Wingdings" panose="05000000000000000000" pitchFamily="2" charset="2"/>
                          </a:rPr>
                          <m:t>𝑪</m:t>
                        </m:r>
                      </m:sub>
                    </m:sSub>
                    <m:r>
                      <a:rPr lang="en-US" b="1" i="1">
                        <a:latin typeface="Cambria Math" panose="02040503050406030204" pitchFamily="18" charset="0"/>
                        <a:sym typeface="Wingdings" panose="05000000000000000000" pitchFamily="2" charset="2"/>
                      </a:rPr>
                      <m:t> </m:t>
                    </m:r>
                  </m:oMath>
                </a14:m>
                <a:r>
                  <a:rPr lang="el-GR" b="1" dirty="0">
                    <a:latin typeface="Calibri" panose="020F0502020204030204" pitchFamily="34" charset="0"/>
                    <a:cs typeface="Calibri" panose="020F0502020204030204" pitchFamily="34" charset="0"/>
                    <a:sym typeface="Wingdings" panose="05000000000000000000" pitchFamily="2" charset="2"/>
                  </a:rPr>
                  <a:t>λόγω σημειακού </a:t>
                </a:r>
                <a:br>
                  <a:rPr lang="en-US" b="1" dirty="0">
                    <a:latin typeface="Calibri" panose="020F0502020204030204" pitchFamily="34" charset="0"/>
                    <a:cs typeface="Calibri" panose="020F0502020204030204" pitchFamily="34" charset="0"/>
                    <a:sym typeface="Wingdings" panose="05000000000000000000" pitchFamily="2" charset="2"/>
                  </a:rPr>
                </a:br>
                <a:r>
                  <a:rPr lang="el-GR" b="1" dirty="0">
                    <a:latin typeface="Calibri" panose="020F0502020204030204" pitchFamily="34" charset="0"/>
                    <a:cs typeface="Calibri" panose="020F0502020204030204" pitchFamily="34" charset="0"/>
                    <a:sym typeface="Wingdings" panose="05000000000000000000" pitchFamily="2" charset="2"/>
                  </a:rPr>
                  <a:t>φορτίου σε απόσταση </a:t>
                </a:r>
                <a14:m>
                  <m:oMath xmlns:m="http://schemas.openxmlformats.org/officeDocument/2006/math">
                    <m:sSub>
                      <m:sSubPr>
                        <m:ctrlPr>
                          <a:rPr lang="en-US" b="1" i="1" smtClean="0">
                            <a:latin typeface="Cambria Math" panose="02040503050406030204" pitchFamily="18" charset="0"/>
                            <a:sym typeface="Wingdings" panose="05000000000000000000" pitchFamily="2" charset="2"/>
                          </a:rPr>
                        </m:ctrlPr>
                      </m:sSubPr>
                      <m:e>
                        <m:r>
                          <a:rPr lang="en-US" b="1" i="1" smtClean="0">
                            <a:latin typeface="Cambria Math" panose="02040503050406030204" pitchFamily="18" charset="0"/>
                            <a:sym typeface="Wingdings" panose="05000000000000000000" pitchFamily="2" charset="2"/>
                          </a:rPr>
                          <m:t>𝒓</m:t>
                        </m:r>
                      </m:e>
                      <m:sub>
                        <m:r>
                          <a:rPr lang="en-US" b="1" i="1" smtClean="0">
                            <a:latin typeface="Cambria Math" panose="02040503050406030204" pitchFamily="18" charset="0"/>
                            <a:sym typeface="Wingdings" panose="05000000000000000000" pitchFamily="2" charset="2"/>
                          </a:rPr>
                          <m:t>𝑪</m:t>
                        </m:r>
                      </m:sub>
                    </m:sSub>
                  </m:oMath>
                </a14:m>
                <a:r>
                  <a:rPr lang="en-US" b="1" dirty="0">
                    <a:latin typeface="Calibri" panose="020F0502020204030204" pitchFamily="34" charset="0"/>
                    <a:cs typeface="Calibri" panose="020F0502020204030204" pitchFamily="34" charset="0"/>
                    <a:sym typeface="Wingdings" panose="05000000000000000000" pitchFamily="2" charset="2"/>
                  </a:rPr>
                  <a:t> </a:t>
                </a:r>
                <a:r>
                  <a:rPr lang="el-GR" b="1" dirty="0">
                    <a:latin typeface="Calibri" panose="020F0502020204030204" pitchFamily="34" charset="0"/>
                    <a:cs typeface="Calibri" panose="020F0502020204030204" pitchFamily="34" charset="0"/>
                    <a:sym typeface="Wingdings" panose="05000000000000000000" pitchFamily="2" charset="2"/>
                  </a:rPr>
                  <a:t>από το φορτίο</a:t>
                </a:r>
                <a:r>
                  <a:rPr lang="el-GR" dirty="0">
                    <a:latin typeface="Calibri" panose="020F0502020204030204" pitchFamily="34" charset="0"/>
                    <a:cs typeface="Calibri" panose="020F0502020204030204" pitchFamily="34" charset="0"/>
                    <a:sym typeface="Wingdings" panose="05000000000000000000" pitchFamily="2" charset="2"/>
                  </a:rPr>
                  <a:t>: </a:t>
                </a:r>
                <a:endParaRPr lang="en-US" b="0" i="1"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𝐶</m:t>
                          </m:r>
                        </m:sub>
                      </m:sSub>
                      <m:r>
                        <a:rPr lang="en-US"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l-GR" b="0" i="1" smtClean="0">
                              <a:latin typeface="Cambria Math" panose="02040503050406030204" pitchFamily="18" charset="0"/>
                              <a:sym typeface="Wingdings" panose="05000000000000000000" pitchFamily="2" charset="2"/>
                            </a:rPr>
                            <m:t>𝜇𝛼𝜅𝜌𝜄𝛼</m:t>
                          </m:r>
                        </m:sub>
                      </m:sSub>
                      <m:r>
                        <a:rPr lang="en-US" b="0" i="1" smtClean="0">
                          <a:latin typeface="Cambria Math" panose="02040503050406030204" pitchFamily="18" charset="0"/>
                          <a:sym typeface="Wingdings" panose="05000000000000000000" pitchFamily="2" charset="2"/>
                        </a:rPr>
                        <m:t>=</m:t>
                      </m:r>
                      <m:sSub>
                        <m:sSubPr>
                          <m:ctrlPr>
                            <a:rPr lang="el-GR"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𝐶</m:t>
                          </m:r>
                        </m:sub>
                      </m:sSub>
                      <m:r>
                        <a:rPr lang="en-US" b="0" i="1" smtClean="0">
                          <a:latin typeface="Cambria Math" panose="02040503050406030204" pitchFamily="18" charset="0"/>
                          <a:sym typeface="Wingdings" panose="05000000000000000000" pitchFamily="2" charset="2"/>
                        </a:rPr>
                        <m:t>−0=</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𝑘</m:t>
                          </m:r>
                        </m:e>
                        <m:sub>
                          <m:r>
                            <a:rPr lang="en-US" b="0" i="1" smtClean="0">
                              <a:latin typeface="Cambria Math" panose="02040503050406030204" pitchFamily="18" charset="0"/>
                              <a:sym typeface="Wingdings" panose="05000000000000000000" pitchFamily="2" charset="2"/>
                            </a:rPr>
                            <m:t>𝑒</m:t>
                          </m:r>
                        </m:sub>
                      </m:sSub>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𝑞</m:t>
                          </m:r>
                        </m:num>
                        <m:den>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𝐶</m:t>
                              </m:r>
                            </m:sub>
                          </m:sSub>
                        </m:den>
                      </m:f>
                    </m:oMath>
                  </m:oMathPara>
                </a14:m>
                <a:endParaRPr lang="el-GR"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Άρα τελικά για οποιοδήποτε σημείο </a:t>
                </a:r>
                <a14:m>
                  <m:oMath xmlns:m="http://schemas.openxmlformats.org/officeDocument/2006/math">
                    <m:r>
                      <a:rPr lang="en-US" i="1" dirty="0" smtClean="0">
                        <a:latin typeface="Cambria Math" panose="02040503050406030204" pitchFamily="18" charset="0"/>
                        <a:cs typeface="Calibri" panose="020F0502020204030204" pitchFamily="34" charset="0"/>
                        <a:sym typeface="Wingdings" panose="05000000000000000000" pitchFamily="2" charset="2"/>
                      </a:rPr>
                      <m:t>𝐶</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σε απόσταση </a:t>
                </a:r>
                <a14:m>
                  <m:oMath xmlns:m="http://schemas.openxmlformats.org/officeDocument/2006/math">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i="1">
                            <a:latin typeface="Cambria Math" panose="02040503050406030204" pitchFamily="18" charset="0"/>
                            <a:sym typeface="Wingdings" panose="05000000000000000000" pitchFamily="2" charset="2"/>
                          </a:rPr>
                          <m:t>𝐶</m:t>
                        </m:r>
                      </m:sub>
                    </m:sSub>
                  </m:oMath>
                </a14:m>
                <a:r>
                  <a:rPr lang="el-GR" dirty="0">
                    <a:latin typeface="Calibri" panose="020F0502020204030204" pitchFamily="34" charset="0"/>
                    <a:cs typeface="Calibri" panose="020F0502020204030204" pitchFamily="34" charset="0"/>
                    <a:sym typeface="Wingdings" panose="05000000000000000000" pitchFamily="2" charset="2"/>
                  </a:rPr>
                  <a:t> από την πηγή </a:t>
                </a:r>
                <a14:m>
                  <m:oMath xmlns:m="http://schemas.openxmlformats.org/officeDocument/2006/math">
                    <m:r>
                      <a:rPr lang="en-US" i="1" dirty="0" smtClean="0">
                        <a:latin typeface="Cambria Math" panose="02040503050406030204" pitchFamily="18" charset="0"/>
                        <a:cs typeface="Calibri" panose="020F0502020204030204" pitchFamily="34" charset="0"/>
                        <a:sym typeface="Wingdings" panose="05000000000000000000" pitchFamily="2" charset="2"/>
                      </a:rPr>
                      <m:t>𝑞</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θα έχουμε </a:t>
                </a:r>
                <a:endParaRPr lang="el-GR" i="1"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𝑉</m:t>
                          </m:r>
                        </m:e>
                        <m:sub>
                          <m:r>
                            <a:rPr lang="en-US" i="1">
                              <a:latin typeface="Cambria Math" panose="02040503050406030204" pitchFamily="18" charset="0"/>
                              <a:sym typeface="Wingdings" panose="05000000000000000000" pitchFamily="2" charset="2"/>
                            </a:rPr>
                            <m:t>𝐶</m:t>
                          </m:r>
                        </m:sub>
                      </m:sSub>
                      <m:r>
                        <a:rPr lang="en-US" i="1">
                          <a:latin typeface="Cambria Math" panose="02040503050406030204" pitchFamily="18" charset="0"/>
                          <a:sym typeface="Wingdings" panose="05000000000000000000" pitchFamily="2" charset="2"/>
                        </a:rPr>
                        <m:t>=</m:t>
                      </m:r>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𝑘</m:t>
                          </m:r>
                        </m:e>
                        <m:sub>
                          <m:r>
                            <a:rPr lang="en-US" i="1">
                              <a:latin typeface="Cambria Math" panose="02040503050406030204" pitchFamily="18" charset="0"/>
                              <a:sym typeface="Wingdings" panose="05000000000000000000" pitchFamily="2" charset="2"/>
                            </a:rPr>
                            <m:t>𝑒</m:t>
                          </m:r>
                        </m:sub>
                      </m:sSub>
                      <m:f>
                        <m:fPr>
                          <m:ctrlPr>
                            <a:rPr lang="en-US" i="1">
                              <a:latin typeface="Cambria Math" panose="02040503050406030204" pitchFamily="18" charset="0"/>
                              <a:sym typeface="Wingdings" panose="05000000000000000000" pitchFamily="2" charset="2"/>
                            </a:rPr>
                          </m:ctrlPr>
                        </m:fPr>
                        <m:num>
                          <m:r>
                            <a:rPr lang="en-US" i="1">
                              <a:latin typeface="Cambria Math" panose="02040503050406030204" pitchFamily="18" charset="0"/>
                              <a:sym typeface="Wingdings" panose="05000000000000000000" pitchFamily="2" charset="2"/>
                            </a:rPr>
                            <m:t>𝑞</m:t>
                          </m:r>
                        </m:num>
                        <m:den>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i="1">
                                  <a:latin typeface="Cambria Math" panose="02040503050406030204" pitchFamily="18" charset="0"/>
                                  <a:sym typeface="Wingdings" panose="05000000000000000000" pitchFamily="2" charset="2"/>
                                </a:rPr>
                                <m:t>𝐶</m:t>
                              </m:r>
                            </m:sub>
                          </m:sSub>
                        </m:den>
                      </m:f>
                    </m:oMath>
                  </m:oMathPara>
                </a14:m>
                <a:endParaRPr lang="en-US"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Για πολλές πηγές φορτίου, </a:t>
                </a:r>
                <a:endParaRPr lang="en-US" sz="1200" i="1"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𝑐</m:t>
                          </m:r>
                        </m:sub>
                      </m:sSub>
                      <m:r>
                        <a:rPr lang="en-US" i="1">
                          <a:latin typeface="Cambria Math" panose="02040503050406030204" pitchFamily="18" charset="0"/>
                          <a:sym typeface="Wingdings" panose="05000000000000000000" pitchFamily="2" charset="2"/>
                        </a:rPr>
                        <m:t>=</m:t>
                      </m:r>
                      <m:nary>
                        <m:naryPr>
                          <m:chr m:val="∑"/>
                          <m:subHide m:val="on"/>
                          <m:supHide m:val="on"/>
                          <m:ctrlPr>
                            <a:rPr lang="en-US" b="0" i="1">
                              <a:latin typeface="Cambria Math" panose="02040503050406030204" pitchFamily="18" charset="0"/>
                              <a:sym typeface="Wingdings" panose="05000000000000000000" pitchFamily="2" charset="2"/>
                            </a:rPr>
                          </m:ctrlPr>
                        </m:naryPr>
                        <m:sub/>
                        <m:sup/>
                        <m:e>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𝑖</m:t>
                              </m:r>
                            </m:sub>
                          </m:sSub>
                        </m:e>
                      </m:nary>
                      <m:r>
                        <a:rPr lang="en-US" b="0" i="1" smtClean="0">
                          <a:latin typeface="Cambria Math" panose="02040503050406030204" pitchFamily="18" charset="0"/>
                          <a:sym typeface="Wingdings" panose="05000000000000000000" pitchFamily="2" charset="2"/>
                        </a:rPr>
                        <m:t>=</m:t>
                      </m:r>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𝑘</m:t>
                          </m:r>
                        </m:e>
                        <m:sub>
                          <m:r>
                            <a:rPr lang="en-US" i="1">
                              <a:latin typeface="Cambria Math" panose="02040503050406030204" pitchFamily="18" charset="0"/>
                              <a:sym typeface="Wingdings" panose="05000000000000000000" pitchFamily="2" charset="2"/>
                            </a:rPr>
                            <m:t>𝑒</m:t>
                          </m:r>
                        </m:sub>
                      </m:sSub>
                      <m:nary>
                        <m:naryPr>
                          <m:chr m:val="∑"/>
                          <m:supHide m:val="on"/>
                          <m:ctrlPr>
                            <a:rPr lang="en-US" i="1" smtClean="0">
                              <a:latin typeface="Cambria Math" panose="02040503050406030204" pitchFamily="18" charset="0"/>
                              <a:sym typeface="Wingdings" panose="05000000000000000000" pitchFamily="2" charset="2"/>
                            </a:rPr>
                          </m:ctrlPr>
                        </m:naryPr>
                        <m:sub>
                          <m:r>
                            <m:rPr>
                              <m:brk m:alnAt="7"/>
                            </m:rPr>
                            <a:rPr lang="en-US" b="0" i="1" smtClean="0">
                              <a:latin typeface="Cambria Math" panose="02040503050406030204" pitchFamily="18" charset="0"/>
                              <a:sym typeface="Wingdings" panose="05000000000000000000" pitchFamily="2" charset="2"/>
                            </a:rPr>
                            <m:t>𝑖</m:t>
                          </m:r>
                        </m:sub>
                        <m:sup/>
                        <m:e>
                          <m:f>
                            <m:fPr>
                              <m:ctrlPr>
                                <a:rPr lang="en-US" i="1">
                                  <a:latin typeface="Cambria Math" panose="02040503050406030204" pitchFamily="18" charset="0"/>
                                  <a:sym typeface="Wingdings" panose="05000000000000000000" pitchFamily="2" charset="2"/>
                                </a:rPr>
                              </m:ctrlPr>
                            </m:fPr>
                            <m:num>
                              <m:sSub>
                                <m:sSubPr>
                                  <m:ctrlPr>
                                    <a:rPr lang="en-US"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𝑞</m:t>
                                  </m:r>
                                </m:e>
                                <m:sub>
                                  <m:r>
                                    <a:rPr lang="en-US" b="0" i="1" smtClean="0">
                                      <a:latin typeface="Cambria Math" panose="02040503050406030204" pitchFamily="18" charset="0"/>
                                      <a:sym typeface="Wingdings" panose="05000000000000000000" pitchFamily="2" charset="2"/>
                                    </a:rPr>
                                    <m:t>𝑖</m:t>
                                  </m:r>
                                </m:sub>
                              </m:sSub>
                            </m:num>
                            <m:den>
                              <m:sSub>
                                <m:sSubPr>
                                  <m:ctrlPr>
                                    <a:rPr lang="en-US"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𝑖</m:t>
                                  </m:r>
                                </m:sub>
                              </m:sSub>
                            </m:den>
                          </m:f>
                        </m:e>
                      </m:nary>
                    </m:oMath>
                  </m:oMathPara>
                </a14:m>
                <a:endParaRPr lang="en-US"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796050" cy="5181600"/>
              </a:xfrm>
              <a:blipFill>
                <a:blip r:embed="rId3"/>
                <a:stretch>
                  <a:fillRect t="-824"/>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4509000" y="5861520"/>
              <a:ext cx="360" cy="6120"/>
            </p14:xfrm>
          </p:contentPart>
        </mc:Choice>
        <mc:Fallback xmlns="">
          <p:pic>
            <p:nvPicPr>
              <p:cNvPr id="10" name="Ink 9"/>
              <p:cNvPicPr/>
              <p:nvPr/>
            </p:nvPicPr>
            <p:blipFill>
              <a:blip r:embed="rId5"/>
              <a:stretch>
                <a:fillRect/>
              </a:stretch>
            </p:blipFill>
            <p:spPr>
              <a:xfrm>
                <a:off x="4506480" y="5859000"/>
                <a:ext cx="5400" cy="11160"/>
              </a:xfrm>
              <a:prstGeom prst="rect">
                <a:avLst/>
              </a:prstGeom>
            </p:spPr>
          </p:pic>
        </mc:Fallback>
      </mc:AlternateContent>
      <p:pic>
        <p:nvPicPr>
          <p:cNvPr id="11"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Στρογγύλεμα γωνιών 11">
            <a:extLst>
              <a:ext uri="{FF2B5EF4-FFF2-40B4-BE49-F238E27FC236}">
                <a16:creationId xmlns:a16="http://schemas.microsoft.com/office/drawing/2014/main" id="{59DB4726-1949-A0B1-ABDC-5E1321FECB9A}"/>
              </a:ext>
            </a:extLst>
          </p:cNvPr>
          <p:cNvSpPr/>
          <p:nvPr/>
        </p:nvSpPr>
        <p:spPr>
          <a:xfrm>
            <a:off x="3733802" y="4600577"/>
            <a:ext cx="1599119" cy="68404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109738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49" y="1371600"/>
                <a:ext cx="8024648" cy="5181600"/>
              </a:xfrm>
              <a:noFill/>
            </p:spPr>
            <p:txBody>
              <a:bodyPr>
                <a:normAutofit/>
              </a:bodyPr>
              <a:lstStyle/>
              <a:p>
                <a:r>
                  <a:rPr lang="el-GR" b="1" dirty="0">
                    <a:latin typeface="Calibri" panose="020F0502020204030204" pitchFamily="34" charset="0"/>
                    <a:cs typeface="Calibri" panose="020F0502020204030204" pitchFamily="34" charset="0"/>
                    <a:sym typeface="Wingdings" panose="05000000000000000000" pitchFamily="2" charset="2"/>
                  </a:rPr>
                  <a:t>Ηλεκτρικό Δυναμικό από σημειακά </a:t>
                </a:r>
                <a:br>
                  <a:rPr lang="en-US" b="1" dirty="0">
                    <a:latin typeface="Calibri" panose="020F0502020204030204" pitchFamily="34" charset="0"/>
                    <a:cs typeface="Calibri" panose="020F0502020204030204" pitchFamily="34" charset="0"/>
                    <a:sym typeface="Wingdings" panose="05000000000000000000" pitchFamily="2" charset="2"/>
                  </a:rPr>
                </a:br>
                <a:r>
                  <a:rPr lang="el-GR" b="1" dirty="0">
                    <a:latin typeface="Calibri" panose="020F0502020204030204" pitchFamily="34" charset="0"/>
                    <a:cs typeface="Calibri" panose="020F0502020204030204" pitchFamily="34" charset="0"/>
                    <a:sym typeface="Wingdings" panose="05000000000000000000" pitchFamily="2" charset="2"/>
                  </a:rPr>
                  <a:t>φορτία</a:t>
                </a:r>
                <a:endParaRPr lang="en-US" b="1"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Για ένα φορτίο </a:t>
                </a:r>
                <a14:m>
                  <m:oMath xmlns:m="http://schemas.openxmlformats.org/officeDocument/2006/math">
                    <m:sSub>
                      <m:sSubPr>
                        <m:ctrlPr>
                          <a:rPr lang="el-GR"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𝑞</m:t>
                        </m:r>
                      </m:e>
                      <m:sub>
                        <m:r>
                          <a:rPr lang="el-GR" b="0" i="1" smtClean="0">
                            <a:latin typeface="Cambria Math" panose="02040503050406030204" pitchFamily="18" charset="0"/>
                            <a:sym typeface="Wingdings" panose="05000000000000000000" pitchFamily="2" charset="2"/>
                          </a:rPr>
                          <m:t>2</m:t>
                        </m:r>
                      </m:sub>
                    </m:sSub>
                    <m:r>
                      <a:rPr lang="en-US" b="0" i="1" smtClean="0">
                        <a:latin typeface="Cambria Math" panose="02040503050406030204" pitchFamily="18" charset="0"/>
                        <a:sym typeface="Wingdings" panose="05000000000000000000" pitchFamily="2" charset="2"/>
                      </a:rPr>
                      <m:t> </m:t>
                    </m:r>
                  </m:oMath>
                </a14:m>
                <a:r>
                  <a:rPr lang="el-GR" dirty="0">
                    <a:latin typeface="Calibri" panose="020F0502020204030204" pitchFamily="34" charset="0"/>
                    <a:cs typeface="Calibri" panose="020F0502020204030204" pitchFamily="34" charset="0"/>
                    <a:sym typeface="Wingdings" panose="05000000000000000000" pitchFamily="2" charset="2"/>
                  </a:rPr>
                  <a:t>που έρχεται στο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πεδίο πηγής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𝑞</m:t>
                        </m:r>
                      </m:e>
                      <m:sub>
                        <m:r>
                          <a:rPr lang="el-GR" b="0" i="1" smtClean="0">
                            <a:latin typeface="Cambria Math" panose="02040503050406030204" pitchFamily="18" charset="0"/>
                            <a:sym typeface="Wingdings" panose="05000000000000000000" pitchFamily="2" charset="2"/>
                          </a:rPr>
                          <m:t>1</m:t>
                        </m:r>
                      </m:sub>
                    </m:sSub>
                    <m:r>
                      <a:rPr lang="el-GR" b="0" i="1" smtClean="0">
                        <a:latin typeface="Cambria Math" panose="02040503050406030204" pitchFamily="18" charset="0"/>
                        <a:sym typeface="Wingdings" panose="05000000000000000000" pitchFamily="2" charset="2"/>
                      </a:rPr>
                      <m:t>&gt;0</m:t>
                    </m:r>
                  </m:oMath>
                </a14:m>
                <a:r>
                  <a:rPr lang="el-GR" dirty="0">
                    <a:latin typeface="Calibri" panose="020F0502020204030204" pitchFamily="34" charset="0"/>
                    <a:cs typeface="Calibri" panose="020F0502020204030204" pitchFamily="34" charset="0"/>
                    <a:sym typeface="Wingdings" panose="05000000000000000000" pitchFamily="2" charset="2"/>
                  </a:rPr>
                  <a:t> σε απόσταση </a:t>
                </a:r>
                <a14:m>
                  <m:oMath xmlns:m="http://schemas.openxmlformats.org/officeDocument/2006/math">
                    <m:sSub>
                      <m:sSubPr>
                        <m:ctrlPr>
                          <a:rPr lang="el-GR"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12</m:t>
                        </m:r>
                      </m:sub>
                    </m:sSub>
                  </m:oMath>
                </a14:m>
                <a:r>
                  <a:rPr lang="el-GR" dirty="0">
                    <a:latin typeface="Calibri" panose="020F0502020204030204" pitchFamily="34" charset="0"/>
                    <a:cs typeface="Calibri" panose="020F0502020204030204" pitchFamily="34" charset="0"/>
                    <a:sym typeface="Wingdings" panose="05000000000000000000" pitchFamily="2" charset="2"/>
                  </a:rPr>
                  <a:t>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(θέση </a:t>
                </a:r>
                <a14:m>
                  <m:oMath xmlns:m="http://schemas.openxmlformats.org/officeDocument/2006/math">
                    <m:r>
                      <a:rPr lang="en-US" i="1" dirty="0" smtClean="0">
                        <a:latin typeface="Cambria Math" panose="02040503050406030204" pitchFamily="18" charset="0"/>
                        <a:cs typeface="Calibri" panose="020F0502020204030204" pitchFamily="34" charset="0"/>
                        <a:sym typeface="Wingdings" panose="05000000000000000000" pitchFamily="2" charset="2"/>
                      </a:rPr>
                      <m:t>𝐶</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μέσω </a:t>
                </a:r>
                <a:r>
                  <a:rPr lang="el-GR" b="1" dirty="0">
                    <a:latin typeface="Calibri" panose="020F0502020204030204" pitchFamily="34" charset="0"/>
                    <a:cs typeface="Calibri" panose="020F0502020204030204" pitchFamily="34" charset="0"/>
                    <a:sym typeface="Wingdings" panose="05000000000000000000" pitchFamily="2" charset="2"/>
                  </a:rPr>
                  <a:t>εξωτερικής</a:t>
                </a:r>
                <a:r>
                  <a:rPr lang="el-GR" dirty="0">
                    <a:latin typeface="Calibri" panose="020F0502020204030204" pitchFamily="34" charset="0"/>
                    <a:cs typeface="Calibri" panose="020F0502020204030204" pitchFamily="34" charset="0"/>
                    <a:sym typeface="Wingdings" panose="05000000000000000000" pitchFamily="2" charset="2"/>
                  </a:rPr>
                  <a:t> δύναμης </a:t>
                </a:r>
                <a:br>
                  <a:rPr lang="en-US" dirty="0">
                    <a:latin typeface="Calibri" panose="020F0502020204030204" pitchFamily="34" charset="0"/>
                    <a:cs typeface="Calibri" panose="020F0502020204030204" pitchFamily="34" charset="0"/>
                    <a:sym typeface="Wingdings" panose="05000000000000000000" pitchFamily="2" charset="2"/>
                  </a:rPr>
                </a:br>
                <a:r>
                  <a:rPr lang="el-GR" dirty="0">
                    <a:latin typeface="Calibri" panose="020F0502020204030204" pitchFamily="34" charset="0"/>
                    <a:cs typeface="Calibri" panose="020F0502020204030204" pitchFamily="34" charset="0"/>
                    <a:sym typeface="Wingdings" panose="05000000000000000000" pitchFamily="2" charset="2"/>
                  </a:rPr>
                  <a:t>έργου </a:t>
                </a:r>
                <a14:m>
                  <m:oMath xmlns:m="http://schemas.openxmlformats.org/officeDocument/2006/math">
                    <m:sSub>
                      <m:sSubPr>
                        <m:ctrlPr>
                          <a:rPr lang="el-GR"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𝑊</m:t>
                        </m:r>
                      </m:e>
                      <m:sub>
                        <m:r>
                          <a:rPr lang="en-US" b="0" i="1" smtClean="0">
                            <a:latin typeface="Cambria Math" panose="02040503050406030204" pitchFamily="18" charset="0"/>
                            <a:sym typeface="Wingdings" panose="05000000000000000000" pitchFamily="2" charset="2"/>
                          </a:rPr>
                          <m:t>𝑒𝑥𝑡</m:t>
                        </m:r>
                      </m:sub>
                    </m:sSub>
                  </m:oMath>
                </a14:m>
                <a:endParaRPr lang="el-GR" b="0"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Το φορτίο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𝑞</m:t>
                        </m:r>
                      </m:e>
                      <m:sub>
                        <m:r>
                          <a:rPr lang="el-GR" i="1">
                            <a:latin typeface="Cambria Math" panose="02040503050406030204" pitchFamily="18" charset="0"/>
                            <a:sym typeface="Wingdings" panose="05000000000000000000" pitchFamily="2" charset="2"/>
                          </a:rPr>
                          <m:t>2</m:t>
                        </m:r>
                      </m:sub>
                    </m:sSub>
                  </m:oMath>
                </a14:m>
                <a:r>
                  <a:rPr lang="en-US" b="0" dirty="0">
                    <a:latin typeface="Calibri" panose="020F0502020204030204" pitchFamily="34" charset="0"/>
                    <a:cs typeface="Calibri" panose="020F0502020204030204" pitchFamily="34" charset="0"/>
                    <a:sym typeface="Wingdings" panose="05000000000000000000" pitchFamily="2" charset="2"/>
                  </a:rPr>
                  <a:t> </a:t>
                </a:r>
                <a:r>
                  <a:rPr lang="el-GR" b="0" dirty="0">
                    <a:latin typeface="Calibri" panose="020F0502020204030204" pitchFamily="34" charset="0"/>
                    <a:cs typeface="Calibri" panose="020F0502020204030204" pitchFamily="34" charset="0"/>
                    <a:sym typeface="Wingdings" panose="05000000000000000000" pitchFamily="2" charset="2"/>
                  </a:rPr>
                  <a:t>έρχεται από πολύ «μακριά»</a:t>
                </a:r>
                <a:r>
                  <a:rPr lang="en-US" b="0" dirty="0">
                    <a:latin typeface="Calibri" panose="020F0502020204030204" pitchFamily="34" charset="0"/>
                    <a:cs typeface="Calibri" panose="020F0502020204030204" pitchFamily="34" charset="0"/>
                    <a:sym typeface="Wingdings" panose="05000000000000000000" pitchFamily="2" charset="2"/>
                  </a:rPr>
                  <a:t>:</a:t>
                </a:r>
                <a:endParaRPr lang="en-US" dirty="0">
                  <a:latin typeface="Calibri" panose="020F0502020204030204" pitchFamily="34" charset="0"/>
                  <a:cs typeface="Calibri" panose="020F0502020204030204" pitchFamily="34" charset="0"/>
                  <a:sym typeface="Wingdings" panose="05000000000000000000" pitchFamily="2" charset="2"/>
                </a:endParaRPr>
              </a:p>
              <a:p>
                <a:pPr lvl="1"/>
                <a:endParaRPr lang="en-US" sz="1100" i="1" dirty="0">
                  <a:latin typeface="Cambria Math" panose="02040503050406030204" pitchFamily="18"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l-GR" b="0" i="1" smtClean="0">
                              <a:latin typeface="Cambria Math" panose="02040503050406030204" pitchFamily="18" charset="0"/>
                              <a:sym typeface="Wingdings" panose="05000000000000000000" pitchFamily="2" charset="2"/>
                            </a:rPr>
                            <m:t>𝜇𝛼𝜅𝜌𝜄</m:t>
                          </m:r>
                          <m:r>
                            <a:rPr lang="en-US" b="0" i="1" smtClean="0">
                              <a:latin typeface="Cambria Math" panose="02040503050406030204" pitchFamily="18" charset="0"/>
                              <a:sym typeface="Wingdings" panose="05000000000000000000" pitchFamily="2" charset="2"/>
                            </a:rPr>
                            <m:t>𝑎</m:t>
                          </m:r>
                        </m:sub>
                      </m:sSub>
                      <m:r>
                        <a:rPr lang="en-US" b="0" i="1" smtClean="0">
                          <a:latin typeface="Cambria Math" panose="02040503050406030204" pitchFamily="18" charset="0"/>
                          <a:sym typeface="Wingdings" panose="05000000000000000000" pitchFamily="2" charset="2"/>
                        </a:rPr>
                        <m:t>=0</m:t>
                      </m:r>
                    </m:oMath>
                  </m:oMathPara>
                </a14:m>
                <a:endParaRPr lang="en-US" b="0" dirty="0">
                  <a:latin typeface="Calibri" panose="020F0502020204030204" pitchFamily="34" charset="0"/>
                  <a:cs typeface="Calibri" panose="020F0502020204030204" pitchFamily="34" charset="0"/>
                  <a:sym typeface="Wingdings" panose="05000000000000000000" pitchFamily="2" charset="2"/>
                </a:endParaRPr>
              </a:p>
              <a:p>
                <a:pPr lvl="2"/>
                <a:endParaRPr lang="en-US" sz="1100" dirty="0">
                  <a:latin typeface="Calibri" panose="020F0502020204030204" pitchFamily="34" charset="0"/>
                  <a:cs typeface="Calibri" panose="020F0502020204030204" pitchFamily="34" charset="0"/>
                  <a:sym typeface="Wingdings" panose="05000000000000000000" pitchFamily="2" charset="2"/>
                </a:endParaRPr>
              </a:p>
              <a:p>
                <a:pPr lvl="2"/>
                <a:r>
                  <a:rPr lang="el-GR" dirty="0">
                    <a:latin typeface="Calibri" panose="020F0502020204030204" pitchFamily="34" charset="0"/>
                    <a:cs typeface="Calibri" panose="020F0502020204030204" pitchFamily="34" charset="0"/>
                    <a:sym typeface="Wingdings" panose="05000000000000000000" pitchFamily="2" charset="2"/>
                  </a:rPr>
                  <a:t>Όταν το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𝑞</m:t>
                        </m:r>
                      </m:e>
                      <m:sub>
                        <m:r>
                          <a:rPr lang="el-GR" i="1">
                            <a:latin typeface="Cambria Math" panose="02040503050406030204" pitchFamily="18" charset="0"/>
                            <a:sym typeface="Wingdings" panose="05000000000000000000" pitchFamily="2" charset="2"/>
                          </a:rPr>
                          <m:t>2</m:t>
                        </m:r>
                      </m:sub>
                    </m:sSub>
                  </m:oMath>
                </a14:m>
                <a:r>
                  <a:rPr lang="el-GR" b="0" dirty="0">
                    <a:latin typeface="Calibri" panose="020F0502020204030204" pitchFamily="34" charset="0"/>
                    <a:cs typeface="Calibri" panose="020F0502020204030204" pitchFamily="34" charset="0"/>
                    <a:sym typeface="Wingdings" panose="05000000000000000000" pitchFamily="2" charset="2"/>
                  </a:rPr>
                  <a:t> βρίσκεται «μακριά», η ηλεκτρική δυναμική ενέργεια του συστήματος των φορτίων θεωρείται μηδενική</a:t>
                </a:r>
              </a:p>
              <a:p>
                <a:pPr lvl="2"/>
                <a:r>
                  <a:rPr lang="el-GR" dirty="0">
                    <a:latin typeface="Calibri" panose="020F0502020204030204" pitchFamily="34" charset="0"/>
                    <a:cs typeface="Calibri" panose="020F0502020204030204" pitchFamily="34" charset="0"/>
                    <a:sym typeface="Wingdings" panose="05000000000000000000" pitchFamily="2" charset="2"/>
                  </a:rPr>
                  <a:t>Το έργο </a:t>
                </a:r>
                <a14:m>
                  <m:oMath xmlns:m="http://schemas.openxmlformats.org/officeDocument/2006/math">
                    <m:sSub>
                      <m:sSubPr>
                        <m:ctrlPr>
                          <a:rPr lang="en-US" b="0" i="1" smtClean="0">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𝑊</m:t>
                        </m:r>
                      </m:e>
                      <m:sub>
                        <m:r>
                          <a:rPr lang="en-US" b="0" i="1" smtClean="0">
                            <a:latin typeface="Cambria Math" panose="02040503050406030204" pitchFamily="18" charset="0"/>
                            <a:sym typeface="Wingdings" panose="05000000000000000000" pitchFamily="2" charset="2"/>
                          </a:rPr>
                          <m:t>𝑒𝑥𝑡</m:t>
                        </m:r>
                      </m:sub>
                    </m:sSub>
                    <m:r>
                      <a:rPr lang="en-US" i="1">
                        <a:latin typeface="Cambria Math" panose="02040503050406030204" pitchFamily="18" charset="0"/>
                        <a:sym typeface="Wingdings" panose="05000000000000000000" pitchFamily="2" charset="2"/>
                      </a:rPr>
                      <m:t> </m:t>
                    </m:r>
                  </m:oMath>
                </a14:m>
                <a:r>
                  <a:rPr lang="el-GR" dirty="0">
                    <a:latin typeface="Calibri" panose="020F0502020204030204" pitchFamily="34" charset="0"/>
                    <a:cs typeface="Calibri" panose="020F0502020204030204" pitchFamily="34" charset="0"/>
                    <a:sym typeface="Wingdings" panose="05000000000000000000" pitchFamily="2" charset="2"/>
                  </a:rPr>
                  <a:t>μετατρέπεται σε ηλεκτρική δυναμική ενέργεια </a:t>
                </a:r>
                <a14:m>
                  <m:oMath xmlns:m="http://schemas.openxmlformats.org/officeDocument/2006/math">
                    <m:sSub>
                      <m:sSubPr>
                        <m:ctrlPr>
                          <a:rPr lang="el-GR"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𝑈</m:t>
                        </m:r>
                      </m:e>
                      <m:sub>
                        <m:r>
                          <a:rPr lang="en-US" b="0" i="1" smtClean="0">
                            <a:latin typeface="Cambria Math" panose="02040503050406030204" pitchFamily="18" charset="0"/>
                            <a:sym typeface="Wingdings" panose="05000000000000000000" pitchFamily="2" charset="2"/>
                          </a:rPr>
                          <m:t>𝑒</m:t>
                        </m:r>
                      </m:sub>
                    </m:sSub>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του συστήματος των φορτίων</a:t>
                </a:r>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δηλ. </a:t>
                </a:r>
                <a:endParaRPr lang="en-US" i="1" dirty="0">
                  <a:latin typeface="Cambria Math" panose="02040503050406030204" pitchFamily="18" charset="0"/>
                  <a:sym typeface="Wingdings" panose="05000000000000000000" pitchFamily="2" charset="2"/>
                </a:endParaRPr>
              </a:p>
              <a:p>
                <a:pPr marL="685800" lvl="2" indent="0">
                  <a:buNone/>
                </a:pPr>
                <a:r>
                  <a:rPr lang="en-US" b="0" i="1" dirty="0">
                    <a:latin typeface="Cambria Math" panose="02040503050406030204" pitchFamily="18" charset="0"/>
                    <a:sym typeface="Wingdings" panose="05000000000000000000" pitchFamily="2" charset="2"/>
                  </a:rPr>
                  <a:t>		</a:t>
                </a:r>
                <a14:m>
                  <m:oMath xmlns:m="http://schemas.openxmlformats.org/officeDocument/2006/math">
                    <m:sSub>
                      <m:sSubPr>
                        <m:ctrlPr>
                          <a:rPr lang="el-GR"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𝑊</m:t>
                        </m:r>
                      </m:e>
                      <m:sub>
                        <m:r>
                          <a:rPr lang="en-US" b="0" i="1" smtClean="0">
                            <a:latin typeface="Cambria Math" panose="02040503050406030204" pitchFamily="18" charset="0"/>
                            <a:sym typeface="Wingdings" panose="05000000000000000000" pitchFamily="2" charset="2"/>
                          </a:rPr>
                          <m:t>𝑒𝑥𝑡</m:t>
                        </m:r>
                      </m:sub>
                    </m:sSub>
                    <m:r>
                      <a:rPr lang="en-US" b="0" i="1" smtClean="0">
                        <a:latin typeface="Cambria Math" panose="02040503050406030204" pitchFamily="18" charset="0"/>
                        <a:sym typeface="Wingdings" panose="05000000000000000000" pitchFamily="2" charset="2"/>
                      </a:rPr>
                      <m:t>=</m:t>
                    </m:r>
                    <m:r>
                      <m:rPr>
                        <m:sty m:val="p"/>
                      </m:rPr>
                      <a:rPr lang="el-GR" b="0" i="0" smtClean="0">
                        <a:latin typeface="Cambria Math" panose="02040503050406030204" pitchFamily="18" charset="0"/>
                        <a:sym typeface="Wingdings" panose="05000000000000000000" pitchFamily="2" charset="2"/>
                      </a:rPr>
                      <m:t>Δ</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𝑈</m:t>
                        </m:r>
                      </m:e>
                      <m:sub>
                        <m:r>
                          <a:rPr lang="en-US" b="0" i="1" smtClean="0">
                            <a:latin typeface="Cambria Math" panose="02040503050406030204" pitchFamily="18" charset="0"/>
                            <a:sym typeface="Wingdings" panose="05000000000000000000" pitchFamily="2" charset="2"/>
                          </a:rPr>
                          <m:t>𝑒</m:t>
                        </m:r>
                      </m:sub>
                    </m:sSub>
                    <m:r>
                      <a:rPr lang="el-GR"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𝑈</m:t>
                        </m:r>
                      </m:e>
                      <m:sub>
                        <m:r>
                          <a:rPr lang="en-US" b="0" i="1" smtClean="0">
                            <a:latin typeface="Cambria Math" panose="02040503050406030204" pitchFamily="18" charset="0"/>
                            <a:sym typeface="Wingdings" panose="05000000000000000000" pitchFamily="2" charset="2"/>
                          </a:rPr>
                          <m:t>𝑒</m:t>
                        </m:r>
                      </m:sub>
                    </m:sSub>
                    <m:r>
                      <a:rPr lang="en-US"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𝑈</m:t>
                        </m:r>
                      </m:e>
                      <m:sub>
                        <m:r>
                          <a:rPr lang="el-GR" b="0" i="1" smtClean="0">
                            <a:latin typeface="Cambria Math" panose="02040503050406030204" pitchFamily="18" charset="0"/>
                            <a:sym typeface="Wingdings" panose="05000000000000000000" pitchFamily="2" charset="2"/>
                          </a:rPr>
                          <m:t>𝜇𝛼𝜅𝜌𝜄𝛼</m:t>
                        </m:r>
                      </m:sub>
                    </m:sSub>
                    <m:r>
                      <a:rPr lang="el-GR"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𝑈</m:t>
                        </m:r>
                      </m:e>
                      <m:sub>
                        <m:r>
                          <a:rPr lang="en-US" b="0" i="1" smtClean="0">
                            <a:latin typeface="Cambria Math" panose="02040503050406030204" pitchFamily="18" charset="0"/>
                            <a:sym typeface="Wingdings" panose="05000000000000000000" pitchFamily="2" charset="2"/>
                          </a:rPr>
                          <m:t>𝑒</m:t>
                        </m:r>
                      </m:sub>
                    </m:sSub>
                  </m:oMath>
                </a14:m>
                <a:r>
                  <a:rPr lang="en-US" dirty="0">
                    <a:latin typeface="Calibri" panose="020F0502020204030204" pitchFamily="34" charset="0"/>
                    <a:cs typeface="Calibri" panose="020F0502020204030204" pitchFamily="34" charset="0"/>
                    <a:sym typeface="Wingdings" panose="05000000000000000000" pitchFamily="2" charset="2"/>
                  </a:rPr>
                  <a:t> </a:t>
                </a:r>
                <a:endParaRPr lang="el-GR"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49" y="1371600"/>
                <a:ext cx="8024648" cy="5181600"/>
              </a:xfrm>
              <a:blipFill>
                <a:blip r:embed="rId2"/>
                <a:stretch>
                  <a:fillRect t="-941"/>
                </a:stretch>
              </a:blipFill>
            </p:spPr>
            <p:txBody>
              <a:bodyPr/>
              <a:lstStyle/>
              <a:p>
                <a:r>
                  <a:rPr lang="en-US">
                    <a:noFill/>
                  </a:rPr>
                  <a:t> </a:t>
                </a:r>
              </a:p>
            </p:txBody>
          </p:sp>
        </mc:Fallback>
      </mc:AlternateContent>
      <p:sp>
        <p:nvSpPr>
          <p:cNvPr id="2" name="Title 1"/>
          <p:cNvSpPr>
            <a:spLocks noGrp="1"/>
          </p:cNvSpPr>
          <p:nvPr>
            <p:ph type="title"/>
          </p:nvPr>
        </p:nvSpPr>
        <p:spPr/>
        <p:txBody>
          <a:bodyPr>
            <a:normAutofit fontScale="90000"/>
          </a:bodyPr>
          <a:lstStyle/>
          <a:p>
            <a:r>
              <a:rPr lang="el-GR" dirty="0"/>
              <a:t>Ηλεκτρικό Δυναμικό</a:t>
            </a:r>
          </a:p>
        </p:txBody>
      </p:sp>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Ομάδα 63">
            <a:extLst>
              <a:ext uri="{FF2B5EF4-FFF2-40B4-BE49-F238E27FC236}">
                <a16:creationId xmlns:a16="http://schemas.microsoft.com/office/drawing/2014/main" id="{6246B079-8548-3CD8-1124-260F0AE1E1FB}"/>
              </a:ext>
            </a:extLst>
          </p:cNvPr>
          <p:cNvGrpSpPr/>
          <p:nvPr/>
        </p:nvGrpSpPr>
        <p:grpSpPr>
          <a:xfrm>
            <a:off x="5638800" y="710292"/>
            <a:ext cx="2895600" cy="2794910"/>
            <a:chOff x="5638800" y="710292"/>
            <a:chExt cx="2895600" cy="2794910"/>
          </a:xfrm>
        </p:grpSpPr>
        <p:grpSp>
          <p:nvGrpSpPr>
            <p:cNvPr id="62" name="Ομάδα 61">
              <a:extLst>
                <a:ext uri="{FF2B5EF4-FFF2-40B4-BE49-F238E27FC236}">
                  <a16:creationId xmlns:a16="http://schemas.microsoft.com/office/drawing/2014/main" id="{A338812A-9A69-571C-46C7-F87CEB5B0A06}"/>
                </a:ext>
              </a:extLst>
            </p:cNvPr>
            <p:cNvGrpSpPr/>
            <p:nvPr/>
          </p:nvGrpSpPr>
          <p:grpSpPr>
            <a:xfrm>
              <a:off x="5638800" y="710292"/>
              <a:ext cx="2895600" cy="2794910"/>
              <a:chOff x="5638800" y="710292"/>
              <a:chExt cx="2895600" cy="2794910"/>
            </a:xfrm>
          </p:grpSpPr>
          <p:grpSp>
            <p:nvGrpSpPr>
              <p:cNvPr id="57" name="Ομάδα 56">
                <a:extLst>
                  <a:ext uri="{FF2B5EF4-FFF2-40B4-BE49-F238E27FC236}">
                    <a16:creationId xmlns:a16="http://schemas.microsoft.com/office/drawing/2014/main" id="{E4841584-5501-8A95-9779-933664B5F20C}"/>
                  </a:ext>
                </a:extLst>
              </p:cNvPr>
              <p:cNvGrpSpPr/>
              <p:nvPr/>
            </p:nvGrpSpPr>
            <p:grpSpPr>
              <a:xfrm>
                <a:off x="5638800" y="710292"/>
                <a:ext cx="2895600" cy="2794910"/>
                <a:chOff x="5715000" y="3934149"/>
                <a:chExt cx="2895600" cy="2794910"/>
              </a:xfrm>
            </p:grpSpPr>
            <p:grpSp>
              <p:nvGrpSpPr>
                <p:cNvPr id="25" name="Ομάδα 24">
                  <a:extLst>
                    <a:ext uri="{FF2B5EF4-FFF2-40B4-BE49-F238E27FC236}">
                      <a16:creationId xmlns:a16="http://schemas.microsoft.com/office/drawing/2014/main" id="{C05289E2-D187-66EC-CFEA-9C43E94862AE}"/>
                    </a:ext>
                  </a:extLst>
                </p:cNvPr>
                <p:cNvGrpSpPr/>
                <p:nvPr/>
              </p:nvGrpSpPr>
              <p:grpSpPr>
                <a:xfrm>
                  <a:off x="5715000" y="3962401"/>
                  <a:ext cx="2895600" cy="2766658"/>
                  <a:chOff x="6759482" y="4648200"/>
                  <a:chExt cx="1851118" cy="2013468"/>
                </a:xfrm>
              </p:grpSpPr>
              <p:sp>
                <p:nvSpPr>
                  <p:cNvPr id="4" name="Οβάλ 3">
                    <a:extLst>
                      <a:ext uri="{FF2B5EF4-FFF2-40B4-BE49-F238E27FC236}">
                        <a16:creationId xmlns:a16="http://schemas.microsoft.com/office/drawing/2014/main" id="{13D5422D-B1E3-BA67-977B-B4535DC01B88}"/>
                      </a:ext>
                    </a:extLst>
                  </p:cNvPr>
                  <p:cNvSpPr/>
                  <p:nvPr/>
                </p:nvSpPr>
                <p:spPr>
                  <a:xfrm>
                    <a:off x="7543800" y="5562600"/>
                    <a:ext cx="304800" cy="3048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8" name="Ευθύγραμμο βέλος σύνδεσης 7">
                    <a:extLst>
                      <a:ext uri="{FF2B5EF4-FFF2-40B4-BE49-F238E27FC236}">
                        <a16:creationId xmlns:a16="http://schemas.microsoft.com/office/drawing/2014/main" id="{469A6774-94CD-596E-86B2-1D099AA43E2D}"/>
                      </a:ext>
                    </a:extLst>
                  </p:cNvPr>
                  <p:cNvCxnSpPr>
                    <a:cxnSpLocks/>
                    <a:stCxn id="4" idx="0"/>
                  </p:cNvCxnSpPr>
                  <p:nvPr/>
                </p:nvCxnSpPr>
                <p:spPr>
                  <a:xfrm flipV="1">
                    <a:off x="7696200" y="4648200"/>
                    <a:ext cx="0" cy="91440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a:extLst>
                      <a:ext uri="{FF2B5EF4-FFF2-40B4-BE49-F238E27FC236}">
                        <a16:creationId xmlns:a16="http://schemas.microsoft.com/office/drawing/2014/main" id="{D93B8010-3E94-B730-575C-44A07B7EE08E}"/>
                      </a:ext>
                    </a:extLst>
                  </p:cNvPr>
                  <p:cNvCxnSpPr>
                    <a:cxnSpLocks/>
                    <a:stCxn id="4" idx="7"/>
                  </p:cNvCxnSpPr>
                  <p:nvPr/>
                </p:nvCxnSpPr>
                <p:spPr>
                  <a:xfrm flipV="1">
                    <a:off x="7803963" y="4953000"/>
                    <a:ext cx="578037" cy="6542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a:extLst>
                      <a:ext uri="{FF2B5EF4-FFF2-40B4-BE49-F238E27FC236}">
                        <a16:creationId xmlns:a16="http://schemas.microsoft.com/office/drawing/2014/main" id="{1BCB14F4-A052-9B5F-1CC3-453BE43F6BCA}"/>
                      </a:ext>
                    </a:extLst>
                  </p:cNvPr>
                  <p:cNvCxnSpPr>
                    <a:cxnSpLocks/>
                    <a:stCxn id="4" idx="6"/>
                  </p:cNvCxnSpPr>
                  <p:nvPr/>
                </p:nvCxnSpPr>
                <p:spPr>
                  <a:xfrm>
                    <a:off x="7848600" y="5715000"/>
                    <a:ext cx="762000"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a:extLst>
                      <a:ext uri="{FF2B5EF4-FFF2-40B4-BE49-F238E27FC236}">
                        <a16:creationId xmlns:a16="http://schemas.microsoft.com/office/drawing/2014/main" id="{04761077-81AE-CF64-DD99-E7715BE8262B}"/>
                      </a:ext>
                    </a:extLst>
                  </p:cNvPr>
                  <p:cNvCxnSpPr>
                    <a:cxnSpLocks/>
                    <a:stCxn id="4" idx="5"/>
                  </p:cNvCxnSpPr>
                  <p:nvPr/>
                </p:nvCxnSpPr>
                <p:spPr>
                  <a:xfrm>
                    <a:off x="7803964" y="5822763"/>
                    <a:ext cx="654237" cy="6542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Ευθύγραμμο βέλος σύνδεσης 15">
                    <a:extLst>
                      <a:ext uri="{FF2B5EF4-FFF2-40B4-BE49-F238E27FC236}">
                        <a16:creationId xmlns:a16="http://schemas.microsoft.com/office/drawing/2014/main" id="{B582F6EF-00D3-5C99-5C0F-BB733F7F2966}"/>
                      </a:ext>
                    </a:extLst>
                  </p:cNvPr>
                  <p:cNvCxnSpPr>
                    <a:cxnSpLocks/>
                    <a:stCxn id="4" idx="4"/>
                  </p:cNvCxnSpPr>
                  <p:nvPr/>
                </p:nvCxnSpPr>
                <p:spPr>
                  <a:xfrm flipH="1">
                    <a:off x="7696200" y="5867400"/>
                    <a:ext cx="1" cy="79426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Ευθύγραμμο βέλος σύνδεσης 17">
                    <a:extLst>
                      <a:ext uri="{FF2B5EF4-FFF2-40B4-BE49-F238E27FC236}">
                        <a16:creationId xmlns:a16="http://schemas.microsoft.com/office/drawing/2014/main" id="{F2385F73-E1B6-EE10-C882-1BB01A71AB4D}"/>
                      </a:ext>
                    </a:extLst>
                  </p:cNvPr>
                  <p:cNvCxnSpPr>
                    <a:cxnSpLocks/>
                    <a:stCxn id="4" idx="1"/>
                  </p:cNvCxnSpPr>
                  <p:nvPr/>
                </p:nvCxnSpPr>
                <p:spPr>
                  <a:xfrm flipH="1" flipV="1">
                    <a:off x="6934200" y="4953000"/>
                    <a:ext cx="654237" cy="6542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a:extLst>
                      <a:ext uri="{FF2B5EF4-FFF2-40B4-BE49-F238E27FC236}">
                        <a16:creationId xmlns:a16="http://schemas.microsoft.com/office/drawing/2014/main" id="{B44DB392-65D7-5790-EEB9-DE583F6C63D9}"/>
                      </a:ext>
                    </a:extLst>
                  </p:cNvPr>
                  <p:cNvCxnSpPr>
                    <a:cxnSpLocks/>
                    <a:stCxn id="4" idx="2"/>
                  </p:cNvCxnSpPr>
                  <p:nvPr/>
                </p:nvCxnSpPr>
                <p:spPr>
                  <a:xfrm flipH="1" flipV="1">
                    <a:off x="6759482" y="5707099"/>
                    <a:ext cx="784318" cy="790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a:extLst>
                      <a:ext uri="{FF2B5EF4-FFF2-40B4-BE49-F238E27FC236}">
                        <a16:creationId xmlns:a16="http://schemas.microsoft.com/office/drawing/2014/main" id="{1F288EAA-8762-D159-E23F-273A484455A7}"/>
                      </a:ext>
                    </a:extLst>
                  </p:cNvPr>
                  <p:cNvCxnSpPr>
                    <a:cxnSpLocks/>
                    <a:stCxn id="4" idx="3"/>
                  </p:cNvCxnSpPr>
                  <p:nvPr/>
                </p:nvCxnSpPr>
                <p:spPr>
                  <a:xfrm flipH="1">
                    <a:off x="6856909" y="5822763"/>
                    <a:ext cx="731528" cy="6542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Οβάλ 25">
                  <a:extLst>
                    <a:ext uri="{FF2B5EF4-FFF2-40B4-BE49-F238E27FC236}">
                      <a16:creationId xmlns:a16="http://schemas.microsoft.com/office/drawing/2014/main" id="{2EE4CD2D-D7AB-D59E-8361-2A9F04AC3BAB}"/>
                    </a:ext>
                  </a:extLst>
                </p:cNvPr>
                <p:cNvSpPr/>
                <p:nvPr/>
              </p:nvSpPr>
              <p:spPr>
                <a:xfrm rot="20445759">
                  <a:off x="7384627" y="4301996"/>
                  <a:ext cx="238388" cy="20940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960A176-3C3C-324C-08F6-F6729E8A0F54}"/>
                        </a:ext>
                      </a:extLst>
                    </p:cNvPr>
                    <p:cNvSpPr txBox="1"/>
                    <p:nvPr/>
                  </p:nvSpPr>
                  <p:spPr>
                    <a:xfrm>
                      <a:off x="7420917" y="3934149"/>
                      <a:ext cx="436704"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27" name="TextBox 26">
                      <a:extLst>
                        <a:ext uri="{FF2B5EF4-FFF2-40B4-BE49-F238E27FC236}">
                          <a16:creationId xmlns:a16="http://schemas.microsoft.com/office/drawing/2014/main" id="{0960A176-3C3C-324C-08F6-F6729E8A0F54}"/>
                        </a:ext>
                      </a:extLst>
                    </p:cNvPr>
                    <p:cNvSpPr txBox="1">
                      <a:spLocks noRot="1" noChangeAspect="1" noMove="1" noResize="1" noEditPoints="1" noAdjustHandles="1" noChangeArrowheads="1" noChangeShapeType="1" noTextEdit="1"/>
                    </p:cNvSpPr>
                    <p:nvPr/>
                  </p:nvSpPr>
                  <p:spPr>
                    <a:xfrm>
                      <a:off x="7420917" y="3934149"/>
                      <a:ext cx="436704" cy="276999"/>
                    </a:xfrm>
                    <a:prstGeom prst="rect">
                      <a:avLst/>
                    </a:prstGeom>
                    <a:blipFill>
                      <a:blip r:embed="rId4"/>
                      <a:stretch>
                        <a:fillRect b="-28889"/>
                      </a:stretch>
                    </a:blipFill>
                  </p:spPr>
                  <p:txBody>
                    <a:bodyPr/>
                    <a:lstStyle/>
                    <a:p>
                      <a:r>
                        <a:rPr lang="en-US">
                          <a:noFill/>
                        </a:rPr>
                        <a:t> </a:t>
                      </a:r>
                    </a:p>
                  </p:txBody>
                </p:sp>
              </mc:Fallback>
            </mc:AlternateContent>
            <p:cxnSp>
              <p:nvCxnSpPr>
                <p:cNvPr id="53" name="Ευθεία γραμμή σύνδεσης 52">
                  <a:extLst>
                    <a:ext uri="{FF2B5EF4-FFF2-40B4-BE49-F238E27FC236}">
                      <a16:creationId xmlns:a16="http://schemas.microsoft.com/office/drawing/2014/main" id="{4A36A30E-4DDD-DFC2-0C45-B2B734718F66}"/>
                    </a:ext>
                  </a:extLst>
                </p:cNvPr>
                <p:cNvCxnSpPr>
                  <a:cxnSpLocks/>
                  <a:endCxn id="26" idx="3"/>
                </p:cNvCxnSpPr>
                <p:nvPr/>
              </p:nvCxnSpPr>
              <p:spPr>
                <a:xfrm flipV="1">
                  <a:off x="7249008" y="4504374"/>
                  <a:ext cx="199630" cy="74537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970E25D2-4265-A7FE-BE78-664C669DA60D}"/>
                      </a:ext>
                    </a:extLst>
                  </p:cNvPr>
                  <p:cNvSpPr txBox="1"/>
                  <p:nvPr/>
                </p:nvSpPr>
                <p:spPr>
                  <a:xfrm>
                    <a:off x="7306195" y="1411842"/>
                    <a:ext cx="33470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12</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61" name="TextBox 60">
                    <a:extLst>
                      <a:ext uri="{FF2B5EF4-FFF2-40B4-BE49-F238E27FC236}">
                        <a16:creationId xmlns:a16="http://schemas.microsoft.com/office/drawing/2014/main" id="{970E25D2-4265-A7FE-BE78-664C669DA60D}"/>
                      </a:ext>
                    </a:extLst>
                  </p:cNvPr>
                  <p:cNvSpPr txBox="1">
                    <a:spLocks noRot="1" noChangeAspect="1" noMove="1" noResize="1" noEditPoints="1" noAdjustHandles="1" noChangeArrowheads="1" noChangeShapeType="1" noTextEdit="1"/>
                  </p:cNvSpPr>
                  <p:nvPr/>
                </p:nvSpPr>
                <p:spPr>
                  <a:xfrm>
                    <a:off x="7306195" y="1411842"/>
                    <a:ext cx="334707" cy="276999"/>
                  </a:xfrm>
                  <a:prstGeom prst="rect">
                    <a:avLst/>
                  </a:prstGeom>
                  <a:blipFill>
                    <a:blip r:embed="rId5"/>
                    <a:stretch>
                      <a:fillRect l="-11111" r="-7407" b="-1777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375044ED-FA14-5F9F-4919-107A04E09A42}"/>
                    </a:ext>
                  </a:extLst>
                </p:cNvPr>
                <p:cNvSpPr txBox="1"/>
                <p:nvPr/>
              </p:nvSpPr>
              <p:spPr>
                <a:xfrm>
                  <a:off x="6923108" y="1957838"/>
                  <a:ext cx="36189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63" name="TextBox 62">
                  <a:extLst>
                    <a:ext uri="{FF2B5EF4-FFF2-40B4-BE49-F238E27FC236}">
                      <a16:creationId xmlns:a16="http://schemas.microsoft.com/office/drawing/2014/main" id="{375044ED-FA14-5F9F-4919-107A04E09A42}"/>
                    </a:ext>
                  </a:extLst>
                </p:cNvPr>
                <p:cNvSpPr txBox="1">
                  <a:spLocks noRot="1" noChangeAspect="1" noMove="1" noResize="1" noEditPoints="1" noAdjustHandles="1" noChangeArrowheads="1" noChangeShapeType="1" noTextEdit="1"/>
                </p:cNvSpPr>
                <p:nvPr/>
              </p:nvSpPr>
              <p:spPr>
                <a:xfrm>
                  <a:off x="6923108" y="1957838"/>
                  <a:ext cx="361894" cy="369332"/>
                </a:xfrm>
                <a:prstGeom prst="rect">
                  <a:avLst/>
                </a:prstGeom>
                <a:blipFill>
                  <a:blip r:embed="rId6"/>
                  <a:stretch>
                    <a:fillRect l="-20339" r="-8475" b="-27869"/>
                  </a:stretch>
                </a:blipFill>
              </p:spPr>
              <p:txBody>
                <a:bodyPr/>
                <a:lstStyle/>
                <a:p>
                  <a:r>
                    <a:rPr lang="en-US">
                      <a:noFill/>
                    </a:rPr>
                    <a:t> </a:t>
                  </a:r>
                </a:p>
              </p:txBody>
            </p:sp>
          </mc:Fallback>
        </mc:AlternateContent>
      </p:grpSp>
      <mc:AlternateContent xmlns:mc="http://schemas.openxmlformats.org/markup-compatibility/2006" xmlns:p14="http://schemas.microsoft.com/office/powerpoint/2010/main">
        <mc:Choice Requires="p14">
          <p:contentPart p14:bwMode="auto" r:id="rId7">
            <p14:nvContentPartPr>
              <p14:cNvPr id="5" name="Ink 3">
                <a:extLst>
                  <a:ext uri="{FF2B5EF4-FFF2-40B4-BE49-F238E27FC236}">
                    <a16:creationId xmlns:a16="http://schemas.microsoft.com/office/drawing/2014/main" id="{1F095470-8CD6-C170-760B-446D1F4B7EE1}"/>
                  </a:ext>
                </a:extLst>
              </p14:cNvPr>
              <p14:cNvContentPartPr/>
              <p14:nvPr/>
            </p14:nvContentPartPr>
            <p14:xfrm>
              <a:off x="7627341" y="1075450"/>
              <a:ext cx="154080" cy="184680"/>
            </p14:xfrm>
          </p:contentPart>
        </mc:Choice>
        <mc:Fallback xmlns="">
          <p:pic>
            <p:nvPicPr>
              <p:cNvPr id="5" name="Ink 3">
                <a:extLst>
                  <a:ext uri="{FF2B5EF4-FFF2-40B4-BE49-F238E27FC236}">
                    <a16:creationId xmlns:a16="http://schemas.microsoft.com/office/drawing/2014/main" xmlns:p14="http://schemas.microsoft.com/office/powerpoint/2010/main" xmlns="" id="{1F095470-8CD6-C170-760B-446D1F4B7EE1}"/>
                  </a:ext>
                </a:extLst>
              </p:cNvPr>
              <p:cNvPicPr/>
              <p:nvPr/>
            </p:nvPicPr>
            <p:blipFill>
              <a:blip r:embed="rId8"/>
              <a:stretch>
                <a:fillRect/>
              </a:stretch>
            </p:blipFill>
            <p:spPr>
              <a:xfrm>
                <a:off x="7616181" y="1067170"/>
                <a:ext cx="175320" cy="201240"/>
              </a:xfrm>
              <a:prstGeom prst="rect">
                <a:avLst/>
              </a:prstGeom>
            </p:spPr>
          </p:pic>
        </mc:Fallback>
      </mc:AlternateContent>
    </p:spTree>
    <p:extLst>
      <p:ext uri="{BB962C8B-B14F-4D97-AF65-F5344CB8AC3E}">
        <p14:creationId xmlns:p14="http://schemas.microsoft.com/office/powerpoint/2010/main" val="96554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778E4-9753-15AD-0838-FAFAC3C73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8975F5-E5CE-1899-A740-986DD2797DAD}"/>
              </a:ext>
            </a:extLst>
          </p:cNvPr>
          <p:cNvSpPr>
            <a:spLocks noGrp="1"/>
          </p:cNvSpPr>
          <p:nvPr>
            <p:ph type="title"/>
          </p:nvPr>
        </p:nvSpPr>
        <p:spPr/>
        <p:txBody>
          <a:bodyPr>
            <a:normAutofit fontScale="90000"/>
          </a:bodyPr>
          <a:lstStyle/>
          <a:p>
            <a:r>
              <a:rPr lang="el-GR" dirty="0"/>
              <a:t>Ηλεκτρική Δύναμη</a:t>
            </a:r>
          </a:p>
        </p:txBody>
      </p:sp>
      <p:sp>
        <p:nvSpPr>
          <p:cNvPr id="3" name="Content Placeholder 2">
            <a:extLst>
              <a:ext uri="{FF2B5EF4-FFF2-40B4-BE49-F238E27FC236}">
                <a16:creationId xmlns:a16="http://schemas.microsoft.com/office/drawing/2014/main" id="{166C0080-808D-25D5-B421-AA25338519A1}"/>
              </a:ext>
            </a:extLst>
          </p:cNvPr>
          <p:cNvSpPr>
            <a:spLocks noGrp="1"/>
          </p:cNvSpPr>
          <p:nvPr>
            <p:ph idx="1"/>
          </p:nvPr>
        </p:nvSpPr>
        <p:spPr>
          <a:xfrm>
            <a:off x="738352" y="1371600"/>
            <a:ext cx="7995151" cy="5257800"/>
          </a:xfrm>
        </p:spPr>
        <p:txBody>
          <a:bodyPr>
            <a:normAutofit/>
          </a:bodyPr>
          <a:lstStyle/>
          <a:p>
            <a:r>
              <a:rPr lang="el-GR" dirty="0">
                <a:latin typeface="Calibri" panose="020F0502020204030204" pitchFamily="34" charset="0"/>
                <a:ea typeface="Calibri" panose="020F0502020204030204" pitchFamily="34" charset="0"/>
                <a:cs typeface="Calibri" panose="020F0502020204030204" pitchFamily="34" charset="0"/>
              </a:rPr>
              <a:t>Η ύλη γύρω μας αποτελείται από </a:t>
            </a:r>
            <a:r>
              <a:rPr lang="el-GR" b="1" dirty="0">
                <a:latin typeface="Calibri" panose="020F0502020204030204" pitchFamily="34" charset="0"/>
                <a:ea typeface="Calibri" panose="020F0502020204030204" pitchFamily="34" charset="0"/>
                <a:cs typeface="Calibri" panose="020F0502020204030204" pitchFamily="34" charset="0"/>
              </a:rPr>
              <a:t>άτομα</a:t>
            </a:r>
            <a:r>
              <a:rPr lang="el-GR" dirty="0">
                <a:latin typeface="Calibri" panose="020F0502020204030204" pitchFamily="34" charset="0"/>
                <a:ea typeface="Calibri" panose="020F0502020204030204" pitchFamily="34" charset="0"/>
                <a:cs typeface="Calibri" panose="020F0502020204030204" pitchFamily="34" charset="0"/>
              </a:rPr>
              <a:t> </a:t>
            </a:r>
          </a:p>
          <a:p>
            <a:r>
              <a:rPr lang="el-GR" dirty="0">
                <a:latin typeface="Calibri" panose="020F0502020204030204" pitchFamily="34" charset="0"/>
                <a:ea typeface="Calibri" panose="020F0502020204030204" pitchFamily="34" charset="0"/>
                <a:cs typeface="Calibri" panose="020F0502020204030204" pitchFamily="34" charset="0"/>
              </a:rPr>
              <a:t>Κάθε άτομο έχει έναν πολύ μικρό,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θετικά</a:t>
            </a:r>
            <a:r>
              <a:rPr lang="el-GR" dirty="0">
                <a:latin typeface="Calibri" panose="020F0502020204030204" pitchFamily="34" charset="0"/>
                <a:ea typeface="Calibri" panose="020F0502020204030204" pitchFamily="34" charset="0"/>
                <a:cs typeface="Calibri" panose="020F0502020204030204" pitchFamily="34" charset="0"/>
              </a:rPr>
              <a:t> </a:t>
            </a:r>
            <a:br>
              <a:rPr lang="el-GR" dirty="0">
                <a:latin typeface="Calibri" panose="020F0502020204030204" pitchFamily="34" charset="0"/>
                <a:ea typeface="Calibri" panose="020F0502020204030204" pitchFamily="34" charset="0"/>
                <a:cs typeface="Calibri" panose="020F0502020204030204" pitchFamily="34" charset="0"/>
              </a:rPr>
            </a:br>
            <a:r>
              <a:rPr lang="el-GR" dirty="0">
                <a:latin typeface="Calibri" panose="020F0502020204030204" pitchFamily="34" charset="0"/>
                <a:ea typeface="Calibri" panose="020F0502020204030204" pitchFamily="34" charset="0"/>
                <a:cs typeface="Calibri" panose="020F0502020204030204" pitchFamily="34" charset="0"/>
              </a:rPr>
              <a:t>φορτισμένο πυρήνα (περιέχει </a:t>
            </a:r>
            <a:r>
              <a:rPr lang="el-GR" b="1" dirty="0">
                <a:solidFill>
                  <a:srgbClr val="FF0000"/>
                </a:solidFill>
                <a:latin typeface="Calibri" panose="020F0502020204030204" pitchFamily="34" charset="0"/>
                <a:ea typeface="Calibri" panose="020F0502020204030204" pitchFamily="34" charset="0"/>
                <a:cs typeface="Calibri" panose="020F0502020204030204" pitchFamily="34" charset="0"/>
              </a:rPr>
              <a:t>πρωτόνια</a:t>
            </a:r>
            <a:r>
              <a:rPr lang="el-GR" dirty="0">
                <a:latin typeface="Calibri" panose="020F0502020204030204" pitchFamily="34" charset="0"/>
                <a:ea typeface="Calibri" panose="020F0502020204030204" pitchFamily="34" charset="0"/>
                <a:cs typeface="Calibri" panose="020F0502020204030204" pitchFamily="34" charset="0"/>
              </a:rPr>
              <a:t> </a:t>
            </a:r>
            <a:br>
              <a:rPr lang="el-GR" dirty="0">
                <a:latin typeface="Calibri" panose="020F0502020204030204" pitchFamily="34" charset="0"/>
                <a:ea typeface="Calibri" panose="020F0502020204030204" pitchFamily="34" charset="0"/>
                <a:cs typeface="Calibri" panose="020F0502020204030204" pitchFamily="34" charset="0"/>
              </a:rPr>
            </a:br>
            <a:r>
              <a:rPr lang="el-GR" dirty="0">
                <a:latin typeface="Calibri" panose="020F0502020204030204" pitchFamily="34" charset="0"/>
                <a:ea typeface="Calibri" panose="020F0502020204030204" pitchFamily="34" charset="0"/>
                <a:cs typeface="Calibri" panose="020F0502020204030204" pitchFamily="34" charset="0"/>
              </a:rPr>
              <a:t>και ουδέτερα </a:t>
            </a:r>
            <a:r>
              <a:rPr lang="el-GR"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νετρόνια</a:t>
            </a:r>
            <a:r>
              <a:rPr lang="el-GR" dirty="0">
                <a:latin typeface="Calibri" panose="020F0502020204030204" pitchFamily="34" charset="0"/>
                <a:ea typeface="Calibri" panose="020F0502020204030204" pitchFamily="34" charset="0"/>
                <a:cs typeface="Calibri" panose="020F0502020204030204" pitchFamily="34" charset="0"/>
              </a:rPr>
              <a:t>) και γύρω του κινούνται </a:t>
            </a:r>
            <a:br>
              <a:rPr lang="el-GR" dirty="0">
                <a:latin typeface="Calibri" panose="020F0502020204030204" pitchFamily="34" charset="0"/>
                <a:ea typeface="Calibri" panose="020F0502020204030204" pitchFamily="34" charset="0"/>
                <a:cs typeface="Calibri" panose="020F0502020204030204" pitchFamily="34" charset="0"/>
              </a:rPr>
            </a:br>
            <a:r>
              <a:rPr lang="el-GR" b="1"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ηλεκτρόνια</a:t>
            </a:r>
            <a:r>
              <a:rPr lang="el-GR" dirty="0">
                <a:latin typeface="Calibri" panose="020F0502020204030204" pitchFamily="34" charset="0"/>
                <a:ea typeface="Calibri" panose="020F0502020204030204" pitchFamily="34" charset="0"/>
                <a:cs typeface="Calibri" panose="020F0502020204030204" pitchFamily="34" charset="0"/>
              </a:rPr>
              <a:t> που έχουν </a:t>
            </a:r>
            <a:r>
              <a:rPr lang="el-GR" b="1"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αρνητικό</a:t>
            </a:r>
            <a:r>
              <a:rPr lang="el-GR" dirty="0">
                <a:latin typeface="Calibri" panose="020F0502020204030204" pitchFamily="34" charset="0"/>
                <a:ea typeface="Calibri" panose="020F0502020204030204" pitchFamily="34" charset="0"/>
                <a:cs typeface="Calibri" panose="020F0502020204030204" pitchFamily="34" charset="0"/>
              </a:rPr>
              <a:t> φορτίο</a:t>
            </a:r>
          </a:p>
          <a:p>
            <a:r>
              <a:rPr lang="el-GR" dirty="0">
                <a:latin typeface="Calibri" panose="020F0502020204030204" pitchFamily="34" charset="0"/>
                <a:ea typeface="Calibri" panose="020F0502020204030204" pitchFamily="34" charset="0"/>
                <a:cs typeface="Calibri" panose="020F0502020204030204" pitchFamily="34" charset="0"/>
              </a:rPr>
              <a:t>Στα ουδέτερα άτομα, ο αριθμός πρωτονίων = αριθμός ηλεκτρονίων, οπότε τα συνολικά φορτία «ισορροπούν»</a:t>
            </a:r>
            <a:r>
              <a:rPr lang="en-US" dirty="0">
                <a:latin typeface="Calibri" panose="020F0502020204030204" pitchFamily="34" charset="0"/>
                <a:ea typeface="Calibri" panose="020F0502020204030204" pitchFamily="34" charset="0"/>
                <a:cs typeface="Calibri" panose="020F0502020204030204" pitchFamily="34" charset="0"/>
              </a:rPr>
              <a:t>…</a:t>
            </a:r>
          </a:p>
          <a:p>
            <a:pPr lvl="1"/>
            <a:r>
              <a:rPr lang="en-US" dirty="0">
                <a:latin typeface="Calibri" panose="020F0502020204030204" pitchFamily="34" charset="0"/>
                <a:ea typeface="Calibri" panose="020F0502020204030204" pitchFamily="34" charset="0"/>
                <a:cs typeface="Calibri" panose="020F0502020204030204" pitchFamily="34" charset="0"/>
              </a:rPr>
              <a:t>…</a:t>
            </a:r>
            <a:r>
              <a:rPr lang="el-GR" dirty="0">
                <a:latin typeface="Calibri" panose="020F0502020204030204" pitchFamily="34" charset="0"/>
                <a:ea typeface="Calibri" panose="020F0502020204030204" pitchFamily="34" charset="0"/>
                <a:cs typeface="Calibri" panose="020F0502020204030204" pitchFamily="34" charset="0"/>
              </a:rPr>
              <a:t>και το σώμα ονομάζεται </a:t>
            </a:r>
            <a:r>
              <a:rPr lang="el-GR" b="1" dirty="0">
                <a:latin typeface="Calibri" panose="020F0502020204030204" pitchFamily="34" charset="0"/>
                <a:ea typeface="Calibri" panose="020F0502020204030204" pitchFamily="34" charset="0"/>
                <a:cs typeface="Calibri" panose="020F0502020204030204" pitchFamily="34" charset="0"/>
              </a:rPr>
              <a:t>ηλεκτρικά ουδέτερο</a:t>
            </a:r>
          </a:p>
          <a:p>
            <a:r>
              <a:rPr lang="el-GR" dirty="0">
                <a:latin typeface="Calibri" panose="020F0502020204030204" pitchFamily="34" charset="0"/>
                <a:ea typeface="Calibri" panose="020F0502020204030204" pitchFamily="34" charset="0"/>
                <a:cs typeface="Calibri" panose="020F0502020204030204" pitchFamily="34" charset="0"/>
              </a:rPr>
              <a:t>Σε ορισμένα υλικά, όπως τα μέταλλα, μερικά ηλεκτρόνια δεν είναι «δεμένα» σε ένα συγκεκριμένο άτομο, αλλά κινούνται σχετικά ελεύθερα μέσα στο υλικό</a:t>
            </a:r>
          </a:p>
          <a:p>
            <a:pPr lvl="1"/>
            <a:r>
              <a:rPr lang="el-GR" dirty="0">
                <a:latin typeface="Calibri" panose="020F0502020204030204" pitchFamily="34" charset="0"/>
                <a:ea typeface="Calibri" panose="020F0502020204030204" pitchFamily="34" charset="0"/>
                <a:cs typeface="Calibri" panose="020F0502020204030204" pitchFamily="34" charset="0"/>
              </a:rPr>
              <a:t>Ονομάζονται </a:t>
            </a:r>
            <a:r>
              <a:rPr lang="el-GR" b="1" dirty="0">
                <a:latin typeface="Calibri" panose="020F0502020204030204" pitchFamily="34" charset="0"/>
                <a:ea typeface="Calibri" panose="020F0502020204030204" pitchFamily="34" charset="0"/>
                <a:cs typeface="Calibri" panose="020F0502020204030204" pitchFamily="34" charset="0"/>
              </a:rPr>
              <a:t>ελεύθερα ηλεκτρόνια</a:t>
            </a:r>
            <a:r>
              <a:rPr lang="el-GR" dirty="0">
                <a:latin typeface="Calibri" panose="020F0502020204030204" pitchFamily="34" charset="0"/>
                <a:ea typeface="Calibri" panose="020F0502020204030204" pitchFamily="34" charset="0"/>
                <a:cs typeface="Calibri" panose="020F0502020204030204" pitchFamily="34" charset="0"/>
              </a:rPr>
              <a:t> και είναι υπεύθυνα για το έλλειμα ή πλεόνασμα φορτίου στα μέταλλα</a:t>
            </a:r>
          </a:p>
        </p:txBody>
      </p:sp>
      <p:pic>
        <p:nvPicPr>
          <p:cNvPr id="1026" name="Picture 2">
            <a:extLst>
              <a:ext uri="{FF2B5EF4-FFF2-40B4-BE49-F238E27FC236}">
                <a16:creationId xmlns:a16="http://schemas.microsoft.com/office/drawing/2014/main" id="{9880C403-92A9-AFC5-E5A9-C6D210E8F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2" y="533400"/>
            <a:ext cx="2254885"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44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6530168" cy="5181600"/>
              </a:xfrm>
              <a:noFill/>
            </p:spPr>
            <p:txBody>
              <a:bodyPr>
                <a:normAutofit/>
              </a:bodyPr>
              <a:lstStyle/>
              <a:p>
                <a:r>
                  <a:rPr lang="el-GR" b="1" dirty="0">
                    <a:latin typeface="Calibri" panose="020F0502020204030204" pitchFamily="34" charset="0"/>
                    <a:cs typeface="Calibri" panose="020F0502020204030204" pitchFamily="34" charset="0"/>
                    <a:sym typeface="Wingdings" panose="05000000000000000000" pitchFamily="2" charset="2"/>
                  </a:rPr>
                  <a:t>Ηλεκτρικό Δυναμικό από σημειακά φορτία</a:t>
                </a:r>
                <a:endParaRPr lang="en-US" b="1"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Άρα η ηλεκτρική δυναμική ενέργεια ενός ζεύγους φορτίων είναι </a:t>
                </a:r>
                <a:endParaRPr lang="en-US" dirty="0">
                  <a:latin typeface="Calibri" panose="020F0502020204030204" pitchFamily="34" charset="0"/>
                  <a:cs typeface="Calibri" panose="020F0502020204030204" pitchFamily="34" charset="0"/>
                  <a:sym typeface="Wingdings" panose="05000000000000000000" pitchFamily="2" charset="2"/>
                </a:endParaRPr>
              </a:p>
              <a:p>
                <a:pPr lvl="1"/>
                <a:endParaRPr lang="en-US" dirty="0">
                  <a:latin typeface="Calibri" panose="020F0502020204030204" pitchFamily="34" charset="0"/>
                  <a:cs typeface="Calibri" panose="020F0502020204030204" pitchFamily="34" charset="0"/>
                  <a:sym typeface="Wingdings" panose="05000000000000000000" pitchFamily="2" charset="2"/>
                </a:endParaRPr>
              </a:p>
              <a:p>
                <a:pPr marL="685800" lvl="2" indent="0">
                  <a:buNone/>
                </a:pPr>
                <a14:m>
                  <m:oMathPara xmlns:m="http://schemas.openxmlformats.org/officeDocument/2006/math">
                    <m:oMathParaPr>
                      <m:jc m:val="centerGroup"/>
                    </m:oMathParaPr>
                    <m:oMath xmlns:m="http://schemas.openxmlformats.org/officeDocument/2006/math">
                      <m:r>
                        <m:rPr>
                          <m:sty m:val="p"/>
                        </m:rPr>
                        <a:rPr lang="el-GR" sz="2200">
                          <a:latin typeface="Cambria Math" panose="02040503050406030204" pitchFamily="18" charset="0"/>
                          <a:sym typeface="Wingdings" panose="05000000000000000000" pitchFamily="2" charset="2"/>
                        </a:rPr>
                        <m:t>Δ</m:t>
                      </m:r>
                      <m:sSub>
                        <m:sSubPr>
                          <m:ctrlPr>
                            <a:rPr lang="en-US" sz="2200" i="1">
                              <a:latin typeface="Cambria Math" panose="02040503050406030204" pitchFamily="18" charset="0"/>
                              <a:sym typeface="Wingdings" panose="05000000000000000000" pitchFamily="2" charset="2"/>
                            </a:rPr>
                          </m:ctrlPr>
                        </m:sSubPr>
                        <m:e>
                          <m:r>
                            <a:rPr lang="en-US" sz="2200" i="1">
                              <a:latin typeface="Cambria Math" panose="02040503050406030204" pitchFamily="18" charset="0"/>
                              <a:sym typeface="Wingdings" panose="05000000000000000000" pitchFamily="2" charset="2"/>
                            </a:rPr>
                            <m:t>𝑈</m:t>
                          </m:r>
                        </m:e>
                        <m:sub>
                          <m:r>
                            <a:rPr lang="en-US" sz="2200" i="1">
                              <a:latin typeface="Cambria Math" panose="02040503050406030204" pitchFamily="18" charset="0"/>
                              <a:sym typeface="Wingdings" panose="05000000000000000000" pitchFamily="2" charset="2"/>
                            </a:rPr>
                            <m:t>𝑒</m:t>
                          </m:r>
                        </m:sub>
                      </m:sSub>
                      <m:r>
                        <a:rPr lang="en-US" sz="2200">
                          <a:latin typeface="Cambria Math" panose="02040503050406030204" pitchFamily="18" charset="0"/>
                          <a:sym typeface="Wingdings" panose="05000000000000000000" pitchFamily="2" charset="2"/>
                        </a:rPr>
                        <m:t>=</m:t>
                      </m:r>
                      <m:sSub>
                        <m:sSubPr>
                          <m:ctrlPr>
                            <a:rPr lang="en-US" sz="2200" i="1">
                              <a:latin typeface="Cambria Math" panose="02040503050406030204" pitchFamily="18" charset="0"/>
                              <a:sym typeface="Wingdings" panose="05000000000000000000" pitchFamily="2" charset="2"/>
                            </a:rPr>
                          </m:ctrlPr>
                        </m:sSubPr>
                        <m:e>
                          <m:r>
                            <a:rPr lang="en-US" sz="2200" i="1">
                              <a:latin typeface="Cambria Math" panose="02040503050406030204" pitchFamily="18" charset="0"/>
                              <a:sym typeface="Wingdings" panose="05000000000000000000" pitchFamily="2" charset="2"/>
                            </a:rPr>
                            <m:t>𝑊</m:t>
                          </m:r>
                        </m:e>
                        <m:sub>
                          <m:r>
                            <a:rPr lang="en-US" sz="2200" i="1">
                              <a:latin typeface="Cambria Math" panose="02040503050406030204" pitchFamily="18" charset="0"/>
                              <a:sym typeface="Wingdings" panose="05000000000000000000" pitchFamily="2" charset="2"/>
                            </a:rPr>
                            <m:t>𝑒𝑥𝑡</m:t>
                          </m:r>
                        </m:sub>
                      </m:sSub>
                      <m:r>
                        <a:rPr lang="en-US" sz="2200">
                          <a:latin typeface="Cambria Math" panose="02040503050406030204" pitchFamily="18" charset="0"/>
                          <a:sym typeface="Wingdings" panose="05000000000000000000" pitchFamily="2" charset="2"/>
                        </a:rPr>
                        <m:t>=</m:t>
                      </m:r>
                      <m:sSub>
                        <m:sSubPr>
                          <m:ctrlPr>
                            <a:rPr lang="en-US" sz="2200" i="1">
                              <a:latin typeface="Cambria Math" panose="02040503050406030204" pitchFamily="18" charset="0"/>
                              <a:sym typeface="Wingdings" panose="05000000000000000000" pitchFamily="2" charset="2"/>
                            </a:rPr>
                          </m:ctrlPr>
                        </m:sSubPr>
                        <m:e>
                          <m:r>
                            <a:rPr lang="en-US" sz="2200" i="1">
                              <a:latin typeface="Cambria Math" panose="02040503050406030204" pitchFamily="18" charset="0"/>
                              <a:sym typeface="Wingdings" panose="05000000000000000000" pitchFamily="2" charset="2"/>
                            </a:rPr>
                            <m:t>𝑞</m:t>
                          </m:r>
                        </m:e>
                        <m:sub>
                          <m:r>
                            <a:rPr lang="en-US" sz="2200" i="1">
                              <a:latin typeface="Cambria Math" panose="02040503050406030204" pitchFamily="18" charset="0"/>
                              <a:sym typeface="Wingdings" panose="05000000000000000000" pitchFamily="2" charset="2"/>
                            </a:rPr>
                            <m:t>2</m:t>
                          </m:r>
                        </m:sub>
                      </m:sSub>
                      <m:r>
                        <m:rPr>
                          <m:sty m:val="p"/>
                        </m:rPr>
                        <a:rPr lang="el-GR" sz="2200">
                          <a:latin typeface="Cambria Math" panose="02040503050406030204" pitchFamily="18" charset="0"/>
                          <a:sym typeface="Wingdings" panose="05000000000000000000" pitchFamily="2" charset="2"/>
                        </a:rPr>
                        <m:t>Δ</m:t>
                      </m:r>
                      <m:r>
                        <m:rPr>
                          <m:sty m:val="p"/>
                        </m:rPr>
                        <a:rPr lang="en-US" sz="2200">
                          <a:latin typeface="Cambria Math" panose="02040503050406030204" pitchFamily="18" charset="0"/>
                          <a:sym typeface="Wingdings" panose="05000000000000000000" pitchFamily="2" charset="2"/>
                        </a:rPr>
                        <m:t>V</m:t>
                      </m:r>
                      <m:r>
                        <a:rPr lang="el-GR" sz="2200" i="1">
                          <a:latin typeface="Cambria Math" panose="02040503050406030204" pitchFamily="18" charset="0"/>
                          <a:sym typeface="Wingdings" panose="05000000000000000000" pitchFamily="2" charset="2"/>
                        </a:rPr>
                        <m:t>=</m:t>
                      </m:r>
                      <m:sSub>
                        <m:sSubPr>
                          <m:ctrlPr>
                            <a:rPr lang="en-US" sz="2200" i="1">
                              <a:latin typeface="Cambria Math" panose="02040503050406030204" pitchFamily="18" charset="0"/>
                              <a:sym typeface="Wingdings" panose="05000000000000000000" pitchFamily="2" charset="2"/>
                            </a:rPr>
                          </m:ctrlPr>
                        </m:sSubPr>
                        <m:e>
                          <m:r>
                            <a:rPr lang="en-US" sz="2200" i="1">
                              <a:latin typeface="Cambria Math" panose="02040503050406030204" pitchFamily="18" charset="0"/>
                              <a:sym typeface="Wingdings" panose="05000000000000000000" pitchFamily="2" charset="2"/>
                            </a:rPr>
                            <m:t>𝑞</m:t>
                          </m:r>
                        </m:e>
                        <m:sub>
                          <m:r>
                            <a:rPr lang="en-US" sz="2200" i="1">
                              <a:latin typeface="Cambria Math" panose="02040503050406030204" pitchFamily="18" charset="0"/>
                              <a:sym typeface="Wingdings" panose="05000000000000000000" pitchFamily="2" charset="2"/>
                            </a:rPr>
                            <m:t>2</m:t>
                          </m:r>
                        </m:sub>
                      </m:sSub>
                      <m:d>
                        <m:dPr>
                          <m:ctrlPr>
                            <a:rPr lang="en-US" sz="2200" i="1">
                              <a:latin typeface="Cambria Math" panose="02040503050406030204" pitchFamily="18" charset="0"/>
                              <a:sym typeface="Wingdings" panose="05000000000000000000" pitchFamily="2" charset="2"/>
                            </a:rPr>
                          </m:ctrlPr>
                        </m:dPr>
                        <m:e>
                          <m:sSub>
                            <m:sSubPr>
                              <m:ctrlPr>
                                <a:rPr lang="en-US" sz="2200" i="1">
                                  <a:latin typeface="Cambria Math" panose="02040503050406030204" pitchFamily="18" charset="0"/>
                                  <a:sym typeface="Wingdings" panose="05000000000000000000" pitchFamily="2" charset="2"/>
                                </a:rPr>
                              </m:ctrlPr>
                            </m:sSubPr>
                            <m:e>
                              <m:r>
                                <a:rPr lang="en-US" sz="2200" i="1">
                                  <a:latin typeface="Cambria Math" panose="02040503050406030204" pitchFamily="18" charset="0"/>
                                  <a:sym typeface="Wingdings" panose="05000000000000000000" pitchFamily="2" charset="2"/>
                                </a:rPr>
                                <m:t>𝑉</m:t>
                              </m:r>
                            </m:e>
                            <m:sub>
                              <m:r>
                                <a:rPr lang="en-US" sz="2200" i="1">
                                  <a:latin typeface="Cambria Math" panose="02040503050406030204" pitchFamily="18" charset="0"/>
                                  <a:sym typeface="Wingdings" panose="05000000000000000000" pitchFamily="2" charset="2"/>
                                </a:rPr>
                                <m:t>𝑐</m:t>
                              </m:r>
                            </m:sub>
                          </m:sSub>
                          <m:r>
                            <a:rPr lang="en-US" sz="2200" i="1">
                              <a:latin typeface="Cambria Math" panose="02040503050406030204" pitchFamily="18" charset="0"/>
                              <a:sym typeface="Wingdings" panose="05000000000000000000" pitchFamily="2" charset="2"/>
                            </a:rPr>
                            <m:t> −</m:t>
                          </m:r>
                          <m:sSub>
                            <m:sSubPr>
                              <m:ctrlPr>
                                <a:rPr lang="en-US" sz="2200" i="1">
                                  <a:latin typeface="Cambria Math" panose="02040503050406030204" pitchFamily="18" charset="0"/>
                                  <a:sym typeface="Wingdings" panose="05000000000000000000" pitchFamily="2" charset="2"/>
                                </a:rPr>
                              </m:ctrlPr>
                            </m:sSubPr>
                            <m:e>
                              <m:r>
                                <a:rPr lang="en-US" sz="2200" i="1">
                                  <a:latin typeface="Cambria Math" panose="02040503050406030204" pitchFamily="18" charset="0"/>
                                  <a:sym typeface="Wingdings" panose="05000000000000000000" pitchFamily="2" charset="2"/>
                                </a:rPr>
                                <m:t>𝑉</m:t>
                              </m:r>
                            </m:e>
                            <m:sub>
                              <m:r>
                                <a:rPr lang="el-GR" sz="2200" i="1">
                                  <a:latin typeface="Cambria Math" panose="02040503050406030204" pitchFamily="18" charset="0"/>
                                  <a:sym typeface="Wingdings" panose="05000000000000000000" pitchFamily="2" charset="2"/>
                                </a:rPr>
                                <m:t>𝜇𝛼𝜅𝜌𝜄𝛼</m:t>
                              </m:r>
                            </m:sub>
                          </m:sSub>
                        </m:e>
                      </m:d>
                    </m:oMath>
                  </m:oMathPara>
                </a14:m>
                <a:br>
                  <a:rPr lang="en-US" b="0" i="1" dirty="0">
                    <a:latin typeface="Calibri" panose="020F0502020204030204" pitchFamily="34" charset="0"/>
                    <a:sym typeface="Wingdings" panose="05000000000000000000" pitchFamily="2" charset="2"/>
                  </a:rPr>
                </a:br>
                <a:endParaRPr lang="en-US" b="0" i="1" dirty="0">
                  <a:latin typeface="Calibri" panose="020F0502020204030204" pitchFamily="34" charset="0"/>
                  <a:sym typeface="Wingdings" panose="05000000000000000000" pitchFamily="2" charset="2"/>
                </a:endParaRPr>
              </a:p>
              <a:p>
                <a:pPr marL="685800" lvl="2" indent="0">
                  <a:buNone/>
                </a:pPr>
                <a:endParaRPr lang="en-US" b="0" i="1" dirty="0">
                  <a:latin typeface="Calibri" panose="020F0502020204030204" pitchFamily="34" charset="0"/>
                  <a:cs typeface="Calibri" panose="020F0502020204030204" pitchFamily="34" charset="0"/>
                  <a:sym typeface="Wingdings" panose="05000000000000000000" pitchFamily="2" charset="2"/>
                </a:endParaRPr>
              </a:p>
              <a:p>
                <a:pPr marL="685800" lvl="2" indent="0">
                  <a:buNone/>
                </a:pPr>
                <a14:m>
                  <m:oMathPara xmlns:m="http://schemas.openxmlformats.org/officeDocument/2006/math">
                    <m:oMathParaPr>
                      <m:jc m:val="centerGroup"/>
                    </m:oMathParaPr>
                    <m:oMath xmlns:m="http://schemas.openxmlformats.org/officeDocument/2006/math">
                      <m:sSub>
                        <m:sSubPr>
                          <m:ctrlPr>
                            <a:rPr lang="en-US" sz="2200" i="1">
                              <a:latin typeface="Cambria Math" panose="02040503050406030204" pitchFamily="18" charset="0"/>
                              <a:sym typeface="Wingdings" panose="05000000000000000000" pitchFamily="2" charset="2"/>
                            </a:rPr>
                          </m:ctrlPr>
                        </m:sSubPr>
                        <m:e>
                          <m:r>
                            <a:rPr lang="en-US" sz="2200" i="1">
                              <a:latin typeface="Cambria Math" panose="02040503050406030204" pitchFamily="18" charset="0"/>
                              <a:sym typeface="Wingdings" panose="05000000000000000000" pitchFamily="2" charset="2"/>
                            </a:rPr>
                            <m:t>𝑈</m:t>
                          </m:r>
                        </m:e>
                        <m:sub>
                          <m:r>
                            <a:rPr lang="en-US" sz="2200" i="1">
                              <a:latin typeface="Cambria Math" panose="02040503050406030204" pitchFamily="18" charset="0"/>
                              <a:sym typeface="Wingdings" panose="05000000000000000000" pitchFamily="2" charset="2"/>
                            </a:rPr>
                            <m:t>𝑒</m:t>
                          </m:r>
                        </m:sub>
                      </m:sSub>
                      <m:r>
                        <a:rPr lang="en-US" sz="2200">
                          <a:latin typeface="Cambria Math" panose="02040503050406030204" pitchFamily="18" charset="0"/>
                          <a:sym typeface="Wingdings" panose="05000000000000000000" pitchFamily="2" charset="2"/>
                        </a:rPr>
                        <m:t>−0=</m:t>
                      </m:r>
                      <m:sSub>
                        <m:sSubPr>
                          <m:ctrlPr>
                            <a:rPr lang="en-US" sz="2200" i="1">
                              <a:latin typeface="Cambria Math" panose="02040503050406030204" pitchFamily="18" charset="0"/>
                              <a:sym typeface="Wingdings" panose="05000000000000000000" pitchFamily="2" charset="2"/>
                            </a:rPr>
                          </m:ctrlPr>
                        </m:sSubPr>
                        <m:e>
                          <m:r>
                            <a:rPr lang="en-US" sz="2200" i="1">
                              <a:latin typeface="Cambria Math" panose="02040503050406030204" pitchFamily="18" charset="0"/>
                              <a:sym typeface="Wingdings" panose="05000000000000000000" pitchFamily="2" charset="2"/>
                            </a:rPr>
                            <m:t>𝑞</m:t>
                          </m:r>
                        </m:e>
                        <m:sub>
                          <m:r>
                            <a:rPr lang="en-US" sz="2200" i="1">
                              <a:latin typeface="Cambria Math" panose="02040503050406030204" pitchFamily="18" charset="0"/>
                              <a:sym typeface="Wingdings" panose="05000000000000000000" pitchFamily="2" charset="2"/>
                            </a:rPr>
                            <m:t>2</m:t>
                          </m:r>
                        </m:sub>
                      </m:sSub>
                      <m:d>
                        <m:dPr>
                          <m:ctrlPr>
                            <a:rPr lang="en-US" sz="2200" i="1">
                              <a:latin typeface="Cambria Math" panose="02040503050406030204" pitchFamily="18" charset="0"/>
                              <a:sym typeface="Wingdings" panose="05000000000000000000" pitchFamily="2" charset="2"/>
                            </a:rPr>
                          </m:ctrlPr>
                        </m:dPr>
                        <m:e>
                          <m:sSub>
                            <m:sSubPr>
                              <m:ctrlPr>
                                <a:rPr lang="en-US" sz="2200" i="1">
                                  <a:latin typeface="Cambria Math" panose="02040503050406030204" pitchFamily="18" charset="0"/>
                                  <a:sym typeface="Wingdings" panose="05000000000000000000" pitchFamily="2" charset="2"/>
                                </a:rPr>
                              </m:ctrlPr>
                            </m:sSubPr>
                            <m:e>
                              <m:r>
                                <a:rPr lang="en-US" sz="2200" i="1">
                                  <a:latin typeface="Cambria Math" panose="02040503050406030204" pitchFamily="18" charset="0"/>
                                  <a:sym typeface="Wingdings" panose="05000000000000000000" pitchFamily="2" charset="2"/>
                                </a:rPr>
                                <m:t>𝑘</m:t>
                              </m:r>
                            </m:e>
                            <m:sub>
                              <m:r>
                                <a:rPr lang="en-US" sz="2200" i="1">
                                  <a:latin typeface="Cambria Math" panose="02040503050406030204" pitchFamily="18" charset="0"/>
                                  <a:sym typeface="Wingdings" panose="05000000000000000000" pitchFamily="2" charset="2"/>
                                </a:rPr>
                                <m:t>𝑒</m:t>
                              </m:r>
                            </m:sub>
                          </m:sSub>
                          <m:f>
                            <m:fPr>
                              <m:ctrlPr>
                                <a:rPr lang="en-US" sz="2200" i="1">
                                  <a:latin typeface="Cambria Math" panose="02040503050406030204" pitchFamily="18" charset="0"/>
                                  <a:sym typeface="Wingdings" panose="05000000000000000000" pitchFamily="2" charset="2"/>
                                </a:rPr>
                              </m:ctrlPr>
                            </m:fPr>
                            <m:num>
                              <m:sSub>
                                <m:sSubPr>
                                  <m:ctrlPr>
                                    <a:rPr lang="en-US" sz="2200" i="1">
                                      <a:latin typeface="Cambria Math" panose="02040503050406030204" pitchFamily="18" charset="0"/>
                                      <a:sym typeface="Wingdings" panose="05000000000000000000" pitchFamily="2" charset="2"/>
                                    </a:rPr>
                                  </m:ctrlPr>
                                </m:sSubPr>
                                <m:e>
                                  <m:r>
                                    <a:rPr lang="en-US" sz="2200" i="1">
                                      <a:latin typeface="Cambria Math" panose="02040503050406030204" pitchFamily="18" charset="0"/>
                                      <a:sym typeface="Wingdings" panose="05000000000000000000" pitchFamily="2" charset="2"/>
                                    </a:rPr>
                                    <m:t>𝑞</m:t>
                                  </m:r>
                                </m:e>
                                <m:sub>
                                  <m:r>
                                    <a:rPr lang="en-US" sz="2200" i="1">
                                      <a:latin typeface="Cambria Math" panose="02040503050406030204" pitchFamily="18" charset="0"/>
                                      <a:sym typeface="Wingdings" panose="05000000000000000000" pitchFamily="2" charset="2"/>
                                    </a:rPr>
                                    <m:t>1</m:t>
                                  </m:r>
                                </m:sub>
                              </m:sSub>
                            </m:num>
                            <m:den>
                              <m:sSub>
                                <m:sSubPr>
                                  <m:ctrlPr>
                                    <a:rPr lang="en-US" sz="2200" i="1">
                                      <a:latin typeface="Cambria Math" panose="02040503050406030204" pitchFamily="18" charset="0"/>
                                      <a:sym typeface="Wingdings" panose="05000000000000000000" pitchFamily="2" charset="2"/>
                                    </a:rPr>
                                  </m:ctrlPr>
                                </m:sSubPr>
                                <m:e>
                                  <m:r>
                                    <a:rPr lang="en-US" sz="2200" i="1">
                                      <a:latin typeface="Cambria Math" panose="02040503050406030204" pitchFamily="18" charset="0"/>
                                      <a:sym typeface="Wingdings" panose="05000000000000000000" pitchFamily="2" charset="2"/>
                                    </a:rPr>
                                    <m:t>𝑟</m:t>
                                  </m:r>
                                </m:e>
                                <m:sub>
                                  <m:r>
                                    <a:rPr lang="en-US" sz="2200" i="1">
                                      <a:latin typeface="Cambria Math" panose="02040503050406030204" pitchFamily="18" charset="0"/>
                                      <a:sym typeface="Wingdings" panose="05000000000000000000" pitchFamily="2" charset="2"/>
                                    </a:rPr>
                                    <m:t>12</m:t>
                                  </m:r>
                                </m:sub>
                              </m:sSub>
                            </m:den>
                          </m:f>
                          <m:r>
                            <a:rPr lang="en-US" sz="2200" i="1">
                              <a:latin typeface="Cambria Math" panose="02040503050406030204" pitchFamily="18" charset="0"/>
                              <a:sym typeface="Wingdings" panose="05000000000000000000" pitchFamily="2" charset="2"/>
                            </a:rPr>
                            <m:t>−0</m:t>
                          </m:r>
                        </m:e>
                      </m:d>
                      <m:r>
                        <a:rPr lang="en-US" sz="2200" i="1">
                          <a:latin typeface="Cambria Math" panose="02040503050406030204" pitchFamily="18" charset="0"/>
                          <a:sym typeface="Wingdings" panose="05000000000000000000" pitchFamily="2" charset="2"/>
                        </a:rPr>
                        <m:t>=</m:t>
                      </m:r>
                      <m:sSub>
                        <m:sSubPr>
                          <m:ctrlPr>
                            <a:rPr lang="en-US" sz="2200" i="1">
                              <a:latin typeface="Cambria Math" panose="02040503050406030204" pitchFamily="18" charset="0"/>
                              <a:sym typeface="Wingdings" panose="05000000000000000000" pitchFamily="2" charset="2"/>
                            </a:rPr>
                          </m:ctrlPr>
                        </m:sSubPr>
                        <m:e>
                          <m:r>
                            <a:rPr lang="en-US" sz="2200" i="1">
                              <a:latin typeface="Cambria Math" panose="02040503050406030204" pitchFamily="18" charset="0"/>
                              <a:sym typeface="Wingdings" panose="05000000000000000000" pitchFamily="2" charset="2"/>
                            </a:rPr>
                            <m:t>𝑞</m:t>
                          </m:r>
                        </m:e>
                        <m:sub>
                          <m:r>
                            <a:rPr lang="en-US" sz="2200" i="1">
                              <a:latin typeface="Cambria Math" panose="02040503050406030204" pitchFamily="18" charset="0"/>
                              <a:sym typeface="Wingdings" panose="05000000000000000000" pitchFamily="2" charset="2"/>
                            </a:rPr>
                            <m:t>2</m:t>
                          </m:r>
                        </m:sub>
                      </m:sSub>
                      <m:sSub>
                        <m:sSubPr>
                          <m:ctrlPr>
                            <a:rPr lang="en-US" sz="2200" i="1">
                              <a:latin typeface="Cambria Math" panose="02040503050406030204" pitchFamily="18" charset="0"/>
                              <a:sym typeface="Wingdings" panose="05000000000000000000" pitchFamily="2" charset="2"/>
                            </a:rPr>
                          </m:ctrlPr>
                        </m:sSubPr>
                        <m:e>
                          <m:r>
                            <a:rPr lang="en-US" sz="2200" i="1">
                              <a:latin typeface="Cambria Math" panose="02040503050406030204" pitchFamily="18" charset="0"/>
                              <a:sym typeface="Wingdings" panose="05000000000000000000" pitchFamily="2" charset="2"/>
                            </a:rPr>
                            <m:t>𝑉</m:t>
                          </m:r>
                        </m:e>
                        <m:sub>
                          <m:r>
                            <a:rPr lang="en-US" sz="2200" i="1">
                              <a:latin typeface="Cambria Math" panose="02040503050406030204" pitchFamily="18" charset="0"/>
                              <a:sym typeface="Wingdings" panose="05000000000000000000" pitchFamily="2" charset="2"/>
                            </a:rPr>
                            <m:t>𝑐</m:t>
                          </m:r>
                        </m:sub>
                      </m:sSub>
                    </m:oMath>
                  </m:oMathPara>
                </a14:m>
                <a:endParaRPr lang="el-GR" sz="2200" i="1" dirty="0">
                  <a:latin typeface="Calibri" panose="020F0502020204030204" pitchFamily="34" charset="0"/>
                  <a:sym typeface="Wingdings" panose="05000000000000000000" pitchFamily="2" charset="2"/>
                </a:endParaRPr>
              </a:p>
              <a:p>
                <a:pPr lvl="1"/>
                <a:r>
                  <a:rPr lang="el-GR" dirty="0">
                    <a:latin typeface="Calibri" panose="020F0502020204030204" pitchFamily="34" charset="0"/>
                    <a:sym typeface="Wingdings" panose="05000000000000000000" pitchFamily="2" charset="2"/>
                  </a:rPr>
                  <a:t>Άρα</a:t>
                </a:r>
                <a:endParaRPr lang="en-US" b="0" dirty="0">
                  <a:latin typeface="Calibri" panose="020F0502020204030204" pitchFamily="34" charset="0"/>
                  <a:sym typeface="Wingdings" panose="05000000000000000000" pitchFamily="2" charset="2"/>
                </a:endParaRPr>
              </a:p>
              <a:p>
                <a:pPr marL="685800" lvl="2" indent="0">
                  <a:buNone/>
                </a:pPr>
                <a:br>
                  <a:rPr lang="en-US" b="0" i="1" dirty="0">
                    <a:latin typeface="Calibri" panose="020F0502020204030204" pitchFamily="34" charset="0"/>
                    <a:cs typeface="Calibri" panose="020F0502020204030204" pitchFamily="34" charset="0"/>
                    <a:sym typeface="Wingdings" panose="05000000000000000000" pitchFamily="2" charset="2"/>
                  </a:rPr>
                </a:br>
                <a:r>
                  <a:rPr lang="en-US" b="0" i="1" dirty="0">
                    <a:latin typeface="Calibri" panose="020F0502020204030204" pitchFamily="34" charset="0"/>
                    <a:cs typeface="Calibri" panose="020F0502020204030204" pitchFamily="34" charset="0"/>
                    <a:sym typeface="Wingdings" panose="05000000000000000000" pitchFamily="2" charset="2"/>
                  </a:rPr>
                  <a:t>		</a:t>
                </a:r>
                <a:r>
                  <a:rPr lang="en-US" sz="2400" i="1" dirty="0">
                    <a:latin typeface="Calibri" panose="020F0502020204030204" pitchFamily="34" charset="0"/>
                    <a:cs typeface="Calibri" panose="020F0502020204030204" pitchFamily="34" charset="0"/>
                    <a:sym typeface="Wingdings" panose="05000000000000000000" pitchFamily="2" charset="2"/>
                  </a:rPr>
                  <a:t>	</a:t>
                </a:r>
                <a:endParaRPr lang="en-US" sz="2400"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6530168" cy="5181600"/>
              </a:xfrm>
              <a:blipFill>
                <a:blip r:embed="rId2"/>
                <a:stretch>
                  <a:fillRect t="-941" r="-1307"/>
                </a:stretch>
              </a:blipFill>
            </p:spPr>
            <p:txBody>
              <a:bodyPr/>
              <a:lstStyle/>
              <a:p>
                <a:r>
                  <a:rPr lang="en-US">
                    <a:noFill/>
                  </a:rPr>
                  <a:t> </a:t>
                </a:r>
              </a:p>
            </p:txBody>
          </p:sp>
        </mc:Fallback>
      </mc:AlternateContent>
      <p:sp>
        <p:nvSpPr>
          <p:cNvPr id="2" name="Title 1"/>
          <p:cNvSpPr>
            <a:spLocks noGrp="1"/>
          </p:cNvSpPr>
          <p:nvPr>
            <p:ph type="title"/>
          </p:nvPr>
        </p:nvSpPr>
        <p:spPr/>
        <p:txBody>
          <a:bodyPr>
            <a:normAutofit fontScale="90000"/>
          </a:bodyPr>
          <a:lstStyle/>
          <a:p>
            <a:r>
              <a:rPr lang="el-GR" dirty="0"/>
              <a:t>Ηλεκτρικό Δυναμικό</a:t>
            </a:r>
          </a:p>
        </p:txBody>
      </p:sp>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Ομάδα 6">
            <a:extLst>
              <a:ext uri="{FF2B5EF4-FFF2-40B4-BE49-F238E27FC236}">
                <a16:creationId xmlns:a16="http://schemas.microsoft.com/office/drawing/2014/main" id="{701D5B33-1708-4C11-4C51-4A9A80845711}"/>
              </a:ext>
            </a:extLst>
          </p:cNvPr>
          <p:cNvGrpSpPr/>
          <p:nvPr/>
        </p:nvGrpSpPr>
        <p:grpSpPr>
          <a:xfrm>
            <a:off x="5715000" y="3609340"/>
            <a:ext cx="2895600" cy="2794910"/>
            <a:chOff x="5638800" y="710292"/>
            <a:chExt cx="2895600" cy="2794910"/>
          </a:xfrm>
        </p:grpSpPr>
        <p:grpSp>
          <p:nvGrpSpPr>
            <p:cNvPr id="9" name="Ομάδα 8">
              <a:extLst>
                <a:ext uri="{FF2B5EF4-FFF2-40B4-BE49-F238E27FC236}">
                  <a16:creationId xmlns:a16="http://schemas.microsoft.com/office/drawing/2014/main" id="{738E7F2F-B20F-A140-1C1C-F98B31372A22}"/>
                </a:ext>
              </a:extLst>
            </p:cNvPr>
            <p:cNvGrpSpPr/>
            <p:nvPr/>
          </p:nvGrpSpPr>
          <p:grpSpPr>
            <a:xfrm>
              <a:off x="5638800" y="710292"/>
              <a:ext cx="2895600" cy="2794910"/>
              <a:chOff x="5638800" y="710292"/>
              <a:chExt cx="2895600" cy="2794910"/>
            </a:xfrm>
          </p:grpSpPr>
          <p:grpSp>
            <p:nvGrpSpPr>
              <p:cNvPr id="13" name="Ομάδα 12">
                <a:extLst>
                  <a:ext uri="{FF2B5EF4-FFF2-40B4-BE49-F238E27FC236}">
                    <a16:creationId xmlns:a16="http://schemas.microsoft.com/office/drawing/2014/main" id="{D93FD1F3-7793-ECC8-CCD7-7100FAC405B0}"/>
                  </a:ext>
                </a:extLst>
              </p:cNvPr>
              <p:cNvGrpSpPr/>
              <p:nvPr/>
            </p:nvGrpSpPr>
            <p:grpSpPr>
              <a:xfrm>
                <a:off x="5638800" y="710292"/>
                <a:ext cx="2895600" cy="2794910"/>
                <a:chOff x="5715000" y="3934149"/>
                <a:chExt cx="2895600" cy="2794910"/>
              </a:xfrm>
            </p:grpSpPr>
            <p:grpSp>
              <p:nvGrpSpPr>
                <p:cNvPr id="17" name="Ομάδα 16">
                  <a:extLst>
                    <a:ext uri="{FF2B5EF4-FFF2-40B4-BE49-F238E27FC236}">
                      <a16:creationId xmlns:a16="http://schemas.microsoft.com/office/drawing/2014/main" id="{E0785BF6-3DFD-97FB-4791-8EEC74529271}"/>
                    </a:ext>
                  </a:extLst>
                </p:cNvPr>
                <p:cNvGrpSpPr/>
                <p:nvPr/>
              </p:nvGrpSpPr>
              <p:grpSpPr>
                <a:xfrm>
                  <a:off x="5715000" y="3962401"/>
                  <a:ext cx="2895600" cy="2766658"/>
                  <a:chOff x="6759482" y="4648200"/>
                  <a:chExt cx="1851118" cy="2013468"/>
                </a:xfrm>
              </p:grpSpPr>
              <p:sp>
                <p:nvSpPr>
                  <p:cNvPr id="23" name="Οβάλ 22">
                    <a:extLst>
                      <a:ext uri="{FF2B5EF4-FFF2-40B4-BE49-F238E27FC236}">
                        <a16:creationId xmlns:a16="http://schemas.microsoft.com/office/drawing/2014/main" id="{BE611274-9414-EB13-3F5C-4B070AA66962}"/>
                      </a:ext>
                    </a:extLst>
                  </p:cNvPr>
                  <p:cNvSpPr/>
                  <p:nvPr/>
                </p:nvSpPr>
                <p:spPr>
                  <a:xfrm>
                    <a:off x="7543800" y="5562600"/>
                    <a:ext cx="304800" cy="3048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cxnSp>
                <p:nvCxnSpPr>
                  <p:cNvPr id="28" name="Ευθύγραμμο βέλος σύνδεσης 27">
                    <a:extLst>
                      <a:ext uri="{FF2B5EF4-FFF2-40B4-BE49-F238E27FC236}">
                        <a16:creationId xmlns:a16="http://schemas.microsoft.com/office/drawing/2014/main" id="{6DD2FC6C-5045-E9E5-DA46-59138497C85C}"/>
                      </a:ext>
                    </a:extLst>
                  </p:cNvPr>
                  <p:cNvCxnSpPr>
                    <a:cxnSpLocks/>
                    <a:stCxn id="23" idx="0"/>
                  </p:cNvCxnSpPr>
                  <p:nvPr/>
                </p:nvCxnSpPr>
                <p:spPr>
                  <a:xfrm flipV="1">
                    <a:off x="7696200" y="4648200"/>
                    <a:ext cx="0" cy="91440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Ευθύγραμμο βέλος σύνδεσης 28">
                    <a:extLst>
                      <a:ext uri="{FF2B5EF4-FFF2-40B4-BE49-F238E27FC236}">
                        <a16:creationId xmlns:a16="http://schemas.microsoft.com/office/drawing/2014/main" id="{5BF87E68-AC65-B1E8-C050-35E18C9F6659}"/>
                      </a:ext>
                    </a:extLst>
                  </p:cNvPr>
                  <p:cNvCxnSpPr>
                    <a:cxnSpLocks/>
                    <a:stCxn id="23" idx="7"/>
                  </p:cNvCxnSpPr>
                  <p:nvPr/>
                </p:nvCxnSpPr>
                <p:spPr>
                  <a:xfrm flipV="1">
                    <a:off x="7803963" y="4953000"/>
                    <a:ext cx="578037" cy="6542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Ευθύγραμμο βέλος σύνδεσης 29">
                    <a:extLst>
                      <a:ext uri="{FF2B5EF4-FFF2-40B4-BE49-F238E27FC236}">
                        <a16:creationId xmlns:a16="http://schemas.microsoft.com/office/drawing/2014/main" id="{DBA400DB-3B59-5A26-C08A-3C436AF8DAD5}"/>
                      </a:ext>
                    </a:extLst>
                  </p:cNvPr>
                  <p:cNvCxnSpPr>
                    <a:cxnSpLocks/>
                    <a:stCxn id="23" idx="6"/>
                  </p:cNvCxnSpPr>
                  <p:nvPr/>
                </p:nvCxnSpPr>
                <p:spPr>
                  <a:xfrm>
                    <a:off x="7848600" y="5715000"/>
                    <a:ext cx="762000"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Ευθύγραμμο βέλος σύνδεσης 30">
                    <a:extLst>
                      <a:ext uri="{FF2B5EF4-FFF2-40B4-BE49-F238E27FC236}">
                        <a16:creationId xmlns:a16="http://schemas.microsoft.com/office/drawing/2014/main" id="{6E83A0FD-BFFC-43B5-DAF0-30C8D4CCE2B0}"/>
                      </a:ext>
                    </a:extLst>
                  </p:cNvPr>
                  <p:cNvCxnSpPr>
                    <a:cxnSpLocks/>
                    <a:stCxn id="23" idx="5"/>
                  </p:cNvCxnSpPr>
                  <p:nvPr/>
                </p:nvCxnSpPr>
                <p:spPr>
                  <a:xfrm>
                    <a:off x="7803964" y="5822763"/>
                    <a:ext cx="654237" cy="6542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Ευθύγραμμο βέλος σύνδεσης 31">
                    <a:extLst>
                      <a:ext uri="{FF2B5EF4-FFF2-40B4-BE49-F238E27FC236}">
                        <a16:creationId xmlns:a16="http://schemas.microsoft.com/office/drawing/2014/main" id="{D45B62AC-0F7A-A9E8-66AA-3A44F0E052AA}"/>
                      </a:ext>
                    </a:extLst>
                  </p:cNvPr>
                  <p:cNvCxnSpPr>
                    <a:cxnSpLocks/>
                    <a:stCxn id="23" idx="4"/>
                  </p:cNvCxnSpPr>
                  <p:nvPr/>
                </p:nvCxnSpPr>
                <p:spPr>
                  <a:xfrm flipH="1">
                    <a:off x="7696200" y="5867400"/>
                    <a:ext cx="1" cy="79426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Ευθύγραμμο βέλος σύνδεσης 32">
                    <a:extLst>
                      <a:ext uri="{FF2B5EF4-FFF2-40B4-BE49-F238E27FC236}">
                        <a16:creationId xmlns:a16="http://schemas.microsoft.com/office/drawing/2014/main" id="{8A0E5DD6-6D40-A4B6-4846-DDC9A400B998}"/>
                      </a:ext>
                    </a:extLst>
                  </p:cNvPr>
                  <p:cNvCxnSpPr>
                    <a:cxnSpLocks/>
                    <a:stCxn id="23" idx="1"/>
                  </p:cNvCxnSpPr>
                  <p:nvPr/>
                </p:nvCxnSpPr>
                <p:spPr>
                  <a:xfrm flipH="1" flipV="1">
                    <a:off x="6934200" y="4953000"/>
                    <a:ext cx="654237" cy="6542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Ευθύγραμμο βέλος σύνδεσης 33">
                    <a:extLst>
                      <a:ext uri="{FF2B5EF4-FFF2-40B4-BE49-F238E27FC236}">
                        <a16:creationId xmlns:a16="http://schemas.microsoft.com/office/drawing/2014/main" id="{CCEB1FB4-0F10-1A3A-2605-0C445BA43C20}"/>
                      </a:ext>
                    </a:extLst>
                  </p:cNvPr>
                  <p:cNvCxnSpPr>
                    <a:cxnSpLocks/>
                    <a:stCxn id="23" idx="2"/>
                  </p:cNvCxnSpPr>
                  <p:nvPr/>
                </p:nvCxnSpPr>
                <p:spPr>
                  <a:xfrm flipH="1" flipV="1">
                    <a:off x="6759482" y="5707099"/>
                    <a:ext cx="784318" cy="790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Ευθύγραμμο βέλος σύνδεσης 34">
                    <a:extLst>
                      <a:ext uri="{FF2B5EF4-FFF2-40B4-BE49-F238E27FC236}">
                        <a16:creationId xmlns:a16="http://schemas.microsoft.com/office/drawing/2014/main" id="{CB5E167D-B485-B79F-8647-0330BB15B676}"/>
                      </a:ext>
                    </a:extLst>
                  </p:cNvPr>
                  <p:cNvCxnSpPr>
                    <a:cxnSpLocks/>
                    <a:stCxn id="23" idx="3"/>
                  </p:cNvCxnSpPr>
                  <p:nvPr/>
                </p:nvCxnSpPr>
                <p:spPr>
                  <a:xfrm flipH="1">
                    <a:off x="6856909" y="5822763"/>
                    <a:ext cx="731528" cy="65423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Οβάλ 18">
                  <a:extLst>
                    <a:ext uri="{FF2B5EF4-FFF2-40B4-BE49-F238E27FC236}">
                      <a16:creationId xmlns:a16="http://schemas.microsoft.com/office/drawing/2014/main" id="{29B793FF-CB94-9953-820A-4E84F4E357A5}"/>
                    </a:ext>
                  </a:extLst>
                </p:cNvPr>
                <p:cNvSpPr/>
                <p:nvPr/>
              </p:nvSpPr>
              <p:spPr>
                <a:xfrm rot="20445759">
                  <a:off x="7384627" y="4301996"/>
                  <a:ext cx="238388" cy="20940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8E67E52-06E0-CB20-DBB4-347F6774203E}"/>
                        </a:ext>
                      </a:extLst>
                    </p:cNvPr>
                    <p:cNvSpPr txBox="1"/>
                    <p:nvPr/>
                  </p:nvSpPr>
                  <p:spPr>
                    <a:xfrm>
                      <a:off x="7420917" y="3934149"/>
                      <a:ext cx="436704"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21" name="TextBox 20">
                      <a:extLst>
                        <a:ext uri="{FF2B5EF4-FFF2-40B4-BE49-F238E27FC236}">
                          <a16:creationId xmlns:a16="http://schemas.microsoft.com/office/drawing/2014/main" id="{C8E67E52-06E0-CB20-DBB4-347F6774203E}"/>
                        </a:ext>
                      </a:extLst>
                    </p:cNvPr>
                    <p:cNvSpPr txBox="1">
                      <a:spLocks noRot="1" noChangeAspect="1" noMove="1" noResize="1" noEditPoints="1" noAdjustHandles="1" noChangeArrowheads="1" noChangeShapeType="1" noTextEdit="1"/>
                    </p:cNvSpPr>
                    <p:nvPr/>
                  </p:nvSpPr>
                  <p:spPr>
                    <a:xfrm>
                      <a:off x="7420917" y="3934149"/>
                      <a:ext cx="436704" cy="276999"/>
                    </a:xfrm>
                    <a:prstGeom prst="rect">
                      <a:avLst/>
                    </a:prstGeom>
                    <a:blipFill>
                      <a:blip r:embed="rId4"/>
                      <a:stretch>
                        <a:fillRect b="-26087"/>
                      </a:stretch>
                    </a:blipFill>
                  </p:spPr>
                  <p:txBody>
                    <a:bodyPr/>
                    <a:lstStyle/>
                    <a:p>
                      <a:r>
                        <a:rPr lang="en-US">
                          <a:noFill/>
                        </a:rPr>
                        <a:t> </a:t>
                      </a:r>
                    </a:p>
                  </p:txBody>
                </p:sp>
              </mc:Fallback>
            </mc:AlternateContent>
            <p:cxnSp>
              <p:nvCxnSpPr>
                <p:cNvPr id="22" name="Ευθεία γραμμή σύνδεσης 21">
                  <a:extLst>
                    <a:ext uri="{FF2B5EF4-FFF2-40B4-BE49-F238E27FC236}">
                      <a16:creationId xmlns:a16="http://schemas.microsoft.com/office/drawing/2014/main" id="{CCFDBF94-2281-68A0-7F46-3FD904319F2D}"/>
                    </a:ext>
                  </a:extLst>
                </p:cNvPr>
                <p:cNvCxnSpPr>
                  <a:cxnSpLocks/>
                  <a:endCxn id="19" idx="3"/>
                </p:cNvCxnSpPr>
                <p:nvPr/>
              </p:nvCxnSpPr>
              <p:spPr>
                <a:xfrm flipV="1">
                  <a:off x="7249008" y="4504374"/>
                  <a:ext cx="199630" cy="74537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9D3463F-12C9-7FEA-7FC3-6C809B2163BC}"/>
                      </a:ext>
                    </a:extLst>
                  </p:cNvPr>
                  <p:cNvSpPr txBox="1"/>
                  <p:nvPr/>
                </p:nvSpPr>
                <p:spPr>
                  <a:xfrm>
                    <a:off x="7306195" y="1411842"/>
                    <a:ext cx="33470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𝑟</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12</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5" name="TextBox 14">
                    <a:extLst>
                      <a:ext uri="{FF2B5EF4-FFF2-40B4-BE49-F238E27FC236}">
                        <a16:creationId xmlns:a16="http://schemas.microsoft.com/office/drawing/2014/main" id="{D9D3463F-12C9-7FEA-7FC3-6C809B2163BC}"/>
                      </a:ext>
                    </a:extLst>
                  </p:cNvPr>
                  <p:cNvSpPr txBox="1">
                    <a:spLocks noRot="1" noChangeAspect="1" noMove="1" noResize="1" noEditPoints="1" noAdjustHandles="1" noChangeArrowheads="1" noChangeShapeType="1" noTextEdit="1"/>
                  </p:cNvSpPr>
                  <p:nvPr/>
                </p:nvSpPr>
                <p:spPr>
                  <a:xfrm>
                    <a:off x="7306195" y="1411842"/>
                    <a:ext cx="334707" cy="276999"/>
                  </a:xfrm>
                  <a:prstGeom prst="rect">
                    <a:avLst/>
                  </a:prstGeom>
                  <a:blipFill>
                    <a:blip r:embed="rId5"/>
                    <a:stretch>
                      <a:fillRect l="-10909" r="-7273" b="-1739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83B890E-7C71-DD4F-F9FB-66D701F6522B}"/>
                    </a:ext>
                  </a:extLst>
                </p:cNvPr>
                <p:cNvSpPr txBox="1"/>
                <p:nvPr/>
              </p:nvSpPr>
              <p:spPr>
                <a:xfrm>
                  <a:off x="6923108" y="1957838"/>
                  <a:ext cx="361894"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𝑞</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oMath>
                    </m:oMathPara>
                  </a14:m>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11" name="TextBox 10">
                  <a:extLst>
                    <a:ext uri="{FF2B5EF4-FFF2-40B4-BE49-F238E27FC236}">
                      <a16:creationId xmlns:a16="http://schemas.microsoft.com/office/drawing/2014/main" id="{783B890E-7C71-DD4F-F9FB-66D701F6522B}"/>
                    </a:ext>
                  </a:extLst>
                </p:cNvPr>
                <p:cNvSpPr txBox="1">
                  <a:spLocks noRot="1" noChangeAspect="1" noMove="1" noResize="1" noEditPoints="1" noAdjustHandles="1" noChangeArrowheads="1" noChangeShapeType="1" noTextEdit="1"/>
                </p:cNvSpPr>
                <p:nvPr/>
              </p:nvSpPr>
              <p:spPr>
                <a:xfrm>
                  <a:off x="6923108" y="1957838"/>
                  <a:ext cx="361894" cy="369332"/>
                </a:xfrm>
                <a:prstGeom prst="rect">
                  <a:avLst/>
                </a:prstGeom>
                <a:blipFill>
                  <a:blip r:embed="rId6"/>
                  <a:stretch>
                    <a:fillRect l="-20000" r="-6667" b="-30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662AD5E-CB8C-881E-4A2A-3A4F372F77BB}"/>
                  </a:ext>
                </a:extLst>
              </p:cNvPr>
              <p:cNvSpPr txBox="1"/>
              <p:nvPr/>
            </p:nvSpPr>
            <p:spPr>
              <a:xfrm>
                <a:off x="2511632" y="5172767"/>
                <a:ext cx="2238881" cy="7199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𝑈</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𝑒</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𝑘</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𝑒</m:t>
                        </m:r>
                      </m:sub>
                    </m:sSub>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ctrlPr>
                      </m:fPr>
                      <m:num>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1</m:t>
                            </m:r>
                          </m:sub>
                        </m:sSub>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𝑞</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2</m:t>
                            </m:r>
                          </m:sub>
                        </m:sSub>
                      </m:num>
                      <m:den>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𝑟</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12</m:t>
                            </m:r>
                          </m:sub>
                        </m:sSub>
                      </m:den>
                    </m:f>
                  </m:oMath>
                </a14:m>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endParaRPr kumimoji="0" lang="en-US" sz="24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mc:Choice>
        <mc:Fallback xmlns="">
          <p:sp>
            <p:nvSpPr>
              <p:cNvPr id="37" name="TextBox 36">
                <a:extLst>
                  <a:ext uri="{FF2B5EF4-FFF2-40B4-BE49-F238E27FC236}">
                    <a16:creationId xmlns:a16="http://schemas.microsoft.com/office/drawing/2014/main" id="{F662AD5E-CB8C-881E-4A2A-3A4F372F77BB}"/>
                  </a:ext>
                </a:extLst>
              </p:cNvPr>
              <p:cNvSpPr txBox="1">
                <a:spLocks noRot="1" noChangeAspect="1" noMove="1" noResize="1" noEditPoints="1" noAdjustHandles="1" noChangeArrowheads="1" noChangeShapeType="1" noTextEdit="1"/>
              </p:cNvSpPr>
              <p:nvPr/>
            </p:nvSpPr>
            <p:spPr>
              <a:xfrm>
                <a:off x="2511630" y="5172765"/>
                <a:ext cx="2238881" cy="7199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7734600" y="3953520"/>
              <a:ext cx="154080" cy="184680"/>
            </p14:xfrm>
          </p:contentPart>
        </mc:Choice>
        <mc:Fallback xmlns="">
          <p:pic>
            <p:nvPicPr>
              <p:cNvPr id="4" name="Ink 3"/>
              <p:cNvPicPr/>
              <p:nvPr/>
            </p:nvPicPr>
            <p:blipFill>
              <a:blip r:embed="rId9"/>
              <a:stretch>
                <a:fillRect/>
              </a:stretch>
            </p:blipFill>
            <p:spPr>
              <a:xfrm>
                <a:off x="7723440" y="3945240"/>
                <a:ext cx="175320" cy="201240"/>
              </a:xfrm>
              <a:prstGeom prst="rect">
                <a:avLst/>
              </a:prstGeom>
            </p:spPr>
          </p:pic>
        </mc:Fallback>
      </mc:AlternateContent>
      <mc:AlternateContent xmlns:mc="http://schemas.openxmlformats.org/markup-compatibility/2006" xmlns:a14="http://schemas.microsoft.com/office/drawing/2010/main">
        <mc:Choice Requires="a14">
          <p:sp>
            <p:nvSpPr>
              <p:cNvPr id="10" name="Πάπυρος: Οριζόντιος 9">
                <a:extLst>
                  <a:ext uri="{FF2B5EF4-FFF2-40B4-BE49-F238E27FC236}">
                    <a16:creationId xmlns:a16="http://schemas.microsoft.com/office/drawing/2014/main" id="{38A9F48F-777A-A00E-572A-A53E218A3D2C}"/>
                  </a:ext>
                </a:extLst>
              </p:cNvPr>
              <p:cNvSpPr/>
              <p:nvPr/>
            </p:nvSpPr>
            <p:spPr>
              <a:xfrm>
                <a:off x="6019799" y="681581"/>
                <a:ext cx="2385614" cy="661308"/>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𝑊</m:t>
                          </m:r>
                        </m:e>
                        <m:sub>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𝑒𝑥𝑡</m:t>
                          </m:r>
                        </m:sub>
                      </m:sSub>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𝑞</m:t>
                      </m:r>
                      <m:r>
                        <m:rPr>
                          <m:sty m:val="p"/>
                        </m:rPr>
                        <a:rPr kumimoji="0" lang="en-US" sz="24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Δ</m:t>
                      </m:r>
                      <m:sSub>
                        <m:sSubPr>
                          <m:ctrlPr>
                            <a:rPr kumimoji="0" lang="el-GR"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𝐴</m:t>
                          </m:r>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𝐵</m:t>
                          </m:r>
                        </m:sub>
                      </m:sSub>
                    </m:oMath>
                  </m:oMathPara>
                </a14:m>
                <a:endParaRPr kumimoji="0" lang="en-US" sz="2400" b="0" i="0" u="none" strike="noStrike" kern="1200" cap="none" spc="0" normalizeH="0" baseline="0" noProof="0">
                  <a:ln>
                    <a:noFill/>
                  </a:ln>
                  <a:solidFill>
                    <a:prstClr val="white"/>
                  </a:solidFill>
                  <a:effectLst/>
                  <a:uLnTx/>
                  <a:uFillTx/>
                  <a:latin typeface="Cambria" panose="02040503050406030204"/>
                  <a:ea typeface="+mn-ea"/>
                  <a:cs typeface="+mn-cs"/>
                </a:endParaRPr>
              </a:p>
            </p:txBody>
          </p:sp>
        </mc:Choice>
        <mc:Fallback xmlns="">
          <p:sp>
            <p:nvSpPr>
              <p:cNvPr id="10" name="Πάπυρος: Οριζόντιος 9">
                <a:extLst>
                  <a:ext uri="{FF2B5EF4-FFF2-40B4-BE49-F238E27FC236}">
                    <a16:creationId xmlns:a16="http://schemas.microsoft.com/office/drawing/2014/main" id="{38A9F48F-777A-A00E-572A-A53E218A3D2C}"/>
                  </a:ext>
                </a:extLst>
              </p:cNvPr>
              <p:cNvSpPr>
                <a:spLocks noRot="1" noChangeAspect="1" noMove="1" noResize="1" noEditPoints="1" noAdjustHandles="1" noChangeArrowheads="1" noChangeShapeType="1" noTextEdit="1"/>
              </p:cNvSpPr>
              <p:nvPr/>
            </p:nvSpPr>
            <p:spPr>
              <a:xfrm>
                <a:off x="6019799" y="681581"/>
                <a:ext cx="2385614" cy="661308"/>
              </a:xfrm>
              <a:prstGeom prst="horizontalScroll">
                <a:avLst/>
              </a:prstGeom>
              <a:blipFill>
                <a:blip r:embed="rId10"/>
                <a:stretch>
                  <a:fillRect/>
                </a:stretch>
              </a:blipFill>
            </p:spPr>
            <p:txBody>
              <a:bodyPr/>
              <a:lstStyle/>
              <a:p>
                <a:r>
                  <a:rPr lang="en-US">
                    <a:noFill/>
                  </a:rPr>
                  <a:t> </a:t>
                </a:r>
              </a:p>
            </p:txBody>
          </p:sp>
        </mc:Fallback>
      </mc:AlternateContent>
      <p:sp>
        <p:nvSpPr>
          <p:cNvPr id="8" name="Rounded Rectangle 7"/>
          <p:cNvSpPr/>
          <p:nvPr/>
        </p:nvSpPr>
        <p:spPr>
          <a:xfrm>
            <a:off x="2511632" y="5092600"/>
            <a:ext cx="2132796" cy="87363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366529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5334000"/>
              </a:xfrm>
            </p:spPr>
            <p:txBody>
              <a:bodyPr>
                <a:normAutofit/>
              </a:bodyPr>
              <a:lstStyle/>
              <a:p>
                <a:r>
                  <a:rPr lang="el-GR" b="1" dirty="0">
                    <a:latin typeface="Calibri" panose="020F0502020204030204" pitchFamily="34" charset="0"/>
                    <a:cs typeface="Calibri" panose="020F0502020204030204" pitchFamily="34" charset="0"/>
                    <a:sym typeface="Wingdings" panose="05000000000000000000" pitchFamily="2" charset="2"/>
                  </a:rPr>
                  <a:t>Ηλεκτρικό Δυναμικό από σημειακά φορτία</a:t>
                </a:r>
                <a:endParaRPr lang="en-US" b="1"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Για ένα φορτίο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𝑞</m:t>
                        </m:r>
                      </m:e>
                      <m:sub>
                        <m:r>
                          <a:rPr lang="el-GR" i="1">
                            <a:latin typeface="Cambria Math" panose="02040503050406030204" pitchFamily="18" charset="0"/>
                            <a:sym typeface="Wingdings" panose="05000000000000000000" pitchFamily="2" charset="2"/>
                          </a:rPr>
                          <m:t>2</m:t>
                        </m:r>
                      </m:sub>
                    </m:sSub>
                    <m:r>
                      <a:rPr lang="en-US" i="1">
                        <a:latin typeface="Cambria Math" panose="02040503050406030204" pitchFamily="18" charset="0"/>
                        <a:sym typeface="Wingdings" panose="05000000000000000000" pitchFamily="2" charset="2"/>
                      </a:rPr>
                      <m:t> </m:t>
                    </m:r>
                  </m:oMath>
                </a14:m>
                <a:r>
                  <a:rPr lang="el-GR" dirty="0">
                    <a:latin typeface="Calibri" panose="020F0502020204030204" pitchFamily="34" charset="0"/>
                    <a:cs typeface="Calibri" panose="020F0502020204030204" pitchFamily="34" charset="0"/>
                    <a:sym typeface="Wingdings" panose="05000000000000000000" pitchFamily="2" charset="2"/>
                  </a:rPr>
                  <a:t>που έρχεται στο πεδίο φορτίου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𝑞</m:t>
                        </m:r>
                      </m:e>
                      <m:sub>
                        <m:r>
                          <a:rPr lang="el-GR" i="1">
                            <a:latin typeface="Cambria Math" panose="02040503050406030204" pitchFamily="18" charset="0"/>
                            <a:sym typeface="Wingdings" panose="05000000000000000000" pitchFamily="2" charset="2"/>
                          </a:rPr>
                          <m:t>1</m:t>
                        </m:r>
                      </m:sub>
                    </m:sSub>
                  </m:oMath>
                </a14:m>
                <a:r>
                  <a:rPr lang="el-GR" dirty="0">
                    <a:latin typeface="Calibri" panose="020F0502020204030204" pitchFamily="34" charset="0"/>
                    <a:cs typeface="Calibri" panose="020F0502020204030204" pitchFamily="34" charset="0"/>
                    <a:sym typeface="Wingdings" panose="05000000000000000000" pitchFamily="2" charset="2"/>
                  </a:rPr>
                  <a:t> σε απόσταση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i="1">
                            <a:latin typeface="Cambria Math" panose="02040503050406030204" pitchFamily="18" charset="0"/>
                            <a:sym typeface="Wingdings" panose="05000000000000000000" pitchFamily="2" charset="2"/>
                          </a:rPr>
                          <m:t>12</m:t>
                        </m:r>
                      </m:sub>
                    </m:sSub>
                  </m:oMath>
                </a14:m>
                <a:r>
                  <a:rPr lang="el-GR" dirty="0">
                    <a:latin typeface="Calibri" panose="020F0502020204030204" pitchFamily="34" charset="0"/>
                    <a:cs typeface="Calibri" panose="020F0502020204030204" pitchFamily="34" charset="0"/>
                    <a:sym typeface="Wingdings" panose="05000000000000000000" pitchFamily="2" charset="2"/>
                  </a:rPr>
                  <a:t> μέσω εξωτερικής δύναμης </a:t>
                </a:r>
                <a:endParaRPr lang="en-US" dirty="0">
                  <a:latin typeface="Calibri" panose="020F0502020204030204" pitchFamily="34" charset="0"/>
                  <a:cs typeface="Calibri" panose="020F0502020204030204" pitchFamily="34" charset="0"/>
                  <a:sym typeface="Wingdings" panose="05000000000000000000" pitchFamily="2" charset="2"/>
                </a:endParaRPr>
              </a:p>
              <a:p>
                <a:pPr marL="1892808" lvl="8" indent="0">
                  <a:buNone/>
                </a:pPr>
                <a:endParaRPr lang="en-US" b="0" i="1"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sym typeface="Wingdings" panose="05000000000000000000" pitchFamily="2" charset="2"/>
                            </a:rPr>
                          </m:ctrlPr>
                        </m:sSubPr>
                        <m:e>
                          <m:r>
                            <a:rPr lang="en-US" sz="2400" i="1">
                              <a:latin typeface="Cambria Math" panose="02040503050406030204" pitchFamily="18" charset="0"/>
                              <a:sym typeface="Wingdings" panose="05000000000000000000" pitchFamily="2" charset="2"/>
                            </a:rPr>
                            <m:t>𝑈</m:t>
                          </m:r>
                        </m:e>
                        <m:sub>
                          <m:r>
                            <a:rPr lang="en-US" sz="2400" i="1">
                              <a:latin typeface="Cambria Math" panose="02040503050406030204" pitchFamily="18" charset="0"/>
                              <a:sym typeface="Wingdings" panose="05000000000000000000" pitchFamily="2" charset="2"/>
                            </a:rPr>
                            <m:t>𝑒</m:t>
                          </m:r>
                        </m:sub>
                      </m:sSub>
                      <m:r>
                        <a:rPr lang="en-US" sz="2400" i="1">
                          <a:latin typeface="Cambria Math" panose="02040503050406030204" pitchFamily="18" charset="0"/>
                          <a:sym typeface="Wingdings" panose="05000000000000000000" pitchFamily="2" charset="2"/>
                        </a:rPr>
                        <m:t>=</m:t>
                      </m:r>
                      <m:sSub>
                        <m:sSubPr>
                          <m:ctrlPr>
                            <a:rPr lang="en-US" sz="2400" i="1">
                              <a:latin typeface="Cambria Math" panose="02040503050406030204" pitchFamily="18" charset="0"/>
                              <a:sym typeface="Wingdings" panose="05000000000000000000" pitchFamily="2" charset="2"/>
                            </a:rPr>
                          </m:ctrlPr>
                        </m:sSubPr>
                        <m:e>
                          <m:r>
                            <a:rPr lang="en-US" sz="2400" i="1">
                              <a:latin typeface="Cambria Math" panose="02040503050406030204" pitchFamily="18" charset="0"/>
                              <a:sym typeface="Wingdings" panose="05000000000000000000" pitchFamily="2" charset="2"/>
                            </a:rPr>
                            <m:t>𝑘</m:t>
                          </m:r>
                        </m:e>
                        <m:sub>
                          <m:r>
                            <a:rPr lang="en-US" sz="2400" i="1">
                              <a:latin typeface="Cambria Math" panose="02040503050406030204" pitchFamily="18" charset="0"/>
                              <a:sym typeface="Wingdings" panose="05000000000000000000" pitchFamily="2" charset="2"/>
                            </a:rPr>
                            <m:t>𝑒</m:t>
                          </m:r>
                        </m:sub>
                      </m:sSub>
                      <m:f>
                        <m:fPr>
                          <m:ctrlPr>
                            <a:rPr lang="en-US" sz="2400" i="1">
                              <a:latin typeface="Cambria Math" panose="02040503050406030204" pitchFamily="18" charset="0"/>
                              <a:sym typeface="Wingdings" panose="05000000000000000000" pitchFamily="2" charset="2"/>
                            </a:rPr>
                          </m:ctrlPr>
                        </m:fPr>
                        <m:num>
                          <m:sSub>
                            <m:sSubPr>
                              <m:ctrlPr>
                                <a:rPr lang="en-US" sz="2400" i="1">
                                  <a:latin typeface="Cambria Math" panose="02040503050406030204" pitchFamily="18" charset="0"/>
                                  <a:sym typeface="Wingdings" panose="05000000000000000000" pitchFamily="2" charset="2"/>
                                </a:rPr>
                              </m:ctrlPr>
                            </m:sSubPr>
                            <m:e>
                              <m:r>
                                <a:rPr lang="en-US" sz="2400" i="1">
                                  <a:latin typeface="Cambria Math" panose="02040503050406030204" pitchFamily="18" charset="0"/>
                                  <a:sym typeface="Wingdings" panose="05000000000000000000" pitchFamily="2" charset="2"/>
                                </a:rPr>
                                <m:t>𝑞</m:t>
                              </m:r>
                            </m:e>
                            <m:sub>
                              <m:r>
                                <a:rPr lang="en-US" sz="2400" i="1">
                                  <a:latin typeface="Cambria Math" panose="02040503050406030204" pitchFamily="18" charset="0"/>
                                  <a:sym typeface="Wingdings" panose="05000000000000000000" pitchFamily="2" charset="2"/>
                                </a:rPr>
                                <m:t>1</m:t>
                              </m:r>
                            </m:sub>
                          </m:sSub>
                          <m:sSub>
                            <m:sSubPr>
                              <m:ctrlPr>
                                <a:rPr lang="en-US" sz="2400" i="1">
                                  <a:latin typeface="Cambria Math" panose="02040503050406030204" pitchFamily="18" charset="0"/>
                                  <a:sym typeface="Wingdings" panose="05000000000000000000" pitchFamily="2" charset="2"/>
                                </a:rPr>
                              </m:ctrlPr>
                            </m:sSubPr>
                            <m:e>
                              <m:r>
                                <a:rPr lang="en-US" sz="2400" i="1">
                                  <a:latin typeface="Cambria Math" panose="02040503050406030204" pitchFamily="18" charset="0"/>
                                  <a:sym typeface="Wingdings" panose="05000000000000000000" pitchFamily="2" charset="2"/>
                                </a:rPr>
                                <m:t>𝑞</m:t>
                              </m:r>
                            </m:e>
                            <m:sub>
                              <m:r>
                                <a:rPr lang="en-US" sz="2400" i="1">
                                  <a:latin typeface="Cambria Math" panose="02040503050406030204" pitchFamily="18" charset="0"/>
                                  <a:sym typeface="Wingdings" panose="05000000000000000000" pitchFamily="2" charset="2"/>
                                </a:rPr>
                                <m:t>2</m:t>
                              </m:r>
                            </m:sub>
                          </m:sSub>
                        </m:num>
                        <m:den>
                          <m:sSub>
                            <m:sSubPr>
                              <m:ctrlPr>
                                <a:rPr lang="en-US" sz="2400" i="1">
                                  <a:latin typeface="Cambria Math" panose="02040503050406030204" pitchFamily="18" charset="0"/>
                                  <a:sym typeface="Wingdings" panose="05000000000000000000" pitchFamily="2" charset="2"/>
                                </a:rPr>
                              </m:ctrlPr>
                            </m:sSubPr>
                            <m:e>
                              <m:r>
                                <a:rPr lang="en-US" sz="2400" i="1">
                                  <a:latin typeface="Cambria Math" panose="02040503050406030204" pitchFamily="18" charset="0"/>
                                  <a:sym typeface="Wingdings" panose="05000000000000000000" pitchFamily="2" charset="2"/>
                                </a:rPr>
                                <m:t>𝑟</m:t>
                              </m:r>
                            </m:e>
                            <m:sub>
                              <m:r>
                                <a:rPr lang="en-US" sz="2400" i="1">
                                  <a:latin typeface="Cambria Math" panose="02040503050406030204" pitchFamily="18" charset="0"/>
                                  <a:sym typeface="Wingdings" panose="05000000000000000000" pitchFamily="2" charset="2"/>
                                </a:rPr>
                                <m:t>12</m:t>
                              </m:r>
                            </m:sub>
                          </m:sSub>
                        </m:den>
                      </m:f>
                    </m:oMath>
                  </m:oMathPara>
                </a14:m>
                <a:endParaRPr lang="en-US" b="0"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endParaRPr lang="en-US" sz="1600"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Αν </a:t>
                </a:r>
                <a14:m>
                  <m:oMath xmlns:m="http://schemas.openxmlformats.org/officeDocument/2006/math">
                    <m:sSub>
                      <m:sSubPr>
                        <m:ctrlPr>
                          <a:rPr lang="en-US" b="0" i="1" smtClean="0">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𝑈</m:t>
                        </m:r>
                      </m:e>
                      <m:sub>
                        <m:r>
                          <a:rPr lang="en-US" b="0" i="1" smtClean="0">
                            <a:latin typeface="Cambria Math" panose="02040503050406030204" pitchFamily="18" charset="0"/>
                            <a:sym typeface="Wingdings" panose="05000000000000000000" pitchFamily="2" charset="2"/>
                          </a:rPr>
                          <m:t>𝑒</m:t>
                        </m:r>
                      </m:sub>
                    </m:sSub>
                    <m:r>
                      <a:rPr lang="en-US" i="1">
                        <a:latin typeface="Cambria Math" panose="02040503050406030204" pitchFamily="18" charset="0"/>
                        <a:sym typeface="Wingdings" panose="05000000000000000000" pitchFamily="2" charset="2"/>
                      </a:rPr>
                      <m:t>&gt;0</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το έργο της </a:t>
                </a:r>
                <a:r>
                  <a:rPr lang="el-GR" dirty="0" err="1">
                    <a:latin typeface="Calibri" panose="020F0502020204030204" pitchFamily="34" charset="0"/>
                    <a:cs typeface="Calibri" panose="020F0502020204030204" pitchFamily="34" charset="0"/>
                    <a:sym typeface="Wingdings" panose="05000000000000000000" pitchFamily="2" charset="2"/>
                  </a:rPr>
                  <a:t>εξωτ</a:t>
                </a:r>
                <a:r>
                  <a:rPr lang="el-GR" dirty="0">
                    <a:latin typeface="Calibri" panose="020F0502020204030204" pitchFamily="34" charset="0"/>
                    <a:cs typeface="Calibri" panose="020F0502020204030204" pitchFamily="34" charset="0"/>
                    <a:sym typeface="Wingdings" panose="05000000000000000000" pitchFamily="2" charset="2"/>
                  </a:rPr>
                  <a:t>. δύναμης είναι θετικό</a:t>
                </a:r>
              </a:p>
              <a:p>
                <a:pPr lvl="2"/>
                <a:r>
                  <a:rPr lang="el-GR" dirty="0">
                    <a:latin typeface="Calibri" panose="020F0502020204030204" pitchFamily="34" charset="0"/>
                    <a:cs typeface="Calibri" panose="020F0502020204030204" pitchFamily="34" charset="0"/>
                    <a:sym typeface="Wingdings" panose="05000000000000000000" pitchFamily="2" charset="2"/>
                  </a:rPr>
                  <a:t>Τα φορτία απωθούνται, άρα πρέπει να παραχθεί έργο από την εξωτερική δύναμη για να τα φέρει σε απόσταση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i="1">
                            <a:latin typeface="Cambria Math" panose="02040503050406030204" pitchFamily="18" charset="0"/>
                            <a:sym typeface="Wingdings" panose="05000000000000000000" pitchFamily="2" charset="2"/>
                          </a:rPr>
                          <m:t>12</m:t>
                        </m:r>
                      </m:sub>
                    </m:sSub>
                  </m:oMath>
                </a14:m>
                <a:endParaRPr lang="el-GR"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Αν </a:t>
                </a:r>
                <a14:m>
                  <m:oMath xmlns:m="http://schemas.openxmlformats.org/officeDocument/2006/math">
                    <m:sSub>
                      <m:sSubPr>
                        <m:ctrlPr>
                          <a:rPr lang="en-US" b="0" i="1" smtClean="0">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𝑈</m:t>
                        </m:r>
                      </m:e>
                      <m:sub>
                        <m:r>
                          <a:rPr lang="en-US" b="0" i="1" smtClean="0">
                            <a:latin typeface="Cambria Math" panose="02040503050406030204" pitchFamily="18" charset="0"/>
                            <a:sym typeface="Wingdings" panose="05000000000000000000" pitchFamily="2" charset="2"/>
                          </a:rPr>
                          <m:t>𝑒</m:t>
                        </m:r>
                      </m:sub>
                    </m:sSub>
                    <m:r>
                      <a:rPr lang="el-GR" i="1">
                        <a:latin typeface="Cambria Math" panose="02040503050406030204" pitchFamily="18" charset="0"/>
                        <a:sym typeface="Wingdings" panose="05000000000000000000" pitchFamily="2" charset="2"/>
                      </a:rPr>
                      <m:t>&lt;</m:t>
                    </m:r>
                    <m:r>
                      <a:rPr lang="en-US" i="1">
                        <a:latin typeface="Cambria Math" panose="02040503050406030204" pitchFamily="18" charset="0"/>
                        <a:sym typeface="Wingdings" panose="05000000000000000000" pitchFamily="2" charset="2"/>
                      </a:rPr>
                      <m:t>0</m:t>
                    </m:r>
                  </m:oMath>
                </a14:m>
                <a:r>
                  <a:rPr lang="en-US" dirty="0">
                    <a:latin typeface="Calibri" panose="020F0502020204030204" pitchFamily="34" charset="0"/>
                    <a:cs typeface="Calibri" panose="020F0502020204030204" pitchFamily="34" charset="0"/>
                    <a:sym typeface="Wingdings" panose="05000000000000000000" pitchFamily="2" charset="2"/>
                  </a:rPr>
                  <a:t>, </a:t>
                </a:r>
                <a:r>
                  <a:rPr lang="el-GR" dirty="0">
                    <a:latin typeface="Calibri" panose="020F0502020204030204" pitchFamily="34" charset="0"/>
                    <a:cs typeface="Calibri" panose="020F0502020204030204" pitchFamily="34" charset="0"/>
                    <a:sym typeface="Wingdings" panose="05000000000000000000" pitchFamily="2" charset="2"/>
                  </a:rPr>
                  <a:t>το έργο της </a:t>
                </a:r>
                <a:r>
                  <a:rPr lang="el-GR" dirty="0" err="1">
                    <a:latin typeface="Calibri" panose="020F0502020204030204" pitchFamily="34" charset="0"/>
                    <a:cs typeface="Calibri" panose="020F0502020204030204" pitchFamily="34" charset="0"/>
                    <a:sym typeface="Wingdings" panose="05000000000000000000" pitchFamily="2" charset="2"/>
                  </a:rPr>
                  <a:t>εξωτ</a:t>
                </a:r>
                <a:r>
                  <a:rPr lang="el-GR" dirty="0">
                    <a:latin typeface="Calibri" panose="020F0502020204030204" pitchFamily="34" charset="0"/>
                    <a:cs typeface="Calibri" panose="020F0502020204030204" pitchFamily="34" charset="0"/>
                    <a:sym typeface="Wingdings" panose="05000000000000000000" pitchFamily="2" charset="2"/>
                  </a:rPr>
                  <a:t>. δύναμης είναι αρνητικό</a:t>
                </a:r>
              </a:p>
              <a:p>
                <a:pPr lvl="2"/>
                <a:r>
                  <a:rPr lang="el-GR" dirty="0">
                    <a:latin typeface="Calibri" panose="020F0502020204030204" pitchFamily="34" charset="0"/>
                    <a:cs typeface="Calibri" panose="020F0502020204030204" pitchFamily="34" charset="0"/>
                    <a:sym typeface="Wingdings" panose="05000000000000000000" pitchFamily="2" charset="2"/>
                  </a:rPr>
                  <a:t>Τα φορτία έλκονται, άρα πρέπει να παραχθεί αρνητικό έργο (χρειάζεται δύναμη αντίθετη στην μετατόπιση (έλξη) των φορτίων) για να τα κρατήσουμε σε απόσταση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i="1">
                            <a:latin typeface="Cambria Math" panose="02040503050406030204" pitchFamily="18" charset="0"/>
                            <a:sym typeface="Wingdings" panose="05000000000000000000" pitchFamily="2" charset="2"/>
                          </a:rPr>
                          <m:t>12</m:t>
                        </m:r>
                      </m:sub>
                    </m:sSub>
                  </m:oMath>
                </a14:m>
                <a:endParaRPr lang="en-US"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endParaRPr lang="en-US" sz="1100" dirty="0">
                  <a:latin typeface="Calibri" panose="020F0502020204030204" pitchFamily="34" charset="0"/>
                  <a:cs typeface="Calibri" panose="020F0502020204030204" pitchFamily="34" charset="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5334000"/>
              </a:xfrm>
              <a:blipFill>
                <a:blip r:embed="rId2"/>
                <a:stretch>
                  <a:fillRect t="-914"/>
                </a:stretch>
              </a:blipFill>
            </p:spPr>
            <p:txBody>
              <a:bodyPr/>
              <a:lstStyle/>
              <a:p>
                <a:r>
                  <a:rPr lang="en-US">
                    <a:noFill/>
                  </a:rPr>
                  <a:t> </a:t>
                </a:r>
              </a:p>
            </p:txBody>
          </p:sp>
        </mc:Fallback>
      </mc:AlternateContent>
      <p:pic>
        <p:nvPicPr>
          <p:cNvPr id="7"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570889" y="2673830"/>
            <a:ext cx="2132796" cy="87363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6396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5334000"/>
              </a:xfrm>
            </p:spPr>
            <p:txBody>
              <a:bodyPr>
                <a:normAutofit/>
              </a:bodyPr>
              <a:lstStyle/>
              <a:p>
                <a:r>
                  <a:rPr lang="el-GR" b="1" dirty="0">
                    <a:latin typeface="Calibri" panose="020F0502020204030204" pitchFamily="34" charset="0"/>
                    <a:cs typeface="Calibri" panose="020F0502020204030204" pitchFamily="34" charset="0"/>
                    <a:sym typeface="Wingdings" panose="05000000000000000000" pitchFamily="2" charset="2"/>
                  </a:rPr>
                  <a:t>Ηλεκτρικό Δυναμικό από σημειακά φορτία</a:t>
                </a:r>
                <a:endParaRPr lang="en-US" b="1" dirty="0">
                  <a:latin typeface="Calibri" panose="020F0502020204030204" pitchFamily="34" charset="0"/>
                  <a:cs typeface="Calibri" panose="020F0502020204030204" pitchFamily="34" charset="0"/>
                  <a:sym typeface="Wingdings" panose="05000000000000000000" pitchFamily="2" charset="2"/>
                </a:endParaRPr>
              </a:p>
              <a:p>
                <a:pPr marL="365760" lvl="1" indent="0">
                  <a:buNone/>
                </a:pPr>
                <a:endParaRPr lang="en-US" sz="1100"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rPr>
                  <a:t>Για πολλά φορτία, </a:t>
                </a:r>
                <a:endParaRPr lang="en-US" dirty="0">
                  <a:latin typeface="Calibri" panose="020F0502020204030204" pitchFamily="34" charset="0"/>
                  <a:cs typeface="Calibri" panose="020F0502020204030204" pitchFamily="34" charset="0"/>
                </a:endParaRPr>
              </a:p>
              <a:p>
                <a:pPr lvl="1"/>
                <a:endParaRPr lang="en-US" b="0" i="1" dirty="0">
                  <a:latin typeface="Calibri" panose="020F0502020204030204" pitchFamily="34"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𝑒</m:t>
                          </m:r>
                        </m:sub>
                      </m:sSub>
                      <m:r>
                        <a:rPr lang="en-US" b="0" i="1" smtClean="0">
                          <a:latin typeface="Cambria Math" panose="02040503050406030204" pitchFamily="18" charset="0"/>
                        </a:rPr>
                        <m:t>=</m:t>
                      </m:r>
                      <m:nary>
                        <m:naryPr>
                          <m:chr m:val="∑"/>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𝑒</m:t>
                                  </m:r>
                                </m:sub>
                              </m:sSub>
                            </m:e>
                            <m:sub>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sub>
                          </m:sSub>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𝑒</m:t>
                          </m:r>
                        </m:sub>
                      </m:sSub>
                      <m:nary>
                        <m:naryPr>
                          <m:chr m:val="∑"/>
                          <m:subHide m:val="on"/>
                          <m:supHide m:val="on"/>
                          <m:ctrlPr>
                            <a:rPr lang="en-US" b="0" i="1" smtClean="0">
                              <a:latin typeface="Cambria Math" panose="02040503050406030204" pitchFamily="18" charset="0"/>
                            </a:rPr>
                          </m:ctrlPr>
                        </m:naryPr>
                        <m:sub/>
                        <m:sup/>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𝑘</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𝑚</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𝑘𝑚</m:t>
                                  </m:r>
                                </m:sub>
                              </m:sSub>
                            </m:den>
                          </m:f>
                        </m:e>
                      </m:nary>
                      <m:r>
                        <a:rPr lang="el-GR" b="0" i="1" smtClean="0">
                          <a:latin typeface="Cambria Math" panose="02040503050406030204" pitchFamily="18" charset="0"/>
                        </a:rPr>
                        <m:t> ,</m:t>
                      </m:r>
                      <m:r>
                        <a:rPr lang="en-US" b="0" i="1" smtClean="0">
                          <a:latin typeface="Cambria Math" panose="02040503050406030204" pitchFamily="18" charset="0"/>
                        </a:rPr>
                        <m:t> </m:t>
                      </m:r>
                      <m:r>
                        <a:rPr lang="en-US" b="0" i="1" smtClean="0">
                          <a:latin typeface="Cambria Math" panose="02040503050406030204" pitchFamily="18" charset="0"/>
                        </a:rPr>
                        <m:t>𝑘</m:t>
                      </m:r>
                      <m:r>
                        <a:rPr lang="en-US" b="0" i="1" smtClean="0">
                          <a:latin typeface="Cambria Math" panose="02040503050406030204" pitchFamily="18" charset="0"/>
                        </a:rPr>
                        <m:t>=1,2,3…&lt;</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=1,2,3,… </m:t>
                      </m:r>
                    </m:oMath>
                  </m:oMathPara>
                </a14:m>
                <a:endParaRPr lang="en-US" dirty="0">
                  <a:latin typeface="Calibri" panose="020F0502020204030204" pitchFamily="34" charset="0"/>
                  <a:cs typeface="Calibri" panose="020F0502020204030204" pitchFamily="34" charset="0"/>
                </a:endParaRPr>
              </a:p>
              <a:p>
                <a:pPr lvl="2"/>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παραπάνω σχέση σημαίνει ότι αθροίζουμε όλες τις τιμές δυναμικής ενέργειας που οφείλονται σε ένα ζεύγος φορτίων</a:t>
                </a:r>
                <a:endParaRPr lang="en-US"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Π.χ. για τέσσερα φορτία, θα έχουμε</a:t>
                </a:r>
              </a:p>
              <a:p>
                <a:pPr marL="365760" lvl="1" indent="0">
                  <a:buNone/>
                </a:pPr>
                <a:endParaRPr lang="en-US" b="0" i="1" dirty="0">
                  <a:latin typeface="Cambria Math" panose="02040503050406030204" pitchFamily="18" charset="0"/>
                  <a:cs typeface="Calibri" panose="020F0502020204030204" pitchFamily="34"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Sub>
                        </m:e>
                        <m:sub>
                          <m:r>
                            <a:rPr lang="en-US" b="0" i="1" smtClean="0">
                              <a:latin typeface="Cambria Math" panose="02040503050406030204" pitchFamily="18" charset="0"/>
                              <a:cs typeface="Calibri" panose="020F0502020204030204" pitchFamily="34" charset="0"/>
                            </a:rPr>
                            <m:t>(1,2)</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Sub>
                        </m:e>
                        <m:sub>
                          <m:r>
                            <a:rPr lang="en-US" b="0" i="1" smtClean="0">
                              <a:latin typeface="Cambria Math" panose="02040503050406030204" pitchFamily="18" charset="0"/>
                              <a:cs typeface="Calibri" panose="020F0502020204030204" pitchFamily="34" charset="0"/>
                            </a:rPr>
                            <m:t>(2,3)</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Sub>
                        </m:e>
                        <m:sub>
                          <m:r>
                            <a:rPr lang="en-US" b="0" i="1" smtClean="0">
                              <a:latin typeface="Cambria Math" panose="02040503050406030204" pitchFamily="18" charset="0"/>
                              <a:cs typeface="Calibri" panose="020F0502020204030204" pitchFamily="34" charset="0"/>
                            </a:rPr>
                            <m:t>(3,4)</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Sub>
                        </m:e>
                        <m:sub>
                          <m:r>
                            <a:rPr lang="en-US" b="0" i="1" smtClean="0">
                              <a:latin typeface="Cambria Math" panose="02040503050406030204" pitchFamily="18" charset="0"/>
                              <a:cs typeface="Calibri" panose="020F0502020204030204" pitchFamily="34" charset="0"/>
                            </a:rPr>
                            <m:t>(1,3)</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Sub>
                        </m:e>
                        <m:sub>
                          <m:r>
                            <a:rPr lang="en-US" b="0" i="1" smtClean="0">
                              <a:latin typeface="Cambria Math" panose="02040503050406030204" pitchFamily="18" charset="0"/>
                              <a:cs typeface="Calibri" panose="020F0502020204030204" pitchFamily="34" charset="0"/>
                            </a:rPr>
                            <m:t>(1,4)</m:t>
                          </m:r>
                        </m:sub>
                      </m:sSub>
                      <m:r>
                        <a:rPr lang="en-US" b="0" i="1" smtClean="0">
                          <a:latin typeface="Cambria Math" panose="02040503050406030204" pitchFamily="18" charset="0"/>
                          <a:cs typeface="Calibri" panose="020F0502020204030204" pitchFamily="34" charset="0"/>
                        </a:rPr>
                        <m:t>+</m:t>
                      </m:r>
                      <m:sSub>
                        <m:sSubPr>
                          <m:ctrlPr>
                            <a:rPr lang="en-US" b="0" i="1" smtClean="0">
                              <a:latin typeface="Cambria Math" panose="02040503050406030204" pitchFamily="18" charset="0"/>
                              <a:cs typeface="Calibri" panose="020F0502020204030204" pitchFamily="34" charset="0"/>
                            </a:rPr>
                          </m:ctrlPr>
                        </m:sSubPr>
                        <m:e>
                          <m:sSub>
                            <m:sSubPr>
                              <m:ctrlPr>
                                <a:rPr lang="en-US" b="0" i="1" smtClean="0">
                                  <a:latin typeface="Cambria Math" panose="02040503050406030204" pitchFamily="18" charset="0"/>
                                  <a:cs typeface="Calibri" panose="020F0502020204030204" pitchFamily="34" charset="0"/>
                                </a:rPr>
                              </m:ctrlPr>
                            </m:sSubPr>
                            <m:e>
                              <m:r>
                                <a:rPr lang="en-US" b="0" i="1" smtClean="0">
                                  <a:latin typeface="Cambria Math" panose="02040503050406030204" pitchFamily="18" charset="0"/>
                                  <a:cs typeface="Calibri" panose="020F0502020204030204" pitchFamily="34" charset="0"/>
                                </a:rPr>
                                <m:t>𝑈</m:t>
                              </m:r>
                            </m:e>
                            <m:sub>
                              <m:r>
                                <a:rPr lang="en-US" b="0" i="1" smtClean="0">
                                  <a:latin typeface="Cambria Math" panose="02040503050406030204" pitchFamily="18" charset="0"/>
                                  <a:cs typeface="Calibri" panose="020F0502020204030204" pitchFamily="34" charset="0"/>
                                </a:rPr>
                                <m:t>𝑒</m:t>
                              </m:r>
                            </m:sub>
                          </m:sSub>
                        </m:e>
                        <m:sub>
                          <m:r>
                            <a:rPr lang="en-US" b="0" i="1" smtClean="0">
                              <a:latin typeface="Cambria Math" panose="02040503050406030204" pitchFamily="18" charset="0"/>
                              <a:cs typeface="Calibri" panose="020F0502020204030204" pitchFamily="34" charset="0"/>
                            </a:rPr>
                            <m:t>(2,4)</m:t>
                          </m:r>
                        </m:sub>
                      </m:sSub>
                    </m:oMath>
                  </m:oMathPara>
                </a14:m>
                <a:endParaRPr lang="en-US"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5334000"/>
              </a:xfrm>
              <a:blipFill>
                <a:blip r:embed="rId2"/>
                <a:stretch>
                  <a:fillRect t="-914"/>
                </a:stretch>
              </a:blipFill>
            </p:spPr>
            <p:txBody>
              <a:bodyPr/>
              <a:lstStyle/>
              <a:p>
                <a:r>
                  <a:rPr lang="en-US">
                    <a:noFill/>
                  </a:rPr>
                  <a:t> </a:t>
                </a:r>
              </a:p>
            </p:txBody>
          </p:sp>
        </mc:Fallback>
      </mc:AlternateContent>
      <p:pic>
        <p:nvPicPr>
          <p:cNvPr id="7"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126452" y="2728149"/>
            <a:ext cx="7266110" cy="87363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299440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8917" y="3810000"/>
            <a:ext cx="5728426" cy="2696184"/>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62075"/>
                <a:ext cx="7948449" cy="4569730"/>
              </a:xfrm>
            </p:spPr>
            <p:txBody>
              <a:bodyPr/>
              <a:lstStyle/>
              <a:p>
                <a:r>
                  <a:rPr lang="el-GR" b="1" dirty="0">
                    <a:latin typeface="Calibri" panose="020F0502020204030204" pitchFamily="34" charset="0"/>
                    <a:cs typeface="Calibri" panose="020F0502020204030204" pitchFamily="34" charset="0"/>
                  </a:rPr>
                  <a:t>Παράδειγμα:</a:t>
                </a:r>
              </a:p>
              <a:p>
                <a:pPr lvl="1"/>
                <a:r>
                  <a:rPr lang="el-GR" sz="1800" dirty="0">
                    <a:latin typeface="Calibri" panose="020F0502020204030204" pitchFamily="34" charset="0"/>
                    <a:cs typeface="Calibri" panose="020F0502020204030204" pitchFamily="34" charset="0"/>
                  </a:rPr>
                  <a:t>Ένα φορτίο </a:t>
                </a:r>
                <a14:m>
                  <m:oMath xmlns:m="http://schemas.openxmlformats.org/officeDocument/2006/math">
                    <m:sSub>
                      <m:sSubPr>
                        <m:ctrlPr>
                          <a:rPr lang="el-GR" sz="1800" i="1">
                            <a:latin typeface="Cambria Math" panose="02040503050406030204" pitchFamily="18" charset="0"/>
                          </a:rPr>
                        </m:ctrlPr>
                      </m:sSubPr>
                      <m:e>
                        <m:r>
                          <a:rPr lang="en-US" sz="1800" i="1">
                            <a:latin typeface="Cambria Math" panose="02040503050406030204" pitchFamily="18" charset="0"/>
                          </a:rPr>
                          <m:t>𝑞</m:t>
                        </m:r>
                      </m:e>
                      <m:sub>
                        <m:r>
                          <a:rPr lang="en-US" sz="1800" i="1">
                            <a:latin typeface="Cambria Math" panose="02040503050406030204" pitchFamily="18" charset="0"/>
                          </a:rPr>
                          <m:t>1</m:t>
                        </m:r>
                      </m:sub>
                    </m:sSub>
                    <m:r>
                      <a:rPr lang="el-GR" sz="1800" i="1">
                        <a:latin typeface="Cambria Math" panose="02040503050406030204" pitchFamily="18" charset="0"/>
                      </a:rPr>
                      <m:t>=2 </m:t>
                    </m:r>
                    <m:r>
                      <a:rPr lang="el-GR" sz="1800" i="1">
                        <a:latin typeface="Cambria Math" panose="02040503050406030204" pitchFamily="18" charset="0"/>
                      </a:rPr>
                      <m:t>𝜇</m:t>
                    </m:r>
                    <m:r>
                      <a:rPr lang="en-US" sz="1800" i="1">
                        <a:latin typeface="Cambria Math" panose="02040503050406030204" pitchFamily="18" charset="0"/>
                      </a:rPr>
                      <m:t>𝐶</m:t>
                    </m:r>
                  </m:oMath>
                </a14:m>
                <a:r>
                  <a:rPr lang="en-US" sz="1800" dirty="0">
                    <a:latin typeface="Calibri" panose="020F0502020204030204" pitchFamily="34" charset="0"/>
                    <a:cs typeface="Calibri" panose="020F0502020204030204" pitchFamily="34" charset="0"/>
                  </a:rPr>
                  <a:t> </a:t>
                </a:r>
                <a:r>
                  <a:rPr lang="el-GR" sz="1800" dirty="0">
                    <a:latin typeface="Calibri" panose="020F0502020204030204" pitchFamily="34" charset="0"/>
                    <a:cs typeface="Calibri" panose="020F0502020204030204" pitchFamily="34" charset="0"/>
                  </a:rPr>
                  <a:t>βρίσκεται στην αρχή των αξόνων, ενώ ένα φορτίο </a:t>
                </a:r>
                <a14:m>
                  <m:oMath xmlns:m="http://schemas.openxmlformats.org/officeDocument/2006/math">
                    <m:sSub>
                      <m:sSubPr>
                        <m:ctrlPr>
                          <a:rPr lang="el-GR" sz="1800" i="1">
                            <a:latin typeface="Cambria Math" panose="02040503050406030204" pitchFamily="18" charset="0"/>
                          </a:rPr>
                        </m:ctrlPr>
                      </m:sSubPr>
                      <m:e>
                        <m:r>
                          <a:rPr lang="en-US" sz="1800" i="1">
                            <a:latin typeface="Cambria Math" panose="02040503050406030204" pitchFamily="18" charset="0"/>
                          </a:rPr>
                          <m:t>𝑞</m:t>
                        </m:r>
                      </m:e>
                      <m:sub>
                        <m:r>
                          <a:rPr lang="en-US" sz="1800" i="1">
                            <a:latin typeface="Cambria Math" panose="02040503050406030204" pitchFamily="18" charset="0"/>
                          </a:rPr>
                          <m:t>2</m:t>
                        </m:r>
                      </m:sub>
                    </m:sSub>
                    <m:r>
                      <a:rPr lang="en-US" sz="1800" i="1">
                        <a:latin typeface="Cambria Math" panose="02040503050406030204" pitchFamily="18" charset="0"/>
                      </a:rPr>
                      <m:t>=−6 </m:t>
                    </m:r>
                    <m:r>
                      <a:rPr lang="el-GR" sz="1800" i="1">
                        <a:latin typeface="Cambria Math" panose="02040503050406030204" pitchFamily="18" charset="0"/>
                      </a:rPr>
                      <m:t>𝜇</m:t>
                    </m:r>
                    <m:r>
                      <a:rPr lang="en-US" sz="1800" i="1">
                        <a:latin typeface="Cambria Math" panose="02040503050406030204" pitchFamily="18" charset="0"/>
                      </a:rPr>
                      <m:t>𝐶</m:t>
                    </m:r>
                  </m:oMath>
                </a14:m>
                <a:r>
                  <a:rPr lang="en-US" sz="1800" dirty="0">
                    <a:latin typeface="Calibri" panose="020F0502020204030204" pitchFamily="34" charset="0"/>
                    <a:cs typeface="Calibri" panose="020F0502020204030204" pitchFamily="34" charset="0"/>
                  </a:rPr>
                  <a:t> </a:t>
                </a:r>
                <a:r>
                  <a:rPr lang="el-GR" sz="1800" dirty="0">
                    <a:latin typeface="Calibri" panose="020F0502020204030204" pitchFamily="34" charset="0"/>
                    <a:cs typeface="Calibri" panose="020F0502020204030204" pitchFamily="34" charset="0"/>
                  </a:rPr>
                  <a:t>στη θέση </a:t>
                </a:r>
                <a14:m>
                  <m:oMath xmlns:m="http://schemas.openxmlformats.org/officeDocument/2006/math">
                    <m:d>
                      <m:dPr>
                        <m:ctrlPr>
                          <a:rPr lang="el-GR" sz="1800" i="1">
                            <a:latin typeface="Cambria Math" panose="02040503050406030204" pitchFamily="18" charset="0"/>
                          </a:rPr>
                        </m:ctrlPr>
                      </m:dPr>
                      <m:e>
                        <m:r>
                          <a:rPr lang="el-GR" sz="1800" i="1">
                            <a:latin typeface="Cambria Math" panose="02040503050406030204" pitchFamily="18" charset="0"/>
                          </a:rPr>
                          <m:t>0,</m:t>
                        </m:r>
                        <m:r>
                          <a:rPr lang="en-US" sz="1800" i="1">
                            <a:latin typeface="Cambria Math" panose="02040503050406030204" pitchFamily="18" charset="0"/>
                          </a:rPr>
                          <m:t> </m:t>
                        </m:r>
                        <m:r>
                          <a:rPr lang="el-GR" sz="1800" i="1">
                            <a:latin typeface="Cambria Math" panose="02040503050406030204" pitchFamily="18" charset="0"/>
                          </a:rPr>
                          <m:t>3</m:t>
                        </m:r>
                      </m:e>
                    </m:d>
                    <m:r>
                      <a:rPr lang="el-GR" sz="1800" i="1">
                        <a:latin typeface="Cambria Math" panose="02040503050406030204" pitchFamily="18" charset="0"/>
                      </a:rPr>
                      <m:t> </m:t>
                    </m:r>
                    <m:r>
                      <m:rPr>
                        <m:sty m:val="p"/>
                      </m:rPr>
                      <a:rPr lang="en-US" sz="1800">
                        <a:latin typeface="Cambria Math" panose="02040503050406030204" pitchFamily="18" charset="0"/>
                      </a:rPr>
                      <m:t>m</m:t>
                    </m:r>
                  </m:oMath>
                </a14:m>
                <a:r>
                  <a:rPr lang="en-US" sz="1800" dirty="0">
                    <a:latin typeface="Calibri" panose="020F0502020204030204" pitchFamily="34" charset="0"/>
                    <a:cs typeface="Calibri" panose="020F0502020204030204" pitchFamily="34" charset="0"/>
                  </a:rPr>
                  <a:t>.</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A) </a:t>
                </a:r>
                <a:r>
                  <a:rPr lang="el-GR" sz="1800" dirty="0">
                    <a:latin typeface="Calibri" panose="020F0502020204030204" pitchFamily="34" charset="0"/>
                    <a:cs typeface="Calibri" panose="020F0502020204030204" pitchFamily="34" charset="0"/>
                  </a:rPr>
                  <a:t>Βρείτε το συνολικό ηλεκτρικό δυναμικό στο σημείο </a:t>
                </a:r>
                <a:r>
                  <a:rPr lang="en-US" sz="1800" dirty="0">
                    <a:latin typeface="Calibri" panose="020F0502020204030204" pitchFamily="34" charset="0"/>
                    <a:cs typeface="Calibri" panose="020F0502020204030204" pitchFamily="34" charset="0"/>
                  </a:rPr>
                  <a:t>P </a:t>
                </a:r>
                <a:r>
                  <a:rPr lang="el-GR" sz="1800" dirty="0">
                    <a:latin typeface="Calibri" panose="020F0502020204030204" pitchFamily="34" charset="0"/>
                    <a:cs typeface="Calibri" panose="020F0502020204030204" pitchFamily="34" charset="0"/>
                  </a:rPr>
                  <a:t>με συντεταγμένες </a:t>
                </a:r>
                <a14:m>
                  <m:oMath xmlns:m="http://schemas.openxmlformats.org/officeDocument/2006/math">
                    <m:d>
                      <m:dPr>
                        <m:ctrlPr>
                          <a:rPr lang="el-GR" sz="1800" i="1">
                            <a:latin typeface="Cambria Math" panose="02040503050406030204" pitchFamily="18" charset="0"/>
                          </a:rPr>
                        </m:ctrlPr>
                      </m:dPr>
                      <m:e>
                        <m:r>
                          <a:rPr lang="el-GR" sz="1800" i="1">
                            <a:latin typeface="Cambria Math" panose="02040503050406030204" pitchFamily="18" charset="0"/>
                          </a:rPr>
                          <m:t>4, 0</m:t>
                        </m:r>
                      </m:e>
                    </m:d>
                    <m:r>
                      <a:rPr lang="en-US" sz="1800" i="1">
                        <a:latin typeface="Cambria Math" panose="02040503050406030204" pitchFamily="18" charset="0"/>
                      </a:rPr>
                      <m:t> </m:t>
                    </m:r>
                    <m:r>
                      <m:rPr>
                        <m:sty m:val="p"/>
                      </m:rPr>
                      <a:rPr lang="en-US" sz="1800">
                        <a:latin typeface="Cambria Math" panose="02040503050406030204" pitchFamily="18" charset="0"/>
                      </a:rPr>
                      <m:t>m</m:t>
                    </m:r>
                  </m:oMath>
                </a14:m>
                <a:r>
                  <a:rPr lang="en-US" sz="1800" dirty="0">
                    <a:latin typeface="Calibri" panose="020F0502020204030204" pitchFamily="34" charset="0"/>
                    <a:cs typeface="Calibri" panose="020F0502020204030204" pitchFamily="34" charset="0"/>
                  </a:rPr>
                  <a:t>.</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B) </a:t>
                </a:r>
                <a:r>
                  <a:rPr lang="el-GR" sz="1800" dirty="0">
                    <a:latin typeface="Calibri" panose="020F0502020204030204" pitchFamily="34" charset="0"/>
                    <a:cs typeface="Calibri" panose="020F0502020204030204" pitchFamily="34" charset="0"/>
                  </a:rPr>
                  <a:t>Βρείτε τη μεταβολή της δυναμικής ενέργειας του συστήματος των δυο φορτίων, </a:t>
                </a:r>
                <a:r>
                  <a:rPr lang="el-GR" sz="1800" u="sng" dirty="0">
                    <a:latin typeface="Calibri" panose="020F0502020204030204" pitchFamily="34" charset="0"/>
                    <a:cs typeface="Calibri" panose="020F0502020204030204" pitchFamily="34" charset="0"/>
                  </a:rPr>
                  <a:t>συν</a:t>
                </a:r>
                <a:r>
                  <a:rPr lang="el-GR" sz="1800" dirty="0">
                    <a:latin typeface="Calibri" panose="020F0502020204030204" pitchFamily="34" charset="0"/>
                    <a:cs typeface="Calibri" panose="020F0502020204030204" pitchFamily="34" charset="0"/>
                  </a:rPr>
                  <a:t> ένα τρίτο φορτίο </a:t>
                </a:r>
                <a14:m>
                  <m:oMath xmlns:m="http://schemas.openxmlformats.org/officeDocument/2006/math">
                    <m:sSub>
                      <m:sSubPr>
                        <m:ctrlPr>
                          <a:rPr lang="el-GR" sz="1800" i="1">
                            <a:latin typeface="Cambria Math" panose="02040503050406030204" pitchFamily="18" charset="0"/>
                          </a:rPr>
                        </m:ctrlPr>
                      </m:sSubPr>
                      <m:e>
                        <m:r>
                          <a:rPr lang="en-US" sz="1800" i="1">
                            <a:latin typeface="Cambria Math" panose="02040503050406030204" pitchFamily="18" charset="0"/>
                          </a:rPr>
                          <m:t>𝑞</m:t>
                        </m:r>
                      </m:e>
                      <m:sub>
                        <m:r>
                          <a:rPr lang="en-US" sz="1800" i="1">
                            <a:latin typeface="Cambria Math" panose="02040503050406030204" pitchFamily="18" charset="0"/>
                          </a:rPr>
                          <m:t>3</m:t>
                        </m:r>
                      </m:sub>
                    </m:sSub>
                    <m:r>
                      <a:rPr lang="en-US" sz="1800" i="1">
                        <a:latin typeface="Cambria Math" panose="02040503050406030204" pitchFamily="18" charset="0"/>
                      </a:rPr>
                      <m:t>=3 </m:t>
                    </m:r>
                    <m:r>
                      <a:rPr lang="el-GR" sz="1800" i="1">
                        <a:latin typeface="Cambria Math" panose="02040503050406030204" pitchFamily="18" charset="0"/>
                      </a:rPr>
                      <m:t>𝜇</m:t>
                    </m:r>
                    <m:r>
                      <a:rPr lang="en-US" sz="1800" i="1">
                        <a:latin typeface="Cambria Math" panose="02040503050406030204" pitchFamily="18" charset="0"/>
                      </a:rPr>
                      <m:t>𝐶</m:t>
                    </m:r>
                    <m:r>
                      <a:rPr lang="el-GR" sz="1800">
                        <a:latin typeface="Cambria Math" panose="02040503050406030204" pitchFamily="18" charset="0"/>
                      </a:rPr>
                      <m:t>,</m:t>
                    </m:r>
                  </m:oMath>
                </a14:m>
                <a:r>
                  <a:rPr lang="el-GR" sz="1800" dirty="0">
                    <a:latin typeface="Calibri" panose="020F0502020204030204" pitchFamily="34" charset="0"/>
                    <a:cs typeface="Calibri" panose="020F0502020204030204" pitchFamily="34" charset="0"/>
                  </a:rPr>
                  <a:t> όταν το τελευταίο έρχεται από το άπειρο στο σημείο </a:t>
                </a:r>
                <a:r>
                  <a:rPr lang="en-US" sz="1800" dirty="0">
                    <a:latin typeface="Calibri" panose="020F0502020204030204" pitchFamily="34" charset="0"/>
                    <a:cs typeface="Calibri" panose="020F0502020204030204" pitchFamily="34" charset="0"/>
                  </a:rPr>
                  <a:t>P.</a:t>
                </a:r>
                <a:endParaRPr lang="el-GR" sz="18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62075"/>
                <a:ext cx="7948449" cy="4569730"/>
              </a:xfrm>
              <a:blipFill rotWithShape="0">
                <a:blip r:embed="rId3"/>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3497040" y="4108680"/>
              <a:ext cx="2255400" cy="1623600"/>
            </p14:xfrm>
          </p:contentPart>
        </mc:Choice>
        <mc:Fallback xmlns="">
          <p:pic>
            <p:nvPicPr>
              <p:cNvPr id="5" name="Ink 4"/>
              <p:cNvPicPr/>
              <p:nvPr/>
            </p:nvPicPr>
            <p:blipFill>
              <a:blip r:embed="rId5"/>
              <a:stretch>
                <a:fillRect/>
              </a:stretch>
            </p:blipFill>
            <p:spPr>
              <a:xfrm>
                <a:off x="3486960" y="4099680"/>
                <a:ext cx="2276280" cy="1642320"/>
              </a:xfrm>
              <a:prstGeom prst="rect">
                <a:avLst/>
              </a:prstGeom>
            </p:spPr>
          </p:pic>
        </mc:Fallback>
      </mc:AlternateContent>
      <p:pic>
        <p:nvPicPr>
          <p:cNvPr id="6"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5685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799" y="2471192"/>
            <a:ext cx="4953000" cy="2331216"/>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948449" cy="4569730"/>
              </a:xfrm>
            </p:spPr>
            <p:txBody>
              <a:bodyPr/>
              <a:lstStyle/>
              <a:p>
                <a:r>
                  <a:rPr lang="el-GR" b="1" dirty="0">
                    <a:latin typeface="Calibri" panose="020F0502020204030204" pitchFamily="34" charset="0"/>
                    <a:cs typeface="Calibri" panose="020F0502020204030204" pitchFamily="34" charset="0"/>
                  </a:rPr>
                  <a:t>Παράδειγμα</a:t>
                </a:r>
                <a:r>
                  <a:rPr lang="en-US" b="1" dirty="0">
                    <a:latin typeface="Calibri" panose="020F0502020204030204" pitchFamily="34" charset="0"/>
                    <a:cs typeface="Calibri" panose="020F0502020204030204" pitchFamily="34" charset="0"/>
                  </a:rPr>
                  <a:t> – </a:t>
                </a:r>
                <a:r>
                  <a:rPr lang="el-GR" b="1" dirty="0">
                    <a:latin typeface="Calibri" panose="020F0502020204030204" pitchFamily="34" charset="0"/>
                    <a:cs typeface="Calibri" panose="020F0502020204030204" pitchFamily="34" charset="0"/>
                  </a:rPr>
                  <a:t>Λύση:</a:t>
                </a:r>
              </a:p>
              <a:p>
                <a:pPr lvl="1"/>
                <a:r>
                  <a:rPr lang="el-GR" sz="1400" dirty="0">
                    <a:latin typeface="Calibri" panose="020F0502020204030204" pitchFamily="34" charset="0"/>
                    <a:cs typeface="Calibri" panose="020F0502020204030204" pitchFamily="34" charset="0"/>
                  </a:rPr>
                  <a:t>Ένα φορτίο </a:t>
                </a:r>
                <a14:m>
                  <m:oMath xmlns:m="http://schemas.openxmlformats.org/officeDocument/2006/math">
                    <m:sSub>
                      <m:sSubPr>
                        <m:ctrlPr>
                          <a:rPr lang="el-GR" sz="1400" i="1">
                            <a:latin typeface="Cambria Math" panose="02040503050406030204" pitchFamily="18" charset="0"/>
                          </a:rPr>
                        </m:ctrlPr>
                      </m:sSubPr>
                      <m:e>
                        <m:r>
                          <a:rPr lang="en-US" sz="1400" i="1">
                            <a:latin typeface="Cambria Math" panose="02040503050406030204" pitchFamily="18" charset="0"/>
                          </a:rPr>
                          <m:t>𝑞</m:t>
                        </m:r>
                      </m:e>
                      <m:sub>
                        <m:r>
                          <a:rPr lang="en-US" sz="1400" i="1">
                            <a:latin typeface="Cambria Math" panose="02040503050406030204" pitchFamily="18" charset="0"/>
                          </a:rPr>
                          <m:t>1</m:t>
                        </m:r>
                      </m:sub>
                    </m:sSub>
                    <m:r>
                      <a:rPr lang="el-GR" sz="1400" i="1">
                        <a:latin typeface="Cambria Math" panose="02040503050406030204" pitchFamily="18" charset="0"/>
                      </a:rPr>
                      <m:t>=2 </m:t>
                    </m:r>
                    <m:r>
                      <a:rPr lang="el-GR" sz="1400" i="1">
                        <a:latin typeface="Cambria Math" panose="02040503050406030204" pitchFamily="18" charset="0"/>
                      </a:rPr>
                      <m:t>𝜇</m:t>
                    </m:r>
                    <m:r>
                      <a:rPr lang="en-US" sz="1400" i="1">
                        <a:latin typeface="Cambria Math" panose="02040503050406030204" pitchFamily="18" charset="0"/>
                      </a:rPr>
                      <m:t>𝐶</m:t>
                    </m:r>
                  </m:oMath>
                </a14:m>
                <a:r>
                  <a:rPr lang="en-US" sz="1400" dirty="0">
                    <a:latin typeface="Calibri" panose="020F0502020204030204" pitchFamily="34" charset="0"/>
                    <a:cs typeface="Calibri" panose="020F0502020204030204" pitchFamily="34" charset="0"/>
                  </a:rPr>
                  <a:t> </a:t>
                </a:r>
                <a:r>
                  <a:rPr lang="el-GR" sz="1400" dirty="0">
                    <a:latin typeface="Calibri" panose="020F0502020204030204" pitchFamily="34" charset="0"/>
                    <a:cs typeface="Calibri" panose="020F0502020204030204" pitchFamily="34" charset="0"/>
                  </a:rPr>
                  <a:t>βρίσκεται στην αρχή των αξόνων, ενώ ένα φορτίο </a:t>
                </a:r>
                <a14:m>
                  <m:oMath xmlns:m="http://schemas.openxmlformats.org/officeDocument/2006/math">
                    <m:sSub>
                      <m:sSubPr>
                        <m:ctrlPr>
                          <a:rPr lang="el-GR" sz="1400" i="1">
                            <a:latin typeface="Cambria Math" panose="02040503050406030204" pitchFamily="18" charset="0"/>
                          </a:rPr>
                        </m:ctrlPr>
                      </m:sSubPr>
                      <m:e>
                        <m:r>
                          <a:rPr lang="en-US" sz="1400" i="1">
                            <a:latin typeface="Cambria Math" panose="02040503050406030204" pitchFamily="18" charset="0"/>
                          </a:rPr>
                          <m:t>𝑞</m:t>
                        </m:r>
                      </m:e>
                      <m:sub>
                        <m:r>
                          <a:rPr lang="en-US" sz="1400" i="1">
                            <a:latin typeface="Cambria Math" panose="02040503050406030204" pitchFamily="18" charset="0"/>
                          </a:rPr>
                          <m:t>2</m:t>
                        </m:r>
                      </m:sub>
                    </m:sSub>
                    <m:r>
                      <a:rPr lang="en-US" sz="1400" i="1">
                        <a:latin typeface="Cambria Math" panose="02040503050406030204" pitchFamily="18" charset="0"/>
                      </a:rPr>
                      <m:t>=−6 </m:t>
                    </m:r>
                    <m:r>
                      <a:rPr lang="el-GR" sz="1400" i="1">
                        <a:latin typeface="Cambria Math" panose="02040503050406030204" pitchFamily="18" charset="0"/>
                      </a:rPr>
                      <m:t>𝜇</m:t>
                    </m:r>
                    <m:r>
                      <a:rPr lang="en-US" sz="1400" i="1">
                        <a:latin typeface="Cambria Math" panose="02040503050406030204" pitchFamily="18" charset="0"/>
                      </a:rPr>
                      <m:t>𝐶</m:t>
                    </m:r>
                  </m:oMath>
                </a14:m>
                <a:r>
                  <a:rPr lang="en-US" sz="1400" dirty="0">
                    <a:latin typeface="Calibri" panose="020F0502020204030204" pitchFamily="34" charset="0"/>
                    <a:cs typeface="Calibri" panose="020F0502020204030204" pitchFamily="34" charset="0"/>
                  </a:rPr>
                  <a:t> </a:t>
                </a:r>
                <a:r>
                  <a:rPr lang="el-GR" sz="1400" dirty="0">
                    <a:latin typeface="Calibri" panose="020F0502020204030204" pitchFamily="34" charset="0"/>
                    <a:cs typeface="Calibri" panose="020F0502020204030204" pitchFamily="34" charset="0"/>
                  </a:rPr>
                  <a:t>στη θέση </a:t>
                </a:r>
                <a14:m>
                  <m:oMath xmlns:m="http://schemas.openxmlformats.org/officeDocument/2006/math">
                    <m:d>
                      <m:dPr>
                        <m:ctrlPr>
                          <a:rPr lang="el-GR" sz="1400" i="1">
                            <a:latin typeface="Cambria Math" panose="02040503050406030204" pitchFamily="18" charset="0"/>
                          </a:rPr>
                        </m:ctrlPr>
                      </m:dPr>
                      <m:e>
                        <m:r>
                          <a:rPr lang="el-GR" sz="1400" i="1">
                            <a:latin typeface="Cambria Math" panose="02040503050406030204" pitchFamily="18" charset="0"/>
                          </a:rPr>
                          <m:t>0,</m:t>
                        </m:r>
                        <m:r>
                          <a:rPr lang="en-US" sz="1400" i="1">
                            <a:latin typeface="Cambria Math" panose="02040503050406030204" pitchFamily="18" charset="0"/>
                          </a:rPr>
                          <m:t> </m:t>
                        </m:r>
                        <m:r>
                          <a:rPr lang="el-GR" sz="1400" i="1">
                            <a:latin typeface="Cambria Math" panose="02040503050406030204" pitchFamily="18" charset="0"/>
                          </a:rPr>
                          <m:t>3</m:t>
                        </m:r>
                      </m:e>
                    </m:d>
                    <m:r>
                      <a:rPr lang="el-GR" sz="1400" i="1">
                        <a:latin typeface="Cambria Math" panose="02040503050406030204" pitchFamily="18" charset="0"/>
                      </a:rPr>
                      <m:t> </m:t>
                    </m:r>
                    <m:r>
                      <a:rPr lang="en-US" sz="1400" i="1">
                        <a:latin typeface="Cambria Math" panose="02040503050406030204" pitchFamily="18" charset="0"/>
                      </a:rPr>
                      <m:t>𝑚</m:t>
                    </m:r>
                  </m:oMath>
                </a14:m>
                <a:r>
                  <a:rPr lang="en-US" sz="1400" dirty="0">
                    <a:latin typeface="Calibri" panose="020F0502020204030204" pitchFamily="34" charset="0"/>
                    <a:cs typeface="Calibri" panose="020F0502020204030204" pitchFamily="34" charset="0"/>
                  </a:rPr>
                  <a:t>.</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A) </a:t>
                </a:r>
                <a:r>
                  <a:rPr lang="el-GR" sz="1400" dirty="0">
                    <a:latin typeface="Calibri" panose="020F0502020204030204" pitchFamily="34" charset="0"/>
                    <a:cs typeface="Calibri" panose="020F0502020204030204" pitchFamily="34" charset="0"/>
                  </a:rPr>
                  <a:t>Βρείτε το συνολικό ηλεκτρικό δυναμικό στο σημείο </a:t>
                </a:r>
                <a:r>
                  <a:rPr lang="en-US" sz="1400" dirty="0">
                    <a:latin typeface="Calibri" panose="020F0502020204030204" pitchFamily="34" charset="0"/>
                    <a:cs typeface="Calibri" panose="020F0502020204030204" pitchFamily="34" charset="0"/>
                  </a:rPr>
                  <a:t>P </a:t>
                </a:r>
                <a:r>
                  <a:rPr lang="el-GR" sz="1400" dirty="0">
                    <a:latin typeface="Calibri" panose="020F0502020204030204" pitchFamily="34" charset="0"/>
                    <a:cs typeface="Calibri" panose="020F0502020204030204" pitchFamily="34" charset="0"/>
                  </a:rPr>
                  <a:t>με συντεταγμένες </a:t>
                </a:r>
                <a14:m>
                  <m:oMath xmlns:m="http://schemas.openxmlformats.org/officeDocument/2006/math">
                    <m:d>
                      <m:dPr>
                        <m:ctrlPr>
                          <a:rPr lang="el-GR" sz="1400" i="1">
                            <a:latin typeface="Cambria Math" panose="02040503050406030204" pitchFamily="18" charset="0"/>
                          </a:rPr>
                        </m:ctrlPr>
                      </m:dPr>
                      <m:e>
                        <m:r>
                          <a:rPr lang="el-GR" sz="1400" i="1">
                            <a:latin typeface="Cambria Math" panose="02040503050406030204" pitchFamily="18" charset="0"/>
                          </a:rPr>
                          <m:t>4, 0</m:t>
                        </m:r>
                      </m:e>
                    </m:d>
                    <m:r>
                      <a:rPr lang="en-US" sz="1400" i="1">
                        <a:latin typeface="Cambria Math" panose="02040503050406030204" pitchFamily="18" charset="0"/>
                      </a:rPr>
                      <m:t> </m:t>
                    </m:r>
                    <m:r>
                      <a:rPr lang="en-US" sz="1400" i="1">
                        <a:latin typeface="Cambria Math" panose="02040503050406030204" pitchFamily="18" charset="0"/>
                      </a:rPr>
                      <m:t>𝑚</m:t>
                    </m:r>
                  </m:oMath>
                </a14:m>
                <a:r>
                  <a:rPr lang="en-US" sz="1400" dirty="0">
                    <a:latin typeface="Calibri" panose="020F0502020204030204" pitchFamily="34" charset="0"/>
                    <a:cs typeface="Calibri" panose="020F0502020204030204" pitchFamily="34" charset="0"/>
                  </a:rPr>
                  <a:t>.</a:t>
                </a:r>
                <a:br>
                  <a:rPr lang="en-US" sz="1800" dirty="0">
                    <a:latin typeface="Calibri" panose="020F0502020204030204" pitchFamily="34" charset="0"/>
                    <a:cs typeface="Calibri" panose="020F0502020204030204" pitchFamily="34" charset="0"/>
                  </a:rPr>
                </a:br>
                <a:endParaRPr lang="el-GR" sz="18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49" cy="4569730"/>
              </a:xfrm>
              <a:blipFill rotWithShape="0">
                <a:blip r:embed="rId3"/>
                <a:stretch>
                  <a:fillRect t="-1067"/>
                </a:stretch>
              </a:blipFill>
            </p:spPr>
            <p:txBody>
              <a:bodyPr/>
              <a:lstStyle/>
              <a:p>
                <a:r>
                  <a:rPr lang="el-GR">
                    <a:noFill/>
                  </a:rPr>
                  <a:t> </a:t>
                </a:r>
              </a:p>
            </p:txBody>
          </p:sp>
        </mc:Fallback>
      </mc:AlternateContent>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D6BFC9F8-7351-D644-3DB2-3FD12853FDEB}"/>
                  </a:ext>
                </a:extLst>
              </p14:cNvPr>
              <p14:cNvContentPartPr/>
              <p14:nvPr/>
            </p14:nvContentPartPr>
            <p14:xfrm>
              <a:off x="632880" y="2727720"/>
              <a:ext cx="7267320" cy="3390120"/>
            </p14:xfrm>
          </p:contentPart>
        </mc:Choice>
        <mc:Fallback xmlns="">
          <p:pic>
            <p:nvPicPr>
              <p:cNvPr id="5" name="Ink 4">
                <a:extLst>
                  <a:ext uri="{FF2B5EF4-FFF2-40B4-BE49-F238E27FC236}">
                    <a16:creationId xmlns:a16="http://schemas.microsoft.com/office/drawing/2014/main" id="{D6BFC9F8-7351-D644-3DB2-3FD12853FDEB}"/>
                  </a:ext>
                </a:extLst>
              </p:cNvPr>
              <p:cNvPicPr/>
              <p:nvPr/>
            </p:nvPicPr>
            <p:blipFill>
              <a:blip r:embed="rId6"/>
              <a:stretch>
                <a:fillRect/>
              </a:stretch>
            </p:blipFill>
            <p:spPr>
              <a:xfrm>
                <a:off x="623520" y="2718360"/>
                <a:ext cx="7286040" cy="3408840"/>
              </a:xfrm>
              <a:prstGeom prst="rect">
                <a:avLst/>
              </a:prstGeom>
            </p:spPr>
          </p:pic>
        </mc:Fallback>
      </mc:AlternateContent>
    </p:spTree>
    <p:extLst>
      <p:ext uri="{BB962C8B-B14F-4D97-AF65-F5344CB8AC3E}">
        <p14:creationId xmlns:p14="http://schemas.microsoft.com/office/powerpoint/2010/main" val="348014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799" y="2667000"/>
            <a:ext cx="4953000" cy="2331216"/>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948449" cy="4569730"/>
              </a:xfrm>
            </p:spPr>
            <p:txBody>
              <a:bodyPr/>
              <a:lstStyle/>
              <a:p>
                <a:r>
                  <a:rPr lang="el-GR" b="1" dirty="0">
                    <a:latin typeface="Calibri" panose="020F0502020204030204" pitchFamily="34" charset="0"/>
                    <a:cs typeface="Calibri" panose="020F0502020204030204" pitchFamily="34" charset="0"/>
                  </a:rPr>
                  <a:t>Παράδειγμα – Λύση:</a:t>
                </a:r>
              </a:p>
              <a:p>
                <a:pPr lvl="1"/>
                <a:r>
                  <a:rPr lang="el-GR" sz="1400" dirty="0">
                    <a:latin typeface="Calibri" panose="020F0502020204030204" pitchFamily="34" charset="0"/>
                    <a:cs typeface="Calibri" panose="020F0502020204030204" pitchFamily="34" charset="0"/>
                  </a:rPr>
                  <a:t>Ένα φορτίο </a:t>
                </a:r>
                <a14:m>
                  <m:oMath xmlns:m="http://schemas.openxmlformats.org/officeDocument/2006/math">
                    <m:sSub>
                      <m:sSubPr>
                        <m:ctrlPr>
                          <a:rPr lang="el-GR" sz="1400" i="1">
                            <a:latin typeface="Cambria Math" panose="02040503050406030204" pitchFamily="18" charset="0"/>
                          </a:rPr>
                        </m:ctrlPr>
                      </m:sSubPr>
                      <m:e>
                        <m:r>
                          <a:rPr lang="en-US" sz="1400" i="1">
                            <a:latin typeface="Cambria Math" panose="02040503050406030204" pitchFamily="18" charset="0"/>
                          </a:rPr>
                          <m:t>𝑞</m:t>
                        </m:r>
                      </m:e>
                      <m:sub>
                        <m:r>
                          <a:rPr lang="en-US" sz="1400" i="1">
                            <a:latin typeface="Cambria Math" panose="02040503050406030204" pitchFamily="18" charset="0"/>
                          </a:rPr>
                          <m:t>1</m:t>
                        </m:r>
                      </m:sub>
                    </m:sSub>
                    <m:r>
                      <a:rPr lang="el-GR" sz="1400" i="1">
                        <a:latin typeface="Cambria Math" panose="02040503050406030204" pitchFamily="18" charset="0"/>
                      </a:rPr>
                      <m:t>=2 </m:t>
                    </m:r>
                    <m:r>
                      <a:rPr lang="el-GR" sz="1400" i="1">
                        <a:latin typeface="Cambria Math" panose="02040503050406030204" pitchFamily="18" charset="0"/>
                      </a:rPr>
                      <m:t>𝜇</m:t>
                    </m:r>
                    <m:r>
                      <a:rPr lang="en-US" sz="1400" i="1">
                        <a:latin typeface="Cambria Math" panose="02040503050406030204" pitchFamily="18" charset="0"/>
                      </a:rPr>
                      <m:t>𝐶</m:t>
                    </m:r>
                  </m:oMath>
                </a14:m>
                <a:r>
                  <a:rPr lang="en-US" sz="1400" dirty="0">
                    <a:latin typeface="Calibri" panose="020F0502020204030204" pitchFamily="34" charset="0"/>
                    <a:cs typeface="Calibri" panose="020F0502020204030204" pitchFamily="34" charset="0"/>
                  </a:rPr>
                  <a:t> </a:t>
                </a:r>
                <a:r>
                  <a:rPr lang="el-GR" sz="1400" dirty="0">
                    <a:latin typeface="Calibri" panose="020F0502020204030204" pitchFamily="34" charset="0"/>
                    <a:cs typeface="Calibri" panose="020F0502020204030204" pitchFamily="34" charset="0"/>
                  </a:rPr>
                  <a:t>βρίσκεται στην αρχή των αξόνων, ενώ ένα φορτίο </a:t>
                </a:r>
                <a14:m>
                  <m:oMath xmlns:m="http://schemas.openxmlformats.org/officeDocument/2006/math">
                    <m:sSub>
                      <m:sSubPr>
                        <m:ctrlPr>
                          <a:rPr lang="el-GR" sz="1400" i="1">
                            <a:latin typeface="Cambria Math" panose="02040503050406030204" pitchFamily="18" charset="0"/>
                          </a:rPr>
                        </m:ctrlPr>
                      </m:sSubPr>
                      <m:e>
                        <m:r>
                          <a:rPr lang="en-US" sz="1400" i="1">
                            <a:latin typeface="Cambria Math" panose="02040503050406030204" pitchFamily="18" charset="0"/>
                          </a:rPr>
                          <m:t>𝑞</m:t>
                        </m:r>
                      </m:e>
                      <m:sub>
                        <m:r>
                          <a:rPr lang="en-US" sz="1400" i="1">
                            <a:latin typeface="Cambria Math" panose="02040503050406030204" pitchFamily="18" charset="0"/>
                          </a:rPr>
                          <m:t>2</m:t>
                        </m:r>
                      </m:sub>
                    </m:sSub>
                    <m:r>
                      <a:rPr lang="en-US" sz="1400" i="1">
                        <a:latin typeface="Cambria Math" panose="02040503050406030204" pitchFamily="18" charset="0"/>
                      </a:rPr>
                      <m:t>=−6 </m:t>
                    </m:r>
                    <m:r>
                      <a:rPr lang="el-GR" sz="1400" i="1">
                        <a:latin typeface="Cambria Math" panose="02040503050406030204" pitchFamily="18" charset="0"/>
                      </a:rPr>
                      <m:t>𝜇</m:t>
                    </m:r>
                    <m:r>
                      <a:rPr lang="en-US" sz="1400" i="1">
                        <a:latin typeface="Cambria Math" panose="02040503050406030204" pitchFamily="18" charset="0"/>
                      </a:rPr>
                      <m:t>𝐶</m:t>
                    </m:r>
                  </m:oMath>
                </a14:m>
                <a:r>
                  <a:rPr lang="en-US" sz="1400" dirty="0">
                    <a:latin typeface="Calibri" panose="020F0502020204030204" pitchFamily="34" charset="0"/>
                    <a:cs typeface="Calibri" panose="020F0502020204030204" pitchFamily="34" charset="0"/>
                  </a:rPr>
                  <a:t> </a:t>
                </a:r>
                <a:r>
                  <a:rPr lang="el-GR" sz="1400" dirty="0">
                    <a:latin typeface="Calibri" panose="020F0502020204030204" pitchFamily="34" charset="0"/>
                    <a:cs typeface="Calibri" panose="020F0502020204030204" pitchFamily="34" charset="0"/>
                  </a:rPr>
                  <a:t>στη θέση </a:t>
                </a:r>
                <a14:m>
                  <m:oMath xmlns:m="http://schemas.openxmlformats.org/officeDocument/2006/math">
                    <m:d>
                      <m:dPr>
                        <m:ctrlPr>
                          <a:rPr lang="el-GR" sz="1400" i="1">
                            <a:latin typeface="Cambria Math" panose="02040503050406030204" pitchFamily="18" charset="0"/>
                          </a:rPr>
                        </m:ctrlPr>
                      </m:dPr>
                      <m:e>
                        <m:r>
                          <a:rPr lang="el-GR" sz="1400" i="1">
                            <a:latin typeface="Cambria Math" panose="02040503050406030204" pitchFamily="18" charset="0"/>
                          </a:rPr>
                          <m:t>0,</m:t>
                        </m:r>
                        <m:r>
                          <a:rPr lang="en-US" sz="1400" i="1">
                            <a:latin typeface="Cambria Math" panose="02040503050406030204" pitchFamily="18" charset="0"/>
                          </a:rPr>
                          <m:t> </m:t>
                        </m:r>
                        <m:r>
                          <a:rPr lang="el-GR" sz="1400" i="1">
                            <a:latin typeface="Cambria Math" panose="02040503050406030204" pitchFamily="18" charset="0"/>
                          </a:rPr>
                          <m:t>3</m:t>
                        </m:r>
                      </m:e>
                    </m:d>
                    <m:r>
                      <a:rPr lang="el-GR" sz="1400" i="1">
                        <a:latin typeface="Cambria Math" panose="02040503050406030204" pitchFamily="18" charset="0"/>
                      </a:rPr>
                      <m:t> </m:t>
                    </m:r>
                    <m:r>
                      <a:rPr lang="en-US" sz="1400" i="1">
                        <a:latin typeface="Cambria Math" panose="02040503050406030204" pitchFamily="18" charset="0"/>
                      </a:rPr>
                      <m:t>𝑚</m:t>
                    </m:r>
                  </m:oMath>
                </a14:m>
                <a:r>
                  <a:rPr lang="en-US" sz="1400" dirty="0">
                    <a:latin typeface="Calibri" panose="020F0502020204030204" pitchFamily="34" charset="0"/>
                    <a:cs typeface="Calibri" panose="020F0502020204030204" pitchFamily="34" charset="0"/>
                  </a:rPr>
                  <a:t>.</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B) </a:t>
                </a:r>
                <a:r>
                  <a:rPr lang="el-GR" sz="1400" dirty="0">
                    <a:latin typeface="Calibri" panose="020F0502020204030204" pitchFamily="34" charset="0"/>
                    <a:cs typeface="Calibri" panose="020F0502020204030204" pitchFamily="34" charset="0"/>
                  </a:rPr>
                  <a:t>Βρείτε τη μεταβολή της δυναμικής ενέργειας του συστήματος των δυο φορτίων, συν ένα τρίτο φορτίο </a:t>
                </a:r>
                <a14:m>
                  <m:oMath xmlns:m="http://schemas.openxmlformats.org/officeDocument/2006/math">
                    <m:sSub>
                      <m:sSubPr>
                        <m:ctrlPr>
                          <a:rPr lang="el-GR" sz="1400" i="1">
                            <a:latin typeface="Cambria Math" panose="02040503050406030204" pitchFamily="18" charset="0"/>
                          </a:rPr>
                        </m:ctrlPr>
                      </m:sSubPr>
                      <m:e>
                        <m:r>
                          <a:rPr lang="en-US" sz="1400" i="1">
                            <a:latin typeface="Cambria Math" panose="02040503050406030204" pitchFamily="18" charset="0"/>
                          </a:rPr>
                          <m:t>𝑞</m:t>
                        </m:r>
                      </m:e>
                      <m:sub>
                        <m:r>
                          <a:rPr lang="en-US" sz="1400" i="1">
                            <a:latin typeface="Cambria Math" panose="02040503050406030204" pitchFamily="18" charset="0"/>
                          </a:rPr>
                          <m:t>3</m:t>
                        </m:r>
                      </m:sub>
                    </m:sSub>
                    <m:r>
                      <a:rPr lang="en-US" sz="1400" i="1">
                        <a:latin typeface="Cambria Math" panose="02040503050406030204" pitchFamily="18" charset="0"/>
                      </a:rPr>
                      <m:t>=3 </m:t>
                    </m:r>
                    <m:r>
                      <a:rPr lang="el-GR" sz="1400" i="1">
                        <a:latin typeface="Cambria Math" panose="02040503050406030204" pitchFamily="18" charset="0"/>
                      </a:rPr>
                      <m:t>𝜇</m:t>
                    </m:r>
                    <m:r>
                      <a:rPr lang="en-US" sz="1400" i="1">
                        <a:latin typeface="Cambria Math" panose="02040503050406030204" pitchFamily="18" charset="0"/>
                      </a:rPr>
                      <m:t>𝐶</m:t>
                    </m:r>
                    <m:r>
                      <a:rPr lang="el-GR" sz="1400">
                        <a:latin typeface="Cambria Math" panose="02040503050406030204" pitchFamily="18" charset="0"/>
                      </a:rPr>
                      <m:t>,</m:t>
                    </m:r>
                  </m:oMath>
                </a14:m>
                <a:r>
                  <a:rPr lang="el-GR" sz="1400" dirty="0">
                    <a:latin typeface="Calibri" panose="020F0502020204030204" pitchFamily="34" charset="0"/>
                    <a:cs typeface="Calibri" panose="020F0502020204030204" pitchFamily="34" charset="0"/>
                  </a:rPr>
                  <a:t> όταν το τελευταίο έρχεται από το άπειρο στο σημείο </a:t>
                </a:r>
                <a:r>
                  <a:rPr lang="en-US" sz="1400" dirty="0">
                    <a:latin typeface="Calibri" panose="020F0502020204030204" pitchFamily="34" charset="0"/>
                    <a:cs typeface="Calibri" panose="020F0502020204030204" pitchFamily="34" charset="0"/>
                  </a:rPr>
                  <a:t>P.</a:t>
                </a:r>
                <a:endParaRPr lang="el-GR" sz="14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49" cy="4569730"/>
              </a:xfrm>
              <a:blipFill rotWithShape="0">
                <a:blip r:embed="rId3"/>
                <a:stretch>
                  <a:fillRect t="-1067"/>
                </a:stretch>
              </a:blipFill>
            </p:spPr>
            <p:txBody>
              <a:bodyPr/>
              <a:lstStyle/>
              <a:p>
                <a:r>
                  <a:rPr lang="el-GR">
                    <a:noFill/>
                  </a:rPr>
                  <a:t> </a:t>
                </a:r>
              </a:p>
            </p:txBody>
          </p:sp>
        </mc:Fallback>
      </mc:AlternateContent>
      <p:pic>
        <p:nvPicPr>
          <p:cNvPr id="7"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63F01D65-95A4-97D0-CCF9-5B0514D70183}"/>
                  </a:ext>
                </a:extLst>
              </p14:cNvPr>
              <p14:cNvContentPartPr/>
              <p14:nvPr/>
            </p14:nvContentPartPr>
            <p14:xfrm>
              <a:off x="655920" y="2812680"/>
              <a:ext cx="7860600" cy="3285360"/>
            </p14:xfrm>
          </p:contentPart>
        </mc:Choice>
        <mc:Fallback xmlns="">
          <p:pic>
            <p:nvPicPr>
              <p:cNvPr id="5" name="Ink 4">
                <a:extLst>
                  <a:ext uri="{FF2B5EF4-FFF2-40B4-BE49-F238E27FC236}">
                    <a16:creationId xmlns:a16="http://schemas.microsoft.com/office/drawing/2014/main" id="{63F01D65-95A4-97D0-CCF9-5B0514D70183}"/>
                  </a:ext>
                </a:extLst>
              </p:cNvPr>
              <p:cNvPicPr/>
              <p:nvPr/>
            </p:nvPicPr>
            <p:blipFill>
              <a:blip r:embed="rId6"/>
              <a:stretch>
                <a:fillRect/>
              </a:stretch>
            </p:blipFill>
            <p:spPr>
              <a:xfrm>
                <a:off x="646560" y="2803320"/>
                <a:ext cx="7879320" cy="3304080"/>
              </a:xfrm>
              <a:prstGeom prst="rect">
                <a:avLst/>
              </a:prstGeom>
            </p:spPr>
          </p:pic>
        </mc:Fallback>
      </mc:AlternateContent>
      <mc:AlternateContent xmlns:mc="http://schemas.openxmlformats.org/markup-compatibility/2006" xmlns:a14="http://schemas.microsoft.com/office/drawing/2010/main">
        <mc:Choice Requires="a14">
          <p:sp>
            <p:nvSpPr>
              <p:cNvPr id="8" name="Πάπυρος: Οριζόντιος 9">
                <a:extLst>
                  <a:ext uri="{FF2B5EF4-FFF2-40B4-BE49-F238E27FC236}">
                    <a16:creationId xmlns:a16="http://schemas.microsoft.com/office/drawing/2014/main" id="{38A9F48F-777A-A00E-572A-A53E218A3D2C}"/>
                  </a:ext>
                </a:extLst>
              </p:cNvPr>
              <p:cNvSpPr/>
              <p:nvPr/>
            </p:nvSpPr>
            <p:spPr>
              <a:xfrm>
                <a:off x="6019799" y="681581"/>
                <a:ext cx="2385614" cy="661308"/>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4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Δ</m:t>
                      </m:r>
                      <m:sSub>
                        <m:sSubPr>
                          <m:ctrlP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𝑈</m:t>
                          </m:r>
                        </m:e>
                        <m:sub>
                          <m:r>
                            <a:rPr kumimoji="0" lang="en-US" sz="24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𝑒</m:t>
                          </m:r>
                        </m:sub>
                      </m:sSub>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𝑞</m:t>
                      </m:r>
                      <m:r>
                        <m:rPr>
                          <m:sty m:val="p"/>
                        </m:rPr>
                        <a:rPr kumimoji="0" lang="en-US" sz="24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Δ</m:t>
                      </m:r>
                      <m:sSub>
                        <m:sSubPr>
                          <m:ctrlPr>
                            <a:rPr kumimoji="0" lang="el-GR"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𝐴</m:t>
                          </m:r>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𝐵</m:t>
                          </m:r>
                        </m:sub>
                      </m:sSub>
                    </m:oMath>
                  </m:oMathPara>
                </a14:m>
                <a:endParaRPr kumimoji="0" lang="en-US" sz="2400" b="0" i="0" u="none" strike="noStrike" kern="1200" cap="none" spc="0" normalizeH="0" baseline="0" noProof="0" dirty="0">
                  <a:ln>
                    <a:noFill/>
                  </a:ln>
                  <a:solidFill>
                    <a:prstClr val="white"/>
                  </a:solidFill>
                  <a:effectLst/>
                  <a:uLnTx/>
                  <a:uFillTx/>
                  <a:latin typeface="Cambria" panose="02040503050406030204"/>
                  <a:ea typeface="+mn-ea"/>
                  <a:cs typeface="+mn-cs"/>
                </a:endParaRPr>
              </a:p>
            </p:txBody>
          </p:sp>
        </mc:Choice>
        <mc:Fallback xmlns="">
          <p:sp>
            <p:nvSpPr>
              <p:cNvPr id="8" name="Πάπυρος: Οριζόντιος 9">
                <a:extLst>
                  <a:ext uri="{FF2B5EF4-FFF2-40B4-BE49-F238E27FC236}">
                    <a16:creationId xmlns:a16="http://schemas.microsoft.com/office/drawing/2014/main" id="{38A9F48F-777A-A00E-572A-A53E218A3D2C}"/>
                  </a:ext>
                </a:extLst>
              </p:cNvPr>
              <p:cNvSpPr>
                <a:spLocks noRot="1" noChangeAspect="1" noMove="1" noResize="1" noEditPoints="1" noAdjustHandles="1" noChangeArrowheads="1" noChangeShapeType="1" noTextEdit="1"/>
              </p:cNvSpPr>
              <p:nvPr/>
            </p:nvSpPr>
            <p:spPr>
              <a:xfrm>
                <a:off x="6019799" y="681581"/>
                <a:ext cx="2385614" cy="661308"/>
              </a:xfrm>
              <a:prstGeom prst="horizontalScroll">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9875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799" y="2667000"/>
            <a:ext cx="4953000" cy="2331216"/>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948449" cy="4569730"/>
              </a:xfrm>
            </p:spPr>
            <p:txBody>
              <a:bodyPr/>
              <a:lstStyle/>
              <a:p>
                <a:r>
                  <a:rPr lang="el-GR" b="1" dirty="0">
                    <a:latin typeface="Calibri" panose="020F0502020204030204" pitchFamily="34" charset="0"/>
                    <a:cs typeface="Calibri" panose="020F0502020204030204" pitchFamily="34" charset="0"/>
                  </a:rPr>
                  <a:t>Παράδειγμα – </a:t>
                </a:r>
                <a:r>
                  <a:rPr lang="en-US" b="1" dirty="0">
                    <a:latin typeface="Calibri" panose="020F0502020204030204" pitchFamily="34" charset="0"/>
                    <a:cs typeface="Calibri" panose="020F0502020204030204" pitchFamily="34" charset="0"/>
                  </a:rPr>
                  <a:t>2</a:t>
                </a:r>
                <a:r>
                  <a:rPr lang="el-GR" b="1" baseline="30000" dirty="0">
                    <a:latin typeface="Calibri" panose="020F0502020204030204" pitchFamily="34" charset="0"/>
                    <a:cs typeface="Calibri" panose="020F0502020204030204" pitchFamily="34" charset="0"/>
                  </a:rPr>
                  <a:t>η</a:t>
                </a:r>
                <a:r>
                  <a:rPr lang="el-GR" b="1" dirty="0">
                    <a:latin typeface="Calibri" panose="020F0502020204030204" pitchFamily="34" charset="0"/>
                    <a:cs typeface="Calibri" panose="020F0502020204030204" pitchFamily="34" charset="0"/>
                  </a:rPr>
                  <a:t> Λύση:</a:t>
                </a:r>
              </a:p>
              <a:p>
                <a:pPr lvl="1"/>
                <a:r>
                  <a:rPr lang="el-GR" sz="1400" dirty="0">
                    <a:latin typeface="Calibri" panose="020F0502020204030204" pitchFamily="34" charset="0"/>
                    <a:cs typeface="Calibri" panose="020F0502020204030204" pitchFamily="34" charset="0"/>
                  </a:rPr>
                  <a:t>Ένα φορτίο </a:t>
                </a:r>
                <a14:m>
                  <m:oMath xmlns:m="http://schemas.openxmlformats.org/officeDocument/2006/math">
                    <m:sSub>
                      <m:sSubPr>
                        <m:ctrlPr>
                          <a:rPr lang="el-GR" sz="1400" i="1">
                            <a:latin typeface="Cambria Math" panose="02040503050406030204" pitchFamily="18" charset="0"/>
                          </a:rPr>
                        </m:ctrlPr>
                      </m:sSubPr>
                      <m:e>
                        <m:r>
                          <a:rPr lang="en-US" sz="1400" i="1">
                            <a:latin typeface="Cambria Math" panose="02040503050406030204" pitchFamily="18" charset="0"/>
                          </a:rPr>
                          <m:t>𝑞</m:t>
                        </m:r>
                      </m:e>
                      <m:sub>
                        <m:r>
                          <a:rPr lang="en-US" sz="1400" i="1">
                            <a:latin typeface="Cambria Math" panose="02040503050406030204" pitchFamily="18" charset="0"/>
                          </a:rPr>
                          <m:t>1</m:t>
                        </m:r>
                      </m:sub>
                    </m:sSub>
                    <m:r>
                      <a:rPr lang="el-GR" sz="1400" i="1">
                        <a:latin typeface="Cambria Math" panose="02040503050406030204" pitchFamily="18" charset="0"/>
                      </a:rPr>
                      <m:t>=2 </m:t>
                    </m:r>
                    <m:r>
                      <a:rPr lang="el-GR" sz="1400" i="1">
                        <a:latin typeface="Cambria Math" panose="02040503050406030204" pitchFamily="18" charset="0"/>
                      </a:rPr>
                      <m:t>𝜇</m:t>
                    </m:r>
                    <m:r>
                      <a:rPr lang="en-US" sz="1400" i="1">
                        <a:latin typeface="Cambria Math" panose="02040503050406030204" pitchFamily="18" charset="0"/>
                      </a:rPr>
                      <m:t>𝐶</m:t>
                    </m:r>
                  </m:oMath>
                </a14:m>
                <a:r>
                  <a:rPr lang="en-US" sz="1400" dirty="0">
                    <a:latin typeface="Calibri" panose="020F0502020204030204" pitchFamily="34" charset="0"/>
                    <a:cs typeface="Calibri" panose="020F0502020204030204" pitchFamily="34" charset="0"/>
                  </a:rPr>
                  <a:t> </a:t>
                </a:r>
                <a:r>
                  <a:rPr lang="el-GR" sz="1400" dirty="0">
                    <a:latin typeface="Calibri" panose="020F0502020204030204" pitchFamily="34" charset="0"/>
                    <a:cs typeface="Calibri" panose="020F0502020204030204" pitchFamily="34" charset="0"/>
                  </a:rPr>
                  <a:t>βρίσκεται στην αρχή των αξόνων, ενώ ένα φορτίο </a:t>
                </a:r>
                <a14:m>
                  <m:oMath xmlns:m="http://schemas.openxmlformats.org/officeDocument/2006/math">
                    <m:sSub>
                      <m:sSubPr>
                        <m:ctrlPr>
                          <a:rPr lang="el-GR" sz="1400" i="1">
                            <a:latin typeface="Cambria Math" panose="02040503050406030204" pitchFamily="18" charset="0"/>
                          </a:rPr>
                        </m:ctrlPr>
                      </m:sSubPr>
                      <m:e>
                        <m:r>
                          <a:rPr lang="en-US" sz="1400" i="1">
                            <a:latin typeface="Cambria Math" panose="02040503050406030204" pitchFamily="18" charset="0"/>
                          </a:rPr>
                          <m:t>𝑞</m:t>
                        </m:r>
                      </m:e>
                      <m:sub>
                        <m:r>
                          <a:rPr lang="en-US" sz="1400" i="1">
                            <a:latin typeface="Cambria Math" panose="02040503050406030204" pitchFamily="18" charset="0"/>
                          </a:rPr>
                          <m:t>2</m:t>
                        </m:r>
                      </m:sub>
                    </m:sSub>
                    <m:r>
                      <a:rPr lang="en-US" sz="1400" i="1">
                        <a:latin typeface="Cambria Math" panose="02040503050406030204" pitchFamily="18" charset="0"/>
                      </a:rPr>
                      <m:t>=−6 </m:t>
                    </m:r>
                    <m:r>
                      <a:rPr lang="el-GR" sz="1400" i="1">
                        <a:latin typeface="Cambria Math" panose="02040503050406030204" pitchFamily="18" charset="0"/>
                      </a:rPr>
                      <m:t>𝜇</m:t>
                    </m:r>
                    <m:r>
                      <a:rPr lang="en-US" sz="1400" i="1">
                        <a:latin typeface="Cambria Math" panose="02040503050406030204" pitchFamily="18" charset="0"/>
                      </a:rPr>
                      <m:t>𝐶</m:t>
                    </m:r>
                  </m:oMath>
                </a14:m>
                <a:r>
                  <a:rPr lang="en-US" sz="1400" dirty="0">
                    <a:latin typeface="Calibri" panose="020F0502020204030204" pitchFamily="34" charset="0"/>
                    <a:cs typeface="Calibri" panose="020F0502020204030204" pitchFamily="34" charset="0"/>
                  </a:rPr>
                  <a:t> </a:t>
                </a:r>
                <a:r>
                  <a:rPr lang="el-GR" sz="1400" dirty="0">
                    <a:latin typeface="Calibri" panose="020F0502020204030204" pitchFamily="34" charset="0"/>
                    <a:cs typeface="Calibri" panose="020F0502020204030204" pitchFamily="34" charset="0"/>
                  </a:rPr>
                  <a:t>στη θέση </a:t>
                </a:r>
                <a14:m>
                  <m:oMath xmlns:m="http://schemas.openxmlformats.org/officeDocument/2006/math">
                    <m:d>
                      <m:dPr>
                        <m:ctrlPr>
                          <a:rPr lang="el-GR" sz="1400" i="1">
                            <a:latin typeface="Cambria Math" panose="02040503050406030204" pitchFamily="18" charset="0"/>
                          </a:rPr>
                        </m:ctrlPr>
                      </m:dPr>
                      <m:e>
                        <m:r>
                          <a:rPr lang="el-GR" sz="1400" i="1">
                            <a:latin typeface="Cambria Math" panose="02040503050406030204" pitchFamily="18" charset="0"/>
                          </a:rPr>
                          <m:t>0,</m:t>
                        </m:r>
                        <m:r>
                          <a:rPr lang="en-US" sz="1400" i="1">
                            <a:latin typeface="Cambria Math" panose="02040503050406030204" pitchFamily="18" charset="0"/>
                          </a:rPr>
                          <m:t> </m:t>
                        </m:r>
                        <m:r>
                          <a:rPr lang="el-GR" sz="1400" i="1">
                            <a:latin typeface="Cambria Math" panose="02040503050406030204" pitchFamily="18" charset="0"/>
                          </a:rPr>
                          <m:t>3</m:t>
                        </m:r>
                      </m:e>
                    </m:d>
                    <m:r>
                      <a:rPr lang="el-GR" sz="1400" i="1">
                        <a:latin typeface="Cambria Math" panose="02040503050406030204" pitchFamily="18" charset="0"/>
                      </a:rPr>
                      <m:t> </m:t>
                    </m:r>
                    <m:r>
                      <a:rPr lang="en-US" sz="1400" i="1">
                        <a:latin typeface="Cambria Math" panose="02040503050406030204" pitchFamily="18" charset="0"/>
                      </a:rPr>
                      <m:t>𝑚</m:t>
                    </m:r>
                  </m:oMath>
                </a14:m>
                <a:r>
                  <a:rPr lang="en-US" sz="1400" dirty="0">
                    <a:latin typeface="Calibri" panose="020F0502020204030204" pitchFamily="34" charset="0"/>
                    <a:cs typeface="Calibri" panose="020F0502020204030204" pitchFamily="34" charset="0"/>
                  </a:rPr>
                  <a:t>.</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B) </a:t>
                </a:r>
                <a:r>
                  <a:rPr lang="el-GR" sz="1400" dirty="0">
                    <a:latin typeface="Calibri" panose="020F0502020204030204" pitchFamily="34" charset="0"/>
                    <a:cs typeface="Calibri" panose="020F0502020204030204" pitchFamily="34" charset="0"/>
                  </a:rPr>
                  <a:t>Βρείτε τη μεταβολή της δυναμικής ενέργειας του συστήματος των δυο φορτίων, συν ένα τρίτο φορτίο </a:t>
                </a:r>
                <a14:m>
                  <m:oMath xmlns:m="http://schemas.openxmlformats.org/officeDocument/2006/math">
                    <m:sSub>
                      <m:sSubPr>
                        <m:ctrlPr>
                          <a:rPr lang="el-GR" sz="1400" i="1">
                            <a:latin typeface="Cambria Math" panose="02040503050406030204" pitchFamily="18" charset="0"/>
                          </a:rPr>
                        </m:ctrlPr>
                      </m:sSubPr>
                      <m:e>
                        <m:r>
                          <a:rPr lang="en-US" sz="1400" i="1">
                            <a:latin typeface="Cambria Math" panose="02040503050406030204" pitchFamily="18" charset="0"/>
                          </a:rPr>
                          <m:t>𝑞</m:t>
                        </m:r>
                      </m:e>
                      <m:sub>
                        <m:r>
                          <a:rPr lang="en-US" sz="1400" i="1">
                            <a:latin typeface="Cambria Math" panose="02040503050406030204" pitchFamily="18" charset="0"/>
                          </a:rPr>
                          <m:t>3</m:t>
                        </m:r>
                      </m:sub>
                    </m:sSub>
                    <m:r>
                      <a:rPr lang="en-US" sz="1400" i="1">
                        <a:latin typeface="Cambria Math" panose="02040503050406030204" pitchFamily="18" charset="0"/>
                      </a:rPr>
                      <m:t>=3 </m:t>
                    </m:r>
                    <m:r>
                      <a:rPr lang="el-GR" sz="1400" i="1">
                        <a:latin typeface="Cambria Math" panose="02040503050406030204" pitchFamily="18" charset="0"/>
                      </a:rPr>
                      <m:t>𝜇</m:t>
                    </m:r>
                    <m:r>
                      <a:rPr lang="en-US" sz="1400" i="1">
                        <a:latin typeface="Cambria Math" panose="02040503050406030204" pitchFamily="18" charset="0"/>
                      </a:rPr>
                      <m:t>𝐶</m:t>
                    </m:r>
                    <m:r>
                      <a:rPr lang="el-GR" sz="1400">
                        <a:latin typeface="Cambria Math" panose="02040503050406030204" pitchFamily="18" charset="0"/>
                      </a:rPr>
                      <m:t>,</m:t>
                    </m:r>
                  </m:oMath>
                </a14:m>
                <a:r>
                  <a:rPr lang="el-GR" sz="1400" dirty="0">
                    <a:latin typeface="Calibri" panose="020F0502020204030204" pitchFamily="34" charset="0"/>
                    <a:cs typeface="Calibri" panose="020F0502020204030204" pitchFamily="34" charset="0"/>
                  </a:rPr>
                  <a:t> όταν το τελευταίο έρχεται από το άπειρο στο σημείο </a:t>
                </a:r>
                <a:r>
                  <a:rPr lang="en-US" sz="1400" dirty="0">
                    <a:latin typeface="Calibri" panose="020F0502020204030204" pitchFamily="34" charset="0"/>
                    <a:cs typeface="Calibri" panose="020F0502020204030204" pitchFamily="34" charset="0"/>
                  </a:rPr>
                  <a:t>P.</a:t>
                </a:r>
                <a:endParaRPr lang="el-GR" sz="14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49" cy="4569730"/>
              </a:xfrm>
              <a:blipFill rotWithShape="0">
                <a:blip r:embed="rId3"/>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63040" y="2869920"/>
              <a:ext cx="7862040" cy="3665880"/>
            </p14:xfrm>
          </p:contentPart>
        </mc:Choice>
        <mc:Fallback xmlns="">
          <p:pic>
            <p:nvPicPr>
              <p:cNvPr id="5" name="Ink 4"/>
              <p:cNvPicPr/>
              <p:nvPr/>
            </p:nvPicPr>
            <p:blipFill>
              <a:blip r:embed="rId5"/>
              <a:stretch>
                <a:fillRect/>
              </a:stretch>
            </p:blipFill>
            <p:spPr>
              <a:xfrm>
                <a:off x="558000" y="2862360"/>
                <a:ext cx="7880760" cy="3683160"/>
              </a:xfrm>
              <a:prstGeom prst="rect">
                <a:avLst/>
              </a:prstGeom>
            </p:spPr>
          </p:pic>
        </mc:Fallback>
      </mc:AlternateContent>
      <p:pic>
        <p:nvPicPr>
          <p:cNvPr id="6"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9839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26228" cy="5105400"/>
              </a:xfrm>
            </p:spPr>
            <p:txBody>
              <a:bodyPr>
                <a:normAutofit/>
              </a:bodyPr>
              <a:lstStyle/>
              <a:p>
                <a:r>
                  <a:rPr lang="el-GR" b="1" dirty="0">
                    <a:latin typeface="Calibri" panose="020F0502020204030204" pitchFamily="34" charset="0"/>
                    <a:cs typeface="Calibri" panose="020F0502020204030204" pitchFamily="34" charset="0"/>
                  </a:rPr>
                  <a:t>Τι μας λέει το δυναμικό στο σημείο </a:t>
                </a:r>
                <a:r>
                  <a:rPr lang="aa-ET" b="1" dirty="0">
                    <a:latin typeface="Calibri" panose="020F0502020204030204" pitchFamily="34" charset="0"/>
                    <a:cs typeface="Calibri" panose="020F0502020204030204" pitchFamily="34" charset="0"/>
                  </a:rPr>
                  <a:t>C</a:t>
                </a:r>
                <a:r>
                  <a:rPr lang="el-GR" b="1" dirty="0">
                    <a:latin typeface="Calibri" panose="020F0502020204030204" pitchFamily="34" charset="0"/>
                    <a:cs typeface="Calibri" panose="020F0502020204030204" pitchFamily="34" charset="0"/>
                  </a:rPr>
                  <a:t> στην προηγούμενη άσκηση</a:t>
                </a:r>
                <a:r>
                  <a:rPr lang="aa-ET" b="1" dirty="0">
                    <a:latin typeface="Calibri" panose="020F0502020204030204" pitchFamily="34" charset="0"/>
                    <a:cs typeface="Calibri" panose="020F0502020204030204" pitchFamily="34" charset="0"/>
                  </a:rPr>
                  <a:t>? </a:t>
                </a:r>
              </a:p>
              <a:p>
                <a:endParaRPr lang="aa-ET" sz="1400" b="1"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Το ηλεκτρικό δυναμικό στο σημείο </a:t>
                </a:r>
                <a:r>
                  <a:rPr lang="aa-ET" sz="2000" dirty="0">
                    <a:latin typeface="Calibri" panose="020F0502020204030204" pitchFamily="34" charset="0"/>
                    <a:cs typeface="Calibri" panose="020F0502020204030204" pitchFamily="34" charset="0"/>
                  </a:rPr>
                  <a:t>C </a:t>
                </a:r>
                <a:r>
                  <a:rPr lang="el-GR" sz="2000" dirty="0">
                    <a:latin typeface="Calibri" panose="020F0502020204030204" pitchFamily="34" charset="0"/>
                    <a:cs typeface="Calibri" panose="020F0502020204030204" pitchFamily="34" charset="0"/>
                  </a:rPr>
                  <a:t>εξ αιτίας δυο φορτίων (όπως στο παράδειγμα) μας πληροφορεί για την ηλεκτρική δυναμική ενέργεια ανά μονάδα – δοκιμαστικού – φορτίου (θυμηθείτε: </a:t>
                </a:r>
                <a14:m>
                  <m:oMath xmlns:m="http://schemas.openxmlformats.org/officeDocument/2006/math">
                    <m:sSub>
                      <m:sSubPr>
                        <m:ctrlPr>
                          <a:rPr lang="en-US" sz="2000" b="0" i="1" dirty="0" smtClean="0">
                            <a:latin typeface="Cambria Math" panose="02040503050406030204" pitchFamily="18" charset="0"/>
                            <a:cs typeface="Calibri" panose="020F0502020204030204" pitchFamily="34" charset="0"/>
                          </a:rPr>
                        </m:ctrlPr>
                      </m:sSubPr>
                      <m:e>
                        <m:r>
                          <a:rPr lang="aa-ET" sz="2000" i="1" dirty="0">
                            <a:latin typeface="Cambria Math" panose="02040503050406030204" pitchFamily="18" charset="0"/>
                            <a:cs typeface="Calibri" panose="020F0502020204030204" pitchFamily="34" charset="0"/>
                          </a:rPr>
                          <m:t>𝑉</m:t>
                        </m:r>
                      </m:e>
                      <m:sub>
                        <m:r>
                          <a:rPr lang="en-US" sz="2000" b="0" i="1" dirty="0" smtClean="0">
                            <a:latin typeface="Cambria Math" panose="02040503050406030204" pitchFamily="18" charset="0"/>
                            <a:cs typeface="Calibri" panose="020F0502020204030204" pitchFamily="34" charset="0"/>
                          </a:rPr>
                          <m:t>𝐶</m:t>
                        </m:r>
                      </m:sub>
                    </m:sSub>
                    <m:r>
                      <a:rPr lang="aa-ET" sz="2000" i="1" dirty="0">
                        <a:latin typeface="Cambria Math" panose="02040503050406030204" pitchFamily="18" charset="0"/>
                        <a:cs typeface="Calibri" panose="020F0502020204030204" pitchFamily="34" charset="0"/>
                      </a:rPr>
                      <m:t>=</m:t>
                    </m:r>
                    <m:r>
                      <a:rPr lang="aa-ET" sz="2000" i="1" dirty="0">
                        <a:latin typeface="Cambria Math" panose="02040503050406030204" pitchFamily="18" charset="0"/>
                        <a:cs typeface="Calibri" panose="020F0502020204030204" pitchFamily="34" charset="0"/>
                      </a:rPr>
                      <m:t>𝑈</m:t>
                    </m:r>
                    <m:r>
                      <a:rPr lang="aa-ET" sz="2000" i="1" dirty="0">
                        <a:latin typeface="Cambria Math" panose="02040503050406030204" pitchFamily="18" charset="0"/>
                        <a:cs typeface="Calibri" panose="020F0502020204030204" pitchFamily="34" charset="0"/>
                      </a:rPr>
                      <m:t>/</m:t>
                    </m:r>
                    <m:r>
                      <a:rPr lang="aa-ET" sz="2000" i="1" dirty="0">
                        <a:latin typeface="Cambria Math" panose="02040503050406030204" pitchFamily="18" charset="0"/>
                        <a:cs typeface="Calibri" panose="020F0502020204030204" pitchFamily="34" charset="0"/>
                      </a:rPr>
                      <m:t>𝑞</m:t>
                    </m:r>
                  </m:oMath>
                </a14:m>
                <a:r>
                  <a:rPr lang="aa-ET"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που θα αποκτήσει ή χάσει το σύστημα μας αν ένα τρίτο φορτίο τοποθετηθεί στο σημείο </a:t>
                </a:r>
                <a:r>
                  <a:rPr lang="aa-ET" sz="2000" dirty="0">
                    <a:latin typeface="Calibri" panose="020F0502020204030204" pitchFamily="34" charset="0"/>
                    <a:cs typeface="Calibri" panose="020F0502020204030204" pitchFamily="34" charset="0"/>
                  </a:rPr>
                  <a:t>C</a:t>
                </a:r>
              </a:p>
              <a:p>
                <a:r>
                  <a:rPr lang="el-GR" sz="2000" dirty="0">
                    <a:latin typeface="Calibri" panose="020F0502020204030204" pitchFamily="34" charset="0"/>
                    <a:cs typeface="Calibri" panose="020F0502020204030204" pitchFamily="34" charset="0"/>
                  </a:rPr>
                  <a:t>Με άλλα λόγια, είναι ένα μέτρο της ενέργειας που θα αποκτήσει ή χάσει ένα μικρό</a:t>
                </a:r>
                <a:r>
                  <a:rPr lang="aa-ET"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θετικό φορτίο όταν το φέρουμε στο σημείο </a:t>
                </a:r>
                <a:r>
                  <a:rPr lang="en-US" sz="2000" dirty="0">
                    <a:latin typeface="Calibri" panose="020F0502020204030204" pitchFamily="34" charset="0"/>
                    <a:cs typeface="Calibri" panose="020F0502020204030204" pitchFamily="34" charset="0"/>
                  </a:rPr>
                  <a:t>C </a:t>
                </a:r>
                <a:r>
                  <a:rPr lang="el-GR" sz="2000" dirty="0">
                    <a:latin typeface="Calibri" panose="020F0502020204030204" pitchFamily="34" charset="0"/>
                    <a:cs typeface="Calibri" panose="020F0502020204030204" pitchFamily="34" charset="0"/>
                  </a:rPr>
                  <a:t>από μια περιοχή μηδενικού δυναμικού (συνήθως, από το άπειρο).</a:t>
                </a:r>
              </a:p>
              <a:p>
                <a:r>
                  <a:rPr lang="el-GR" sz="2000" dirty="0">
                    <a:latin typeface="Calibri" panose="020F0502020204030204" pitchFamily="34" charset="0"/>
                    <a:cs typeface="Calibri" panose="020F0502020204030204" pitchFamily="34" charset="0"/>
                  </a:rPr>
                  <a:t>Εναλλακτικά, το ηλεκτρικό δυναμικό στο σημείο </a:t>
                </a:r>
                <a:r>
                  <a:rPr lang="aa-ET" sz="2000" dirty="0">
                    <a:latin typeface="Calibri" panose="020F0502020204030204" pitchFamily="34" charset="0"/>
                    <a:cs typeface="Calibri" panose="020F0502020204030204" pitchFamily="34" charset="0"/>
                  </a:rPr>
                  <a:t>C </a:t>
                </a:r>
                <a:r>
                  <a:rPr lang="el-GR" sz="2000" dirty="0">
                    <a:latin typeface="Calibri" panose="020F0502020204030204" pitchFamily="34" charset="0"/>
                    <a:cs typeface="Calibri" panose="020F0502020204030204" pitchFamily="34" charset="0"/>
                  </a:rPr>
                  <a:t>μας πληροφορεί για το πόσο έργο απαιτείται (θετικό ή αρνητικό) για να φέρουμε (αργά) ένα φορτίο </a:t>
                </a:r>
                <a14:m>
                  <m:oMath xmlns:m="http://schemas.openxmlformats.org/officeDocument/2006/math">
                    <m:r>
                      <a:rPr lang="aa-ET" sz="2000" i="1" dirty="0" smtClean="0">
                        <a:latin typeface="Cambria Math" panose="02040503050406030204" pitchFamily="18" charset="0"/>
                        <a:cs typeface="Calibri" panose="020F0502020204030204" pitchFamily="34" charset="0"/>
                      </a:rPr>
                      <m:t>𝑞</m:t>
                    </m:r>
                  </m:oMath>
                </a14:m>
                <a:r>
                  <a:rPr lang="aa-ET"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από το άπειρο στο σημείο </a:t>
                </a:r>
                <a:r>
                  <a:rPr lang="aa-ET" sz="2000" dirty="0">
                    <a:latin typeface="Calibri" panose="020F0502020204030204" pitchFamily="34" charset="0"/>
                    <a:cs typeface="Calibri" panose="020F0502020204030204" pitchFamily="34" charset="0"/>
                  </a:rPr>
                  <a:t>C</a:t>
                </a:r>
                <a:r>
                  <a:rPr lang="el-GR" sz="2000" dirty="0">
                    <a:latin typeface="Calibri" panose="020F0502020204030204" pitchFamily="34" charset="0"/>
                    <a:cs typeface="Calibri" panose="020F0502020204030204" pitchFamily="34" charset="0"/>
                  </a:rPr>
                  <a:t>, μέσω της σχέσης </a:t>
                </a:r>
                <a14:m>
                  <m:oMath xmlns:m="http://schemas.openxmlformats.org/officeDocument/2006/math">
                    <m:sSub>
                      <m:sSubPr>
                        <m:ctrlPr>
                          <a:rPr lang="en-US" sz="2000" i="1" dirty="0">
                            <a:latin typeface="Cambria Math" panose="02040503050406030204" pitchFamily="18" charset="0"/>
                            <a:cs typeface="Calibri" panose="020F0502020204030204" pitchFamily="34" charset="0"/>
                          </a:rPr>
                        </m:ctrlPr>
                      </m:sSubPr>
                      <m:e>
                        <m:r>
                          <a:rPr lang="en-US" sz="2000" i="1" dirty="0">
                            <a:latin typeface="Cambria Math" panose="02040503050406030204" pitchFamily="18" charset="0"/>
                            <a:cs typeface="Calibri" panose="020F0502020204030204" pitchFamily="34" charset="0"/>
                          </a:rPr>
                          <m:t>𝑊</m:t>
                        </m:r>
                      </m:e>
                      <m:sub>
                        <m:r>
                          <a:rPr lang="en-US" sz="2000" i="1" dirty="0">
                            <a:latin typeface="Cambria Math" panose="02040503050406030204" pitchFamily="18" charset="0"/>
                            <a:cs typeface="Calibri" panose="020F0502020204030204" pitchFamily="34" charset="0"/>
                          </a:rPr>
                          <m:t>𝑒𝑥𝑡</m:t>
                        </m:r>
                      </m:sub>
                    </m:sSub>
                    <m:r>
                      <a:rPr lang="en-US" sz="2000" i="1" dirty="0">
                        <a:latin typeface="Cambria Math" panose="02040503050406030204" pitchFamily="18" charset="0"/>
                        <a:cs typeface="Calibri" panose="020F0502020204030204" pitchFamily="34" charset="0"/>
                      </a:rPr>
                      <m:t> = </m:t>
                    </m:r>
                    <m:r>
                      <a:rPr lang="en-US" sz="2000" i="1" dirty="0">
                        <a:latin typeface="Cambria Math" panose="02040503050406030204" pitchFamily="18" charset="0"/>
                        <a:cs typeface="Calibri" panose="020F0502020204030204" pitchFamily="34" charset="0"/>
                      </a:rPr>
                      <m:t>𝑞</m:t>
                    </m:r>
                    <m:r>
                      <m:rPr>
                        <m:sty m:val="p"/>
                      </m:rPr>
                      <a:rPr lang="el-GR" sz="2000" dirty="0">
                        <a:latin typeface="Cambria Math" panose="02040503050406030204" pitchFamily="18" charset="0"/>
                        <a:cs typeface="Calibri" panose="020F0502020204030204" pitchFamily="34" charset="0"/>
                      </a:rPr>
                      <m:t>Δ</m:t>
                    </m:r>
                    <m:r>
                      <a:rPr lang="aa-ET" sz="2000" i="1" dirty="0">
                        <a:latin typeface="Cambria Math" panose="02040503050406030204" pitchFamily="18" charset="0"/>
                        <a:cs typeface="Calibri" panose="020F0502020204030204" pitchFamily="34" charset="0"/>
                      </a:rPr>
                      <m:t>𝑉</m:t>
                    </m:r>
                    <m:r>
                      <a:rPr lang="en-US" sz="2000" b="0" i="1" dirty="0" smtClean="0">
                        <a:latin typeface="Cambria Math" panose="02040503050406030204" pitchFamily="18" charset="0"/>
                        <a:cs typeface="Calibri" panose="020F0502020204030204" pitchFamily="34" charset="0"/>
                      </a:rPr>
                      <m:t>=</m:t>
                    </m:r>
                    <m:r>
                      <a:rPr lang="en-US" sz="2000" b="0" i="1" dirty="0" smtClean="0">
                        <a:latin typeface="Cambria Math" panose="02040503050406030204" pitchFamily="18" charset="0"/>
                        <a:cs typeface="Calibri" panose="020F0502020204030204" pitchFamily="34" charset="0"/>
                      </a:rPr>
                      <m:t>𝑞</m:t>
                    </m:r>
                    <m:sSub>
                      <m:sSubPr>
                        <m:ctrlPr>
                          <a:rPr lang="en-US" sz="2000" b="0" i="1" dirty="0" smtClean="0">
                            <a:latin typeface="Cambria Math" panose="02040503050406030204" pitchFamily="18" charset="0"/>
                            <a:cs typeface="Calibri" panose="020F0502020204030204" pitchFamily="34" charset="0"/>
                          </a:rPr>
                        </m:ctrlPr>
                      </m:sSubPr>
                      <m:e>
                        <m:r>
                          <a:rPr lang="en-US" sz="2000" b="0" i="1" dirty="0" smtClean="0">
                            <a:latin typeface="Cambria Math" panose="02040503050406030204" pitchFamily="18" charset="0"/>
                            <a:cs typeface="Calibri" panose="020F0502020204030204" pitchFamily="34" charset="0"/>
                          </a:rPr>
                          <m:t>𝑉</m:t>
                        </m:r>
                      </m:e>
                      <m:sub>
                        <m:r>
                          <a:rPr lang="en-US" sz="2000" b="0" i="1" dirty="0" smtClean="0">
                            <a:latin typeface="Cambria Math" panose="02040503050406030204" pitchFamily="18" charset="0"/>
                            <a:cs typeface="Calibri" panose="020F0502020204030204" pitchFamily="34" charset="0"/>
                          </a:rPr>
                          <m:t>𝐶</m:t>
                        </m:r>
                      </m:sub>
                    </m:sSub>
                  </m:oMath>
                </a14:m>
                <a:endParaRPr lang="el-GR" sz="20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26228" cy="5105400"/>
              </a:xfrm>
              <a:blipFill>
                <a:blip r:embed="rId2"/>
                <a:stretch>
                  <a:fillRect t="-955" r="-1402"/>
                </a:stretch>
              </a:blipFill>
            </p:spPr>
            <p:txBody>
              <a:bodyPr/>
              <a:lstStyle/>
              <a:p>
                <a:r>
                  <a:rPr lang="en-US">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75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585" y="710293"/>
            <a:ext cx="2167848" cy="3023508"/>
          </a:xfrm>
          <a:prstGeom prst="rect">
            <a:avLst/>
          </a:prstGeom>
        </p:spPr>
      </p:pic>
      <p:sp>
        <p:nvSpPr>
          <p:cNvPr id="2" name="Title 1"/>
          <p:cNvSpPr>
            <a:spLocks noGrp="1"/>
          </p:cNvSpPr>
          <p:nvPr>
            <p:ph type="title"/>
          </p:nvPr>
        </p:nvSpPr>
        <p:spPr/>
        <p:txBody>
          <a:bodyPr>
            <a:normAutofit fontScale="90000"/>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89434"/>
                <a:ext cx="7872249" cy="5163766"/>
              </a:xfrm>
            </p:spPr>
            <p:txBody>
              <a:bodyPr>
                <a:normAutofit fontScale="92500" lnSpcReduction="10000"/>
              </a:bodyPr>
              <a:lstStyle/>
              <a:p>
                <a:r>
                  <a:rPr lang="el-GR" b="1" dirty="0">
                    <a:latin typeface="Calibri" panose="020F0502020204030204" pitchFamily="34" charset="0"/>
                    <a:cs typeface="Calibri" panose="020F0502020204030204" pitchFamily="34" charset="0"/>
                  </a:rPr>
                  <a:t>Αγωγοί</a:t>
                </a:r>
                <a:r>
                  <a:rPr lang="en-US" b="1"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 Δυναμικό</a:t>
                </a:r>
                <a:endParaRPr lang="en-US"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Ας δούμε αν υπάρχουν ιδιότητες αγωγού σε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ηλεκτροστατική ισορροπία οι οποίες είναι</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σχετιζόμενες με το δυναμικό</a:t>
                </a:r>
              </a:p>
              <a:p>
                <a:pPr lvl="1"/>
                <a:r>
                  <a:rPr lang="el-GR" dirty="0">
                    <a:latin typeface="Calibri" panose="020F0502020204030204" pitchFamily="34" charset="0"/>
                    <a:cs typeface="Calibri" panose="020F0502020204030204" pitchFamily="34" charset="0"/>
                  </a:rPr>
                  <a:t>Έστω δυο σημεία Α και Β της επιφάνειας</a:t>
                </a:r>
              </a:p>
              <a:p>
                <a:pPr lvl="2"/>
                <a:r>
                  <a:rPr lang="el-GR" b="1" dirty="0">
                    <a:latin typeface="Calibri" panose="020F0502020204030204" pitchFamily="34" charset="0"/>
                    <a:cs typeface="Calibri" panose="020F0502020204030204" pitchFamily="34" charset="0"/>
                  </a:rPr>
                  <a:t>Για κάθε μονοπάτι στην επιφάνειά του </a:t>
                </a:r>
                <a:r>
                  <a:rPr lang="el-GR" dirty="0">
                    <a:latin typeface="Calibri" panose="020F0502020204030204" pitchFamily="34" charset="0"/>
                    <a:cs typeface="Calibri" panose="020F0502020204030204" pitchFamily="34" charset="0"/>
                  </a:rPr>
                  <a:t>από </a:t>
                </a:r>
                <a:br>
                  <a:rPr lang="el-GR"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το Α στο Β, το ηλεκτρικό πεδίο είναι </a:t>
                </a:r>
                <a:r>
                  <a:rPr lang="el-GR" b="1" dirty="0">
                    <a:latin typeface="Calibri" panose="020F0502020204030204" pitchFamily="34" charset="0"/>
                    <a:cs typeface="Calibri" panose="020F0502020204030204" pitchFamily="34" charset="0"/>
                  </a:rPr>
                  <a:t>κάθετο</a:t>
                </a:r>
                <a:r>
                  <a:rPr lang="el-GR" dirty="0">
                    <a:latin typeface="Calibri" panose="020F0502020204030204" pitchFamily="34" charset="0"/>
                    <a:cs typeface="Calibri" panose="020F0502020204030204" pitchFamily="34" charset="0"/>
                  </a:rPr>
                  <a:t> στη </a:t>
                </a:r>
                <a:br>
                  <a:rPr lang="en-US" dirty="0">
                    <a:latin typeface="Calibri" panose="020F0502020204030204" pitchFamily="34" charset="0"/>
                    <a:cs typeface="Calibri" panose="020F0502020204030204" pitchFamily="34" charset="0"/>
                  </a:rPr>
                </a:br>
                <a:r>
                  <a:rPr lang="el-GR" dirty="0">
                    <a:latin typeface="Calibri" panose="020F0502020204030204" pitchFamily="34" charset="0"/>
                    <a:cs typeface="Calibri" panose="020F0502020204030204" pitchFamily="34" charset="0"/>
                  </a:rPr>
                  <a:t>μετατόπιση </a:t>
                </a:r>
                <a14:m>
                  <m:oMath xmlns:m="http://schemas.openxmlformats.org/officeDocument/2006/math">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𝑠</m:t>
                        </m:r>
                      </m:e>
                    </m:acc>
                  </m:oMath>
                </a14:m>
                <a:endParaRPr lang="en-US"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Άρα </a:t>
                </a:r>
                <a:endParaRPr lang="en-US" i="1" dirty="0">
                  <a:latin typeface="Calibri" panose="020F0502020204030204" pitchFamily="34" charset="0"/>
                  <a:cs typeface="Calibri" panose="020F0502020204030204" pitchFamily="34" charset="0"/>
                </a:endParaRPr>
              </a:p>
              <a:p>
                <a:pPr marL="685800" lvl="2" indent="0">
                  <a:buNone/>
                </a:pPr>
                <a14:m>
                  <m:oMathPara xmlns:m="http://schemas.openxmlformats.org/officeDocument/2006/math">
                    <m:oMathParaPr>
                      <m:jc m:val="centerGroup"/>
                    </m:oMathParaPr>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r>
                        <a:rPr lang="el-GR"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𝑠</m:t>
                          </m:r>
                        </m:e>
                      </m:acc>
                      <m:r>
                        <a:rPr lang="en-US" b="0" i="1" smtClean="0">
                          <a:latin typeface="Cambria Math" panose="02040503050406030204" pitchFamily="18" charset="0"/>
                        </a:rPr>
                        <m:t>=0</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𝐵</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𝐴</m:t>
                          </m:r>
                        </m:sub>
                      </m:sSub>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𝐴</m:t>
                          </m:r>
                        </m:sub>
                        <m:sup>
                          <m:r>
                            <a:rPr lang="en-US" b="0" i="1" smtClean="0">
                              <a:latin typeface="Cambria Math" panose="02040503050406030204" pitchFamily="18" charset="0"/>
                            </a:rPr>
                            <m:t>𝐵</m:t>
                          </m:r>
                        </m:sup>
                        <m:e>
                          <m:acc>
                            <m:accPr>
                              <m:chr m:val="⃗"/>
                              <m:ctrlPr>
                                <a:rPr lang="el-GR"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r>
                        <a:rPr lang="en-US" b="0" i="1" smtClean="0">
                          <a:latin typeface="Cambria Math" panose="02040503050406030204" pitchFamily="18" charset="0"/>
                        </a:rPr>
                        <m:t>=0</m:t>
                      </m:r>
                    </m:oMath>
                  </m:oMathPara>
                </a14:m>
                <a:endParaRPr lang="en-US" dirty="0">
                  <a:latin typeface="Calibri" panose="020F0502020204030204" pitchFamily="34" charset="0"/>
                  <a:cs typeface="Calibri" panose="020F0502020204030204" pitchFamily="34" charset="0"/>
                </a:endParaRPr>
              </a:p>
              <a:p>
                <a:pPr lvl="1"/>
                <a:r>
                  <a:rPr lang="el-GR" b="1" u="sng" dirty="0">
                    <a:latin typeface="Calibri" panose="020F0502020204030204" pitchFamily="34" charset="0"/>
                    <a:cs typeface="Calibri" panose="020F0502020204030204" pitchFamily="34" charset="0"/>
                  </a:rPr>
                  <a:t>Συμπέρασμα</a:t>
                </a:r>
                <a:r>
                  <a:rPr lang="el-GR" dirty="0">
                    <a:latin typeface="Calibri" panose="020F0502020204030204" pitchFamily="34" charset="0"/>
                    <a:cs typeface="Calibri" panose="020F0502020204030204" pitchFamily="34" charset="0"/>
                  </a:rPr>
                  <a:t>: η επιφάνεια οποιουδήποτε φορτισμένου αγωγού σε ηλεκτροστατική ισορροπία είναι μια επιφάνεια </a:t>
                </a:r>
                <a:r>
                  <a:rPr lang="el-GR" b="1" dirty="0">
                    <a:latin typeface="Calibri" panose="020F0502020204030204" pitchFamily="34" charset="0"/>
                    <a:cs typeface="Calibri" panose="020F0502020204030204" pitchFamily="34" charset="0"/>
                  </a:rPr>
                  <a:t>σταθερού δυναμικού</a:t>
                </a:r>
                <a:r>
                  <a:rPr lang="el-GR" dirty="0">
                    <a:latin typeface="Calibri" panose="020F0502020204030204" pitchFamily="34" charset="0"/>
                    <a:cs typeface="Calibri" panose="020F0502020204030204" pitchFamily="34" charset="0"/>
                  </a:rPr>
                  <a:t>: κάθε σημείο της επιφάνειας έχει το ίδιο ηλεκτρικό δυναμικό. Επιπλέον, το ηλεκτρικό δυναμικό είναι σταθερό οπουδήποτε εντός του αγωγού και ίσο με την τιμή του στην επιφάνεια</a:t>
                </a:r>
              </a:p>
              <a:p>
                <a:pPr lvl="1"/>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89434"/>
                <a:ext cx="7872249" cy="5163766"/>
              </a:xfrm>
              <a:blipFill rotWithShape="0">
                <a:blip r:embed="rId3"/>
                <a:stretch>
                  <a:fillRect t="-1535" r="-310" b="-141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8009640" y="2741760"/>
              <a:ext cx="393120" cy="243000"/>
            </p14:xfrm>
          </p:contentPart>
        </mc:Choice>
        <mc:Fallback xmlns="">
          <p:pic>
            <p:nvPicPr>
              <p:cNvPr id="5" name="Ink 4"/>
              <p:cNvPicPr/>
              <p:nvPr/>
            </p:nvPicPr>
            <p:blipFill>
              <a:blip r:embed="rId5"/>
              <a:stretch>
                <a:fillRect/>
              </a:stretch>
            </p:blipFill>
            <p:spPr>
              <a:xfrm>
                <a:off x="7994160" y="2728080"/>
                <a:ext cx="420840" cy="272160"/>
              </a:xfrm>
              <a:prstGeom prst="rect">
                <a:avLst/>
              </a:prstGeom>
            </p:spPr>
          </p:pic>
        </mc:Fallback>
      </mc:AlternateContent>
      <p:pic>
        <p:nvPicPr>
          <p:cNvPr id="6" name="Picture 2" descr="http://photos1.blogger.com/x/blogger/3569/2389/1600/760725/Decorated_tre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37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Χωρητικότητα</a:t>
            </a:r>
          </a:p>
          <a:p>
            <a:endParaRPr lang="el-GR" dirty="0"/>
          </a:p>
        </p:txBody>
      </p:sp>
      <p:sp>
        <p:nvSpPr>
          <p:cNvPr id="5" name="TextBox 4"/>
          <p:cNvSpPr txBox="1"/>
          <p:nvPr/>
        </p:nvSpPr>
        <p:spPr>
          <a:xfrm>
            <a:off x="152401" y="4863408"/>
            <a:ext cx="4285172"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srgbClr val="002060"/>
                </a:solidFill>
                <a:effectLst/>
                <a:uLnTx/>
                <a:uFillTx/>
                <a:latin typeface="Cambria" panose="02040503050406030204"/>
                <a:ea typeface="+mn-ea"/>
                <a:cs typeface="+mn-cs"/>
              </a:rPr>
              <a:t>Εικόνα: Όλες οι παραπάνω συσκευές είναι πυκνωτές, οι οποίοι αποθηκεύουν ηλεκτρικό φορτίο και ενέργεια. Ο πυκνωτής είναι ένα είδος κυκλώματος που μπορούμε να συνδυάσουμε με άλλα για να φτιάξουμε ηλεκτρικά κυκλώματα.</a:t>
            </a:r>
            <a:endParaRPr kumimoji="0" lang="en-US" sz="1200" b="1" i="0" u="none" strike="noStrike" kern="1200" cap="none" spc="0" normalizeH="0" baseline="0" noProof="0" dirty="0">
              <a:ln>
                <a:noFill/>
              </a:ln>
              <a:solidFill>
                <a:srgbClr val="002060"/>
              </a:solidFill>
              <a:effectLst/>
              <a:uLnTx/>
              <a:uFillTx/>
              <a:latin typeface="Cambria" panose="02040503050406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65" y="1371604"/>
            <a:ext cx="4098087" cy="3491807"/>
          </a:xfrm>
          <a:prstGeom prst="rect">
            <a:avLst/>
          </a:prstGeom>
          <a:ln>
            <a:noFill/>
          </a:ln>
          <a:effectLst>
            <a:softEdge rad="31750"/>
          </a:effectLst>
        </p:spPr>
      </p:pic>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553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Ηλεκτρική Δύναμη</a:t>
            </a:r>
          </a:p>
        </p:txBody>
      </p:sp>
      <p:pic>
        <p:nvPicPr>
          <p:cNvPr id="1026" name="Picture 2" descr="How electricity works, atom, neutrons, proton, nucleus atomic structur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4680138" cy="263652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028" name="Picture 4" descr="free electron atom how electricity work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33802" y="3733802"/>
            <a:ext cx="4910455" cy="276626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8546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Χωρητικότητα</a:t>
            </a:r>
            <a:endParaRPr lang="el-GR" dirty="0"/>
          </a:p>
          <a:p>
            <a:endParaRPr lang="el-GR" dirty="0"/>
          </a:p>
        </p:txBody>
      </p:sp>
      <p:sp>
        <p:nvSpPr>
          <p:cNvPr id="5" name="TextBox 4"/>
          <p:cNvSpPr txBox="1"/>
          <p:nvPr/>
        </p:nvSpPr>
        <p:spPr>
          <a:xfrm>
            <a:off x="152401" y="4863408"/>
            <a:ext cx="4285172"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200" b="1" i="0" u="none" strike="noStrike" kern="1200" cap="none" spc="0" normalizeH="0" baseline="0" noProof="0" dirty="0">
                <a:ln>
                  <a:noFill/>
                </a:ln>
                <a:solidFill>
                  <a:srgbClr val="002060"/>
                </a:solidFill>
                <a:effectLst/>
                <a:uLnTx/>
                <a:uFillTx/>
                <a:latin typeface="Cambria" panose="02040503050406030204"/>
                <a:ea typeface="+mn-ea"/>
                <a:cs typeface="+mn-cs"/>
              </a:rPr>
              <a:t>Εικόνα: Όλες οι παραπάνω συσκευές είναι πυκνωτές, οι οποίοι αποθηκεύουν ηλεκτρικό φορτίο και ενέργεια. Ο πυκνωτής είναι ένα είδος κυκλώματος που μπορούμε να συνδυάσουμε με άλλα για να φτιάξουμε ηλεκτρικά κυκλώματα.</a:t>
            </a:r>
            <a:endParaRPr kumimoji="0" lang="en-US" sz="1200" b="1" i="0" u="none" strike="noStrike" kern="1200" cap="none" spc="0" normalizeH="0" baseline="0" noProof="0" dirty="0">
              <a:ln>
                <a:noFill/>
              </a:ln>
              <a:solidFill>
                <a:srgbClr val="002060"/>
              </a:solidFill>
              <a:effectLst/>
              <a:uLnTx/>
              <a:uFillTx/>
              <a:latin typeface="Cambria" panose="02040503050406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65" y="1371604"/>
            <a:ext cx="4098087" cy="3491807"/>
          </a:xfrm>
          <a:prstGeom prst="rect">
            <a:avLst/>
          </a:prstGeom>
          <a:ln>
            <a:noFill/>
          </a:ln>
          <a:effectLst>
            <a:softEdge rad="31750"/>
          </a:effectLst>
        </p:spPr>
      </p:pic>
      <p:pic>
        <p:nvPicPr>
          <p:cNvPr id="6"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1843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p:sp>
        <p:nvSpPr>
          <p:cNvPr id="3" name="Content Placeholder 2"/>
          <p:cNvSpPr>
            <a:spLocks noGrp="1"/>
          </p:cNvSpPr>
          <p:nvPr>
            <p:ph idx="1"/>
          </p:nvPr>
        </p:nvSpPr>
        <p:spPr>
          <a:xfrm>
            <a:off x="738356" y="1371600"/>
            <a:ext cx="8024645" cy="5181600"/>
          </a:xfrm>
        </p:spPr>
        <p:txBody>
          <a:bodyPr>
            <a:normAutofit fontScale="92500" lnSpcReduction="10000"/>
          </a:bodyPr>
          <a:lstStyle/>
          <a:p>
            <a:r>
              <a:rPr lang="el-GR" b="1" dirty="0">
                <a:latin typeface="Calibri" panose="020F0502020204030204" pitchFamily="34" charset="0"/>
                <a:cs typeface="Calibri" panose="020F0502020204030204" pitchFamily="34" charset="0"/>
              </a:rPr>
              <a:t>Εισαγωγή</a:t>
            </a:r>
          </a:p>
          <a:p>
            <a:pPr lvl="1"/>
            <a:r>
              <a:rPr lang="el-GR" dirty="0">
                <a:latin typeface="Calibri" panose="020F0502020204030204" pitchFamily="34" charset="0"/>
                <a:cs typeface="Calibri" panose="020F0502020204030204" pitchFamily="34" charset="0"/>
              </a:rPr>
              <a:t>Σε αυτή τη διάλεξη θα μιλήσουμε για το πρώτο από τα τρία βασικά συστατικά των ηλεκτρικών κυκλωμάτων</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συνεχούς ρεύματος</a:t>
            </a:r>
          </a:p>
          <a:p>
            <a:pPr lvl="1"/>
            <a:endParaRPr lang="en-US" sz="1050"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Τον </a:t>
            </a:r>
            <a:r>
              <a:rPr lang="el-GR" b="1" dirty="0">
                <a:latin typeface="Calibri" panose="020F0502020204030204" pitchFamily="34" charset="0"/>
                <a:cs typeface="Calibri" panose="020F0502020204030204" pitchFamily="34" charset="0"/>
              </a:rPr>
              <a:t>πυκνωτή</a:t>
            </a:r>
            <a:r>
              <a:rPr lang="el-GR" dirty="0">
                <a:latin typeface="Calibri" panose="020F0502020204030204" pitchFamily="34" charset="0"/>
                <a:cs typeface="Calibri" panose="020F0502020204030204" pitchFamily="34" charset="0"/>
              </a:rPr>
              <a:t>! </a:t>
            </a:r>
            <a:endParaRPr lang="el-GR" dirty="0">
              <a:latin typeface="Calibri" panose="020F0502020204030204" pitchFamily="34" charset="0"/>
              <a:cs typeface="Calibri" panose="020F0502020204030204" pitchFamily="34" charset="0"/>
              <a:sym typeface="Wingdings" panose="05000000000000000000" pitchFamily="2" charset="2"/>
            </a:endParaRPr>
          </a:p>
          <a:p>
            <a:pPr lvl="1"/>
            <a:endParaRPr lang="el-GR"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sym typeface="Wingdings" panose="05000000000000000000" pitchFamily="2" charset="2"/>
              </a:rPr>
              <a:t>Οι πυκνωτές είναι </a:t>
            </a:r>
            <a:r>
              <a:rPr lang="el-GR" b="1" dirty="0">
                <a:latin typeface="Calibri" panose="020F0502020204030204" pitchFamily="34" charset="0"/>
                <a:cs typeface="Calibri" panose="020F0502020204030204" pitchFamily="34" charset="0"/>
                <a:sym typeface="Wingdings" panose="05000000000000000000" pitchFamily="2" charset="2"/>
              </a:rPr>
              <a:t>διατάξεις που αποθηκεύουν ηλεκτρική </a:t>
            </a:r>
            <a:br>
              <a:rPr lang="el-GR" b="1" dirty="0">
                <a:latin typeface="Calibri" panose="020F0502020204030204" pitchFamily="34" charset="0"/>
                <a:cs typeface="Calibri" panose="020F0502020204030204" pitchFamily="34" charset="0"/>
                <a:sym typeface="Wingdings" panose="05000000000000000000" pitchFamily="2" charset="2"/>
              </a:rPr>
            </a:br>
            <a:r>
              <a:rPr lang="el-GR" b="1" dirty="0">
                <a:latin typeface="Calibri" panose="020F0502020204030204" pitchFamily="34" charset="0"/>
                <a:cs typeface="Calibri" panose="020F0502020204030204" pitchFamily="34" charset="0"/>
                <a:sym typeface="Wingdings" panose="05000000000000000000" pitchFamily="2" charset="2"/>
              </a:rPr>
              <a:t>ενέργεια</a:t>
            </a:r>
            <a:endParaRPr lang="en-US" b="1" dirty="0">
              <a:latin typeface="Calibri" panose="020F0502020204030204" pitchFamily="34" charset="0"/>
              <a:cs typeface="Calibri" panose="020F0502020204030204" pitchFamily="34" charset="0"/>
              <a:sym typeface="Wingdings" panose="05000000000000000000" pitchFamily="2" charset="2"/>
            </a:endParaRPr>
          </a:p>
          <a:p>
            <a:pPr lvl="2"/>
            <a:r>
              <a:rPr lang="el-GR" b="1" dirty="0">
                <a:latin typeface="Calibri" panose="020F0502020204030204" pitchFamily="34" charset="0"/>
                <a:cs typeface="Calibri" panose="020F0502020204030204" pitchFamily="34" charset="0"/>
                <a:sym typeface="Wingdings" panose="05000000000000000000" pitchFamily="2" charset="2"/>
              </a:rPr>
              <a:t>Που? Στο ηλεκτρικό πεδίο που αναπτύσσεται στο εσωτερικό τους!</a:t>
            </a:r>
          </a:p>
          <a:p>
            <a:pPr lvl="1"/>
            <a:endParaRPr lang="el-GR" sz="1400" dirty="0">
              <a:latin typeface="Calibri" panose="020F0502020204030204" pitchFamily="34" charset="0"/>
              <a:cs typeface="Calibri" panose="020F0502020204030204" pitchFamily="34" charset="0"/>
              <a:sym typeface="Wingdings" panose="05000000000000000000" pitchFamily="2" charset="2"/>
            </a:endParaRPr>
          </a:p>
          <a:p>
            <a:pPr lvl="1"/>
            <a:r>
              <a:rPr lang="el-GR" dirty="0">
                <a:latin typeface="Calibri" panose="020F0502020204030204" pitchFamily="34" charset="0"/>
                <a:cs typeface="Calibri" panose="020F0502020204030204" pitchFamily="34" charset="0"/>
              </a:rPr>
              <a:t>Πυκνωτές χρησιμοποιούνται</a:t>
            </a:r>
          </a:p>
          <a:p>
            <a:pPr lvl="2"/>
            <a:r>
              <a:rPr lang="el-GR" dirty="0">
                <a:latin typeface="Calibri" panose="020F0502020204030204" pitchFamily="34" charset="0"/>
                <a:cs typeface="Calibri" panose="020F0502020204030204" pitchFamily="34" charset="0"/>
              </a:rPr>
              <a:t>για την επιλογή συχνότητας στο ραδιόφωνό σας</a:t>
            </a:r>
          </a:p>
          <a:p>
            <a:pPr lvl="2"/>
            <a:r>
              <a:rPr lang="el-GR" dirty="0">
                <a:latin typeface="Calibri" panose="020F0502020204030204" pitchFamily="34" charset="0"/>
                <a:cs typeface="Calibri" panose="020F0502020204030204" pitchFamily="34" charset="0"/>
              </a:rPr>
              <a:t>ως φίλτρα σε μεγάφωνα για την επεξεργασία διαφορετικών συχνοτήτων</a:t>
            </a:r>
          </a:p>
          <a:p>
            <a:pPr lvl="2"/>
            <a:r>
              <a:rPr lang="el-GR" dirty="0">
                <a:latin typeface="Calibri" panose="020F0502020204030204" pitchFamily="34" charset="0"/>
                <a:cs typeface="Calibri" panose="020F0502020204030204" pitchFamily="34" charset="0"/>
              </a:rPr>
              <a:t>για αποθήκευση ενέργειας όταν θέλετε να βγάλετε φωτογραφία με φλας </a:t>
            </a:r>
            <a:endParaRPr lang="en-US" dirty="0">
              <a:latin typeface="Calibri" panose="020F0502020204030204" pitchFamily="34" charset="0"/>
              <a:cs typeface="Calibri" panose="020F0502020204030204" pitchFamily="34" charset="0"/>
              <a:sym typeface="Wingdings" panose="05000000000000000000" pitchFamily="2" charset="2"/>
            </a:endParaRPr>
          </a:p>
          <a:p>
            <a:pPr lvl="2"/>
            <a:r>
              <a:rPr lang="el-GR" dirty="0">
                <a:latin typeface="Calibri" panose="020F0502020204030204" pitchFamily="34" charset="0"/>
                <a:cs typeface="Calibri" panose="020F0502020204030204" pitchFamily="34" charset="0"/>
                <a:sym typeface="Wingdings" panose="05000000000000000000" pitchFamily="2" charset="2"/>
              </a:rPr>
              <a:t>κ.α.</a:t>
            </a:r>
            <a:endParaRPr lang="el-GR" dirty="0">
              <a:latin typeface="Calibri" panose="020F0502020204030204" pitchFamily="34" charset="0"/>
              <a:cs typeface="Calibri" panose="020F0502020204030204" pitchFamily="34" charset="0"/>
            </a:endParaRPr>
          </a:p>
        </p:txBody>
      </p:sp>
      <p:pic>
        <p:nvPicPr>
          <p:cNvPr id="4"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48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500"/>
                                        <p:tgtEl>
                                          <p:spTgt spid="3">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500"/>
                                        <p:tgtEl>
                                          <p:spTgt spid="3">
                                            <p:txEl>
                                              <p:pRg st="11" end="1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fade">
                                      <p:cBhvr>
                                        <p:cTn id="3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356" y="1794168"/>
            <a:ext cx="3066286" cy="4488867"/>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4976650" cy="5334000"/>
              </a:xfrm>
            </p:spPr>
            <p:txBody>
              <a:bodyPr>
                <a:normAutofit lnSpcReduction="10000"/>
              </a:bodyPr>
              <a:lstStyle/>
              <a:p>
                <a:r>
                  <a:rPr lang="el-GR" b="1" dirty="0">
                    <a:latin typeface="Calibri" panose="020F0502020204030204" pitchFamily="34" charset="0"/>
                    <a:cs typeface="Calibri" panose="020F0502020204030204" pitchFamily="34" charset="0"/>
                  </a:rPr>
                  <a:t>Χωρητικότητα</a:t>
                </a:r>
              </a:p>
              <a:p>
                <a:r>
                  <a:rPr lang="el-GR" sz="2200" dirty="0">
                    <a:latin typeface="Calibri" panose="020F0502020204030204" pitchFamily="34" charset="0"/>
                    <a:cs typeface="Calibri" panose="020F0502020204030204" pitchFamily="34" charset="0"/>
                  </a:rPr>
                  <a:t>Έστω δυο αγωγοί όπως στο σχήμα</a:t>
                </a:r>
              </a:p>
              <a:p>
                <a:endParaRPr lang="el-GR" sz="16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Αυτή η διάταξη ονομάζεται</a:t>
                </a:r>
                <a:r>
                  <a:rPr lang="en-US" sz="2200" dirty="0">
                    <a:latin typeface="Calibri" panose="020F0502020204030204" pitchFamily="34" charset="0"/>
                    <a:cs typeface="Calibri" panose="020F0502020204030204" pitchFamily="34" charset="0"/>
                  </a:rPr>
                  <a:t> </a:t>
                </a:r>
                <a:r>
                  <a:rPr lang="el-GR" sz="2200" b="1" dirty="0">
                    <a:latin typeface="Calibri" panose="020F0502020204030204" pitchFamily="34" charset="0"/>
                    <a:cs typeface="Calibri" panose="020F0502020204030204" pitchFamily="34" charset="0"/>
                  </a:rPr>
                  <a:t>πυκνωτής</a:t>
                </a:r>
              </a:p>
              <a:p>
                <a:pPr lvl="1"/>
                <a:r>
                  <a:rPr lang="el-GR" sz="2000" dirty="0">
                    <a:latin typeface="Calibri" panose="020F0502020204030204" pitchFamily="34" charset="0"/>
                    <a:cs typeface="Calibri" panose="020F0502020204030204" pitchFamily="34" charset="0"/>
                  </a:rPr>
                  <a:t>Οι αγωγοί λέγονται </a:t>
                </a:r>
                <a:r>
                  <a:rPr lang="el-GR" sz="2000" i="1" dirty="0">
                    <a:latin typeface="Calibri" panose="020F0502020204030204" pitchFamily="34" charset="0"/>
                    <a:cs typeface="Calibri" panose="020F0502020204030204" pitchFamily="34" charset="0"/>
                  </a:rPr>
                  <a:t>αγώγιμες πλάκες</a:t>
                </a:r>
                <a:r>
                  <a:rPr lang="en-US" sz="2000" i="1" dirty="0">
                    <a:latin typeface="Calibri" panose="020F0502020204030204" pitchFamily="34" charset="0"/>
                    <a:cs typeface="Calibri" panose="020F0502020204030204" pitchFamily="34" charset="0"/>
                  </a:rPr>
                  <a:t> (</a:t>
                </a:r>
                <a:r>
                  <a:rPr lang="el-GR" sz="2000" i="1" dirty="0">
                    <a:latin typeface="Calibri" panose="020F0502020204030204" pitchFamily="34" charset="0"/>
                    <a:cs typeface="Calibri" panose="020F0502020204030204" pitchFamily="34" charset="0"/>
                  </a:rPr>
                  <a:t>ή </a:t>
                </a:r>
                <a:r>
                  <a:rPr lang="el-GR" sz="2000" b="1" i="1" dirty="0">
                    <a:latin typeface="Calibri" panose="020F0502020204030204" pitchFamily="34" charset="0"/>
                    <a:cs typeface="Calibri" panose="020F0502020204030204" pitchFamily="34" charset="0"/>
                  </a:rPr>
                  <a:t>οπλισμοί</a:t>
                </a:r>
                <a:r>
                  <a:rPr lang="el-GR" sz="2000" i="1" dirty="0">
                    <a:latin typeface="Calibri" panose="020F0502020204030204" pitchFamily="34" charset="0"/>
                    <a:cs typeface="Calibri" panose="020F0502020204030204" pitchFamily="34" charset="0"/>
                  </a:rPr>
                  <a:t>)</a:t>
                </a:r>
              </a:p>
              <a:p>
                <a:pPr lvl="1"/>
                <a:r>
                  <a:rPr lang="el-GR" sz="2000" dirty="0">
                    <a:latin typeface="Calibri" panose="020F0502020204030204" pitchFamily="34" charset="0"/>
                    <a:cs typeface="Calibri" panose="020F0502020204030204" pitchFamily="34" charset="0"/>
                  </a:rPr>
                  <a:t>Παρατηρήστε το ηλεκτρικό πεδίο</a:t>
                </a:r>
              </a:p>
              <a:p>
                <a:pPr lvl="1"/>
                <a:r>
                  <a:rPr lang="el-GR" sz="2000" dirty="0">
                    <a:latin typeface="Calibri" panose="020F0502020204030204" pitchFamily="34" charset="0"/>
                    <a:cs typeface="Calibri" panose="020F0502020204030204" pitchFamily="34" charset="0"/>
                  </a:rPr>
                  <a:t>Αν οι αγωγοί φέρουν φορτίο ίδιου μέτρου </a:t>
                </a:r>
                <a14:m>
                  <m:oMath xmlns:m="http://schemas.openxmlformats.org/officeDocument/2006/math">
                    <m:r>
                      <a:rPr lang="en-US" sz="2000" i="1">
                        <a:latin typeface="Cambria Math" panose="02040503050406030204" pitchFamily="18" charset="0"/>
                      </a:rPr>
                      <m:t>|</m:t>
                    </m:r>
                    <m:r>
                      <a:rPr lang="en-US" sz="2000" i="1">
                        <a:latin typeface="Cambria Math" panose="02040503050406030204" pitchFamily="18" charset="0"/>
                      </a:rPr>
                      <m:t>𝑄</m:t>
                    </m:r>
                    <m:r>
                      <a:rPr lang="en-US" sz="2000" i="1">
                        <a:latin typeface="Cambria Math" panose="02040503050406030204" pitchFamily="18" charset="0"/>
                      </a:rPr>
                      <m:t>|</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και αντίθετου προσήμου, τότε αναπτύσσεται διαφορά δυναμικού ανάμεσά τους</a:t>
                </a:r>
              </a:p>
              <a:p>
                <a:pPr lvl="2"/>
                <a:r>
                  <a:rPr lang="el-GR" sz="1800" dirty="0">
                    <a:latin typeface="Calibri" panose="020F0502020204030204" pitchFamily="34" charset="0"/>
                    <a:cs typeface="Calibri" panose="020F0502020204030204" pitchFamily="34" charset="0"/>
                  </a:rPr>
                  <a:t>Το συνολικό φορτίο είναι βέβαια μηδέν αλλά παρ’ όλα αυτά λέμε ότι ο πυκνωτής έχει φορτίο </a:t>
                </a:r>
                <a14:m>
                  <m:oMath xmlns:m="http://schemas.openxmlformats.org/officeDocument/2006/math">
                    <m:r>
                      <a:rPr lang="en-US" sz="1800" i="1">
                        <a:latin typeface="Cambria Math" panose="02040503050406030204" pitchFamily="18" charset="0"/>
                      </a:rPr>
                      <m:t>|</m:t>
                    </m:r>
                    <m:r>
                      <a:rPr lang="en-US" sz="1800" i="1">
                        <a:latin typeface="Cambria Math" panose="02040503050406030204" pitchFamily="18" charset="0"/>
                      </a:rPr>
                      <m:t>𝑄</m:t>
                    </m:r>
                    <m:r>
                      <a:rPr lang="en-US" sz="1800" i="1">
                        <a:latin typeface="Cambria Math" panose="02040503050406030204" pitchFamily="18" charset="0"/>
                      </a:rPr>
                      <m:t>|</m:t>
                    </m:r>
                  </m:oMath>
                </a14:m>
                <a:endParaRPr lang="en-US" sz="1800" dirty="0">
                  <a:latin typeface="Calibri" panose="020F0502020204030204" pitchFamily="34" charset="0"/>
                  <a:cs typeface="Calibri" panose="020F0502020204030204" pitchFamily="34" charset="0"/>
                </a:endParaRPr>
              </a:p>
              <a:p>
                <a:endParaRPr lang="el-GR" sz="10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Τι καθορίζει πόσο φορτίο μπορούν να φέρουν;</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4976650" cy="5334000"/>
              </a:xfrm>
              <a:blipFill>
                <a:blip r:embed="rId3"/>
                <a:stretch>
                  <a:fillRect t="-1600" r="-1958"/>
                </a:stretch>
              </a:blipFill>
            </p:spPr>
            <p:txBody>
              <a:bodyPr/>
              <a:lstStyle/>
              <a:p>
                <a:r>
                  <a:rPr lang="en-US">
                    <a:noFill/>
                  </a:rPr>
                  <a:t> </a:t>
                </a:r>
              </a:p>
            </p:txBody>
          </p:sp>
        </mc:Fallback>
      </mc:AlternateContent>
      <p:pic>
        <p:nvPicPr>
          <p:cNvPr id="5"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85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6" y="1371600"/>
                <a:ext cx="7872249" cy="5181600"/>
              </a:xfrm>
            </p:spPr>
            <p:txBody>
              <a:bodyPr>
                <a:normAutofit fontScale="92500" lnSpcReduction="10000"/>
              </a:bodyPr>
              <a:lstStyle/>
              <a:p>
                <a:r>
                  <a:rPr lang="el-GR" b="1" dirty="0">
                    <a:latin typeface="Calibri" panose="020F0502020204030204" pitchFamily="34" charset="0"/>
                    <a:cs typeface="Calibri" panose="020F0502020204030204" pitchFamily="34" charset="0"/>
                  </a:rPr>
                  <a:t>Χωρητικότητα</a:t>
                </a:r>
              </a:p>
              <a:p>
                <a:pPr lvl="1"/>
                <a:r>
                  <a:rPr lang="el-GR" dirty="0">
                    <a:latin typeface="Calibri" panose="020F0502020204030204" pitchFamily="34" charset="0"/>
                    <a:cs typeface="Calibri" panose="020F0502020204030204" pitchFamily="34" charset="0"/>
                  </a:rPr>
                  <a:t>Πειραματικά, έχει δειχθεί ότι η ποσότητα φορτίου </a:t>
                </a:r>
                <a14:m>
                  <m:oMath xmlns:m="http://schemas.openxmlformats.org/officeDocument/2006/math">
                    <m:r>
                      <a:rPr lang="en-US" i="1" dirty="0" smtClean="0">
                        <a:latin typeface="Cambria Math" panose="02040503050406030204" pitchFamily="18" charset="0"/>
                      </a:rPr>
                      <m:t>𝑄</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σε έναν πυκνωτή είναι γραμμικά </a:t>
                </a:r>
                <a:r>
                  <a:rPr lang="el-GR" b="1" dirty="0">
                    <a:latin typeface="Calibri" panose="020F0502020204030204" pitchFamily="34" charset="0"/>
                    <a:cs typeface="Calibri" panose="020F0502020204030204" pitchFamily="34" charset="0"/>
                  </a:rPr>
                  <a:t>ανάλογη με τη διαφορά δυναμικού ανάμεσα στους αγωγούς</a:t>
                </a:r>
              </a:p>
              <a:p>
                <a:pPr lvl="1"/>
                <a:r>
                  <a:rPr lang="el-GR" dirty="0">
                    <a:latin typeface="Calibri" panose="020F0502020204030204" pitchFamily="34" charset="0"/>
                    <a:cs typeface="Calibri" panose="020F0502020204030204" pitchFamily="34" charset="0"/>
                  </a:rPr>
                  <a:t>Η σταθερά αναλογίας εξαρτάται από το </a:t>
                </a:r>
                <a:r>
                  <a:rPr lang="el-GR" b="1" dirty="0">
                    <a:latin typeface="Calibri" panose="020F0502020204030204" pitchFamily="34" charset="0"/>
                    <a:cs typeface="Calibri" panose="020F0502020204030204" pitchFamily="34" charset="0"/>
                  </a:rPr>
                  <a:t>σχήμα</a:t>
                </a:r>
                <a:r>
                  <a:rPr lang="el-GR" dirty="0">
                    <a:latin typeface="Calibri" panose="020F0502020204030204" pitchFamily="34" charset="0"/>
                    <a:cs typeface="Calibri" panose="020F0502020204030204" pitchFamily="34" charset="0"/>
                  </a:rPr>
                  <a:t> και την </a:t>
                </a:r>
                <a:r>
                  <a:rPr lang="el-GR" b="1" dirty="0">
                    <a:latin typeface="Calibri" panose="020F0502020204030204" pitchFamily="34" charset="0"/>
                    <a:cs typeface="Calibri" panose="020F0502020204030204" pitchFamily="34" charset="0"/>
                  </a:rPr>
                  <a:t>απόσταση</a:t>
                </a:r>
                <a:r>
                  <a:rPr lang="el-GR" dirty="0">
                    <a:latin typeface="Calibri" panose="020F0502020204030204" pitchFamily="34" charset="0"/>
                    <a:cs typeface="Calibri" panose="020F0502020204030204" pitchFamily="34" charset="0"/>
                  </a:rPr>
                  <a:t> των αγωγών</a:t>
                </a:r>
                <a:endParaRPr lang="en-US" dirty="0">
                  <a:latin typeface="Calibri" panose="020F0502020204030204" pitchFamily="34" charset="0"/>
                  <a:cs typeface="Calibri" panose="020F0502020204030204" pitchFamily="34" charset="0"/>
                </a:endParaRPr>
              </a:p>
              <a:p>
                <a:pPr lvl="2"/>
                <a:r>
                  <a:rPr lang="el-GR" dirty="0">
                    <a:latin typeface="Calibri" panose="020F0502020204030204" pitchFamily="34" charset="0"/>
                    <a:cs typeface="Calibri" panose="020F0502020204030204" pitchFamily="34" charset="0"/>
                  </a:rPr>
                  <a:t>Η σταθερά αυτή ονομάζεται </a:t>
                </a:r>
                <a:r>
                  <a:rPr lang="el-GR" b="1" dirty="0">
                    <a:latin typeface="Calibri" panose="020F0502020204030204" pitchFamily="34" charset="0"/>
                    <a:cs typeface="Calibri" panose="020F0502020204030204" pitchFamily="34" charset="0"/>
                  </a:rPr>
                  <a:t>χωρητικότητα </a:t>
                </a:r>
                <a:endParaRPr lang="en-US" b="1" dirty="0">
                  <a:latin typeface="Calibri" panose="020F0502020204030204" pitchFamily="34" charset="0"/>
                  <a:cs typeface="Calibri" panose="020F0502020204030204" pitchFamily="34" charset="0"/>
                </a:endParaRPr>
              </a:p>
              <a:p>
                <a:pPr lvl="1"/>
                <a:r>
                  <a:rPr lang="el-GR" dirty="0">
                    <a:latin typeface="Calibri" panose="020F0502020204030204" pitchFamily="34" charset="0"/>
                    <a:cs typeface="Calibri" panose="020F0502020204030204" pitchFamily="34" charset="0"/>
                  </a:rPr>
                  <a:t>Η σχέση αυτή μπορεί να γραφεί ως </a:t>
                </a:r>
                <a14:m>
                  <m:oMath xmlns:m="http://schemas.openxmlformats.org/officeDocument/2006/math">
                    <m:r>
                      <a:rPr lang="en-US" b="1" i="1" smtClean="0">
                        <a:latin typeface="Cambria Math" panose="02040503050406030204" pitchFamily="18" charset="0"/>
                      </a:rPr>
                      <m:t>𝑸</m:t>
                    </m:r>
                    <m:r>
                      <a:rPr lang="en-US" b="1" i="1" smtClean="0">
                        <a:latin typeface="Cambria Math" panose="02040503050406030204" pitchFamily="18" charset="0"/>
                      </a:rPr>
                      <m:t>=</m:t>
                    </m:r>
                    <m:r>
                      <a:rPr lang="en-US" b="1" i="1" smtClean="0">
                        <a:latin typeface="Cambria Math" panose="02040503050406030204" pitchFamily="18" charset="0"/>
                      </a:rPr>
                      <m:t>𝑪</m:t>
                    </m:r>
                    <m:r>
                      <a:rPr lang="el-GR" b="1" i="0" smtClean="0">
                        <a:latin typeface="Cambria Math" panose="02040503050406030204" pitchFamily="18" charset="0"/>
                      </a:rPr>
                      <m:t>𝚫</m:t>
                    </m:r>
                    <m:r>
                      <a:rPr lang="en-US" b="1" i="0" smtClean="0">
                        <a:latin typeface="Cambria Math" panose="02040503050406030204" pitchFamily="18" charset="0"/>
                      </a:rPr>
                      <m:t>𝐕</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αν ορίσουμε τη χωρητικότητα ως:</a:t>
                </a:r>
              </a:p>
              <a:p>
                <a:pPr lvl="1"/>
                <a:r>
                  <a:rPr lang="el-GR" dirty="0">
                    <a:latin typeface="Calibri" panose="020F0502020204030204" pitchFamily="34" charset="0"/>
                    <a:cs typeface="Calibri" panose="020F0502020204030204" pitchFamily="34" charset="0"/>
                  </a:rPr>
                  <a:t>Η </a:t>
                </a:r>
                <a:r>
                  <a:rPr lang="el-GR" b="1" dirty="0">
                    <a:latin typeface="Calibri" panose="020F0502020204030204" pitchFamily="34" charset="0"/>
                    <a:cs typeface="Calibri" panose="020F0502020204030204" pitchFamily="34" charset="0"/>
                  </a:rPr>
                  <a:t>χωρητικότητα</a:t>
                </a:r>
                <a:r>
                  <a:rPr lang="el-GR" dirty="0">
                    <a:latin typeface="Calibri" panose="020F0502020204030204" pitchFamily="34" charset="0"/>
                    <a:cs typeface="Calibri" panose="020F0502020204030204" pitchFamily="34" charset="0"/>
                  </a:rPr>
                  <a:t> </a:t>
                </a:r>
                <a14:m>
                  <m:oMath xmlns:m="http://schemas.openxmlformats.org/officeDocument/2006/math">
                    <m:r>
                      <a:rPr lang="en-US" b="1" i="1" smtClean="0">
                        <a:latin typeface="Cambria Math" panose="02040503050406030204" pitchFamily="18" charset="0"/>
                      </a:rPr>
                      <m:t>𝑪</m:t>
                    </m:r>
                  </m:oMath>
                </a14:m>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ενός πυκνωτή ορίζεται ως ο </a:t>
                </a:r>
                <a:r>
                  <a:rPr lang="el-GR" b="1" dirty="0">
                    <a:latin typeface="Calibri" panose="020F0502020204030204" pitchFamily="34" charset="0"/>
                    <a:cs typeface="Calibri" panose="020F0502020204030204" pitchFamily="34" charset="0"/>
                  </a:rPr>
                  <a:t>λόγος</a:t>
                </a:r>
                <a:r>
                  <a:rPr lang="el-GR" dirty="0">
                    <a:latin typeface="Calibri" panose="020F0502020204030204" pitchFamily="34" charset="0"/>
                    <a:cs typeface="Calibri" panose="020F0502020204030204" pitchFamily="34" charset="0"/>
                  </a:rPr>
                  <a:t> του </a:t>
                </a:r>
                <a:r>
                  <a:rPr lang="el-GR" b="1" dirty="0">
                    <a:latin typeface="Calibri" panose="020F0502020204030204" pitchFamily="34" charset="0"/>
                    <a:cs typeface="Calibri" panose="020F0502020204030204" pitchFamily="34" charset="0"/>
                  </a:rPr>
                  <a:t>μέτρου</a:t>
                </a:r>
                <a:r>
                  <a:rPr lang="el-GR" dirty="0">
                    <a:latin typeface="Calibri" panose="020F0502020204030204" pitchFamily="34" charset="0"/>
                    <a:cs typeface="Calibri" panose="020F0502020204030204" pitchFamily="34" charset="0"/>
                  </a:rPr>
                  <a:t> του </a:t>
                </a:r>
                <a:r>
                  <a:rPr lang="el-GR" b="1" dirty="0">
                    <a:latin typeface="Calibri" panose="020F0502020204030204" pitchFamily="34" charset="0"/>
                    <a:cs typeface="Calibri" panose="020F0502020204030204" pitchFamily="34" charset="0"/>
                  </a:rPr>
                  <a:t>φορτίου</a:t>
                </a:r>
                <a:r>
                  <a:rPr lang="el-GR" dirty="0">
                    <a:latin typeface="Calibri" panose="020F0502020204030204" pitchFamily="34" charset="0"/>
                    <a:cs typeface="Calibri" panose="020F0502020204030204" pitchFamily="34" charset="0"/>
                  </a:rPr>
                  <a:t> σε οποιονδήποτε οπλισμό προς το </a:t>
                </a:r>
                <a:r>
                  <a:rPr lang="el-GR" b="1" dirty="0">
                    <a:latin typeface="Calibri" panose="020F0502020204030204" pitchFamily="34" charset="0"/>
                    <a:cs typeface="Calibri" panose="020F0502020204030204" pitchFamily="34" charset="0"/>
                  </a:rPr>
                  <a:t>μέτρο</a:t>
                </a:r>
                <a:r>
                  <a:rPr lang="el-GR" dirty="0">
                    <a:latin typeface="Calibri" panose="020F0502020204030204" pitchFamily="34" charset="0"/>
                    <a:cs typeface="Calibri" panose="020F0502020204030204" pitchFamily="34" charset="0"/>
                  </a:rPr>
                  <a:t> της </a:t>
                </a:r>
                <a:r>
                  <a:rPr lang="el-GR" b="1" dirty="0">
                    <a:latin typeface="Calibri" panose="020F0502020204030204" pitchFamily="34" charset="0"/>
                    <a:cs typeface="Calibri" panose="020F0502020204030204" pitchFamily="34" charset="0"/>
                  </a:rPr>
                  <a:t>διαφοράς δυναμικού</a:t>
                </a:r>
                <a:r>
                  <a:rPr lang="el-GR" dirty="0">
                    <a:latin typeface="Calibri" panose="020F0502020204030204" pitchFamily="34" charset="0"/>
                    <a:cs typeface="Calibri" panose="020F0502020204030204" pitchFamily="34" charset="0"/>
                  </a:rPr>
                  <a:t> ανάμεσά τους</a:t>
                </a:r>
                <a:r>
                  <a:rPr lang="el-GR" i="1" dirty="0">
                    <a:latin typeface="Calibri" panose="020F0502020204030204" pitchFamily="34" charset="0"/>
                    <a:cs typeface="Calibri" panose="020F0502020204030204" pitchFamily="34" charset="0"/>
                  </a:rPr>
                  <a:t>: </a:t>
                </a:r>
                <a:br>
                  <a:rPr lang="en-US" i="1" dirty="0">
                    <a:latin typeface="Calibri" panose="020F0502020204030204" pitchFamily="34" charset="0"/>
                    <a:cs typeface="Calibri" panose="020F0502020204030204" pitchFamily="34" charset="0"/>
                  </a:rPr>
                </a:br>
                <a:endParaRPr lang="en-US" b="0" i="1" dirty="0">
                  <a:latin typeface="Calibri" panose="020F0502020204030204" pitchFamily="34" charset="0"/>
                  <a:cs typeface="Calibri" panose="020F0502020204030204" pitchFamily="34" charset="0"/>
                </a:endParaRPr>
              </a:p>
              <a:p>
                <a:pPr marL="685783" lvl="2" indent="0">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𝑪</m:t>
                      </m:r>
                      <m:r>
                        <a:rPr lang="en-US" b="1" i="1" smtClean="0">
                          <a:latin typeface="Cambria Math" panose="02040503050406030204" pitchFamily="18" charset="0"/>
                          <a:ea typeface="Cambria Math" panose="02040503050406030204" pitchFamily="18" charset="0"/>
                        </a:rPr>
                        <m:t>≡</m:t>
                      </m:r>
                      <m:f>
                        <m:fPr>
                          <m:ctrlPr>
                            <a:rPr lang="en-US" b="1" i="1" smtClean="0">
                              <a:latin typeface="Cambria Math" panose="02040503050406030204" pitchFamily="18" charset="0"/>
                            </a:rPr>
                          </m:ctrlPr>
                        </m:fPr>
                        <m:num>
                          <m:d>
                            <m:dPr>
                              <m:begChr m:val="|"/>
                              <m:endChr m:val="|"/>
                              <m:ctrlPr>
                                <a:rPr lang="en-US" b="1" i="1" smtClean="0">
                                  <a:latin typeface="Cambria Math" panose="02040503050406030204" pitchFamily="18" charset="0"/>
                                </a:rPr>
                              </m:ctrlPr>
                            </m:dPr>
                            <m:e>
                              <m:r>
                                <a:rPr lang="en-US" b="1" i="1" smtClean="0">
                                  <a:latin typeface="Cambria Math" panose="02040503050406030204" pitchFamily="18" charset="0"/>
                                </a:rPr>
                                <m:t>𝑸</m:t>
                              </m:r>
                            </m:e>
                          </m:d>
                        </m:num>
                        <m:den>
                          <m:d>
                            <m:dPr>
                              <m:begChr m:val="|"/>
                              <m:endChr m:val="|"/>
                              <m:ctrlPr>
                                <a:rPr lang="en-US" b="1" i="1" smtClean="0">
                                  <a:latin typeface="Cambria Math" panose="02040503050406030204" pitchFamily="18" charset="0"/>
                                </a:rPr>
                              </m:ctrlPr>
                            </m:dPr>
                            <m:e>
                              <m:r>
                                <a:rPr lang="el-GR" b="1" i="0" smtClean="0">
                                  <a:latin typeface="Cambria Math" panose="02040503050406030204" pitchFamily="18" charset="0"/>
                                </a:rPr>
                                <m:t>𝚫</m:t>
                              </m:r>
                              <m:r>
                                <a:rPr lang="en-US" b="1" i="1" smtClean="0">
                                  <a:latin typeface="Cambria Math" panose="02040503050406030204" pitchFamily="18" charset="0"/>
                                </a:rPr>
                                <m:t>𝑽</m:t>
                              </m:r>
                            </m:e>
                          </m:d>
                        </m:den>
                      </m:f>
                    </m:oMath>
                  </m:oMathPara>
                </a14:m>
                <a:endParaRPr lang="en-US" b="1" i="1" dirty="0">
                  <a:latin typeface="Calibri" panose="020F0502020204030204" pitchFamily="34" charset="0"/>
                  <a:cs typeface="Calibri" panose="020F0502020204030204" pitchFamily="34" charset="0"/>
                </a:endParaRPr>
              </a:p>
              <a:p>
                <a:pPr marL="685783" lvl="2" indent="0">
                  <a:buNone/>
                </a:pPr>
                <a:endParaRPr lang="en-US" sz="1100" b="1" i="1" dirty="0">
                  <a:latin typeface="Calibri" panose="020F0502020204030204" pitchFamily="34" charset="0"/>
                  <a:cs typeface="Calibri" panose="020F0502020204030204" pitchFamily="34" charset="0"/>
                </a:endParaRPr>
              </a:p>
              <a:p>
                <a:pPr marL="685783" lvl="2" indent="0">
                  <a:buNone/>
                </a:pPr>
                <a:r>
                  <a:rPr lang="el-GR" dirty="0">
                    <a:latin typeface="Calibri" panose="020F0502020204030204" pitchFamily="34" charset="0"/>
                    <a:cs typeface="Calibri" panose="020F0502020204030204" pitchFamily="34" charset="0"/>
                  </a:rPr>
                  <a:t>Μονάδα μέτρησης: 1 </a:t>
                </a:r>
                <a:r>
                  <a:rPr lang="en-US" dirty="0">
                    <a:latin typeface="Calibri" panose="020F0502020204030204" pitchFamily="34" charset="0"/>
                    <a:cs typeface="Calibri" panose="020F0502020204030204" pitchFamily="34" charset="0"/>
                  </a:rPr>
                  <a:t>C/V = 1 Farad (F)</a:t>
                </a:r>
                <a:endParaRPr lang="el-GR"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6" y="1371600"/>
                <a:ext cx="7872249" cy="5181600"/>
              </a:xfrm>
              <a:blipFill>
                <a:blip r:embed="rId2"/>
                <a:stretch>
                  <a:fillRect t="-1529"/>
                </a:stretch>
              </a:blipFill>
            </p:spPr>
            <p:txBody>
              <a:bodyPr/>
              <a:lstStyle/>
              <a:p>
                <a:r>
                  <a:rPr lang="en-US">
                    <a:noFill/>
                  </a:rPr>
                  <a:t> </a:t>
                </a:r>
              </a:p>
            </p:txBody>
          </p:sp>
        </mc:Fallback>
      </mc:AlternateContent>
      <p:pic>
        <p:nvPicPr>
          <p:cNvPr id="4"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5486400" y="4953000"/>
            <a:ext cx="3048000" cy="1143000"/>
          </a:xfrm>
          <a:prstGeom prst="cloudCallout">
            <a:avLst>
              <a:gd name="adj1" fmla="val -53166"/>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white"/>
                </a:solidFill>
                <a:effectLst/>
                <a:uLnTx/>
                <a:uFillTx/>
                <a:latin typeface="Cambria" panose="02040503050406030204"/>
                <a:ea typeface="+mn-ea"/>
                <a:cs typeface="+mn-cs"/>
              </a:rPr>
              <a:t>Πολύ μεγάλη μονάδα, συνήθως στην πράξη έχουμε μ</a:t>
            </a:r>
            <a:r>
              <a:rPr kumimoji="0" lang="en-US" sz="1400" b="1" i="0" u="none" strike="noStrike" kern="1200" cap="none" spc="0" normalizeH="0" baseline="0" noProof="0" dirty="0">
                <a:ln>
                  <a:noFill/>
                </a:ln>
                <a:solidFill>
                  <a:prstClr val="white"/>
                </a:solidFill>
                <a:effectLst/>
                <a:uLnTx/>
                <a:uFillTx/>
                <a:latin typeface="Cambria" panose="02040503050406030204"/>
                <a:ea typeface="+mn-ea"/>
                <a:cs typeface="+mn-cs"/>
              </a:rPr>
              <a:t>F, </a:t>
            </a:r>
            <a:r>
              <a:rPr kumimoji="0" lang="en-US" sz="1400" b="1" i="0" u="none" strike="noStrike" kern="1200" cap="none" spc="0" normalizeH="0" baseline="0" noProof="0" dirty="0" err="1">
                <a:ln>
                  <a:noFill/>
                </a:ln>
                <a:solidFill>
                  <a:prstClr val="white"/>
                </a:solidFill>
                <a:effectLst/>
                <a:uLnTx/>
                <a:uFillTx/>
                <a:latin typeface="Cambria" panose="02040503050406030204"/>
                <a:ea typeface="+mn-ea"/>
                <a:cs typeface="+mn-cs"/>
              </a:rPr>
              <a:t>nF</a:t>
            </a:r>
            <a:r>
              <a:rPr kumimoji="0" lang="en-US" sz="1400" b="1" i="0" u="none" strike="noStrike" kern="1200" cap="none" spc="0" normalizeH="0" baseline="0" noProof="0" dirty="0">
                <a:ln>
                  <a:noFill/>
                </a:ln>
                <a:solidFill>
                  <a:prstClr val="white"/>
                </a:solidFill>
                <a:effectLst/>
                <a:uLnTx/>
                <a:uFillTx/>
                <a:latin typeface="Cambria" panose="02040503050406030204"/>
                <a:ea typeface="+mn-ea"/>
                <a:cs typeface="+mn-cs"/>
              </a:rPr>
              <a:t>, </a:t>
            </a:r>
            <a:r>
              <a:rPr kumimoji="0" lang="el-GR" sz="1400" b="1" i="0" u="none" strike="noStrike" kern="1200" cap="none" spc="0" normalizeH="0" baseline="0" noProof="0" dirty="0">
                <a:ln>
                  <a:noFill/>
                </a:ln>
                <a:solidFill>
                  <a:prstClr val="white"/>
                </a:solidFill>
                <a:effectLst/>
                <a:uLnTx/>
                <a:uFillTx/>
                <a:latin typeface="Cambria" panose="02040503050406030204"/>
                <a:ea typeface="+mn-ea"/>
                <a:cs typeface="+mn-cs"/>
              </a:rPr>
              <a:t>ή </a:t>
            </a:r>
            <a:r>
              <a:rPr kumimoji="0" lang="en-US" sz="1400" b="1" i="0" u="none" strike="noStrike" kern="1200" cap="none" spc="0" normalizeH="0" baseline="0" noProof="0" dirty="0">
                <a:ln>
                  <a:noFill/>
                </a:ln>
                <a:solidFill>
                  <a:prstClr val="white"/>
                </a:solidFill>
                <a:effectLst/>
                <a:uLnTx/>
                <a:uFillTx/>
                <a:latin typeface="Cambria" panose="02040503050406030204"/>
                <a:ea typeface="+mn-ea"/>
                <a:cs typeface="+mn-cs"/>
              </a:rPr>
              <a:t>pF</a:t>
            </a:r>
            <a:endParaRPr kumimoji="0" lang="el-GR" sz="1400" b="1" i="0" u="none" strike="noStrike" kern="1200" cap="none" spc="0" normalizeH="0" baseline="0" noProof="0" dirty="0">
              <a:ln>
                <a:noFill/>
              </a:ln>
              <a:solidFill>
                <a:prstClr val="white"/>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373964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905"/>
          <a:stretch/>
        </p:blipFill>
        <p:spPr>
          <a:xfrm>
            <a:off x="5181600" y="710292"/>
            <a:ext cx="3483674" cy="3069982"/>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024650" cy="5105400"/>
              </a:xfrm>
            </p:spPr>
            <p:txBody>
              <a:bodyPr>
                <a:noAutofit/>
              </a:bodyPr>
              <a:lstStyle/>
              <a:p>
                <a:r>
                  <a:rPr lang="el-GR" b="1" dirty="0">
                    <a:latin typeface="Calibri" panose="020F0502020204030204" pitchFamily="34" charset="0"/>
                    <a:cs typeface="Calibri" panose="020F0502020204030204" pitchFamily="34" charset="0"/>
                  </a:rPr>
                  <a:t>Χωρητικότητα</a:t>
                </a:r>
              </a:p>
              <a:p>
                <a:r>
                  <a:rPr lang="el-GR" sz="2200" dirty="0">
                    <a:latin typeface="Calibri" panose="020F0502020204030204" pitchFamily="34" charset="0"/>
                    <a:cs typeface="Calibri" panose="020F0502020204030204" pitchFamily="34" charset="0"/>
                  </a:rPr>
                  <a:t>Ας θεωρήσουμε έναν πυκνωτή </a:t>
                </a:r>
              </a:p>
              <a:p>
                <a:r>
                  <a:rPr lang="el-GR" sz="2200" dirty="0">
                    <a:latin typeface="Calibri" panose="020F0502020204030204" pitchFamily="34" charset="0"/>
                    <a:cs typeface="Calibri" panose="020F0502020204030204" pitchFamily="34" charset="0"/>
                  </a:rPr>
                  <a:t>Ένας τρόπος να τον φορτίσουμε</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είναι να τον συνδέσουμε σε ένα</a:t>
                </a:r>
                <a:br>
                  <a:rPr lang="el-GR" sz="2200" dirty="0">
                    <a:latin typeface="Calibri" panose="020F0502020204030204" pitchFamily="34" charset="0"/>
                    <a:cs typeface="Calibri" panose="020F0502020204030204" pitchFamily="34" charset="0"/>
                  </a:rPr>
                </a:br>
                <a:r>
                  <a:rPr lang="el-GR" sz="2200" b="1" dirty="0">
                    <a:latin typeface="Calibri" panose="020F0502020204030204" pitchFamily="34" charset="0"/>
                    <a:cs typeface="Calibri" panose="020F0502020204030204" pitchFamily="34" charset="0"/>
                  </a:rPr>
                  <a:t>κύκλωμα</a:t>
                </a:r>
                <a:r>
                  <a:rPr lang="el-GR" sz="2200" dirty="0">
                    <a:latin typeface="Calibri" panose="020F0502020204030204" pitchFamily="34" charset="0"/>
                    <a:cs typeface="Calibri" panose="020F0502020204030204" pitchFamily="34" charset="0"/>
                  </a:rPr>
                  <a:t> με </a:t>
                </a:r>
                <a:r>
                  <a:rPr lang="el-GR" sz="2200" b="1" dirty="0">
                    <a:latin typeface="Calibri" panose="020F0502020204030204" pitchFamily="34" charset="0"/>
                    <a:cs typeface="Calibri" panose="020F0502020204030204" pitchFamily="34" charset="0"/>
                  </a:rPr>
                  <a:t>μπαταρία</a:t>
                </a:r>
              </a:p>
              <a:p>
                <a:pPr lvl="1"/>
                <a:r>
                  <a:rPr lang="el-GR" sz="2000" b="1" dirty="0">
                    <a:latin typeface="Calibri" panose="020F0502020204030204" pitchFamily="34" charset="0"/>
                    <a:cs typeface="Calibri" panose="020F0502020204030204" pitchFamily="34" charset="0"/>
                  </a:rPr>
                  <a:t>Ηλεκτρικό κύκλωμα </a:t>
                </a:r>
                <a:r>
                  <a:rPr lang="el-GR" sz="2000" dirty="0">
                    <a:latin typeface="Calibri" panose="020F0502020204030204" pitchFamily="34" charset="0"/>
                    <a:cs typeface="Calibri" panose="020F0502020204030204" pitchFamily="34" charset="0"/>
                  </a:rPr>
                  <a:t>ονομάζεται ένα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μονοπάτι στο οποίο μπορούν να ρέουν φορτία</a:t>
                </a:r>
              </a:p>
              <a:p>
                <a:pPr lvl="1"/>
                <a:r>
                  <a:rPr lang="el-GR" sz="2000" b="1" dirty="0">
                    <a:latin typeface="Calibri" panose="020F0502020204030204" pitchFamily="34" charset="0"/>
                    <a:cs typeface="Calibri" panose="020F0502020204030204" pitchFamily="34" charset="0"/>
                  </a:rPr>
                  <a:t>Μπαταρία</a:t>
                </a:r>
                <a:r>
                  <a:rPr lang="el-GR" sz="2000" dirty="0">
                    <a:latin typeface="Calibri" panose="020F0502020204030204" pitchFamily="34" charset="0"/>
                    <a:cs typeface="Calibri" panose="020F0502020204030204" pitchFamily="34" charset="0"/>
                  </a:rPr>
                  <a:t> ονομάζεται μια συσκευή που μπορεί να διατηρεί μια </a:t>
                </a:r>
                <a:r>
                  <a:rPr lang="el-GR" sz="2000" b="1" dirty="0">
                    <a:latin typeface="Calibri" panose="020F0502020204030204" pitchFamily="34" charset="0"/>
                    <a:cs typeface="Calibri" panose="020F0502020204030204" pitchFamily="34" charset="0"/>
                  </a:rPr>
                  <a:t>διαφορά δυναμικού </a:t>
                </a:r>
                <a14:m>
                  <m:oMath xmlns:m="http://schemas.openxmlformats.org/officeDocument/2006/math">
                    <m:r>
                      <a:rPr lang="el-GR" sz="2000" b="1" i="1">
                        <a:latin typeface="Cambria Math" panose="02040503050406030204" pitchFamily="18" charset="0"/>
                        <a:cs typeface="Calibri" panose="020F0502020204030204" pitchFamily="34" charset="0"/>
                      </a:rPr>
                      <m:t>𝜟</m:t>
                    </m:r>
                    <m:r>
                      <a:rPr lang="en-US" sz="2000" b="1" i="1">
                        <a:latin typeface="Cambria Math" panose="02040503050406030204" pitchFamily="18" charset="0"/>
                        <a:cs typeface="Calibri" panose="020F0502020204030204" pitchFamily="34" charset="0"/>
                      </a:rPr>
                      <m:t>𝑽</m:t>
                    </m:r>
                  </m:oMath>
                </a14:m>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ανάμεσα στους δυο πόλους της</a:t>
                </a:r>
              </a:p>
              <a:p>
                <a:pPr lvl="1"/>
                <a:r>
                  <a:rPr lang="el-GR" sz="2000" b="1" dirty="0">
                    <a:latin typeface="Calibri" panose="020F0502020204030204" pitchFamily="34" charset="0"/>
                    <a:cs typeface="Calibri" panose="020F0502020204030204" pitchFamily="34" charset="0"/>
                  </a:rPr>
                  <a:t>Πόλοι</a:t>
                </a:r>
                <a:r>
                  <a:rPr lang="el-GR" sz="2000" dirty="0">
                    <a:latin typeface="Calibri" panose="020F0502020204030204" pitchFamily="34" charset="0"/>
                    <a:cs typeface="Calibri" panose="020F0502020204030204" pitchFamily="34" charset="0"/>
                  </a:rPr>
                  <a:t> είναι περιοχές της μπαταρίας που φορτία μπορούν να βγαίνουν (από τον έναν) και να μπαίνουν (από τον άλλο)</a:t>
                </a:r>
                <a:endParaRPr lang="en-US" sz="20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Το ηλεκτρικό κύκλωμα του σχήματος αποτελείται από καλώδια, έναν πυκνωτή, μια μπαταρία και έναν διακόπτη που ανοιγοκλείνει</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024650" cy="5105400"/>
              </a:xfrm>
              <a:blipFill rotWithShape="0">
                <a:blip r:embed="rId3"/>
                <a:stretch>
                  <a:fillRect t="-955" b="-597"/>
                </a:stretch>
              </a:blipFill>
            </p:spPr>
            <p:txBody>
              <a:bodyPr/>
              <a:lstStyle/>
              <a:p>
                <a:r>
                  <a:rPr lang="el-GR">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096000" y="26670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7" name="Oval 6"/>
          <p:cNvSpPr/>
          <p:nvPr/>
        </p:nvSpPr>
        <p:spPr>
          <a:xfrm>
            <a:off x="6640162" y="2667000"/>
            <a:ext cx="381000" cy="3810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mbria" panose="02040503050406030204"/>
              <a:ea typeface="+mn-ea"/>
              <a:cs typeface="+mn-cs"/>
            </a:endParaRPr>
          </a:p>
        </p:txBody>
      </p:sp>
      <p:sp>
        <p:nvSpPr>
          <p:cNvPr id="8" name="TextBox 7"/>
          <p:cNvSpPr txBox="1"/>
          <p:nvPr/>
        </p:nvSpPr>
        <p:spPr>
          <a:xfrm>
            <a:off x="4163662" y="5971056"/>
            <a:ext cx="5334000"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l-GR" sz="1600" b="1" i="0" u="none" strike="noStrike" kern="1200" cap="none" spc="0" normalizeH="0" baseline="0" noProof="0" dirty="0">
                <a:ln>
                  <a:noFill/>
                </a:ln>
                <a:solidFill>
                  <a:srgbClr val="FF0000"/>
                </a:solidFill>
                <a:effectLst/>
                <a:uLnTx/>
                <a:uFillTx/>
                <a:latin typeface="Cambria" panose="02040503050406030204"/>
                <a:ea typeface="+mn-ea"/>
                <a:cs typeface="+mn-cs"/>
              </a:rPr>
              <a:t>Θετικός πόλος (υψηλότερου δυναμικού)</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l-GR" sz="1600" b="1" i="0" u="none" strike="noStrike" kern="1200" cap="none" spc="0" normalizeH="0" baseline="0" noProof="0" dirty="0">
                <a:ln>
                  <a:noFill/>
                </a:ln>
                <a:solidFill>
                  <a:srgbClr val="0070C0"/>
                </a:solidFill>
                <a:effectLst/>
                <a:uLnTx/>
                <a:uFillTx/>
                <a:latin typeface="Cambria" panose="02040503050406030204"/>
                <a:ea typeface="+mn-ea"/>
                <a:cs typeface="+mn-cs"/>
              </a:rPr>
              <a:t>Αρνητικός πόλος (χαμηλότερου δυναμικού)</a:t>
            </a:r>
          </a:p>
        </p:txBody>
      </p:sp>
    </p:spTree>
    <p:extLst>
      <p:ext uri="{BB962C8B-B14F-4D97-AF65-F5344CB8AC3E}">
        <p14:creationId xmlns:p14="http://schemas.microsoft.com/office/powerpoint/2010/main" val="303622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4FC8F-FA8B-10BD-FC66-67428D737050}"/>
            </a:ext>
          </a:extLst>
        </p:cNvPr>
        <p:cNvGrpSpPr/>
        <p:nvPr/>
      </p:nvGrpSpPr>
      <p:grpSpPr>
        <a:xfrm>
          <a:off x="0" y="0"/>
          <a:ext cx="0" cy="0"/>
          <a:chOff x="0" y="0"/>
          <a:chExt cx="0" cy="0"/>
        </a:xfrm>
      </p:grpSpPr>
      <p:pic>
        <p:nvPicPr>
          <p:cNvPr id="10" name="Εικόνα 9" descr="Εικόνα που περιέχει μπαταρία, κείμενο&#10;&#10;Το περιεχόμενο που δημιουργείται από AI ενδέχεται να είναι εσφαλμένο.">
            <a:extLst>
              <a:ext uri="{FF2B5EF4-FFF2-40B4-BE49-F238E27FC236}">
                <a16:creationId xmlns:a16="http://schemas.microsoft.com/office/drawing/2014/main" id="{D60FC082-EE66-D005-4461-E71D922F4B0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84391" y="710292"/>
            <a:ext cx="1673993" cy="2488143"/>
          </a:xfrm>
          <a:prstGeom prst="rect">
            <a:avLst/>
          </a:prstGeom>
        </p:spPr>
      </p:pic>
      <p:sp>
        <p:nvSpPr>
          <p:cNvPr id="2" name="Title 1">
            <a:extLst>
              <a:ext uri="{FF2B5EF4-FFF2-40B4-BE49-F238E27FC236}">
                <a16:creationId xmlns:a16="http://schemas.microsoft.com/office/drawing/2014/main" id="{D46FD72A-B12C-EE9E-840C-72664B124B97}"/>
              </a:ext>
            </a:extLst>
          </p:cNvPr>
          <p:cNvSpPr>
            <a:spLocks noGrp="1"/>
          </p:cNvSpPr>
          <p:nvPr>
            <p:ph type="title"/>
          </p:nvPr>
        </p:nvSpPr>
        <p:spPr/>
        <p:txBody>
          <a:bodyPr>
            <a:normAutofit fontScale="90000"/>
          </a:bodyPr>
          <a:lstStyle/>
          <a:p>
            <a:r>
              <a:rPr lang="el-GR" dirty="0"/>
              <a:t>Χωρητικότητα</a:t>
            </a:r>
          </a:p>
        </p:txBody>
      </p:sp>
      <p:sp>
        <p:nvSpPr>
          <p:cNvPr id="3" name="Content Placeholder 2">
            <a:extLst>
              <a:ext uri="{FF2B5EF4-FFF2-40B4-BE49-F238E27FC236}">
                <a16:creationId xmlns:a16="http://schemas.microsoft.com/office/drawing/2014/main" id="{1976AEB2-497B-137B-7591-8BDF8C4B1C57}"/>
              </a:ext>
            </a:extLst>
          </p:cNvPr>
          <p:cNvSpPr>
            <a:spLocks noGrp="1"/>
          </p:cNvSpPr>
          <p:nvPr>
            <p:ph idx="1"/>
          </p:nvPr>
        </p:nvSpPr>
        <p:spPr>
          <a:xfrm>
            <a:off x="738350" y="1371600"/>
            <a:ext cx="8024650" cy="5105400"/>
          </a:xfrm>
        </p:spPr>
        <p:txBody>
          <a:bodyPr>
            <a:noAutofit/>
          </a:bodyPr>
          <a:lstStyle/>
          <a:p>
            <a:r>
              <a:rPr lang="el-GR" b="1" dirty="0">
                <a:latin typeface="Calibri" panose="020F0502020204030204" pitchFamily="34" charset="0"/>
                <a:cs typeface="Calibri" panose="020F0502020204030204" pitchFamily="34" charset="0"/>
              </a:rPr>
              <a:t>Χωρητικότητα – </a:t>
            </a:r>
            <a:r>
              <a:rPr lang="el-GR" sz="2000" b="1" dirty="0">
                <a:latin typeface="Calibri" panose="020F0502020204030204" pitchFamily="34" charset="0"/>
                <a:cs typeface="Calibri" panose="020F0502020204030204" pitchFamily="34" charset="0"/>
              </a:rPr>
              <a:t>μια σημείωση για την μπαταρία…</a:t>
            </a:r>
          </a:p>
          <a:p>
            <a:r>
              <a:rPr lang="el-GR" sz="2000" dirty="0">
                <a:latin typeface="Calibri" panose="020F0502020204030204" pitchFamily="34" charset="0"/>
                <a:ea typeface="Calibri" panose="020F0502020204030204" pitchFamily="34" charset="0"/>
                <a:cs typeface="Calibri" panose="020F0502020204030204" pitchFamily="34" charset="0"/>
              </a:rPr>
              <a:t>Μέσα στη μπαταρία γίνονται </a:t>
            </a:r>
            <a:r>
              <a:rPr lang="el-GR" sz="2000" b="1" dirty="0">
                <a:latin typeface="Calibri" panose="020F0502020204030204" pitchFamily="34" charset="0"/>
                <a:ea typeface="Calibri" panose="020F0502020204030204" pitchFamily="34" charset="0"/>
                <a:cs typeface="Calibri" panose="020F0502020204030204" pitchFamily="34" charset="0"/>
              </a:rPr>
              <a:t>χημικές αντιδράσεις</a:t>
            </a:r>
            <a:r>
              <a:rPr lang="el-GR" sz="2000" dirty="0">
                <a:latin typeface="Calibri" panose="020F0502020204030204" pitchFamily="34" charset="0"/>
                <a:ea typeface="Calibri" panose="020F0502020204030204" pitchFamily="34" charset="0"/>
                <a:cs typeface="Calibri" panose="020F0502020204030204" pitchFamily="34" charset="0"/>
              </a:rPr>
              <a:t> που:</a:t>
            </a:r>
          </a:p>
          <a:p>
            <a:pPr lvl="1"/>
            <a:r>
              <a:rPr lang="el-GR" sz="1800" dirty="0">
                <a:latin typeface="Calibri" panose="020F0502020204030204" pitchFamily="34" charset="0"/>
                <a:ea typeface="Calibri" panose="020F0502020204030204" pitchFamily="34" charset="0"/>
                <a:cs typeface="Calibri" panose="020F0502020204030204" pitchFamily="34" charset="0"/>
              </a:rPr>
              <a:t>«τραβάνε» θετικά ιόντα προς τον ένα πόλο,</a:t>
            </a:r>
          </a:p>
          <a:p>
            <a:pPr lvl="1"/>
            <a:r>
              <a:rPr lang="el-GR" sz="1800" dirty="0">
                <a:latin typeface="Calibri" panose="020F0502020204030204" pitchFamily="34" charset="0"/>
                <a:ea typeface="Calibri" panose="020F0502020204030204" pitchFamily="34" charset="0"/>
                <a:cs typeface="Calibri" panose="020F0502020204030204" pitchFamily="34" charset="0"/>
              </a:rPr>
              <a:t>«σπρώχνουν» ηλεκτρόνια προς τον άλλον</a:t>
            </a:r>
          </a:p>
          <a:p>
            <a:r>
              <a:rPr lang="el-GR" sz="2000" dirty="0">
                <a:latin typeface="Calibri" panose="020F0502020204030204" pitchFamily="34" charset="0"/>
                <a:ea typeface="Calibri" panose="020F0502020204030204" pitchFamily="34" charset="0"/>
                <a:cs typeface="Calibri" panose="020F0502020204030204" pitchFamily="34" charset="0"/>
              </a:rPr>
              <a:t>Έτσι:</a:t>
            </a:r>
          </a:p>
          <a:p>
            <a:pPr lvl="1"/>
            <a:r>
              <a:rPr lang="el-GR" sz="1800" dirty="0">
                <a:latin typeface="Calibri" panose="020F0502020204030204" pitchFamily="34" charset="0"/>
                <a:ea typeface="Calibri" panose="020F0502020204030204" pitchFamily="34" charset="0"/>
                <a:cs typeface="Calibri" panose="020F0502020204030204" pitchFamily="34" charset="0"/>
              </a:rPr>
              <a:t>στον </a:t>
            </a:r>
            <a:r>
              <a:rPr lang="el-GR" sz="1800" b="1" dirty="0">
                <a:latin typeface="Calibri" panose="020F0502020204030204" pitchFamily="34" charset="0"/>
                <a:ea typeface="Calibri" panose="020F0502020204030204" pitchFamily="34" charset="0"/>
                <a:cs typeface="Calibri" panose="020F0502020204030204" pitchFamily="34" charset="0"/>
              </a:rPr>
              <a:t>αρνητικό</a:t>
            </a:r>
            <a:r>
              <a:rPr lang="el-GR" sz="1800" dirty="0">
                <a:latin typeface="Calibri" panose="020F0502020204030204" pitchFamily="34" charset="0"/>
                <a:ea typeface="Calibri" panose="020F0502020204030204" pitchFamily="34" charset="0"/>
                <a:cs typeface="Calibri" panose="020F0502020204030204" pitchFamily="34" charset="0"/>
              </a:rPr>
              <a:t> πόλο έχουμε </a:t>
            </a:r>
            <a:r>
              <a:rPr lang="el-GR" sz="1800" b="1" dirty="0">
                <a:latin typeface="Calibri" panose="020F0502020204030204" pitchFamily="34" charset="0"/>
                <a:ea typeface="Calibri" panose="020F0502020204030204" pitchFamily="34" charset="0"/>
                <a:cs typeface="Calibri" panose="020F0502020204030204" pitchFamily="34" charset="0"/>
              </a:rPr>
              <a:t>περίσσεια ηλεκτρονίων</a:t>
            </a:r>
            <a:r>
              <a:rPr lang="el-GR" sz="1800" dirty="0">
                <a:latin typeface="Calibri" panose="020F0502020204030204" pitchFamily="34" charset="0"/>
                <a:ea typeface="Calibri" panose="020F0502020204030204" pitchFamily="34" charset="0"/>
                <a:cs typeface="Calibri" panose="020F0502020204030204" pitchFamily="34" charset="0"/>
              </a:rPr>
              <a:t> → αρνητικό φορτίο,</a:t>
            </a:r>
          </a:p>
          <a:p>
            <a:pPr lvl="1"/>
            <a:r>
              <a:rPr lang="el-GR" sz="1800" dirty="0">
                <a:latin typeface="Calibri" panose="020F0502020204030204" pitchFamily="34" charset="0"/>
                <a:ea typeface="Calibri" panose="020F0502020204030204" pitchFamily="34" charset="0"/>
                <a:cs typeface="Calibri" panose="020F0502020204030204" pitchFamily="34" charset="0"/>
              </a:rPr>
              <a:t>στον </a:t>
            </a:r>
            <a:r>
              <a:rPr lang="el-GR" sz="1800" b="1" dirty="0">
                <a:latin typeface="Calibri" panose="020F0502020204030204" pitchFamily="34" charset="0"/>
                <a:ea typeface="Calibri" panose="020F0502020204030204" pitchFamily="34" charset="0"/>
                <a:cs typeface="Calibri" panose="020F0502020204030204" pitchFamily="34" charset="0"/>
              </a:rPr>
              <a:t>θετικό</a:t>
            </a:r>
            <a:r>
              <a:rPr lang="el-GR" sz="1800" dirty="0">
                <a:latin typeface="Calibri" panose="020F0502020204030204" pitchFamily="34" charset="0"/>
                <a:ea typeface="Calibri" panose="020F0502020204030204" pitchFamily="34" charset="0"/>
                <a:cs typeface="Calibri" panose="020F0502020204030204" pitchFamily="34" charset="0"/>
              </a:rPr>
              <a:t> έχουμε </a:t>
            </a:r>
            <a:r>
              <a:rPr lang="el-GR" sz="1800" b="1" dirty="0">
                <a:latin typeface="Calibri" panose="020F0502020204030204" pitchFamily="34" charset="0"/>
                <a:ea typeface="Calibri" panose="020F0502020204030204" pitchFamily="34" charset="0"/>
                <a:cs typeface="Calibri" panose="020F0502020204030204" pitchFamily="34" charset="0"/>
              </a:rPr>
              <a:t>έλλειψη ηλεκτρονίων</a:t>
            </a:r>
            <a:r>
              <a:rPr lang="el-GR" sz="1800" dirty="0">
                <a:latin typeface="Calibri" panose="020F0502020204030204" pitchFamily="34" charset="0"/>
                <a:ea typeface="Calibri" panose="020F0502020204030204" pitchFamily="34" charset="0"/>
                <a:cs typeface="Calibri" panose="020F0502020204030204" pitchFamily="34" charset="0"/>
              </a:rPr>
              <a:t> → θετικό φορτίο.</a:t>
            </a:r>
          </a:p>
          <a:p>
            <a:r>
              <a:rPr lang="el-GR" sz="2000" dirty="0">
                <a:latin typeface="Calibri" panose="020F0502020204030204" pitchFamily="34" charset="0"/>
                <a:ea typeface="Calibri" panose="020F0502020204030204" pitchFamily="34" charset="0"/>
                <a:cs typeface="Calibri" panose="020F0502020204030204" pitchFamily="34" charset="0"/>
              </a:rPr>
              <a:t>Αυτή η χωρική διάταξη φορτίων δημιουργεί ένα </a:t>
            </a:r>
            <a:r>
              <a:rPr lang="el-GR" sz="2000" b="1" dirty="0">
                <a:latin typeface="Calibri" panose="020F0502020204030204" pitchFamily="34" charset="0"/>
                <a:ea typeface="Calibri" panose="020F0502020204030204" pitchFamily="34" charset="0"/>
                <a:cs typeface="Calibri" panose="020F0502020204030204" pitchFamily="34" charset="0"/>
              </a:rPr>
              <a:t>ηλεκτρικό πεδίο</a:t>
            </a:r>
            <a:r>
              <a:rPr lang="el-GR" sz="2000" dirty="0">
                <a:latin typeface="Calibri" panose="020F0502020204030204" pitchFamily="34" charset="0"/>
                <a:ea typeface="Calibri" panose="020F0502020204030204" pitchFamily="34" charset="0"/>
                <a:cs typeface="Calibri" panose="020F0502020204030204" pitchFamily="34" charset="0"/>
              </a:rPr>
              <a:t> στον χώρο γύρω από τους πόλους, άρα και μια </a:t>
            </a:r>
            <a:r>
              <a:rPr lang="el-GR" sz="2000" b="1" dirty="0">
                <a:latin typeface="Calibri" panose="020F0502020204030204" pitchFamily="34" charset="0"/>
                <a:ea typeface="Calibri" panose="020F0502020204030204" pitchFamily="34" charset="0"/>
                <a:cs typeface="Calibri" panose="020F0502020204030204" pitchFamily="34" charset="0"/>
              </a:rPr>
              <a:t>διαφορά δυναμικού ανάμεσα στους πόλους της</a:t>
            </a:r>
            <a:endParaRPr lang="ar-AE" sz="2000" dirty="0">
              <a:latin typeface="Calibri" panose="020F0502020204030204" pitchFamily="34" charset="0"/>
              <a:ea typeface="Calibri" panose="020F0502020204030204" pitchFamily="34" charset="0"/>
              <a:cs typeface="Calibri" panose="020F0502020204030204" pitchFamily="34" charset="0"/>
            </a:endParaRPr>
          </a:p>
          <a:p>
            <a:r>
              <a:rPr lang="el-GR" sz="2000" dirty="0">
                <a:latin typeface="Calibri" panose="020F0502020204030204" pitchFamily="34" charset="0"/>
                <a:ea typeface="Calibri" panose="020F0502020204030204" pitchFamily="34" charset="0"/>
                <a:cs typeface="Calibri" panose="020F0502020204030204" pitchFamily="34" charset="0"/>
              </a:rPr>
              <a:t>Οι χημικές διεργασίες δουλεύουν «</a:t>
            </a:r>
            <a:r>
              <a:rPr lang="el-GR" sz="2000" b="1" dirty="0">
                <a:latin typeface="Calibri" panose="020F0502020204030204" pitchFamily="34" charset="0"/>
                <a:ea typeface="Calibri" panose="020F0502020204030204" pitchFamily="34" charset="0"/>
                <a:cs typeface="Calibri" panose="020F0502020204030204" pitchFamily="34" charset="0"/>
              </a:rPr>
              <a:t>κόντρα»</a:t>
            </a:r>
            <a:r>
              <a:rPr lang="el-GR" sz="2000" dirty="0">
                <a:latin typeface="Calibri" panose="020F0502020204030204" pitchFamily="34" charset="0"/>
                <a:ea typeface="Calibri" panose="020F0502020204030204" pitchFamily="34" charset="0"/>
                <a:cs typeface="Calibri" panose="020F0502020204030204" pitchFamily="34" charset="0"/>
              </a:rPr>
              <a:t> στο ηλεκτρικό πεδίο μέσα στην μπαταρία! </a:t>
            </a:r>
          </a:p>
          <a:p>
            <a:r>
              <a:rPr lang="el-GR" sz="2000" dirty="0">
                <a:latin typeface="Calibri" panose="020F0502020204030204" pitchFamily="34" charset="0"/>
                <a:ea typeface="Calibri" panose="020F0502020204030204" pitchFamily="34" charset="0"/>
                <a:cs typeface="Calibri" panose="020F0502020204030204" pitchFamily="34" charset="0"/>
              </a:rPr>
              <a:t>Σπρώχνουν φορτία από χαμηλό δυναμικό σε υψηλό, κρατώντας σταθερή τη διαφορά δυναμικού μεταξύ των πόλων</a:t>
            </a:r>
          </a:p>
        </p:txBody>
      </p:sp>
      <p:pic>
        <p:nvPicPr>
          <p:cNvPr id="6" name="Picture 2" descr="http://photos1.blogger.com/x/blogger/3569/2389/1600/760725/Decorated_tree.gif">
            <a:extLst>
              <a:ext uri="{FF2B5EF4-FFF2-40B4-BE49-F238E27FC236}">
                <a16:creationId xmlns:a16="http://schemas.microsoft.com/office/drawing/2014/main" id="{E593202E-E49D-2340-6653-2CCD9CC50AA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2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81600" y="710292"/>
            <a:ext cx="3483674" cy="3129616"/>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26924" cy="5105400"/>
              </a:xfrm>
            </p:spPr>
            <p:txBody>
              <a:bodyPr>
                <a:noAutofit/>
              </a:bodyPr>
              <a:lstStyle/>
              <a:p>
                <a:r>
                  <a:rPr lang="el-GR" b="1" dirty="0">
                    <a:latin typeface="Calibri" panose="020F0502020204030204" pitchFamily="34" charset="0"/>
                    <a:cs typeface="Calibri" panose="020F0502020204030204" pitchFamily="34" charset="0"/>
                  </a:rPr>
                  <a:t>Χωρητικότητα</a:t>
                </a:r>
              </a:p>
              <a:p>
                <a:r>
                  <a:rPr lang="el-GR" sz="2000" dirty="0">
                    <a:latin typeface="Calibri" panose="020F0502020204030204" pitchFamily="34" charset="0"/>
                    <a:cs typeface="Calibri" panose="020F0502020204030204" pitchFamily="34" charset="0"/>
                  </a:rPr>
                  <a:t>Αν ο πυκνωτής είναι αρχικά </a:t>
                </a:r>
                <a:r>
                  <a:rPr lang="el-GR" sz="2000" dirty="0" err="1">
                    <a:latin typeface="Calibri" panose="020F0502020204030204" pitchFamily="34" charset="0"/>
                    <a:cs typeface="Calibri" panose="020F0502020204030204" pitchFamily="34" charset="0"/>
                  </a:rPr>
                  <a:t>αφό</a:t>
                </a:r>
                <a:r>
                  <a:rPr lang="el-GR" sz="2000" dirty="0">
                    <a:latin typeface="Calibri" panose="020F0502020204030204" pitchFamily="34" charset="0"/>
                    <a:cs typeface="Calibri" panose="020F0502020204030204" pitchFamily="34" charset="0"/>
                  </a:rPr>
                  <a:t>-</a:t>
                </a:r>
                <a:br>
                  <a:rPr lang="el-GR" sz="2000" dirty="0">
                    <a:latin typeface="Calibri" panose="020F0502020204030204" pitchFamily="34" charset="0"/>
                    <a:cs typeface="Calibri" panose="020F0502020204030204" pitchFamily="34" charset="0"/>
                  </a:rPr>
                </a:br>
                <a:r>
                  <a:rPr lang="el-GR" sz="2000" dirty="0" err="1">
                    <a:latin typeface="Calibri" panose="020F0502020204030204" pitchFamily="34" charset="0"/>
                    <a:cs typeface="Calibri" panose="020F0502020204030204" pitchFamily="34" charset="0"/>
                  </a:rPr>
                  <a:t>ρτιστος</a:t>
                </a:r>
                <a:r>
                  <a:rPr lang="el-GR" sz="2000" dirty="0">
                    <a:latin typeface="Calibri" panose="020F0502020204030204" pitchFamily="34" charset="0"/>
                    <a:cs typeface="Calibri" panose="020F0502020204030204" pitchFamily="34" charset="0"/>
                  </a:rPr>
                  <a:t>, η μπαταρία δημιουργεί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ηλεκτρικό πεδίο στα καλώδια</a:t>
                </a:r>
              </a:p>
              <a:p>
                <a:r>
                  <a:rPr lang="el-GR" sz="2000" dirty="0">
                    <a:latin typeface="Calibri" panose="020F0502020204030204" pitchFamily="34" charset="0"/>
                    <a:cs typeface="Calibri" panose="020F0502020204030204" pitchFamily="34" charset="0"/>
                  </a:rPr>
                  <a:t>Ας δούμε την «δεξιά» (</a:t>
                </a:r>
                <a:r>
                  <a:rPr lang="el-GR" sz="2000" b="1" dirty="0" err="1">
                    <a:solidFill>
                      <a:srgbClr val="00B0F0"/>
                    </a:solidFill>
                    <a:latin typeface="Calibri" panose="020F0502020204030204" pitchFamily="34" charset="0"/>
                    <a:cs typeface="Calibri" panose="020F0502020204030204" pitchFamily="34" charset="0"/>
                  </a:rPr>
                  <a:t>μπλέ</a:t>
                </a:r>
                <a:r>
                  <a:rPr lang="el-GR" sz="2000" dirty="0">
                    <a:latin typeface="Calibri" panose="020F0502020204030204" pitchFamily="34" charset="0"/>
                    <a:cs typeface="Calibri" panose="020F0502020204030204" pitchFamily="34" charset="0"/>
                  </a:rPr>
                  <a:t>) πλάκα</a:t>
                </a:r>
              </a:p>
              <a:p>
                <a:pPr lvl="1"/>
                <a:r>
                  <a:rPr lang="el-GR" sz="1800" dirty="0">
                    <a:latin typeface="Calibri" panose="020F0502020204030204" pitchFamily="34" charset="0"/>
                    <a:cs typeface="Calibri" panose="020F0502020204030204" pitchFamily="34" charset="0"/>
                  </a:rPr>
                  <a:t>Η μπαταρία εγκαθιστά διαφορά </a:t>
                </a:r>
                <a:br>
                  <a:rPr lang="el-GR" sz="1800" dirty="0">
                    <a:latin typeface="Calibri" panose="020F0502020204030204" pitchFamily="34" charset="0"/>
                    <a:cs typeface="Calibri" panose="020F0502020204030204" pitchFamily="34" charset="0"/>
                  </a:rPr>
                </a:br>
                <a:r>
                  <a:rPr lang="el-GR" sz="1800" dirty="0">
                    <a:latin typeface="Calibri" panose="020F0502020204030204" pitchFamily="34" charset="0"/>
                    <a:cs typeface="Calibri" panose="020F0502020204030204" pitchFamily="34" charset="0"/>
                  </a:rPr>
                  <a:t>δυναμικού μεταξύ πόλου και πλάκας</a:t>
                </a:r>
              </a:p>
              <a:p>
                <a:pPr lvl="1"/>
                <a:r>
                  <a:rPr lang="el-GR" sz="1800" dirty="0">
                    <a:latin typeface="Calibri" panose="020F0502020204030204" pitchFamily="34" charset="0"/>
                    <a:cs typeface="Calibri" panose="020F0502020204030204" pitchFamily="34" charset="0"/>
                  </a:rPr>
                  <a:t>Εγείρεται ηλεκτρικό πεδίο στο καλώδιο </a:t>
                </a:r>
                <a:r>
                  <a:rPr lang="el-GR" sz="1800" dirty="0">
                    <a:latin typeface="Calibri" panose="020F0502020204030204" pitchFamily="34" charset="0"/>
                    <a:cs typeface="Calibri" panose="020F0502020204030204" pitchFamily="34" charset="0"/>
                    <a:sym typeface="Wingdings" panose="05000000000000000000" pitchFamily="2" charset="2"/>
                  </a:rPr>
                  <a:t> ηλεκτρ. </a:t>
                </a:r>
                <a:r>
                  <a:rPr lang="el-GR" sz="1800" dirty="0">
                    <a:latin typeface="Calibri" panose="020F0502020204030204" pitchFamily="34" charset="0"/>
                    <a:cs typeface="Calibri" panose="020F0502020204030204" pitchFamily="34" charset="0"/>
                  </a:rPr>
                  <a:t>δύναμη στα ηλεκτρόνια του </a:t>
                </a:r>
                <a:r>
                  <a:rPr lang="el-GR" sz="1800" dirty="0">
                    <a:latin typeface="Calibri" panose="020F0502020204030204" pitchFamily="34" charset="0"/>
                    <a:cs typeface="Calibri" panose="020F0502020204030204" pitchFamily="34" charset="0"/>
                    <a:sym typeface="Wingdings" panose="05000000000000000000" pitchFamily="2" charset="2"/>
                  </a:rPr>
                  <a:t></a:t>
                </a:r>
                <a:r>
                  <a:rPr lang="el-GR" sz="1800" dirty="0">
                    <a:latin typeface="Calibri" panose="020F0502020204030204" pitchFamily="34" charset="0"/>
                    <a:cs typeface="Calibri" panose="020F0502020204030204" pitchFamily="34" charset="0"/>
                  </a:rPr>
                  <a:t> κινούνται προς την πλάκα</a:t>
                </a:r>
              </a:p>
              <a:p>
                <a:pPr lvl="2"/>
                <a:r>
                  <a:rPr lang="el-GR" sz="1600" dirty="0">
                    <a:latin typeface="Calibri" panose="020F0502020204030204" pitchFamily="34" charset="0"/>
                    <a:cs typeface="Calibri" panose="020F0502020204030204" pitchFamily="34" charset="0"/>
                  </a:rPr>
                  <a:t>Θυμηθείτε ότι τα ηλεκτρόνια κινούνται πάντα προς περιοχές υψηλού δυναμικού (αντίθετα της φοράς του ηλεκτρικού πεδίου)! </a:t>
                </a:r>
              </a:p>
              <a:p>
                <a:pPr lvl="1"/>
                <a:r>
                  <a:rPr lang="el-GR" sz="1800" dirty="0">
                    <a:latin typeface="Calibri" panose="020F0502020204030204" pitchFamily="34" charset="0"/>
                    <a:cs typeface="Calibri" panose="020F0502020204030204" pitchFamily="34" charset="0"/>
                  </a:rPr>
                  <a:t>Η κίνηση συνεχίζεται ως ότου η πλάκα, το καλώδιο, και ο αρνητικός πόλος της μπαταρίας έχουν όλα το ίδιο ηλεκτρικό δυναμικό</a:t>
                </a:r>
              </a:p>
              <a:p>
                <a:pPr lvl="1"/>
                <a:r>
                  <a:rPr lang="el-GR" sz="1800" dirty="0">
                    <a:latin typeface="Calibri" panose="020F0502020204030204" pitchFamily="34" charset="0"/>
                    <a:cs typeface="Calibri" panose="020F0502020204030204" pitchFamily="34" charset="0"/>
                  </a:rPr>
                  <a:t>Όταν αυτό γίνει, η διαφορά δυναμικού παύει να υπάρχει </a:t>
                </a:r>
                <a:r>
                  <a:rPr lang="el-GR" sz="1800" dirty="0">
                    <a:latin typeface="Calibri" panose="020F0502020204030204" pitchFamily="34" charset="0"/>
                    <a:cs typeface="Calibri" panose="020F0502020204030204" pitchFamily="34" charset="0"/>
                    <a:sym typeface="Wingdings" panose="05000000000000000000" pitchFamily="2" charset="2"/>
                  </a:rPr>
                  <a:t> δ</a:t>
                </a:r>
                <a:r>
                  <a:rPr lang="el-GR" sz="1800" dirty="0">
                    <a:latin typeface="Calibri" panose="020F0502020204030204" pitchFamily="34" charset="0"/>
                    <a:cs typeface="Calibri" panose="020F0502020204030204" pitchFamily="34" charset="0"/>
                  </a:rPr>
                  <a:t>εν υπάρχει ηλεκτρικό πεδίο στο καλώδιο και τα ηλεκτρόνια δεν κινούνται</a:t>
                </a:r>
              </a:p>
              <a:p>
                <a:pPr lvl="1"/>
                <a:r>
                  <a:rPr lang="el-GR" sz="1800" dirty="0">
                    <a:latin typeface="Calibri" panose="020F0502020204030204" pitchFamily="34" charset="0"/>
                    <a:cs typeface="Calibri" panose="020F0502020204030204" pitchFamily="34" charset="0"/>
                  </a:rPr>
                  <a:t>Η (</a:t>
                </a:r>
                <a:r>
                  <a:rPr lang="el-GR" sz="1800" dirty="0" err="1">
                    <a:latin typeface="Calibri" panose="020F0502020204030204" pitchFamily="34" charset="0"/>
                    <a:cs typeface="Calibri" panose="020F0502020204030204" pitchFamily="34" charset="0"/>
                  </a:rPr>
                  <a:t>μπλέ</a:t>
                </a:r>
                <a:r>
                  <a:rPr lang="el-GR" sz="1800" dirty="0">
                    <a:latin typeface="Calibri" panose="020F0502020204030204" pitchFamily="34" charset="0"/>
                    <a:cs typeface="Calibri" panose="020F0502020204030204" pitchFamily="34" charset="0"/>
                  </a:rPr>
                  <a:t>) πλάκα φέρει πλέον αρνητικό φορτίο </a:t>
                </a:r>
                <a14:m>
                  <m:oMath xmlns:m="http://schemas.openxmlformats.org/officeDocument/2006/math">
                    <m:r>
                      <a:rPr lang="el-GR" sz="1800" i="1" dirty="0" smtClean="0">
                        <a:latin typeface="Cambria Math" panose="02040503050406030204" pitchFamily="18" charset="0"/>
                        <a:cs typeface="Calibri" panose="020F0502020204030204" pitchFamily="34" charset="0"/>
                      </a:rPr>
                      <m:t>−</m:t>
                    </m:r>
                    <m:r>
                      <a:rPr lang="en-US" sz="1800" i="1" dirty="0" smtClean="0">
                        <a:latin typeface="Cambria Math" panose="02040503050406030204" pitchFamily="18" charset="0"/>
                        <a:cs typeface="Calibri" panose="020F0502020204030204" pitchFamily="34" charset="0"/>
                      </a:rPr>
                      <m:t>𝑄</m:t>
                    </m:r>
                  </m:oMath>
                </a14:m>
                <a:endParaRPr lang="el-GR" sz="1800" dirty="0">
                  <a:latin typeface="Calibri" panose="020F0502020204030204" pitchFamily="34" charset="0"/>
                  <a:cs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26924" cy="5105400"/>
              </a:xfrm>
              <a:blipFill>
                <a:blip r:embed="rId3"/>
                <a:stretch>
                  <a:fillRect t="-955" b="-1313"/>
                </a:stretch>
              </a:blipFill>
            </p:spPr>
            <p:txBody>
              <a:bodyPr/>
              <a:lstStyle/>
              <a:p>
                <a:r>
                  <a:rPr lang="en-US">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59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181600" y="710292"/>
            <a:ext cx="3483674" cy="3129616"/>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p:sp>
        <p:nvSpPr>
          <p:cNvPr id="3" name="Content Placeholder 2"/>
          <p:cNvSpPr>
            <a:spLocks noGrp="1"/>
          </p:cNvSpPr>
          <p:nvPr>
            <p:ph idx="1"/>
          </p:nvPr>
        </p:nvSpPr>
        <p:spPr>
          <a:xfrm>
            <a:off x="738350" y="1371600"/>
            <a:ext cx="8177050" cy="5181600"/>
          </a:xfrm>
        </p:spPr>
        <p:txBody>
          <a:bodyPr>
            <a:noAutofit/>
          </a:bodyPr>
          <a:lstStyle/>
          <a:p>
            <a:r>
              <a:rPr lang="el-GR" b="1" dirty="0">
                <a:latin typeface="Calibri" panose="020F0502020204030204" pitchFamily="34" charset="0"/>
                <a:cs typeface="Calibri" panose="020F0502020204030204" pitchFamily="34" charset="0"/>
              </a:rPr>
              <a:t>Χωρητικότητα</a:t>
            </a:r>
            <a:endParaRPr lang="el-GR" sz="900" dirty="0">
              <a:latin typeface="Calibri" panose="020F0502020204030204" pitchFamily="34" charset="0"/>
              <a:cs typeface="Calibri" panose="020F0502020204030204" pitchFamily="34" charset="0"/>
            </a:endParaRPr>
          </a:p>
          <a:p>
            <a:r>
              <a:rPr lang="el-GR" sz="2000" dirty="0">
                <a:latin typeface="Calibri" panose="020F0502020204030204" pitchFamily="34" charset="0"/>
                <a:cs typeface="Calibri" panose="020F0502020204030204" pitchFamily="34" charset="0"/>
              </a:rPr>
              <a:t>Όμοια ισχύουν και για τη «αριστερή» </a:t>
            </a:r>
            <a:br>
              <a:rPr lang="en-US"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a:t>
            </a:r>
            <a:r>
              <a:rPr lang="el-GR" sz="2000" b="1" dirty="0">
                <a:solidFill>
                  <a:srgbClr val="FF0000"/>
                </a:solidFill>
                <a:latin typeface="Calibri" panose="020F0502020204030204" pitchFamily="34" charset="0"/>
                <a:cs typeface="Calibri" panose="020F0502020204030204" pitchFamily="34" charset="0"/>
              </a:rPr>
              <a:t>κόκκινη</a:t>
            </a:r>
            <a:r>
              <a:rPr lang="el-GR" sz="2000" dirty="0">
                <a:latin typeface="Calibri" panose="020F0502020204030204" pitchFamily="34" charset="0"/>
                <a:cs typeface="Calibri" panose="020F0502020204030204" pitchFamily="34" charset="0"/>
              </a:rPr>
              <a:t>) πλάκα</a:t>
            </a:r>
          </a:p>
          <a:p>
            <a:pPr lvl="1"/>
            <a:r>
              <a:rPr lang="el-GR" sz="2000" dirty="0">
                <a:latin typeface="Calibri" panose="020F0502020204030204" pitchFamily="34" charset="0"/>
                <a:cs typeface="Calibri" panose="020F0502020204030204" pitchFamily="34" charset="0"/>
              </a:rPr>
              <a:t>Εγκαθίσταται διαφορά δυναμικού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μεταξύ πλάκας και πόλου μπαταρίας</a:t>
            </a:r>
          </a:p>
          <a:p>
            <a:pPr lvl="1"/>
            <a:r>
              <a:rPr lang="el-GR" sz="2000" dirty="0">
                <a:latin typeface="Calibri" panose="020F0502020204030204" pitchFamily="34" charset="0"/>
                <a:cs typeface="Calibri" panose="020F0502020204030204" pitchFamily="34" charset="0"/>
              </a:rPr>
              <a:t>…μόνο που εκεί τα ηλεκτρόνια κινούνται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από την πλάκα στο καλώδιο</a:t>
            </a:r>
          </a:p>
          <a:p>
            <a:pPr lvl="2"/>
            <a:r>
              <a:rPr lang="el-GR" sz="1800" dirty="0">
                <a:latin typeface="Calibri" panose="020F0502020204030204" pitchFamily="34" charset="0"/>
                <a:cs typeface="Calibri" panose="020F0502020204030204" pitchFamily="34" charset="0"/>
              </a:rPr>
              <a:t>… αφού κινούνται προς περιοχές υψηλού δυναμικού, αντίθετα δηλ. της φοράς του διανύσματος του ηλεκτρικού πεδίου</a:t>
            </a:r>
          </a:p>
          <a:p>
            <a:pPr lvl="1"/>
            <a:r>
              <a:rPr lang="el-GR" sz="2000" dirty="0">
                <a:latin typeface="Calibri" panose="020F0502020204030204" pitchFamily="34" charset="0"/>
                <a:cs typeface="Calibri" panose="020F0502020204030204" pitchFamily="34" charset="0"/>
              </a:rPr>
              <a:t>…αφήνοντάς τη φορτισμένη θετικά</a:t>
            </a:r>
          </a:p>
          <a:p>
            <a:r>
              <a:rPr lang="el-GR" sz="2000" dirty="0">
                <a:latin typeface="Calibri" panose="020F0502020204030204" pitchFamily="34" charset="0"/>
                <a:cs typeface="Calibri" panose="020F0502020204030204" pitchFamily="34" charset="0"/>
              </a:rPr>
              <a:t>Στο τέλος, η διαφορά δυναμικού μεταξύ των πόλων της μπαταρίας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είναι ίδια με αυτήν ανάμεσα στις πλάκες του πυκνωτή.</a:t>
            </a:r>
          </a:p>
          <a:p>
            <a:r>
              <a:rPr lang="el-GR" sz="2000" dirty="0">
                <a:latin typeface="Calibri" panose="020F0502020204030204" pitchFamily="34" charset="0"/>
                <a:cs typeface="Calibri" panose="020F0502020204030204" pitchFamily="34" charset="0"/>
              </a:rPr>
              <a:t>Τότε η αριστερή πλάκα έχει το ίδιο δυναμικό με το θετικό πόλο, όπως </a:t>
            </a:r>
            <a:br>
              <a:rPr lang="el-GR" sz="2000" dirty="0">
                <a:latin typeface="Calibri" panose="020F0502020204030204" pitchFamily="34" charset="0"/>
                <a:cs typeface="Calibri" panose="020F0502020204030204" pitchFamily="34" charset="0"/>
              </a:rPr>
            </a:br>
            <a:r>
              <a:rPr lang="el-GR" sz="2000" dirty="0">
                <a:latin typeface="Calibri" panose="020F0502020204030204" pitchFamily="34" charset="0"/>
                <a:cs typeface="Calibri" panose="020F0502020204030204" pitchFamily="34" charset="0"/>
              </a:rPr>
              <a:t>και η δεξιά πλάκα με τον αρνητικό πόλο</a:t>
            </a:r>
          </a:p>
          <a:p>
            <a:r>
              <a:rPr lang="el-GR" sz="2000" dirty="0">
                <a:latin typeface="Calibri" panose="020F0502020204030204" pitchFamily="34" charset="0"/>
                <a:cs typeface="Calibri" panose="020F0502020204030204" pitchFamily="34" charset="0"/>
              </a:rPr>
              <a:t>Έτσι, δεν υπάρχει διαφορά δυναμικού πλέον </a:t>
            </a:r>
            <a:r>
              <a:rPr lang="el-GR" sz="2000" dirty="0">
                <a:latin typeface="Calibri" panose="020F0502020204030204" pitchFamily="34" charset="0"/>
                <a:cs typeface="Calibri" panose="020F0502020204030204" pitchFamily="34" charset="0"/>
                <a:sym typeface="Wingdings" panose="05000000000000000000" pitchFamily="2" charset="2"/>
              </a:rPr>
              <a:t> </a:t>
            </a:r>
            <a:r>
              <a:rPr lang="el-GR" sz="2000" dirty="0">
                <a:latin typeface="Calibri" panose="020F0502020204030204" pitchFamily="34" charset="0"/>
                <a:cs typeface="Calibri" panose="020F0502020204030204" pitchFamily="34" charset="0"/>
              </a:rPr>
              <a:t>πυκνωτής φορτισμένος!</a:t>
            </a:r>
            <a:endParaRPr lang="en-US" sz="2000" dirty="0">
              <a:latin typeface="Calibri" panose="020F0502020204030204" pitchFamily="34" charset="0"/>
              <a:cs typeface="Calibri" panose="020F0502020204030204" pitchFamily="34" charset="0"/>
            </a:endParaRPr>
          </a:p>
        </p:txBody>
      </p:sp>
      <p:pic>
        <p:nvPicPr>
          <p:cNvPr id="5" name="Picture 2" descr="http://photos1.blogger.com/x/blogger/3569/2389/1600/760725/Decorated_tr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96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Χωρητικότητα</a:t>
            </a:r>
          </a:p>
        </p:txBody>
      </p:sp>
      <p:sp>
        <p:nvSpPr>
          <p:cNvPr id="3" name="Content Placeholder 2"/>
          <p:cNvSpPr>
            <a:spLocks noGrp="1"/>
          </p:cNvSpPr>
          <p:nvPr>
            <p:ph idx="1"/>
          </p:nvPr>
        </p:nvSpPr>
        <p:spPr>
          <a:xfrm>
            <a:off x="738352" y="1371600"/>
            <a:ext cx="7848437" cy="5181600"/>
          </a:xfrm>
        </p:spPr>
        <p:txBody>
          <a:bodyPr>
            <a:noAutofit/>
          </a:bodyPr>
          <a:lstStyle/>
          <a:p>
            <a:r>
              <a:rPr lang="el-GR" b="1" dirty="0">
                <a:latin typeface="Calibri" panose="020F0502020204030204" pitchFamily="34" charset="0"/>
                <a:cs typeface="Calibri" panose="020F0502020204030204" pitchFamily="34" charset="0"/>
              </a:rPr>
              <a:t>Χωρητικότητα</a:t>
            </a:r>
          </a:p>
        </p:txBody>
      </p:sp>
      <p:pic>
        <p:nvPicPr>
          <p:cNvPr id="6" name="Picture 2" descr="http://photos1.blogger.com/x/blogger/3569/2389/1600/760725/Decorated_tre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C1319F3-BD1C-1D9F-A6F2-135D01985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710" y="2423652"/>
            <a:ext cx="6628580" cy="39771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Επεξήγηση: Γραμμή με γωνία, περίγραμμα και γραμμή έμφασης 3">
            <a:extLst>
              <a:ext uri="{FF2B5EF4-FFF2-40B4-BE49-F238E27FC236}">
                <a16:creationId xmlns:a16="http://schemas.microsoft.com/office/drawing/2014/main" id="{91625D24-B019-265C-4D90-50816C2E851E}"/>
              </a:ext>
            </a:extLst>
          </p:cNvPr>
          <p:cNvSpPr/>
          <p:nvPr/>
        </p:nvSpPr>
        <p:spPr>
          <a:xfrm>
            <a:off x="4727400" y="754626"/>
            <a:ext cx="3509140" cy="1669026"/>
          </a:xfrm>
          <a:prstGeom prst="accentBorderCallout2">
            <a:avLst>
              <a:gd name="adj1" fmla="val 19928"/>
              <a:gd name="adj2" fmla="val -2169"/>
              <a:gd name="adj3" fmla="val 19928"/>
              <a:gd name="adj4" fmla="val -16667"/>
              <a:gd name="adj5" fmla="val 132529"/>
              <a:gd name="adj6" fmla="val -17247"/>
            </a:avLst>
          </a:prstGeom>
          <a:ln w="28575">
            <a:solidFill>
              <a:srgbClr val="E5931B"/>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Δεν χρειάζεται να φανταζόμαστε ότι </a:t>
            </a:r>
            <a:r>
              <a:rPr kumimoji="0" lang="el-GR"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συγκεκριμένα</a:t>
            </a:r>
            <a:r>
              <a:rPr kumimoji="0" lang="el-GR" sz="1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ηλεκτρόνια φεύγουν από τη μία πλάκα και πάνε στην άλλη. Το κύκλωμα είναι γεμάτο ελεύθερα ηλεκτρόνια, και η μπαταρία τα βάζει να κυκλοφορούν.</a:t>
            </a: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806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2002" y="710292"/>
            <a:ext cx="4103557" cy="2463704"/>
          </a:xfrm>
          <a:prstGeom prst="rect">
            <a:avLst/>
          </a:prstGeom>
        </p:spPr>
      </p:pic>
      <p:sp>
        <p:nvSpPr>
          <p:cNvPr id="2" name="Title 1"/>
          <p:cNvSpPr>
            <a:spLocks noGrp="1"/>
          </p:cNvSpPr>
          <p:nvPr>
            <p:ph type="title"/>
          </p:nvPr>
        </p:nvSpPr>
        <p:spPr/>
        <p:txBody>
          <a:bodyPr>
            <a:normAutofit fontScale="90000"/>
          </a:bodyPr>
          <a:lstStyle/>
          <a:p>
            <a:r>
              <a:rPr lang="el-GR" dirty="0"/>
              <a:t>Χωρητικότητα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2" y="1371600"/>
                <a:ext cx="7848437" cy="5181600"/>
              </a:xfrm>
            </p:spPr>
            <p:txBody>
              <a:bodyPr>
                <a:noAutofit/>
              </a:bodyPr>
              <a:lstStyle/>
              <a:p>
                <a:r>
                  <a:rPr lang="el-GR" b="1" dirty="0">
                    <a:latin typeface="Calibri" panose="020F0502020204030204" pitchFamily="34" charset="0"/>
                    <a:cs typeface="Calibri" panose="020F0502020204030204" pitchFamily="34" charset="0"/>
                  </a:rPr>
                  <a:t>Χωρητικότητα</a:t>
                </a:r>
              </a:p>
              <a:p>
                <a:r>
                  <a:rPr lang="el-GR" sz="2200" dirty="0">
                    <a:latin typeface="Calibri" panose="020F0502020204030204" pitchFamily="34" charset="0"/>
                    <a:cs typeface="Calibri" panose="020F0502020204030204" pitchFamily="34" charset="0"/>
                  </a:rPr>
                  <a:t>Στην πραγματικότητα, το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ηλεκτρικό πεδίο ενός πυκνωτή </a:t>
                </a:r>
                <a:br>
                  <a:rPr lang="el-GR" sz="2200" dirty="0">
                    <a:latin typeface="Calibri" panose="020F0502020204030204" pitchFamily="34" charset="0"/>
                    <a:cs typeface="Calibri" panose="020F0502020204030204" pitchFamily="34" charset="0"/>
                  </a:rPr>
                </a:br>
                <a:r>
                  <a:rPr lang="el-GR" sz="2200" dirty="0">
                    <a:latin typeface="Calibri" panose="020F0502020204030204" pitchFamily="34" charset="0"/>
                    <a:cs typeface="Calibri" panose="020F0502020204030204" pitchFamily="34" charset="0"/>
                  </a:rPr>
                  <a:t>είναι όπως στο σχήμα δεξιά</a:t>
                </a:r>
              </a:p>
              <a:p>
                <a:endParaRPr lang="en-US" sz="1400" dirty="0">
                  <a:latin typeface="Calibri" panose="020F0502020204030204" pitchFamily="34" charset="0"/>
                  <a:cs typeface="Calibri" panose="020F0502020204030204" pitchFamily="34" charset="0"/>
                </a:endParaRPr>
              </a:p>
              <a:p>
                <a:endParaRPr lang="el-GR" sz="14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Είναι όμως βολικό να θεωρούμε ότι αν οι πλάκες βρίσκονται σε απόσταση </a:t>
                </a:r>
                <a14:m>
                  <m:oMath xmlns:m="http://schemas.openxmlformats.org/officeDocument/2006/math">
                    <m:r>
                      <a:rPr lang="en-US" sz="2200" i="1" dirty="0">
                        <a:latin typeface="Cambria Math" panose="02040503050406030204" pitchFamily="18" charset="0"/>
                      </a:rPr>
                      <m:t>𝑑</m:t>
                    </m:r>
                  </m:oMath>
                </a14:m>
                <a:r>
                  <a:rPr lang="en-US" sz="2200" dirty="0">
                    <a:latin typeface="Calibri" panose="020F0502020204030204" pitchFamily="34" charset="0"/>
                    <a:cs typeface="Calibri" panose="020F0502020204030204" pitchFamily="34" charset="0"/>
                  </a:rPr>
                  <a:t> </a:t>
                </a:r>
                <a:r>
                  <a:rPr lang="el-GR" sz="2200" dirty="0">
                    <a:latin typeface="Calibri" panose="020F0502020204030204" pitchFamily="34" charset="0"/>
                    <a:cs typeface="Calibri" panose="020F0502020204030204" pitchFamily="34" charset="0"/>
                  </a:rPr>
                  <a:t>πολύ μικρή</a:t>
                </a:r>
              </a:p>
              <a:p>
                <a:pPr lvl="1"/>
                <a:r>
                  <a:rPr lang="el-GR" sz="2000" dirty="0">
                    <a:latin typeface="Calibri" panose="020F0502020204030204" pitchFamily="34" charset="0"/>
                    <a:cs typeface="Calibri" panose="020F0502020204030204" pitchFamily="34" charset="0"/>
                  </a:rPr>
                  <a:t>…δηλ. οι πλάκες είναι πολύ κοντά μεταξύ τους…</a:t>
                </a:r>
              </a:p>
              <a:p>
                <a:r>
                  <a:rPr lang="el-GR" sz="2200" dirty="0">
                    <a:latin typeface="Calibri" panose="020F0502020204030204" pitchFamily="34" charset="0"/>
                    <a:cs typeface="Calibri" panose="020F0502020204030204" pitchFamily="34" charset="0"/>
                  </a:rPr>
                  <a:t>…τότε το ηλεκτρικό πεδίο ανάμεσά τους είναι σχεδόν ομογενές</a:t>
                </a:r>
              </a:p>
              <a:p>
                <a:endParaRPr lang="el-GR" sz="1800" dirty="0">
                  <a:latin typeface="Calibri" panose="020F0502020204030204" pitchFamily="34" charset="0"/>
                  <a:cs typeface="Calibri" panose="020F0502020204030204" pitchFamily="34" charset="0"/>
                </a:endParaRPr>
              </a:p>
              <a:p>
                <a:r>
                  <a:rPr lang="el-GR" sz="2200" dirty="0">
                    <a:latin typeface="Calibri" panose="020F0502020204030204" pitchFamily="34" charset="0"/>
                    <a:cs typeface="Calibri" panose="020F0502020204030204" pitchFamily="34" charset="0"/>
                  </a:rPr>
                  <a:t>Αγνοούμε τα (ενδιαφέροντα) φαινόμενα που συμβαίνουν στα άκρα των πλακών</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48437" cy="5181600"/>
              </a:xfrm>
              <a:blipFill>
                <a:blip r:embed="rId3"/>
                <a:stretch>
                  <a:fillRect t="-941" r="-543"/>
                </a:stretch>
              </a:blipFill>
            </p:spPr>
            <p:txBody>
              <a:bodyPr/>
              <a:lstStyle/>
              <a:p>
                <a:r>
                  <a:rPr lang="en-US">
                    <a:noFill/>
                  </a:rPr>
                  <a:t> </a:t>
                </a:r>
              </a:p>
            </p:txBody>
          </p:sp>
        </mc:Fallback>
      </mc:AlternateContent>
      <p:pic>
        <p:nvPicPr>
          <p:cNvPr id="6" name="Picture 2" descr="http://photos1.blogger.com/x/blogger/3569/2389/1600/760725/Decorated_tre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5799" y="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89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eme2">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2" id="{F59B2DC8-A3E7-4453-8315-234A1287D304}" vid="{D5D3A880-CF44-472C-81E8-0C05555475B2}"/>
    </a:ext>
  </a:extLst>
</a:theme>
</file>

<file path=ppt/theme/theme3.xml><?xml version="1.0" encoding="utf-8"?>
<a:theme xmlns:a="http://schemas.openxmlformats.org/drawingml/2006/main" name="1_Theme2">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2" id="{F59B2DC8-A3E7-4453-8315-234A1287D304}" vid="{D5D3A880-CF44-472C-81E8-0C05555475B2}"/>
    </a:ext>
  </a:extLst>
</a:theme>
</file>

<file path=ppt/theme/theme4.xml><?xml version="1.0" encoding="utf-8"?>
<a:theme xmlns:a="http://schemas.openxmlformats.org/drawingml/2006/main" name="2_Theme2">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2" id="{F59B2DC8-A3E7-4453-8315-234A1287D304}" vid="{D5D3A880-CF44-472C-81E8-0C05555475B2}"/>
    </a:ext>
  </a:ext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131</TotalTime>
  <Words>13007</Words>
  <Application>Microsoft Office PowerPoint</Application>
  <PresentationFormat>Προβολή στην οθόνη (4:3)</PresentationFormat>
  <Paragraphs>1479</Paragraphs>
  <Slides>190</Slides>
  <Notes>45</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4</vt:i4>
      </vt:variant>
      <vt:variant>
        <vt:lpstr>Τίτλοι διαφανειών</vt:lpstr>
      </vt:variant>
      <vt:variant>
        <vt:i4>190</vt:i4>
      </vt:variant>
    </vt:vector>
  </HeadingPairs>
  <TitlesOfParts>
    <vt:vector size="202" baseType="lpstr">
      <vt:lpstr>Aptos</vt:lpstr>
      <vt:lpstr>Aptos Display</vt:lpstr>
      <vt:lpstr>Arial</vt:lpstr>
      <vt:lpstr>Calibri</vt:lpstr>
      <vt:lpstr>Cambria</vt:lpstr>
      <vt:lpstr>Cambria Math</vt:lpstr>
      <vt:lpstr>Wingdings</vt:lpstr>
      <vt:lpstr>Wingdings 2</vt:lpstr>
      <vt:lpstr>Θέμα του Office</vt:lpstr>
      <vt:lpstr>Theme2</vt:lpstr>
      <vt:lpstr>1_Theme2</vt:lpstr>
      <vt:lpstr>2_Theme2</vt:lpstr>
      <vt:lpstr>Παρουσίαση του PowerPoint</vt:lpstr>
      <vt:lpstr>3η Ενότητα Ηλεκτρισμός</vt:lpstr>
      <vt:lpstr>Φυσική για Μηχανικούς</vt:lpstr>
      <vt:lpstr>Φυσική για Μηχανικούς</vt:lpstr>
      <vt:lpstr>Ηλεκτρομαγνητισμός</vt:lpstr>
      <vt:lpstr>Φυσική για Μηχανικούς</vt:lpstr>
      <vt:lpstr>Φυσική για Μηχανικούς</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Ηλεκτρική Δύναμη</vt:lpstr>
      <vt:lpstr>Φυσική για Μηχανικούς</vt:lpstr>
      <vt:lpstr>Φυσική για Μηχανικούς</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Φυσική για Μηχανικούς</vt:lpstr>
      <vt:lpstr>Φυσική για Μηχανικούς</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Φυσική για Μηχανικούς</vt:lpstr>
      <vt:lpstr>Φυσική για Μηχανικούς</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Φυσική για Μηχανικούς</vt:lpstr>
      <vt:lpstr>Φυσική για Μηχανικούς</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Φυσική για Μηχανικούς</vt:lpstr>
      <vt:lpstr>Φυσική για Μηχανικούς</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Παρουσίαση του PowerPoint</vt:lpstr>
      <vt:lpstr>Τέλος Ενότητας</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Kafentzis</dc:creator>
  <cp:lastModifiedBy>George Kafentzis</cp:lastModifiedBy>
  <cp:revision>6</cp:revision>
  <dcterms:created xsi:type="dcterms:W3CDTF">2025-11-25T22:21:26Z</dcterms:created>
  <dcterms:modified xsi:type="dcterms:W3CDTF">2025-12-16T23:10:47Z</dcterms:modified>
</cp:coreProperties>
</file>