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4"/>
  </p:notesMasterIdLst>
  <p:handoutMasterIdLst>
    <p:handoutMasterId r:id="rId45"/>
  </p:handoutMasterIdLst>
  <p:sldIdLst>
    <p:sldId id="504" r:id="rId3"/>
    <p:sldId id="308" r:id="rId4"/>
    <p:sldId id="520" r:id="rId5"/>
    <p:sldId id="310" r:id="rId6"/>
    <p:sldId id="311" r:id="rId7"/>
    <p:sldId id="543" r:id="rId8"/>
    <p:sldId id="505" r:id="rId9"/>
    <p:sldId id="528" r:id="rId10"/>
    <p:sldId id="544" r:id="rId11"/>
    <p:sldId id="312" r:id="rId12"/>
    <p:sldId id="313" r:id="rId13"/>
    <p:sldId id="314" r:id="rId14"/>
    <p:sldId id="315" r:id="rId15"/>
    <p:sldId id="316" r:id="rId16"/>
    <p:sldId id="318" r:id="rId17"/>
    <p:sldId id="319" r:id="rId18"/>
    <p:sldId id="320" r:id="rId19"/>
    <p:sldId id="322" r:id="rId20"/>
    <p:sldId id="502" r:id="rId21"/>
    <p:sldId id="323" r:id="rId22"/>
    <p:sldId id="529" r:id="rId23"/>
    <p:sldId id="324" r:id="rId24"/>
    <p:sldId id="325" r:id="rId25"/>
    <p:sldId id="524" r:id="rId26"/>
    <p:sldId id="525" r:id="rId27"/>
    <p:sldId id="526" r:id="rId28"/>
    <p:sldId id="527" r:id="rId29"/>
    <p:sldId id="530" r:id="rId30"/>
    <p:sldId id="531" r:id="rId31"/>
    <p:sldId id="532" r:id="rId32"/>
    <p:sldId id="533" r:id="rId33"/>
    <p:sldId id="534" r:id="rId34"/>
    <p:sldId id="535" r:id="rId35"/>
    <p:sldId id="536" r:id="rId36"/>
    <p:sldId id="537" r:id="rId37"/>
    <p:sldId id="538" r:id="rId38"/>
    <p:sldId id="539" r:id="rId39"/>
    <p:sldId id="540" r:id="rId40"/>
    <p:sldId id="541" r:id="rId41"/>
    <p:sldId id="542" r:id="rId42"/>
    <p:sldId id="4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8CB1E-7666-4D10-A4C8-1C6B548AF5D1}" v="157" dt="2025-09-23T21:44:00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05" autoAdjust="0"/>
  </p:normalViewPr>
  <p:slideViewPr>
    <p:cSldViewPr>
      <p:cViewPr varScale="1">
        <p:scale>
          <a:sx n="68" d="100"/>
          <a:sy n="68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3CFF4B7D-55FB-4E45-A4D6-93D3A9418B71}"/>
    <pc:docChg chg="undo custSel addSld modSld">
      <pc:chgData name="Kafentzis Georgios" userId="0fad1e94-8729-4dd9-a94a-3efaf92f008a" providerId="ADAL" clId="{3CFF4B7D-55FB-4E45-A4D6-93D3A9418B71}" dt="2025-09-23T21:48:06.302" v="280" actId="478"/>
      <pc:docMkLst>
        <pc:docMk/>
      </pc:docMkLst>
      <pc:sldChg chg="modAnim">
        <pc:chgData name="Kafentzis Georgios" userId="0fad1e94-8729-4dd9-a94a-3efaf92f008a" providerId="ADAL" clId="{3CFF4B7D-55FB-4E45-A4D6-93D3A9418B71}" dt="2025-09-23T21:44:00.532" v="274"/>
        <pc:sldMkLst>
          <pc:docMk/>
          <pc:sldMk cId="4197828256" sldId="313"/>
        </pc:sldMkLst>
      </pc:sldChg>
      <pc:sldChg chg="delSp mod">
        <pc:chgData name="Kafentzis Georgios" userId="0fad1e94-8729-4dd9-a94a-3efaf92f008a" providerId="ADAL" clId="{3CFF4B7D-55FB-4E45-A4D6-93D3A9418B71}" dt="2025-09-23T21:27:39.126" v="1" actId="478"/>
        <pc:sldMkLst>
          <pc:docMk/>
          <pc:sldMk cId="1451956952" sldId="316"/>
        </pc:sldMkLst>
        <pc:inkChg chg="del">
          <ac:chgData name="Kafentzis Georgios" userId="0fad1e94-8729-4dd9-a94a-3efaf92f008a" providerId="ADAL" clId="{3CFF4B7D-55FB-4E45-A4D6-93D3A9418B71}" dt="2025-09-23T21:27:39.126" v="1" actId="478"/>
          <ac:inkMkLst>
            <pc:docMk/>
            <pc:sldMk cId="1451956952" sldId="316"/>
            <ac:inkMk id="5" creationId="{00000000-0000-0000-0000-000000000000}"/>
          </ac:inkMkLst>
        </pc:inkChg>
      </pc:sldChg>
      <pc:sldChg chg="delSp mod">
        <pc:chgData name="Kafentzis Georgios" userId="0fad1e94-8729-4dd9-a94a-3efaf92f008a" providerId="ADAL" clId="{3CFF4B7D-55FB-4E45-A4D6-93D3A9418B71}" dt="2025-09-23T21:27:42.995" v="2" actId="478"/>
        <pc:sldMkLst>
          <pc:docMk/>
          <pc:sldMk cId="3387383575" sldId="320"/>
        </pc:sldMkLst>
        <pc:inkChg chg="del">
          <ac:chgData name="Kafentzis Georgios" userId="0fad1e94-8729-4dd9-a94a-3efaf92f008a" providerId="ADAL" clId="{3CFF4B7D-55FB-4E45-A4D6-93D3A9418B71}" dt="2025-09-23T21:27:42.995" v="2" actId="478"/>
          <ac:inkMkLst>
            <pc:docMk/>
            <pc:sldMk cId="3387383575" sldId="320"/>
            <ac:inkMk id="6" creationId="{00000000-0000-0000-0000-000000000000}"/>
          </ac:inkMkLst>
        </pc:inkChg>
      </pc:sldChg>
      <pc:sldChg chg="delSp mod">
        <pc:chgData name="Kafentzis Georgios" userId="0fad1e94-8729-4dd9-a94a-3efaf92f008a" providerId="ADAL" clId="{3CFF4B7D-55FB-4E45-A4D6-93D3A9418B71}" dt="2025-09-23T21:27:46.144" v="3" actId="478"/>
        <pc:sldMkLst>
          <pc:docMk/>
          <pc:sldMk cId="1497326687" sldId="322"/>
        </pc:sldMkLst>
        <pc:inkChg chg="del">
          <ac:chgData name="Kafentzis Georgios" userId="0fad1e94-8729-4dd9-a94a-3efaf92f008a" providerId="ADAL" clId="{3CFF4B7D-55FB-4E45-A4D6-93D3A9418B71}" dt="2025-09-23T21:27:46.144" v="3" actId="478"/>
          <ac:inkMkLst>
            <pc:docMk/>
            <pc:sldMk cId="1497326687" sldId="322"/>
            <ac:inkMk id="4" creationId="{00000000-0000-0000-0000-000000000000}"/>
          </ac:inkMkLst>
        </pc:inkChg>
      </pc:sldChg>
      <pc:sldChg chg="delSp mod">
        <pc:chgData name="Kafentzis Georgios" userId="0fad1e94-8729-4dd9-a94a-3efaf92f008a" providerId="ADAL" clId="{3CFF4B7D-55FB-4E45-A4D6-93D3A9418B71}" dt="2025-09-23T21:28:37.154" v="5" actId="478"/>
        <pc:sldMkLst>
          <pc:docMk/>
          <pc:sldMk cId="440638658" sldId="323"/>
        </pc:sldMkLst>
        <pc:inkChg chg="del">
          <ac:chgData name="Kafentzis Georgios" userId="0fad1e94-8729-4dd9-a94a-3efaf92f008a" providerId="ADAL" clId="{3CFF4B7D-55FB-4E45-A4D6-93D3A9418B71}" dt="2025-09-23T21:28:34.891" v="4" actId="478"/>
          <ac:inkMkLst>
            <pc:docMk/>
            <pc:sldMk cId="440638658" sldId="323"/>
            <ac:inkMk id="7" creationId="{00000000-0000-0000-0000-000000000000}"/>
          </ac:inkMkLst>
        </pc:inkChg>
        <pc:inkChg chg="del">
          <ac:chgData name="Kafentzis Georgios" userId="0fad1e94-8729-4dd9-a94a-3efaf92f008a" providerId="ADAL" clId="{3CFF4B7D-55FB-4E45-A4D6-93D3A9418B71}" dt="2025-09-23T21:28:37.154" v="5" actId="478"/>
          <ac:inkMkLst>
            <pc:docMk/>
            <pc:sldMk cId="440638658" sldId="323"/>
            <ac:inkMk id="10" creationId="{00000000-0000-0000-0000-000000000000}"/>
          </ac:inkMkLst>
        </pc:inkChg>
      </pc:sldChg>
      <pc:sldChg chg="delSp mod">
        <pc:chgData name="Kafentzis Georgios" userId="0fad1e94-8729-4dd9-a94a-3efaf92f008a" providerId="ADAL" clId="{3CFF4B7D-55FB-4E45-A4D6-93D3A9418B71}" dt="2025-09-23T21:47:57.184" v="277" actId="478"/>
        <pc:sldMkLst>
          <pc:docMk/>
          <pc:sldMk cId="630115817" sldId="324"/>
        </pc:sldMkLst>
        <pc:inkChg chg="del">
          <ac:chgData name="Kafentzis Georgios" userId="0fad1e94-8729-4dd9-a94a-3efaf92f008a" providerId="ADAL" clId="{3CFF4B7D-55FB-4E45-A4D6-93D3A9418B71}" dt="2025-09-23T21:47:57.184" v="277" actId="478"/>
          <ac:inkMkLst>
            <pc:docMk/>
            <pc:sldMk cId="630115817" sldId="324"/>
            <ac:inkMk id="4" creationId="{00000000-0000-0000-0000-000000000000}"/>
          </ac:inkMkLst>
        </pc:inkChg>
      </pc:sldChg>
      <pc:sldChg chg="delSp mod">
        <pc:chgData name="Kafentzis Georgios" userId="0fad1e94-8729-4dd9-a94a-3efaf92f008a" providerId="ADAL" clId="{3CFF4B7D-55FB-4E45-A4D6-93D3A9418B71}" dt="2025-09-23T21:48:01.778" v="279" actId="478"/>
        <pc:sldMkLst>
          <pc:docMk/>
          <pc:sldMk cId="2871075120" sldId="325"/>
        </pc:sldMkLst>
        <pc:inkChg chg="del">
          <ac:chgData name="Kafentzis Georgios" userId="0fad1e94-8729-4dd9-a94a-3efaf92f008a" providerId="ADAL" clId="{3CFF4B7D-55FB-4E45-A4D6-93D3A9418B71}" dt="2025-09-23T21:47:59.577" v="278" actId="478"/>
          <ac:inkMkLst>
            <pc:docMk/>
            <pc:sldMk cId="2871075120" sldId="325"/>
            <ac:inkMk id="8" creationId="{00000000-0000-0000-0000-000000000000}"/>
          </ac:inkMkLst>
        </pc:inkChg>
        <pc:inkChg chg="del">
          <ac:chgData name="Kafentzis Georgios" userId="0fad1e94-8729-4dd9-a94a-3efaf92f008a" providerId="ADAL" clId="{3CFF4B7D-55FB-4E45-A4D6-93D3A9418B71}" dt="2025-09-23T21:48:01.778" v="279" actId="478"/>
          <ac:inkMkLst>
            <pc:docMk/>
            <pc:sldMk cId="2871075120" sldId="325"/>
            <ac:inkMk id="12" creationId="{00000000-0000-0000-0000-000000000000}"/>
          </ac:inkMkLst>
        </pc:inkChg>
      </pc:sldChg>
      <pc:sldChg chg="delSp mod">
        <pc:chgData name="Kafentzis Georgios" userId="0fad1e94-8729-4dd9-a94a-3efaf92f008a" providerId="ADAL" clId="{3CFF4B7D-55FB-4E45-A4D6-93D3A9418B71}" dt="2025-09-23T21:27:31.749" v="0" actId="478"/>
        <pc:sldMkLst>
          <pc:docMk/>
          <pc:sldMk cId="2359369980" sldId="505"/>
        </pc:sldMkLst>
        <pc:inkChg chg="del">
          <ac:chgData name="Kafentzis Georgios" userId="0fad1e94-8729-4dd9-a94a-3efaf92f008a" providerId="ADAL" clId="{3CFF4B7D-55FB-4E45-A4D6-93D3A9418B71}" dt="2025-09-23T21:27:31.749" v="0" actId="478"/>
          <ac:inkMkLst>
            <pc:docMk/>
            <pc:sldMk cId="2359369980" sldId="505"/>
            <ac:inkMk id="5" creationId="{00000000-0000-0000-0000-000000000000}"/>
          </ac:inkMkLst>
        </pc:inkChg>
      </pc:sldChg>
      <pc:sldChg chg="delSp mod">
        <pc:chgData name="Kafentzis Georgios" userId="0fad1e94-8729-4dd9-a94a-3efaf92f008a" providerId="ADAL" clId="{3CFF4B7D-55FB-4E45-A4D6-93D3A9418B71}" dt="2025-09-23T21:48:06.302" v="280" actId="478"/>
        <pc:sldMkLst>
          <pc:docMk/>
          <pc:sldMk cId="3557793992" sldId="527"/>
        </pc:sldMkLst>
        <pc:inkChg chg="del">
          <ac:chgData name="Kafentzis Georgios" userId="0fad1e94-8729-4dd9-a94a-3efaf92f008a" providerId="ADAL" clId="{3CFF4B7D-55FB-4E45-A4D6-93D3A9418B71}" dt="2025-09-23T21:48:06.302" v="280" actId="478"/>
          <ac:inkMkLst>
            <pc:docMk/>
            <pc:sldMk cId="3557793992" sldId="527"/>
            <ac:inkMk id="20" creationId="{00000000-0000-0000-0000-000000000000}"/>
          </ac:inkMkLst>
        </pc:inkChg>
      </pc:sldChg>
      <pc:sldChg chg="modAnim">
        <pc:chgData name="Kafentzis Georgios" userId="0fad1e94-8729-4dd9-a94a-3efaf92f008a" providerId="ADAL" clId="{3CFF4B7D-55FB-4E45-A4D6-93D3A9418B71}" dt="2025-09-23T21:41:48.677" v="165"/>
        <pc:sldMkLst>
          <pc:docMk/>
          <pc:sldMk cId="1259433038" sldId="528"/>
        </pc:sldMkLst>
      </pc:sldChg>
      <pc:sldChg chg="delSp mod">
        <pc:chgData name="Kafentzis Georgios" userId="0fad1e94-8729-4dd9-a94a-3efaf92f008a" providerId="ADAL" clId="{3CFF4B7D-55FB-4E45-A4D6-93D3A9418B71}" dt="2025-09-23T21:47:54.678" v="276" actId="478"/>
        <pc:sldMkLst>
          <pc:docMk/>
          <pc:sldMk cId="52168545" sldId="529"/>
        </pc:sldMkLst>
        <pc:inkChg chg="del">
          <ac:chgData name="Kafentzis Georgios" userId="0fad1e94-8729-4dd9-a94a-3efaf92f008a" providerId="ADAL" clId="{3CFF4B7D-55FB-4E45-A4D6-93D3A9418B71}" dt="2025-09-23T21:47:52.783" v="275" actId="478"/>
          <ac:inkMkLst>
            <pc:docMk/>
            <pc:sldMk cId="52168545" sldId="529"/>
            <ac:inkMk id="7" creationId="{00000000-0000-0000-0000-000000000000}"/>
          </ac:inkMkLst>
        </pc:inkChg>
        <pc:inkChg chg="del">
          <ac:chgData name="Kafentzis Georgios" userId="0fad1e94-8729-4dd9-a94a-3efaf92f008a" providerId="ADAL" clId="{3CFF4B7D-55FB-4E45-A4D6-93D3A9418B71}" dt="2025-09-23T21:47:54.678" v="276" actId="478"/>
          <ac:inkMkLst>
            <pc:docMk/>
            <pc:sldMk cId="52168545" sldId="529"/>
            <ac:inkMk id="10" creationId="{00000000-0000-0000-0000-000000000000}"/>
          </ac:inkMkLst>
        </pc:inkChg>
      </pc:sldChg>
      <pc:sldChg chg="addSp delSp modSp add mod modAnim">
        <pc:chgData name="Kafentzis Georgios" userId="0fad1e94-8729-4dd9-a94a-3efaf92f008a" providerId="ADAL" clId="{3CFF4B7D-55FB-4E45-A4D6-93D3A9418B71}" dt="2025-09-23T21:42:43.642" v="273"/>
        <pc:sldMkLst>
          <pc:docMk/>
          <pc:sldMk cId="79076466" sldId="543"/>
        </pc:sldMkLst>
        <pc:spChg chg="mod">
          <ac:chgData name="Kafentzis Georgios" userId="0fad1e94-8729-4dd9-a94a-3efaf92f008a" providerId="ADAL" clId="{3CFF4B7D-55FB-4E45-A4D6-93D3A9418B71}" dt="2025-09-23T21:31:32.772" v="41" actId="403"/>
          <ac:spMkLst>
            <pc:docMk/>
            <pc:sldMk cId="79076466" sldId="543"/>
            <ac:spMk id="3" creationId="{2C6DA259-658B-BFA9-5E9A-BCEF4D66E2C2}"/>
          </ac:spMkLst>
        </pc:spChg>
        <pc:spChg chg="mod topLvl">
          <ac:chgData name="Kafentzis Georgios" userId="0fad1e94-8729-4dd9-a94a-3efaf92f008a" providerId="ADAL" clId="{3CFF4B7D-55FB-4E45-A4D6-93D3A9418B71}" dt="2025-09-23T21:38:42.261" v="144" actId="165"/>
          <ac:spMkLst>
            <pc:docMk/>
            <pc:sldMk cId="79076466" sldId="543"/>
            <ac:spMk id="4" creationId="{8E5C9DCD-CD14-84BF-E0A2-590FBC69893C}"/>
          </ac:spMkLst>
        </pc:spChg>
        <pc:spChg chg="del">
          <ac:chgData name="Kafentzis Georgios" userId="0fad1e94-8729-4dd9-a94a-3efaf92f008a" providerId="ADAL" clId="{3CFF4B7D-55FB-4E45-A4D6-93D3A9418B71}" dt="2025-09-23T21:32:04.575" v="51" actId="478"/>
          <ac:spMkLst>
            <pc:docMk/>
            <pc:sldMk cId="79076466" sldId="543"/>
            <ac:spMk id="10" creationId="{23439AE5-AA6D-2A89-B2CA-6D5F2BADFF4A}"/>
          </ac:spMkLst>
        </pc:spChg>
        <pc:spChg chg="del">
          <ac:chgData name="Kafentzis Georgios" userId="0fad1e94-8729-4dd9-a94a-3efaf92f008a" providerId="ADAL" clId="{3CFF4B7D-55FB-4E45-A4D6-93D3A9418B71}" dt="2025-09-23T21:32:00.790" v="48" actId="478"/>
          <ac:spMkLst>
            <pc:docMk/>
            <pc:sldMk cId="79076466" sldId="543"/>
            <ac:spMk id="11" creationId="{FA2E0B62-96F2-C814-78A7-9C84DD3F7CEF}"/>
          </ac:spMkLst>
        </pc:spChg>
        <pc:spChg chg="del">
          <ac:chgData name="Kafentzis Georgios" userId="0fad1e94-8729-4dd9-a94a-3efaf92f008a" providerId="ADAL" clId="{3CFF4B7D-55FB-4E45-A4D6-93D3A9418B71}" dt="2025-09-23T21:32:06.808" v="52" actId="478"/>
          <ac:spMkLst>
            <pc:docMk/>
            <pc:sldMk cId="79076466" sldId="543"/>
            <ac:spMk id="12" creationId="{6012B942-96A8-5EC6-739A-4617A3E5E607}"/>
          </ac:spMkLst>
        </pc:spChg>
        <pc:spChg chg="del">
          <ac:chgData name="Kafentzis Georgios" userId="0fad1e94-8729-4dd9-a94a-3efaf92f008a" providerId="ADAL" clId="{3CFF4B7D-55FB-4E45-A4D6-93D3A9418B71}" dt="2025-09-23T21:32:09.045" v="53" actId="478"/>
          <ac:spMkLst>
            <pc:docMk/>
            <pc:sldMk cId="79076466" sldId="543"/>
            <ac:spMk id="13" creationId="{B41ED2DC-036D-391A-D055-08FE30898935}"/>
          </ac:spMkLst>
        </pc:spChg>
        <pc:spChg chg="mod topLvl">
          <ac:chgData name="Kafentzis Georgios" userId="0fad1e94-8729-4dd9-a94a-3efaf92f008a" providerId="ADAL" clId="{3CFF4B7D-55FB-4E45-A4D6-93D3A9418B71}" dt="2025-09-23T21:38:43.647" v="145" actId="165"/>
          <ac:spMkLst>
            <pc:docMk/>
            <pc:sldMk cId="79076466" sldId="543"/>
            <ac:spMk id="16" creationId="{D113E23E-CE50-CE0A-1E2D-32F417A0E900}"/>
          </ac:spMkLst>
        </pc:spChg>
        <pc:spChg chg="mod topLvl">
          <ac:chgData name="Kafentzis Georgios" userId="0fad1e94-8729-4dd9-a94a-3efaf92f008a" providerId="ADAL" clId="{3CFF4B7D-55FB-4E45-A4D6-93D3A9418B71}" dt="2025-09-23T21:38:43.647" v="145" actId="165"/>
          <ac:spMkLst>
            <pc:docMk/>
            <pc:sldMk cId="79076466" sldId="543"/>
            <ac:spMk id="17" creationId="{7E816C96-FDB1-663D-167D-E56C5EE734F1}"/>
          </ac:spMkLst>
        </pc:spChg>
        <pc:spChg chg="del">
          <ac:chgData name="Kafentzis Georgios" userId="0fad1e94-8729-4dd9-a94a-3efaf92f008a" providerId="ADAL" clId="{3CFF4B7D-55FB-4E45-A4D6-93D3A9418B71}" dt="2025-09-23T21:31:57.967" v="47" actId="478"/>
          <ac:spMkLst>
            <pc:docMk/>
            <pc:sldMk cId="79076466" sldId="543"/>
            <ac:spMk id="18" creationId="{44303346-FBAF-CAE1-D2FA-F543E7E53013}"/>
          </ac:spMkLst>
        </pc:spChg>
        <pc:spChg chg="add mod">
          <ac:chgData name="Kafentzis Georgios" userId="0fad1e94-8729-4dd9-a94a-3efaf92f008a" providerId="ADAL" clId="{3CFF4B7D-55FB-4E45-A4D6-93D3A9418B71}" dt="2025-09-23T21:33:21.922" v="73"/>
          <ac:spMkLst>
            <pc:docMk/>
            <pc:sldMk cId="79076466" sldId="543"/>
            <ac:spMk id="25" creationId="{175F9D78-10EF-B72A-92B7-A930B07EA6A0}"/>
          </ac:spMkLst>
        </pc:spChg>
        <pc:spChg chg="mod topLvl">
          <ac:chgData name="Kafentzis Georgios" userId="0fad1e94-8729-4dd9-a94a-3efaf92f008a" providerId="ADAL" clId="{3CFF4B7D-55FB-4E45-A4D6-93D3A9418B71}" dt="2025-09-23T21:38:45.394" v="146" actId="165"/>
          <ac:spMkLst>
            <pc:docMk/>
            <pc:sldMk cId="79076466" sldId="543"/>
            <ac:spMk id="26" creationId="{0DA3DB36-D9C4-354E-2456-43DAE04F1921}"/>
          </ac:spMkLst>
        </pc:spChg>
        <pc:spChg chg="mod topLvl">
          <ac:chgData name="Kafentzis Georgios" userId="0fad1e94-8729-4dd9-a94a-3efaf92f008a" providerId="ADAL" clId="{3CFF4B7D-55FB-4E45-A4D6-93D3A9418B71}" dt="2025-09-23T21:38:45.394" v="146" actId="165"/>
          <ac:spMkLst>
            <pc:docMk/>
            <pc:sldMk cId="79076466" sldId="543"/>
            <ac:spMk id="27" creationId="{129C3B0E-95C0-4F63-6FE7-9D1079D34D37}"/>
          </ac:spMkLst>
        </pc:spChg>
        <pc:spChg chg="del">
          <ac:chgData name="Kafentzis Georgios" userId="0fad1e94-8729-4dd9-a94a-3efaf92f008a" providerId="ADAL" clId="{3CFF4B7D-55FB-4E45-A4D6-93D3A9418B71}" dt="2025-09-23T21:32:29.154" v="55" actId="478"/>
          <ac:spMkLst>
            <pc:docMk/>
            <pc:sldMk cId="79076466" sldId="543"/>
            <ac:spMk id="28" creationId="{0AB59CFD-5133-D6EC-F283-3436E209D540}"/>
          </ac:spMkLst>
        </pc:spChg>
        <pc:spChg chg="mod topLvl">
          <ac:chgData name="Kafentzis Georgios" userId="0fad1e94-8729-4dd9-a94a-3efaf92f008a" providerId="ADAL" clId="{3CFF4B7D-55FB-4E45-A4D6-93D3A9418B71}" dt="2025-09-23T21:40:02.372" v="159" actId="20577"/>
          <ac:spMkLst>
            <pc:docMk/>
            <pc:sldMk cId="79076466" sldId="543"/>
            <ac:spMk id="29" creationId="{0F76EB27-2DEE-C373-B539-AB56F78F4B95}"/>
          </ac:spMkLst>
        </pc:spChg>
        <pc:spChg chg="mod topLvl">
          <ac:chgData name="Kafentzis Georgios" userId="0fad1e94-8729-4dd9-a94a-3efaf92f008a" providerId="ADAL" clId="{3CFF4B7D-55FB-4E45-A4D6-93D3A9418B71}" dt="2025-09-23T21:38:45.394" v="146" actId="165"/>
          <ac:spMkLst>
            <pc:docMk/>
            <pc:sldMk cId="79076466" sldId="543"/>
            <ac:spMk id="30" creationId="{7AFCD2F1-02B8-8EA2-6B2E-3D1C18F81406}"/>
          </ac:spMkLst>
        </pc:spChg>
        <pc:spChg chg="add mod">
          <ac:chgData name="Kafentzis Georgios" userId="0fad1e94-8729-4dd9-a94a-3efaf92f008a" providerId="ADAL" clId="{3CFF4B7D-55FB-4E45-A4D6-93D3A9418B71}" dt="2025-09-23T21:37:34.976" v="132" actId="14100"/>
          <ac:spMkLst>
            <pc:docMk/>
            <pc:sldMk cId="79076466" sldId="543"/>
            <ac:spMk id="36" creationId="{294F5F9C-4ED0-4DD5-DCCD-2C936E667AC3}"/>
          </ac:spMkLst>
        </pc:spChg>
        <pc:spChg chg="add mod">
          <ac:chgData name="Kafentzis Georgios" userId="0fad1e94-8729-4dd9-a94a-3efaf92f008a" providerId="ADAL" clId="{3CFF4B7D-55FB-4E45-A4D6-93D3A9418B71}" dt="2025-09-23T21:37:37.491" v="133" actId="1076"/>
          <ac:spMkLst>
            <pc:docMk/>
            <pc:sldMk cId="79076466" sldId="543"/>
            <ac:spMk id="37" creationId="{61748F02-4D4B-5584-CF43-F260BF89EF47}"/>
          </ac:spMkLst>
        </pc:spChg>
        <pc:spChg chg="add mod">
          <ac:chgData name="Kafentzis Georgios" userId="0fad1e94-8729-4dd9-a94a-3efaf92f008a" providerId="ADAL" clId="{3CFF4B7D-55FB-4E45-A4D6-93D3A9418B71}" dt="2025-09-23T21:35:53.237" v="112" actId="14100"/>
          <ac:spMkLst>
            <pc:docMk/>
            <pc:sldMk cId="79076466" sldId="543"/>
            <ac:spMk id="41" creationId="{C048FC25-3C0F-9D23-3816-C18CF8D22154}"/>
          </ac:spMkLst>
        </pc:spChg>
        <pc:spChg chg="add mod">
          <ac:chgData name="Kafentzis Georgios" userId="0fad1e94-8729-4dd9-a94a-3efaf92f008a" providerId="ADAL" clId="{3CFF4B7D-55FB-4E45-A4D6-93D3A9418B71}" dt="2025-09-23T21:40:10.364" v="162" actId="1076"/>
          <ac:spMkLst>
            <pc:docMk/>
            <pc:sldMk cId="79076466" sldId="543"/>
            <ac:spMk id="43" creationId="{533A55F0-0E3A-3C1D-3D24-A2C6A20C8ABE}"/>
          </ac:spMkLst>
        </pc:spChg>
        <pc:spChg chg="add mod">
          <ac:chgData name="Kafentzis Georgios" userId="0fad1e94-8729-4dd9-a94a-3efaf92f008a" providerId="ADAL" clId="{3CFF4B7D-55FB-4E45-A4D6-93D3A9418B71}" dt="2025-09-23T21:37:23.929" v="129" actId="20577"/>
          <ac:spMkLst>
            <pc:docMk/>
            <pc:sldMk cId="79076466" sldId="543"/>
            <ac:spMk id="44" creationId="{55C0C5DF-333F-9054-47FA-36DFFB193C94}"/>
          </ac:spMkLst>
        </pc:spChg>
        <pc:spChg chg="add mod">
          <ac:chgData name="Kafentzis Georgios" userId="0fad1e94-8729-4dd9-a94a-3efaf92f008a" providerId="ADAL" clId="{3CFF4B7D-55FB-4E45-A4D6-93D3A9418B71}" dt="2025-09-23T21:42:38.167" v="272" actId="20577"/>
          <ac:spMkLst>
            <pc:docMk/>
            <pc:sldMk cId="79076466" sldId="543"/>
            <ac:spMk id="53" creationId="{49561986-A614-B787-0333-DA753A070FD8}"/>
          </ac:spMkLst>
        </pc:spChg>
        <pc:grpChg chg="del mod topLvl">
          <ac:chgData name="Kafentzis Georgios" userId="0fad1e94-8729-4dd9-a94a-3efaf92f008a" providerId="ADAL" clId="{3CFF4B7D-55FB-4E45-A4D6-93D3A9418B71}" dt="2025-09-23T21:38:43.647" v="145" actId="165"/>
          <ac:grpSpMkLst>
            <pc:docMk/>
            <pc:sldMk cId="79076466" sldId="543"/>
            <ac:grpSpMk id="14" creationId="{1C6CE0CF-D250-4DE3-A0E1-5EB033F8B09C}"/>
          </ac:grpSpMkLst>
        </pc:grpChg>
        <pc:grpChg chg="del mod topLvl">
          <ac:chgData name="Kafentzis Georgios" userId="0fad1e94-8729-4dd9-a94a-3efaf92f008a" providerId="ADAL" clId="{3CFF4B7D-55FB-4E45-A4D6-93D3A9418B71}" dt="2025-09-23T21:38:45.394" v="146" actId="165"/>
          <ac:grpSpMkLst>
            <pc:docMk/>
            <pc:sldMk cId="79076466" sldId="543"/>
            <ac:grpSpMk id="15" creationId="{9F039DB4-4FEC-F89E-C778-7C1E6C69F709}"/>
          </ac:grpSpMkLst>
        </pc:grpChg>
        <pc:grpChg chg="add del mod">
          <ac:chgData name="Kafentzis Georgios" userId="0fad1e94-8729-4dd9-a94a-3efaf92f008a" providerId="ADAL" clId="{3CFF4B7D-55FB-4E45-A4D6-93D3A9418B71}" dt="2025-09-23T21:38:42.261" v="144" actId="165"/>
          <ac:grpSpMkLst>
            <pc:docMk/>
            <pc:sldMk cId="79076466" sldId="543"/>
            <ac:grpSpMk id="31" creationId="{82BE50D6-AA08-A53B-E798-B63E2BC4D7A0}"/>
          </ac:grpSpMkLst>
        </pc:grpChg>
        <pc:cxnChg chg="add mod">
          <ac:chgData name="Kafentzis Georgios" userId="0fad1e94-8729-4dd9-a94a-3efaf92f008a" providerId="ADAL" clId="{3CFF4B7D-55FB-4E45-A4D6-93D3A9418B71}" dt="2025-09-23T21:38:29.078" v="143" actId="14100"/>
          <ac:cxnSpMkLst>
            <pc:docMk/>
            <pc:sldMk cId="79076466" sldId="543"/>
            <ac:cxnSpMk id="9" creationId="{29465B9E-D485-C29F-AA52-F8D7834126F2}"/>
          </ac:cxnSpMkLst>
        </pc:cxnChg>
        <pc:cxnChg chg="mod topLvl">
          <ac:chgData name="Kafentzis Georgios" userId="0fad1e94-8729-4dd9-a94a-3efaf92f008a" providerId="ADAL" clId="{3CFF4B7D-55FB-4E45-A4D6-93D3A9418B71}" dt="2025-09-23T21:38:45.394" v="146" actId="165"/>
          <ac:cxnSpMkLst>
            <pc:docMk/>
            <pc:sldMk cId="79076466" sldId="543"/>
            <ac:cxnSpMk id="19" creationId="{95B31AE4-E19B-9501-0DD8-AF8E7380FCE9}"/>
          </ac:cxnSpMkLst>
        </pc:cxnChg>
        <pc:cxnChg chg="mod topLvl">
          <ac:chgData name="Kafentzis Georgios" userId="0fad1e94-8729-4dd9-a94a-3efaf92f008a" providerId="ADAL" clId="{3CFF4B7D-55FB-4E45-A4D6-93D3A9418B71}" dt="2025-09-23T21:38:45.394" v="146" actId="165"/>
          <ac:cxnSpMkLst>
            <pc:docMk/>
            <pc:sldMk cId="79076466" sldId="543"/>
            <ac:cxnSpMk id="20" creationId="{96DBD594-9081-EC09-CBDC-5964E52C0EE4}"/>
          </ac:cxnSpMkLst>
        </pc:cxnChg>
        <pc:cxnChg chg="mod topLvl">
          <ac:chgData name="Kafentzis Georgios" userId="0fad1e94-8729-4dd9-a94a-3efaf92f008a" providerId="ADAL" clId="{3CFF4B7D-55FB-4E45-A4D6-93D3A9418B71}" dt="2025-09-23T21:38:45.394" v="146" actId="165"/>
          <ac:cxnSpMkLst>
            <pc:docMk/>
            <pc:sldMk cId="79076466" sldId="543"/>
            <ac:cxnSpMk id="21" creationId="{53947774-4AF5-1E86-3A89-CC125B9BEE42}"/>
          </ac:cxnSpMkLst>
        </pc:cxnChg>
        <pc:cxnChg chg="del mod topLvl">
          <ac:chgData name="Kafentzis Georgios" userId="0fad1e94-8729-4dd9-a94a-3efaf92f008a" providerId="ADAL" clId="{3CFF4B7D-55FB-4E45-A4D6-93D3A9418B71}" dt="2025-09-23T21:39:44.559" v="154" actId="478"/>
          <ac:cxnSpMkLst>
            <pc:docMk/>
            <pc:sldMk cId="79076466" sldId="543"/>
            <ac:cxnSpMk id="22" creationId="{0BCB7EA3-DC52-2F93-0E3B-6FB8C8DCF8A4}"/>
          </ac:cxnSpMkLst>
        </pc:cxnChg>
        <pc:cxnChg chg="del mod topLvl">
          <ac:chgData name="Kafentzis Georgios" userId="0fad1e94-8729-4dd9-a94a-3efaf92f008a" providerId="ADAL" clId="{3CFF4B7D-55FB-4E45-A4D6-93D3A9418B71}" dt="2025-09-23T21:39:43.444" v="153" actId="478"/>
          <ac:cxnSpMkLst>
            <pc:docMk/>
            <pc:sldMk cId="79076466" sldId="543"/>
            <ac:cxnSpMk id="23" creationId="{FFE9AA2A-DFC3-7CD8-3154-4444FCF2A914}"/>
          </ac:cxnSpMkLst>
        </pc:cxnChg>
        <pc:cxnChg chg="add mod">
          <ac:chgData name="Kafentzis Georgios" userId="0fad1e94-8729-4dd9-a94a-3efaf92f008a" providerId="ADAL" clId="{3CFF4B7D-55FB-4E45-A4D6-93D3A9418B71}" dt="2025-09-23T21:36:20.977" v="117" actId="208"/>
          <ac:cxnSpMkLst>
            <pc:docMk/>
            <pc:sldMk cId="79076466" sldId="543"/>
            <ac:cxnSpMk id="33" creationId="{75E58A8A-7907-5EBA-C13D-C0BB03755F47}"/>
          </ac:cxnSpMkLst>
        </pc:cxnChg>
        <pc:cxnChg chg="add mod">
          <ac:chgData name="Kafentzis Georgios" userId="0fad1e94-8729-4dd9-a94a-3efaf92f008a" providerId="ADAL" clId="{3CFF4B7D-55FB-4E45-A4D6-93D3A9418B71}" dt="2025-09-23T21:37:55.934" v="136" actId="14100"/>
          <ac:cxnSpMkLst>
            <pc:docMk/>
            <pc:sldMk cId="79076466" sldId="543"/>
            <ac:cxnSpMk id="38" creationId="{47D934B9-17B0-F74C-1605-0F6F0926D775}"/>
          </ac:cxnSpMkLst>
        </pc:cxnChg>
        <pc:cxnChg chg="add del mod">
          <ac:chgData name="Kafentzis Georgios" userId="0fad1e94-8729-4dd9-a94a-3efaf92f008a" providerId="ADAL" clId="{3CFF4B7D-55FB-4E45-A4D6-93D3A9418B71}" dt="2025-09-23T21:39:45.802" v="155" actId="478"/>
          <ac:cxnSpMkLst>
            <pc:docMk/>
            <pc:sldMk cId="79076466" sldId="543"/>
            <ac:cxnSpMk id="51" creationId="{86954F57-3065-C420-D17E-0F1EFB57F7A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079A3-B7B8-4BA5-BEB1-58F5B5AD0B00}" type="datetimeFigureOut">
              <a:rPr lang="el-GR" smtClean="0"/>
              <a:t>1/10/2025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3F43-8038-426E-9A75-5E1A60594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13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6:42:36.5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09-24T06:43:13.363"/>
    </inkml:context>
  </inkml:definitions>
  <inkml:trace contextRef="#ctx0" brushRef="#br0">20043 10786 947 0,'1'-3'444'0,"6"-1"-186"0,13 14-121 0,8 6-41 15,17 21-45 1,3 8-16-16,0 10-24 0,-6 3-4 16,-15 6-1-16,-7 1 2 15,-9-10 4-15,-3-2-17 0,-3-17-92 31,2-6-57-31,-5-12-291 16</inkml:trace>
  <inkml:trace contextRef="#ctx0" brushRef="#br0" timeOffset="442.6259">20134 10738 582 0,'-7'2'310'16,"-4"2"-82"-16,-4 15-118 16,-2 7-38-16,1 9-44 15,2 1-10-15,2-4-13 16,1-5 0-16,8-12-2 16,2-4-2-16,4-11 63 15,3-5 21-15,-1-12 29 16,-1-2 13-16,-1-4-42 15,0-1-15-15,2 1-21 16,0-1-10-16,0 5-16 16,2 2-2-16,0 6-6 15,-1 5-2-15,7 5-8 16,0 2-8-16,15 6-7 0,8 4 0 16,17 5 5-16,8 2-40 15</inkml:trace>
  <inkml:trace contextRef="#ctx0" brushRef="#br0" timeOffset="1014.159">20693 10915 585 0,'-8'-2'332'16,"-14"2"-44"-16,1 1-86 16,0 8-84-1,0 4-34-15,8 9-49 0,4 2-17 16,10 3-17 0,5 2-1-16,11-2-1 15,7 3 2-15,10-9 12 0,4-7 10 16,2-14 18-16,-1-12 6 0,-4-11 0 15,-9-8 17 1,-13-12-4-16,-8-2 1 0,-23-6 20 16,-10-8-11-1,-25-2-1-15,-6 2-2 16,-1 13-25-16,6 13-13 16,21 27-24-16,10 7-10 0,16 11-16 15,11 6-2-15,12 0 6 16,9 2 8-16,10-4 9 15,0-2 1-15,4-7-17 16,1-3-71-16,0-5-224 16</inkml:trace>
  <inkml:trace contextRef="#ctx0" brushRef="#br0" timeOffset="6831.8758">19902 11519 355 0,'3'0'219'16,"-3"-1"-38"-16,4-2-50 15,-4 3-24-15,0-1-42 16,0 0-16-16,0-1-22 16,0 2-5-16,-1 0-9 15,0 0-2-15,0 0 3 0,0 0 2 0,-1 0 5 32,1 0 5-32,0 3 12 15,-1 2 7-15,0 0 6 16,-1 5 0-16,-4 27-6 15,7-25-4-15,3 2-5 0,-3-3-2 16,-2 2-3-16,-2-3-3 16,0 0-6-16,0 0-2 15,0 3-6-15,3 4-1 16,-3 0-3-16,-2 0 0 16,-5 0 2-16,0-6 2 15,1 3 1-15,-1-3 1 0,-2 1-3 16,0 2-1-16,-7 0-3 15,-1 1-2-15,2 0-2 16,0 0 0-16,2 0 0 16,2-5 0-16,2 2-1 15,-2-2 0-15,3 0-1 16,-3 3 0-16,0-4-1 16,0 2 1-16,0-2 0 15,4-1 0-15,-1 0 1 16,4 1 0-16,-2 0 2 15,-2-1 0-15,1-1 1 16,-1 0-1-16,1-2 2 16,0 1 2-16,-2-2 4 0,1 0 3 15,-1-1 3-15,0-1 0 16,-2-2-1-16,-3 2-1 16,-1-1-5-16,-1 1-2 15,2 0-5-15,-2-2-1 0,3 3-2 16,-2-3 0-1,2 3 0-15,-1-1 0 16,-1-2 0-16,2 4 1 16,1-5 0-16,1-2 0 0,4 3-1 15,-2-2-1-15,0 1 0 16,-1 2 0-16,1-2-1 16,0 0 1-16,1-1-1 15,2-2 1-15,-3 1 1 16,5-1 0-16,-2 0 1 15,1-1-1-15,5 2-1 16,-2-2-1-16,3 1 0 16,-1 1 0-16,-1-3 0 15,0 3 1-15,-3-3 0 16,5 0 1-16,-4-3 0 0,0 1-1 16,4 1-2-1,-2-1 0-15,3 3 0 0,2 0 0 16,-1 1 0-16,1 3 0 15,-1 0-1-15,0 0 0 16,0-1 0 0,0 2-1-16,0 0-1 15,-1 0 0-15,1 0 0 0,0 0-1 0,0 0-2 32,0 2 0-32,-4 15 1 0,1 27 1 15,10-29 2-15,4 3 0 16,-5-3 2-16,1 4 0 15,-5-4 1-15,-1-2 1 16,2-1-1-16,-2-3 0 0,-2 2 1 16,0-2-1-1,1-2 0-15,-1-3 1 0,3-4 1 16,5 0 3-16,-6-1 3 16,0 0 1-16,-2 0 0 15,0-19-2-15,-6-33-3 16,3 32-1-16,3-4-3 15,-3-1-1-15,3 4-1 0,2 0-2 16,2 4 0 0,1 4-2-16,4 0 0 0,1 1 0 15,3 5 1 1,4 3 1-16,4 5 0 16,-2 0 0-16,10 0 3 15,4 3-66-15</inkml:trace>
  <inkml:trace contextRef="#ctx0" brushRef="#br0" timeOffset="7671.6531">20008 12102 471 0,'4'-4'270'0,"3"-6"-37"15,-3 2-36-15,0 2-50 16,-4-4-16-16,-2 3-23 16,-3 1-13-16,-10-4-30 0,-1 7-13 15,-6 1-23-15,-2 2-9 16,-6 6-12-16,-4-1-4 16,-3 2-5-16,3-1-4 15,5 9-4-15,7 2-2 16,11 8-5-16,2 3 0 15,14 1 2-15,4 0 3 0,11 0 6 16,5-5 3-16,9-8 4 16,-2-5 2-1,0-8 4-15,-5-3 2 0,-10-6 2 16,-1-2 1-16,-7-6 3 16,-2-1 0-16,-7 2-3 15,-3-1-3-15,-10 5-8 16,1 2-2-16,5 7-6 15,-4 1 0-15,3 5-3 16,4 4 0-16,-6 5 0 16,7 5-1-16,-1 8 1 15,0 7 2-15,7 13 3 16,-2 2 0-16,6 6 3 16,-4-3-1-16,-2-5 22 0,-1-6 10 15,0-10 35 1,3-4 16-16,-3-9-7 15,3-2-2-15,-2-5-23 16,1-2-9-16,3-7-5 0,-3-1-1 16,1-4-6-16,-3 1-6 15,0 0-144-15,-1 0-408 16</inkml:trace>
  <inkml:trace contextRef="#ctx0" brushRef="#br0" timeOffset="24359.3371">1904 8966 374 0,'-10'-7'249'0,"-4"-1"-16"0,-6-3-65 16,1 8-26-1,7 5-58-15,0 5-28 16,8 7-39-16,0 1-12 16,4 2-8-16,0-4-3 15,4 2 1-15,7 0 4 0,6-1 8 16,8 0 9 0,6-5 14-16,-5-8 5 15,-3-2 10-15,0-6 10 0,-10-3 18 16,-1-1 10-16,-12-6 10 15,-3 2-4-15,-13-5-12 16,-6 0-10-16,-7 3-19 16,-2 2-13-16,0 7-22 15,8 7-11-15,9 6-11 16,5 5-2-16,6 8-1 16,1 1 2-16,2-2 1 15,0 0 1-15,6-1 3 16,3-5 1-16,8 4 3 15,6-4 1-15,3-10 2 16,3-1 3-16,-4-12 3 16,-2 1 2-16,-4-4 1 15,-8-5 0-15,-4 3 1 16,-7-2 0-16,-4 4 8 0,-9-2 4 16,-4 1 0-16,-5 4-4 15,-5 4-14-15,3 8-6 0,0 8-6 16,2 3-2-1,6 8 1-15,4-4-1 16,7 3 1-16,5 0 1 16,6-5 1-16,6 1 2 0,5-3 3 15,3 0 1 1,4-6 2-16,0-1 2 0,3-8 3 16,-5-4 1-16,-4-4 1 0,-3-1 0 15,-7-1-1-15,0 3 1 16,-11 0-2-1,-5 0 0-15,-10 4-2 0,-6 0-1 16,-3 6-3 0,-5 2-1-16,4 6-3 15,0 1-2-15,11 3-3 16,3 2 0-16,7 1-1 16,7-1-1-16,9 3 2 15,5-4 3-15,11 0 4 0,0-5 2 16,5-7 4-1,1-1 0-15,-8-7 5 16,-3-3 2-16,-14-6 3 0,-5 1 3 0,-3 1 17 31,-6 7 3-31,-9 4 3 16,-5 4-1-16,-5 4-17 16,5 0-7-16,12 3-13 0,3-1-4 15,8-4-4-15,4 1 8 16,9-3-175-16,2 2-392 15</inkml:trace>
  <inkml:trace contextRef="#ctx0" brushRef="#br0" timeOffset="32886.8702">19731 10180 250 0,'1'2'109'0,"-1"-2"-36"16,0 0 4-16,0 0 20 16,16 5 16-16,38 4 18 15,-24-16 3-15,3-2-7 16,3-3-12-16,-12 2-26 16,-3 0-4-16,-8 0-3 0,-12 0-1 15,-6-4-13 1,-4-1-11-16,-17-2-26 0,-2 1-10 15,-8 3-13-15,-4 0-6 16,5 9-10 0,6 5-8-16,11 14-5 0,3 6 0 15,9 16 4-15,4 5 5 16,3 10 4-16,6 7 3 16,0-5 5-1,2-2 4-15,3-9 32 0,-2-9 8 16,2-11 8-16,-4-8-2 0,-1-13-24 15,1 1-6-15,-4-10-72 16,1-3-127 0</inkml:trace>
  <inkml:trace contextRef="#ctx0" brushRef="#br0" timeOffset="33351.3603">19936 10348 553 0,'2'-3'286'15,"2"-3"-78"1,2 0-81-16,2 0-24 16,1-3-33-16,1-2-16 0,-2-1-24 0,4 1-5 31,-8 3 0-31,2 3 4 15,0 1 7-15,-6 4 1 16,2 2 3-16,-2-2 0 0,0 0 6 16,0 5 4-1,0 20 0-15,2 32-6 0,5-28-8 16,0 2-5-16,1-5-11 16,0-10-3-16,0-5-8 15,4-4-3-15,-3-7-72 16,1 0-129-16</inkml:trace>
  <inkml:trace contextRef="#ctx0" brushRef="#br0" timeOffset="34659.015">17866 11961 391 0,'1'0'190'16,"8"3"-62"-16,0 1-22 0,7-3-19 16,1-1-13-16,6-1-21 15,6 0-9-15,1 0-13 16,-2-6-3-16,-10-5 2 16,-3-3 6-16,-7-2 13 15,5 1 6-15,-6-2 13 16,-7-1 6-16,-9-3 4 15,-4 0-2-15,-7 2-8 16,-3 3-10-16,-7 8-22 16,-3 3-9-16,-6 8-20 15,8 8-9-15,7 8-11 16,6 6-5-16,13 6-3 16,4 7 1-16,7 7 8 0,1-4 7 15,3 5 9 1,0-2 7-16,-5-3 35 15,1 3 10-15,-5-7 12 16,0-5 0-16,2-9-32 16,1-6-12-16,7-9-67 15,-2-6-89-15</inkml:trace>
  <inkml:trace contextRef="#ctx0" brushRef="#br0" timeOffset="35187.8518">18048 12109 463 0,'4'-8'231'0,"4"-5"-62"15,2-3-26-15,7 4-36 16,-2 8-11-16,2 4-17 16,0 5-5-16,-2 5-11 15,-3 1-4-15,-10 4-13 16,-4 0-6-16,-11 5-7 0,-3 0-6 16,-5-1-10-1,0 0-6-15,4-5-5 0,5-1-3 16,12-4-3-16,0-2-4 15,5-3 1-15,2-4-1 16,5 0 4-16,1-4 2 16,7 2 13-16,1 1 6 0,1 1 6 15,0 2-2-15,-4 1-9 16,-1 2-7 0,-4 0-167-16</inkml:trace>
  <inkml:trace contextRef="#ctx1" brushRef="#br0">4268 10900 0</inkml:trace>
  <inkml:trace contextRef="#ctx0" brushRef="#br0" timeOffset="37469.2022">2575 9120 439 0,'7'7'261'0,"9"5"-14"15,7 0-30-15,6-3-52 16,4-5-33-16,-2-5-57 16,1-4-16-16,-12-8-20 15,-7-6-2-15,-9-10-5 16,-6 0-4-16,-11-3-8 0,-3 1-4 16,-10 6-5-16,-3-1-3 15,1 17-8 1,1 8-4-16,3 15-7 15,3 5-2-15,1 9 0 16,6 5 0-16,6 10-6 16,5 11 1-16,6 14 10 15,7 8 16-15,9 1 27 0,1-6 4 16,0-13 1-16,-4-12-15 16,-2-19-14-16,-1-8-1 0,-2-16-71 15,-2-6-91 1</inkml:trace>
  <inkml:trace contextRef="#ctx0" brushRef="#br0" timeOffset="37784.2745">2909 9384 610 0,'10'-8'293'0,"10"-9"-103"15,-2-3-62-15,-4-4-50 16,-1 3-14-16,-7 1-2 16,-2 2 9-16,-4 13-6 15,-5 5-9-15,-1 15-25 16,-5 7-12-16,6 14 3 15,0 5 1-15,5 3-2 0,6-2-5 16,2-5-8-16,3-8-1 16,6-9-52-16,-1-9-102 15</inkml:trace>
  <inkml:trace contextRef="#ctx0" brushRef="#br0" timeOffset="38028.1746">3274 9101 999 0,'13'0'405'0,"21"0"-255"15,8 0-53-15,14 0-47 16,-3 3-17-16,-7 0-20 16,-6-1-44-16,-4-2-387 15</inkml:trace>
  <inkml:trace contextRef="#ctx0" brushRef="#br0" timeOffset="38238.3748">3349 9248 792 0,'13'3'370'16,"22"4"-156"-16,6-4-27 0,1-2-72 15,0 0-28 1,-6-1-48-16,-4 0-11 15,-2 0-166-15</inkml:trace>
  <inkml:trace contextRef="#ctx0" brushRef="#br0" timeOffset="38999.0323">4123 8979 351 0,'2'-2'200'16,"9"8"-5"-16,1 13-36 0,8 19-50 16,3 10 3-1,-1 17-30-15,3 7-15 0,-2 4-19 16,-2-2-11-16,2-17-12 15,-3-18 51-15,-3-25 23 16,0-11 22-16,1-22 18 16,-2-14-48-16,-6-20-22 15,3-18-20-15,-13-18-17 16,1-6-6-16,-6-30-8 16,-4 0-6-16,3 5-7 15,1 9-2-15,5 40-3 16,-2 19 1-16,2 29-6 15,0 12-6-15,6 14 32 0,13 6-153 16</inkml:trace>
  <inkml:trace contextRef="#ctx0" brushRef="#br0" timeOffset="39698.2349">4561 8517 134 0,'-10'-1'71'0,"-18"-9"23"15,8 6 13-15,7 4 25 16,3-4-8-16,15 5-14 0,11 1-6 16,33 3-16-16,13 1 6 15,52-2-8-15,23-1-1 16,53-2-4-16,26-2-7 15,30-3-26-15,16 3-13 16,-1-1-14-16,-5 2-6 16,-35-2-1-16,-33 1-2 0,-67 1-1 15,-30 1-1 1,-53 9-5-16,-15-1 1 0,-13-4 2 16,-9-2 5-16,-5-3 6 15,-3-3 0-15,-3-1-4 16,-4-4-4-16,-1-1-6 15,4 1 0-15,-3 1-3 16,5 1-2-16,3 4-5 16,2 2-4-16,7 10-6 15,2 10 0-15,1 17 6 16,2 11 3-16,4 12 8 16,-3 1 3-16,7-4-76 15</inkml:trace>
  <inkml:trace contextRef="#ctx0" brushRef="#br0" timeOffset="40235.0458">4713 9060 661 0,'1'-1'388'16,"-1"-5"-96"-16,15 11-122 15,12 7-51 1,22 11-63-16,16 10-6 16,-7 10-18-16,-4 4-7 15,-15 7-14-15,-9-3-4 16,-7-14-72-16,-2-5-86 15</inkml:trace>
  <inkml:trace contextRef="#ctx0" brushRef="#br0" timeOffset="40410.665">5124 9026 606 0,'-13'1'347'15,"-7"0"-39"-15,-7 8-153 16,-1 7-33-16,-4 8-33 0,-2 7-17 15,-7 9-32-15,-4 3-12 16,0 3-17 0,1-2-3-16,18-9-59 15,7-6-116-15</inkml:trace>
  <inkml:trace contextRef="#ctx0" brushRef="#br0" timeOffset="40744.3105">5338 9425 539 0,'-3'-8'279'16,"-1"-11"-70"-16,-3 4-54 0,-8-2-45 15,-1 0-15-15,-9 4-25 16,-2 5-13-16,7 10-30 16,1 9-14-16,9 13-16 15,3 6-4-15,9 5 0 16,3 1 3-16,7-10 5 16,9-6 11-16,9-6 43 15,5-12 12-15,0-3 13 16,-5-10-1-16,-10-10-36 15,-7-2-16-15,-10-8-333 16</inkml:trace>
  <inkml:trace contextRef="#ctx0" brushRef="#br0" timeOffset="41132.2462">5254 8856 488 0,'-6'-18'314'0,"-3"-11"-10"16,14-1-128-16,5 2-18 15,16 8-38-15,9 1-20 16,9 15-31-16,-3 4-20 0,-4 13-30 16,-14 6-9-16,-22 13-4 15,-6 5-1-15,-24 9 1 16,-2 3 1-16,3-13 0 16,3-4-2-16,20-15-2 15,7-7 0-15,17-6-1 16,11-4-1-16,8 1 0 15,5-1-1-15,-5 5-73 16,-4 3-110-16</inkml:trace>
  <inkml:trace contextRef="#ctx0" brushRef="#br0" timeOffset="41391.41">5734 9065 770 0,'0'-5'387'16,"0"-2"-146"-16,0 6-73 0,0 12-97 16,2 6-22-1,4 14-12-15,2 7-1 16,1 6-14-16,0 1-6 0,2-4-6 0,-5-5-2 15,2-12-4 1,-2-6-46-16,-6-11-237 16</inkml:trace>
  <inkml:trace contextRef="#ctx0" brushRef="#br0" timeOffset="41535.2371">5609 9249 637 0,'10'-4'358'15,"9"-2"-78"-15,15-1-131 16,13 3-44-16,7 1-62 0,1 1-18 16,-5 2-53-16,-3 1-97 0</inkml:trace>
  <inkml:trace contextRef="#ctx0" brushRef="#br0" timeOffset="41982.8766">6152 9107 385 0,'-6'0'249'0,"-2"8"0"15,1 3-121 1,7 11-70-16,6 2-10 0,6 0 11 15,4-2 5-15,8-3 5 16,0-4-4-16,6-12-10 16,-1-5-6-16,-5-14-9 15,-1-6-4-15,-3-6-9 16,-2 2-2-16,-7-4-8 16,-3 0-1-16,-8 4-5 15,3 11-3-15,1 15-8 16,-2 5-1-16,1 15-1 15,-3-1 1-15,8 18 3 16,4 9 1-16,-3 15 0 16,2 10 1-16,-10 7 6 15,-7-4 12-15,-11-12 35 16,-8-9 10-16,-13-22 9 16,0-5-8-16,-1-18-24 0,-2-11-9 15,12-10-20-15,12-11-10 16,6-8-131-16,20-4-118 0</inkml:trace>
  <inkml:trace contextRef="#ctx0" brushRef="#br0" timeOffset="42288.5631">6626 9384 405 0,'-4'-4'245'16,"-4"-3"10"-16,-5-1-31 15,-9-1-30 1,-3 2-29-16,2 4-74 16,5 4-33-16,8 11-47 15,0 5-9-15,10 11 0 16,5 1 3-16,8 1 6 0,6-1 3 15,7-13 7-15,-1-2 3 16,3-16 4-16,-3-7-1 16,-3-7-4-16,-5-12 0 0,-9-9-222 15</inkml:trace>
  <inkml:trace contextRef="#ctx0" brushRef="#br0" timeOffset="42723.0422">6458 8705 659 0,'-4'-7'359'31,"-3"-3"-98"-31,11 2-86 16,3 0-30-16,12 3-50 16,5 3-18-16,13 2-31 15,11 5-13-15,-5 1-15 16,-6 4-5-16,-18 7-3 15,-12 3-2-15,-24 4 0 16,-6 5 1-16,-8 4-1 16,-2-1-2-16,16-2-1 15,6-5-2-15,17-10-1 16,9-4 1-16,8-7 1 0,8-4 0 16,6 0-1-16,1-3 0 15,-1 1-2-15,-5 2 0 16,-13-1-218-16</inkml:trace>
  <inkml:trace contextRef="#ctx0" brushRef="#br0" timeOffset="47551.5558">7250 9156 344 0,'9'1'216'0,"5"2"-2"0,17 1-85 15,3 0-12 1,16-3-41-16,5 0-26 16,8 2-28-16,-5 1-4 0,-14 4-105 15,-12 2-79 1</inkml:trace>
  <inkml:trace contextRef="#ctx0" brushRef="#br0" timeOffset="47726.2182">7254 9291 563 0,'4'1'314'15,"14"3"-19"-15,14 2-75 16,17 0-50 0,11 1-28-16,4 0-69 15,1-1-23-15,-5 1-79 16,-11-1-144-16</inkml:trace>
  <inkml:trace contextRef="#ctx0" brushRef="#br0" timeOffset="48522.2702">7974 9056 653 0,'11'16'254'16,"13"23"-157"-16,-1 6-18 16,2 5 14-16,-2 3 2 15,-4-6-15-15,1-7-5 16,-4-11-18-16,-1-9 4 0,-2-24 21 16,-1-8-2-1,0-28-8-15,-3-11-14 16,-7-15-31-16,-2-11-6 15,-8-24-4-15,-3-6-5 16,2 3-11-16,-1 12-1 0,5 27-7 16,2 21-3-16,1 16 2 15,3 5-3-15,11 17-1 16,6 5 0-16,17 1 2 0,8 3 3 16,19 3 4-1,9-5 0-15,34-1-12 0,17 0-33 16,36-2-25-1,20-2-6-15,13 1-12 0,-16-8 31 16,-1-2 27 0,-25 1 8-16,-45 2 26 15,-4 4 4-15,-50 6 7 16,-11 0 2-16,-17 4 0 16,-10 0-1-16,-9-3-6 15,-1 2 1-15,-2 4 0 0,0-7 1 16,0 0-5-16,4 19-3 15,13 50-3-15,-8-13 0 0,-4 8 4 32,0 4 11-32,1-8-201 0</inkml:trace>
  <inkml:trace contextRef="#ctx0" brushRef="#br0" timeOffset="49025.7393">8375 9164 554 0,'7'-10'274'16,"8"-10"-97"-16,3 1-28 16,-4-1-38-16,-1 0-12 15,-2-2-8-15,-2 2-4 16,-4 1-17-16,0 5-7 16,-4 11-23-16,2 3-13 0,3 20-16 15,4 6-8 1,5 11-2-16,0 3 0 15,3 0 1-15,-6-4 0 16,-2-4 1-16,-4-8 4 0,-3-9-92 16,0-6-85-16</inkml:trace>
  <inkml:trace contextRef="#ctx0" brushRef="#br0" timeOffset="49309.7">8575 8824 519 0,'2'-10'272'16,"15"-12"-54"0,6 2-35-16,13 7-56 15,7 4-18-15,-8 10-49 0,-3 5-22 16,-16 7-24-16,-16 6-3 15,-17 7-2-15,-12 2 2 16,-4 4-1-16,4-1-3 16,19-7-2-16,13-3 0 15,23-11 0-15,12-5 0 16,9-2-44-16,5-2-70 16</inkml:trace>
  <inkml:trace contextRef="#ctx0" brushRef="#br0" timeOffset="49543.3926">9015 9051 858 0,'0'-2'381'0,"0"2"-199"15,3 1-66-15,-3-1-78 16,5 9-15-16,0 21-8 0,40 34-5 16,-28-26-2-1,-4-4-1-15,-2-8-50 0,-2-4-92 0</inkml:trace>
  <inkml:trace contextRef="#ctx0" brushRef="#br0" timeOffset="49700.3993">8880 9160 717 0,'9'-5'315'0,"24"-1"-161"15,11 0-52 1,21 5-49-16,4 0-21 0,-5 2-39 16,-1 3-87-16</inkml:trace>
  <inkml:trace contextRef="#ctx0" brushRef="#br0" timeOffset="49953.3923">9387 9188 254 0,'2'-7'208'0,"8"-6"53"16,1-5-57-16,3-4-67 0,3 2-20 0,-1-3-39 31,-3 0-6-31,-4 4-3 16,-3 2 11-16,-6 6 27 15,-2 7-10-15,-3 7-26 16,0 10-21-16,7 12-39 16,1 8-1-16,6 5 0 15,3 2 2-15,1 7-3 16,0-2-1-16,0-2 0 16,-6-9-3-16,7-16-77 15,-3-11-123-15</inkml:trace>
  <inkml:trace contextRef="#ctx0" brushRef="#br0" timeOffset="50247.2653">9499 8832 554 0,'6'-7'302'0,"10"-8"-49"15,9 1-73-15,19 5-82 16,7 2-20-16,-3 10-37 16,-5 2-15-16,-20 8-5 15,-15 3 8-15,-17 8 11 16,-9 4 2-16,-9 1 7 16,0-1 4-16,11-9-6 15,7-3 0-15,18-5-9 16,7-7-15-16,14 1-9 0,2-5-3 15,2-1-54 1,-8 1-74-16</inkml:trace>
  <inkml:trace contextRef="#ctx0" brushRef="#br0" timeOffset="50557.5729">10249 9038 530 0,'12'2'297'15,"16"0"-23"1,11 1-109-16,10 0-56 16,4-2-32-16,2-1-43 0,-7 0-15 15,-7 0-8-15,-5 3-44 16,-14 0-190-16</inkml:trace>
  <inkml:trace contextRef="#ctx0" brushRef="#br0" timeOffset="50734.828">10264 9145 592 0,'7'4'340'31,"8"1"-48"-31,13-3-89 0,15 2-27 16,6-4-45-16,6 0-34 15,2 0-49-15,-5 0-16 16,-10 3-58-16,-8 0-112 15</inkml:trace>
  <inkml:trace contextRef="#ctx0" brushRef="#br0" timeOffset="51399.0538">10875 8973 549 0,'15'12'257'16,"8"8"-95"-16,5 11-47 16,-1 7 1-16,-4 1-2 15,-1 3-14-15,-9-7-25 16,-2-4-8-16,-4-12-22 16,-4-8 0-16,2-15-4 15,-2-9-4-15,1-13-6 16,-1-7-8-16,-3-17-10 15,-5-5-1-15,-4-21-1 16,-6-7-2-16,7-2-3 16,4 6-3-16,6 19-4 0,8 16-2 15,1 18-6-15,4 6-2 16,5 10-2-16,9 4-1 16,12 6 4-16,5 1 3 15,17 6 3 1,12 1 1-16,21 0 2 15,6 1 0-15,-1-4 1 0,-5-4 3 0,-23-2-75 16,-12-4-37 0,-24 3-135-16,-18 2-123 15</inkml:trace>
  <inkml:trace contextRef="#ctx0" brushRef="#br0" timeOffset="51866.7575">11251 8939 457 0,'0'-8'285'16,"-1"-8"-25"-16,7-1-126 16,8 0-30-16,14 0-24 15,10 4-2-15,17 6-9 16,1 6-4-16,0 14-18 16,-6 8-9-16,-22 8 1 15,-18 2 1-15,-32 1-2 0,-17 2-1 0,-17-2-11 16,-3-2-8-1,8-3-8-15,13-3-2 16,17-7-1-16,11-1-2 16,16-9 5-16,11-1 3 15,21-4 9-15,8-2 2 16,14 1-2-16,0 0-2 0,-2-1-7 16,-5-1-2-1,-19-1-1-15,-7 0-2 0,-18 1-1 16,-7-1-3-16,-4 4-57 0,-7 0-81 15</inkml:trace>
  <inkml:trace contextRef="#ctx1" brushRef="#br0">9966 19044 0,'0'0'0</inkml:trace>
  <inkml:trace contextRef="#ctx0" brushRef="#br0" timeOffset="58793.1865">2622 10421 332 0,'-5'11'183'16,"-4"11"-52"-16,7 7-29 15,2 4-17-15,8 2-15 16,6 0-5-16,5-7-3 15,4-2-1-15,11-10-2 16,0-8-1-16,4-16 14 0,-2-9 17 16,-12-17 22-16,-2-6 10 15,-21-15-2-15,-7-10-20 16,-18-11-37-16,-9-4-17 16,-15 4-27-16,-1 12-9 15,-2 28-5-15,0 13-3 16,4 26-8-16,4 11-8 15,17 14-14-15,11 9-1 16,30 12 7-16,14 1 5 0,20-5 14 16,17-7 4-16,20-17-42 15,11-9-79-15</inkml:trace>
  <inkml:trace contextRef="#ctx0" brushRef="#br0" timeOffset="59018.3212">3270 10337 891 0,'9'0'351'16,"19"0"-228"-16,11 0-59 15,20 0-28-15,-5 2-11 16,-10-1-39-16,-12-1-87 0</inkml:trace>
  <inkml:trace contextRef="#ctx0" brushRef="#br0" timeOffset="59187.0588">3268 10485 765 0,'4'5'357'0,"17"1"-148"16,14 3-26-16,18-3-53 15,5-2-33-15,-6 4-46 0,-6-3-6 16,-11-2-493 0</inkml:trace>
  <inkml:trace contextRef="#ctx0" brushRef="#br0" timeOffset="59707.5326">4071 10081 998 0,'-1'-1'440'0,"0"4"-229"15,-5 9-60-15,-4 17-95 16,-1 12-20-16,3 23-20 16,0 12-8-16,9 12-6 15,7-3 2-15,14-18-1 16,7-14-1-16,17-22 2 16,-1-11 1-16,-1-16 1 15,-1-8-28-15,-19-13-112 16,-2-3-108-16</inkml:trace>
  <inkml:trace contextRef="#ctx0" brushRef="#br0" timeOffset="59866.2099">3944 10339 757 0,'-1'3'355'16,"5"3"-118"-16,6 2-39 0,19 1-59 15,7 0-32 1,21-4-67-16,4 1-16 0,0-4-73 15,3 1-114-15</inkml:trace>
  <inkml:trace contextRef="#ctx0" brushRef="#br0" timeOffset="60141.1363">4596 10353 577 0,'0'11'394'0,"-4"10"27"15,-5 3-208 1,-5 0-30-16,-3 1-73 15,-3-6-33-15,1-6-39 16,-4-3-11-16,-9-7-13 0,5-5 1 16,1-4-43-1,7-8-25-15,11-5-39 0,3 1-8 16,11-4 31-16,7 5 21 16,10 5 30-16,2 4 7 15,5 13 12-15,0 4 7 16,2 7 13-16,-1 9 2 0,1 3-3 15,-6 0-4 1,-4-2-1-16,-5-7-62 16,-5-8-292-16</inkml:trace>
  <inkml:trace contextRef="#ctx0" brushRef="#br0" timeOffset="60438.1452">4719 10359 653 0,'9'-4'347'0,"12"-3"-71"15,3 8-53-15,5 17-83 0,-4 5-22 16,-10 9-49 0,-4 3-11-16,-16-4-17 15,-4-4-10-15,2-11-13 16,-1-2-3-16,8-10 0 16,3-8-5-16,9-14-2 15,3-12-3-15,6-9-4 0,1-3-1 16,3 10-1-16,-2 7-2 0,-3 13-3 15,-1 11 0 1,-7 12 2 0,2 14 2-16,-6 7 3 15,0 5 1-15,-1-6 1 0,-6-6-12 16,8-4-134-16,-7-11-110 16</inkml:trace>
  <inkml:trace contextRef="#ctx0" brushRef="#br0" timeOffset="60638.9376">4972 10198 850 0,'5'-2'418'15,"7"-3"-146"-15,11 0-126 16,7 3-44-16,7 2-49 15,0 0-21-15,-2 3-44 0,-8-2-69 16,-4-2-251-16</inkml:trace>
  <inkml:trace contextRef="#ctx0" brushRef="#br0" timeOffset="60817.124">5335 10053 883 0,'1'-9'433'0,"0"-11"-154"15,0 5-56-15,0 8-85 0,-1 6-38 16,0 10-46-16,1 7-16 0,4 17-20 31,2 0 2-31,3 6-3 0,5 1-1 16,-2-9-18-16,-4-1-94 16</inkml:trace>
  <inkml:trace contextRef="#ctx0" brushRef="#br0" timeOffset="61471.1158">5672 10589 650 0,'4'2'245'16,"5"3"-140"-16,41 0-26 0,21-3 3 16,40-2 3-1,24 1-18-15,24-3-29 16,11-1-4-16,11 1-5 16,-11 2-10-16,-31-3-1 15,-21 0-9-15,-55-1-68 16,-21 0-35-16</inkml:trace>
  <inkml:trace contextRef="#ctx0" brushRef="#br0" timeOffset="61916.0054">6107 9991 364 0,'-1'7'227'15,"-1"1"2"-15,2 14-100 16,3 6-25-16,7 7-12 16,5 1-6-16,11-3-12 15,4-3-4-15,4-10-8 16,1-9-9-16,1-12-4 15,-2-7-3-15,-10-14-4 16,-2-2-5-16,-12-7-10 16,-7-4-7-16,-3 1-7 15,-7-3-3-15,-3 8-7 16,4 7-3-16,0 15-17 16,5 7-6-16,3 20-3 15,3 3 1-15,5 11 9 16,3 8 4-16,-4 2 23 15,-2 2 11-15,-11 2 21 16,-11-2 6-16,-10-4-15 0,0-9-4 16,0-14-7-16,5-7 6 15,10-17-98-15,3-8-84 16</inkml:trace>
  <inkml:trace contextRef="#ctx0" brushRef="#br0" timeOffset="62158.9391">6527 10272 415 0,'11'0'271'0,"9"-1"8"16,-6 1-53-16,-14-1-77 16,-4 1-32-16,-6 2-55 15,-6 4-27-15,-2 8-21 16,5 2-8-16,8 8-5 16,10 0 2-16,11-5 16 15,8-1 16-15,11-12 32 16,-1-6 14-16,1-14 4 15,-11-9-4-15,-14-6-20 16,-6 3-11-16,-11 6-24 16,-9 5-17-16,-6 12-90 15,-2 4-117-15</inkml:trace>
  <inkml:trace contextRef="#ctx0" brushRef="#br0" timeOffset="62482.0903">6048 10805 988 0,'6'-1'433'0,"14"3"-213"15,6 9-70-15,19 11-61 16,6 9-19-16,1 10-28 16,0 1-13-16,-11 1-18 15,-6-7 1-15,-10-13-87 16,-4-7-70-16,-5-10-268 15</inkml:trace>
  <inkml:trace contextRef="#ctx0" brushRef="#br0" timeOffset="62646.7542">6437 10793 1008 0,'-16'4'437'15,"-15"4"-228"-15,-10 4-62 16,-3 11-80-16,-4 3-21 0,-3 6-35 15,4 3-5 1,5-7-21-16,12 1-74 16,17-6-286-16</inkml:trace>
  <inkml:trace contextRef="#ctx0" brushRef="#br0" timeOffset="62954.6585">6639 10993 403 0,'-9'0'280'15,"-7"0"21"1,1 5-106-16,2 7-99 16,1 2-30-16,6 1-37 0,5 2-7 15,9 4-8-15,5 0 0 16,11-5 44-16,1-4 21 15,7-11 30 1,-1-2 14-16,-4-8-7 16,-6-5-6-16,-11-2-12 15,-10-2-9-15,-15-2-32 16,-2 2-13-16,-12 0-21 16,1 3-7-16,4 6-146 15,1 2-237-15</inkml:trace>
  <inkml:trace contextRef="#ctx0" brushRef="#br0" timeOffset="66301.1552">7390 10581 559 0,'13'2'283'16,"7"2"-83"-16,19 2-117 15,11-3-22-15,14-3-37 0,2 0-77 16</inkml:trace>
  <inkml:trace contextRef="#ctx0" brushRef="#br0" timeOffset="66482.5208">7489 10693 641 0,'-3'-1'366'0,"-3"-4"-49"16,23 4-162-16,15 1-44 15,15 0-49-15,9 1-21 16,3 1-7-16,-2 2-92 15</inkml:trace>
  <inkml:trace contextRef="#ctx0" brushRef="#br0" timeOffset="66780.7151">8284 10052 808 0,'1'-2'355'0,"6"2"-184"0,4 8-48 16,7 15-74-16,-2 8-5 16,-6 14-8-1,-5 8-1-15,-10 19-1 16,-2 5-1-16,-1 0-6 15,5-2-9-15,12-15-12 0,2-12-1 0,15-14 1 16,5-9 1-16,6-11-17 16,3-4-69-1</inkml:trace>
  <inkml:trace contextRef="#ctx0" brushRef="#br0" timeOffset="66947.2997">8182 10468 881 0,'-4'0'375'0,"-3"-1"-198"16,11 1-37-16,26 2-45 15,11-1-18-15,14 3-36 16,7-1-16-16,7-2-81 16,-4 4-109-16</inkml:trace>
  <inkml:trace contextRef="#ctx0" brushRef="#br0" timeOffset="67230.0761">8890 10457 888 0,'-3'12'364'0,"-9"17"-196"0,1-1-34 16,-2 2-36-16,-7-6-10 16,0-7-38-16,-4-1-17 15,-5-12-13-15,0-4-1 16,-2-8-19-16,1-8-13 15,7-9-23-15,5-5-7 16,14 2 6-16,7 3 5 16,18 10 10-16,5 7 6 15,10 8 20-15,1 5 15 16,-1 8 18-16,-2 6 5 0,-4 8-6 16,-4 0-11-16,-10-2-10 15,0 0-3-15,-8-8-96 16,0-2-123-16</inkml:trace>
  <inkml:trace contextRef="#ctx0" brushRef="#br0" timeOffset="67510.4099">8992 10484 788 0,'10'0'426'16,"10"-1"-109"-16,-2 13-134 15,3 3-35-15,-5 5-57 16,-15 2-21-16,2-7-27 15,-3 1-11-15,0-8-16 0,6-1-2 16,-1-7 0 0,3-7-2-16,6-10-8 15,4-9-7-15,5-4-10 16,3-2-3-16,0 9 3 16,3 7 3-16,-5 16 3 15,-2 8 2-15,-9 13 4 16,-5 6 1-16,-7 5 3 0,-1 1 1 15,3-3-1-15,-1-2-1 16,6-13-80-16,1-3-85 0</inkml:trace>
  <inkml:trace contextRef="#ctx0" brushRef="#br0" timeOffset="67700.3543">9193 10172 963 0,'13'-3'384'15,"16"2"-260"-15,7 1-51 16,3 8-41 0,-1 0-71-16,-1-1-353 15</inkml:trace>
  <inkml:trace contextRef="#ctx0" brushRef="#br0" timeOffset="67878.152">9531 10063 799 0,'-2'-16'438'15,"-4"-14"-113"-15,4 8-121 32,2 4-41-32,1 14-75 0,2 7-22 15,2 19-31-15,1 5-11 16,-2 10-3-16,3 5-2 15,1-2-7-15,0 0-4 16,0-4-124-16</inkml:trace>
  <inkml:trace contextRef="#ctx0" brushRef="#br0" timeOffset="68519.053">9886 10597 397 0,'-11'-1'240'16,"-9"0"34"-16,17 0-130 16,27 1-14-16,20 0 3 15,37 0-19 1,14 1-21-16,24 0-23 15,6 4-3-15,13-2-9 16,-7-1-6-16,-11 0-20 0,-15-5-31 0,-33-1-194 16</inkml:trace>
  <inkml:trace contextRef="#ctx0" brushRef="#br0" timeOffset="68921.8831">10268 10244 667 0,'8'-11'325'16,"1"-11"-116"-16,3-8-58 15,-1 1-15-15,0-7-17 16,0 1-16-16,-2 7-37 15,-2 3-15-15,-7 13-27 16,-2 12-7-16,1 17-11 0,-6 6-5 16,6 21-1-16,1 4 1 15,4 8 42 1,10 4-125-16</inkml:trace>
  <inkml:trace contextRef="#ctx0" brushRef="#br0" timeOffset="69297.4047">10118 10961 487 0,'13'-11'290'0,"8"-10"-48"16,9-3-79-1,0-5-27-15,-4-1-35 16,-5 0-11-16,-10 5-13 0,-5 5 1 16,-2 12-12-1,-4 7-11-15,-1 13-19 16,1 6-14-16,-3 19-15 15,3 8 0-15,4 8 4 0,2 0 3 0,2-12 2 16,-2-6 0 0,-1-13 0-16,2-4-2 0,-2-6 2 15,1-4 9 1</inkml:trace>
  <inkml:trace contextRef="#ctx0" brushRef="#br0" timeOffset="70854.6986">11157 10499 632 0,'0'0'317'0,"8"0"-88"16,7 1-67-16,16 5-70 16,7 1-20-16,14 1-34 15,3 0-15-15,-1-2-89 16,-2-1-124-16</inkml:trace>
  <inkml:trace contextRef="#ctx0" brushRef="#br0" timeOffset="71023.8732">11192 10614 470 0,'7'0'298'15,"5"4"-19"-15,13-1-140 16,11-1-26-16,18 0-64 16,8-2-18-16,8 0-215 15</inkml:trace>
  <inkml:trace contextRef="#ctx0" brushRef="#br0" timeOffset="71301.1889">11936 10084 852 0,'0'0'362'16,"0"8"-184"-16,2 12-56 16,-2 16-61-16,0 10-4 15,1 18-26 1,1 11-8-16,2 7-9 15,2-1-4-15,8-17-2 16,2-10-2-16,8-15 1 16,3-7 0-16,0-11 6 15,0-6-41-15,-6-12-131 16,-2-4-223-16</inkml:trace>
  <inkml:trace contextRef="#ctx0" brushRef="#br0" timeOffset="71454.3264">11805 10477 737 0,'5'0'359'0,"7"1"-128"15,19 2-107-15,8 1-43 16,20 1-37-16,8 1-18 16,1 4-65-16,-6-4-94 15</inkml:trace>
  <inkml:trace contextRef="#ctx0" brushRef="#br0" timeOffset="71711.1034">12487 10515 826 0,'-5'8'388'0,"-8"10"-158"15,-10-3-45-15,-9 3-80 16,-2 3-25-16,-5-6-40 16,2 2-12-16,3-11-12 15,1-6 0-15,11-7-13 16,2-1-13-16,9-12-26 15,3-2-11-15,9 1-9 16,8-7 9-16,12 12 13 16,8 5 9-16,5 11 14 15,2 8 10-15,2 12 21 16,-4 2 7-16,-6 4 4 16,-3 2-4-16,-14-5-11 15,4-1-38-15,-2-6-207 16</inkml:trace>
  <inkml:trace contextRef="#ctx0" brushRef="#br0" timeOffset="71992.7061">12600 10546 753 0,'12'-5'408'0,"3"-2"-122"16,4 10-96-16,-4 6-33 16,-8 11-65-16,3 1-20 15,-10 0-26-15,2-3-8 0,-6-6-18 16,0-6-6-1,2-2 1-15,2-8-1 0,13-7-1 16,-3-6-1-16,8-4-8 16,1 0 0-16,7 6-3 15,2 1 0-15,1 12-1 16,-2 2-1-16,-12 16 3 0,-7 6 1 16,-6 6 4-1,-2 1 0-15,0-4-2 16,1-4 18-16,5-9-167 15,4-2-113-15</inkml:trace>
  <inkml:trace contextRef="#ctx0" brushRef="#br0" timeOffset="72172.1573">12730 10235 897 0,'10'-2'425'15,"6"-5"-166"1,19 6-136-16,8 1-38 16,8 3-47-16,-2 4-14 15,-9-2-131-15,-10 1-91 16</inkml:trace>
  <inkml:trace contextRef="#ctx0" brushRef="#br0" timeOffset="72310.6713">13065 10133 570 0,'0'-6'361'0,"3"0"-34"16,-2 5-58-16,3 10-108 16,0 11-37-16,0 13-33 0,2 2-15 15,-3 9-24 1,0-1-14-16,3-7-130 16</inkml:trace>
  <inkml:trace contextRef="#ctx0" brushRef="#br0" timeOffset="72849.3671">13570 10211 693 0,'-26'3'342'16,"-19"7"-128"-16,-9 17-73 15,-1 11-24-15,10 19-53 0,9 11-24 0,28 1-23 16,13-2-5 0,29-14-4-16,11-10 2 15,20-15 6-15,2-7-36 16,-5-10-169-16</inkml:trace>
  <inkml:trace contextRef="#ctx0" brushRef="#br0" timeOffset="73187.7577">13762 10540 551 0,'0'-20'263'0,"-3"-20"-87"15,2-3-25-15,1 3-17 16,0 5 0-16,0 13-10 15,-5 6-16-15,3 10-40 16,-3 6-19-16,5 15-26 16,1 8-10-16,3 14-3 15,0 5-3-15,4 3-2 16,6-2-1-16,0-7 1 16,0-7 0-16,-6-9 2 0,-7-8 2 15,-6-5 6 1,-8-7 3-16,-7-4 0 15,0-1-2-15,-3-2-8 0,9 7-5 16,14 0-8 0,0 0-4-16,22 1 1 15,10 0 0-15,9-1 6 0,5 1 2 16,-2-1-64 0,-6 2-48-16</inkml:trace>
  <inkml:trace contextRef="#ctx0" brushRef="#br0" timeOffset="73445.4599">14116 10242 738 0,'7'0'379'0,"8"6"-88"15,1 11-103-15,12 23-88 16,-1 11-15-16,2 15-39 0,-3-4-12 15,-24-2-14-15,-11-6-6 16,-20-9-4 0,-1-4 4-16,9-16-3 15,8-5 0-15,12-15 4 16,1-5 3-16,1-5-115 16,-2 3-98-16</inkml:trace>
  <inkml:trace contextRef="#ctx0" brushRef="#br0" timeOffset="73988.9207">14637 10460 761 0,'1'-1'346'16,"9"1"-159"-16,5-1-48 16,28 1-76-16,10 0-16 15,15 0-30-15,4 1-4 0,-15-1-16 16,-5 0-56-16,-19 1-208 15</inkml:trace>
  <inkml:trace contextRef="#ctx0" brushRef="#br0" timeOffset="74207.2301">14654 10574 772 0,'6'4'369'16,"14"1"-126"-16,10 0-25 16,22 1-45-16,9-5-27 15,6 0-57 1,-4 4-24-16,-16-5-35 16,-9 5-12-16,-18-1-42 0,-7-4-58 15</inkml:trace>
  <inkml:trace contextRef="#ctx1" brushRef="#br0">19003 14455 0,'0'0'16,"-81"-38"0</inkml:trace>
  <inkml:trace contextRef="#ctx1" brushRef="#br0" timeOffset="41499.0043">20135 15095 0,'0'0'16</inkml:trace>
  <inkml:trace contextRef="#ctx1" brushRef="#br0" timeOffset="41514.1936">16576 13051 0,'0'0'15</inkml:trace>
  <inkml:trace contextRef="#ctx0" brushRef="#br0" timeOffset="78850.8835">15473 10173 535 0,'2'-8'287'15,"3"1"-84"-15,-3 5-59 16,-1 12-57-16,-1 11-23 16,-2 14-15-16,0 8-4 15,-2 7-25-15,0-3-6 16,4-9-5-16,0-8 1 15,1-15 7-15,-1-8 5 16,0-16 1-16,0-10-1 16,-1-13-8-16,0-6-7 0,-1-4-4 15,1 2 1-15,-1 4-2 16,1 6-1-16,1 11-1 16,0 5-2-16,3 9-8 15,4 4-2-15,5 3 0 16,5 3 1-16,7-1 8 15,7 2 1-15,2-6 3 16,-2 0 1-16,-4-3 5 16,-9-3 1-16,-8 2 10 15,-3-1 19-15,-9 4 4 16,-1 4 1-16,0 16-8 16,-3 5-18-16,3 15-9 15,3 5-1-15,5 2-2 16,7 0-59-16,8-5-269 15</inkml:trace>
  <inkml:trace contextRef="#ctx0" brushRef="#br0" timeOffset="79073.7904">15300 10541 682 0,'10'2'350'0,"23"0"-102"16,13 2-52-16,24-4-87 15,5 2-34-15,5-2-47 16,-2-5-12-16,-9 5-64 16,-2-5-83-16</inkml:trace>
  <inkml:trace contextRef="#ctx0" brushRef="#br0" timeOffset="79612.4577">15478 10715 718 0,'-7'4'317'16,"-6"10"-139"-16,-2 3-31 15,-3 5-48-15,1 5-17 16,6 1-39-16,6 0-8 15,13 0 5-15,11-4 3 0,14-10 3 16,3-4-4-16,3-6-19 16,-1-5-8-16,-10 0-12 15,-7-5-14-15,-9-1-74 16,-2-2-44-16,-5-4-81 16,5-1-36-16,-8-1 6 15,-1-1 41-15,-1-3 87 16,0-3 56-16,-2 4 128 15,3 3 54-15,-5 12 59 16,2 4 18-16,-3 8-22 16,-1 7-33-16,4 14-31 15,-5 7-8-15,9 12-17 16,-2-4-4-16,0-3-13 16,2-5-12-16,-1-8-23 15,1-5-9-15,0-10-13 0,6 1-3 16,-5-9-28-16,3 1-110 15</inkml:trace>
  <inkml:trace contextRef="#ctx0" brushRef="#br0" timeOffset="82663.7467">20406 11251 232 0,'4'-1'190'0,"0"1"52"0,1 4-19 15,3 7-44-15,-7 1-24 16,5 6-51-16,1-1-26 16,-5 0-38-16,4-4-11 15,-6-5-202-15</inkml:trace>
  <inkml:trace contextRef="#ctx0" brushRef="#br0" timeOffset="110804.6622">1723 12141 325 0,'0'-4'210'16,"2"-1"6"-16,-2-5-24 0,0 5-37 16,-1-1-17-16,-4 1-32 15,-4 2-14-15,-6 3-33 16,0 0-18-16,0 4-26 15,4 6-10 1,5 0-9-16,7 5-3 0,6-2-2 0,2 1 0 16,8-4 8-16,0-5 7 15,6-3 24-15,-2-3 16 16,-1-9 36 0,-5 2 12-16,-10-7 5 15,-5 0-2-15,-10 0-18 16,-5-2-14-16,-6 7-21 15,-3 2-14-15,3 9-20 16,0 2-6-16,9 5-4 16,5 3-4-16,7 0 2 15,3 1-3-15,7 3 1 16,2-1 1-16,4-3-1 16,3 0 3-16,1-9 3 15,2-3 2-15,-4-5 2 16,-2-3 2-16,-6-2 3 15,-5 1 0-15,-5-2 1 0,-6 0 0 16,-11 0 6 0,-5 3 2-16,-8 4-1 0,2 5-3 15,5 2-9-15,4 3-7 16,9 4-4-16,4 4-1 16,8 6-3-16,8-1 2 15,11-2 1-15,7-1 2 16,6-9 3-16,-2-6 1 0,-8-6 7 15,-4-5 1-15,-15-7 7 16,-5 0 2-16,-10-2 3 16,-10 0-2-16,-7 5-8 15,-4 8-4-15,3 6-32 16,8 3-95-16</inkml:trace>
  <inkml:trace contextRef="#ctx0" brushRef="#br0" timeOffset="111499.1497">2280 12216 543 0,'-9'2'296'16,"-4"5"-56"-16,7 1-53 0,13 1-52 31,5 2-24-31,21-2-30 16,5-3-15-16,11-4-23 16,1-3-1-16,-7-7-5 0,-13-5-2 0,-11-7 1 31,-5 0-1-31,-13-8 8 0,4 0 3 15,-12 0-1-15,-7-1 1 16,-14 8-8-16,-5 6-6 16,-5 14-8-16,-2 2-7 15,5 14-11-15,5 5-4 0,9 11-2 16,14 10 0 0,7 15 0-16,0 4 3 0,12 9 2 15,-1-7 1-15,9-2-4 16,3-9-2-16,-2-18 1 15,-3-4-39-15,-9-22-148 16</inkml:trace>
  <inkml:trace contextRef="#ctx0" brushRef="#br0" timeOffset="111837.5056">2607 12377 1165 0,'7'-6'463'0,"8"-3"-304"16,4 2-38 0,10 11-40-16,-2 5-18 15,-10 12-23-15,-5 8-4 0,-20 5-8 16,-9 4 0-1,-6-2-6-15,-2-8-5 16,4-10-8-16,4-6-3 16,10-8-5-16,4 3-1 0,9-7-3 0,9 0-1 15,12-2 3 1,6-2 1-16,3 4 1 16,0 0-1-16,-2 1-89 15,-1 3-97-15</inkml:trace>
  <inkml:trace contextRef="#ctx0" brushRef="#br0" timeOffset="112128.351">3087 12125 837 0,'12'-3'361'15,"25"0"-193"-15,7-1-56 0,14 6-50 16,-2-2-24-1,-6 5-27-15,-5 1-35 16,-15 1-326-16</inkml:trace>
  <inkml:trace contextRef="#ctx0" brushRef="#br0" timeOffset="112319.7574">3151 12231 798 0,'0'3'417'0,"0"3"-95"16,20 0-164 0,11 0-28-16,14-4-39 15,4 1-17-15,1 0-36 16,-5 0-12-16,-12-3-57 16,-2 0-70-16</inkml:trace>
  <inkml:trace contextRef="#ctx1" brushRef="#br0" timeOffset="75818.4914">11303 18894 0,'0'0'0,"0"0"0,0 0 0</inkml:trace>
  <inkml:trace contextRef="#ctx0" brushRef="#br0" timeOffset="113269.5515">3942 12102 972 0,'3'15'343'0,"8"26"-293"15,4 10-21-15,7 11 15 16,-2 5 12-16,-3-9 19 15,-4-10 2-15,0-20 0 16,0-16-4-16,3-20-12 16,0-14-1-16,-4-24-18 15,-1-8-8-15,-9-18-10 0,-3-6-2 16,-6-14-4-16,-5-9-4 16,0-7-7-16,5 6-3 15,1 21-4 1,5 20-2-16,1 29-1 15,-4 7 0-15,6 15-7 0,5 2-1 16,14 3-2-16,12 2-1 16,20-2 5-16,12-2 2 15,27 3-2-15,22-1-1 16,44-6-2-16,13 0 1 16,38-6 4-16,-3 0 4 15,-9 5 4-15,-3 2 2 16,-49 6 2-16,-22 4 0 15,-38 1 0-15,-22-1-1 0,-18 3 1 16,-7-6 0-16,-14-2 3 16,-6-2 1-16,-10-7-1 15,-1 5-1-15,-3 0-5 16,-3 6-4-16,-2 7-5 16,-5 6 1-16,-3 20 0 15,3 3 3-15,8 21 0 16,5 1-1-16,14 4 2 15,3 1 0-15,-1-9 2 16,0 0 18-16,-4-14-169 0,-7-6-217 16</inkml:trace>
  <inkml:trace contextRef="#ctx0" brushRef="#br0" timeOffset="113694.8221">4378 12122 805 0,'0'2'350'0,"6"3"-159"15,3 9-62-15,18 12-55 16,6 6 3-16,2 8-27 0,8 5-12 0,-5-5-18 16,-2-1-8-1,-6-12-6-15,-6-5-6 16,-11-15-98 0,-3-7-72-16,1-13-205 15</inkml:trace>
  <inkml:trace contextRef="#ctx0" brushRef="#br0" timeOffset="113840.7729">4739 12210 307 0,'1'-14'302'0,"0"-12"49"16,-6 12-41-16,-5 5-35 16,-10 6-79-16,-2 7-38 15,-12 11-54-15,-2 2-19 16,-4 8-37-16,3-2-15 0,3 2-18 16,7 1-34-1,6 1-146-15,0 0-122 0</inkml:trace>
  <inkml:trace contextRef="#ctx0" brushRef="#br0" timeOffset="114112.8176">4846 12428 646 0,'-14'-2'372'15,"-9"-6"-67"-15,-9 4-106 16,-4 1-39-16,4 6-72 16,3 6-32-16,14 9-46 15,6 4-8-15,12-1-6 16,9 1 3-16,16-1 3 16,7-7 3-16,5-8 7 0,0-3 4 15,-10-7 4-15,-7-3 1 16,-10-11-1-16,-2 2 5 15,-8-14-194-15</inkml:trace>
  <inkml:trace contextRef="#ctx0" brushRef="#br0" timeOffset="114386.4779">4719 11940 785 0,'-2'-16'327'0,"10"-15"-172"16,8-1-32-16,17 9-19 16,9 4-19-16,3 13-36 15,-6 8-17-15,-12 14-3 16,-11 7 5-16,-17 8 9 16,-6 4 0-16,-8 0-9 15,-3 0-8-15,4-7-13 16,8-8-2-16,9-6-6 0,10 1-1 15,10-5-1 1,4 2-1-16,5 0 8 0,3-1-61 16,2 3-178-16</inkml:trace>
  <inkml:trace contextRef="#ctx0" brushRef="#br0" timeOffset="114590.8113">5221 12096 898 0,'-2'1'394'0,"-1"0"-170"0,3 11-122 16,3 4-30-16,4 10-20 15,4 9-20-15,-1 5-20 16,-1 1-2-16,-1-3-3 16,-2-7-37-16,-4-10-145 15,-2-6-195-15</inkml:trace>
  <inkml:trace contextRef="#ctx0" brushRef="#br0" timeOffset="114727.9111">5025 12287 852 0,'-2'0'413'16,"0"-3"-168"-16,21 2-130 16,9-3-31-16,21 2-56 0,7 1-7 15,3-3-14 1,-4 3-42-16,-6 0-240 15</inkml:trace>
  <inkml:trace contextRef="#ctx0" brushRef="#br0" timeOffset="115066.8691">5489 12149 679 0,'-1'-7'403'16,"0"-3"-61"0,1 5-159-16,-1 5-54 15,3 7-72-15,0 1-23 16,9 10-21-16,6 2-2 15,4-3-4-15,6-1 0 16,0-11 4-16,-4-5 4 0,-2-6 4 16,-5-7 2-16,-2-6-3 15,-5-1-1-15,-4-5-2 16,-1 7-3-16,-4 8-5 16,1 2-6-16,3 19-4 15,2 5-3-15,4 10 2 16,3 12 1-16,4 12 1 15,-2 8 0-15,-6 13 1 16,-7 1 1-16,-20-9 9 16,-9-6 7-16,-14-21 26 15,-3-8 5-15,5-18 1 16,2-8-7-16,14-15-68 16,5-6-84-16</inkml:trace>
  <inkml:trace contextRef="#ctx0" brushRef="#br0" timeOffset="115384.1126">5950 12453 661 0,'-5'-3'330'16,"-2"-6"-107"-16,-5 3-36 16,-3 6-75-16,7 2-34 0,-6 7-43 15,8 4-2-15,5 3 8 16,2 1 7-16,12 1 18 16,1-3 5-16,8-8 11 15,-3-5 1-15,0-3-14 16,-2-6-12-16,-10-5-26 15,-2-1-10-15,-9-8-148 16,-2-2-168-16</inkml:trace>
  <inkml:trace contextRef="#ctx0" brushRef="#br0" timeOffset="115726.8406">5797 11909 533 0,'-2'-6'361'0,"2"-11"33"16,5 3-149 0,13 2-93-16,1 1-34 0,8 11-44 15,-4 6-19 1,-6 10-32-16,0 6-6 15,-14 7-1-15,-3 2 2 16,-12 5 1-16,-4-6 0 0,2-5-7 16,3-8-3-16,13-5 0 15,7-2 4-15,10-7 4 16,5 0 0-16,1-5-2 16,3-2-3-16,0 4-6 15,-4 0-1-15,-6 0-44 0,-5-1-119 16</inkml:trace>
  <inkml:trace contextRef="#ctx0" brushRef="#br0" timeOffset="116253.2034">6637 12204 795 0,'14'0'337'0,"22"3"-164"15,14-2-56-15,9 3-38 0,1 1-18 16,-9-3-37-16,-12 2-7 15,-8-2-139-15,-6 0-171 16</inkml:trace>
  <inkml:trace contextRef="#ctx0" brushRef="#br0" timeOffset="116464.785">6605 12338 534 0,'-1'2'302'0,"4"4"-21"16,11 1-47-16,20 3-33 16,11 1-6-16,11-2-31 15,-3 0-23-15,-6-7-54 16,-9 1-27-16,-6-6-78 16,3-5-206-16</inkml:trace>
  <inkml:trace contextRef="#ctx0" brushRef="#br0" timeOffset="117343.9994">7440 12062 1232 0,'8'12'411'16,"7"17"-395"-16,6 10-30 0,-1 14 12 15,1 4 17 1,-6 2 26-16,-3-2 14 16,-5-14 28-16,-6-9-10 0,0-21-9 15,3-6-1-15,1-21-19 16,4-14-3-16,4-21-13 16,-3-16-9-16,-3-10-4 15,-6-10 0-15,-9-23-2 16,-1-5-5-16,1 3-8 0,6 10-4 0,1 33-8 15,1 16 2 1,-2 20 1 0,2 9 2-16,4 8 2 15,2 2 0-15,6 1 0 16,3 0 0-16,8 1 1 16,6 1 1-16,12 0-1 15,2-1-1-15,23 2-1 16,19 1 0-16,39 7-1 15,18 5 1-15,36 12 0 0,9 8 1 0,11 4 2 32,13-3 2-32,-4-2 1 15,-4-9-1-15,-20-5-2 0,-14-1 1 16,-34-9 0-16,-23-1 2 16,-37-2 2-16,-22-1 1 15,-30 4 0-15,-10-1 1 16,-13 1-1-16,0-4 0 15,0 3-1-15,0 1-1 16,0-1-1-16,0 0 0 16,0 0-1-16,0-1 0 15,4 2-3-15,3 3-1 0,-1 4-3 16,31 49 4-16,-30-15 3 16,1 10 1-16,-3 14 1 15,-5-2-1-15,-2-4-117 16</inkml:trace>
  <inkml:trace contextRef="#ctx0" brushRef="#br0" timeOffset="117862.6942">7964 11885 642 0,'-8'-4'366'16,"-6"1"-67"-16,-7 4-65 16,-4 16-101-1,-1 9-33-15,-2 12-46 16,7 13-16-16,10 6-21 16,4 3-4-16,16 4-3 15,-2-7 0-15,14-5-4 16,5-8 1-16,4-16-18 15,6-10-66-15</inkml:trace>
  <inkml:trace contextRef="#ctx0" brushRef="#br0" timeOffset="118083.5248">7949 12159 662 0,'-4'0'337'0,"4"4"-70"15,3-3-92-15,-3-1-77 16,22 2-16-16,44 4-40 16,-20-6-21-16,1 0-82 15,-4 0-157-15</inkml:trace>
  <inkml:trace contextRef="#ctx0" brushRef="#br0" timeOffset="118345.8892">8339 12133 651 0,'0'-9'298'0,"0"-12"-114"0,2 1-16 15,-2 4-9-15,0 3-2 16,1 8-30 0,-1 2-23-16,-1 7-47 0,0-4-24 15,0 7-16-15,0 20 0 16,3 44 2-16,0-26 1 16,0-3-8-16,5 2-5 15,-7-12-5-15,4-6 12 16,4-12-149-16</inkml:trace>
  <inkml:trace contextRef="#ctx0" brushRef="#br0" timeOffset="118573.7298">8442 11962 829 0,'11'1'385'15,"6"4"-155"-15,11 13-90 16,3 11-31-16,4 9-14 16,-5 3-16-16,-9 6-25 0,-12 0-11 15,-18 3-24 1,-6-2-8-16,-8-6-64 16,-1-5-56-16,12-17-285 15</inkml:trace>
  <inkml:trace contextRef="#ctx0" brushRef="#br0" timeOffset="118866.973">8586 11726 895 0,'17'-2'405'16,"10"-3"-183"-16,11 7-99 16,-2 4-17-16,-12 7-31 15,-11 0-11-15,-21 9-19 16,-8 4-6-16,-9 3-14 16,-3 1-10-16,13-6-13 15,11-5-1-15,16-9-1 16,11-2 0-16,10-4 4 15,1 0-53-15,1 4-196 16</inkml:trace>
  <inkml:trace contextRef="#ctx0" brushRef="#br0" timeOffset="119122.79">8910 12021 822 0,'-1'5'366'0,"2"6"-152"16,2 9-59-16,-1 7-38 0,4 6-18 16,-2 7-42-16,-1 3-20 15,1 0-23 1,-3-1-5-16,3-11-7 15,2-6-52-15,1-13-242 16</inkml:trace>
  <inkml:trace contextRef="#ctx0" brushRef="#br0" timeOffset="119289.1081">8779 12202 624 0,'-2'-2'395'0,"1"-2"16"31,10 3-221-31,11 2-79 16,5 2-30-16,21 0-20 0,3 0-22 16,11 1-27-1,9 2-3-15,-10-4-150 16</inkml:trace>
  <inkml:trace contextRef="#ctx0" brushRef="#br0" timeOffset="119799.0361">9339 11934 632 0,'0'-4'362'0,"-3"-6"-35"16,-4 3-130-1,-1 15-81-15,-3 8-23 16,-5 17-30-16,1 10-4 15,-2 12-14-15,8 5-2 16,9 6-9-16,1 0-9 0,12-9-12 16,1-4-4-16,4-15 0 15,2-8-38-15,4-15-185 16</inkml:trace>
  <inkml:trace contextRef="#ctx0" brushRef="#br0" timeOffset="119978.3028">9352 12202 833 0,'6'0'379'0,"1"-1"-178"16,15 2-71-16,14 5-86 0,-2-1-8 15,9 2-13-15,-4 0-6 16,-10-2-144-1</inkml:trace>
  <inkml:trace contextRef="#ctx0" brushRef="#br0" timeOffset="120140.9854">9669 12084 867 0,'-2'-1'440'16,"-4"-7"-148"-1,4 10-150-15,1 8-42 0,1 8-56 16,2 9-10-1,4 7-12-15,2 5-7 16,-2 1-5-16,1-2-36 16</inkml:trace>
  <inkml:trace contextRef="#ctx0" brushRef="#br0" timeOffset="120394.3608">9719 11990 895 0,'6'-11'432'0,"6"7"-186"16,6 7-57-16,6 26-81 16,0 13-23-16,4 6-6 15,-5 4-12-15,-10 2-23 16,-6 3-11-16,-13-3-19 0,-3-2-3 15,-6-13-5 1,5-8-33-16,3-18-147 0,3-13-169 16</inkml:trace>
  <inkml:trace contextRef="#ctx0" brushRef="#br0" timeOffset="120707.1697">9856 11792 965 0,'6'-4'429'0,"15"-2"-193"15,1 5-73-15,6 3-74 16,-1 8-20-16,-16 5-37 15,-8 2-11-15,-18 5-6 16,-8 2-3-16,-1 0-1 16,7 1-6-16,20-7-1 15,13-4 0-15,16-5 1 16,7-4 1-16,7-3-1 16,-2 3-1-16,-10-3-101 0,-7 1-283 15</inkml:trace>
  <inkml:trace contextRef="#ctx0" brushRef="#br0" timeOffset="121067.665">10457 12130 859 0,'9'0'383'16,"20"0"-166"-16,12 3-50 16,14-2-62-16,0 0-24 15,-2-1-47 1,-6-1-14-16,-10-1-20 16,-5-2-77-16</inkml:trace>
  <inkml:trace contextRef="#ctx0" brushRef="#br0" timeOffset="121250.1264">10534 12249 835 0,'14'4'422'16,"7"4"-140"-1,17-1-86-15,3-2-32 0,1 0-56 16,-2-3-30-16,0-2-44 15,3 0-12-15,-4-2-71 16,0 0-71-16</inkml:trace>
  <inkml:trace contextRef="#ctx0" brushRef="#br0" timeOffset="121948.4997">11230 12098 846 0,'-2'-10'383'0,"0"-5"-174"15,5 7-55-15,5 8-63 16,7 10-7-16,1 17-5 16,3 6-6-16,5 18 1 15,-1 4-6-15,-1-4-17 16,-3-3-9-16,-8-18-16 15,-4-9-2-15,-1-20 2 16,-3-11 0-16,-2-20-1 16,-1-9-4-16,-4-16-9 15,-5-4-3-15,-2-13-4 16,0-8-2-16,5-8-4 16,7 1-3-16,8 17 1 0,5 16-1 15,-1 24 3-15,-2 9-2 16,1 8-2-16,6 6-2 15,15 5 0-15,10 2 0 16,21 7 2-16,1 0 1 16,16 2 2-16,2-2 0 15,5-5 0-15,6 0-2 16,-14-5-44-16,-9-4-44 0,-20-3-129 16,-8 0-180-16</inkml:trace>
  <inkml:trace contextRef="#ctx0" brushRef="#br0" timeOffset="122353.1337">11694 12081 575 0,'-7'-5'340'15,"0"-2"-28"-15,5-3-86 16,5-7-102-16,12 3-39 16,11-1-52-16,8 3-5 15,11 11 10-15,0 1 6 16,-3 13 6-16,-10 8-7 15,-19 4-11-15,-12 5 0 16,-28 3-3-16,-10 0-3 0,-9 7-8 16,2-2-4-16,12-6-8 15,7-5-1 1,17-9 0-16,6-6 0 0,16-4 2 16,12 0 0-16,19-5 1 15,11 2-2-15,10-4-19 16,1-1-42-16</inkml:trace>
  <inkml:trace contextRef="#ctx0" brushRef="#br0" timeOffset="131269.8792">2592 13581 174 0,'14'-7'159'0,"13"-8"68"16,-5-4 1-16,-4-6-5 15,-8-1-7-15,-9-1-22 16,-2-4-19-16,-12 7-44 0,-5-2-26 15,-7 9-51-15,-7 6-22 0,-3 12-34 16,2 10-11 0,5 17-12-16,0 8 0 0,14 11 4 15,6 5 4-15,15-3 9 16,14 0 1-16,11-14 3 0,4-8 1 16,6-12 3-1,-4-8 2-15,0-11 6 0,-4-4 1 16,-15-9 4-16,-5-3 1 15,-13-3-2 1,-6 3 1-16,-10 1-6 16,-5 4-5-16,-1 15-8 15,2 4-6-15,4 16-5 16,3 10-1-16,10 13 3 16,7 8 3-16,6 12 8 15,2 2 4-15,2-2 15 16,-7-5 3-16,0-14 2 15,0-10-1-15,-2-14-6 16,0-10-1-16,-1-7-54 16,1-10-105-16</inkml:trace>
  <inkml:trace contextRef="#ctx0" brushRef="#br0" timeOffset="131560.9413">3053 13485 794 0,'13'-1'378'16,"10"0"-146"-16,16 2-109 16,8 1-20-16,4-1-51 15,-3-1-21-15,-5-3-18 16,-6-2-66-16,-9 4-207 16</inkml:trace>
  <inkml:trace contextRef="#ctx0" brushRef="#br0" timeOffset="131778.0957">3081 13614 565 0,'-5'5'320'16,"-3"1"-46"-16,8 1-59 15,9-4-60-15,13-1-14 16,17-2-19-16,9 0-21 0,6 0-25 15,-6-1-15 1,-10 1-22-16,-7 0-12 16,-12-2-24-16,-5 2-114 0</inkml:trace>
  <inkml:trace contextRef="#ctx0" brushRef="#br0" timeOffset="132363.1497">4019 13139 736 0,'-2'1'344'0,"0"5"-110"0,-1 26-133 31,-1 16-28-31,-1 32-3 0,0 13-12 16,3 6-17-16,3-5-7 16,10-18-17-16,7-12-6 15,11-20-3-15,2-12-3 0,7-21 9 16,-4-8-54-1,-9-15-213-15</inkml:trace>
  <inkml:trace contextRef="#ctx0" brushRef="#br0" timeOffset="132553.4471">3883 13508 906 0,'13'-1'364'0,"19"0"-224"16,5 1-37-16,13 8-25 16,4 1-23-16,5 6-34 15,-1 1-8-15,-5-1-140 16,-1-2-204-16</inkml:trace>
  <inkml:trace contextRef="#ctx0" brushRef="#br0" timeOffset="132826.9121">4565 13535 694 0,'-2'5'396'0,"0"5"-52"16,-9 7-160 0,-3 5-31-16,-10 3-54 15,-6 4-26-15,-3 2-40 0,-5-4-10 16,2-7-11-16,5-5 0 16,7-16 0-16,3-9-16 15,10-14-40-15,6-7-13 16,11-6-12-16,9 2 14 15,10 10 29-15,6 9 10 16,3 12 11-16,-5 8 10 16,1 11 24-16,-3 5 13 0,-2 8 12 15,0 4-6-15,-3-3-15 16,-5 0-10-16,-3-4-15 16,0-6-25-16,-3-9-194 15</inkml:trace>
  <inkml:trace contextRef="#ctx0" brushRef="#br0" timeOffset="133124.3602">4718 13543 884 0,'11'8'429'16,"6"0"-159"-16,-2 16-117 16,-3 0-26-16,-5 2-38 15,-3 4-15-15,-1-5-34 16,-2-2-11-16,2-7-18 15,3-8-3-15,4-15-8 0,3-9-7 16,8-9-6-16,1-6-1 16,0-2 1-16,1 6 4 15,-4 3 2-15,0 7 1 16,-5 16 4-16,-1 6 3 16,-4 14 6-16,-7 7 1 15,6 7 0-15,-4 0 0 16,3 0-3-16,3-3 0 0,0-8-36 15,1-7-103-15</inkml:trace>
  <inkml:trace contextRef="#ctx0" brushRef="#br0" timeOffset="133320.4909">4909 13396 952 0,'8'-5'401'16,"14"-4"-210"-16,8 6-73 15,9 5-53-15,8 6-20 16,-1 3-15-16,-3 0-89 16</inkml:trace>
  <inkml:trace contextRef="#ctx0" brushRef="#br0" timeOffset="133498.225">5274 13189 912 0,'-5'-11'425'15,"-3"-4"-161"-15,3 5-64 16,5 8-90-16,0 8-20 16,8 12-35-16,2 6-10 0,3 14 12 15,4 6 2-15,-5 2-11 16,3 0-8-1,-4-10-16-15,-6-7-48 0</inkml:trace>
  <inkml:trace contextRef="#ctx0" brushRef="#br0" timeOffset="134099.5623">5604 13731 838 0,'5'1'324'16,"7"-1"-201"-16,36 0-71 15,21-2 4-15,33-3 9 16,20 0 0-16,30-5 15 16,-2 0-1-16,1-2-10 15,1 0-10-15,-31 1 0 16,-10-1-118-16,-32-3-247 0</inkml:trace>
  <inkml:trace contextRef="#ctx0" brushRef="#br0" timeOffset="134556.2393">5953 13132 923 0,'-3'-4'372'0,"4"4"-255"0,-2 1-42 16,1-1-36-1,1 10-22-15,4 19-4 16,12 30 1-16,2-34 5 15,6-2 4-15,12-11 4 16,1-6 0-16,-1-13-2 16,-4-7 1-16,-13-8-3 15,-8-5 0-15,-12 1-7 0,-9-1-4 0,-6 8-6 16,2 1-6 0,2 13-13-16,4 5-2 15,10 12-3-15,4 14 4 16,6 11 11-16,2 5 2 15,-8 9 3-15,-7 0 4 16,-19-5 6-16,-8-3 1 16,-7-19 3-16,2-5 1 15,8-15-4-15,6-3-5 0,18-3-129 16,4-6-103-16</inkml:trace>
  <inkml:trace contextRef="#ctx0" brushRef="#br0" timeOffset="134797.9358">6326 13396 650 0,'5'-4'327'0,"4"-3"-97"16,-3 1-49-16,-5 3-83 15,-3 3-27-15,-4 5-42 16,3 6-16-16,1 8-9 16,9 7 1-16,12-2 1 15,4 0 8-15,3-15 17 16,-4-8 7-16,1-7 17 0,-7-12 9 15,-9-2 1-15,-2-4-3 16,-18-1-20 0,-2 3-16-16,-11 13-21 15,-7 6 7-15,1 9-164 16,-3 8-308-16</inkml:trace>
  <inkml:trace contextRef="#ctx0" brushRef="#br0" timeOffset="135124.4287">5964 13976 1085 0,'-2'0'453'0,"10"9"-260"16,7 6-69-16,18 11-57 16,16 3-12-1,7 5-16 1,2 2-8-16,-9 3-12 15,-8-5-10-15,-17-8-59 16,-7-7-84-16,-12-15-329 0</inkml:trace>
  <inkml:trace contextRef="#ctx0" brushRef="#br0" timeOffset="135292.4809">6341 13985 868 0,'-16'6'437'16,"-23"9"-139"-16,-8 5-89 15,-12 9-92-15,-1-1-38 16,6 4-38-16,9-4-17 16,15-2-16-16,8-1-28 15,11-6-179-15,10-2-193 0</inkml:trace>
  <inkml:trace contextRef="#ctx0" brushRef="#br0" timeOffset="135569.1929">6434 14252 889 0,'-6'1'390'0,"-8"1"-200"0,-1 5-73 16,4 6-71-16,2-3-23 15,9 11-23-15,5-4 0 16,6 1 0-16,8-1 3 15,-1-10 18 1,6-5 31-16,-1-8 46 16,-3-5 20-16,-4-5 7 0,-7-4-25 15,-12 2-41-15,-6 0-17 16,-7 7-24-16,1 3-5 16,7 5 71-16</inkml:trace>
  <inkml:trace contextRef="#ctx0" brushRef="#br0" timeOffset="136028.1315">7114 13625 897 0,'5'1'382'0,"22"2"-217"16,10-2-46-16,22 2-49 15,5-3-27-15,-9 1-26 16,-4-1-4-16,-14-1-84 16,-8-2-108-16</inkml:trace>
  <inkml:trace contextRef="#ctx0" brushRef="#br0" timeOffset="136194.1911">7139 13749 642 0,'10'1'406'16,"8"0"-3"-16,24-1-200 15,8 0-20-15,5 0-72 16,-1 0-33-16,-12 2-41 16,-2 0 15-16,-5 0-380 15</inkml:trace>
  <inkml:trace contextRef="#ctx0" brushRef="#br0" timeOffset="136623.0619">8083 13212 812 0,'1'-5'398'16,"0"-1"-179"-16,4 11-78 15,3 27-100-15,2 17-30 16,4 29 4-16,-1 9 3 16,-4 5 5-1,-2-4 1-15,0-10-4 16,6-7-4-16,13-13-7 0,5-13-1 15,9-21-2-15,-5-12-46 16</inkml:trace>
  <inkml:trace contextRef="#ctx0" brushRef="#br0" timeOffset="136801.1553">7882 13578 634 0,'10'0'349'15,"4"2"-76"-15,21 3-88 16,14 1-21-16,16 2-58 16,12-1-34-16,1 5-40 15,-7-4-13-15,-14-4-115 0,-9 1-120 16</inkml:trace>
  <inkml:trace contextRef="#ctx0" brushRef="#br0" timeOffset="137068.0143">8544 13633 603 0,'0'5'367'31,"3"8"-38"-31,-6 3-145 16,-1 2-35-16,-9-8-55 15,6-4-17-15,1-1-33 16,-20 12-10-16,-9-12-13 16,4-3-3-16,15-16-5 0,2-6-3 15,9-4-32-15,2-1-14 16,16 6-11-16,4 1-1 15,12 12 22-15,3 6 10 16,3 8 12-16,-2 8 5 16,2 6 16-16,-2 1 10 15,-5 1 14-15,2 2-1 16,-11-5-9-16,-1-1-7 16,-7-11-32-16,-5-3-72 0</inkml:trace>
  <inkml:trace contextRef="#ctx0" brushRef="#br0" timeOffset="137337.7364">8766 13635 564 0,'5'0'342'0,"7"6"-25"15,3 2-78-15,-6 9-94 16,0 2-17-16,-2 2-29 16,-4 0-13-16,-1-4-25 15,-2-4-19-15,2-11-19 16,3-2-5-16,3-12-8 15,1-4-7-15,5-9-13 16,-3-1-5-16,10 6-3 16,1 2 2-16,1 9 8 15,2 8 4-15,-8 5 6 0,-5 12 2 16,-5 6 2 0,0 6-1-16,-2 1 0 0,2-3-2 15,0-2-42-15,0-6-105 16</inkml:trace>
  <inkml:trace contextRef="#ctx0" brushRef="#br0" timeOffset="137524.4993">8871 13382 776 0,'3'-3'369'0,"12"-4"-104"15,10 3-132-15,19 4-69 0,6 3-11 16,3 5-27-16,-5 4-85 16</inkml:trace>
  <inkml:trace contextRef="#ctx0" brushRef="#br0" timeOffset="137707.9006">9266 13283 415 0,'0'-12'330'0,"-2"-17"84"15,2 5-112-15,-3 4-111 16,2 7-39-16,2 11-72 0,2 4-19 0,-1 17-22 31,0 5-10-31,1 14-6 0,-1 7-1 0,4 5-1 16,2-4-3 0,1-11-5-16,2-6 2 15,-1-11 29-15</inkml:trace>
  <inkml:trace contextRef="#ctx0" brushRef="#br0" timeOffset="138287.2285">9742 13766 671 0,'-21'-3'338'0,"-19"-2"-91"0,11 3-61 16,22 1-67-16,14 1-18 15,33 0-14 1,19 0-15-16,40 1-11 0,20 0-6 15,30-1-12 1,11-1-6-16,11 0-5 16,-16-3-5-16,-36-1-55 0,-21-2-91 15,-48-4-342-15</inkml:trace>
  <inkml:trace contextRef="#ctx0" brushRef="#br0" timeOffset="138582.4716">9860 13297 838 0,'4'-1'329'0,"9"0"-183"16,11 1-44-1,17 2-20 1,6 0-3-16,6 3-38 16,-1 0-15-16,-3-1-106 15,-8-1-188-15</inkml:trace>
  <inkml:trace contextRef="#ctx0" brushRef="#br0" timeOffset="138822.6977">10290 13206 665 0,'0'-13'312'16,"0"-11"-120"-16,1 0-32 15,3 7-42-15,1 4-8 0,1 6-24 0,-3 7-15 16,2 9-26-16,-2 7-15 16,5 19-15-1,3 3 3-15,1 8 2 16,2 0-1-16,-2-4 28 16,1-4-94-16</inkml:trace>
  <inkml:trace contextRef="#ctx0" brushRef="#br0" timeOffset="139158.9113">9810 14163 1012 0,'6'0'396'0,"10"0"-270"15,14 0-36-15,24 1-24 16,5 0-24-16,7-1-25 16,-6 1-57-16,-18-1-323 15</inkml:trace>
  <inkml:trace contextRef="#ctx0" brushRef="#br0" timeOffset="139430.6059">10312 14118 734 0,'1'-9'391'15,"0"-12"-84"-15,4 3-151 0,1-1-24 16,1 2-25-16,0 9-14 16,-1 7-26-1,-4 4-17-15,1 13-31 16,0 4-10-16,2 8-1 0,3 8 0 15,-5 4 1-15,1 1 1 16,-1-3-2-16,-3-8 0 16,6-5-1-16,0-6-1 15,-3-10 1-15,2-4 2 16,-1-5 36-16,1-5-95 16</inkml:trace>
  <inkml:trace contextRef="#ctx0" brushRef="#br0" timeOffset="144872.2154">11205 13618 586 0,'-1'0'278'0,"9"0"-116"0,8-3-41 15,26 0-61-15,13-3-20 16,13 2-21-16,6-2-5 15,-13 6-19-15,-12 1-68 16</inkml:trace>
  <inkml:trace contextRef="#ctx0" brushRef="#br0" timeOffset="145038.4259">11303 13751 723 0,'0'-1'366'0,"8"1"-84"16,12 1-141-16,15 4-93 16,10 1-11-16,12 0-20 0,1-3-48 15</inkml:trace>
  <inkml:trace contextRef="#ctx0" brushRef="#br0" timeOffset="145295.7723">12073 13243 780 0,'2'1'304'16,"1"10"-189"-16,-3 14-32 15,-1 30-33-15,-4 9 2 16,-2 16-12-16,0 1-4 15,5-8-4-15,6-5-2 0,10-10-16 16,7-4-3 0,7-14-2-16,-2-6 1 15,1-16 1-15,-4-10-15 0,-5-12-385 16</inkml:trace>
  <inkml:trace contextRef="#ctx0" brushRef="#br0" timeOffset="145452.9553">11858 13623 859 0,'8'-2'369'15,"5"-2"-173"-15,24 4-123 16,13 3-18-16,15 4-22 16,5 2-14-16,2 3-50 0,-5-5-150 15</inkml:trace>
  <inkml:trace contextRef="#ctx0" brushRef="#br0" timeOffset="145712.9082">12560 13641 939 0,'-3'9'368'0,"-5"11"-237"15,-2 5-11 1,-6 0-35-16,-6-2-11 16,-1-4-33-16,0-8-13 15,-3-6-11-15,3-5-2 16,4-8-4-16,0-7-4 15,12-6-11-15,5-1-9 16,14 0-9-16,5 5 0 16,8 4 1-16,5 6 4 0,0 12 6 15,3 2 3-15,-1 9 8 16,0 6 2-16,-5 1 2 16,-3 2 0-16,-7 1 17 15,-4-3-92-15</inkml:trace>
  <inkml:trace contextRef="#ctx0" brushRef="#br0" timeOffset="146013.172">12798 13665 840 0,'7'5'381'0,"0"8"-136"0,1 7-53 15,-1 5-38-15,-7 1-14 16,-2-1-56-1,2-2-27-15,-2-11-33 16,2-4-5-16,10-15-7 0,0-7-1 16,9-9-5-16,3-4-4 15,2 2-1-15,1 3 1 16,3 9-1-16,-3 7 0 16,-3 8-1-16,-2 9 1 15,-9 12 0-15,-2 6 1 16,-4 7 0-16,-1-1 0 15,0-3-1-15,2-6 33 0,0-11-202 16,-1-9-199-16</inkml:trace>
  <inkml:trace contextRef="#ctx0" brushRef="#br0" timeOffset="146206.762">12977 13449 1087 0,'9'0'415'16,"17"3"-313"-16,2 2-38 16,8 7-47-16,-1-1-42 15</inkml:trace>
  <inkml:trace contextRef="#ctx0" brushRef="#br0" timeOffset="146386.8088">13284 13339 758 0,'2'-13'407'16,"0"-10"-85"-16,1 3-59 16,-3 10-107-16,0 9-46 15,3 15-66-15,3 11-11 0,4 25-7 16,-1 4 0-16,6 1-9 15,-1-6-5-15,-1-15-78 16,-3-5-390 0</inkml:trace>
  <inkml:trace contextRef="#ctx0" brushRef="#br0" timeOffset="146901.1029">13829 13416 690 0,'-21'9'312'0,"-24"17"-137"15,0 6-45-15,8 19-59 16,6 3-20-16,17 9-29 15,8 3-6-15,21-3-3 16,11-5 1-16,20-13-2 16,11-12 2-16,3-18-138 15</inkml:trace>
  <inkml:trace contextRef="#ctx0" brushRef="#br0" timeOffset="147273.2485">14009 13688 925 0,'0'-15'372'16,"1"-24"-227"-16,2 1-37 0,4-1-29 16,1 4-6-1,-3 17-8-15,-3 5-13 16,-4 20-18-16,-5 8-3 0,1 17-13 16,2 6-1-16,6 8 3 15,-2 0 2-15,9 2-2 16,5-1 0-16,0-9-1 15,8-4-6-15,-14-14 0 16,-5-10 0-16,-3-11-3 16,-5-4-6-16,-3-6-54 15,-3 4-9-15,-5 4-6 16,-1 3 6-16,-6 2 50 16,1 2 7-16,6-2 4 15,2-2 3-15,9-1 0 16,5-3-1-16,7 1 2 15,8-2 1-15,9 3 6 0,4 2 2 16,3 1-3-16,1 4-4 16,-4-2-95-1</inkml:trace>
  <inkml:trace contextRef="#ctx0" brushRef="#br0" timeOffset="147528.403">14282 13454 882 0,'12'13'367'15,"19"17"-198"1,6 11-13-16,8 12-18 15,0 6-2-15,-14 4-37 16,-13 1-22-16,-26-1-38 16,-12-7-16-16,-6-12 28 0,3-7-148 15</inkml:trace>
  <inkml:trace contextRef="#ctx0" brushRef="#br0" timeOffset="147942.06">14797 13643 794 0,'15'0'373'16,"10"0"-165"-16,20-2-91 15,11 3-27-15,9 4-52 16,-2-1-18-16,-15 1-115 16,-6-1-198-16</inkml:trace>
  <inkml:trace contextRef="#ctx0" brushRef="#br0" timeOffset="148083.8178">14823 13761 788 0,'10'1'407'0,"9"2"-110"16,24 3-125-16,12-3-14 15,9 1-71-15,0-2-35 0,-6-2 117 16</inkml:trace>
  <inkml:trace contextRef="#ctx0" brushRef="#br0" timeOffset="148662.4465">15667 13388 748 0,'0'6'350'0,"-8"6"-115"15,2 20-141-15,2 8-33 16,0 6-11-16,4-2-7 16,3-10-17-16,1-11-4 15,4-11-1-15,-5-7 3 16,-3-13 3-16,-1-5-1 15,-7-9-6-15,-1-5-7 0,-4-6-8 16,5 3-3 0,1 0-2-16,7 8-2 0,7 7-2 15,0 2-1-15,11 6-1 0,2 1 0 0,17 5 3 32,7 1 2-32,2 1 1 15,0 0 1-15,-10-1 0 16,-8 1 2-16,-11 0-2 15,-7 6 1-15,-9 9 13 16,-3 3 3-16,-3 11 3 16,1 3 0-16,2 1-13 15,6 1-4-15,9-2-56 16</inkml:trace>
  <inkml:trace contextRef="#ctx0" brushRef="#br0" timeOffset="148885.7582">15495 13836 836 0,'11'-3'374'0,"9"-2"-162"15,15 2-99-15,14 6-16 16,24 1-10-16,5 2-18 0,16 0-21 15,-7-2-14-15,-12-1-90 16,0-1-144-16</inkml:trace>
  <inkml:trace contextRef="#ctx0" brushRef="#br0" timeOffset="149233.9903">15769 14041 640 0,'-4'4'329'0,"-6"7"-59"0,-5 3-104 15,-2 3-43 1,1 0-10-16,-1 2-29 0,6-2-15 16,9 1-26-16,9 0-4 15,21-6-8 1,6-4-1-16,12-5-8 0,-1-3-6 15,-3-6-5-15,-3-1-3 16,-10-7-5-16,-5 2-2 16,-10-3-3-16,-8 0 0 0,-6 9-2 15,-2 1-1-15,-3 6 3 16,-2 7 1 0,1 10 8-16,0 2 2 15,7 14-1-15,5 3-2 16,5 3-6-16,6 4 0 0,1-6-168 15</inkml:trace>
  <inkml:trace contextRef="#ctx0" brushRef="#br0" timeOffset="149545.7455">16557 13137 874 0,'3'-10'418'15,"2"-11"-154"-15,-4 7-82 0,7 12-91 16,-6 6-31-1,-2 25-35-15,5 17-10 16,-5 33 1-16,6 17 2 0,6 9-5 16,3-2-3-1,10-17-14-15,-2-13-104 16</inkml:trace>
  <inkml:trace contextRef="#ctx0" brushRef="#br0" timeOffset="149865.5948">16702 14160 408 0,'-9'-9'324'16,"-10"-3"35"-16,-3 1-114 0,-1 6-36 16,1 6-93-1,9 6-38-15,2 9-57 16,3-1-9-16,9 4 0 16,3 0 2-16,12-9 5 15,5-1 42-15,4-11 33 0,2-4 11 16,-9-7 4-16,-9-4-41 15,-9 4-287-15</inkml:trace>
  <inkml:trace contextRef="#ctx1" brushRef="#br0" timeOffset="357295.4509">9634 19044 0,'0'0'0</inkml:trace>
  <inkml:trace contextRef="#ctx0" brushRef="#br0" timeOffset="394679.1173">3692 15285 797 0,'-20'19'323'0,"-25"41"-215"15,0 18-33-15,1 31-52 16,3 18-11-16,-3 12-8 0,3-1 0 15,8-22 4-15,7-18 2 0,19-43 5 16,7-17 32 0,14-35 43-16,5-21 10 15,15-35 9-15,-2-18-28 16,-2-40-37-16,-3-14-7 16,-15-9-9-16,-1 1-6 15,-3 28-10-15,-1 23-6 16,-3 34 3-16,4 18 3 15,-4 24-5-15,-3 13-3 16,8 22-10-16,6 13-6 0,24 19 3 16,17 2 1-16,32 12 5 15,6 0 1-15,10 9 2 0,-3 4 2 0,-25-5 0 16,-14-3 1 0,-39-9 3-1,-21 0 3-15,-43-2 6 16,-16 1 2-16,-37-15 4 15,-13-14 1-15,-13-22-2 16,3-15-3-16,27-16-7 16,19-3-5-16,38-4-11 0,14 2-21 0,24 2-46 31,11-2-49-31,28-1-175 16</inkml:trace>
  <inkml:trace contextRef="#ctx0" brushRef="#br0" timeOffset="394842.9936">4423 15733 986 0,'8'8'390'0,"6"7"-271"16,2 34-34-16,-1 13 8 16,1 23 25-16,-2 11-2 0,-5 3-32 15,1-2-5-15,9-20-219 16</inkml:trace>
  <inkml:trace contextRef="#ctx0" brushRef="#br0" timeOffset="395308.7818">5348 16026 925 0,'-11'-16'400'16,"-24"-23"-214"-16,-11-4-34 0,-14 6-52 16,-5 1-22-16,3 14-36 15,12 13-19-15,11 20-34 16,13 15-9-16,16 24-8 15,5 9 1-15,23 10 13 0,1-4 7 16,17-7 14-16,12-11 7 16,16-25 7-1,12-15 2-15,13-25 0 0,-6-13-26 16,-19-12-325 0</inkml:trace>
  <inkml:trace contextRef="#ctx0" brushRef="#br0" timeOffset="395516.2163">5210 15279 1372 0,'-9'-7'518'16,"-11"2"-413"-16,0 17-50 0,7 32-55 15,8 16-10-15,18 19 6 16,17 7-101 0</inkml:trace>
  <inkml:trace contextRef="#ctx0" brushRef="#br0" timeOffset="395818.3221">5592 16200 1024 0,'-4'0'422'15,"4"4"-247"-15,8 4-47 0,28 4-46 32,14 6-15-32,21-7-22 15,8-2-12-15,-16-11-11 16,-4-8-2-16,-20-12 4 16,-13-5 3-16,-11-6 4 15,-15-2 0-15,-24-2-9 16,-14-2-4-16,-31 1-11 15,-7 4-5-15,-1 22-11 16,4 12-6-16,28 28-9 16,13 15 0-16,13 23 6 15,11 14 5-15,16 23 30 16,4 4 15-16,14-8 8 16,3-6 2-16,2-23-45 0,3-7-175 15</inkml:trace>
  <inkml:trace contextRef="#ctx0" brushRef="#br0" timeOffset="396338.4328">6340 15952 924 0,'-4'3'422'0,"-2"1"-166"16,-4 32-123-1,2 15-32-15,14 24-17 16,8 8-10-16,14 1-26 0,2-6-4 16,6-29-10-16,7-18-9 0,17-32-6 15,8-25-1 1,13-31-7-16,-3-18-4 16,-16-20-27-16,-14-9-26 15,-48-24-62-15,-31-9-8 16,-48-9-4-16,-21 5 30 0,0 38 72 15,4 29 27 1,7 45 55-16,10 23 2 0,4 30 4 16,11 10-10-16,40 8-23 15,22 5-1-15,54-3-2 16,31-2-1-16,35-13 1 0,23-9-3 16,20-9-7-16,-3-3-72 15</inkml:trace>
  <inkml:trace contextRef="#ctx0" brushRef="#br0" timeOffset="396848.2146">7291 15844 834 0,'-2'2'372'0,"-4"14"-147"15,-1 13-64 1,-4 23-54-16,0 6-17 15,10 5-44-15,7-2-17 16,19-14-6-16,9-4 5 0,4-21 13 16,7-10 7-16,-5-21 7 15,0-10-3-15,-4-13-10 16,-13-4-7-16,-10-5-11 16,-12 2-4-16,-10 0-7 15,-4 7-4-15,-4 15-9 16,1 10-6-16,1 23-4 15,1 8-1-15,13 17 3 16,2 4 4-16,23 5 2 16,9-2 1-16,23-12 3 15,9-7 0-15,13-22 33 16,-3-11 7-16,-14-24 44 16,-7-12 13-16,-17-14-19 15,-10-3-3-15,-23-13-41 16,-16 0-68-16,-24 9-259 15</inkml:trace>
  <inkml:trace contextRef="#ctx0" brushRef="#br0" timeOffset="397281.2138">8834 15914 701 0,'-14'-17'372'16,"-22"-15"-102"-16,-16 10-36 16,-17 23-60-16,0 15-44 0,8 26-57 15,8 7-25-15,28 11-44 16,13 1-6-16,23 3 5 16,16-2 14-16,14-6 15 15,9-6 3 1,1-18-2-16,-4-10-7 15,-15-15 0-15,-13-7 7 0,-30-15 1 16,-16-6-2-16,-30-9-40 16,-2-1-53-1,6 2-204-15</inkml:trace>
  <inkml:trace contextRef="#ctx0" brushRef="#br0" timeOffset="397581.5899">8832 15952 1112 0,'14'0'523'0,"20"12"-206"16,-5 9-110-16,-1 14-91 15,-9 9-30-15,-19 4-30 16,-6 7-16-16,-2-6-18 16,3-6-6-16,16-15-9 15,6-12-2-15,13-19-2 0,6-10 0 16,9-21 0-16,7-9-1 15,3-6 0-15,4 4-1 0,-6 8-1 16,-3 13 0 0,-8 16 0-1,-9 8-1-15,-14 25 32 16,-11 9 9-16,-17 24 36 16,-7 12 7-16,-5 15-28 15,2-4-6-15,15-16-137 16</inkml:trace>
  <inkml:trace contextRef="#ctx0" brushRef="#br0" timeOffset="398003.529">11317 15417 1051 0,'0'-8'488'16,"-12"-2"-230"-16,0 18-56 16,-2 38-87-16,-3 19-37 15,6 29-34-15,5 10-13 16,9 3-18-16,5-4-5 15,7-24-1-15,3-13-66 16,4-30-196-16</inkml:trace>
  <inkml:trace contextRef="#ctx0" brushRef="#br0" timeOffset="398177.7309">10882 16101 849 0,'18'-6'446'15,"12"-4"-107"-15,38-5-138 16,19 6-24-16,18 1-66 16,5 3-32-16,-9 6-54 15,-10 1-9-15,-19 10-137 16,-14 1-162-16</inkml:trace>
  <inkml:trace contextRef="#ctx0" brushRef="#br0" timeOffset="398368.226">10948 16428 874 0,'-9'4'444'16,"2"5"-75"0,21-4-160-16,51-2-43 0,25-2-8 15,35-3-44-15,10-1-33 16,1-1-53-16,-12 1-12 0,-22 3-93 15,-16 0-327-15</inkml:trace>
  <inkml:trace contextRef="#ctx0" brushRef="#br0" timeOffset="398940.398">12018 15965 1040 0,'6'6'375'15,"6"19"-277"1,2 8-12-16,-2 17 17 16,-1 10 4-16,-6 0-33 0,-5 0-15 0,-3-11-28 15,-1-9-8 1,4-18-7-16,2-14 2 16,5-22 2-16,-1-13 0 15,-3-21-2-15,-2-9-2 16,-3-5-6-16,-1-1-2 0,-2 4-3 15,4 4-4 1,4 8-2-16,7 7-2 16,7 7-3-16,3 8-1 0,4 6 0 15,-1 2 0-15,10 4 2 16,-1 3 2-16,7 3 1 0,3 1 1 16,1 4 1-16,1 2-1 15,-5 3 0 1,-6 9-1-16,-13 11 27 15,-9 5 13-15,-9 19 26 16,-2 3 16-16,-3 13-4 16,1 1-4-16,8 5-17 15,4 0-14-15,10-3-19 0,5-7-6 16,5-18-87 0,2-9 290-16</inkml:trace>
  <inkml:trace contextRef="#ctx0" brushRef="#br0" timeOffset="399443.0869">14038 15702 750 0,'-18'-11'392'16,"-22"-11"-109"-16,-3-1-86 15,6 8-100 1,7 8-38-16,13 4-50 15,10 8-13-15,14 8-6 0,7 2 13 0,16 4 22 16,5-1 19-16,3-10 21 16,-3-4-7-16,-14-4 4 15,-9-3-11 1,-22-4 18-16,-7 2-115 16,-6 5-480-16</inkml:trace>
  <inkml:trace contextRef="#ctx0" brushRef="#br0" timeOffset="399768.0373">14131 16146 700 0,'-8'-9'328'0,"-5"-13"-138"0,-3 2-42 16,-2 6-72 0,-1 6-23-16,-3 9-34 15,2 8-4-15,0 8 1 16,8 9 9-16,14 9 28 0,9 4 14 0,19-7 33 31,6-6 8-31,2-14-3 16,3-8-6-16,-9-9-7 0,-15-6-2 15,-10-11-12-15,-11 0-10 16,-12 2-49-16,-2 3-86 0</inkml:trace>
  <inkml:trace contextRef="#ctx0" brushRef="#br0" timeOffset="400379.1164">15599 15738 948 0,'-10'-11'396'16,"-2"-17"-232"-1,8-6-54-15,12-11-44 16,11-3-20-16,11-17-20 0,9-2-15 15,20 1 23-15,8 6 5 0,20 34-2 16,0 20 3-16,14 47-36 16,9 16-4-16,23 23 0 15,7 0 2 1,-4-16 1-16,-9-7 0 16,-43-23 5-16,-14-7 1 15,-39-24 16-15,-16-9 6 16,-30-20 0-16,-15-6-1 0,-16-17-16 15,-4-2-6-15,5-4-6 16,8-3-2-16,18 19-8 16,12 5-7-16,21 24-8 15,12 12-1-15,17 16 6 16,13 11 7-16,5 5 26 16,-1 3 21-16,-14-1 30 15,-13-4 12-15,-26-2 5 16,-15 0-9-16,-20-2-21 15,-7-3-12-15,-4 2-32 16,5-2-84-16</inkml:trace>
  <inkml:trace contextRef="#ctx0" brushRef="#br0" timeOffset="401102.2536">18112 14970 527 0,'-17'-2'324'16,"-12"-3"-65"-16,-8 6-65 16,-1 7-19-16,3 6-64 15,6 3-25-15,23 9-40 16,12 1-6-16,29 9-4 15,11 7 3-15,15 6 14 16,4 3-7-16,-13 1-6 16,-11-3 0-16,-36-4 24 15,-20 1 8-15,-28-13 1 16,-5-8-3-16,-5-21-29 16,4-13-13-16,15-22-11 15,8-9-9-15,21-6-75 16,5 1-69-16,21 13-226 15</inkml:trace>
  <inkml:trace contextRef="#ctx0" brushRef="#br0" timeOffset="401293.3925">18083 15046 740 0,'2'-1'355'16,"8"-7"-109"-16,10-3-44 16,15 2-72-16,11-5-24 0,14 3-56 15,-2 2 28-15</inkml:trace>
  <inkml:trace contextRef="#ctx0" brushRef="#br0" timeOffset="401685.7474">18407 15329 736 0,'6'18'334'15,"12"25"-128"1,2 2-25-16,-6-11-49 0,-3-3-20 16,-10-18-48-16,-1-8-16 0,-4-9-12 15,-3-9-3 1,1-8-9-16,-5-13-9 16,5-9-8-16,0-3-2 15,8 3-5-15,6 7-4 0,11 10-4 16,6 8-1-16,2 12 1 0,0 6-1 15,-2 9 33-15,-6 9 6 16,0 7 16 0,-2 6 17-16,-4 8-20 15,2 1-2-15,0-3-10 16,1-5 17-16,1-9-242 16</inkml:trace>
  <inkml:trace contextRef="#ctx0" brushRef="#br0" timeOffset="401893.9189">18019 15603 728 0,'6'-4'393'15,"8"-1"-45"-15,22 0-176 16,19 2-21-16,32 3-8 15,18 3-14-15,13 1-48 0,2-1-19 16,-9-1-32-16,-13-2-4 16,-17 1-122-16,-19 2-114 15</inkml:trace>
  <inkml:trace contextRef="#ctx0" brushRef="#br0" timeOffset="402320.2132">18356 15777 580 0,'1'-2'344'0,"1"2"-16"16,0 1-136-16,-3-1-67 15,0 0-20-15,-5 15-14 16,-18 38-17-16,13-21-25 15,4-1-10-15,12 2-22 16,3-5-5-16,16-5 0 16,5-6 1-16,7-6 3 15,1-5 0-15,-3-6-4 0,-6 0-22 16,-10-12-89-16,-4 1-18 16,-9-8-3-16,4 1 21 15,-9-5 87-15,-7-2 18 16,1 0 12-1,-7 3 25-15,6 14 24 16,2 8 13-16,0 18 14 0,5 12-17 16,4 15-15-16,2 5-11 15,1 8 21-15,-2-2 5 16,2 1-2-16,1-4-5 0,-1-12-17 16,2-8-83-16</inkml:trace>
  <inkml:trace contextRef="#ctx0" brushRef="#br0" timeOffset="402738.1843">19978 15305 841 0,'4'0'360'15,"-1"6"-175"1,11 24-99-16,1 12-25 16,7 17 10-16,5-4 10 15,-2-10 6-15,-1-12-2 16,6-22 35-16,5-11 8 16,15-26-12-16,13-13-7 15,8-25-38-15,5-11-12 0,10-18-13 16,3-1-4-1,7 2-45-15,-7 10-102 0</inkml:trace>
  <inkml:trace contextRef="#ctx1" brushRef="#br0" timeOffset="367746.1206">19493 18935 0,'0'0'0,"0"0"0,0 0 0,0 0 0,0 0 0,0 0 0</inkml:trace>
  <inkml:trace contextRef="#ctx0" brushRef="#br0" timeOffset="404879.8686">15702 17127 790 0,'-4'-14'340'15,"-3"-24"-170"-15,8-5-33 16,19-18-29-16,11-2-4 16,19 2-39-16,9 8-12 15,8 29-24-15,1 18-14 16,-1 39 7-16,3 19-2 16,5 22-3-16,12 2-1 15,12-11-4-15,-3-14-2 16,-15-21-2-16,-13-9 2 0,-26-17 2 15,-10-10 5-15,-13-13 8 16,-15-4 3-16,-12-11-1 16,-8-1-4-16,-5 3-12 15,6 1-6-15,7 12-13 16,9 10-5-16,13 10-3 16,2 9 2-16,9 13 10 15,0 4 8-15,-11 10 21 16,-12 2 8-16,-18 1 8 15,-9-4-4-15,-1-6-55 16,10-4-81-16</inkml:trace>
  <inkml:trace contextRef="#ctx0" brushRef="#br0" timeOffset="405186.2868">17504 16994 1068 0,'18'-2'494'16,"12"1"-207"-16,27 6-133 0,10 2-28 15,12 6-54 1,1 2-4-16,-19-4-219 16</inkml:trace>
  <inkml:trace contextRef="#ctx0" brushRef="#br0" timeOffset="405645.577">18473 16682 643 0,'-4'-8'368'16,"4"-9"-36"-16,6 3-101 15,11 3-93-15,9 2-34 0,12 9-54 16,7 1-17-16,7 9-16 15,-7 3-5-15,-21 5-6 16,-14 2-1-16,-26 4-9 16,-8-1-12-16,-12-4-3 15,0-6 0-15,12-7 5 16,8-4 7-16,18-2-4 16,16 3 2-16,17 5 7 15,10 5 4-15,1 13 9 16,-8 3 1-16,-20 11-2 15,-16-1 1-15,-20-5 0 16,-7-6-9-16,-1-13-102 16,2-9-104-16</inkml:trace>
  <inkml:trace contextRef="#ctx0" brushRef="#br0" timeOffset="405928.3311">18906 16854 852 0,'8'3'431'0,"6"3"-156"16,-3 3-119-16,-5 0-42 0,-3 2-69 16,-1-2-16-1,-2-5-13-15,-2-4-2 0,-4-11-20 16,-1-4-11-16,-1-10-12 16,3-7-1-16,9-5 13 15,2-1 5-15,9 21 1 31,-9 9-2-31,3 1 7 0,23-11 10 0,1 20 21 16,1 14 10-16,-17 19 13 16,-1 3-2-16,-3 2-16 15,2 3-7-15,-1-6-59 16,-4-4-100-16</inkml:trace>
  <inkml:trace contextRef="#ctx0" brushRef="#br0" timeOffset="406143.1706">18434 17125 981 0,'6'-1'432'15,"20"1"-188"-15,12-2-78 16,33-1-42-16,18 3-23 0,21-1-45 15,-1 1-20 1,-4 1-23-16,-8 1-39 16,-16-3-216-16</inkml:trace>
  <inkml:trace contextRef="#ctx0" brushRef="#br0" timeOffset="406531.0761">18841 17301 906 0,'-6'2'364'15,"-13"8"-214"-15,-3 5-67 16,-6 11-26-1,-1 2 3-15,9 4-10 16,9-1-5-16,13-5-13 0,12-3-7 16,17-6-11-16,8-7-2 15,7-9-5-15,3-5 0 16,-11-11-5-16,-1-5-8 16,-13-3-4-16,-8 1 1 15,-6 2 2-15,-6 3 8 16,-4 9 33-16,2 7 13 15,0 17 36-15,-2 9 11 0,4 18-17 16,2 7-12 0,3 5-34-16,1 5-13 0,3-4-99 15</inkml:trace>
  <inkml:trace contextRef="#ctx0" brushRef="#br0" timeOffset="406918.5976">20147 16979 998 0,'2'24'470'0,"0"17"-199"15,-2 7-84-15,0 2-29 16,10-8-54-16,6-11-26 15,24-26-22-15,15-18 7 0,16-31 7 16,5-19 1-16,6-20-27 16,-3-8-18-16,1 1-16 15,-4 11-32-15,-12 24-178 16</inkml:trace>
  <inkml:trace contextRef="#ctx0" brushRef="#br0" timeOffset="407235.7123">20912 16963 934 0,'3'19'384'16,"7"26"-231"-16,1-6-4 0,11-5-21 15,6-7-2-15,9-19 20 16,3-8 12 0,3-17 8-16,3-11-13 15,2-13-55-15,0-4-31 16,-6 0-41-16,-9 3-65 15</inkml:trace>
  <inkml:trace contextRef="#ctx0" brushRef="#br0" timeOffset="407549.1425">21464 17046 926 0,'3'15'457'0,"1"16"-138"0,9-3-112 15,15-11-79-15,7-9-4 16,27-16-14-16,11-12 3 15,13-25-15-15,-2-13-9 16,2-23-17-16,-2-6-16 16,10-3-108-16,2 3-245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01T08:05:21.91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01T08:05:22.077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9369 18517 0,'0'0'16,"0"0"-16,0 0 0,0 0 0,0 0 0,6-29 0</inkml:trace>
  <inkml:trace contextRef="#ctx1" brushRef="#br0">5512 16890 346 0,'-14'9'225'31,"-8"7"-10"-31,-11 14-65 0,-7 7-16 15,-8 17-43-15,5 13-24 16,8 16-23-16,8 4-8 16,26 6-11-16,12-5-5 0,26-6-10 0,9-4-7 15,9-15 0-15,0-12-5 32,1-23-220-32</inkml:trace>
  <inkml:trace contextRef="#ctx1" brushRef="#br0" timeOffset="673.4219">5747 17300 606 0,'-13'-20'272'0,"-14"-19"-122"16,14-1-75-16,8-4-15 15,12 2-14-15,6 7-1 0,8 6-11 16,3 9-9-16,4 15-19 16,2 8-10-16,-2 21 1 15,-10 13 12-15,-18 25 16 31,-18 16 4-31,-22 8-4 0,-6-3-8 0,-3-16-3 32,5-14 0-32,10-24 2 0,11-10 1 0,11-20-8 15,6-8-6-15,13-11-9 32,6-5-1-32,17 3 7 0,1 15 5 31,-15 4 10-31,0 0 0 0,53 10 2 0,0 7 2 15,-9 17 2-15,-34 3-1 16,-11-3 2-16,-2-1-57 16,-1-10-184-16</inkml:trace>
  <inkml:trace contextRef="#ctx1" brushRef="#br0" timeOffset="1088.6323">6177 17178 444 0,'-9'-9'302'16,"-8"-3"-9"-16,-6 3-83 0,-3 5-30 15,-2 9-63 1,-1 4-34-16,1 15-51 0,2 4-14 16,9 14-18-16,4 2-4 15,10 7-1-15,9 1-2 16,8 1 0-16,6-3 0 16,11-10 2-16,0-8 1 15,11-20 5-15,1-10 2 16,3-21 5-16,-1-9 4 15,-6-15 7-15,-5-2 3 16,-23-4 41-16,-11-1 10 16,-23 3 7-16,-10 3-2 15,-16 19-47-15,-4 10-15 0,-3 15-3 16,6 7-76-16,16 3-318 16</inkml:trace>
  <inkml:trace contextRef="#ctx1" brushRef="#br0" timeOffset="1891.2636">6503 17382 483 0,'-3'-1'290'31,"2"-1"7"-31,5 6-171 0,-4-4-16 0,0 0-17 31,4 13-7-31,10 41-22 16,-11-23-11-16,-5 4-18 0,-4-3-9 0,3-7-11 16,1-9-3-16,0-15 4 15,4-3 0 1,0-23-2-16,3 1-4 15,7-11-9-15,3 2-2 16,8 12-8-16,-1 0-1 16,2 15 0-16,-1 4 3 15,-6 8 9-15,-5 6 6 16,-7 6 3-16,-5 4 0 16,-4 4-3-16,-3-5-1 15,1-4 0-15,0-8 1 16,2-13 1-16,4-5-4 0,8-12-5 15,4 0-4 1,8-2-2-16,-1-1 1 0,5 3 1 16,-1 5-2-16,-4 9 1 15,0 7 2-15,-6 12 13 16,-6 5 7-16,-4 5 5 16,-3 2-1-16,-2 7-10 15,2-3-24-15,4-10-152 16,5-3-165-16</inkml:trace>
  <inkml:trace contextRef="#ctx1" brushRef="#br0" timeOffset="2163.4979">6845 16916 927 0,'6'6'353'0,"10"18"-230"16,2 7-29-16,0 23 22 15,0 15-12-15,-4 16-26 16,0 5-23-16,-2-4-33 16,-9-8-6-16,-3-6-14 15,-8-10-2-15,-4-13-36 16,6-13-39-16,-4-21-144 15,6-10-169-15</inkml:trace>
  <inkml:trace contextRef="#ctx1" brushRef="#br0" timeOffset="2497.2541">7220 17260 594 0,'1'2'314'15,"2"1"-87"1,-3 7-59-16,-2 6-22 16,0 10-35-16,-4 9-22 0,4 1-39 0,2-1-10 31,6-5-21-31,4-6-3 16,7-2-7-16,0-5-7 15,-1-8 2-15,1-1 0 16,-6-12-41-16,-1-5-67 0</inkml:trace>
  <inkml:trace contextRef="#ctx1" brushRef="#br0" timeOffset="2745.4566">7200 17096 1011 0,'-1'1'443'16,"-1"0"-245"0,2-1-72-16,0 0-79 0,0 0-25 15,0-1-52-15,0 1-93 16</inkml:trace>
  <inkml:trace contextRef="#ctx1" brushRef="#br0" timeOffset="3229.4171">7003 16871 765 0,'1'5'331'0,"2"-2"-128"16,15 5-133 0,8-1-8-16,15-3-6 15,6-1-14-15,11-3-24 16,-2 0-6-16,-3-1-3 0,-6 0 0 15,-14 0-36-15,-5-5-19 0,-9 1-38 16,-5-3-18-16,-11-2 25 16,-3 2 18-16,-9-4 35 15,-5-4 19 1,1-6 11-16,0 0 3 0,-2-1 17 16,4 2 5-16,4 8 3 15,0 2 5-15,6 9-8 16,5 5-1-16,4 12-2 15,0 0-7-15,10 5-10 16,3 1-2-16,2-4 0 16,2 5 1-16,-11-5 29 15,-8-2 13-15,-9 1 19 0,-8-4 6 32,2 2-28-32,-4-1-9 0,4-6-158 15</inkml:trace>
  <inkml:trace contextRef="#ctx1" brushRef="#br0" timeOffset="4337.9079">8376 16770 679 0,'-20'13'288'16,"-22"24"-152"-16,-2 14-26 15,1 25-33-15,10 12-17 16,21 22-29-16,12 5-8 16,20-4-9-16,17-8-4 15,12-20-5-15,7-9-2 0,8-22-4 16,0-12-110-16</inkml:trace>
  <inkml:trace contextRef="#ctx0" brushRef="#br0" timeOffset="5406.7056">13954 18675 0,'0'0'0,"0"0"0,0 0 0,0 0 0,0 0 0,0 0 0,6-34 0</inkml:trace>
  <inkml:trace contextRef="#ctx1" brushRef="#br0" timeOffset="5683.2553">10366 17313 664 0,'3'3'247'0,"12"9"-162"16,3 6-26-16,-1 12 1 0,0 5-1 15,-9 4-23-15,-6 1-8 16,-2-2-6-16,-3-4-3 15,0-15 3 1,0-10 1-16,4-24-6 16,2-13-2-16,6-13-13 0,5-3-2 15,5 8-2 1,3 4 0-16,4 12 5 0,-2 7 2 16,-1 13 15-1,0 7 6-15,-5 10 5 0,-3-2 0 16,-8 4-9-16,-4-1-3 15,-5-2-3-15,-1-1 1 16,-3-10 6-16,0-1 3 16,4-14-3-16,2-3-5 15,11-7-11-15,5-8-7 0,7 4-6 16,-1 1-1-16,1 12-1 16,-7 10 3-16,-6 10 8 15,2 11 6-15,-9 5 7 16,3 3-1-16,-3-1-7 15,-3-1-2-15,0-4-6 16,3-2-57-16,0-3-199 16</inkml:trace>
  <inkml:trace contextRef="#ctx1" brushRef="#br0" timeOffset="6103.4354">10779 16715 380 0,'1'-5'243'0,"1"-3"25"15,4 5-64-15,9 18-45 16,8 18-13-16,19 35-20 15,1 9 4-15,-1 24-13 16,-7 11-17-16,-29 6-43 16,-8 4-17-16,-21-8-24 15,-7-11-4-15,4-23-3 16,4-16 0-16,17-30-34 16,4-20-52-16,13-32-235 15</inkml:trace>
  <inkml:trace contextRef="#ctx1" brushRef="#br0" timeOffset="6625.2279">11447 17154 1116 0,'0'-3'441'16,"0"-1"-312"-16,1 4-36 15,-1-2-54-15,0 1-20 16,0 0-55-16,0 1-74 16</inkml:trace>
  <inkml:trace contextRef="#ctx1" brushRef="#br0" timeOffset="6968.8252">11452 17341 740 0,'-4'12'336'15,"-3"9"-140"-15,5 9-91 16,2 4-5-16,1 15-16 0,2 4-18 16,-3 8-14-1,-4 3-8-15,-4-16-18 16,-2-5-5-16,-4-17-1 0,-5-11 2 0,0-14 2 16,1-8-3-1,3-16-23 1,4-9-26-16,6-12-69 15,4-3-53-15</inkml:trace>
  <inkml:trace contextRef="#ctx1" brushRef="#br0" timeOffset="7587.889">11251 16902 344 0,'-7'0'216'0,"6"3"-18"0,1-2-66 15,0-2-50-15,0-1-14 16,21 2-4-16,46-1-6 15,-11 1-21-15,5-1-8 0,0 1-10 16,-1 0-3 0,-12 0-3-16,-8 0 0 0,-19 0 2 15,-7 0-2 1,-13 0-10-16,-6-7-5 0,-9-2-5 16,-1 0-3-16,-3-6 5 15,-2 1 1-15,4-2 1 16,-1-3 0-16,2 5-1 15,7 8 1-15,3 6 3 16,3 4 2-16,4 7 9 16,4 1 2-16,7 5 6 15,3 2 0-15,4-2-4 0,4 4-1 16,-9-6 11-16,-4 1 11 16,-7-3 22-16,-4-6 10 15,-4 0 4-15,-4 1-8 16,-9 2-13-16,-10 4-8 15,-4 3-15-15,2 0-7 16,5-3-26-16,7 2-86 0</inkml:trace>
  <inkml:trace contextRef="#ctx1" brushRef="#br1" timeOffset="56303.821">12074 17550 842 0,'7'0'308'0,"11"5"-226"15,-1 4-53-15,0 11 2 31,-4 4 7-31,-16 6 5 16,-9 4-12-16,-20 2-6 0,-7-1-10 16,-1-11-193-16</inkml:trace>
  <inkml:trace contextRef="#ctx1" brushRef="#br1" timeOffset="57081.8499">12895 17156 757 0,'0'-4'289'15,"0"1"-203"-15,-2 8-60 16,1-5-15-16,-7 19-1 16,-25 61 7-16,10-19-3 0,-3 13 0 15,0-2 0-15,1-8 1 16,1-8-1-16,10-21 2 16,-1-10 4-16,13-18 26 15,2-15 1-15,11-19-4 16,8-13-4-16,8-23-27 0,7-12-3 15,3-9-1-15,2 1-2 16,-1 13-2 0,-1 15 0-16,-10 18 3 15,-3 12 11-15,-13 14 10 0,-6 8 3 16,-5 12-3-16,0 5-9 16,0 14-12-1,2 5-4-15,7 13-3 0,3 8 0 16,8 12 1-16,4 3 0 15,-1-1 2-15,1-5-1 16,-3-16 0-16,-1-6 1 0,0-16-3 16,-5-7 6-1,-2-12-216-15</inkml:trace>
  <inkml:trace contextRef="#ctx1" brushRef="#br1" timeOffset="57259.0744">12723 17492 816 0,'0'-2'327'0,"10"-8"-213"16,1-3-63-16,20 7-44 0,12-2-4 0,19 8 0 16,12 3 1-1,6-3 4 1,-3 0 2-16</inkml:trace>
  <inkml:trace contextRef="#ctx1" brushRef="#br1" timeOffset="58026.7746">12722 16879 670 0,'-8'-1'313'16,"-8"-4"-114"-16,13 2-128 15,8-1-28-15,9-1-31 16,6-1-13-16,16 4-9 16,10-2 2-16,18 3 7 0,8 1 2 15,8 2 6-15,-6 2 3 16,-14-1 0-16,-11-2 1 0,-21 2 1 16,-5-2 1-1,-13-1 9-15,-3 0 0 0,-17-7 2 16,-5 0-1-16,-8-3-11 15,-2-3-1-15,4 5-7 16,2-2-2-16,8 4-2 16,0 1-1-16,12 3-11 15,-1 2-5-15,10 8-1 16,9 7 5-16,-1 8 18 16,2 2 9-16,-10 4 11 15,-5-2 0-15,-8 1 4 16,-4 0 0-16,-5-9-1 15,-3-3 0-15,-4-16-93 16,7-8-155-16</inkml:trace>
  <inkml:trace contextRef="#ctx1" brushRef="#br1" timeOffset="58343.7425">13460 17291 892 0,'-1'-1'355'16,"1"-2"-185"-16,13 3-170 15,9 0-9-15,18 0 1 16,7 1 3-16,5 1 4 0,-1-1 1 0,-5 0 7 31,-5-1 1-31,-5-5-57 16,-4 1-66-16,-12-2-212 16</inkml:trace>
  <inkml:trace contextRef="#ctx1" brushRef="#br1" timeOffset="58647.2637">13492 17406 534 0,'-1'3'218'0,"-3"3"-99"16,7 0-93-16,6-1 2 0,13-3 50 16,10-1 14-16,15-2 18 15,4-1 3-15,6 2-42 16,-2-2-17 0,-6 4-29-16,-4-2-5 0,-18 1-3 15,-6 0 2-15,-13-3 6 16,-4 2-22-16</inkml:trace>
  <inkml:trace contextRef="#ctx1" brushRef="#br1" timeOffset="60370.7812">14510 16964 715 0,'-2'-5'355'15,"1"-9"-72"-15,-11 12-226 16,-4 5-31-16,-14 14-8 16,-9 11 1-16,-7 18 6 0,18 5 5 31,14-26-13-31,2 1-8 0,-18 93-5 16,14 5-1-16,28-7-3 0,25-52 0 15,15-21-108-15</inkml:trace>
  <inkml:trace contextRef="#ctx1" brushRef="#br1" timeOffset="60877.4296">14734 17355 922 0,'1'0'353'0,"3"-4"-221"16,3-1-114-16,10-8-13 15,0-6 4-15,6-9-1 16,-2-5-1-16,-1-5 1 16,-3-3 1-16,-8 3 5 0,-2 2 4 15,-7 15 38 1,0 6 3-16,-7 15-5 15,-3 12-3-15,-3 19-43 16,-2 11-5-16,3 17-2 16,4 4-1-16,8 11 2 15,3-1 0-15,6-8 2 16,0-8 0-16,2-17-1 16,1-13-2-16,4-16-28 0,4-4-56 15</inkml:trace>
  <inkml:trace contextRef="#ctx1" brushRef="#br1" timeOffset="61240.1553">14955 17207 874 0,'0'-6'350'0,"4"-2"-221"15,5 1-79-15,16 7-39 16,7 0-3-16,10 2 1 16,3 0 1-16,-1-4 3 15,1-2 1-15,-8-5 3 16,-4-1 2-16,-7-5 39 16,-3 0 5-16,-10 1 2 0,-4 3 2 15,-9 8-38 1,-5 3-8-16,-4 10-8 0,-2 5-6 15,-2 11-6-15,-2 4-1 16,-2 10 1-16,2 9 0 16,4 5 1-1,2 5 1-15,9-4 1 0,3-8 0 16,11-11 0-16,4-6-1 16,5-9-3-16,0 0-1 0,3-9-66 15,-4-5-59-15,-6-7-229 16</inkml:trace>
  <inkml:trace contextRef="#ctx1" brushRef="#br1" timeOffset="61446.6615">15105 17422 919 0,'5'0'332'0,"8"1"-239"0,5-1-17 16,19-4 9-16,7-4 2 15,19-6-29-15,9 2-18 16,4-3-20 0,-4 0-6-16,-18 4-16 15,-10-1-91-15</inkml:trace>
  <inkml:trace contextRef="#ctx1" brushRef="#br1" timeOffset="61811.7671">15654 17617 949 0,'0'0'406'16,"-3"-1"-196"-16,3 1-114 15,0 0-1-15,0 0-6 16,0 0-8-16,0 0-33 15,0 0-12-15,0 0-105 16,0-1-112-16</inkml:trace>
  <inkml:trace contextRef="#ctx1" brushRef="#br1" timeOffset="62415.3626">15790 17128 684 0,'-2'2'240'0,"1"2"-210"15,2 1-17-15,-1-5 7 16,7 1 13-16,23 3 26 16,56 4 7-16,-32-13-6 0,-2-3-7 15,-14-6-19-15,-9 0-7 16,-15 6 5 0,-5-3 13-16,-9 7 5 15,-6 2-4-15,-6 6-16 0,-1 5-18 16,-3 11-12-16,1 1 0 0,0 5-2 15,0 5 1-15,8 7 1 16,6 7 0-16,5 6 2 16,8 4 2-1,4-4 0-15,-1-2 1 16,6-8-2-16,-3-8-1 0,0-8-44 16,-1-7-47-16,-6-16-148 15</inkml:trace>
  <inkml:trace contextRef="#ctx1" brushRef="#br1" timeOffset="62564.4409">15879 17394 535 0,'-11'2'277'16,"-7"-2"-44"-16,12-2-160 0,9 0-7 16,12-4 15-16,8 1 4 15,17 1 8 1,6 1-11-16,2 3-34 15,0 0-12-15,-8 0-19 16,-4 0-6-16,2-3-112 16,-1 1-180-16</inkml:trace>
  <inkml:trace contextRef="#ctx1" brushRef="#br1" timeOffset="63210.0509">16517 17340 820 0,'3'-2'305'15,"6"-4"-218"-15,4 13-82 16,-1 6-3-16,-2 8 3 15,-2 5 4-15,-9 4 25 16,-2-3 18-16,3 3 17 16,-6-9 2-16,3-6-14 15,0-5-9-15,3-11-9 16,8-6-3-16,3-14-8 16,4-2-10-16,7-8-13 15,-4-2-4-15,4 7-3 16,4 4-2-16,-6 15-3 0,1 8 3 15,-9 18 16-15,-9 4 8 16,-11 6 11-16,-3-1 1 16,-4-5-11-16,1-1-5 15,8-10-2-15,1-11 1 16,9-11-2-16,2-9-1 0,7-7-8 16,7-1-3-16,4-1-1 15,1 3 0-15,-1 9 1 16,-2 8 1-16,-4 13 7 15,-2 7 10-15,-5 11 19 16,-5 5 6-16,-1 1-1 16,0-2-10-16,2-1-21 15,3-4-7-15,3-5-105 16,2-4-84-16</inkml:trace>
  <inkml:trace contextRef="#ctx1" brushRef="#br1" timeOffset="63704.2043">16943 16816 636 0,'7'-3'323'15,"5"-1"-44"-15,10 20-213 0,8 13-21 0,7 24-1 32,-3 7 9-32,-3 8 18 0,-7 1 4 0,-16 0-2 15,-6 4-10-15,-13-4-29 16,-5-3-8-16,1-12-8 15,1-8-3-15,6-18-5 16,-1-6-2 0,5-10 7-16,3-5-93 15,1-3-195-15</inkml:trace>
  <inkml:trace contextRef="#ctx1" brushRef="#br1" timeOffset="64222.5223">17565 17222 576 0,'0'-2'242'16,"-2"-1"-111"-16,2 3-26 15,0 0-2 1,0 0-1-16,0 0-8 0,1 3-11 16,7 24-10-16,6 32-3 15,-10-18-8-15,-3 5-2 0,-4 5-9 16,2-3-10-16,1-6-20 15,0-7-8-15,7-12-6 16,-2-4-1-16,3-11-2 16,3-8 0-16,-1-4-76 15,5-9-80-15</inkml:trace>
  <inkml:trace contextRef="#ctx1" brushRef="#br1" timeOffset="64443.9336">17539 17066 693 0,'0'-1'338'15,"6"-3"-112"-15,-5 3-99 16,-1 1-75 0,0 0-18-16,0 0-18 0,4 1 16 15,0-1-328-15</inkml:trace>
  <inkml:trace contextRef="#ctx1" brushRef="#br1" timeOffset="65014.5668">17301 16830 859 0,'10'-8'328'0,"14"-7"-225"15,7 1-73-15,13 3-22 32,4 4 1-32,2 9 7 0,1 2 5 0,-7 4 10 15,-2 5 0 1,-6 0-4-16,-5-1-5 0,-8 1-7 15,-2-6 1-15,-11-7 3 32,-3-2 0-32,-7-10-8 0,-2-3-3 0,-5-3-6 15,-5-2-1 1,0-2 2-16,0 6-2 0,3 1-1 16,5 3-3-1,4 8-7-15,4 0 1 0,6 4 0 16,3 3 2-16,6 2 6 0,2 5 16 15,0 3 23-15,-4 5 20 16,-14 5 26-16,-5 2-8 16,-15 5-15-16,-3-3-19 15,-1-4-24-15,-1-5 8 0,9-12-198 16</inkml:trace>
  <inkml:trace contextRef="#ctx1" brushRef="#br1" timeOffset="65743.9589">18299 17226 612 0,'0'-7'293'0,"2"-8"-83"16,0 0-69-16,3 3-39 15,-1 2-9-15,0 7-34 16,1 6 1-16,-4 10-8 15,1 7-2-15,0 19 4 16,1 6-16-16,-1 16-12 16,-2 1-5-16,0-4-9 15,-2-10-3-15,-1-14-6 0,-1-7 30 16,-3-15-175-16,-1 1-139 16</inkml:trace>
  <inkml:trace contextRef="#ctx1" brushRef="#br1" timeOffset="65907.254">18095 17416 705 0,'0'-4'353'0,"-3"-2"-83"16,10 0-170-16,7 2-12 16,15 1-10-16,10 3-3 15,19 5-6-15,10 1-12 16,9 1-19-16,-8-3-8 15,-15-4-16-15,-8-1 31 0,-14-6-196 16</inkml:trace>
  <inkml:trace contextRef="#ctx1" brushRef="#br1" timeOffset="66346.3962">19114 16928 1081 0,'-16'11'375'0,"-16"23"-330"15,2 9-51-15,4 9-6 16,3 9 3-16,4 12 7 16,3 5 5-16,16 8 22 15,8-4 10-15,15-12 7 16,11-11-3-16,12-21-17 16,1-7-50-16</inkml:trace>
  <inkml:trace contextRef="#ctx1" brushRef="#br1" timeOffset="66743.9459">19113 17292 575 0,'5'-2'318'16,"7"-2"-1"-16,16 4-186 16,11 4-18-16,17 2-26 15,10 3-29-15,-1 0-38 16,-10-2 9-16,-9-4-171 15</inkml:trace>
  <inkml:trace contextRef="#ctx1" brushRef="#br1" timeOffset="67105.4567">19609 17233 577 0,'9'-7'282'15,"14"-4"-77"-15,3-4-116 16,6-1-47-16,3-1-5 16,-4-2-7-16,-3 1-3 15,-12 0-5-15,-2-2 20 16,-14-1 35-16,-5-4 16 0,-8 9 7 16,-2 6-24-16,3 10-48 15,1 9-19 1,3 12-19-16,4 5 1 15,4 15 6-15,6 7 2 0,8 15 5 16,1 9 5-16,-1 4 2 16,1-3 0-16,-8-17-2 15,-2-7-3-15,-3-18-48 0,-1-8-69 0</inkml:trace>
  <inkml:trace contextRef="#ctx1" brushRef="#br1" timeOffset="67664.1133">19933 17102 710 0,'-1'2'312'0,"1"3"-130"16,5 4-139-16,10 2-48 16,6-4 5-16,9-2 7 15,1-4 6-15,2-3 17 16,-2-4 4-16,-6-2 5 16,-2 0-3-16,-8 0-13 15,-4 4-6-15,-5 1-10 0,-4 3-3 16,-3 3 0-16,0-3 0 15,0 0 6-15,-3 4 7 16,0 15 5-16,-36 36 3 16,35-22 10-1,4 8-2-15,5 12 0 16,8 4-2-16,4-2-12 0,2-3-4 16,1-14-8-16,0-7-4 0,-4-8-4 15,-2-6-33 1,-6-8-63-16,-6-7-57 15</inkml:trace>
  <inkml:trace contextRef="#ctx1" brushRef="#br1" timeOffset="67905.8753">20005 17401 679 0,'5'-3'327'0,"8"-5"-106"0,6 2-89 16,8-2-53-16,7 1-9 15,10 1-19-15,3 1-16 16,0 2-19-16,-1 1-4 16,-9 2-21-16,-3-2-55 0,-11 3-209 31</inkml:trace>
  <inkml:trace contextRef="#ctx1" brushRef="#br1" timeOffset="68062.3194">20488 17586 839 0,'-1'-1'412'0,"1"0"-49"0,0 2-261 0,0-1-13 31,0 0-12-31,0 0-27 16,0 0-29-16,0 0-5 16,0 0-93-16,0-1-85 15</inkml:trace>
  <inkml:trace contextRef="#ctx1" brushRef="#br1" timeOffset="68677.4338">20683 17141 703 0,'1'-1'304'16,"2"-5"-90"-1,10 4-215-15,6-1-3 0,14 1 11 16,8 2 7-16,3 0 7 16,-1-2 6-16,-11-2 14 15,-10-4 9-15,-10 2 9 16,-5 4-4-16,-7 2-22 16,2 5-11-16,-4 0-17 15,0-5-1-15,1 0 5 16,0 0 2-16,0 0-2 0,-1 0-2 15,-6 7-3-15,-2 3 3 16,-21 35 7 0,27-24 2-16,1 15 1 15,4 3-1-15,-2 16-5 0,4 1-1 16,4-5-3 0,-5-5 0-16,8-15-2 0,-4-6 0 15,0-8-1-15,0-6 12 0,-6-10-85 16,-2-4-47-1,-6-4-165-15</inkml:trace>
  <inkml:trace contextRef="#ctx1" brushRef="#br1" timeOffset="68821.7">20713 17330 934 0,'9'-2'370'0,"12"2"-212"15,10 1-64 1,12 5-31-16,6 0-1 0,0-1-29 0,1-3-14 16,-7-2-39-16,-5-2-84 0</inkml:trace>
  <inkml:trace contextRef="#ctx1" brushRef="#br1" timeOffset="69636.8479">21385 17369 746 0,'-2'-2'356'0,"0"-2"-138"16,5 4-107-16,-3 0-73 15,0 0-18-15,9 20 6 16,19 34 9-16,-15-25 19 16,-2 0 6-16,-4-3-8 15,-3 0-8-15,-1-9-17 16,-2-7-4-16,-2-5 2 15,1-5 0-15,-3-7-2 0,3-10-3 16,5-7-10 0,2-5-5-16,9-4-5 15,2 7-4-15,6 3-3 0,0 8 1 0,-3 14 3 32,-4 4 3-32,-5 14 4 0,-3 4 4 0,-7 1 4 15,-2 0 0-15,-5-5 0 16,-3-3-2-1,-1-2 1-15,0-7 0 16,4-7 1-16,4-4-2 0,8-10-3 16,6-5-4-1,8-5-4-15,6-3-2 16,2 3 0-16,-2 7 0 16,-3 9 0-16,-6 10 1 0,-6 14 4 15,-3 6 10-15,-7 10 19 16,-1 1 6-1,0-2 3-15,0-2-10 0,3-8-18 16,1-6-5-16,-1-6-137 16,2-4-56-16</inkml:trace>
  <inkml:trace contextRef="#ctx1" brushRef="#br1" timeOffset="70120.7317">21893 16730 801 0,'5'-3'355'0,"9"4"-172"15,0 8-54-15,19 26-64 16,5 17 10-16,16 20 14 16,6 8 8-16,-10 1 7 15,-10-3-13-15,-25 0-22 16,-16 5-7-16,-26-2-15 16,-8-5-9-16,-10-15-13 15,0-11-6-15,10-17-5 16,9-7-4-16,13-11-58 15,4-6-65-15,12-9-237 16</inkml:trace>
  <inkml:trace contextRef="#ctx1" brushRef="#br1" timeOffset="70508.6462">22676 17136 996 0,'5'-3'457'15,"4"-4"-197"-15,0-1-49 16,-4 4-71-16,-1 2-33 0,-4 2-53 16,0-1-20-16,0 0-25 15,0 1-9-15,0-1-103 16,0 1-84-16,0 0-379 15</inkml:trace>
  <inkml:trace contextRef="#ctx1" brushRef="#br1" timeOffset="70933.9551">22714 17301 802 0,'1'-1'325'0,"4"0"-194"0,1 4-12 16,-1 13-6 0,1 6-3-16,1 19-2 0,1 5-6 0,4 10-12 15,0 3-12 1,-1 3-31-16,-4 3-16 0,-6-4-16 16,-7-6-2-1,-5-12 1-15,-7-7 2 16,-7-16 0-16,0-3-1 0,-5-17-3 0,1-7-3 31,2-16-57-31,6-7-51 16,12-10-135-16,6-2-138 15</inkml:trace>
  <inkml:trace contextRef="#ctx1" brushRef="#br1" timeOffset="71717.5786">22515 16805 729 0,'-11'-2'302'0,"-3"-1"-159"16,2 1-23-16,8 1-17 15,8 1-15-15,7 0-30 0,11 0-8 16,17 3-9-1,10-3 0-15,21 5-4 0,5-2-8 16,-6-2-7-16,-3 1-5 16,-16-3-7-16,-10 1-1 15,-11-3 0 1,-10-3 0-16,-12 3-8 16,-6-1-13-16,-11-3-27 0,-5 0-6 15,-7-6-2-15,1-2 9 16,2 3 23-16,4 0 5 0,3 6 6 15,4-1 2-15,8 3-8 16,4 0-4-16,7 3-1 16,5 1 1-1,7 7 18-15,5 4 10 16,0 3 28-16,-3 4 17 16,-11 5 16-16,-7 0 4 0,-16 2-7 15,-9 2-3-15,-6-2 12 16,-2 1 5-1,1-5 1-15,5 0-10 0,4-4-35 16,1-3-15-16,8-6-69 16,3-3-77-16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1T06:26:21.3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1T08:04:08.896"/>
    </inkml:context>
  </inkml:definitions>
  <inkml:trace contextRef="#ctx0" brushRef="#br0">19228 5998 903 0,'-34'-17'370'0,"-40"-23"-226"16,-19 1-49-16,-34 19-39 15,-11 18-10-15,-29 39-4 16,-7 28-1-16,12 38-1 15,10 27-3-15,36 37-4 16,32 15-7-16,59 17-16 16,42-18-3-16,56-24-18 15,36-24-7-15,53-58 6 0,18-34 3 16,40-71 38-16,-6-40 46 16,-17-53 63-16,-13-29 8 0,-73-31-12 15,-40-20-24-15,-95 0-1 16,-54 24-1-16,-59 46-23 15,-24 42-36-15,-42 54-155 16,4 32-170-16</inkml:trace>
  <inkml:trace contextRef="#ctx0" brushRef="#br0" timeOffset="1620.0806">2432 11230 682 0,'-24'-11'319'0,"-27"-17"-129"0,-3 0-18 16,-2-1-49-1,3 9-29-15,8 10-50 16,5 9-19-16,13 21-32 0,8 8-11 16,12 13-8-16,9 6 2 15,15 3 8-15,9-5 2 16,13-13 6-16,4-9 6 15,3-12 7-15,-7-10 8 16,-18-6 15-16,-7-4 9 16,-24-4 13-16,-7 3-1 0,-17 9-7 15,-11 6-7-15,-3 21-10 16,3 8-5 0,12 15-12-16,6 2-8 0,19 2-10 15,8 1-1-15,20-7 2 16,10-4 3-16,14-17 6 15,6-7 3-15,8-16 8 16,4-5 1-16,1-17 6 16,-2-5 0-16,-9-10 0 15,-10-7 1-15,-10 2-5 0,-7 2-2 16,-14 9 5-16,-6 7 1 16,-10 8-2-1,-3 7-2-15,-5 12-9 0,5 8-3 16,3 10 0-16,1 4 2 15,9 11 2 1,4 1-2-16,7 0 0 16,0 0-1-16,6-15-47 0,-5-7-75 0,0-15-384 31</inkml:trace>
  <inkml:trace contextRef="#ctx0" brushRef="#br0" timeOffset="1752.8081">2562 11338 827 0,'-2'-12'378'16,"-3"-10"-176"-16,4 5-69 16,0 10-77-16,2 6-33 0,7 5-113 15,2 8-226 1</inkml:trace>
  <inkml:trace contextRef="#ctx0" brushRef="#br0" timeOffset="1944.579">2685 11518 790 0,'7'13'397'0,"13"17"-124"16,-1 8-49-16,1 6-81 0,-3 2-35 16,2-3-48-16,-1-8-15 15,4-14-13 1,6-12 0-16,-2-17 0 16,0-10 1-16,0-19-5 15,-18-14-3-15,13 4-16 16,0 3-56-16,-6 7-212 15,21 13-253-15</inkml:trace>
  <inkml:trace contextRef="#ctx0" brushRef="#br0" timeOffset="2350.2819">3247 11495 531 0,'0'11'372'16,"0"8"31"-16,-1 5-72 15,-10 5-115-15,1 4-54 16,-6 5-81-16,-2 0-29 15,1-7-31-15,-4-8-4 16,3-16-23-16,1-7-28 0,-3-13-41 16,6-4-6-16,2-4 12 15,1 0 20-15,11 6 29 16,7 4 2-16,7 12 6 16,7 9 5-16,5 12 13 15,0 5 5-15,10 3 6 16,-1-2 0-16,4-7-2 15,2-3-2-15,-5-17 1 16,1-8 1-16,-5-13 2 16,-5-8 0-16,-7-8-4 15,-3 0-3-15,-7 0-3 0,-3 7-1 16,-5 12-3 0,3 7-3-16,-2 12 33 0,0 8 13 0,1 15 23 31,-4 3 14-31,3 12-12 15,-1 0-7-15,6 1-19 16,-2-5-9-16,6-14-17 0,-1-8-33 16</inkml:trace>
  <inkml:trace contextRef="#ctx1" brushRef="#br0">12746 19044 0,'0'0'0,"0"0"16,3 0 0</inkml:trace>
  <inkml:trace contextRef="#ctx1" brushRef="#br0" timeOffset="2.05511E7">12637 19044 0,'0'0'0</inkml:trace>
  <inkml:trace contextRef="#ctx0" brushRef="#br0" timeOffset="3057.63">4921 11875 766 0,'-6'9'336'0,"-4"24"-144"15,-2 16-46-15,5 23-31 16,1 17-10-16,4 15-41 0,3 0-15 16,8-13-23-16,2-19-8 15,3-36-30-15,1-14-78 16</inkml:trace>
  <inkml:trace contextRef="#ctx0" brushRef="#br0" timeOffset="3376.7239">4833 11862 872 0,'15'-15'360'0,"22"-16"-210"15,6 10-35-15,12 11-34 0,4 8-5 16,-4 19-15-16,-2 3-6 15,-23 20-14-15,-17 3-2 16,-35 13-7-16,-16 5-3 16,-17 2-11-16,-7 3-5 15,11-7-8-15,2-7-3 16,17-16-6-16,11-8-5 16,21-15-5-16,14-4 0 0,23-8 1 15,9 4 6-15,17-1 22 16,3 3 16-16,-2 8 37 15,-5 5 14-15,-19 6 11 16,-14 3-1-16,-17 4-19 16,-7-2-13-16,-7-2-27 15,-2-2-14-15,5-7-244 16</inkml:trace>
  <inkml:trace contextRef="#ctx0" brushRef="#br0" timeOffset="3990.5547">4832 11547 695 0,'-7'-1'377'16,"-7"-2"-121"-16,17 6-97 16,6 2-22-16,25 2-47 15,14 2 1-15,16-9-3 16,16 0-19-16,5-6-23 15,-1-4-13-15,-1-2-19 16,-14-3 0-16,-24 4 0 16,-15 0 2-16,-25 2-1 15,-11 1-1-15,-15 0-3 16,0 1-5-16,-3 0-3 16,5 2-1-16,12 2-5 0,1 3-6 15,15 8-4-15,6 7 2 16,10 8 9-16,-3 7 9 15,-8 0 12-15,-2 0 2 16,-13-1 1-16,0-5-4 0,-6-4-4 16,-4-8 14-1,3-8-280-15</inkml:trace>
  <inkml:trace contextRef="#ctx0" brushRef="#br0" timeOffset="4285.9925">5721 12171 874 0,'15'0'383'16,"25"0"-180"-1,10 3-43-15,5 4-46 0,4-1-30 16,-5 0-46-16,-2-2-13 16,-4-2 3-16,-7-2-118 15</inkml:trace>
  <inkml:trace contextRef="#ctx0" brushRef="#br0" timeOffset="4481.3721">5797 12339 953 0,'14'4'418'0,"8"-2"-179"16,18 6-33-16,11-3-9 15,-3-1-41-15,11 3-72 16,-14-7-28-16,-10-1 4 16,-4-1-183-16</inkml:trace>
  <inkml:trace contextRef="#ctx0" brushRef="#br0" timeOffset="5063.7104">6916 11843 880 0,'-8'6'397'0,"-11"21"-191"15,-4 15-62-15,-15 25-68 16,4 15-9-16,1 10-14 16,3 2-10-16,12-11-20 15,6-16-7-15,12-29-7 16,2-19 4-16,13-27 4 16,0-14 2-16,6-24 1 15,-3-16-4-15,-3-17-5 16,1-1-1-16,1-7-6 15,4 8-2-15,6 13-5 0,-1 10-2 16,-4 28-1-16,-10 14 1 16,-2 31 7-16,-4 14 5 15,2 20 6-15,5 6 1 16,6 10 0-16,4 3-1 16,9 6-2-16,7 0-1 15,-6-6-6-15,-2-9-2 0,-4-17-101 16,-9-10-122-1</inkml:trace>
  <inkml:trace contextRef="#ctx0" brushRef="#br0" timeOffset="5218.2869">6838 12250 1036 0,'2'3'403'0,"12"6"-228"16,12 1-49-16,21 0-18 15,12-2-8-15,11-7-49 16,0-1-19-16,-4-7-273 16</inkml:trace>
  <inkml:trace contextRef="#ctx0" brushRef="#br0" timeOffset="5704.4333">6656 11660 394 0,'1'-1'225'0,"-1"0"-39"16,0-3-35-16,0 3-59 15,0 0-21-15,30-6-25 16,55-8 1-16,-17 9 3 16,4 1-4-16,4-2-11 15,-5 6-8-15,-8-5-12 16,-6 3-2-16,-23 1 2 15,-8 1 3-15,-26-1 9 16,-10-3 0-16,-18-6-2 16,-6-3-5-16,-4 1-12 0,4 3-2 15,12 4-4-15,7 1-6 16,15 5-4 0,9 3 0-16,13 7 7 0,1 5 9 15,7 5 25-15,-2 0 10 16,-12-1 7-16,-2-1-1 15,-12-2-16-15,-3-1 5 16</inkml:trace>
  <inkml:trace contextRef="#ctx0" brushRef="#br0" timeOffset="6047.6389">7695 12001 823 0,'-3'-7'410'0,"-1"-4"-166"16,3 21-69-16,-1 13-18 16,6 21-43-16,3 7-6 15,2 13-29-15,0 3-16 16,0-2-27-16,-1-9-11 16,1-18-17-16,-3-9-5 15,3-22-97-15,-5-7-126 16</inkml:trace>
  <inkml:trace contextRef="#ctx0" brushRef="#br0" timeOffset="6204.1832">7522 12216 913 0,'10'-1'396'0,"21"-4"-188"16,15-1-18-16,27 1-1 15,6 2-36-15,-1 7-61 0,-9 3-24 16,-25 3-40-1,-13-1-9-15,-10 2-391 16</inkml:trace>
  <inkml:trace contextRef="#ctx0" brushRef="#br0" timeOffset="6620.9844">8387 11858 925 0,'0'13'368'0,"0"25"-214"16,-3 12-51-16,8 18-8 15,3 9-2-15,4 5-24 0,3 0-13 16,-1-11-25 0,-3-12-8-16,-6-29-65 15,1-10-85-15</inkml:trace>
  <inkml:trace contextRef="#ctx0" brushRef="#br0" timeOffset="6948.6354">8355 11971 746 0,'16'-4'354'0,"27"-9"-101"0,12 7-65 15,16 4-35-15,1 2-41 16,-14 5-67-16,-11 4-17 16,-34 7 7-16,-20 2 1 15,-31 15-5-15,-13-2-1 16,-6-2-19-16,5 1-4 15,22-12-13-15,12-3-9 16,25-5-3-16,13-4-2 0,20 3 8 16,14 4 7-16,16 12 4 15,-2 4 1-15,-14 8 8 16,-14 1 5-16,-31-1 19 0,-14 2 8 16,-25-9 9-1,-16-2-2-15,-22-15-16 16,-2-6-10-16,6-10-117 15,11-8-106-15</inkml:trace>
  <inkml:trace contextRef="#ctx0" brushRef="#br0" timeOffset="7549.1207">8329 11597 510 0,'-4'-3'256'0,"3"-5"-73"16,7 1-25-16,13 4-23 15,10 1-18-15,17 2-16 16,11 1-8-16,19 1-12 16,5-2-9-16,-2 0-21 15,-7 1-13-15,-22-4-16 16,-16 0-2-16,-18-7-1 16,-14 0-26-16,-19-5-31 15,-6-1-4-15,-13 3-5 16,2-3 22-16,13 7 21 0,8 4-5 15,14 3-1 1,11 3-2-16,13 9 5 0,2-3 8 16,-3 8 21-16,0-1 26 15,-18-1 65-15,-4 3 22 16,-14 3 16-16,-10 1-14 16,-4 1-61-16,2-1-21 15,9-3-38-15,6-1-45 16</inkml:trace>
  <inkml:trace contextRef="#ctx1" brushRef="#br0" timeOffset="2.05511E7">14135 19044 0,'0'0'0</inkml:trace>
  <inkml:trace contextRef="#ctx0" brushRef="#br0" timeOffset="14738.1188">5719 13540 594 0,'0'-2'309'16,"1"2"-113"-16,8 0-39 15,19 0-58-15,8 4-26 0,16-1-13 16,3 3-11-16,-2-2-25 16,-5 2 8-16,-8-1-318 15</inkml:trace>
  <inkml:trace contextRef="#ctx0" brushRef="#br0" timeOffset="14949.4662">5723 13703 832 0,'11'1'366'0,"19"0"-158"15,12-1-55-15,16-3-29 16,-1-3-22-16,-4 0-49 15,-5 3-18-15,-16 4-155 0</inkml:trace>
  <inkml:trace contextRef="#ctx0" brushRef="#br0" timeOffset="18652.0178">6791 13169 730 0,'-20'-2'338'0,"-21"8"-153"16,-4 12-43-16,-8 24-67 15,4 19-29-15,7 25-32 16,7 8-7-16,23 10-1 16,10-3 2-16,24-6 0 15,11-3 0-15,18-21-1 16,14-10-2-16,13-32-32 16,5-16-101-16</inkml:trace>
  <inkml:trace contextRef="#ctx0" brushRef="#br0" timeOffset="19042.526">6960 13607 530 0,'1'6'272'16,"4"3"-46"-16,6-5-46 15,11-8-33-15,5-4-17 0,9-15-44 16,-2-1-27-16,-4-12-27 16,-1-6-9-16,-8-5-8 15,-4 0-2-15,-7 5 5 16,-5 8 11-16,-6 20 6 15,-5 13-6-15,-7 24-7 16,-3 13-15-16,2 15-7 16,3 5 2-16,8 8 0 15,4-2 0-15,1-2 2 16,1-4 1-16,4-15 0 16,0-8 0-16,1-15-1 15,0-8-21-15,-1-9-190 0</inkml:trace>
  <inkml:trace contextRef="#ctx0" brushRef="#br0" timeOffset="19604.3197">7402 13392 733 0,'6'5'312'0,"10"4"-154"15,8 3-44-15,16-6-29 16,7-1-21-16,0-5-34 0,-4-7-6 0,-13-1-4 16,-9-4 2-1,-14-1-1-15,-9 2-3 16,-14 6-7-16,-7 8-7 0,-4 13 0 16,1 7 0-1,6 14 7-15,6 4 3 16,11 10 5-16,5 0 0 0,9-5-5 15,7-1-1-15,-2-13-3 16,1-6-3 0,-5-12-62-16,-4-9-82 0</inkml:trace>
  <inkml:trace contextRef="#ctx0" brushRef="#br0" timeOffset="19753.282">7433 13611 920 0,'13'-1'421'16,"15"-3"-183"-16,15 3-80 16,12-1-72-1,4-1-30-15,1 3-37 16,-8-2-14-16,-14 0-344 0</inkml:trace>
  <inkml:trace contextRef="#ctx0" brushRef="#br0" timeOffset="19945.0587">7885 13764 1254 0,'1'1'531'31,"-2"3"-307"-31,2-2-60 15,-2-2-82-15,0 0-23 0</inkml:trace>
  <inkml:trace contextRef="#ctx0" brushRef="#br0" timeOffset="20522.7584">8013 13376 746 0,'4'3'305'0,"15"10"-176"15,6 2-31-15,22 3-16 16,11 1-16-16,7-8-23 16,-1-4-8-16,-13-7-10 15,-11-5-3-15,-22-4-1 16,-7-2 0-16,-11-5-5 16,-10 1-4-16,-2-2-6 15,-5 1-5-15,-4 9-1 16,4 6-4-16,1 15-4 15,2 9-1-15,4 15 2 0,4 5 3 16,6 4 5 0,4 0 3-16,8 1 3 15,-1-5 0-15,2-5 1 16,-1-5-1-16,-3-14-86 16,1-7-136-16</inkml:trace>
  <inkml:trace contextRef="#ctx0" brushRef="#br0" timeOffset="20673.4122">8087 13657 757 0,'6'-1'359'0,"6"-3"-130"16,25 3-115-16,15 0-22 16,18-1-37-16,6-3-16 15,-2-3-56-15,-5 2-158 16</inkml:trace>
  <inkml:trace contextRef="#ctx0" brushRef="#br0" timeOffset="21600.719">8817 13640 515 0,'3'-4'310'0,"3"-6"-3"0,0 2-64 15,6 4-71-15,0 4-32 16,3 16-60-16,3 9-18 15,-12 8-13-15,-2 4-7 0,-6-1-12 16,-10-6-3-16,10-12-10 16,0-9-3-16,3-17-5 0,12-10-9 15,1-13-14 1,4-3-5-16,6 2-1 16,-1 4 6-16,3 10 8 15,-1 4 3-15,-4 12-1 16,-4 4 1-16,-9 10 7 15,-3 4 3-15,-6 3 5 16,-2 1 1-16,1-4-3 16,0-3-2-16,2-10-2 15,1-4-2-15,8-13-5 16,3-8-5-16,7-2-7 0,4 0 1 16,6 5 1-1,0 4 2-15,3 12 3 16,-4 3 1-16,-9 9 6 15,-1 10 4-15,-14 5 2 0,0 7 1 16,-3-1-73-16,-1-2-408 16</inkml:trace>
  <inkml:trace contextRef="#ctx0" brushRef="#br0" timeOffset="21941.7536">9379 13074 943 0,'8'9'408'0,"20"24"-199"15,10 19-75-15,18 38-41 16,8 13-26-16,-9 10-33 16,-10 2-11-16,-32-1-7 15,-17-4-2-15,-20-16 0 16,-4-16 0-16,1-36 7 15,1-17-82-15</inkml:trace>
  <inkml:trace contextRef="#ctx0" brushRef="#br0" timeOffset="22833.0265">10098 13551 948 0,'-2'2'394'15,"0"12"-190"-15,2 4-77 16,1 14-27-16,-1 7-6 16,0 8-38-16,0 3-17 15,2-5-22-15,3-7-7 16,7-14-7-16,3-7-1 0,3-10-1 15,2-4-33-15,1-9-290 16</inkml:trace>
  <inkml:trace contextRef="#ctx0" brushRef="#br0" timeOffset="23078.8343">9999 13415 914 0,'-2'0'454'0,"-3"2"-126"0,5 0-132 16,0-3-94-16,0 0-35 15,0 0-86-15,14-7-188 16</inkml:trace>
  <inkml:trace contextRef="#ctx0" brushRef="#br0" timeOffset="23668.323">9909 13063 553 0,'-8'1'318'0,"-6"0"-38"16,11-1-135-16,10 3-24 0,11-3-42 15,10 2-11-15,21 3-5 16,10-2 1-16,15 5-12 16,0-2-12-16,-12-1-20 15,-8-4-2-15,-21-1-6 16,-8-4-7 0,-12-5-57-16,-8-2-17 15,-8-8-7-15,-3-2 3 0,-7 4 55 16,7 1 18-16,1 10 7 15,1 0 4-15,9 10 13 16,1 2 10-16,10 4 15 16,1 5 6-16,-1 2 2 15,-6 2 3-15,-13-1 3 16,-7 4 0-16,-10 3-13 16,2-3-11-16,5-2-56 15,7 0-141-15</inkml:trace>
  <inkml:trace contextRef="#ctx0" brushRef="#br0" timeOffset="25503.7068">10787 13689 567 0,'-4'0'306'15,"2"1"-77"1,9 2-47-16,-7-3-10 16,30 0-19-16,70 3-13 15,-20-1-34-15,8-2-71 16,-7 0 17-16</inkml:trace>
  <inkml:trace contextRef="#ctx0" brushRef="#br0" timeOffset="26884.1009">11692 13590 569 0,'2'-7'271'16,"8"-9"-89"-16,8-6-54 16,7-11-48-16,4-1-15 0,2-6-21 15,-2-1-5 1,-6 3-1-16,-5 2-3 0,-9 11-7 16,-2 9-4-16,-8 15-8 15,-3 9-1-15,-3 26-2 16,-5 6-1-16,3 24 8 15,-3 8 3-15,2 5 4 16,1 2-1-16,4-10-7 16,5-10-5-16,11-19-8 15,5-12 0-15,6-22-137 16,3-8-286-16</inkml:trace>
  <inkml:trace contextRef="#ctx0" brushRef="#br0" timeOffset="27654.4361">12096 13351 810 0,'7'0'337'15,"8"0"-177"-15,17 8-79 16,5 4-10-16,14 3 3 16,1-1-5-16,-3-10-28 15,1-2-9-15,-15-11-7 16,-9-2 1-16,-14-5 3 16,-7-1-2-16,-11 2-8 15,-8 0-3-15,-11 10-12 16,-4 5-4-16,0 15-9 15,1 6-2-15,7 16-2 16,4 4 2-16,5 14 6 16,8 4 3-16,6 6 7 15,4-1 0-15,9-3 1 0,0-4-2 16,2-14-2 0,0-10-1-16,-2-19-208 15</inkml:trace>
  <inkml:trace contextRef="#ctx0" brushRef="#br0" timeOffset="27813.2973">12170 13653 868 0,'13'3'383'16,"17"2"-193"-16,7 1-31 15,13-2-56-15,4-2-36 16,-2-1-43-16,-1-1-91 0</inkml:trace>
  <inkml:trace contextRef="#ctx0" brushRef="#br0" timeOffset="27963.9034">12601 13851 1184 0,'0'2'445'15,"-1"2"-321"-15,6-5-94 16,-5 0-95-16</inkml:trace>
  <inkml:trace contextRef="#ctx0" brushRef="#br0" timeOffset="28325.1444">12726 13397 883 0,'11'-3'341'0,"19"0"-238"0,13 1-30 31,9 0-20-31,5-1-9 16,-6-3-14-16,-5-4-3 15,-12-2-5-15,-14 2 1 0,-12 0 1 16,-9 7-4-16,-13 8 4 16,-2 8 8-16,-6 14 5 15,3 6 3-15,4 10-8 16,2 2-11-16,13 5-15 16,2 3-1-16,11 1-1 15,3-2-1-15,3-2 1 16,-2-7-1-16,1-18-2 15,-1-6-32-15,-7-19-330 16</inkml:trace>
  <inkml:trace contextRef="#ctx0" brushRef="#br0" timeOffset="28488.0635">12793 13655 726 0,'10'-3'361'15,"20"-2"-90"-15,8 3-95 16,28 2-55-16,5 0-30 16,-4 4-48-16,-5-1-17 0</inkml:trace>
  <inkml:trace contextRef="#ctx0" brushRef="#br0" timeOffset="29350.7717">13693 13649 464 0,'-1'-4'305'0,"2"3"7"0,-1 4-119 0,0-3-72 16,0 5-20-1,-1 22-18-15,-4 28-20 16,-1-31-33-16,3-5-7 16,3-13-8-16,2-6 2 0,3-11-1 31,4-10 0-31,3-6-7 16,1-2-4-16,6 5-7 0,2 8-5 15,4 16 5 1,-3 2 4-16,-1 15 14 0,-4 5 8 15,-8 3 6-15,-4 1-3 16,-4-4-7-16,-1-5-5 16,2-9-8-16,3-6 0 15,6-11-4-15,3-10-2 16,4-11-3-16,2-4-5 0,5 3 0 16,1 7 1-16,4 10 0 15,1 7 1 1,-6 8 2-16,-5 6 3 0,-5 13 8 15,-5 6 5-15,-4 5 5 16,-5 0-3-16,-1-2-6 16,0-4 12-16</inkml:trace>
  <inkml:trace contextRef="#ctx0" brushRef="#br0" timeOffset="29878.4933">11755 13166 312 0,'-2'-8'246'0,"-10"-6"28"16,-7 3-62-1,-14 15-66-15,-7 5-18 16,-10 23-13-1,2 16-11-15,4 29-41 0,14 14-19 16,23 16-27 0,8 7-6-16,20 1-5 15,7-4-2-15,10-16 1 0,3-13 0 16</inkml:trace>
  <inkml:trace contextRef="#ctx0" brushRef="#br0" timeOffset="30452.9906">14186 13127 821 0,'6'0'349'0,"10"9"-178"16,7 17-66-16,19 37-50 15,5 16 11-15,-1 25 5 16,-9 4 7-16,-28 2-4 16,-13-4-11-16,-18-16-21 15,-5-12-17-15,2-25-12 16,2-12-2-16,7-28-47 15,4-6-70-15,8-17-243 16</inkml:trace>
  <inkml:trace contextRef="#ctx0" brushRef="#br0" timeOffset="30784.3021">14850 13551 854 0,'-1'-4'407'15,"-3"-3"-159"-15,3 2-153 16,1-2-40-16,3 3-50 16,3 0-16-16,2 1-226 15</inkml:trace>
  <inkml:trace contextRef="#ctx0" brushRef="#br0" timeOffset="31145.5823">14865 13709 426 0,'0'7'275'16,"0"11"40"-16,3 13-108 16,-1 21-31-16,3 6-12 15,-3 14-35-15,0 3-15 16,-8 6-18-16,-5 2-19 0,-6-6-17 15,-8-5-5-15,-1-24-12 16,-2-11-6-16,3-24-6 16,1-11-5-16,4-16-8 0,1-12-8 15,5-15-16 1,6-5-10-16,5-14-81 16,2-1-72-16</inkml:trace>
  <inkml:trace contextRef="#ctx0" brushRef="#br0" timeOffset="31710.3527">14713 13199 657 0,'-6'-3'321'0,"4"-2"-121"15,2 3-78-15,17 2-61 16,11 0-7-16,17 2 16 16,15 0-3-16,14 2-12 15,2 0-12-15,-9 0-25 16,-14-2-4-16,-17-1-4 16,-13-1-12-16,-12 0-73 15,-5-5-21-15,-13-6-10 16,-3-4 13-16,-8-3 69 0,2 2 20 15,1 3 13-15,5 1 0 16,10 4-2-16,-2 3 0 16,8-1 4-16,7 6 0 15,-1 3 3 1,4 5 0-16,-4 5 7 0,-2 4 38 16,-10 9 50-16,-8 1 22 15,-10 7 12-15,-2-2-32 16,-1-4-48-16,6-4-22 15,0-10-28-15,4-7-2 16,5-11-205-16</inkml:trace>
  <inkml:trace contextRef="#ctx0" brushRef="#br0" timeOffset="36455.6682">15732 13572 588 0,'-1'-5'315'15,"1"-1"-86"-15,1 11-89 0,1 6-33 16,1 17-29 0,-1 8-3-16,-1 12-9 0,3 9 0 15,-1-1-11-15,-1-4-7 0,1-13-24 16,0-8-13-1,1-17-117-15,1-8-112 0</inkml:trace>
  <inkml:trace contextRef="#ctx0" brushRef="#br0" timeOffset="36635.1156">15612 13753 735 0,'14'-6'349'16,"26"-6"-106"-16,8 3-56 16,12 6-42-16,2 1-26 0,-8 5-55 15,-8 3-26 1,-18 2-24-16,-12 0-125 0</inkml:trace>
  <inkml:trace contextRef="#ctx1" brushRef="#br0" timeOffset="2.05511E7">22931 18116 0</inkml:trace>
  <inkml:trace contextRef="#ctx0" brushRef="#br0" timeOffset="38907.0934">16719 13233 683 0,'-10'-4'387'0,"-11"-4"-101"15,-11 20-95-15,-4 13-53 16,-11 31-72-16,4 18-22 16,14 18-29-16,14 3-6 15,28 3-7-15,14-3 1 16,18-10-3-16,9-9 1 16,17-21-40-16,6-17-84 15</inkml:trace>
  <inkml:trace contextRef="#ctx0" brushRef="#br0" timeOffset="39267.4342">17020 13501 790 0,'-1'-14'354'0,"2"-14"-181"0,7 0-47 16,21 4-54-16,6 3-11 15,15 15-6 1,3 7-10-16,-1 15-20 0,-11 12-7 16,-31 11 1-16,-19 5 1 0,-36 10 1 15,-12 3-1 1,-1 3-10-16,4 2-3 15,23-7-4-15,14-7-3 16,21-14-2-16,6-8 0 16,16-11 3-16,7-9 2 15,10-3 3-15,9-3 0 0,7-7-13 0,-1 0-71 16</inkml:trace>
  <inkml:trace contextRef="#ctx0" brushRef="#br0" timeOffset="39582.9978">17615 13585 813 0,'-13'-8'401'0,"-10"-8"-136"15,-6 4-59-15,-3 6-92 16,0 5-33-16,-3 8-52 15,5 6-16-15,10 13-13 16,6 4-5-16,15 10-1 16,6 2 1-16,14 2 0 15,5-1 0-15,8-11-1 0,-1-6-1 16,5-20 2-16,1-9 5 16,2-19 8-16,-1-8 8 15,-17-11 13-15,-13-4 2 16,-26-1 3-16,-15 3-5 15,-10 13-17-15,0 9-8 16,4 17-146-16</inkml:trace>
  <inkml:trace contextRef="#ctx0" brushRef="#br0" timeOffset="40256.9878">17892 13686 558 0,'16'-5'316'15,"12"-1"-53"-15,1 7-76 16,4 8-14 0,-26 3-40-16,13 10-28 0,-11 2-47 15,-9 3-16-15,11 2-19 16,-20-11-2-16,4-7-2 16,4-8-3-16,0-15-6 0,3-6-6 15,11-9-13-15,3 0-2 16,8 4 1-1,3 4 3-15,0 11 5 16,1 7-1-16,-6 9 4 0,-4 4 3 0,-11 8 4 16,-5-1 1-1,-6 6-1-15,-3-3 1 0,1-6-3 32,3-2-3-32,6-16-16 15,8-7-17-15,8-13-11 16,6-3 0-16,1 0 15 15,4 3 14-15,-3 10 13 16,1 3 10-16,-6 9 16 0,-6 6 5 16,-9 10 1-16,-4 3-6 0,-8 7-14 15,-1-3 8-15,4-2-176 16</inkml:trace>
  <inkml:trace contextRef="#ctx0" brushRef="#br0" timeOffset="40543.6028">18500 13147 667 0,'7'0'387'0,"21"15"-25"16,8 11-150-16,13 35-85 0,4 15-26 0,-7 18-44 16,-16 3-11-16,-32 5-25 31,-16-4-6-31,-24-4-4 16,2-3-1-16,9-25 1 0,8-13-25 0,16-32-181 31</inkml:trace>
  <inkml:trace contextRef="#ctx0" brushRef="#br0" timeOffset="40917.9616">19075 13606 858 0,'-2'6'401'0,"1"7"-165"16,-3 4-60-16,-1 11-57 16,0 2-33-16,1 9-42 15,6 1-11-15,6-2-22 16,11-2-4-16,8-15-1 16,2-10 1-16,3-15-30 15,-6-10-58-15,-8-12-305 0</inkml:trace>
  <inkml:trace contextRef="#ctx0" brushRef="#br0" timeOffset="41093.1959">19034 13430 708 0,'-4'-1'423'0,"-2"-5"-13"15,2 6-258-15,6 0-110 16,1-2-93-16</inkml:trace>
  <inkml:trace contextRef="#ctx0" brushRef="#br0" timeOffset="41513.1576">18864 13168 789 0,'4'-1'349'0,"3"1"-144"16,22 8-88-16,9 2-7 15,10 1-15-15,13-2-22 16,4-7-38-16,-2-1-16 16,0-1-7-16,-11-2-47 15,-17 0-89-15,-7-3-31 0,-16-4-35 16,-10-1 43 0,-11-5 85-16,-5 0 30 0,0 2 49 15,0 3 26-15,7 3 42 16,4 3 8-16,6 8 3 15,6-1-8-15,8 5-19 16,0 3 4-16,-4 1-2 16,-4 6-4-16,-13 2-11 15,-7 2-11-15,-9 4-17 16,-5-5-28-16</inkml:trace>
  <inkml:trace contextRef="#ctx1" brushRef="#br0" timeOffset="2.05511E7">25075 18188 0,'0'0'0,"0"0"16,54 61-16,-10-10 15,-27-36 1,-17-15 15,0 0-15</inkml:trace>
  <inkml:trace contextRef="#ctx0" brushRef="#br0" timeOffset="43276.335">20000 13407 702 0,'-4'-4'395'0,"0"1"-75"16,1 4-92-1,2-1-119-15,1 14-39 0,7 57-39 0,-2-23-5 16,3 5-1 0,-1 1-2-16,-3-6-4 15,3-2-5-15,-4-9-3 16,2-5 10-16,2-14-125 16,-5-10-107-16</inkml:trace>
  <inkml:trace contextRef="#ctx0" brushRef="#br0" timeOffset="43458.996">19751 13640 731 0,'10'-5'359'0,"21"-1"-112"15,15 0-72-15,16 6-76 16,7 0-17-16,0 5-34 0,-5 2-16 15,-12-2-93-15,-10 0-107 16</inkml:trace>
  <inkml:trace contextRef="#ctx0" brushRef="#br0" timeOffset="44593.2852">20592 13426 769 0,'3'-9'332'0,"13"-13"-185"16,6-4-25-16,17-1-25 16,9 5-13-16,-11 26-21 15,-19-3-11 1,2 1-39-16,51 17-8 0,-24 14 2 0,-12 6 2 15,-51-9 3-15,-6-1 2 16,-10-5-2 0,1-3-1-16,12-14-15 0,10-4-9 15,20-6-8 1,11-4-4-16,13 7 8 0,-1 3 4 0,0 11 5 16,-8 9 4-16,-18 3 12 15,-6 4 6 1,-23-3 4-16,-7 4 2 15,-11-4-2-15,0-7-1 16,5-12-121-16,9-8-132 16</inkml:trace>
  <inkml:trace contextRef="#ctx0" brushRef="#br0" timeOffset="45022.0101">21111 13350 585 0,'6'-6'345'0,"6"-5"-67"15,-6 9-92-15,-3 3-18 16,-9 13-50 0,-4 6-18-16,-6 10-19 15,1 6-23-15,10 1-28 16,9-1-8-16,19-7-9 0,8-5-1 0,9-8-2 15,4-3 1-15,-6-10-2 32,-1 2 3-32,-13-12-6 0,-5-7-19 15,-7-9-55-15,-1-8-31 16,-2-4-58 0,-2-2 9-16,-4-1 49 0,-5 4 28 15,0 12 60-15,1 9 11 16,-2 13 11-16,4 6 14 0,-1 11 33 15,-4 6 17-15,2 14 17 16,2 3 1-16,0 4-20 16,4 1-13-16,1-7-25 15,-3-3-11-15,3-9-8 16,3-6-46-16,1-9-209 16</inkml:trace>
  <inkml:trace contextRef="#ctx0" brushRef="#br0" timeOffset="45240.5265">21633 13695 1257 0,'0'2'566'16,"1"1"-257"-16,4 0-176 15,-5-3-30 1,0 0-56 0,0-1-19-16,0 0-91 0,2 0-102 15</inkml:trace>
  <inkml:trace contextRef="#ctx0" brushRef="#br0" timeOffset="46625.8581">21826 13252 772 0,'2'0'334'0,"6"3"-145"0,10 2-44 15,9 0-42-15,8 1-10 16,18-3-45-16,5-2-16 16,9-3-11-16,-8-3-1 15,-19-5 1-15,-9 1 1 16,-24 1-3-16,-8 0-7 16,-21 8-12-1,-4 5-7-15,-9 14-3 0,-2 10 3 16,11 17 5-16,1 7 2 0,14 9 0 15,8-3-1 1,12-10 1-16,4-6 0 16,8-14-2-16,-9-19-46 15,-7-4-122-15,1 0-116 16</inkml:trace>
  <inkml:trace contextRef="#ctx0" brushRef="#br0" timeOffset="46782.3349">21850 13516 868 0,'18'1'422'15,"15"3"-158"-15,24 2-145 0,13 2-27 16,17-3-60 0,-2-1-26-16,-4-2-455 15</inkml:trace>
  <inkml:trace contextRef="#ctx0" brushRef="#br0" timeOffset="47375.6584">22582 13493 679 0,'5'11'348'16,"6"4"-88"-16,1 12-166 16,0 0-4-16,-6 2-37 15,-4-1-8-15,-4-8-12 16,2-3-6-16,0-11-5 16,3-6-3-16,9-9-5 15,4-12-2-15,7-3-10 16,3-5-2-16,3 6-3 15,2 5-1-15,-3 7 1 16,-1 8 1-16,-9 5 13 16,-5 7 9-16,-6 10 11 15,-10-1 4-15,-1 3-10 16,-4-3-7-16,1-6-5 0,2-5-2 16,5-8-3-16,5-4-7 0,7-7-20 15,3-3-7 1,10 3-2-16,-1-3 5 15,-3 6 12-15,5 5 3 16,-8 9-2-16,1 7 0 16,-6 9 8-16,-9 3 2 0,-6-2 4 15,-3 0-101-15</inkml:trace>
  <inkml:trace contextRef="#ctx0" brushRef="#br0" timeOffset="47827.1678">20666 13110 707 0,'-20'4'330'0,"-25"11"-140"16,-3 10-60-16,7 26-73 16,7 17-21-16,17 27-16 15,14 6-1-15,15 6 4 16,12-2 1-16,20-10-11 15,7-7 1-15,23-14-83 16</inkml:trace>
  <inkml:trace contextRef="#ctx0" brushRef="#br0" timeOffset="48338.4742">23093 13169 567 0,'14'-4'335'0,"21"0"-39"16,3 8-69-16,10 20-93 16,-4 12-32-16,-10 27-40 0,-15 11 6 15,-27 15 1-15,-10 0-7 16,-15-4-11-16,0-13-24 15,5-13-39-15,8-9-59 0,8-24-208 16</inkml:trace>
  <inkml:trace contextRef="#ctx0" brushRef="#br0" timeOffset="48600.7671">23797 13441 948 0,'0'-3'453'15,"-4"-5"-200"-15,1 4-95 16,-4 1-117-16,2 3-49 0,2 1-183 31</inkml:trace>
  <inkml:trace contextRef="#ctx0" brushRef="#br0" timeOffset="48863.6516">23716 13632 1052 0,'-5'9'437'15,"-4"13"-264"-15,0 10-63 0,7 20-62 16,-1 9-18 0,0 21-17-16,1 3-3 15,-7-4 1-15,-3-6 2 0,-8-15 5 16,-3-8 1-16,-2-14 2 15,-1-8 1-15,0-24 8 16,2-10-1-16,8-28-10 16,1-12-25-16,15-18-172 15,4-7-208-15</inkml:trace>
  <inkml:trace contextRef="#ctx0" brushRef="#br0" timeOffset="49430.906">23604 13155 613 0,'0'-1'326'16,"1"-2"-70"-16,14 4-154 15,8-1-35-15,21 2-34 16,9 2-5-16,5-1-11 16,-2-1-4-16,-8-2 0 15,-9 0 1-15,-16-3-5 16,-6 2-7-16,-18-6-8 0,-8-3-3 16,-11-2 0-1,-7-3 5-15,-1 1 4 16,4 3-2-16,7 4-4 15,11 1-5-15,6 8-4 0,1 2 0 16,8 0 6 0,2 6 6-16,14 3 5 0,4 4 2 15,2 1 18-15,-3 4 16 16,-14-2 48-16,-14-1 25 16,-15 2 9-16,-4-3-12 15,-2-3-46-15,1-1-26 0,5-5-126 16</inkml:trace>
  <inkml:trace contextRef="#ctx0" brushRef="#br0" timeOffset="57467.6053">5570 15054 744 0,'3'2'336'15,"11"5"-136"-15,7 1-33 16,18-5-49-16,8-1-31 0,12-4-57 15,2-1-16-15,-7-1-139 16,-6-1-173-16</inkml:trace>
  <inkml:trace contextRef="#ctx0" brushRef="#br0" timeOffset="57669.6358">5606 15224 619 0,'20'-2'371'0,"16"0"-55"16,21-1-114 0,5-3-40-16,-3 0-82 15,-2 0-28-15,-14 5-160 0</inkml:trace>
  <inkml:trace contextRef="#ctx0" brushRef="#br0" timeOffset="66199.3509">6597 14647 508 0,'-6'-1'294'0,"-11"1"-63"0,-10 10-55 16,-6 23-84-1,-5 13-20-15,22 17-6 32,8-30-5-32,0-1-11 0,-10 105-6 0,23 12-11 0,17-3-4 15,25-69-6 1,6-9-3-16,9-28 0 15,2-15-47-15</inkml:trace>
  <inkml:trace contextRef="#ctx0" brushRef="#br0" timeOffset="66646.7736">6848 14923 622 0,'8'-12'300'16,"7"-10"-99"-1,10-3-67-15,9 4-11 16,1 6-29-16,-2 7-28 0,3 19-31 15,-9 0-8-15,-11 18-9 0,-9 2-3 16,-21 5 2 0,-7 2 1-16,-2-12-2 15,4-4 1-15,15-13-7 16,5-5-5-16,17-8-5 16,8 1-3-16,10-2-4 15,5 4 1-15,7 13-1 0,-3 3 2 16,-15 12 8-1,-12 3 3-15,-30 6 8 16,-12 4 3-16,-18-3 2 16,-7-3 0-16,0-13 3 15,1-8-1-15,13-15-11 16,10-6-46-16,14-7-112 16,11-2-67-16</inkml:trace>
  <inkml:trace contextRef="#ctx0" brushRef="#br0" timeOffset="67031.2929">7365 14802 751 0,'-6'-5'342'0,"5"-2"-156"16,6 4-50-16,14 6-45 15,13 2-21-15,13 2-22 16,0-2-12-16,4-5-16 16,-8 0-4-16,-15-4 1 15,-4-4 4-15,-12-3 3 16,-5-1 2-16,-8 0-4 16,-4 3-4-16,-10 5-8 15,1 8-4-15,-5 11-3 16,2 7-1-16,4 16 5 15,1 6 3-15,7 17 2 16,1 0 1-16,3-1-2 16,1 2-2-16,4-11 0 15,2-2-1-15,9-13 0 16,2-8-1-16,4-16 2 16,0-7 0-16,2-12-85 0,-1-9-123 15</inkml:trace>
  <inkml:trace contextRef="#ctx0" brushRef="#br0" timeOffset="67216.6702">7366 15082 659 0,'-7'2'346'0,"4"3"-72"16,4-3-55-16,20 3-56 15,11-2-20-15,16-1-48 16,6 3-27-16,5-5-38 15,-1 1-13-15,-11-1-59 16,-5-2-96-16</inkml:trace>
  <inkml:trace contextRef="#ctx0" brushRef="#br0" timeOffset="67380.5767">7826 15333 1353 0,'1'0'528'16,"-1"0"-385"-16,-1-2-52 15,1 1-102-15,0 0-104 0</inkml:trace>
  <inkml:trace contextRef="#ctx0" brushRef="#br0" timeOffset="67889.1672">8074 14848 871 0,'8'7'325'15,"14"8"-229"-15,14 2-2 16,15-3 4-1,9 0-14-15,-2-11-38 16,-7-4-11-16,-15-9-9 0,-11-5-1 0,-10-5 1 16,-6 0 0-1,-9 1-4-15,-8-1-5 16,-9 9-13-16,-1 8-5 16,2 16-8-16,1 8-2 15,4 16 1-15,-1 7 2 16,1 4 3-16,10 3 0 15,3 3 7-15,6-3 3 16,5 3 9-16,-6-4 2 0,-2-3-1 16,0-4-2-16,1-9-5 15,-2-5-1-15,0-13-47 16,-4-9-107-16</inkml:trace>
  <inkml:trace contextRef="#ctx0" brushRef="#br0" timeOffset="68026.7059">8173 15203 860 0,'5'3'385'0,"17"5"-174"0,11 0-20 15,17-3-37 1,7-3-40-16,8-2-60 16,-3-3 19-16</inkml:trace>
  <inkml:trace contextRef="#ctx0" brushRef="#br0" timeOffset="68669.2254">8737 15133 922 0,'8'0'359'0,"10"8"-239"16,2 5-43-16,4 16-27 15,-4 7 0-15,-8 7-5 16,1 0-5-16,-11-9-6 16,-4-5-4-16,2-18-4 15,2-6 2-15,0-14-1 16,8-9-2-16,-1-12-10 15,3-2-7-15,4-1-8 0,3 5-2 16,3 10-4-16,1 6 3 16,2 17 4-16,-8 3 5 15,-8 14 7-15,-4 2 1 16,-8 3 0-16,-2 1 0 16,-3-7-2-16,-1-4 0 15,5-10 0-15,3-7 0 16,5-15-7-16,6-8-2 0,9-5-6 15,4 0-1-15,7 1 1 16,1 4-2 0,2 9 3-16,-3 10-1 0,-7 9 9 15,-7 9 11-15,-10 9 19 16,-9 3 11-16,-7 4 7 16,-2 0-7-16,3-9-18 15,6-2-12-15,6-13-97 16</inkml:trace>
  <inkml:trace contextRef="#ctx0" brushRef="#br0" timeOffset="69182.5454">9442 14668 918 0,'7'-1'423'0,"16"5"-179"31,12 17-64-31,18 29-65 16,1 13-14-16,-5 20-19 0,-16 2-23 0,-26 2-20 31,-16 1-3-31,-21-12-8 16,-4-5-4-16,-3-19-8 0,10-14-1 15,4-23-10 1,2-8-75-16,9-14-310 0</inkml:trace>
  <inkml:trace contextRef="#ctx0" brushRef="#br0" timeOffset="69798.4452">10113 15153 529 0,'4'-5'291'0,"6"-6"-39"16,1 3-40-16,-1 5-56 15,-1 3-33-15,-5 8-51 16,-4 4-14-16,-7 10-12 16,-4 5 0-16,2 7-11 0,2 2-7 15,7-1-14 1,6-3-4-16,5-10-3 16,4-6-2-16,5-12 3 15,2-4-27-15,-2-12-274 16</inkml:trace>
  <inkml:trace contextRef="#ctx0" brushRef="#br0" timeOffset="70007.2117">10094 14967 866 0,'-4'2'379'16,"0"4"-203"-16,0 2-44 0,4-7-65 0,5 0-24 15,5-2-183 1</inkml:trace>
  <inkml:trace contextRef="#ctx0" brushRef="#br0" timeOffset="70618.1735">9952 14713 455 0,'0'0'215'0,"1"0"-76"16,7 2-14-16,12 1-21 16,5-3-2-16,15 0-5 15,11-2-2-15,9 2-21 16,0-2-15-16,-5 1-27 15,-8-3-11-15,-18-1-8 16,-2 0-8-16,-14-5-30 16,-5 0-12-16,-8-3-8 15,-6 0 4-15,-1 3 25 16,0 2 9-16,1 5 3 16,6 3-2-16,2 0 1 15,-2 0 2-15,0 0 5 16,0 0 5-16,9 4 4 15,-1 8 5-15,21 33 28 0,-33-29 14 16,-8 8 21-16,-5-4 4 16,0-2-27-16,7-1-15 15,7-6-72-15</inkml:trace>
  <inkml:trace contextRef="#ctx0" brushRef="#br0" timeOffset="82638.5316">11091 14986 498 0,'-1'-2'298'16,"0"-2"-34"-16,-3 7-61 15,3-3-63-15,1 16-31 16,1 55-32-16,4-20-7 16,1 7-22-16,0-2-8 15,1-6-11-15,1-9-8 16,3-13-38-16,-4-12-83 0</inkml:trace>
  <inkml:trace contextRef="#ctx0" brushRef="#br0" timeOffset="82793.9317">10933 15182 576 0,'7'0'279'0,"15"0"-64"16,12 1-51-16,25-2-18 16,8 0-28-16,7 0-62 15,-11 1-15-15</inkml:trace>
  <inkml:trace contextRef="#ctx0" brushRef="#br0" timeOffset="83343.1771">11911 15112 557 0,'7'0'231'0,"3"2"-129"15,13-8-15 1,8-2 10-16,11-10-1 0,0-6-12 15,-1-9-26 1,-7-5-10-16,-11-4-15 16,-5-2-2-16,-10 6 7 0,-5 6 4 15,-6 13 3-15,-2 9-5 16,-4 18-9-16,4 13-6 16,9 21-10-16,-1 11 1 15,10 8-2-15,3 2 0 16,-2-1 2-16,1-6 1 15,0-6-5-15,-7-10-1 0,-1-14-120 16,1-7-160-16</inkml:trace>
  <inkml:trace contextRef="#ctx0" brushRef="#br0" timeOffset="83718.1765">12410 14851 723 0,'8'0'284'0,"17"3"-174"0,13 5-25 0,22 3-10 31,4 2-6-31,-1-7-20 16,-2-4-9-16,-18-7-7 0,-10-5-1 15,-12-3-2-15,-11-2 1 16,-11 1-3-16,-7 1 1 0,-10 6 4 16,-5 3-2-1,-2 10-5-15,4 9-6 16,1 11-14-16,7 9-2 16,4 10-2-16,3 6 1 15,10-1 0-15,3 5 1 16,10-3 0-16,7-1-1 15,-1-3 1-15,1-9 0 0,-3-13 44 16,-6-9-130-16</inkml:trace>
  <inkml:trace contextRef="#ctx0" brushRef="#br0" timeOffset="83864.0011">12523 15130 566 0,'6'1'278'0,"14"-1"-16"0,14 0-74 16,22-1-32 0,12 0-16-16,5 1-83 15,-2 0-14-15</inkml:trace>
  <inkml:trace contextRef="#ctx0" brushRef="#br0" timeOffset="84497.1462">13352 15129 711 0,'2'7'301'15,"5"13"-141"-15,1 6-29 16,-5 8 3-16,1 0-27 16,-3-2-50-1,0-6-17-15,3-10-19 16,0-9-2-16,8-16-1 0,-1-10-1 0,5-13-1 31,3-3-6-31,4 3-7 0,1 2-3 16,5 12-2-16,1 6 2 15,-6 12 9-15,3 7 7 0,-10 11 15 16,-4 3 1-16,-3 7-3 16,-10-4-4-16,-5-2-12 15,-3-5-4 1,6-9-2-16,6-8 0 0,6-10-1 16,7-10 0-16,-2-8-2 15,7 1-2 1,-1 5-2-16,1 6-2 0,0 9-1 15,-7 6 1-15,-2 14 4 16,-3 3 3-16,-6 11 3 16,1 5-1-16,-3-5-3 0,-2-1-47 15</inkml:trace>
  <inkml:trace contextRef="#ctx0" brushRef="#br0" timeOffset="84965.1481">11873 14766 513 0,'-25'17'302'16,"-17"16"-48"-16,3 23-110 0,2 11-39 15,23 16-49-15,10 6-17 16,23 6-20-1,11-1-6-15,15-9-5 16,9-11 30-16,23-26-383 16</inkml:trace>
  <inkml:trace contextRef="#ctx0" brushRef="#br0" timeOffset="85503.3327">14040 14739 784 0,'7'-2'384'15,"8"2"-146"-15,10 12-71 0,6 34-73 16,5 15-19-16,-2 23-7 15,-10 7 0 1,-17 1 3-16,-10 1-5 16,-13-7-16-16,-3-6-7 0,1-26-25 15,2-16-36-15,5-30-262 0</inkml:trace>
  <inkml:trace contextRef="#ctx0" brushRef="#br0" timeOffset="85876.3407">14733 15059 1083 0,'-5'-6'482'0,"3"-8"-250"16,-4 6-84-16,6 2-96 16,7 4-30-16,0 2-24 15,3 2-21-15,-4 2-433 16</inkml:trace>
  <inkml:trace contextRef="#ctx0" brushRef="#br0" timeOffset="86133.3911">14729 15277 823 0,'3'8'344'0,"-3"16"-149"0,0 13-54 15,5 19-29 1,2 9 8-16,3 8-32 15,-1 3-9-15,-10-6-6 0,-9-3-24 16,-5-11-24-16,-3-7-5 16,0-18-6-16,0-12 6 15,2-23 2-15,-1-19-75 0,5-26-302 16</inkml:trace>
  <inkml:trace contextRef="#ctx0" brushRef="#br0" timeOffset="86735.9101">14586 14762 1284 0,'8'0'11'0,"2"3"5"16,10-1 50-16,8-1 5 15,16 0 16-15,9-1-4 16,17-3-35-16,4-2-14 0,-7-2-15 16,-11-1-3-1,-22-1 1-15,-13 1-1 0,-17 1-13 16,-5 0-13-16,-12 4-10 15,-5 0-2-15,0 3 7 16,-1 0 14-16,5-1 4 16,7 0 1-16,4-3-3 15,2 0-1-15,3 2-4 16,-2 1 1-16,0-1 1 16,0 1 1-16,0 1 3 15,2 0 8-15,2 1 15 16,2 5 10-16,-4 12 7 15,27 28-4-15,-29-29-13 16,-4 0-7-16,0-3-12 16,0 0-32-16</inkml:trace>
  <inkml:trace contextRef="#ctx0" brushRef="#br0" timeOffset="92535.4657">2141 16705 832 0,'-1'19'343'0,"2"39"-206"16,5 20-26 0,3 20-25-16,0 9-24 0,1-3-29 15,0-8-5-15,-2-14-8 16,-1-16-15 0,-7-35-113-16,-2-14-112 15</inkml:trace>
  <inkml:trace contextRef="#ctx0" brushRef="#br0" timeOffset="92883.872">2142 16773 849 0,'22'-28'387'0,"27"-25"-176"0,8 8-41 15,10 26-73-15,2 15-40 16,-4 30-41-1,-1 21-7-15,-39 22 10 16,-16 11 3-16,-25 12-4 16,-23-3 2-16,-2-1-9 15,-7-8-1-15,1-23-36 16,0-11-29-16,7-27-36 16,7-11-5-16,5-18 39 0,8-11 24 15,19-9 33 1,7-3 18-16,21 10 26 0,9 4 6 15,17 19 14-15,9 12-17 16,2 15-25 0,-5 12-5-16,-12 10-5 0,-8 2-1 0,-10-3 0 31,-2-10 0-31,0-23-112 0</inkml:trace>
  <inkml:trace contextRef="#ctx0" brushRef="#br0" timeOffset="93402.6431">2212 16383 566 0,'-6'-1'316'0,"-3"-1"-17"15,5-2-129-15,17 0-75 16,11 0-14-16,27 2-35 0,14 4-11 16,17 3-11-16,2 0 0 15,-4-4-5-15,-10-4 0 16,-12-3 1-16,-11-4 0 16,-19-3 7-16,-12 0-2 15,-19-4-6-15,-9 0-3 16,-9-1-12-16,2 3 0 0,4 2-4 15,3 4-4 1,12 7-22-16,5 2-6 0,10 12 1 16,2 3 8-16,-1 14 37 15,-4 4 13-15,-12 5 9 16,-4 3-3-16,-7-4-11 16,0-6-55-16</inkml:trace>
  <inkml:trace contextRef="#ctx0" brushRef="#br0" timeOffset="93744.9699">3208 16893 1196 0,'9'3'456'0,"20"3"-332"15,11-1-41-15,25-3-24 16,4-1-23-16,-4-1-19 16,-1-1-39-16,-18-2-196 15</inkml:trace>
  <inkml:trace contextRef="#ctx0" brushRef="#br0" timeOffset="93914.5644">3271 17062 1068 0,'8'4'444'0,"19"2"-251"31,12-5-45-31,21 0-34 16,-1-3-33-16,-5-3-46 15,-6 4-9-15,-17 1-121 0</inkml:trace>
  <inkml:trace contextRef="#ctx0" brushRef="#br0" timeOffset="94402.5823">4372 16481 681 0,'-28'19'380'0,"-22"10"-56"15,-9 25-153-15,3 17-38 16,21 34-52-16,12 15-31 16,32 12-27-16,13-7-6 15,25-22-12-15,15-16-1 0,20-24-1 16,7-15 2-16,-4-19 40 16,-5-6-88-16</inkml:trace>
  <inkml:trace contextRef="#ctx1" brushRef="#br0" timeOffset="2.05511E7">7274 19044 0,'0'0'0,"0"0"0,0 0 0,0 0 0</inkml:trace>
  <inkml:trace contextRef="#ctx0" brushRef="#br0" timeOffset="95764.2099">4773 16856 772 0,'-2'-5'305'0,"2"-5"-197"15,7-1-27-15,19-7-25 16,11 3-3-16,13 6-8 15,1 4-12-15,-7 12-11 0,-7 7-6 16,-18 10 0-16,-11 8 3 16,-18 7 4-16,-9 0 3 15,-6-6-2-15,1-5-3 16,6-14-10-16,3-3-9 16,20-5-10-16,5-5-3 15,17 0 0-15,8 4 5 16,-1 7-1-16,-3 3 6 15,-16 13 19-15,-15 6 7 16,-25 4 15-16,-4 2-1 0,-9-10-7 16,-1-9-1-16,7-19-9 15,6-6-26-15,13-11-109 16,11-4-78-16</inkml:trace>
  <inkml:trace contextRef="#ctx0" brushRef="#br0" timeOffset="96990.5576">5295 17071 621 0,'14'1'322'15,"9"6"-79"-15,17-3-116 16,5-4-9-16,8 1-53 16,-2-4-23-16,6-5-67 15,-5 3-111-15</inkml:trace>
  <inkml:trace contextRef="#ctx0" brushRef="#br0" timeOffset="98408.5694">5290 16816 694 0,'-13'3'286'0,"-14"3"-147"0,19 7-108 31,7-3-12-31,17 4-10 16,13-4-6-16,20-5 5 15,6-5 4-15,10-13 3 16,-1-5 1-16,-6-5-2 16,-5-2 2-16,-22 7 33 15,-11 5 27-15,-26 12 17 16,-10 7 3-16,-17 14-31 15,1 10-27-15,-3 13-21 0,3 10-5 16,10 11-7-16,2 4 2 16,9 7 5-16,3 0 1 15,7 0 4-15,-1-6-2 16,3-21-8-16,3-11-3 0,4-32-8 16,9-6-78-1</inkml:trace>
  <inkml:trace contextRef="#ctx1" brushRef="#br0" timeOffset="2.05511E7">8029 19044 0</inkml:trace>
  <inkml:trace contextRef="#ctx0" brushRef="#br0" timeOffset="102772.8094">5823 17331 442 0,'0'6'256'0,"-4"5"3"16,-1 0-39-1,4-3-27-15,2-4-15 16,7-2-24-16,2-5-18 16,3 0-30-16,-2-1-17 0,-3-1-52 15,3 2-12-15,-3-1-110 16,-2-2-136-16</inkml:trace>
  <inkml:trace contextRef="#ctx0" brushRef="#br0" timeOffset="103333.7059">6112 16813 662 0,'8'7'292'0,"7"3"-154"16,14-2-57 0,4-6-11-16,12-4-29 15,0-5-8-15,-5-7-7 16,-2-1-1-16,-17-1 1 15,-8-2 0-15,-9 5 2 16,-7 2-3-16,-5 8 1 16,-5 4-2-16,-3 14-4 15,1 8 0-15,-6 13-9 16,7 6-2-16,3 9-7 16,3 4-3-16,8 8-2 15,4 0-1-15,11 1 4 16,0-8 3-16,2-16 2 15,2-11-12-15,-7-18-62 16,-2-9-45-16</inkml:trace>
  <inkml:trace contextRef="#ctx0" brushRef="#br0" timeOffset="103496.7919">6078 17073 774 0,'1'0'343'0,"12"0"-143"15,9 0-32-15,22-5-50 16,9 3-24-16,15-4-60 16,0 0-13-16,-10 1-86 15,-8-5-168-15</inkml:trace>
  <inkml:trace contextRef="#ctx0" brushRef="#br0" timeOffset="103923.2414">6835 17180 643 0,'9'8'381'15,"9"8"-54"-15,-11 12-141 0,-5 9 2 16,-21 11-67-16,-12 2-26 16,-10-8-48-16,-4-2-31 15,14-18-199 1</inkml:trace>
  <inkml:trace contextRef="#ctx1" brushRef="#br0" timeOffset="2.05511E7">13821 19044 0</inkml:trace>
  <inkml:trace contextRef="#ctx0" brushRef="#br0" timeOffset="105068.9743">7322 16930 521 0,'3'-1'271'0,"3"0"-25"16,5-4-104-16,11-3-49 16,1-4-1-16,2-10-25 15,2-2-14-15,-5-3-14 16,1-5-5-16,-6 2-13 15,-4 2-4-15,-8 2-6 16,-4 6 20-16,-3 15 18 16,-2 11 1-16,-6 26 7 15,0 16-25-15,3 23-20 16,-1 7-3-16,6 7-5 16,-1-5 3-16,3-17-1 15,7-11-1-15,8-28 0 16,5-14-29-16,3-22-140 15,-1-9-180-15</inkml:trace>
  <inkml:trace contextRef="#ctx0" brushRef="#br0" timeOffset="105429.039">7710 16775 835 0,'9'5'366'16,"8"4"-131"-16,15 0-172 15,6 0 0-15,4-9-16 16,-2-4-18-16,-5-7-10 16,-4-2-1-16,-11-1 3 15,-5-2 1-15,-11 1-2 16,-3-1 0-16,-5 5-6 15,-7 6-5-15,-6 9-7 16,-1 8-1-16,1 17 1 16,4 9-2-16,6 12 1 15,-1 7-1-15,5 4-1 0,4 0 3 16,8-3 1-16,0-8-1 16,1-9-1-16,1-11-22 15,-3-15-95 1,1-5-55-16</inkml:trace>
  <inkml:trace contextRef="#ctx0" brushRef="#br0" timeOffset="105597.4865">7766 17044 913 0,'5'-6'425'16,"14"-3"-143"-16,11 8-135 15,7-8-53-15,6 9-26 16,-1 7-39-16,-5-6 14 0,-4 4-204 16</inkml:trace>
  <inkml:trace contextRef="#ctx0" brushRef="#br0" timeOffset="106477.3778">8354 16513 667 0,'6'2'369'16,"8"7"-26"-16,11 31-222 16,5 18-26-16,14 38-29 15,-6 10-13-15,-13 16-21 16,-12 3-7-16,-22-14-4 16,-8-6 0-16,-7-29-6 15,-1-19 2-15,0-26 3 0,-1-13 2 16,8-12-3-1,-2-6-6-15,7-3-26 16,3-5-44-16,5-4-143 16,7 5-215-16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01T06:29:35.4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01T06:29:35.758"/>
    </inkml:context>
  </inkml:definitions>
  <inkml:trace contextRef="#ctx0" brushRef="#br0">6649 15106 0</inkml:trace>
  <inkml:trace contextRef="#ctx1" brushRef="#br0">1896 11953 567 0,'-4'-5'291'16,"3"-3"-84"-16,14 1-49 15,28 3-54-15,11-2-25 16,23 6-32-16,9 2-13 15,4 1-18-15,-1 6-5 0,-14-2 0 16,-12 0-13 0,-23-2-134-16,-10-5-138 15</inkml:trace>
  <inkml:trace contextRef="#ctx1" brushRef="#br0" timeOffset="188.6324">2291 11971 287 0,'-11'6'213'15,"-9"5"2"-15,11 0-62 16,5 4 4-16,12 8-18 16,4 2 1-16,2 16 11 15,0 3-16-15,-5 6-26 16,-2 8-18-16,-3-6-42 16,-1-4-16-16,-3-6-16 15,1-9-5-15,0-10-76 0,1-7-155 16</inkml:trace>
  <inkml:trace contextRef="#ctx1" brushRef="#br0" timeOffset="509.205">2846 12226 623 0,'-13'-13'346'0,"-8"-10"-72"16,-5 8-116-16,-3 3-33 15,-1 15-63-15,1 9-24 16,7 13-31-16,6 10-7 0,16 9-1 16,10 3-1-16,18-6 0 15,4-5 2-15,12-21 7 16,0-12 5-16,-6-16 57 15,-8-8 34-15,-28-8 52 0,-13-1 9 0,-28 0-50 32,-9 5-35-32,-4 5-88 15,11 6-128-15</inkml:trace>
  <inkml:trace contextRef="#ctx1" brushRef="#br0" timeOffset="1124.7689">3964 12250 618 0,'-4'-3'321'0,"-14"-1"-61"0,-7 2-36 15,-18 3-38-15,-7 4-26 16,5 4-63-1,9 3-33-15,18 10-52 16,11 6-11-16,14 13-6 0,14 0-1 16,24-3 3-16,9-5 2 15,11-16 4-15,-8-6 3 16,-15-14 6-16,-11-6 2 16,-18-19 8-16,-11-7 4 0,-18-15 16 15,-1-8 2 1,-22-10-2-16,3-1-3 0,2-9-21 15,3-5-9 1,29 3-14-16,6 5-16 16,30 29-56-16,3 16-58 0,4 31-170 15</inkml:trace>
  <inkml:trace contextRef="#ctx1" brushRef="#br0" timeOffset="1409.7935">4177 12235 681 0,'-2'-4'401'0,"0"-3"-52"16,-1 13-202-16,3 10-38 0,1 15-60 16,3 8-11-1,2 8-10-15,1-4-8 16,6-7-71-16,1-11-146 16</inkml:trace>
  <inkml:trace contextRef="#ctx1" brushRef="#br0" timeOffset="1708.9247">4707 12235 840 0,'-8'6'423'0,"-10"21"-132"16,-6 1-70-16,-13 1-105 15,5 7-38-15,-3-12-52 16,4-6-12-16,11-8-8 15,-6-10-1-15,2-12-5 16,3-3-1-16,1-5-4 16,8-1-2-16,12 0-1 0,8 5-1 15,14 10 4 1,-1 7 4-16,11 18 6 16,-1 7 4-16,3 9 4 15,10 0-1-15,-11-7-2 16,0-2-1-16,-8-11-40 15,-8-6-99-15</inkml:trace>
  <inkml:trace contextRef="#ctx1" brushRef="#br0" timeOffset="1843.6719">4532 12051 1140 0,'0'1'472'0,"1"0"-288"16,3 5-86-1,-4-6-73-15,8 5-215 0</inkml:trace>
  <inkml:trace contextRef="#ctx1" brushRef="#br0" timeOffset="2295.917">4789 12302 619 0,'10'-4'329'0,"6"-2"-87"0,7 9-98 15,1 7-31-15,6 13-26 16,-6 5 1-16,-2 8-5 15,-5 1 0-15,-4-12-14 16,3-5-14-16,0-18 0 16,0-9 7-16,4-13 2 15,-4-10-1-15,-4-8-21 16,-1-3-14-16,-5 6-14 16,-3 3-55-16,2 16-235 15</inkml:trace>
  <inkml:trace contextRef="#ctx1" brushRef="#br0" timeOffset="2594.82">5256 12217 786 0,'-2'-5'394'0,"-6"0"-123"0,4 5-99 16,2 12-87-16,1 7-32 15,3 8-33-15,3 7-6 16,8 0-3-16,4 3-1 16,11-7-2-16,2-8 2 15,4-8 28-15,0-13 23 0,-9-7 34 16,-7-5 15-16,-5-8-11 16,-7 2-18-16,-6-8-27 15,4-1-17-15,-6-1-21 16,-1 1-5-16,0 4-68 15,-1 3-70-15,4 7-314 16</inkml:trace>
  <inkml:trace contextRef="#ctx1" brushRef="#br0" timeOffset="2903.2421">5739 12187 758 0,'-7'0'375'16,"-8"0"-127"-1,-4 5-58-15,-2 12-90 16,3 2-34-16,6 10-47 16,6 5-9-16,16 7-9 0,2 2-1 15,15-4 1-15,5-8 1 16,6-16 6-16,5-8 2 15,-10-14 6-15,-6-1 5 16,-16-7 58-16,-14-3 17 16,-18 4 15-16,-9 3-3 15,-8 11-61-15,3 6-23 16,12 6-112-16,12-2-126 0</inkml:trace>
  <inkml:trace contextRef="#ctx1" brushRef="#br0" timeOffset="3115.8953">5950 12189 1251 0,'1'0'509'0,"5"3"-329"16,2 7-63-16,7 20-81 15,3 11-3-15,1 23-1 16,1 6-2-16,-10 5-7 15,-2-3-6-15,-7-14-8 16,3-3-2-16,0-16-70 16,4-6-98-16</inkml:trace>
  <inkml:trace contextRef="#ctx1" brushRef="#br0" timeOffset="3267.4442">6029 12459 1209 0,'4'-2'464'16,"16"-6"-347"-16,8 1-45 0,13 2-51 16,6-2-10-16,1 6-43 15,-5-1-84-15</inkml:trace>
  <inkml:trace contextRef="#ctx1" brushRef="#br0" timeOffset="3507.674">6520 12296 733 0,'-2'11'420'15,"-1"6"-110"-15,-11 11-59 16,-4 3-34-16,-10 1-80 16,2 2-34-16,-2-15-55 15,3-4-18-15,2-15-23 0,-3-9-12 16,6-13-31-16,1-8-10 16,11-3-7-16,5-1 7 15,13 5 22 1,12 8 9-16,7 10 9 15,-1 7 5-15,5 14 5 16,-2 11 4-16,3 10 3 0,1 7 0 16,-6-2-2-16,-5-4-1 15,-8-13-123-15</inkml:trace>
  <inkml:trace contextRef="#ctx1" brushRef="#br0" timeOffset="3939.8743">7461 12232 1007 0,'18'1'416'0,"35"-1"-249"0,19 0-26 16,21-2-51-16,-1-2-26 15,0-4-26-15,-6-3-80 16</inkml:trace>
  <inkml:trace contextRef="#ctx1" brushRef="#br0" timeOffset="4237.8301">8196 11894 1180 0,'-2'-3'499'0,"-2"3"-320"16,4 17-42-16,6 24-77 15,7 11-29-15,12 20-6 0,3 6-1 16,-3 11-3-16,-6 1-1 15,-14-15-6-15,2-13-3 16,-7-26-82-16,4-14-88 16</inkml:trace>
  <inkml:trace contextRef="#ctx1" brushRef="#br0" timeOffset="4512.4176">8213 11921 880 0,'23'-14'403'15,"25"-9"-180"-15,2 16-69 0,8 25-81 16,-4 12-15-16,-15 16-15 16,-13-2 1-16,-32 5-1 15,-18 0-4-15,-17 2-12 16,-1 4-10-16,0-9-16 16,7-9-9-16,10-18-74 15,10-11-14-15,19-12-3 16,4-3 7-16,17 3 78 15,4-1 19-15,14 10 18 16,11 6 6-16,4 9-4 16,2 2-4-16,-10-1-7 15,-7-6 2-15,-18-11-284 16</inkml:trace>
  <inkml:trace contextRef="#ctx1" brushRef="#br0" timeOffset="4987.1893">8040 11653 786 0,'-5'0'376'15,"-8"3"-134"-15,23 3-136 0,12 0-23 16,32 2-21 0,18-2-5-16,16-3-18 15,4-3-10-15,-7-1-13 16,-9-3-3-16,-11-3-2 15,-13 0-1-15,-26-2 2 0,-11-3-3 0,-28-3-4 16,-8-2-1 0,-9 0-4-16,2-2 0 15,13 8 1 1,5 1-1-16,14 12-3 16,7 4-1-16,14 11 1 0,4 4 2 15,1 7 10-15,-4 4 8 16,-14 2 23-16,-8-1 8 15,-13-7 4-15,-2-3-4 16,-12-11-19-16,-3-5-39 0</inkml:trace>
  <inkml:trace contextRef="#ctx1" brushRef="#br0" timeOffset="5619.4797">9524 12275 602 0,'2'10'277'0,"3"19"-98"15,-3 9-73-15,-2 9-12 16,-4-2-24-16,-3-12-30 15,1-6-11-15,3-18-5 16,-1-5 0-16,3-16 1 16,-1-10-1-16,-1-18-9 15,3-7-5-15,4-4-6 16,6 2 1-16,12 13 26 16,4 7 6-16,8 15 11 15,4 8 1-15,0 14-21 16,-1 7-2-16,-10 12-1 15,-9 3-2-15,-8 10-4 0,-5 0-3 16,1 2-8-16,0-5 22 16,-1-13-235-1</inkml:trace>
  <inkml:trace contextRef="#ctx1" brushRef="#br0" timeOffset="6203.9144">10075 12216 597 0,'-12'-4'362'16,"-11"0"-35"-16,-4 4-156 15,-2 3-32 1,5 3-71-16,6 1-25 0,9 2-34 16,8 0-8-16,12 1-2 15,6-1-2-15,11-3 4 16,0-4 2-16,1-2 1 15,-6-2 1-15,-12 0 1 16,-7 1 0-16,-12 7 1 0,-7 1 0 16,-7 8 3-1,-1 3 4-15,7 2 1 16,3 0 0-16,12-3-5 16,4-1-4-16,6-6-2 15,4 0 0-15,3-6 1 0,2-4 0 16,3 0 1-16,3 0 0 15,8-2-2 1,5 2 0-16,4-5-2 16,-7 2 0-16,-6-4 1 0,-4-1 0 15,-9-4 1-15,4-2 1 16,-3-1 2-16,-5-4 0 16,-3-2 6-16,-7-1 0 15,-13-3 2-15,-6 2 3 16,-2 1-1-16,0 5-3 15,3 11-6-15,3 6-4 0,0 15-7 16,1 6 0 0,7 9 1-16,0 5-1 0,7 11 3 15,8 10 1-15,4 4 2 16,3-4 1-16,-5-9-1 0,-2-6 0 16,1-12 1-16,-5-7-1 15,-1-11 1-15,-2-3-42 16,-2-11-244-1</inkml:trace>
  <inkml:trace contextRef="#ctx1" brushRef="#br0" timeOffset="6378.1188">10443 12239 765 0,'6'-8'386'16,"3"-10"-120"-16,-3 13-115 0,1 7-21 15,-4 19-19 1,1 9-17-16,-1 16-22 16,1 2-16-16,4-4 6 15,3-4-148-15</inkml:trace>
  <inkml:trace contextRef="#ctx1" brushRef="#br0" timeOffset="6801.166">10663 12213 894 0,'9'6'402'16,"6"6"-167"-16,13 22-109 15,8 15-17-15,9 14-17 16,-1 2-12-16,-12-2-37 16,-13-4-13-16,-24-6-8 0,-17-2-2 15,-10-7-4 1,-4-9-1-16,-2-17-2 0,-1-12 0 15,-1-21-11-15,7-13-9 16,16-21-17-16,13-8-2 16,23-13 1-16,13-1 5 15,9-2 12-15,4 10 1 16,-2 18 3-16,-3 14 1 16,-7 20 0-16,-8 8-93 15</inkml:trace>
  <inkml:trace contextRef="#ctx1" brushRef="#br0" timeOffset="7111.594">11062 12331 723 0,'6'2'374'0,"12"2"-66"16,7 3-110-16,9 0-53 16,2-3-18-16,-8-3-36 15,-2-4-21-15,-10-7-29 16,-2-3-11-16,-6-7-12 15,-3 0-3-15,-6-5-5 16,-10 1-3-16,-3 1-7 16,-6 4-4-16,-7 10-7 15,-1 7 0-15,1 13 2 16,0 3 2-16,6 10 4 0,6 4 0 16,9 6 0-16,7 4 1 15,15 8 2-15,2 1 0 16,5-1 2-16,-4 3 1 15,-8-7-1 1,-3 0-1-16,-1-3-13 0,-1-5-103 16</inkml:trace>
  <inkml:trace contextRef="#ctx1" brushRef="#br0" timeOffset="7411.9786">11696 12215 759 0,'-3'4'401'16,"-5"4"-117"-16,-18 12-105 15,-6 2-39-15,-13 3-61 16,-2 1-24-16,6-10-33 16,6-5-8-16,8-12-10 15,5-5-4-15,10-8-6 16,2-1-7-16,13 0-1 0,4-2 2 15,12 6 4 1,5 3 4-16,11 8 4 0,2 8 0 16,1 14 2-1,-1 4 2-15,-7 10-3 16,-5-2 1-16,-8-5-138 0,-3-5-214 16</inkml:trace>
  <inkml:trace contextRef="#ctx1" brushRef="#br0" timeOffset="7553.6753">11526 11974 1147 0,'-5'0'511'16,"-4"0"-230"-16,4 10-196 16,5 3-50-16,6 9-98 15</inkml:trace>
  <inkml:trace contextRef="#ctx1" brushRef="#br0" timeOffset="8149.6974">12092 12241 419 0,'-8'-9'271'0,"-14"-10"12"16,-5 3-51-16,-13 11-71 15,-3 2-41-15,3 16-72 16,1 4-24-16,14 7-23 15,6 8-2-15,22 2-2 16,9 1 1-16,14-5 4 16,11-7 2-16,6-12 4 15,2-7-1-15,-5-8 3 16,-6-6 1-16,-18-5 5 16,-8 0 1-16,-13 0-1 15,-8 3-3-15,-6 11-6 16,-6 6 0-16,-1 20 5 15,3 13 1-15,8 15 4 16,6 4 0-16,10 5-5 16,7-2-2-16,9-6-3 15,5-3-3-15,5-18-4 16,3-10-32-16,1-19-206 16</inkml:trace>
  <inkml:trace contextRef="#ctx1" brushRef="#br0" timeOffset="8635.44">12320 12132 633 0,'-7'-6'335'0,"-9"-5"-75"15,-1 3-87-15,10 14-86 16,1 5-30-16,6 9-37 15,8 3-7-15,6 0-4 16,5-2-1-16,9-4-2 16,-3-3 0-16,-6-7 0 15,-5-1 4-15,-14-6-1 16,-8-2-1-16,-7-1-2 16,-7 0-3-16,-3 3-3 15,4 1 0-15,1 7-2 16,7 4 0-16,8 3 0 15,2 1 2-15,11 3 2 16,3-1 2-16,8-1 3 16,3-3 1-16,1-5 1 0,5-3 0 15,0-8-2-15,-1-7 1 16,1-6-1-16,-2-5 0 16,1-7 0-16,-2 0 1 15,-10-2 4-15,-3 0 0 16,-11 9 21-16,-2 3 17 0,-4 11 17 15,-2 9 8 1,0 15-6-16,2 7-13 0,2 11-18 16,4 2-10-16,13 4-18 15,4-5 10-15,8-5-563 16</inkml:trace>
  <inkml:trace contextRef="#ctx1" brushRef="#br0" timeOffset="9365.9157">13191 12134 468 0,'5'-4'296'15,"5"2"1"-15,18 3-148 16,8 4-49-16,18 2-37 15,1-3-20 1,-3-4-21-16,-9 0-4 0,-20-1-3 16,-8-2 0-16,-21 3-7 15,-6-1-3-15,-18 2-5 16,-6 5-4-16,-3 7-1 16,2 5 1-16,8 4 2 15,6 4 3-15,14 3 11 0,6 0 6 16,17-5 12-16,8-3 3 15,11-11-1-15,4-6-4 16,1-12-4-16,2-5-3 16,-7-10-6-1,-1 0-1-15,-10-3-4 16,-2 2-1-16,-6 3-2 16,-4 5-3-16,0 12 7 15,-3 3 16-15,-4 16 29 16,-5 5 9-16,-6 10 2 0,3 4-13 15,0-3-28-15,4-5-9 0,7-7-6 16,-2-9-1-16,8-11 0 16,2-8 1-1,-2-13-2-15,7-4-3 16,-1 0-2-16,1 2-1 16,1 8-1-16,-1 6 0 0,-1 14 3 15,-2 4 4 1,-4 13 6-16,-3 2 2 0,-3 2-2 15,1-1-3 1,0-6-8-16,1-3-4 0,-1-11-158 16,0-4-117-16</inkml:trace>
  <inkml:trace contextRef="#ctx1" brushRef="#br0" timeOffset="9567.0101">13868 12220 664 0,'6'-4'363'15,"4"-4"-70"1,2 7-43-16,2 10-57 15,1 8-31-15,4 7-39 16,3 4-14-16,0 0-23 16,0-3-12-16,1-8-22 15,-1-6-9-15,-5-12-12 16,1-11 0-16,-2-12-4 16,0-3-4-16,-5-5-10 15,0 4-4-15,-10 9-22 16,-1 3-92-16</inkml:trace>
  <inkml:trace contextRef="#ctx1" brushRef="#br0" timeOffset="10265.8112">14849 11750 853 0,'11'-2'320'0,"24"-3"-231"0,12 1-32 16,14-5-10-1,1 3-5-15,-17-6-12 16,-9 3-4-16,-19 1-5 0,-7 0-1 16,-13 6-8-16,-4 4-6 0,-12 14-5 31,-2 7-1-31,3 29 1 0,0 13 4 16,19 21-1-16,6 9 0 15,14 5-1-15,3-6 1 16,-5-2 9-16,-4-8 8 0,-19-21 23 15,-12-13 7-15,-21-24 2 16,-9-13-5 0,-3-19-22-16,3-10-11 15,15-18-57-15,13-6-91 0</inkml:trace>
  <inkml:trace contextRef="#ctx1" brushRef="#br0" timeOffset="10579.6918">15285 12136 952 0,'9'7'368'0,"10"9"-238"15,1 9-20-15,-2 7-6 16,-4 0-6-16,-9 4-30 16,-2-3-12-16,-3-7-24 15,1-7-8-15,5-18-9 16,2-9-3-16,6-19-2 15,3-6-2-15,1-6-5 16,4 6-2-16,1 5 0 16,0 6 0-16,-2 15-1 15,-3 4 0-15,-5 17 6 16,-2 5 7-16,-3 10 12 16,-7 2 1-16,-1 3-2 0,0 0-6 15,1-3-12-15,1-3-4 16,5-15-105-16,3-8-162 15</inkml:trace>
  <inkml:trace contextRef="#ctx1" brushRef="#br0" timeOffset="11183.9488">15627 12170 730 0,'3'-1'356'16,"3"-4"-104"-16,12 7-152 15,11-2-29-15,15 3-23 16,6-1-11-16,7-2-15 15,-1-1-7-15,-8-4-5 16,-10-3 0-16,-16-1 6 16,-11-3 2-16,-12 2-1 15,-4-2-3-15,-7 7-15 16,-8 2-5-16,-4 9-2 0,-3 7 1 16,5 12 6-1,5 6 1-15,8 5-1 0,7 4-1 16,10-2 1-1,8-1-1-15,24-6 2 0,4-6 1 16,8-19 3-16,-3-6 1 16,-9-16 2-1,-4-6 0-15,-8-4 0 0,-2-1 1 16,-14-1 1-16,-5-1 0 0,-10 3-2 16,-10 1-2-16,-4 12-1 15,-9 2 0-15,2 12 0 16,-2 6 1-16,5 8-1 15,8 6-2 1,0 2-2-16,12 3 1 16,1-3 1-16,10-1 1 0,13-5 3 15,1-6 0-15,9-11 1 16,4-11-1-16,-2-7 0 16,2 0 1-16,-10-1 0 15,-7 0 0-15,-10 5 1 16,-4 3 1-16,-7 9 6 15,0 8 0-15,0 8 0 16,1-2-1-16,6 3-5 16,8-2-1-16,11-4 5 15,3-2 4-15,5-6 13 0,-5-2 4 16,-6-8 0 0,-6-3-4-16,-12-1-13 15,-4-1-6-15,-4-2-98 0,-1-2-79 16</inkml:trace>
  <inkml:trace contextRef="#ctx1" brushRef="#br0" timeOffset="11290.2108">16438 12030 737 0,'-5'-8'376'15,"0"-3"-111"-15,-2-1-69 16,3 11-106-16,1 3-37 16,3 9-206-16</inkml:trace>
  <inkml:trace contextRef="#ctx1" brushRef="#br0" timeOffset="11508.7505">16582 12001 566 0,'0'10'303'16,"4"6"-63"-16,4 17-80 15,5 12-4-15,7 21-30 16,-2 11-21-16,1 20-48 15,-6 3-21-15,-8-4-18 16,-4-12-3-16,1-18-6 16,6-14-4-16,1-17-72 15,5-8-98-15</inkml:trace>
  <inkml:trace contextRef="#ctx1" brushRef="#br0" timeOffset="11674.8307">16697 12401 891 0,'0'-8'399'15,"12"-7"-188"-15,12 5-91 0,15 4-69 0,6 3-23 32,5 3-5-32,-2-1-124 15</inkml:trace>
  <inkml:trace contextRef="#ctx1" brushRef="#br0" timeOffset="12241.6957">17199 12125 618 0,'-11'-8'334'0,"-13"-7"-67"15,-1 4-84-15,1 8-84 16,-1 3-27-16,2 8-37 15,4 2-15-15,8 5-18 16,8 3-2-16,11 1-2 16,7-2 2-16,6 0 2 15,-2-5 2-15,1-4 0 16,-2 0-1-16,-8-3-3 16,-6-4-4-16,-6-1-4 15,-6-2 0-15,-9 2-1 16,0 3 3-16,-2 7 2 15,5 2-1-15,4 6 1 16,2 2-1-16,5 3 5 0,4 3 2 16,11-3 6-16,3-2 4 15,8-11-1-15,6-6 0 16,3-12-3-16,3-5 0 16,0-9-1-16,-6-3 0 15,-1 0 0-15,-4 0 2 0,-3 2-1 16,-5-3 4-16,-6 7 28 15,-3 1 8-15,-4 10 8 16,0 10 1-16,1 9-23 16,-1 6-8-16,4 8-5 15,1 3-3-15,1 5-6 16,3-2-1-16,-3-2-1 16,2-7 1-16,2-10 14 15,1-8 12-15,1-10 13 16,0-7 0-16,1-11-13 15,-7-4-14-15,5-1-17 16,-2 4-11-16,-1 7-133 16,1 2-90-16</inkml:trace>
  <inkml:trace contextRef="#ctx1" brushRef="#br0" timeOffset="12542.086">17667 12218 630 0,'8'6'322'16,"8"5"-86"-16,-1 6-34 0,-9 2-36 16,-4 0-21-16,-5-4-29 15,-4 0-24-15,0-5-38 16,0-4-14 0,6-6-20-16,2-6-8 15,13-9-10-15,2-4-2 0,7-4-7 16,2 0-1-16,3 6 3 15,2 1 2-15,2 10 3 16,1 4 3-16,-9 5 11 16,-7 8 14-16,-10 4 24 15,-1 5 5-15,-5 6-4 16,-1 3-14-16,-1 1-21 16,-5-3-63-16</inkml:trace>
  <inkml:trace contextRef="#ctx1" brushRef="#br0" timeOffset="13110.3162">18650 12226 508 0,'4'11'257'16,"4"16"-60"-16,-1 7-30 15,-4 1-38 1,-3 1-20-16,-6-9-41 0,-2-10-11 15,1-12-4-15,1-9 0 0,4-18-5 16,2-4-7 0,7-14-18-16,7-1-8 15,11 1-4 1,5 3 5-16,12 13 16 0,2 9 2 16,-3 16 2-16,-4 8-5 15,-10 14-14-15,-5 5 0 16,-15 6 0-16,-5 2-3 0,-3 1-5 15,-5-4-5-15,7-5-140 16,5-4-138-16</inkml:trace>
  <inkml:trace contextRef="#ctx1" brushRef="#br0" timeOffset="13340.1287">19216 12295 597 0,'0'-7'337'15,"-1"-6"-66"-15,-7 0-79 16,-5-2-20-16,-8 2-44 16,-3-2-23-16,-5 6-45 15,1 3-18-15,5 7-23 16,3 9-8-16,10 6-7 16,7 3-1-16,7 6 4 15,7-1 1-15,13-2 4 16,0-5 0-16,7-11-1 15,1-2-24-15,-2-8-272 0</inkml:trace>
  <inkml:trace contextRef="#ctx1" brushRef="#br0" timeOffset="13693.7501">19343 12341 963 0,'9'9'460'0,"8"3"-167"16,8 3-129-16,4 1-23 16,3-6-47-16,-2-6-27 15,-1-5-26-15,2-5-5 0,-6-8-10 16,1-3-4-16,-11-7-6 16,-7-3-3-16,-19 0-9 15,-8-2 1-15,-16 1-5 16,-2 4-1-16,-2 7-1 15,4 10-5-15,11 14-2 16,1 8 0-16,9 15 3 16,-1 2 0-16,8 15 3 15,6 6 1-15,12 8 2 16,5-1 0-16,3-2 1 16,0-5 0-16,-9-6 0 15,-3-2 0-15,-2-12-28 16,-3-9-107-16</inkml:trace>
  <inkml:trace contextRef="#ctx1" brushRef="#br0" timeOffset="14218.0881">19914 12141 860 0,'-6'-5'398'0,"-9"-4"-172"16,4 4-56-16,-8 7-86 15,3 2-27-15,8 8-40 16,3 2-9-16,17 3-5 16,5-1-2-16,6-1 2 15,3-1 0-15,-10-8-1 16,-4-2 0-16,-8-5-5 15,-8-1-3-15,-15-2-3 16,-5 1 0-16,-10 4 3 16,0 6 4-16,8 8 0 15,4 1 0-15,13 8 1 16,7 0 1-16,11 3 3 16,5-1 2-16,10-1 2 15,4-7 0-15,3-10 1 16,0-6 1-16,-3-12-3 15,-1-6 1-15,0-9-3 0,-1-4 1 16,2-1 1-16,-6-2 1 16,-7 3 3-16,-5 3 10 15,-10 13 22-15,-1 4 2 0,-7 12 1 16,2 4-9 0,-2 9-24-16,1 5-2 15,5 6-5-15,-3 4-1 16,6 3-2-16,2 0-2 0,1-6-28 15,3-1-81-15</inkml:trace>
  <inkml:trace contextRef="#ctx1" brushRef="#br0" timeOffset="14355.0459">20112 11963 1180 0,'-6'-4'482'0,"-6"-9"-288"15,8 15-146-15,3 8-46 16</inkml:trace>
  <inkml:trace contextRef="#ctx1" brushRef="#br0" timeOffset="14801.29">20637 12215 606 0,'0'-3'368'16,"-6"3"-57"-16,-6 5-93 16,-10 9-111-1,-2 7-39-15,-9 9-26 16,-2 2-10-16,-6-2-15 16,-5-5-5-16,2-10 0 15,1-10 1-15,11-13 2 0,3-8 2 0,11-10-2 16,6-2 0-16,16 4-4 31,9 2 0-31,19 11 0 0,4 4 0 16,1 13 8-1,2 5 3-15,-11 15 6 0,-4 5 0 16,2 3-5-16,-7 2-5 0,4-7-32 31,2-6-104-31</inkml:trace>
  <inkml:trace contextRef="#ctx1" brushRef="#br0" timeOffset="15036.0369">20857 12459 763 0,'0'0'473'15,"0"0"-12"1,1 1-173-16,-2-1-113 15,0 0-40-15,0 0-41 16,-1 0-15-16,1 0-25 16,0 0-11-16,1 0-16 0,0 0-7 0,0 0-11 31,0 0-20-31,0-1-136 0</inkml:trace>
  <inkml:trace contextRef="#ctx0" brushRef="#br0" timeOffset="55746.4804">10222 19044 0</inkml:trace>
  <inkml:trace contextRef="#ctx1" brushRef="#br0" timeOffset="55916.928">1987 13881 583 0,'8'0'271'16,"3"-9"-67"-16,8-4-35 16,6-25-12-16,4-12-17 15,8-20-46-15,-1-8-11 16,-6-10-8-16,-6-2-3 16,-14 11-2-16,-4 11 7 0,-7 33 13 15,-6 16-1-15,-5 24-22 16,-2 9-26-16,10 22-38 15,3 14-2-15,11 17-1 16,11 9 1-16,9 5-1 16,3-1 0-16,8-2 1 15,-1-3 1-15,-5-21 1 16,-3-8-1-16,-10-22-129 16,-5-14-71-16</inkml:trace>
  <inkml:trace contextRef="#ctx1" brushRef="#br0" timeOffset="56039.7793">2214 13740 611 0,'21'3'219'16,"20"4"-313"-16</inkml:trace>
  <inkml:trace contextRef="#ctx1" brushRef="#br0" timeOffset="56217.4757">1919 13543 1235 0,'-21'-1'516'16,"-16"-4"-299"-16,19 10-143 15,8 2-30-15,21 2-47 16,10 1-7-16,22 7-128 15,6 3-138-15</inkml:trace>
  <inkml:trace contextRef="#ctx1" brushRef="#br0" timeOffset="56484.509">2446 13769 539 0,'13'5'351'0,"24"6"21"16,9-2-161-16,-1-5-95 31,5-4-33-31,-2-6-33 15,-6-5-21-15,-12-4 0 0,-11-2 3 16,-20-6 2 0,-14 0 2-16,-22 1-11 15,-8 2-9-15,-2 14-19 0,3 8-7 16,17 20-13-16,0 10 5 16,16 19 12-16,-1 5 6 15,12 8 13-15,-2-8-2 16,12 0-5-16,7-6-2 0,3-12-1 15,10-1 3-15,-2-21-119 16,4-10-123-16</inkml:trace>
  <inkml:trace contextRef="#ctx1" brushRef="#br0" timeOffset="56773.4483">3253 13704 1043 0,'-5'8'480'0,"-9"12"-229"16,-7 7-40-16,-12 7-89 0,-4-1-43 16,0-11-41-16,4-8-15 15,6-15-22 1,8-7-14-16,-1-12-14 16,6-2-3-16,10-2 4 15,2 2 10-15,15 7 6 16,1 4 3-16,3 12 5 15,6 7 3-15,8 17 8 16,6 8 4-16,7 3 3 16,-4 4-2-16,-5-10 0 0,-8-7-2 15,-8-13-5-15,-2-6 10 16,-8-6-194-16</inkml:trace>
  <inkml:trace contextRef="#ctx1" brushRef="#br0" timeOffset="57332.8006">4957 13849 1154 0,'23'6'447'16,"15"-6"-293"0,13-3-55-16,36 4-23 0,-4-2-23 0,10 3-37 31,-8 5-5-31,-15-12-107 0,-7-6-173 15</inkml:trace>
  <inkml:trace contextRef="#ctx1" brushRef="#br0" timeOffset="57587.1058">5743 13591 817 0,'3'0'423'15,"4"0"-77"-15,4 16-216 16,2 9-40-16,5 22-22 16,-6 12-11-16,-5 21-25 15,-2 6-5-15,-3-2-18 16,-2-6-38-16,-2-21-105 15,-4-8-83-15</inkml:trace>
  <inkml:trace contextRef="#ctx1" brushRef="#br0" timeOffset="57869.4292">5744 13562 765 0,'21'-8'399'16,"22"-3"-109"-16,8 7-70 15,-4 16-90-15,-7 10-38 16,-16 11-21-16,-18 9-5 16,-24 18-7-16,-15 5-3 0,-15 14-29 15,0-4-14 1,15-22-14-16,11-12-15 16,22-26-11-16,14-7 1 15,16-3 6-15,9-4 13 16,4 2 8-16,3 2 2 15,1 3 3-15,-3 1-1 0,-6 1 2 16,-9-1 0-16,-16-3 17 16,-7-3-84-16</inkml:trace>
  <inkml:trace contextRef="#ctx1" brushRef="#br0" timeOffset="58275.4505">5701 13283 687 0,'6'-7'417'0,"6"-3"-39"0,21 0-167 15,15 4-36-15,14 1-71 16,9 4-28 0,2 1-39-16,-8 0-10 15,-6 0-12-15,-13 0-2 0,-22-2-2 16,-9-4-1-16,-18-3-12 16,-7-6-11-16,-5-2-6 15,0-3-3-15,5 4-3 16,7 7 4-16,8 9-5 15,10 8 0-15,4 15 13 16,2 3 9-16,-6 5 34 16,-7 3 11-16,-10-4 10 15,-4-1-3-15,-3-6-4 16,-2-5-108-16</inkml:trace>
  <inkml:trace contextRef="#ctx1" brushRef="#br0" timeOffset="58622.6272">6562 13736 1052 0,'0'2'469'0,"14"1"-198"16,16 3-123-16,33-2-74 15,13 1-14-15,0-3-32 16,-1-2-9-16,-23-3-101 0,-13-1-124 16</inkml:trace>
  <inkml:trace contextRef="#ctx1" brushRef="#br0" timeOffset="58805.9339">6594 13877 1041 0,'9'2'456'0,"21"2"-204"0,18-1-61 15,23 1-45-15,-1-1-23 16,-4 2-50-16,-13-4-18 16,-17-1-1-16,-4-1-94 15</inkml:trace>
  <inkml:trace contextRef="#ctx1" brushRef="#br0" timeOffset="59158.6438">7471 13884 1163 0,'17'1'480'16,"27"4"-264"-16,17-3-68 0,20 4-28 16,-5-4-29-1,-15-2-42-15,-17-2-15 16,-22-7-64-16,-4 2-89 0</inkml:trace>
  <inkml:trace contextRef="#ctx1" brushRef="#br0" timeOffset="60102.2864">8719 13267 702 0,'-4'-6'367'15,"-10"-5"-97"-15,-22 4-125 16,-11 1-45-16,-18 4-39 0,-4-3-14 15,8 2-29-15,5 1-7 16,18-2-14-16,11 4-8 16,12 5-10-16,6-1-3 15,7 6-2-15,2 0 3 16,2 3 22-16,4 5 13 0,-7 11 35 16,-2 7 24-1,-3 19 19-15,0 8-1 0,-3 19-19 16,3 6-19-16,-5 14-26 15,3 0-10-15,8-10-9 16,2-10-1-16,11-24-2 16,0-7-1-16,1-14 1 15,-5-5-1-15,0-16 1 16,1-3 0-16,2-8 0 16,3 0 0-16,2-5 1 0,4 0 0 15,3-3 0 1,5 2 0-16,6 1 0 0,0 1-1 15,0 2 0 1,-5-1-2-16</inkml:trace>
  <inkml:trace contextRef="#ctx1" brushRef="#br0" timeOffset="62571.2472">8966 13597 787 0,'4'-9'323'16,"9"-12"-168"-16,12 6-42 16,14 5-33-16,7 6-12 15,9 12-37-15,-3 4-11 0,-11 4-9 16,-13 2-3-16,-25 1-1 16,-8 0 2-16,-18-2 5 15,-1-5 4-15,5-8 1 16,9-6-7-1,23-6-8-15,9 3-3 0,12 5 9 16,0 10 11-16,-10 17 24 16,-7 5 12-16,-23 16 13 15,-7 5-3-15,-29-1-15 16,-5-6-12-16,-4-19-21 0,3-16-3 16,21-21-84-16,12-12-58 15,23-11-165-15,12-3-179 16</inkml:trace>
  <inkml:trace contextRef="#ctx1" brushRef="#br0" timeOffset="62946.9126">9437 13567 880 0,'-4'0'383'0,"6"0"-189"16,10 5-77-16,20 0-65 15,12-1-8-15,13-2-14 16,6-2-6 0,-10-2-6-16,-8-4 0 0,-17-3 3 15,-16-2 1-15,-9 5 36 16,-9-3 7-1,-9 9-1-15,-2 6 1 0,-13 0-36 16,9 19-13-16,5 12-6 16,5 6-4-16,16 17-3 15,0-5 1-15,9-2-1 16,3-4 0-16,1-10-1 16,2-12-1-16,-8-15-10 15,-6-7-25-15,-7-11-123 16,-5-6-105-16</inkml:trace>
  <inkml:trace contextRef="#ctx1" brushRef="#br0" timeOffset="63083.2988">9544 13757 779 0,'-1'4'399'0,"2"0"-107"16,10 3-66-16,22 1-85 15,12-2-37-15,17 1-54 0,-5-4-23 16,-10-5-82-16,-6-3-109 15</inkml:trace>
  <inkml:trace contextRef="#ctx1" brushRef="#br0" timeOffset="63275.8364">10007 13988 1461 0,'-1'0'551'0,"1"0"-420"15,1-1-54-15,-1-1-47 16,0 1-101-16</inkml:trace>
  <inkml:trace contextRef="#ctx1" brushRef="#br0" timeOffset="63669.6596">10114 13561 1068 0,'6'2'409'16,"13"2"-287"-16,11 1-43 0,15 1-30 16,3 0-10-16,0-1-19 15,-6-5-5 1,-11-2-2-16,-6-5 0 0,-14-4 0 16,-7 3 1-16,-6 1-4 15,-5 2-5-15,-5 10-6 16,-3 7-2-16,0 10 4 15,1 8 5-15,6 9 5 16,4 5-2-16,6 9-4 16,2 2-1-16,5 0-3 15,0-4 2-15,1-14 1 16,1-9 2-16,-6-19 5 16,1-4-44-16,-5-16-200 15</inkml:trace>
  <inkml:trace contextRef="#ctx1" brushRef="#br0" timeOffset="63816.9807">10225 13841 596 0,'0'5'384'15,"5"5"46"-15,11 1-191 16,15-4-102-16,9-3-18 0,12-3-53 16,0-1-23-1,0-2-60-15,-5-1-167 16</inkml:trace>
  <inkml:trace contextRef="#ctx1" brushRef="#br0" timeOffset="64248.9803">8729 13399 858 0,'-15'9'397'15,"-22"19"-169"-15,1 15-77 16,5 29-67-16,7 13-20 15,19 23-25-15,12 5-11 16,30-4-16-16,14-9-6 0,17-25 1 16,9-14-42-16</inkml:trace>
  <inkml:trace contextRef="#ctx1" brushRef="#br0" timeOffset="64957.1013">10883 13907 884 0,'11'0'372'0,"10"7"-203"15,-1 8-38-15,-7 11-29 16,-8 2-15-16,-9 1-31 0,-5-4-11 15,0-11-25-15,1-5-2 16,5-13-5 0,6-10-2-16,7-17-6 0,5-6-6 15,7-5-1 1,6 4-1-16,3 18 3 16,0 6-1-16,-5 16 1 0,-5 11 0 0,-12 6 11 31,-2 10 3-31,-7 1-1 15,0-3-1-15,0-11-9 0,1-5-1 0,6-12 3 16,3-7 1 0,7-6-2-16,1-9-1 15,2 0-3-15,4 1 1 16,-4 6-1-16,-1 8 0 16,-1 10-1-16,-6 8-1 15,-4 8 1-15,2 5 1 0,-6 1 0 0,-2 1 23 16,4-6-195-1</inkml:trace>
  <inkml:trace contextRef="#ctx1" brushRef="#br0" timeOffset="65166.9335">11366 13399 1138 0,'12'2'494'15,"8"4"-243"-15,13 28-140 16,10 15-25-16,12 21-29 16,0 10-14-16,-14 11-16 15,-14 1-6-15,-34-7-6 16,-12-8-3-16,-13-20-3 16,-6-13 11-16,6-18-161 15</inkml:trace>
  <inkml:trace contextRef="#ctx1" brushRef="#br0" timeOffset="65589.0371">12036 13824 698 0,'3'0'373'15,"4"7"-48"-15,-1 6-69 16,0 12-58 0,-1 5-24-16,-5 1-65 15,0 3-32-15,-3-9-36 16,1-4-15-16,2-9-16 0,1-2-4 15,5-10-108-15,1 0-99 0</inkml:trace>
  <inkml:trace contextRef="#ctx1" brushRef="#br0" timeOffset="66275.4035">12037 13688 855 0,'-4'-3'472'16,"-7"-6"-91"-16,2 7-98 16,5 1-133-16,0 1-52 15,4 6-70 1,0-6 14-16,0 0-219 0</inkml:trace>
  <inkml:trace contextRef="#ctx1" brushRef="#br0" timeOffset="66721.8681">11853 13495 1007 0,'8'0'428'0,"16"0"-230"0,9 3-60 16,22 3-59 0,6-1-22-16,5 1-36 15,-2 0-8-15,-21-6-6 16,-7 0-22-16,-16-4-92 15,-5-7-17-15,-9-4-20 16,-1-4 22-16,-5-6 95 0,-4 4 22 0,3 7 43 16,-6 3 19-1,6 11 10-15,-1 3 1 16,10 10-20-16,6 3-17 16,2 5-13-16,0 3-1 15,-13-4 28-15,-3 1 12 16,-13-4 14-16,-5-6 1 15,-4-3-33-15,6-1-4 16,0-3-138-16</inkml:trace>
  <inkml:trace contextRef="#ctx1" brushRef="#br0" timeOffset="68439.4554">12851 13664 928 0,'-2'2'407'15,"-3"13"-203"1,-1 10-51-16,0 23-73 0,5 11-21 16,3 5-35-16,5-1-11 0,4-16-39 15,3-11-74 1</inkml:trace>
  <inkml:trace contextRef="#ctx1" brushRef="#br0" timeOffset="68608.0582">12668 13862 1027 0,'2'0'442'15,"10"1"-216"-15,13 2-109 16,12-1-35-16,24-2-25 15,7-1-24-15,5-3-117 16,-4 0-394-16</inkml:trace>
  <inkml:trace contextRef="#ctx1" brushRef="#br0" timeOffset="69140.4518">13827 13294 888 0,'-22'7'425'16,"-14"8"-159"-16,-5 35-135 16,-1 20-34-16,17 25-47 0,10 9-15 15,17 1-22 1,10-6-5-16,12-22-8 15,13-12-10-15,12-33-166 16</inkml:trace>
  <inkml:trace contextRef="#ctx1" brushRef="#br0" timeOffset="69358.578">14152 13783 936 0,'-6'-21'450'0,"-1"-16"-200"0,6-9-100 16,3-8-39 0,10 1-63-16,2 6-19 15,3 12-17-15,-8 14 4 16,-8 21-3-16,-1 10 7 16,-5 25 13-16,5 11-3 0,1 16 6 15,-1 2-7 1,3 8-12-16,2-4-7 0,5-8-8 15,5-7 11 1,8-25-132-16,4-11-101 0</inkml:trace>
  <inkml:trace contextRef="#ctx1" brushRef="#br0" timeOffset="69688.0215">14366 13520 1001 0,'-2'-5'431'0,"-2"-3"-265"31,10 8-47-31,24 0-73 16,9 3-22-16,16 2-3 16,0-5-2-16,-8-3-1 15,-8-2 2-15,-17-4 7 16,-6 1 5-16,-13 3 21 15,-4 2-1-15,-4 8-3 16,-4 13-5-16,0 11-28 0,4 6-5 0,1 9-8 16,4 0-1-16,9 2-1 15,1 4-1 1,3-3 0-16,3-3-2 16,0-6-24-16,-2-12-37 15,-2-7-129-15,2-10-221 0</inkml:trace>
  <inkml:trace contextRef="#ctx1" brushRef="#br0" timeOffset="69838.8982">14431 13730 1065 0,'-1'0'478'16,"1"-3"-233"-16,24 6-123 15,14 0-47-15,24-1-42 16,10 2-9-16,8-4-61 15,-2 0 84-15</inkml:trace>
  <inkml:trace contextRef="#ctx1" brushRef="#br0" timeOffset="70451.5444">15126 13696 661 0,'5'2'346'16,"0"3"-35"-16,11 15-226 15,-3 3-15-15,3 10-16 16,-1 1-1-16,-9-6-14 15,-4-1-2-15,-3-14-1 0,-1-5-2 16,4-13-6 0,5-9-2-16,7-10-7 15,7-3-10-15,3 0-8 16,0 3-1-16,4 11 1 0,-6 5 3 16,-4 11 11-1,-2 6 10-15,-10 9 8 0,-6 3 2 16,-8-1-6-16,-5 0-9 15,-1-7-8-15,3-7-2 0,2-9-1 16,5-7-2-16,9-11-7 16,6-3-3-1,11 1-6-15,4 2 1 16,2 12 3-16,-1 5 1 16,-4 10 1-16,-3 5-1 15,-11 10 1-15,0 3 2 0,-3 2 34 16,1-2-98-16</inkml:trace>
  <inkml:trace contextRef="#ctx1" brushRef="#br0" timeOffset="70690.8614">15588 13245 1161 0,'9'0'475'16,"9"11"-287"-16,12 16-55 0,16 37-67 16,2 10-8-16,6 15-22 15,-10 0-4-15,-26-5-9 16,-13-3-2 0,-23-5-6-1,-12-4-3-15,-1-24 9 0,2-8-66 16</inkml:trace>
  <inkml:trace contextRef="#ctx1" brushRef="#br0" timeOffset="71079.5788">16213 13675 1013 0,'2'-4'429'0,"1"-1"-223"15,6 5-151-15,0 0-34 16,2 4-99-16,-2-1-162 15</inkml:trace>
  <inkml:trace contextRef="#ctx1" brushRef="#br0" timeOffset="71319.9092">16174 13833 1192 0,'-6'5'503'0,"-5"12"-281"15,5 12-72-15,6 22-62 16,3 5-16-16,8 10-28 16,-2-3-9-16,-1-2-11 15,-5-1-9-15,-11-3-5 16,-7-9-1-16,-8-17-5 16,-2-6-9-16,0-18-76 15,-2-9-64-15,-3-18-145 16,1-7-253-16</inkml:trace>
  <inkml:trace contextRef="#ctx1" brushRef="#br0" timeOffset="71798.5516">16024 13422 916 0,'0'2'376'16,"4"4"-233"-1,6 2-37-15,12 0-50 16,7-2-11-16,18-1-15 16,11-3-4-16,10-2-9 15,-2-3-2-15,-14-2-4 16,-13-1-1-16,-20-1 3 16,-10-1-4-16,-13-4-6 15,-6 0-2-15,-2 0-3 0,0 0 1 16,5 4-3-1,6-1-4-15,7 5-4 16,5-1 0-16,5 5 3 0,2 2 5 16,-4 6 19-16,-1 4 18 15,-9 4 45-15,-5 1 16 16,-13 3 6-16,-7-5-14 16,3-4-25-16,4-4-100 15</inkml:trace>
  <inkml:trace contextRef="#ctx1" brushRef="#br0" timeOffset="72387.7951">16784 13215 638 0,'8'-2'347'0,"6"-1"-67"16,17 4-125-16,8 2-25 16,9 2-39-16,2 3-17 15,-8-2-35-15,-6-2-10 16,-16 2-15-16,-8-1-2 16,-12 0 0-16,-4 5 2 0,-1 6 1 15,-3 2 0-15,0 10-8 16,0 3-3-1,-1 8-4-15,1 6 0 0,0 8 0 16,4 4 0-16,3 4 0 16,1 0 0-16,8 3 1 15,-2 0-1-15,1-5 2 16,-2-6 0-16,-2-13 0 16,-2-8 2-16,-1-11 2 15,-2-5 4-15,-6-5 10 16,-7-3 4-16,-16-8 12 15,-11 0 3-15,-13-3-6 16,-3 1-8-16,11 3-16 16,10 3-9-16,20-2-35 15,9-1-38-15,9 1-171 16</inkml:trace>
  <inkml:trace contextRef="#ctx0" brushRef="#br0" timeOffset="74884.0472">12781 19044 0,'0'0'0,"0"0"0</inkml:trace>
  <inkml:trace contextRef="#ctx1" brushRef="#br0" timeOffset="75021.8921">6568 15118 573 0,'0'1'349'0,"5"2"20"0,5-1-117 16,21 4-90-16,9-5-31 15,16-2-73-15,6 1-26 16,-8-1-40-16,-3 1-62 16</inkml:trace>
  <inkml:trace contextRef="#ctx1" brushRef="#br0" timeOffset="75251.6782">6580 15326 997 0,'15'3'429'0,"25"-1"-225"15,13-2-34-15,13-2-53 16,-3-3-36-16,-13-4-50 16,-6 1-44-16</inkml:trace>
  <inkml:trace contextRef="#ctx1" brushRef="#br0" timeOffset="76035.8979">7776 14653 732 0,'-19'9'314'16,"-26"25"-162"-16,-8 19-32 15,3 41-32-15,6 16-25 16,21 23-35 0,18 6-12-16,25-16-11 0,18-10-2 15,28-38-1-15,6-14 1 16,-4-27-6-16,2-9-86 0</inkml:trace>
  <inkml:trace contextRef="#ctx1" brushRef="#br0" timeOffset="76261.4404">7900 15258 1017 0,'3'5'410'0,"19"8"-261"16,6-3-23-16,20-1-33 16,10-1-31-16,4-7-56 15,2-1-96-15</inkml:trace>
  <inkml:trace contextRef="#ctx1" brushRef="#br0" timeOffset="76709.1434">8393 15116 622 0,'0'-10'386'0,"6"-6"19"15,15 4-241-15,8 2-29 16,16 8-56-16,2 2-27 0,0 8-33 16,-8 7-7-16,-20 7-4 15,-15 1-1-15,-23 6-1 16,-8-3 1-16,-2-8 2 15,5-4 1-15,15-14-8 16,9-7-5-16,17-5-7 16,13 1-4-16,15 8 11 15,6 5 5-15,-7 17 8 16,-5 5 8-16,-29 12 5 16,-15 5 1-16,-30 8-1 15,-16-3-3-15,-6-12-7 16,4-7-11-16,12-19-104 15,12-11-123-15</inkml:trace>
  <inkml:trace contextRef="#ctx1" brushRef="#br0" timeOffset="77069.9599">8834 15063 567 0,'5'2'318'0,"13"2"-20"16,6 5-119-16,13-2-55 15,3-1-26-15,-1-6-41 16,-3-2-14-16,-9-11-9 16,-8 0-1-16,-5 0-4 15,-5-1 4-15,-6 0 12 16,-3 1 0-16,-6 6-7 15,-2 3-9-15,0 12-22 16,-2 8-4-16,6 6 2 16,0 5 1-16,5 7 2 15,2 3-1-15,5 10-2 16,1 3-1-16,-2-3 2 0,1-1-2 16,-6-15-36-16,-2-4-50 15,-5-7-101 1,-3-7-98-16</inkml:trace>
  <inkml:trace contextRef="#ctx1" brushRef="#br0" timeOffset="77309.4329">8925 15247 737 0,'2'-4'383'0,"10"0"-65"16,5-2-107-16,16 5-82 16,6 0-30-16,9 1-49 15,1 0-83-15</inkml:trace>
  <inkml:trace contextRef="#ctx1" brushRef="#br0" timeOffset="77492.8285">9355 15424 1244 0,'0'1'545'0,"1"4"-275"16,3 1-178-16,0-2-29 16,-2 2-100-16</inkml:trace>
  <inkml:trace contextRef="#ctx1" brushRef="#br0" timeOffset="77974.1173">9633 15054 922 0,'0'6'357'0,"10"5"-242"0,12 4-18 15,18-4-28-15,7-2-17 16,5-8-31-16,-3-5-2 15,-11-4 1-15,-9-5 1 16,-13-1 1-16,-7 0-2 0,-11 1-6 16,-6 4-7-1,-7 9-14-15,-3 5-3 16,-1 17-7-16,0 5 2 16,7 16 6-16,5 7 2 0,8 5 6 15,7 5 1-15,3-5 3 16,2-9 1-16,3-14 3 15,-2-11-24-15,-2-17-148 16</inkml:trace>
  <inkml:trace contextRef="#ctx1" brushRef="#br0" timeOffset="78124.3806">9676 15278 901 0,'15'3'413'0,"16"6"-167"0,12 2-81 15,19-3-62 1,3-2-38-16,9-6-87 16,-3 0-67-16</inkml:trace>
  <inkml:trace contextRef="#ctx1" brushRef="#br0" timeOffset="78698.8104">10411 15225 671 0,'8'7'311'0,"9"16"-93"0,3 7-92 0,-3 8-33 16,-4 2-14-1,-12-8-30-15,-3-4-8 16,-8-14 1-16,-1-8-1 0,0-16-1 15,2-8-5 1,7-12-17 0,4-5-9-16,14 3-16 15,7 4-4-15,15 12-3 0,5 7 3 16,2 10 10-16,-2 7 3 16,-14 10 12-16,-9 1 3 15,-13 1 0-15,-7-2-1 16,-3-4 0-16,0-3 0 0,0-10 3 15,-1-5-2 1,7-10-8-16,-3-4-8 16,11-2-6-16,7 3-2 15,1 5 0-15,3 6 4 16,-2 6 3-16,-6 6 6 0,-1 9 12 16,-3 4 2-16,-3 7 0 15,-2 3-6-15,-2 1-32 16,1 0-71-16</inkml:trace>
  <inkml:trace contextRef="#ctx1" brushRef="#br0" timeOffset="79017.6776">11075 14774 1063 0,'15'2'446'0,"19"21"-261"16,10 21-45-1,7 31-43-15,-5 13-18 16,-13 15-22-16,-8 4-14 16,-31 3-21-16,-10 1-6 15,-19-22 4-15,-5-13-58 0,6-31-154 16</inkml:trace>
  <inkml:trace contextRef="#ctx1" brushRef="#br0" timeOffset="79439.4138">11772 15203 798 0,'0'6'355'0,"0"14"-167"16,-3 7-53-16,2 21-47 15,0 7-25-15,-5 6-30 16,5-1-13-16,-3-15-9 16,4-10-3-16,16-17-3 15,5-10-4-15,14-12-42 16,2-3-45-16</inkml:trace>
  <inkml:trace contextRef="#ctx1" brushRef="#br0" timeOffset="79649.0515">11665 15074 1040 0,'2'-3'438'0,"6"0"-249"15,3 2-116-15,0 1-21 16,8 0-181-16</inkml:trace>
  <inkml:trace contextRef="#ctx1" brushRef="#br0" timeOffset="80078.5867">11470 14804 1011 0,'4'0'388'0,"18"0"-264"0,14 1-24 15,27 4-13-15,11-1-2 16,10 1-23-16,3 1-16 16,-8 0-26-16,-8-2-9 15,-24-3-21-15,-17-2-17 0,-23-6-36 16,-8-3-8-1,-16-5 10-15,-3-5 18 16,-2-3 36-16,2 0 9 16,10 5 13-16,5 2 4 15,9 10 23-15,8 5 11 16,6 9 1-16,4 9 0 0,-5 5-8 16,-3 9-7-16,-14 6-1 15,-6 0-3-15,-7 3-12 16,-2-9-11-1</inkml:trace>
  <inkml:trace contextRef="#ctx1" brushRef="#br0" timeOffset="81222.8055">12692 15082 950 0,'-1'1'433'0,"0"11"-179"16,-4 11-104-16,5 25-79 0,4 7-17 15,3 11-29 1,4 1-7-16,-3-16-3 15,0-10-44-15,-3-19-184 16</inkml:trace>
  <inkml:trace contextRef="#ctx1" brushRef="#br0" timeOffset="81364.8732">12482 15293 1017 0,'15'-3'482'0,"15"1"-191"0,20 3-138 31,6 2-21-31,16-1-67 16,-3-1-24-16,-5 1-123 15</inkml:trace>
  <inkml:trace contextRef="#ctx1" brushRef="#br0" timeOffset="81813.469">13552 14819 840 0,'-26'23'387'0,"-17"13"-157"0,5 29-96 16,5 10-27-1,30-9-15 1,2-32-13-16,1-1-21 0,8 98-5 16,21-18-25-16,8-9-11 0,3-69-66 15,2-12-30-15</inkml:trace>
  <inkml:trace contextRef="#ctx1" brushRef="#br0" timeOffset="82026.0236">13631 15214 924 0,'11'3'461'16,"10"1"-150"-16,17 2-116 16,12 0-16-16,14-3-60 0,1-2-32 15,2 1-49 1,-10-2-29-16</inkml:trace>
  <inkml:trace contextRef="#ctx1" brushRef="#br0" timeOffset="82433.9841">14175 15225 648 0,'7'-11'343'16,"3"-12"-110"-16,18-1-72 16,4-4-28-16,10-4-51 15,1 3-19-15,-3-6-21 16,-4 2-11-16,-11 6 10 15,-8 2 8-15,-12 15 11 16,-7 3 0-16,-8 14-18 16,-4 6-10-16,-1 16-9 15,4 11 1-15,4 16-2 16,7 11-1-16,3 8-3 16,4 0-2-16,5-9-2 0,-2-11 0 15,5-18-53-15,6-12-83 16</inkml:trace>
  <inkml:trace contextRef="#ctx1" brushRef="#br0" timeOffset="82786.3003">14593 15002 804 0,'5'-1'346'0,"10"1"-162"16,3 1-27-16,12 2-27 16,10 0-18-16,9-2-47 15,1-1-13-15,-6-2-20 16,-9-5-8-16,-13-2-6 16,-3-3-3-16,-9 3-4 15,-4 3-4-15,-9 6-10 0,-5 6-2 16,-4 15-2-16,-4 8 3 15,2 16 6-15,4 6 3 16,5 12 1-16,5-1 0 16,4 1-1-1,4-3-1-15,10-11 0 16,1-8 2-16,1-18-95 0,-1-12-403 16</inkml:trace>
  <inkml:trace contextRef="#ctx1" brushRef="#br0" timeOffset="82938.0794">14683 15204 1230 0,'15'3'484'0,"19"0"-336"16,9 1-31-16,22 3-53 16,0 0-23-16,5 4 8 15,-3 0-102-15</inkml:trace>
  <inkml:trace contextRef="#ctx1" brushRef="#br0" timeOffset="83537.1886">15350 15232 835 0,'12'0'343'0,"18"9"-208"0,3 9-28 31,-6 12-30-31,-6 5-8 16,-15 1-13-16,-7-3-2 16,-10-11-7-16,2-4-3 0,1-18-4 15,2-4-4-15,10-13-9 16,1-9-6-16,12-4-14 15,4-3-4-15,4 5-5 16,-1 3-3-16,1 12-3 16,-5 8 6-16,-6 10 9 15,-3 8 5-15,-9 6 5 16,-2 1-1-16,-1-3-5 0,0 1-2 16,-1-9-1-1,4-3 1-15,5-8-2 16,0-7-1-16,8-7-2 15,6-1-2-15,5-8-1 0,5 4 0 16,1 4-1 0,-6 5 1-16,-9 12 11 0,-3 9 4 15,-12 11 7 1,0 6 0-16,-5 8-8 16,-2 0-2-16,5 0-79 0</inkml:trace>
  <inkml:trace contextRef="#ctx1" brushRef="#br0" timeOffset="83925.1037">16039 14779 1010 0,'8'0'454'0,"11"13"-213"15,-1 17-76-15,12 36-62 16,2 15-10-16,2 10-14 0,-1 3-18 16,-18-5-30-16,-13-5-8 15,-25-11-8-15,-5-13 0 16,-4-24 3-16,-1-14-31 16,17-18-165-16,1-7-257 15</inkml:trace>
  <inkml:trace contextRef="#ctx1" brushRef="#br0" timeOffset="84199.7077">16816 15077 1337 0,'0'-8'580'0,"2"-9"-325"0,-2 4-98 16,0 6-113-16,-1 7-25 15,-1 1-14-15,2-1-64 16,-1 0-179-1</inkml:trace>
  <inkml:trace contextRef="#ctx1" brushRef="#br0" timeOffset="84453.8774">16776 15225 481 0,'3'11'304'0,"2"10"-49"0,-1 10-52 15,2 8-24 1,-1 16-58-16,-1 5-19 16,0 10-26-16,-5 1-9 0,-13-3-11 15,-7-4-5-15,-12-9-14 16,-1-3-5-16,1-9 1 16,-1-10 1-16,9-19 2 0,5-12-3 15,10-26-19-15,4-12-46 16,9-13-171-1</inkml:trace>
  <inkml:trace contextRef="#ctx1" brushRef="#br0" timeOffset="85013.8577">16532 14681 494 0,'-4'-2'300'0,"0"0"3"16,7 0-114-16,-3 2-63 16,4 0-22-16,26-1-22 15,64 0-8-15,-18 2-18 16,11 1-7-16,1 5-22 15,-10-1-11-15,-26-3-11 16,-14-2-3-16,-22-3-8 16,-12-1-11-16,-9-7-16 15,-5 0-1-15,-9-5 6 16,2-1 11-16,2 0 16 16,0-2 0-16,13 7-11 15,7 4-3-15,6 8 0 16,5 6 4-16,7 9 35 0,-4 1 15 15,-2 8 19-15,-3 0 11 16,-14 3 26-16,-8-3 11 16,-14-4-5-16,-7-4-11 15,-1-7-50-15,6 0-30 16</inkml:trace>
  <inkml:trace contextRef="#ctx1" brushRef="#br0" timeOffset="125494.2661">1813 16162 783 0,'0'14'388'31,"0"-7"-108"-31,0 1-138 0,0 36-36 0,8 38-35 16,4 17-23-16,6 1-32 0,-1-2-5 15,0-15-6-15,-1-12-13 16,-3-26-111-16,-1-12-67 16,-7-23-243-16</inkml:trace>
  <inkml:trace contextRef="#ctx1" brushRef="#br0" timeOffset="125676.0283">2056 16214 722 0,'0'-1'386'0,"1"5"-67"16,3 13-85 0,-2 26-83-16,5 14-20 0,1 15-50 15,3 10-26 1,5 7-36-16,-2-2-7 0,6-8-61 16,-3-11-64-1,-3-26-231-15</inkml:trace>
  <inkml:trace contextRef="#ctx1" brushRef="#br0" timeOffset="125827.5233">1909 16590 798 0,'5'3'442'16,"8"1"-67"-16,17 0-210 15,9 1-18-15,12-4-76 16,2 1-21-16</inkml:trace>
  <inkml:trace contextRef="#ctx1" brushRef="#br0" timeOffset="126361.5818">3046 16547 1028 0,'11'5'444'16,"7"6"-250"-16,-2 9-75 16,-4 6-22-16,-10 9-42 15,-5 4-16-15,-7-2-17 16,-1-5-8-16,3-10-4 15,2-10-7-15,-1-13-13 0,6-9-6 16,1-9-6-16,6-4 1 16,6-4 12-16,0-2 6 15,1 4 3-15,-1 2 5 16,-6 5 7-16,-4 6 6 16,-6 11 3-16,-7 7-2 15,0 13-5-15,0 3-6 16,4 8-5-16,6-2-3 15,14-3-5-15,8-2-4 0,16-7-66 16,6-3-54-16,7-7-170 16</inkml:trace>
  <inkml:trace contextRef="#ctx1" brushRef="#br0" timeOffset="126614.1058">3601 16641 465 0,'11'-12'320'0,"7"-8"20"16,-5 12-36-16,-14 14-69 15,-7 11-43-15,-9 14-64 16,-5 3-25-16,-2-1-46 16,2-3-14-16,1-12-23 15,0-8-7-15,2-16-13 0,0-9-7 16,5-10-19-16,5-6-5 16,9 1 4-16,4 3 2 15,13 11 17 1,1 9 8-16,4 19 6 15,1 11 7-15,-4 16-3 16,3 4-3-16,4 0-54 0,2-4-119 16</inkml:trace>
  <inkml:trace contextRef="#ctx1" brushRef="#br0" timeOffset="126918.8281">3785 16607 665 0,'6'1'335'0,"11"2"-64"16,10 0-94-16,15-2-40 15,3 0-41-15,-5-2-62 16,-4-1-13-16,-14 1-6 16,-8-2 0-16,-3 2-14 15,-11-3-15-15,-8-6-37 0,-1 0-9 16,-4 3 3-16,2 2 10 15,7 8 25 1,-1 5 10-16,4 8 53 0,1 5 34 16,1 9 43-1,6 5 9-15,-5 5-34 16,4 0-23-16,4-3-36 16,4-5-29-16,12-8-517 15</inkml:trace>
  <inkml:trace contextRef="#ctx1" brushRef="#br0" timeOffset="127631.457">4390 16586 908 0,'-21'-4'405'0,"-23"-7"-227"16,1 7-41-16,14 5-99 16,9 5-41-16,16 10-30 15,8 2-6-15,16 4 6 16,9 0 11-16,13-7 13 16,0-3 7-16,-5-8 8 15,-5-2 3-15,-14-2 14 16,-8-1 8-16,-16-1 4 0,-5 2 2 15,-18 1-8-15,-4 4-10 16,1 6-13-16,1 4-7 16,16 7-11-16,6 1-3 15,11 6 2-15,6 0 3 16,14-6 4-16,7-1 2 16,8-12 16-16,5-6 15 15,-7-14 27-15,-5-7 15 16,-3-12 14-16,-3-2-7 0,-2-2-17 15,-5-2-10-15,-9 4-18 16,-3 1-3-16,-6 8-7 16,0 7-7-16,-4 9-14 15,2 8-5-15,0 10-2 16,0 4 0-16,5 11 4 16,3 2-1-16,11 2 1 15,5-3-1-15,5-7 2 16,4-4 0-16,5-13 2 15,-2-5 3-15,-2-10 5 16,-2-6 2-16,-14-3 3 16,-6-3-15-16,-9-4-142 15,-8-1-312-15</inkml:trace>
  <inkml:trace contextRef="#ctx1" brushRef="#br0" timeOffset="127756.2046">4684 16345 1257 0,'-5'-10'630'0,"-5"-8"-214"0,4 5-223 16,0 4-58 0,6 9-95-16,1 7-42 15,8 13 118-15</inkml:trace>
  <inkml:trace contextRef="#ctx1" brushRef="#br0" timeOffset="128246.1319">5098 16696 641 0,'-10'14'359'0,"-5"18"-13"0,8 9-204 15,14 4-66-15,14 3-14 0,12-9-7 16,3-14 2-16,7-14 4 15,-3-14 5 1,-4-23-4-16,-5-11-6 0,-9-26 12 0,-9-9 1 16,-17-12-3-16,-13-5-1 31,-33-12-28-31,-5 0-20 0,-8 16-15 16,2 12-8-16,20 43-16 15,4 18 5-15,14 30-5 16,8 16 2-16,15 16 5 15,4 9 0-15,23 2-4 16,11-3-38-16,24-9-132 16,17-9-83-16</inkml:trace>
  <inkml:trace contextRef="#ctx1" brushRef="#br0" timeOffset="128496.3949">5572 16638 948 0,'-2'-2'427'0,"-4"0"-232"15,0 6-26-15,1 15-65 16,-2 8-34-16,5 13-26 0,6 2-3 16,10 0-23-16,4-8-4 15,12-14 8-15,1-12 9 16,-1-17 29-16,0-9 8 15,-9-6-7-15,-6-5-8 16,-5 3-31-16,-7-4-11 16,-3 0-133-16,2 3-91 0</inkml:trace>
  <inkml:trace contextRef="#ctx1" brushRef="#br0" timeOffset="128696.5231">5870 16581 1232 0,'2'4'500'0,"4"10"-309"16,3 4-51-16,-2 9-58 16,4 2-21-16,7 2-33 15,-3-6-8-15,3-9-12 16,3-6 0-16,-2-15 6 16,1-5 4-16,1-12 3 15,-5-5-3-15,-3-2-53 16,-4 3-87-16</inkml:trace>
  <inkml:trace contextRef="#ctx1" brushRef="#br0" timeOffset="129293.2043">6473 16559 595 0,'-17'0'348'16,"-16"-3"-21"-16,5 11-168 0,4 5-31 15,8 7-40 1,8 7-22-16,14 8-35 16,10 2-6-16,9-7-12 15,2-5-6-15,-3-13 2 0,-3-9 5 16,-9-11 15-16,-4-6 4 16,-8-2 3-1,-5-6-6-15,-7 1-15 16,1 0-19-16,1-5-70 15,7 9-30-15,12 4-12 16,4 7 13-16,14 15 66 0,1 3 30 0,-4 10 69 16,-1 5 24-1,-8 3 42-15,-4 0 9 16,-4-7-46-16,-2-5-19 16,-2-12-41-16,2-6-10 15,5-11-13-15,4-7-4 16,7-11-6-16,7-1-4 0,8 1 0 0,2 2 1 31,-2 12 2-31,-4 2 2 0,-10 14 5 16,-6 7 15-1,-9 11 34-15,-2 6 16 0,-9 11 7 16,1 1-12-16,-1 3-26 16,4-5-69-16</inkml:trace>
  <inkml:trace contextRef="#ctx1" brushRef="#br0" timeOffset="130102.0245">7623 16598 694 0,'5'1'348'0,"7"1"-51"0,16-1-161 15,12 3 4 1,12-5-25-16,4-2-30 0,-7-1-42 15,-5-3-9-15,-13 1-11 16,-10 4-5-16,-20 0 2 16,-6-3 0-16,-15 5-4 15,-6 2-3-15,11 13-17 16,1 6-6-16,8 8-5 16,4 7 0-16,7 5 3 15,2 5 2-15,24 1-1 16,9-4 0-16,17-14-3 15,6-13-6-15,-2-17 1 16,-4-13 1-16,-11-10 9 16,-3-5 9-16,-17-6 10 15,-7 3 3-15,-12 0 10 0,-5 4 7 16,-11 5 31-16,-4 6 12 16,-17 2 8-16,-2 7-6 15,-5 6-32 1,3 2-16-16,10 13-19 15,2 0-7-15,14 10-6 0,6 4-2 16,12-1 0-16,10 3 0 16,8-8 4-16,0-4 2 15,1-9 2-15,-1-8 2 16,-6-7 3-16,0-6 1 0,-6-6 0 16,-5-1 1-16,-1-1 0 15,-6 0 2-15,0 8-4 16,-4 4-5-16,-5 10-3 15,3 8-5-15,-2 7 1 16,3 6 2-16,2 5 2 16,0 0 0-16,5 0 2 15,5-4-1-15,8-8 3 16,5-5 9-16,10-14 20 16,5-7 20-16,-2-14 25 15,0-5 4-15,-14-1-16 0,-9-2-16 16,-15 8-27-1,-11 1-17-15,-9 11-91 0,-1 5-101 16</inkml:trace>
  <inkml:trace contextRef="#ctx1" brushRef="#br0" timeOffset="130542.1247">9432 16745 1227 0,'22'0'521'0,"19"0"-302"15,33 5-105 1,11 0-18-16,3-2-54 16,-12-3-3-16,-12-1-210 0</inkml:trace>
  <inkml:trace contextRef="#ctx1" brushRef="#br0" timeOffset="130774.6336">10044 16446 1094 0,'2'-4'450'16,"1"-2"-271"-16,7 17-101 15,4 11-23-15,6 23-19 16,1 10 0-16,5 18-5 16,-5 4-3-16,-9 4-8 15,-3-10-18-15,-9-20-112 16,0-15-62-16</inkml:trace>
  <inkml:trace contextRef="#ctx1" brushRef="#br0" timeOffset="131034.2794">10051 16549 735 0,'16'-19'393'16,"27"-22"-78"0,8 12-70-16,7 18-70 0,2 10-39 15,-6 21-64 1,-6 5-15-16,-19 8-28 16,-17 2-4-16,-29 6-5 15,-16 7 0-15,-15 7-7 0,-4 2-10 0,4-14-70 16,8-8-18-16,13-21 1 15,17-11-2 1,24-9 86-16,9-2 28 16,20 4 25-16,-1 4 14 15,9 14-15-15,-1 8-13 0,-6 2-6 16,1 0-80-16,-14-11-236 16</inkml:trace>
  <inkml:trace contextRef="#ctx1" brushRef="#br0" timeOffset="131403.5487">9902 16246 1042 0,'7'-2'394'16,"20"-5"-291"-1,13 0-18-15,35 5-29 16,7 2-11-16,2 4-22 0,-4 4-9 16,-23-1-4-16,-13 0-2 15,-20-3 0-15,-8-1 0 16,-16-4 5-16,-2-5 0 16,-9-6 0-16,-4-8 1 15,2-4-5-15,3 1-1 16,7 5-10-16,4 6 4 15,9 12 9-15,5 7 3 16,8 13 12-16,1 8-5 16,-3 3 5-16,-4-1 7 15,-17-3 9-15,-4-3 2 0,-9-7 12 16,-5-3-90 0</inkml:trace>
  <inkml:trace contextRef="#ctx1" brushRef="#br0" timeOffset="132092.019">11425 16644 753 0,'-8'-8'389'0,"-7"-7"-103"0,-7 2-135 15,0 5-25-15,3 7-68 16,0 6-33-16,9 10-41 16,7 3-10-16,7 7-2 15,11-2 3-15,13 1 11 16,2-6 4-16,2-8 6 15,-4-5 3-15,-14-5 13 0,-10-2-1 0,-15-5 3 32,-12-1-1-32,-11 2-9 15,-2 1 2-15,8 5-10 16,6 7-5-16,9 7-6 16,5 2-4-16,4 6 6 15,4 3 3-15,11 0 10 16,7-2 12-16,12-7 14 0,4-7 6 15,3-9 9 1,-3-5 2-16,-2-8 6 0,0-4-2 16,-5-1-11-16,-3-3-5 15,-5-1-13-15,-3 2-1 16,-9 0 1-16,-2 4-2 16,-4 9-8-16,0 5-5 15,0 11-4-15,1 8-3 16,3 12 3-16,0 3 1 15,0 3-20-15,5 1-54 0</inkml:trace>
  <inkml:trace contextRef="#ctx1" brushRef="#br0" timeOffset="132243.8597">11573 16358 1215 0,'-5'-6'490'0,"-6"-4"-331"16,5 9-86-16,5 13-102 16,2 6-100-16</inkml:trace>
  <inkml:trace contextRef="#ctx1" brushRef="#br0" timeOffset="132408.5433">11718 16622 1035 0,'5'12'487'0,"13"18"-210"0,-3 0-85 15,8 4-101-15,1-2-36 16,-4-11-30-16,1-7-4 16,-4-14-3-16,-2-1 0 15,-6-13-10-15,2-2-40 16,-8-8-168-16,2-4-284 0</inkml:trace>
  <inkml:trace contextRef="#ctx1" brushRef="#br0" timeOffset="132767.2406">12238 16616 746 0,'1'11'400'0,"-3"14"-92"15,-5 5-69-15,-6 7-92 16,-5-4-38-16,-5-2-51 16,3-2-17-16,1-14-21 15,2-4-2-15,7-17-14 0,2-7-9 16,6-10-19-16,2-2-7 15,11 2 0 1,4 4 4-16,6 15 14 16,0 4 6-16,2 12 14 15,-4 8 7-15,4 5 3 0,0 4-4 16,-2-6-4 0,6-4-3-16,-5-17 2 15,2-6 3-15,2-14 3 0,-1-6 3 16,-4-10 4-16,-1 1 2 15,-7 0 7-15,-3 5 3 16,-4 15-3-16,1 10-4 16,-3 17-10-16,1 5-5 15,-1 13 2-15,-4 3-72 16</inkml:trace>
  <inkml:trace contextRef="#ctx1" brushRef="#br0" timeOffset="133169.2604">13135 16721 734 0,'14'8'364'0,"10"11"-116"16,-1 0-28-16,-6 1-52 16,-11-2-23-16,-6-6-34 0,0-5-6 15,0-8-25-15,1-10-18 16,12-13-28-16,-2-2-15 15,3-9-16-15,6 3-3 16,0 10 0-16,3 6 2 16,-2 16 13-16,-1 11 11 15,-4 19 19-15,-4 9-1 16,-4 14-2-16,-4 2-10 16,5-12-14-16,1-3-87 0</inkml:trace>
  <inkml:trace contextRef="#ctx1" brushRef="#br0" timeOffset="133871.2463">14449 16624 849 0,'-1'10'365'0,"-9"13"-200"15,-9 7-26-15,-16 8-41 16,-9-1-28-16,-1-4-33 0,0-9-5 0,13-15-6 16,6-13-2-1,12-22-7-15,6-4-10 16,5-9-12-16,5 2-7 16,7 7 9-16,4 2 26 15,4 14 37-15,3 7 15 16,6 14 7-16,6 12-12 0,7 15-25 0,3 6-6 31,0 3-15-31,-3-3-10 16,-8-11-81-16,-3-8-110 15</inkml:trace>
  <inkml:trace contextRef="#ctx1" brushRef="#br0" timeOffset="134084.9163">14611 16650 1081 0,'-3'8'461'16,"-11"1"-251"-16,20 20-102 16,0 2-6-16,3 5-37 15,17 4-16-15,-22-15-16 0,2-5-8 0,4-18 19 32,-2-9 8-32,12-19 11 15,3-6 4-15,0-6-29 16,-1 2-10-16,-10 8-61 15,-3 3-109-15</inkml:trace>
  <inkml:trace contextRef="#ctx1" brushRef="#br0" timeOffset="134601.7535">14878 16608 1010 0,'5'5'361'0,"12"1"-260"15,8 1-38-15,19-1 9 16,7-2 6-16,2-3-30 15,-7-1-9-15,-17-5-7 16,-8-1-3-16,-14 2-5 16,-5 2-5-16,-6 2-8 15,-11 4-7-15,-9 4-5 16,2 2 0-16,-2 5-5 16,6 4-3-16,10 5-3 15,-1 5 2-15,13 7 7 16,6 0 6-16,12-4 8 15,2-8 1-15,10-16 2 0,0-9-2 16,2-18 4-16,2-7 0 16,-3-11 3-16,-5-1 2 0,-11-6-2 15,-6 5-1 1,-11 13 18-16,-2 5 4 16,-4 20-4-16,-3 8-1 15,0 11-23-15,0 9-6 0,5 12-3 16,2-3-2-16,2 4-1 15,4-1 21-15,0-9-150 16,0-2-102-16</inkml:trace>
  <inkml:trace contextRef="#ctx1" brushRef="#br0" timeOffset="134759.6773">15316 16330 1203 0,'-8'-3'518'0,"-6"-6"-279"16,4 11-139-16,10 13-102 16,7 2 3-16,14 10-162 0,10 5-171 15</inkml:trace>
  <inkml:trace contextRef="#ctx1" brushRef="#br0" timeOffset="135046.4497">15554 16637 899 0,'-13'14'439'0,"-4"12"-129"0,11 12-214 16,4 5-23 0,21-1-42-16,10-8-11 15,1-17-4-15,5-8 1 16,2-21 22-16,-3-13 11 0,8-15 14 16,-2-6 11-1,-12-7-1-15,-6-1-9 16,-22-10-11-16,-13-10-12 0,-25-10-21 15,-9 2-17-15,-7 17-3 16,4 20-2-16,0 36-5 16,5 12 8-16,8 23-6 15,7 6-2-15,32 5-3 16,14-2-1-16,29-1 12 0,12-3-64 16,21-5-212-1</inkml:trace>
  <inkml:trace contextRef="#ctx1" brushRef="#br0" timeOffset="135481.7377">16236 16583 909 0,'-15'-5'432'0,"-10"-1"-158"15,-4 4-127 1,12 8-92-16,9 4-25 0,8 3-25 15,8 2-5-15,6-2 0 16,5 1 1-16,5-6 4 16,-5-3 5-16,-5-4 13 15,-12-3 2-15,-15-2-3 16,-5 1-5-16,-12 7-15 16,0 3 5-16,3 11 13 15,9 4 4-15,9 8 8 16,5 6-4-16,15-3-7 15,0-4-2-15,18-9-8 16,10-11-4-16,10-14-89 16,11-9-79-16</inkml:trace>
  <inkml:trace contextRef="#ctx1" brushRef="#br0" timeOffset="136164.0229">16378 16622 376 0,'9'-1'261'0,"17"-1"17"16,4-1-24-16,9 6-73 16,5-3-37-16,2 2-58 15,-1 5-21-15,-7-5-19 16,-7 2-9-16,-15-4-10 0,-5-3-1 16,-12 2-9-16,-8-6-8 15,-8-1-10-15,-9-1-6 16,-1 5-7-16,3 7-2 15,5 11-5 1,-2 5-1-16,12 9 3 16,1 5 5-16,10 6 9 15,16 1 5-15,5-7 2 0,11-6 4 0,12-15 1 32,-3-9 3-32,1-13 4 0,-8-7 3 15,-12-8 3-15,-3-3 0 0,-8-1-2 16,-2-2-2-16,-7 8-14 15,2 6-8-15,0 14-2 16,0 10 7 0,1 12 10-16,-5 4 11 15,-2 3 3-15,-4 2-2 16,0-4 6-16,-2-4 3 0,4-12 9 16,2-5 2-16,7-11-6 15,4-9-4-15,10-7-13 16,1-6-8-16,8 0-6 15,-5 1-4-15,2 7-1 16,0 7 4-16,-8 12 16 16,2 5 18-16,-10 13 20 0,-6 9 1 15,-5 11-9 1,-3 5-14-16,3 6-23 16,3-4-84-16</inkml:trace>
  <inkml:trace contextRef="#ctx0" brushRef="#br0" timeOffset="136775.6152">19928 19044 0,'0'0'0,"0"0"0,0 0 0,0 0 0,0 0 0,0 0 0</inkml:trace>
  <inkml:trace contextRef="#ctx0" brushRef="#br0" timeOffset="138069.6773">20288 19044 0</inkml:trace>
  <inkml:trace contextRef="#ctx1" brushRef="#br0" timeOffset="138402.2715">17765 16626 496 0,'2'-2'255'0,"15"2"-49"16,10 4-56-16,24 4-45 15,3-2-3-15,-2-6-25 0,-4 3-16 16,-20-3-17 0,-11-3-5-16,-6-7-1 15,-9 0-2-15,-7 0-7 16,-3 0-4-16,-8 8-4 15,-4 2-3-15,-5 12 0 16,3 8-3-16,6 10-10 16,9 3-3-16,14 0-3 15,9-4-1-15,8-7 2 0,9-4 1 0,7-12 4 16,3-5 0 0,5-8 1-16,-2-7 1 15,-1-5-2-15,-4-2 1 16,-8 0 0-16,-3 3 1 15,-16 2 3-15,-7 1 1 16,-14 4-2-16,-8 6 0 16,-13 5-3-16,-3 2 0 15,-4 5 1-15,1 1 0 16,6 7-4-16,7 5-3 16,12 4-2-16,9 2-1 0,17-2 1 15,10-4 2-15,11-8 2 16,4-4 2-16,-2-14 5 15,-3-3 0-15,-8-7 3 16,-4-8 1-16,-14 0-1 16,0 0-2-16,-7 3-2 15,-4 4-3-15,4 11-7 16,-5 5-5-16,1 9-2 0,2 7-1 16,4 6 5-16,8 3 1 0,0-3 3 31,5-3 1-31,1-6 5 15,-1-6 6-15,3-10 61 16,-5-7 17-16,-3-9 20 16,-10-4 3-16,-10-6-56 15,-9 4-17-15,-1 6-28 0,-1 2-32 16,5 13-226 0</inkml:trace>
  <inkml:trace contextRef="#ctx1" brushRef="#br0" timeOffset="138720.711">19541 16249 1076 0,'0'8'409'16,"-2"5"-262"-16,7 40-119 16,3 18-9-16,1 18 7 15,5 6-1-15,-7-7-2 16,-1-9 1-16,-6-12-3 15,-2-14-4-15,0-24-80 16,-5-20-102-16</inkml:trace>
  <inkml:trace contextRef="#ctx1" brushRef="#br0" timeOffset="138994.9973">19455 16254 723 0,'18'-19'345'15,"38"-17"-124"-15,6 13-12 16,16 23-41-16,7 14-27 0,-19 20-49 15,-10 11-16 1,-37 12-24-16,-24 2-8 16,-45 5-13-16,-17 0-5 0,-18-10-8 15,9-12-4-15,20-19-6 16,17-9-6-16,27-14-16 16,10-1-7-16,30-2 0 15,12 0 3-15,24 9 16 16,11 6 6-16,4 12 6 15,-1 7 2-15,-20 7 2 16,-7-1-3-16,-28-14-2 16,-7-6-34-16</inkml:trace>
  <inkml:trace contextRef="#ctx1" brushRef="#br0" timeOffset="139428.7791">19379 16014 816 0,'-2'-3'359'15,"5"-4"-185"-15,7 7-78 16,24-2-41-16,10 2-8 16,35 4 7-16,16 3-3 0,15 6-18 15,5 3-8-15,-24-2-12 16,-14-2 0-16,-29-1 3 16,-15-6 0-16,-24-2 0 15,-13-9-3-15,-20-16-5 16,-4-1 0-16,-3-15-4 0,5 1 0 15,10 11-1-15,10 2-4 16,6 20-5-16,7 12 0 16,17 20 6-16,-3 8 11 15,8 6 27 1,-7 0 8-16,-16-10 6 16,-3-2-4-16,-10-7-18 15,-1-3 7-15,1-7-139 16</inkml:trace>
  <inkml:trace contextRef="#ctx1" brushRef="#br0" timeOffset="139871.5229">20483 16887 751 0,'0'0'456'0,"6"0"5"15,-5 0-143-15,-2 0-90 16,1 0-26-16,-1 0-54 0,1 0-29 16,-1 0-44-16,1 0-20 15,0 0-30-15,0 0-6 16,0 0-11-1,0 0-2-15,0 0-90 0,0 0-234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1T06:43:26.7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2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1T06:45:07.091"/>
    </inkml:context>
  </inkml:definitions>
  <inkml:trace contextRef="#ctx0" brushRef="#br0">19182 5922 160 0,'-4'1'99'15,"1"3"12"-15,1-4 3 16,0-1 15 0,1 1 9-16,1-1 13 0,0-1 8 0,-1 1 6 15,0 0-1 1,0 0-17 0,0 0-22-16,-1 0-35 15,1 0-17-15,0-1-23 16,0 1-7-16,0 0-17 15,0 0-9-15,0 1-13 16,-1 0-4-16,2-1-3 0,0 0-1 0,4-2 2 16,22-7-2-16,54-50-2 15,-13 22 0-15,17-7 1 16,10 5 3-16,6 14 4 0,-2 14 4 31,-10 18 7-31,-9 12 2 16,-24 7 3-16,-15 3 1 15,-21-2-2-15,-8-1 3 16,-7-9 4-16,-4-5 4 0,1-10-2 16,-1-1-6-16</inkml:trace>
  <inkml:trace contextRef="#ctx0" brushRef="#br0" timeOffset="93356.665">1886 8997 721 0,'32'2'287'16,"22"3"-182"-16,16-2-73 15,4 0-8-15,-3-1-181 16</inkml:trace>
  <inkml:trace contextRef="#ctx0" brushRef="#br0" timeOffset="93550.5609">1884 9145 788 0,'21'4'357'0,"11"2"-173"15,21 0-81-15,18-1-19 16,7-1-43-16,-3-3-35 16,-6-1-330-16</inkml:trace>
  <inkml:trace contextRef="#ctx0" brushRef="#br0" timeOffset="93699.6825">1976 9450 825 0,'8'1'326'0,"22"0"-213"16,18 1-38-16,15-7-29 15,9 0-12-15,13-6-148 16</inkml:trace>
  <inkml:trace contextRef="#ctx0" brushRef="#br0" timeOffset="94121.655">2729 9209 315 0,'5'-6'258'15,"-4"-11"66"-15,-6 1-48 0,-15 6-62 16,-8-2-34 0,-9 12-52-16,-1 3-24 15,5 9-48-15,3 6-21 16,16 3-41-16,9 1-12 0,9 1-8 15,13 0 3-15,9-8 13 16,8-2 7 0,5-9-5-16,-6-5-6 15,-7-7 0-15,-11-2 3 0,-16 0 15 16,-12 3 8-16,-12 7 12 0,-2 4 7 16,2 14 14-1,1 5 0-15,10 7-11 16,2 0-12-16,16-2-19 0,9 0-3 15,13-6 0-15,6-6 0 16,4-11-34 0,0-8-41-16,-9-14-190 0</inkml:trace>
  <inkml:trace contextRef="#ctx0" brushRef="#br0" timeOffset="94246.4878">2667 9011 946 0,'-9'-7'427'0,"-6"-2"-211"16,4 6-89-16,8 5-105 16,9 4-50-16,11 9-262 0</inkml:trace>
  <inkml:trace contextRef="#ctx0" brushRef="#br0" timeOffset="94549.5529">2909 9336 1013 0,'8'10'405'0,"13"9"-247"16,7-3-53-16,3-9-34 16,-3-5-15-16,0-9-28 15,-3-4-5-15,-6-10-2 16,-2-8-1-16,-8-4-8 0,-9-4-6 0,-12-1-5 31,-11 3-1-31,-12 4-1 16,-6 3-3-16,3 18-7 15,1 7-4-15,6 16 3 16,8 13 9-16,9 18 12 16,6 12 7-16,13 19 5 15,12 0-2-15,12-4-5 16,4-3-2-16,5-19-22 16,-5-7-114-16</inkml:trace>
  <inkml:trace contextRef="#ctx0" brushRef="#br0" timeOffset="95150.0236">3495 9214 695 0,'-11'-11'349'0,"-14"-7"-104"16,0 3-47-16,-8 9-70 15,-4 6-32-15,3 12-53 16,2 6-21-16,13 9-24 16,9 1-8-16,12 5-3 15,7-3 3-15,12-6 11 16,8-4 7-16,7-16 8 15,2-4 2-15,-6-13 3 16,-6-6-1-16,-8-3 2 16,-9-3-2-16,0 7-6 15,-8 3-2-15,-2 10-15 16,-3 7-6-16,-8 8-4 16,10 10-1-16,2 7 9 0,10 1 2 15,7 0 1 1,3-7 1-16,9-13 3 15,1-6 4-15,-3-15 6 0,3-5 2 16,-7-12 3-16,-3-2 6 16,-4-5 27-16,-5-3 10 15,-7 4 21-15,-4 2 2 16,0 15-19-16,-2 7-12 16,0 20-26-16,-2 12-10 15,3 17-12-15,1 11 0 16,7 18-1-16,6 3-2 15,5 4 0-15,3-3 1 0,4-9 0 16,-2-10 0-16,1-17-27 16,-2-8-35-16,-8-23-94 15,-5-9-76-15</inkml:trace>
  <inkml:trace contextRef="#ctx0" brushRef="#br0" timeOffset="95267.1769">3854 9360 1031 0,'8'-4'427'0,"17"-5"-269"16,1 3-66-16,5 2-85 15,0 4-91-15</inkml:trace>
  <inkml:trace contextRef="#ctx0" brushRef="#br0" timeOffset="95627.8711">4258 9160 760 0,'-9'-5'363'0,"-16"-7"-132"16,0 5-46-16,-3 7-74 15,1 4-37-15,8 6-59 16,7 2-16-1,14 6-12-15,8-3-1 0,12-1 7 16,2 0-3-16,1-8-15 16,-1-4-2-16,-10-3 6 15,-5-5 8-15,-7-2 21 16,-10 5 10-16,-11 5 26 16,-6 4 18-16,-4 10 19 0,9 2-4 15,8 8-22-15,11 2-13 16,10 5-11-1,6 0 1-15,8-8-3 0,-2-6-6 0,8-16-23 16,3-8-100 0</inkml:trace>
  <inkml:trace contextRef="#ctx0" brushRef="#br0" timeOffset="96137.4621">5408 9354 573 0,'3'-10'326'0,"7"-5"-62"16,-10-8-89-16,-6 1-24 16,-2-3-24-16,-6-1-6 15,-12 4-26-15,-5 6-13 16,-13 9-24 0,-1 7-12-16,7 15-27 0,8 6-11 15,14 10-12-15,10 4-2 16,16 3 4-16,12 0 3 15,20-9 9-15,4-9 0 0,6-16 0 16,-3-9-2 0,-14-13-56-16,-10-7-62 15,-21-11-326-15</inkml:trace>
  <inkml:trace contextRef="#ctx0" brushRef="#br0" timeOffset="96240.8428">5238 9009 634 0,'1'-5'239'0,"5"-3"-183"16,4 2-89-16</inkml:trace>
  <inkml:trace contextRef="#ctx0" brushRef="#br0" timeOffset="96659.0087">5489 9178 1067 0,'1'2'481'16,"9"3"-223"-16,11 0-123 15,8 1-29 1,10 0-50 0,2-5-20-16,-3-1-22 15,-5-3-4-15,-6-5-7 0,-6-1-8 0,-10-3-14 16,-5 3-5 0,-13 3-3-16,-6 6 4 15,-14 8 8-15,-6 4 1 0,1 12-1 16,2 5 0-1,16 5 0-15,6 4 2 16,15 2 5-16,9-4 4 0,14-9 7 16,6-10 3-1,8-12 6-15,0-7 2 0,-6-16 2 16,-3-5 0-16,-10-13-1 16,-2 2 0-16,-12-3-6 15,1 4 0-15,-10 12-5 16,-3 5-1-16,-3 16 4 0,-1 4 0 15,5 16 9-15,0 5 2 16,3 9-1 0,5 4 0-16,4-4-5 15,7 1-3-15,7-13-93 16,2-12-183-16</inkml:trace>
  <inkml:trace contextRef="#ctx0" brushRef="#br0" timeOffset="97310.4081">7541 9132 719 0,'-11'8'334'16,"-10"8"-138"-16,-8 23-85 15,-2 13-16 1,7 18-29-16,3 1-15 0,8-8-17 16,9-11-7-16,4-21-7 0,2-12 9 15,8-22 19 1,2-9 4-16,5-30 2 16,6-10-11-16,3-21-16 0,-3-14-4 15,-8 2-2 1,-5 1 0-16,-2 16 7 15,-3 16 9-15,-2 22 3 16,2 20-5-16,-2 29-15 16,5 13-10-16,6 26-10 15,5 6 4-15,8 9-1 16,6 0-1-16,1-8 1 0,2-5-1 0,-6-19-97 16,-7-17-67-16</inkml:trace>
  <inkml:trace contextRef="#ctx0" brushRef="#br0" timeOffset="97462.3578">7448 9259 911 0,'-5'-1'436'0,"-5"-3"-186"16,13 3-114-16,12 2-33 0,22 1-56 0,10 1-14 31,22 0-67-31,-1-2-113 15</inkml:trace>
  <inkml:trace contextRef="#ctx0" brushRef="#br0" timeOffset="97778.7647">8028 9264 894 0,'-5'-1'399'0,"-5"-1"-200"16,1 1-42-16,-3 3-69 16,3 0-29-16,3 1-38 15,1-1-9-15,8 0-12 16,-3-2 0-16,0 0 2 16,4 2 4-16,15 0 8 15,27 0 5-15,-35-9 16 16,-5 1 21-16,-10 1 25 15,-6-1 11-15,-9 6 5 0,-4 0-15 16,7 6-30-16,3-1-15 16,16 0-27-16,11-3-12 15,15-3-166-15,3-2-434 16</inkml:trace>
  <inkml:trace contextRef="#ctx0" brushRef="#br0" timeOffset="98138.6014">8311 9044 1150 0,'0'0'466'0,"4"9"-295"0,2 9-61 0,3 15-66 15,3 9-4 1,0 14-12-16,-3 3-6 15,-5 7-8-15,-4-4-3 16,-7-18-2-16,4-8-24 0,0-26-112 16,0-12-106-1</inkml:trace>
  <inkml:trace contextRef="#ctx0" brushRef="#br0" timeOffset="98437.0491">8266 9034 677 0,'0'-13'383'0,"11"-16"-44"15,-1 7-110-15,18 18-89 16,5 5-26-16,13 16-43 16,11 6-13-16,-8 3-21 15,-7 0-12-15,-24-5-15 16,-15 1-1-16,-16 1-1 16,-5-5 1-16,-4 0 2 0,2-8 2 15,12-8-12-15,5-2-4 16,16-3-7-16,10-1-4 15,12 7 8-15,7 5 3 16,-3 9 0-16,-4 8 0 16,-15 8 2-1,-13 3 3-15,-23 7 22 0,-14-2 8 0,-13-2 4 16,-4-8-1 0,3-16-21-16,5-7-53 15,14-18-384-15</inkml:trace>
  <inkml:trace contextRef="#ctx0" brushRef="#br0" timeOffset="98906.4767">7409 8713 706 0,'-3'-4'410'16,"-1"-4"-74"-16,10 4-174 16,6 4-41-16,25 1-60 15,15 5-7-15,21 1-14 16,10-1-6-16,-8 2-18 0,-13-2-5 16,-22-3-7-16,-19-2-20 15,-13-5-37-15,-2-6-11 16,-14-8-4-16,3 1 19 15,-8-1 31-15,1 5 18 16,-3 10 19-16,4 6 3 16,6 10 5-16,-1 8-7 15,7 9-15-15,-1-4 10 16,10-1-186-16</inkml:trace>
  <inkml:trace contextRef="#ctx0" brushRef="#br0" timeOffset="99303.184">8349 8766 791 0,'4'2'388'0,"5"0"-133"16,20 2-87-16,10 0-28 16,14-3-50-1,6-1-34-15,-6-3-32 0,-7-1-7 16,-17-4-1 0,-12 0 2-16,-20-3-2 0,-10-3-4 15,-16 1-6-15,5-1-5 16,4 6-3-16,8 2-5 15,16 3-4-15,3 4-5 16,12 5 0-16,5 5 5 16,6 5 7-16,-4 4 12 0,-9-2 25 15,-8 3 11-15,-14-2 16 16,-4-4-6-16,-3-5-15 16,3-5-42-16</inkml:trace>
  <inkml:trace contextRef="#ctx0" brushRef="#br0" timeOffset="99619.6067">9080 9181 971 0,'10'3'439'16,"15"3"-207"-16,12-1-50 0,10 0-72 15,1 0-36-15,-4-1-43 16,-10-2-13-16,-8 2-47 15,-4-1-57 1,-6 2-173-16,0 1-216 16</inkml:trace>
  <inkml:trace contextRef="#ctx0" brushRef="#br0" timeOffset="99810.1992">9129 9347 862 0,'3'4'384'16,"13"3"-160"-16,11 1-34 16,18 0-30-16,-5-2-20 15,2 1-56-15,-8-4-17 0,-11-3-31 32,-2 0-12-32,-9-6-25 15,-3-3-79-15</inkml:trace>
  <inkml:trace contextRef="#ctx1" brushRef="#br0">16470 18341 0</inkml:trace>
  <inkml:trace contextRef="#ctx0" brushRef="#br0" timeOffset="101175.3609">10035 9075 812 0,'-7'8'339'0,"-10"17"-183"16,-6 12-63-16,0 19-36 15,0 9-16-15,2 6-21 16,7-1-4-16,7-18-4 16,7-8 0-16,6-27 7 15,8-15 4-15,8-21 7 16,3-17 1-16,6-21-5 16,-6-7-5-16,-10-6-6 15,-3-1 0-15,-6 8 7 16,-9 7 7-16,7 17 17 15,-1 7 9-15,0 21-11 16,7 11-11-16,-7 23-20 16,3 15-12-16,7 21-2 15,5 4-1-15,10 10 1 0,3 2 1 16,6-12-4 0,1-6-57-16,1-24-251 0</inkml:trace>
  <inkml:trace contextRef="#ctx0" brushRef="#br0" timeOffset="101336.8694">9997 9323 898 0,'10'1'377'0,"19"2"-222"15,11 1-60-15,16 1-38 16,0 2-81-16</inkml:trace>
  <inkml:trace contextRef="#ctx0" brushRef="#br0" timeOffset="101505.9807">10430 9433 1140 0,'4'3'448'0,"10"11"-303"0,6 8-45 15,14 4-43 1,3 2-18-16,0-2-37 16,-6-6-59-16,-6-6-183 0</inkml:trace>
  <inkml:trace contextRef="#ctx0" brushRef="#br0" timeOffset="101647.3177">10712 9403 779 0,'-12'2'437'15,"-20"7"-80"-15,-7 10-128 16,-13 8-130-16,-5 5-36 16,4-1-38-16,1 0-10 0,22-6-75 15,12 1-133-15</inkml:trace>
  <inkml:trace contextRef="#ctx0" brushRef="#br0" timeOffset="101890.982">10901 9074 910 0,'2'1'423'0,"0"9"-165"31,3 9-75-31,0 20-75 0,0 9-19 15,2 16-37 1,0 5-15-16,-1 1-14 16,-1-5-5-16,-2-23-62 15,2-8-104-15</inkml:trace>
  <inkml:trace contextRef="#ctx0" brushRef="#br0" timeOffset="102173.6993">10873 9063 968 0,'13'-14'429'16,"19"-8"-209"-16,10 6-52 0,8 12-77 16,6 11-21-16,-7 8-40 15,-9 3-14-15,-19 6-16 16,-14 0 0-16,-17 4 1 16,-9 0 4-16,-7-3 5 15,3-5-21-15,12-8-21 16,11-5-2-16,22-6-5 15,8-1 19-15,7 2 17 0,0 5-2 16,-12 8 1-16,-6 4 1 16,-19 10 7-16,-13 2 3 15,-18 7 4-15,-13-4 0 16,-3-10-60 0,7-6-106-16</inkml:trace>
  <inkml:trace contextRef="#ctx0" brushRef="#br0" timeOffset="102376.4204">11309 9343 674 0,'16'2'342'0,"21"11"-96"16,4 6-76-1,7 14-70-15,-5 0-28 0,-9 1-36 16,-5-3-13-16,-14-13-36 16,-4-4-51-16</inkml:trace>
  <inkml:trace contextRef="#ctx0" brushRef="#br0" timeOffset="102519.9524">11611 9374 780 0,'-21'5'446'15,"-10"7"-93"-15,-15 8-152 16,-3 6-58-16,1 3-81 16,4-1-24-16,12-2-114 15,9-4-387-15</inkml:trace>
  <inkml:trace contextRef="#ctx0" brushRef="#br0" timeOffset="102903.9046">12214 9244 804 0,'-4'-5'428'15,"1"-2"-114"-15,-2 7-173 0,1 6-50 0,4 12-48 32,1 10-10-32,7 16-4 15,1 7-2-15,-2 0-8 16,0-2-40-16,-7-13-309 0</inkml:trace>
  <inkml:trace contextRef="#ctx0" brushRef="#br0" timeOffset="103063.7786">12029 9425 996 0,'22'-1'472'0,"15"1"-187"16,21 1-150-16,5 0-37 16,8 0-54-16,2-4-13 15,-7-7-182-15</inkml:trace>
  <inkml:trace contextRef="#ctx0" brushRef="#br0" timeOffset="105555.2431">13024 9124 717 0,'-5'10'301'0,"-12"21"-166"16,-6 9-6-16,-5 19-41 15,-2 6-17-15,4-2-37 0,4-3-8 16,12-20-9-16,3-9 0 16,9-23 14-16,8-11 6 15,7-18 6-15,4-16-2 16,3-20-11-16,1-9-6 16,-6-12-5-16,-3 2-1 15,-5 9 6-15,-2 8 6 16,1 26 26-16,-2 12-3 15,2 26-15-15,2 14-11 16,8 26-30-16,3 13 0 0,11 17 3 16,2 4 0-16,-2-4 3 15,4-7 1-15,-3-19-32 16,-2-15-50 0,-4-15-147-16,-2-10-229 15</inkml:trace>
  <inkml:trace contextRef="#ctx0" brushRef="#br0" timeOffset="105708.1907">12992 9406 704 0,'10'-4'325'0,"24"-4"-152"16,11 3-63-16,11 4-75 15,9 2-18-15,-3 7-72 16,-3 0-122-16</inkml:trace>
  <inkml:trace contextRef="#ctx0" brushRef="#br0" timeOffset="106024.9401">13435 9424 703 0,'-3'-4'384'0,"-1"-1"-73"0,0 1-62 0,3 4-96 32,2 2-38-32,-1-2-54 0,0 0-18 15,13 1-15-15,42 42-3 16,-24-35-5-16,-2-3 0 15,-2-10-1-15,-5-8 1 16,-8-7-1-16,-1-3-2 0,-9-4-6 16,-3 6-3-1,-1 11-13-15,-3 9-5 16,3 19-7-16,0 10-2 16,1 17 9-16,4 4 2 0,4 10-1 15,7 5 2-15,-4 0 3 16,-1 2 2-16,-15-11 8 15,-5-2 3-15,-20-17 7 16,-8-13 4-16,-3-26 7 16,-6-15-1-16,14-20-12 15,10-9-37-15,24-4-185 16</inkml:trace>
  <inkml:trace contextRef="#ctx0" brushRef="#br0" timeOffset="106430.3748">13915 9090 660 0,'2'-3'368'0,"-2"-6"-74"15,5 5-67-15,1 13-103 16,3 10-40-16,4 19-43 16,-1 10-6-16,-2 16-4 0,1 5-7 15,-2-1-6-15,-3 0-2 16,3-22-29 0,-3-10-67-16,0-21-250 15</inkml:trace>
  <inkml:trace contextRef="#ctx0" brushRef="#br0" timeOffset="106736.4081">13873 9089 804 0,'7'-14'383'15,"12"-12"-146"-15,10 4-18 16,17 10-75-16,6 8-28 16,8 11-57-16,1 3-17 0,-14 10-28 15,-3-1-9 1,-24-1-9-16,-11 4-2 15,-22 1 3-15,-10 1 3 0,-1 1 5 16,1-5 0-16,12-4-16 16,7-3-4-1,10-5-2-15,10 2 0 0,13 2 13 16,3 4 1-16,-1 6-2 16,-8 3 1-16,-22 12 5 15,-16-4 3-15,-21 4 7 16,-7-2 1-16,0-12 0 15,6-5 18-15,17-15-147 16,6-9-378-16</inkml:trace>
  <inkml:trace contextRef="#ctx0" brushRef="#br0" timeOffset="107159.6885">14500 9382 560 0,'0'-2'384'16,"-1"-4"8"-16,-1 6-116 0,2 0-131 0,0 0-46 31,4 14-45-31,27 37-4 16,-5-32-10-16,-4-5-6 15,-4-11-5-15,-1-1 1 0,-8-12-1 16,0-2-2 0,-4-7-7-16,-2-2-4 0,-2 4-8 15,1 2-5-15,-2 12-14 16,0 5-6-16,1 19-3 16,2 4 0-16,3 17 9 15,4 3 5-15,-5 4 4 16,-3-2 3-16,-12-4 9 0,-14-5 5 0,-23-11 12 15,-8-8 6 1,-10-13 1 0,3-6-3-16,19-6-14 15,11-1-7-15,17 2-18 16,8 0-52-16</inkml:trace>
  <inkml:trace contextRef="#ctx0" brushRef="#br0" timeOffset="110961.0507">15404 9455 929 0,'1'2'373'0,"-6"7"-218"16,-6 10-43-16,-15 7-38 15,-2 5-11-15,-1-2-20 16,6-5-113-16</inkml:trace>
  <inkml:trace contextRef="#ctx0" brushRef="#br0" timeOffset="111269.5843">15956 9422 802 0,'0'8'353'0,"-2"5"-191"16,-7 4-60-16,-8 4-14 16,-5-1-44-16,-4-1-12 15,-6-6-20-15,1-12-32 16,1-16-97-16,7-9-57 16,12-20-23-16,8-4 24 0,12-4 105 15,6 8 92-15,7 16 100 16,0 12 23-16,4 24 12 15,1 10-32-15,6 21-60 16,5 7-14-16,-1 7-18 16,-2-2-7-16,-9-14 8 15,-5-4-88-15</inkml:trace>
  <inkml:trace contextRef="#ctx0" brushRef="#br0" timeOffset="111391.049">15849 9241 945 0,'-1'-2'339'16,"1"2"-289"-16,8 4-77 15</inkml:trace>
  <inkml:trace contextRef="#ctx0" brushRef="#br0" timeOffset="111672.942">16348 9515 811 0,'12'1'389'0,"6"6"-145"16,-3-8-80-16,-1-8-29 0,-5-7-31 15,-2-2-14-15,-7-11-52 16,-6-3-14-16,-12-5-21 16,-6-2-13-16,-9 12-24 15,-2 10-7-15,2 19 0 16,4 13 7-16,5 16 16 15,5 9 6-15,11 8 7 16,4 1 4-16,16 1 1 16,6-3 3-16,4-5 2 15,0-1 0-15,-5-5 1 0,-2-6-1 16,-2-11-51 0,-2-9-156-16</inkml:trace>
  <inkml:trace contextRef="#ctx0" brushRef="#br0" timeOffset="111963.2339">16860 9368 1085 0,'-9'8'441'16,"-16"14"-279"-16,-5 5-34 0,-8-3-61 15,-1 2-19-15,7-7-27 16,3-9-10-16,5-9-12 16,7-5-8-16,-2-12-8 15,9 0-3-15,6-1 1 16,3 0 0-16,12 11 4 16,-3 3 3-16,11 9 4 0,4 9 8 15,8 8 0 1,4 7 0-16,-5 5-158 15</inkml:trace>
  <inkml:trace contextRef="#ctx0" brushRef="#br0" timeOffset="112346.6869">16123 9253 717 0,'-4'1'357'0,"-9"7"-101"16,-3 6-110-16,-4 14-88 15,-2 2-18-15,0 4-111 16</inkml:trace>
  <inkml:trace contextRef="#ctx0" brushRef="#br0" timeOffset="112575.0203">16165 8979 1018 0,'-6'0'430'16,"-7"2"-250"-16,-1 7-76 15,-1 14-78-15,0 7 21 16</inkml:trace>
  <inkml:trace contextRef="#ctx1" brushRef="#br0" timeOffset="13279.8535">9418 19044 0</inkml:trace>
  <inkml:trace contextRef="#ctx0" brushRef="#br0" timeOffset="114129.2337">2105 10581 573 0,'-3'1'322'0,"-3"4"-16"15,-6 20-184 1,-3 9-33-16,-6 23-17 16,0 8-19-16,-1 7-19 0,1-7-9 15,4-19-12-15,7-8-2 16,11-25-1-16,4-12 3 15,12-21 2-15,-3-17 0 16,3-21-1-16,3-8-3 16,-5-7-1-16,-2 2-1 15,-3 9 4-15,-5 7 6 16,1 19 39-16,-1 7 11 0,-3 21-4 16,-1 12-6-16,5 18-39 15,7 14-12-15,4 15-1 16,8 6 0-16,9 8-1 15,4 1-1-15,-3-8-1 16,1-3-3-16,-10-17-121 16,-9-13-102-16</inkml:trace>
  <inkml:trace contextRef="#ctx0" brushRef="#br0" timeOffset="114279.0127">2002 10794 899 0,'2'1'386'0,"8"1"-185"0,7 0-68 16,16 0-51-16,8-2-13 15,9 0-36-15,4-1 11 16</inkml:trace>
  <inkml:trace contextRef="#ctx0" brushRef="#br0" timeOffset="114667.6182">1742 10354 731 0,'14'-6'293'0,"28"-3"-157"0,13 0-52 16,23 4-15-16,10 5-10 16,5 1-32-16,-6 4-10 15,-6 3-10 1,-11-1-2-16,-18-4-26 16,-7-2-59-16,-25-6-122 15,-9-6-66-15,-24-7-11 0,-9-2 75 16,-10 0 197-16,0-2 106 15,12 7 103-15,6 4 12 16,14 10-60-16,6 2-25 16,9 12-42-16,2 3-16 15,1 7 0-15,-6 2-13 16,-2 0-23-16,-5-2-11 16</inkml:trace>
  <inkml:trace contextRef="#ctx0" brushRef="#br0" timeOffset="114983.2829">2700 10782 619 0,'3'-5'279'16,"0"-5"-133"-16,-2-3-26 16,-1 3-39-16,-1-1-13 15,-7 4-17 1,0 4-5-16,-4 5-6 16,-1 3 5-16,3 6-3 15,0 3-1-15,12-1-6 0,8-2-7 0,11-5-5 31,5-6 1-31,3-3-7 0,-6-5-14 16</inkml:trace>
  <inkml:trace contextRef="#ctx0" brushRef="#br0" timeOffset="115242.8971">3002 10485 1169 0,'3'0'453'0,"8"10"-316"16,-4 2-40-16,12 23-37 16,0 6-7-16,-5 12-17 15,6 8-6-15,-16 1-11 16,2 0-5-16,-5-15-6 15,-1-5-6-15,1-21-82 16,-5-11-56-16,0-15-287 16</inkml:trace>
  <inkml:trace contextRef="#ctx0" brushRef="#br0" timeOffset="115551.0587">3031 10533 779 0,'15'-7'385'0,"7"-5"-123"15,14 5-109-15,7 5-14 16,0 5-43-16,1 7-23 16,-12 1-37-16,-5-2-12 15,-19 4-12-15,-10-4-2 16,-13 6-2-16,-7 0 1 16,-5-4-4-16,8-1-1 0,4-5-8 15,9-5-2-15,14 1-2 16,8 0 1-16,12 5 5 15,4 6 1-15,3 10 1 16,-5 7-1-16,-11 7 1 16,-12 5 3-16,-22 1 5 15,-11-1 1-15,-18-4 1 16,-3-10 1-16,3-18-28 16,7-10-65-16</inkml:trace>
  <inkml:trace contextRef="#ctx0" brushRef="#br0" timeOffset="115943.0007">2995 10273 880 0,'-2'-3'394'0,"2"-3"-204"16,8 4-63-16,27 3-63 15,17 2-20-15,26 1-12 16,5 0-6 0,-1 2-12-16,-9 1-5 0,-34-1-8 15,-7 0-3-15,-24-9-52 16,-9-2-26-16,-4-7-16 15,-8-4 2-15,2 0 48 16,1 1 27-16,9 4 26 16,1 4 9-16,5 10 23 15,3 4 15-15,-3 9 26 0,1 6 8 16,-7 4-6 0,0 3-12-16,-4-1-33 0,3-6 15 15</inkml:trace>
  <inkml:trace contextRef="#ctx0" brushRef="#br0" timeOffset="116227.5802">3799 10618 880 0,'18'-1'400'0,"12"-2"-167"16,17 2-134-16,1 4-19 0,-4-1-42 15,-5 1-16-15,-6 1-18 0,-4-3-2 16,-5 4-181-16,-3-4-259 15</inkml:trace>
  <inkml:trace contextRef="#ctx0" brushRef="#br0" timeOffset="116448.8263">3785 10759 669 0,'5'2'333'16,"6"2"-99"0,22 1-81-1,5 1-8-15,11-4-17 0,-1-2-17 16,-10 0-38-16,-3 0-16 0,-12 0-27 16,-2 0-8-1,-9-1-39-15,-1 0 113 16</inkml:trace>
  <inkml:trace contextRef="#ctx1" brushRef="#br0" timeOffset="16660.5186">11669 19044 0</inkml:trace>
  <inkml:trace contextRef="#ctx0" brushRef="#br0" timeOffset="117362.3821">4928 10181 740 0,'-25'7'349'0,"-30"15"-142"16,-1 14-57-16,1 29-77 16,5 16-16-16,17 16-23 15,13 7-4-15,29-2 0 16,15-6 0-16,34-11-3 15,16-18-2-15,5-29-8 16,10-10-57-16</inkml:trace>
  <inkml:trace contextRef="#ctx0" brushRef="#br0" timeOffset="117840.0046">5399 10582 607 0,'-26'-2'370'16,"-18"-2"-57"-16,-2-4-83 16,4-4-28-16,17-8-67 15,8-4-38-15,17-6-57 0,9-1-25 16,23 8-20-16,12 5-2 16,12 17 3-1,0 10 1-15,-8 16 3 16,-10 7 5-16,-20 9 6 15,-17 1 3-15,-20 4 0 16,-13 0-1-16,-13 3-6 16,-3-2-1-16,3-10 1 15,5-7-2-15,17-15-9 16,15-5-6-16,21-4-2 0,11 0-1 16,23-2 9-16,2 0 3 15,2-1 1-15,-2-2-4 16,-7-1-162-16,0-3-273 0</inkml:trace>
  <inkml:trace contextRef="#ctx0" brushRef="#br0" timeOffset="118068.5645">5777 10633 765 0,'3'-4'445'0,"5"-4"-69"16,-4 4-119-16,1 8-118 15,0 8-36-15,-3 10-35 16,-2 7-10-16,-1 6-27 16,-2 5-8-16,5-1-11 15,4-2-2-15,9-9-3 16,4-6 0-16,3-10-3 16,0-6-19-16,-4-14-125 0,2-6-98 15</inkml:trace>
  <inkml:trace contextRef="#ctx0" brushRef="#br0" timeOffset="118217.7607">5729 10470 871 0,'0'-1'412'15,"2"-5"-172"-15,5 0-116 16,7 2-95-16,6 2-57 15</inkml:trace>
  <inkml:trace contextRef="#ctx0" brushRef="#br0" timeOffset="121128.5604">6364 10567 559 0,'0'-6'320'16,"-2"-5"-43"-16,-4 3-48 16,3 12-105-16,-4 7-45 15,7 19-67-15,2 15-15 16,6 14 0-16,4 6 3 0,-2 2 6 15,2-5 3-15,-1-16-3 16,-1-9-55-16,0-23-353 16</inkml:trace>
  <inkml:trace contextRef="#ctx0" brushRef="#br0" timeOffset="121276.1165">6175 10780 810 0,'12'-1'387'16,"7"-1"-162"-16,27-1-102 16,14-2-38-16,9 1-50 15,2 0-16-15,-5 2-145 16</inkml:trace>
  <inkml:trace contextRef="#ctx0" brushRef="#br0" timeOffset="121668.4974">6818 10540 872 0,'7'-12'378'16,"12"-18"-188"-16,10 2-45 0,7 4-68 15,9 5-15-15,3 13-39 16,1 6-12-16,-12 9-11 0,-11 9-2 31,-26 9 1-31,-12 3 1 0,-13 2 5 16,-4-4 2-16,12-7-2 16,6-5-2-16,20-6-3 15,12-2 0-15,19 4-1 16,8 3 1-16,4 7-1 15,-7 5-1-15,-25 6 1 16,-15 2 1-16,-34 6 2 16,-15-1 2-16,-12-4 6 15,-1-12 4-15,10-19 2 16,8-11-15-16,18-16-83 16,12-1-84-16</inkml:trace>
  <inkml:trace contextRef="#ctx0" brushRef="#br0" timeOffset="121872.6814">7456 10629 962 0,'0'-11'528'0,"1"-8"-123"16,3 7-212-16,1 0-68 15,-4 5-85-15,-1 0-25 16,4 7-56-16,-3 4-93 16</inkml:trace>
  <inkml:trace contextRef="#ctx0" brushRef="#br0" timeOffset="122063.813">7469 10777 828 0,'2'17'367'15,"4"16"-177"-15,5 13-109 16,5 7-32-16,-1 6-27 16,-7-2-9-16,-8 4 20 15,-2-2 11-15,-13-9 9 16,-2-3 5-16,-6-19-23 16,-1-9-12-16,1-19-80 15,1-10-68-15</inkml:trace>
  <inkml:trace contextRef="#ctx0" brushRef="#br0" timeOffset="122472.8199">7366 10338 813 0,'6'-1'364'0,"15"-1"-162"16,4 2-46-16,23 6-70 15,12 0-19-15,6 1-39 16,2-2-9-16,-17-1-4 15,-10-3 0-15,-22-2-16 16,-10-3-20-16,-11-8-35 0,-6-3-10 16,-2-6 9-16,1 3 14 15,4 5 25-15,7 4 6 16,8 11 8 0,3 4 15-16,-2 8 34 15,1 4 15-15,-9 8 21 16,-2-1-8-16,-8-1-16 0,-4-4-11 15,-2-9-120 1</inkml:trace>
  <inkml:trace contextRef="#ctx0" brushRef="#br0" timeOffset="123085.6494">5675 10314 382 0,'4'-5'267'0,"8"-3"15"0,17 2-114 16,10-1-26 0,20 3-33-16,6 1-17 15,1 1-39-15,-5 2-14 0,-11-1-19 16,-14 0-2-16,-20-2-6 15,-9-2-8-15,-19-5-19 16,-5 0-9-16,-6-4-3 16,0 3 5-16,8 3 10 15,2-1 2-15,10 11-4 16,3 2 9-16,10 11 22 16,4 4 14-16,-3 3 19 15,0 0-3-15,-6-5-15 16,-3-2-4-16,6-9-113 15</inkml:trace>
  <inkml:trace contextRef="#ctx0" brushRef="#br0" timeOffset="123570.8654">7854 10228 727 0,'15'3'339'0,"10"3"-140"16,17 24-54 0,6 17-15-16,12 26-13 15,4 9-17-15,-16 9-35 16,-16-1-20-16,-40-2-16 0,-17-2-3 16,-23-7-21-16,0-14-36 15,10-27-109-15,6-19-97 0</inkml:trace>
  <inkml:trace contextRef="#ctx0" brushRef="#br0" timeOffset="124144.8192">8590 10679 438 0,'0'-7'297'16,"-3"-4"19"-16,4-6-90 15,-6 4-84-15,0 2-28 0,-8 2-43 16,-2 7-15-16,2 2-32 16,-1 3-13-16,5 5-18 15,2 0-4 1,7 4 2-16,3-1 2 0,8 2 7 16,4-1 1-16,4-7 7 15,3-2 4-15,-3-8 24 16,1-5 8-16,-8-4 21 15,-6-2 11-15,-10 3-1 16,-10 0-4-16,-8 9-22 16,0 4-16-16,5 1-25 15,6 2-15-15,15 3-202 16</inkml:trace>
  <inkml:trace contextRef="#ctx0" brushRef="#br0" timeOffset="124628.5826">9333 10227 629 0,'-5'-7'323'15,"-10"-3"-103"-15,-4 5-66 16,-19 18-86 0,-6 9-27-16,-8 29-29 15,2 18-7-15,20 25-3 0,10 10 8 16,25 11 13-16,14-2 2 15,21-14 1-15,11-10-5 16,7-32-4-16,1-16 5 16,3-21-159-16</inkml:trace>
  <inkml:trace contextRef="#ctx0" brushRef="#br0" timeOffset="125177.2422">9567 10742 427 0,'0'-3'312'0,"0"-5"56"16,7 2-124-16,18 4-69 15,11 3-28-15,18 5-48 0,5 2-29 0,0 0-39 32,-3-1-43-32</inkml:trace>
  <inkml:trace contextRef="#ctx0" brushRef="#br0" timeOffset="125447.455">10154 10628 978 0,'0'-3'432'15,"-2"3"-243"-15,1 4-58 16,1-4-91-16,-2 18-23 16,-1 47-11-16,3-21-1 15,9 1-1-15,12-1 0 0,6-13 5 16,7-8 2 0,-4-18-17-16,-5-7-49 15,-10-17-135-15,-6-2-198 16</inkml:trace>
  <inkml:trace contextRef="#ctx0" brushRef="#br0" timeOffset="125601.0312">10124 10481 967 0,'-1'-3'424'0,"-1"-2"-229"16,4 2-81-16,-2 3-88 15,0 0-14-15,2 0-128 0,11 0-316 16</inkml:trace>
  <inkml:trace contextRef="#ctx0" brushRef="#br0" timeOffset="125944.823">9936 10355 820 0,'3'-5'361'0,"9"-6"-182"16,11 3-49-16,18 2-73 16,13 1-11-16,15 3-22 15,1 2-5-15,-3 2-5 16,-10 2-3-16,-13-3-1 16,-10-1-1-16,-18-1-26 15,-8-4-9-15,-12-3-12 16,-6-2-1-16,-5-5 22 15,1-1 9-15,3 0 9 16,0 2 3-16,11 5 22 16,0 5 7-16,5 8 6 15,6 6 2-15,2 8-13 16,0 4-5-16,-4 6-3 0,-4-2-4 0,-4-1-3 31,1 0 3-31,4-9-163 0</inkml:trace>
  <inkml:trace contextRef="#ctx0" brushRef="#br0" timeOffset="126241.9819">10707 10544 817 0,'3'-3'392'0,"3"-2"-160"16,7 10-52 0,-4 12-87-16,3 13-18 0,0 14-21 15,-5 1-6-15,3 4-15 16,-5-1-7-16,2-9-9 15,-1-5-8-15,0-16-119 16,-3-10-106-16</inkml:trace>
  <inkml:trace contextRef="#ctx0" brushRef="#br0" timeOffset="126392.7919">10587 10716 888 0,'4'1'412'16,"11"0"-166"-16,6 2-59 15,24-1-71-15,5 0-32 16,12-2-49 0,6-3-11-16,-2-2-40 0,3 0-99 15</inkml:trace>
  <inkml:trace contextRef="#ctx0" brushRef="#br0" timeOffset="126883.5418">11356 10610 597 0,'-7'-12'358'16,"-4"-18"-32"-16,7-4-121 15,19-2-101 1,12 0-28-16,21 13-14 15,11 11-7-15,12 27-8 0,0 11-11 16,-19 18-30 0,-19 3 0-16,-33 3 0 0,-20 2 3 15,-31 1 5-15,-12 3-2 16,-6-4-3-16,8-8 1 0,26-23 3 16,18-8 0-1,19-22-2-15,13-5-5 16,17-1-6-16,6-3-3 15,9 10-3-15,0 3 2 16,-7 10 0-16,-3 2 0 16,-10 3-40-16,-6 0-86 0</inkml:trace>
  <inkml:trace contextRef="#ctx0" brushRef="#br0" timeOffset="127092.8886">11926 10723 902 0,'2'-8'427'0,"1"-5"-183"15,1-1-67-15,-2 5-107 16,2 4-33-16,-3 5-34 15,1 5-31-15,-2-5-208 16</inkml:trace>
  <inkml:trace contextRef="#ctx0" brushRef="#br0" timeOffset="127299.7074">11922 10829 673 0,'-1'17'379'0,"0"12"-80"15,2 13-130-15,4 5-42 16,2 7-64-16,1 4-17 15,-5 4-25-15,-3 2-7 16,-9 6 0-16,-6-8 1 0,-12-13 2 16,-6-13 4-16,-3-23 1 15,-2-13-2-15,10-21-30 16,7-10-33-16,6-19-128 16,12-3-113-16</inkml:trace>
  <inkml:trace contextRef="#ctx0" brushRef="#br0" timeOffset="127738.6115">11790 10467 705 0,'-5'-4'347'15,"-4"0"-105"-15,9-1-43 0,8 1-54 16,11 5-30-16,18-1-51 16,11-1-15-16,12-1-23 15,3 0-8 1,-5 2-9-16,-8 2-1 15,-16 1-1-15,-14-3 0 0,-15 2-45 16,-4-4-27-16,-10-3-34 16,-1-1-8-16,0-5 40 15,1-1 25-15,3 1 31 16,6 0 6-16,5 8 10 16,0-2 8-16,3 9 22 15,-3 0 15-15,2 8 20 16,-2 2-2-16,-4-2-19 15,0 1-13-15,-2-4-31 16,7 2-70-16</inkml:trace>
  <inkml:trace contextRef="#ctx0" brushRef="#br0" timeOffset="128111.525">12366 10307 651 0,'8'-6'377'15,"5"1"-80"-15,8 10-107 0,-1 11-46 16,13 28-52-1,1 13-18-15,-3 18-15 16,-3 8-8-16,-25 6-23 16,-11 0-11-16,-25-1-5 15,-5-7-2-15,-3-23 3 16,2-13 3-16,13-18 9 16,2-14 7-16,7-7 11 0,4-7-1 0,2-6-9 31,3 1-6-31,4-1-20 15,-1 2-6-15,1 1-56 16,4 3-121-16</inkml:trace>
  <inkml:trace contextRef="#ctx1" brushRef="#br0" timeOffset="43867.5853">19107 19044 0,'0'0'0,"0"0"0</inkml:trace>
  <inkml:trace contextRef="#ctx0" brushRef="#br0" timeOffset="144667.8684">12992 10624 514 0,'1'0'333'0,"5"3"20"16,17 2-176-16,12 5-42 16,10 2-41-16,2-2-27 0,6 4-39 15,0-4-15-15,2-6-146 16,-2-4-157-16</inkml:trace>
  <inkml:trace contextRef="#ctx0" brushRef="#br0" timeOffset="144844.7432">13128 10742 530 0,'7'5'306'0,"8"2"-32"16,5 1-18-16,12-1-46 15,7-1-44-15,16-2-72 16,3-1-30-16,-5-2-35 0,-8-1-48 15</inkml:trace>
  <inkml:trace contextRef="#ctx0" brushRef="#br0" timeOffset="145787.0003">14078 10632 476 0,'-3'-7'276'0,"-8"-12"-20"15,7-3-41-15,15 2-65 16,5-3-29-16,13-3-39 0,6 10-10 15,7 7-4-15,7 10-6 16,4 22-18-16,-5 3-11 16,-19 10-9-16,-20 1 4 15,-31 3-1-15,-16 2-1 16,-14 2-6-16,3 1-5 16,7-10-7-16,12-8-1 0,18-19-15 15,6-8-11 1,14-12-5-16,8-5-2 0,8 2 16 15,6 4 16-15,4 11 33 16,-2 7 9-16,-4 11 16 16,-3 3-2-16,-11 3-22 15,-1-2-8-15,-5-6-40 16,1-3-91-16</inkml:trace>
  <inkml:trace contextRef="#ctx0" brushRef="#br0" timeOffset="145948.0877">14661 10764 1013 0,'-4'-7'546'16,"0"-2"-117"-16,-1 1-175 16,2 6-147-16,1 1-44 15,2 3-76-15,0-2-99 16</inkml:trace>
  <inkml:trace contextRef="#ctx0" brushRef="#br0" timeOffset="146239.2339">15057 10286 989 0,'-19'15'428'15,"-23"26"-221"-15,-3 18-42 16,17 21-59-16,3-1-19 16,26 2-40-16,14-6-14 15,15-13-20 1,16-2-7-16,7-17-3 0,-1-10 0 15,-4-13 5-15,-3-6-91 16,-6-12-205 0</inkml:trace>
  <inkml:trace contextRef="#ctx0" brushRef="#br0" timeOffset="146431.5109">15211 10686 932 0,'5'0'471'0,"6"0"-122"16,9 1-146-16,19 1-103 15,4 0-24 1,10 2-39-16,-2-2-17 0,-9 1-95 16,-4 0-118-16</inkml:trace>
  <inkml:trace contextRef="#ctx0" brushRef="#br0" timeOffset="146659.6829">15617 10647 592 0,'-3'-12'375'0,"5"-2"-7"0,6-2-182 31,2-1-38-31,4 2-31 16,-8-5-5-16,-5 8-7 15,1 6-11-15,-2 12-29 16,-1 11-14-16,1 14-29 16,1 6-3-16,2 6-5 15,-1 0-3-15,4-1-16 16,1-4-68-16,0-14-212 0</inkml:trace>
  <inkml:trace contextRef="#ctx0" brushRef="#br0" timeOffset="146908.7381">15795 10262 1182 0,'18'14'474'0,"22"25"-306"16,9 15-40-16,0 15-35 15,-5 3-12-15,-25-6-16 16,-2 2-16-16,-18-3-27 16,-12 0-4-16,2-10-9 15,-11-10 3-15,-3-19-46 16,6-11-81-16</inkml:trace>
  <inkml:trace contextRef="#ctx0" brushRef="#br0" timeOffset="147373.2028">16559 10488 931 0,'0'-3'418'16,"-2"4"-202"0,4 8-62-16,5 16-81 15,1 8-13-15,5 11-18 16,-4 6-9-16,4-2-10 0,-5 3-6 0,3-8-8 15,-2-8-10-15,1-13-117 16,2-10-98-16</inkml:trace>
  <inkml:trace contextRef="#ctx0" brushRef="#br0" timeOffset="147543.0637">16455 10688 625 0,'0'-3'397'15,"4"-4"-8"-15,15 3-162 16,10 0-42-16,10-1-58 16,10 5-28-16,10 0-53 0,-3 2-14 15,-4 2-19 1,-13-1-22-16,-22 2-139 16</inkml:trace>
  <inkml:trace contextRef="#ctx1" brushRef="#br0" timeOffset="47537.1035">22599 18632 0,'0'0'0,"0"0"0</inkml:trace>
  <inkml:trace contextRef="#ctx0" brushRef="#br0" timeOffset="148360.9995">17275 10332 870 0,'-17'7'402'16,"-12"9"-172"-16,-5 27-115 16,8 16-38-16,11 15-33 15,8 7-13-15,25 3-15 16,15 2-2-16,20-13-9 15,11-8-3-15,9-24-92 16,0-12-87-16</inkml:trace>
  <inkml:trace contextRef="#ctx0" brushRef="#br0" timeOffset="148764.7677">17531 10543 673 0,'0'-6'421'16,"0"-2"10"-16,9-2-270 16,0-1-40-16,19 4-51 15,13 1-13-15,13 6-31 16,4 2-12-16,-7 9-10 15,-13 1-3-15,-22 1 0 16,-13 3 2-16,-22-4 3 16,-10 2 4-16,-3 1 0 15,3-4-1-15,14-3-6 16,12 3-3-16,18-2-1 16,9 3-3-16,16 5 4 15,3 2 1-15,-5 6 1 0,-8 3 1 0,-29-4 7 31,-11 1 3-31,-26-3 9 16,-9-6 2-16,0-5-4 16,4-9-4-16,13-5-70 0,12-4-60 0</inkml:trace>
  <inkml:trace contextRef="#ctx0" brushRef="#br0" timeOffset="149189.1171">18105 10634 988 0,'5'1'509'15,"2"2"-166"-15,-3-2-131 0,3 0-38 16,-4 0-70-16,0-1-29 16,-3 0-38-16,0 0-2 15,0 0 376-15</inkml:trace>
  <inkml:trace contextRef="#ctx0" brushRef="#br0" timeOffset="149770.6372">18534 10605 326 0,'-17'-3'266'16,"-12"-4"27"0,1-2-76-16,4-3-21 15,12 1-78-15,12-6-39 0,12-3-50 16,13 2-14-16,11-1-4 15,3 7 8 1,12 17 19-16,-5 1 6 16,-6 18 9-16,-5 5 6 0,-27 1 27 15,-14 1 6-15,-28 5 2 16,-10-3-12-16,-7 0-42 16,10 2-13-16,16-6-18 15,9-4-5-15,19-6-3 0,5-7-1 16,14-9 2-16,9-5 3 15,7-3 1-15,3-3 0 16,4 0-2 0,-3-2-1-16,-3 3-70 15,-3 2-89-15</inkml:trace>
  <inkml:trace contextRef="#ctx0" brushRef="#br0" timeOffset="150186.5907">18918 10263 881 0,'14'22'433'31,"10"15"-152"-31,12 34-107 0,5 13-27 15,-1 6-49 1,-2 1-27-16,-21-8-32 16,-19-2-8-16,-21-8-10 15,-8-9 1-15,-5-14-4 16,8-6-4-16,7-14-5 16,5-6-3-16,9-7-59 0,0-7-79 0</inkml:trace>
  <inkml:trace contextRef="#ctx1" brushRef="#br0" timeOffset="53228.3625">24945 19044 0,'0'0'0,"0"0"0</inkml:trace>
  <inkml:trace contextRef="#ctx0" brushRef="#br0" timeOffset="153953.7645">19533 10576 648 0,'7'0'320'0,"22"-1"-103"15,8-3-38-15,17 4-65 16,13 1-30-16,0 0-39 16,2 6-16-16,-15-5-12 15,-13-1-44-15,-15 2-116 16,-9-5-125-16</inkml:trace>
  <inkml:trace contextRef="#ctx0" brushRef="#br0" timeOffset="154160.1227">19600 10688 712 0,'13'-2'340'0,"19"-5"-118"16,11 6-37-16,15-1-56 16,5 2-32-16,-2 4-55 15,-9 0-17-15,-16 0-25 0,-8 3-66 16</inkml:trace>
  <inkml:trace contextRef="#ctx0" brushRef="#br0" timeOffset="155019.9493">20389 10613 481 0,'-2'1'268'16,"0"2"-27"-16,4-3-43 15,-2 0-54-15,13-1-16 16,62-7-50-16,-16 1-26 0,11 0-32 16,6 3-8-16,-5 7-90 15,-8 1-156-15</inkml:trace>
  <inkml:trace contextRef="#ctx0" brushRef="#br0" timeOffset="155381.9063">21029 10467 732 0,'1'-15'329'15,"10"-13"-155"-15,14 1-47 16,20 5-35-16,6 8-15 15,12 14-22-15,-7 9-14 16,-12 19-46-16,-14 2-8 16,-30 8 8-16,-15-1 8 15,-33 5 20-15,-9 3 3 16,-6-1-10-16,5 1-7 16,22-13-4-16,13-4-1 0,23-12 4 15,13-3 1-15,16-10 2 16,9-3 2-16,8-1-2 15,0-4-1-15,1 4-4 16,-5 1-4-16,-13 3-2 16,2 0-68-16</inkml:trace>
  <inkml:trace contextRef="#ctx0" brushRef="#br0" timeOffset="155836.7098">21766 10387 621 0,'4'-4'356'0,"-1"-5"-76"16,0 6-81-16,-2 10-114 15,0 8-39-15,6 16-33 16,0 6 0-16,6 9-3 16,-1 4-2-16,3-2 1 15,0 1-1-15,-7-6 7 16,5-3-31-16,-7-13-248 15</inkml:trace>
  <inkml:trace contextRef="#ctx0" brushRef="#br0" timeOffset="155997.1778">21610 10613 727 0,'0'-1'365'15,"1"0"-107"-15,9 1-63 16,23 0-72-16,8-1-32 0,19 1-45 15,5 1-15-15,-10 0-33 16,-3 4-98 0</inkml:trace>
  <inkml:trace contextRef="#ctx0" brushRef="#br0" timeOffset="156331.2117">22416 10423 735 0,'-4'-7'362'0,"-3"-10"-110"16,-3 3-60-16,-6 4-75 16,-7 4-33-16,-9 13-53 15,-1 9-17-15,-4 17-17 16,6 9-3-16,9 11-2 15,8 2 1-15,17 3 1 16,7-5 1-16,19-14 5 16,2-7 3-16,10-13 10 15,-1-8-1-15,-13-13 13 0,-1-9 3 16,-21-13 43-16,-5-4 9 16,-25-1-10-16,-13 3-9 15,-15 10-45-15,-1 7-13 16,15 9-140-16,10 5-379 15</inkml:trace>
  <inkml:trace contextRef="#ctx0" brushRef="#br0" timeOffset="156618.236">22793 10476 792 0,'6'0'388'0,"11"0"-125"15,6 0-129 1,7-2-27-16,5 0-45 15,1-2-20-15,3 2-24 16,2 3-6-16,-8 0-73 0,-5 4-79 16</inkml:trace>
  <inkml:trace contextRef="#ctx0" brushRef="#br0" timeOffset="156822.8873">22819 10612 709 0,'1'-1'339'0,"6"1"-118"15,5 0-41-15,6 2-45 16,11 4-32-16,7-5-48 16,4 3-15-16,3-4-1 0,-2-1-66 15</inkml:trace>
  <inkml:trace contextRef="#ctx0" brushRef="#br0" timeOffset="157269.07">23520 10204 549 0,'5'-2'317'0,"2"-2"-66"16,-2 1-78-16,0 12-100 15,-5 5-37-15,-5 12-22 16,-2 8 5-16,-8 6 6 16,-2 4 0-16,1 0-5 15,4-4-4-15,12-6-5 16,7-7 1-16,13-11 4 15,4 1 2-15,8-9 2 16,6-1 1-16,4-2-2 16,2 1 12-16,0-4-107 15,-9-2-94-15</inkml:trace>
  <inkml:trace contextRef="#ctx0" brushRef="#br0" timeOffset="157569.0645">23756 10292 353 0,'-1'-7'221'16,"0"-7"6"-16,1 2-15 15,0 4-31-15,-1 1-25 16,-3 9-71-16,-1 6-27 16,-3 15-40-16,2 9-9 15,0 20 3-15,5 8-2 0,3 7-3 16,2-2-2-1,5-12 0-15,0-5 1 16,3-13 1-16,-2-2 1 16,2-8 5-16,-2-8-1 0,-9-4 2 15,-1-5 1-15,-6-4 5 16,-1-1 2-16,5-3 0 16,0 0-2-16,-1 0-92 15,2-1-122-15</inkml:trace>
  <inkml:trace contextRef="#ctx0" brushRef="#br0" timeOffset="173770.8723">19929 5194 252 0,'-7'-4'222'16,"-7"-2"35"-16,-1 6-33 16,-1 5-23-16,-4 10-60 15,3 6-36-15,8 16-55 16,4 3-17-16,17 6-16 15,8-2-6-15,14-12-4 16,2-4-1-16,1-20 1 16,-5-10 8-16,-1-20 33 15,-7-13 29-15,-7-16 41 16,-4 1 12-16,-14-11-11 16,-9-5-21-16,-17 6-36 0,-9-5-15 15,-20 10-23-15,-6 10-8 16,-6 22-11-16,3 18-5 15,19 34-7-15,15 12-3 16,30 9-4-16,19 0-1 0,36-17 2 16,18-10-1-1,22-26-57-15,5-12-105 0</inkml:trace>
  <inkml:trace contextRef="#ctx0" brushRef="#br0" timeOffset="191589.3266">1856 11748 468 0,'2'3'244'0,"17"4"-45"0,16 1-70 16,19 4-47 0,13-3-20-16,10-1-30 0,-4 0-9 15,-8-7-25 1,-7 4-71-16</inkml:trace>
  <inkml:trace contextRef="#ctx0" brushRef="#br0" timeOffset="191754.257">1968 11961 476 0,'20'6'275'15,"12"8"-56"-15,23-7-93 16,8-5-41-16,5-3-48 16,2-2-13-16,-13 3-184 0</inkml:trace>
  <inkml:trace contextRef="#ctx0" brushRef="#br0" timeOffset="191919.3294">2048 12088 418 0,'-4'1'289'0,"-6"2"-4"16,13 3-110-16,8-2-32 15,22 5-56-15,13-3-19 0,15-6-32 16,7 4-10-16,-2-6-159 16</inkml:trace>
  <inkml:trace contextRef="#ctx0" brushRef="#br0" timeOffset="192299.5924">2856 11842 525 0,'-16'-7'308'16,"-11"-5"-42"-16,-3 9-103 15,-1 8-31-15,2 9-54 16,-1 2-25-16,14 4-42 16,6-3-11-16,15 2-9 0,7-2-1 15,9-7 4-15,8 3 4 16,-4-10 5-16,-4-1 1 16,-4 0-1-16,-10-4 2 15,-9 2-2-15,-4 4 2 16,-16 2 0-16,-6 3-2 15,1 2 19-15,-2 2 5 0,13 4 5 16,7-2 5-16,13 3-12 16,8-1-4-16,13-2-3 15,5-1-3-15,1-7-4 16,4-3 5-16,-6-5-121 16,-3-1-88-16</inkml:trace>
  <inkml:trace contextRef="#ctx0" brushRef="#br0" timeOffset="192408.4597">2735 11728 698 0,'-10'-13'318'0,"-9"-7"-148"15,5 7-82-15,12 15-67 16,7 10-102-16</inkml:trace>
  <inkml:trace contextRef="#ctx0" brushRef="#br0" timeOffset="192691.5335">2954 12060 932 0,'12'6'398'16,"-1"5"-211"-1,11-5-103-15,7-1-15 16,2-3-23-16,8-3-12 0,-2-11-11 16,-6-4-3-1,-8-7-8-15,-6-1-3 0,-15-7-6 16,-6 1-1-16,-22 0 0 15,-7 7-2-15,-4 14-1 16,4 9 6-16,8 18 9 16,7 7 3-16,9 14 5 15,3 0-3-15,11 6-8 16,2-3-5-16,6 1-2 16,3-1-4-16,3-6-76 15,3 0-127-15</inkml:trace>
  <inkml:trace contextRef="#ctx0" brushRef="#br0" timeOffset="193322.5648">3547 11914 526 0,'-18'-13'321'0,"-11"-10"-29"16,2 9-136-16,-9 5-31 15,5 14-48-15,3 10-15 0,6 12-27 16,13 5-8-16,13 4-10 15,4-5-4-15,15-10-3 16,4-2 0-16,9-11 3 16,-5-7 0-16,-2-5 2 15,-5-5-1-15,-6-10-2 16,1 0-1-16,-10-5-2 16,-1-3-1-16,-5 7-1 15,-2 3-2-15,-1 12-5 16,0 5-4-16,-6 9-2 15,0 1 2-15,9 11 4 16,0-1 0-16,11 4 2 16,4-1 0-16,8-1 2 15,4-4-1-15,2-11 1 16,5 1 1-16,-6-11 1 0,-1-3 2 16,-7-9 1-16,-4-3 0 15,-6-5 2-15,-1-3 0 16,-5 4 40-16,-1-1 20 15,-6 4 16-15,-3 9 4 16,1 16-38-16,2 10-18 16,0 20-15-16,2-3-2 15,13 19-5-15,-2-2-6 16,3 8-6-16,0 3-1 0,-5-9 0 16,-7-2 0-16,0-14-28 15,0-4-68-15,-11-23-280 16</inkml:trace>
  <inkml:trace contextRef="#ctx0" brushRef="#br0" timeOffset="193458.7765">3937 12082 842 0,'6'-3'424'0,"9"-2"-86"15,6 4-234-15,8 0-82 16,8 0-18-16,9 1-301 15</inkml:trace>
  <inkml:trace contextRef="#ctx0" brushRef="#br0" timeOffset="193799.9422">4433 11862 743 0,'-3'-9'441'0,"-3"-5"4"15,-4-1-276-15,-3 2-39 16,-7 4-54-16,-4 3-24 15,-6 8-41-15,4 9-7 16,-2 6-5-16,5 5-5 0,12 2-6 16,5 0-3-16,14 1 0 15,7-3 4-15,1-6 7 16,6-2 1-16,-11-6 3 16,-3-1 1-16,-7-3 2 15,-1 1 1-15,-1-2 2 16,0-3-2-16,0 0 0 15,1 0 1-15,0 0 0 16,0 0 1-16,0 0 3 16,0 0 0-16,7 5 1 15,0-4-2-15,-3 7-2 16,26 23-1-16,-27-26-53 0,0-4-71 16</inkml:trace>
  <inkml:trace contextRef="#ctx0" brushRef="#br0" timeOffset="194382.7272">5373 11940 573 0,'0'-10'347'0,"-5"-9"-56"15,-5 1-69-15,-10-3-22 16,-11 7-51-16,-2 5-25 16,-2 14-53-16,5 5-27 15,14 16-37-15,7 6-8 16,17 4-7-16,10-2 2 15,16-10 3-15,6-2 3 16,6-11 0-16,-7-6-23 16,-6-7-111-16,-14-11-84 0</inkml:trace>
  <inkml:trace contextRef="#ctx0" brushRef="#br0" timeOffset="194489.5104">5271 11653 543 0,'0'-2'235'15,"4"-4"-116"-15,10 10-88 16,4 0-255-16</inkml:trace>
  <inkml:trace contextRef="#ctx0" brushRef="#br0" timeOffset="194913.0375">5485 11822 789 0,'12'3'355'0,"19"9"-173"15,5-3-36-15,12 1-70 0,-1-2-21 16,-8-7-27-16,-5 0-6 16,-7-4-5-16,-5-2-2 15,-10-3-2-15,-3 0 0 16,-9 3-5-16,-5 0-2 16,-11 6-6-16,0 5-1 0,-11 10-3 15,4 6 2 1,2 9 2-16,4 4 0 15,11-1 4-15,7-5 6 16,16-4 10-16,7-5 7 0,10-11 7 16,2-2-2-16,0-13-4 15,-4-4-3-15,-3-9-6 16,-6-1-2-16,-8-8-4 16,1-1-2-16,-10-1 0 15,0-1-3-15,-7 6 31 16,-3 6 4-16,-1 15 6 15,1 7 6-15,0 17-23 16,4 5-2-16,3 6-3 16,4-1-1-16,5 1-7 15,0-6-3-15,2-9-5 16,2-1-3-16,2-10-132 16</inkml:trace>
  <inkml:trace contextRef="#ctx0" brushRef="#br0" timeOffset="195580.9781">7397 11870 673 0,'-15'-7'418'15,"-10"-6"-52"-15,-7 8-154 16,-1 6-52-16,0 11-86 16,4 11-32-16,12 14-28 15,10 5-7-15,22 1-10 16,12-2 0-16,21-8-3 16,1-7 0-16,7-10-23 15,-6-8-39-15,0-6-125 16,-4-2-164-16</inkml:trace>
  <inkml:trace contextRef="#ctx0" brushRef="#br0" timeOffset="195900.95">7745 12011 408 0,'0'-10'269'16,"-7"-7"22"-16,-5-1-31 16,-15-3-55-16,-7 5-29 15,-7 9-63-15,1 6-31 16,4 12-34-16,4 4-14 15,13 7-13-15,10 3-5 16,14 0-10-16,10-1 0 16,11-5-2-16,5-7 2 15,6-9 2-15,4-1 1 0,1-10 2 16,-1-4-1-16,-2-6-1 16,-2-2-1-16,-4-1-3 15,0 7-1-15,-4 10 3 16,-7 4 16-16,-9 9 23 15,-3 7 10-15,-15 5 15 16,-6-5-11-16,-5-2-19 16,-3-5-11-16,-1-3-7 15,7 1-72-15,-1 0-268 16</inkml:trace>
  <inkml:trace contextRef="#ctx0" brushRef="#br0" timeOffset="196479.6153">8278 11838 806 0,'-13'-1'386'15,"-14"1"-157"1,-1 10-76-16,9 15-90 16,7 8-24-16,18 11-17 0,10 3 3 0,15-5 5 31,6 2 4-31,0-14 6 16,-3-7-2-16,0-13 5 15,-1-11 4-15,4-14 0 16,-1-11-2-16,-10-19-9 15,-7-10-9-15,-22-25-8 0,-9-3-2 0,-22-13-2 32,-5 6-1-32,-5 20 4 15,-2 14 0-15,2 32-1 16,-3 13-3-16,4 20-10 0,6 10-4 16,19 13-5-16,12 7-1 15,21 7 3-15,15 1 2 16,19-7 1-16,5-7 2 15,24-13-1-15,2-9-71 16</inkml:trace>
  <inkml:trace contextRef="#ctx0" brushRef="#br0" timeOffset="196929.2673">9015 11900 495 0,'12'0'311'0,"31"3"10"16,8 0-118-16,10-2-75 15,1 2-39-15,-16 0-54 16,-8 1-15-16,-10 2-86 16,-9-4-131-16</inkml:trace>
  <inkml:trace contextRef="#ctx0" brushRef="#br0" timeOffset="197114.177">9061 12021 300 0,'-4'3'228'16,"1"2"41"-16,4 0-36 16,20-1-32-16,11-4-14 15,16 6-26 1,7-3-19-16,-2 3-50 0,-1 2-21 15,-10-4-33-15,-3 0 11 16,-9-5-265-16</inkml:trace>
  <inkml:trace contextRef="#ctx0" brushRef="#br0" timeOffset="197785.9224">9900 12111 891 0,'9'1'330'16,"33"0"-252"-16,26 0-50 0,59 0-21 15,35 2 12-15,48-3 26 16,22 1 15-16,25 1 14 15,4-2-9-15,1 0-18 16,-11-2-12-16,-35-3-12 16,-27 3-1-16,-54-1-10 15,-30 1-2-15,-47 0-79 16,-24 0-139-16</inkml:trace>
  <inkml:trace contextRef="#ctx1" brushRef="#br0" timeOffset="97738.6439">17320 18840 0</inkml:trace>
  <inkml:trace contextRef="#ctx0" brushRef="#br0" timeOffset="198604.916">10517 11523 685 0,'-7'0'362'0,"-8"5"-98"16,-5 12-101-16,-2 24-92 16,-1 9-25-16,1 18-14 15,5 9-7-15,6-4-9 16,1-7-3-16,13-23-4 16,0-15 4-16,6-28 12 15,4-7 4-15,-3-24 6 16,1-9-2-16,-4-17-6 15,-3-5-2-15,0-5-9 16,0 2-1-16,8 14-10 16,3 4-3-16,5 26-4 15,-1 4-9-15,5 24 0 16,-1 11 2-16,6 14 4 0,3 12 4 16,2 6 2-16,-2 7 1 15,-4-1 0-15,-4-4 0 16,-5-4-2-16,-8-10-21 15,-4-15-116-15,-4-6-103 16</inkml:trace>
  <inkml:trace contextRef="#ctx0" brushRef="#br0" timeOffset="198729.4223">10406 11800 596 0,'-2'-4'329'0,"0"-2"-80"0,7 5-84 15,0 1-72 1,26 0-36-16,89 7-21 15,-46-5-13-15,4-2-92 16</inkml:trace>
  <inkml:trace contextRef="#ctx0" brushRef="#br0" timeOffset="199285.0222">10262 11329 467 0,'-9'-7'292'16,"-5"-3"17"-16,12 5-180 15,5 4-26-15,16 6-24 16,6 2-13-16,27 3-19 16,5-1-4-16,24 4-15 15,3-3-8-15,-13 2-9 16,-10-3-2-16,-28-4-1 16,-11-3 1-16,-16-7-6 15,-6-4-4-15,-9-10-6 16,-3-3-1-16,2 1 3 0,-3 6 2 15,12 7-5-15,0 4-4 16,2 9 1-16,9 3 5 16,-2 7 11-16,3 4 7 15,-6-2 1-15,0 1-2 16,0-3-187-16</inkml:trace>
  <inkml:trace contextRef="#ctx0" brushRef="#br0" timeOffset="199629.6287">11036 11772 549 0,'-2'-5'264'0,"2"-4"-71"0,-3-1-13 16,-5 2-23-16,6 2-17 15,-11 6-48-15,3 5-17 16,1 1-29-16,-3 4-13 16,9-1-19-1,3-2-3-15,10 0-1 16,5-2 2-16,7-5 3 15,0 0 3-15,-6-8 9 0,-5 0 3 16,-11-1-2-16,-3-4-5 16,-8 7-111-16</inkml:trace>
  <inkml:trace contextRef="#ctx0" brushRef="#br0" timeOffset="199894.3223">11258 11579 768 0,'2'3'364'15,"5"2"-149"-15,-3 12-86 0,4 11-29 16,2 16-5-16,3 9-2 15,0 12-25 1,-5-3-10-16,-1-5-33 16,-1-8-11-16,-1-21-42 15,7-10-60-15,-8-20-283 16</inkml:trace>
  <inkml:trace contextRef="#ctx0" brushRef="#br0" timeOffset="200173.9476">11256 11590 711 0,'4'-8'357'0,"16"-7"-107"0,3 2-56 16,15 8-68-16,7 4-26 15,-5 5-38-15,-2 5-12 16,-16 2-18-16,-9 3-6 16,-15 5-8-16,-9-3-3 15,-6 0-5-15,2-2-3 0,9-6-7 16,6 2-1-16,15 1-2 15,7 0 2-15,14 11 1 16,2 1 0-16,-5 9 2 16,-8 7 1-16,-23 0 2 15,-12-1 2-15,-20-6 1 16,-7-7 1-16,-4-12-3 16,6-6-59-16</inkml:trace>
  <inkml:trace contextRef="#ctx0" brushRef="#br0" timeOffset="200628.3628">11066 11394 731 0,'3'1'351'16,"4"-1"-122"-16,16 5-98 16,9-3-29-16,14-2-16 15,6 1-16-15,11-1-24 16,-5 2-8-16,-5 4-17 15,-7-2-5-15,-24-6 0 16,-8 2-2-16,-13-5 2 16,-2-3-1-16,-5-4-6 15,-3-6-3-15,1-3-6 16,0 1-3-16,6 8-5 0,2 3-5 16,2 12-3-16,4 5 2 15,1 10 7-15,0 4 8 16,-5 5 38-1,-4 0 14-15,-12-8 13 16,-3-3-2-16,3-6-31 16,3-10-21-16</inkml:trace>
  <inkml:trace contextRef="#ctx0" brushRef="#br0" timeOffset="204779.9633">10044 12457 698 0,'1'8'287'0,"0"18"-147"16,1 12-27-16,-2 21-7 0,-2 13-10 16,1 5-35-16,0 0-18 15,1-9-57-15,5-11-150 16</inkml:trace>
  <inkml:trace contextRef="#ctx0" brushRef="#br0" timeOffset="205125.5543">10353 12586 949 0,'-7'3'380'0,"-4"15"-236"16,-2 8-42-16,3 20-43 15,-2 11-10-15,2 10-25 16,2-2-7-16,-4-15-6 15,12-11-6-15,6-23 2 16,2-16 0-16,9-19 1 16,-6-16 5-16,0-19 0 15,1-4 0-15,-7-3-1 16,3 2-3-16,-2 13-3 16,-2 13 3-16,11 21 7 15,-4 10 3-15,9 13 0 16,1 7-7-16,4 11-5 0,4 7-2 15,2 11-1-15,-1 3 0 16,-6 3-1-16,1-1-17 16,-8-13-193-16</inkml:trace>
  <inkml:trace contextRef="#ctx0" brushRef="#br0" timeOffset="205273.708">10299 12821 892 0,'7'0'375'0,"15"0"-213"16,10 0-42-16,16-3-55 15,8-1-18-15,3-4-196 16</inkml:trace>
  <inkml:trace contextRef="#ctx0" brushRef="#br0" timeOffset="205637.2449">10237 12504 828 0,'16'3'335'15,"22"4"-211"-15,14 4-46 0,11 0-38 16,11-7-13 0,-5-3-16-16,-6-3-37 15,-9-4-125-15,-20 0-52 16,-21-5-20-16,-7 0 39 0,-13-3 184 16,-8-5 89-16,4-2 90 15,1 3 22-15,6 4-27 16,4 9-34-16,3 12-60 15,5 2-22-15,0 6-26 16,5 4-3-16,-5-4-6 16,-1 0 2-16,-6-3-200 0</inkml:trace>
  <inkml:trace contextRef="#ctx0" brushRef="#br0" timeOffset="205901.0992">10871 12381 710 0,'4'-14'391'0,"6"-9"-98"16,0 18-103-16,-4 9-42 15,3 26-52-15,2 11-23 16,1 18-13-16,1 7-6 15,-4 5-18-15,0 1-11 16,-1-1-13-16,-1-2-3 16,3-15-7-16,-3-7-1 15,0-28-114-15,3-9-92 16</inkml:trace>
  <inkml:trace contextRef="#ctx0" brushRef="#br0" timeOffset="206070.6397">11230 12662 1417 0,'-1'-1'545'0,"4"1"-407"15,-1 4-51-15,-2-4-112 0</inkml:trace>
  <inkml:trace contextRef="#ctx0" brushRef="#br0" timeOffset="206519.047">11532 12403 863 0,'0'15'395'16,"2"9"-150"-16,0 25-155 15,5 14-10-15,4 7-21 0,2 3-6 16,-4 0-15-16,1-4-6 16,-4-7-13-16,2-9-30 15,3-23-281 1</inkml:trace>
  <inkml:trace contextRef="#ctx0" brushRef="#br0" timeOffset="206756.2593">11754 12585 515 0,'3'-4'321'0,"3"-3"-2"15,1 4-108-15,2 10-88 16,-1 5-32-16,-2 14-43 15,1 11-12-15,-1 5-11 16,-3 8-5-16,2 1-8 16,-3-3-19-16,-1-11-186 15</inkml:trace>
  <inkml:trace contextRef="#ctx0" brushRef="#br0" timeOffset="207057.4707">11757 12623 698 0,'15'-16'381'16,"9"-13"-104"-16,11 8-78 0,2-1-42 0,4 18-62 16,2 4-24-1,-11 8-42-15,-4 7-9 16,-21-2-5-16,-9 6-4 16,-17 4-2-16,-3 1-1 0,0-7-3 15,7-3-3-15,13-9-12 16,7-2-4-1,15 0-2-15,8-1 1 16,9 6 11-16,-1 2 3 0,-7 9 2 16,-9 5 5-16,-21 6 5 15,-13 2 2-15,-18 3 1 16,-9-5-3-16,0-11-1 16,3-7-26-16,11-20-294 15</inkml:trace>
  <inkml:trace contextRef="#ctx0" brushRef="#br0" timeOffset="207489.6583">11728 12399 547 0,'2'-3'324'16,"1"-4"-33"-16,3 4-77 0,12 5-69 16,3 3-28-16,24 3-30 15,10 2-20 1,16 0-28-16,-1-3-12 15,-11 0-20-15,-7-1-23 0,-27-6-77 16,-7 0-36-16,-16-8-89 16,-8-6 3-16,-5-5 72 15,-5-3 37-15,4 3 106 16,-1 1 35-16,10 8 56 16,4 7 17-16,6 6 15 15,3 9-9-15,-2 4-41 16,0 5-15-16,-8 3-20 15,-3 1-7-15,-7 0-9 16,-3-6-6-16</inkml:trace>
  <inkml:trace contextRef="#ctx0" brushRef="#br0" timeOffset="207853.8112">12369 12353 686 0,'-2'-7'388'15,"0"-7"-92"-15,-3 12-110 16,4 4-42-16,-1 18-62 15,1 10-21-15,3 17-6 16,-1 4-9-16,5 10-16 16,-2 0-5-16,1-1-18 15,0 0 0-15,2-6-3 16,1-3-1-16,-7-13 3 16,1-6 1-16,-2-12 0 15,-1-8 0-15,3-7 2 16,3-5 0-16,0-7 11 15,-1-3-61-15,3-4-154 16</inkml:trace>
  <inkml:trace contextRef="#ctx0" brushRef="#br0" timeOffset="208489.7023">13446 11796 561 0,'9'-8'317'0,"3"-9"-58"16,1-2-105-16,-3 0-24 15,-5-2-19 1,-4 4-8-16,-3 6-29 0,-5 9-22 16,-3 11-37-16,-1 13-11 15,3 18-9-15,7 8 1 16,6 11 1-16,8-5 2 0,3-6 2 15,-1-9 3 1,-3-16 1-16,-8-5 0 16,-12-13 1-16,-8-2-1 0,-13-6-1 15,-1-1-1-15,-1-2-3 16,7 3-1-16,14 4-6 16,6 1 0-1,19 2 0-15,6-3 0 0,18-1 6 16,7-1 1-16,1 1 1 15,3 2 0-15,-18-4-54 16,-3 2-77-16</inkml:trace>
  <inkml:trace contextRef="#ctx0" brushRef="#br0" timeOffset="208899.8471">13523 11546 605 0,'-23'-13'326'0,"-16"-9"-95"15,-13 6-85-15,-4 2-36 16,3 19-64-16,1 8-27 0,10 19-25 15,4 13-7 1,12 15-3-16,9 15 1 16,21 17 8-16,11-1 8 15,16-4 22-15,12-9 9 0,16-26 10 16,9-11-5 0,21-20-12-16,2-16-6 0,-11-20 13 15,0-11 23-15,-17-21 44 16,-7-11 20-16,-22-23 17 0,-15-9-13 15,-39-8-19 1,-21 3-15-16,-15 26-36 16,-6 11-15-16,0 28-27 15,8 11-12-15,-3 19-174 16</inkml:trace>
  <inkml:trace contextRef="#ctx0" brushRef="#br0" timeOffset="218305.9525">1805 13615 519 0,'0'-8'316'16,"0"-4"-1"-16,0 4-68 0,1 18-89 15,1 13-38-15,-1 32-80 16,8 21-1-16,4 25-10 16,2 6-10-16,2-9-1 15,-5-13-1-15,1-28 1 16,-2-11 0 0,2-23-108-16,3-9-89 0</inkml:trace>
  <inkml:trace contextRef="#ctx0" brushRef="#br0" timeOffset="218673.5085">2147 13817 1041 0,'-6'9'407'0,"-6"20"-282"0,1 8-54 16,4 17-44-1,0 5-10-15,4-4-8 16,1-3-2-16,3-14 3 0,-1-8 2 16,3-17 10-16,3-10 9 0,-4-15 7 31,7-9 1-31,-5-14-6 0,1-6-5 16,-5-18-7-16,0-5-4 15,2-6-9-15,6 6-6 16,6 22-2-16,3 12-4 15,5 28-4-15,0 9 2 16,7 25-3-16,2 9 5 16,5 14 5-16,2 7 1 0,-3-2 2 15,-1-5 2 1,-9-12 3-16,-6-11-39 0,-9-12-143 0,-3-4-174 16</inkml:trace>
  <inkml:trace contextRef="#ctx0" brushRef="#br0" timeOffset="218817.7176">2141 14053 1086 0,'12'-1'452'0,"17"-2"-285"16,9-3-55-16,20 1-68 15,2 0-20-15,-2 0-141 16</inkml:trace>
  <inkml:trace contextRef="#ctx0" brushRef="#br0" timeOffset="219194.5057">2056 13649 678 0,'13'-1'326'15,"12"0"-108"-15,27 2-120 16,9 3-16-16,18 2-35 16,2 1-14-16,-16-2-13 15,-10-3-10-15,-27-2-79 16,-10 0-26-16,-12-6-25 15,-6-3 6-15,-8-7 76 16,-2-3 30-16,-5 2 53 16,8 4 22-16,8 11 19 15,5 2 1-15,6 10-24 16,0 3-17-16,-7 2-14 16,1 4-5-16,-3-2-5 0,-1 0 1 15,6-2-182 1</inkml:trace>
  <inkml:trace contextRef="#ctx0" brushRef="#br0" timeOffset="219459.9654">2748 13568 596 0,'2'-8'374'15,"1"-8"-49"-15,0 12-130 16,0 7-32-16,4 14-79 16,2 13-29-16,7 23 3 15,1 15-8-15,-4 24-8 16,1 4-3-16,-6 3-17 16,2-5-5-16,0-21-4 15,-2-6-2-15,4-21 6 16,-2-9-51-16,4-23-326 15</inkml:trace>
  <inkml:trace contextRef="#ctx0" brushRef="#br0" timeOffset="219816.7467">3166 13914 1112 0,'7'-5'438'0,"17"-6"-299"15,14 3-49-15,22 3-55 0,6 2-11 16,-1 4-1 0,-11 0-54-16,-20 2-175 15,-4 2-257-15</inkml:trace>
  <inkml:trace contextRef="#ctx0" brushRef="#br0" timeOffset="219972.2842">3269 14018 538 0,'0'1'317'0,"5"2"-2"15,10 2-71-15,24-5-68 16,5 0-25-16,11 0-67 0,-1-1-28 15,-8 1-64-15,1 1-48 16</inkml:trace>
  <inkml:trace contextRef="#ctx0" brushRef="#br0" timeOffset="220795.0356">3980 13786 500 0,'0'-5'257'0,"-1"-4"-83"0,4 15-40 16,5 29-38-16,9 15-16 15,11 23-6-15,8 3 1 0,7-7-17 16,-3-9-11 0,-10-22-13-16,-5-11 3 15,-10-25 31-15,-5-14 8 0,-9-26 5 16,-3-9-8-16,-10-27-34 16,-5-11-11-16,-11-16-10 15,-7-6-3-15,1 13-10 16,2 11-5-16,7 29-7 15,15 11-5-15,9 18-7 16,4 9-5-16,13 6-4 16,3 3 2-16,12 5 9 15,4-4 6-15,11 4 8 16,4-1 1-16,13-1 1 0,4 2 0 16,19-4-1-16,13-2 0 15,36 0-4-15,20 0-1 0,35 4 1 16,7 1 1-1,18 0 5-15,-2-4 4 16,-17-7 4 0,1-1 1-16,-46-8-1 0,-21 3 1 15,-38 2-2-15,-26-1-1 16,-27 9 1 0,-10-1 0-16,-21 3 2 15,-7 4-1-15,-3-4-1 0,0 3-4 16,0 4-12-16,2 0-6 15,0 1-5-15,0 0 0 16,0 0-1-16,5 15 4 0,17 48 5 16,-9-17 5-1,4 20 10-15,-1 4 3 0,5-5 3 16,-3-10 2 0,-3-19-22-16</inkml:trace>
  <inkml:trace contextRef="#ctx0" brushRef="#br0" timeOffset="227356.3983">4741 13924 443 0,'-20'11'279'15,"-15"6"-20"-15,-13-8-94 16,3-6-21-16,5-13-32 16,8-4-16-16,16-11-42 15,4 0-21-15,16-3-27 16,4-2 0-16,16 7 10 15,12 7 10-15,9 12 16 0,9 9 0 16,4 17-3 0,-6 6-5-16,-21 10 0 0,-20 2 4 15,-35 8-2-15,-18-1-2 16,-11-1-12-16,2-6-9 16,18-15-10-16,15-6-9 15,24-13-12-15,17-5-2 16,20-4 4-16,4-2 9 15,4-3 7-15,0 3 14 0,-4 5-181 16</inkml:trace>
  <inkml:trace contextRef="#ctx0" brushRef="#br0" timeOffset="227653.6495">4880 13600 890 0,'7'-4'407'0,"7"-4"-171"16,12 8-114-16,-2 0-24 16,5 7-41-16,-9 1-25 15,-10 4-16-15,-7 3 1 16,-15 4-1-16,6 3 0 15,0-5-8-15,6-2-5 16,15-7-3-16,4-3-4 0,19-4-3 16,7 1-10-1,5 6-98-15,-2 3-88 16</inkml:trace>
  <inkml:trace contextRef="#ctx0" brushRef="#br0" timeOffset="227891.5645">5448 13844 913 0,'-4'-4'455'0,"4"2"-149"15,0 2-106-15,0 0-94 0,1 7-28 16,-3 20-37-1,9 50-7-15,8-26-22 16,-2 2-6-16,12 5-28 0,-16-21-52 16,-8-9-145-1,-3-11-197-15</inkml:trace>
  <inkml:trace contextRef="#ctx0" brushRef="#br0" timeOffset="228032.0898">5283 14056 1005 0,'3'-3'472'16,"15"-1"-191"-16,6-3-77 16,18 0-98-16,5 4-37 15,3 1-48-15,3 2-5 16,6 18-237-16</inkml:trace>
  <inkml:trace contextRef="#ctx0" brushRef="#br0" timeOffset="228475.1028">5919 13784 687 0,'-2'-5'347'0,"-6"-8"-94"0,8 5-57 0,4-2-81 31,9 3-26-31,16 4-50 0,7 1-11 0,13 7-11 31,2 5-7-31,-4 5-6 16,-5 2-4-16,-24 3 2 0,-12 1 0 15,-22 1 5-15,-10-2 4 16,-2-5 9-16,3-3-1 16,15-3-9-16,8-3-4 15,13-1-7-15,9 3-1 16,12 5 2-16,5 10 0 16,-9 9 2-16,-9-3 1 0,-28 5 6 15,-16-1 2-15,-19-6 3 16,-3 0-1-16,3-13-33 15,8-10-51-15</inkml:trace>
  <inkml:trace contextRef="#ctx0" brushRef="#br0" timeOffset="229015.1195">6202 13608 556 0,'-12'-1'302'15,"-6"-3"-52"-15,12-3-118 16,6 0-33-16,15-6-44 16,7 0-27-16,11 7-19 0,2-1 3 15,3 8 17 1,-1 5 8-16,-14 4 23 16,-5 8 7-16,-19 4 11 15,-13 3 0-15,-13 1-17 16,-5-1-14-16,6-2-26 15,9-3-10-15,18-5-9 16,11-5 0-16,17-7 3 0,4-2 0 16,5 0 2-16,1-1-7 15</inkml:trace>
  <inkml:trace contextRef="#ctx0" brushRef="#br0" timeOffset="229452.9803">6924 13912 688 0,'12'0'353'0,"18"0"-123"16,11 2-101-16,10-1-37 15,7 3-58-15,-6-2-24 16,1-2-266-16</inkml:trace>
  <inkml:trace contextRef="#ctx0" brushRef="#br0" timeOffset="229633.3457">6931 14026 422 0,'5'6'318'16,"3"-4"18"-16,24 5-93 15,10-3-35-15,18-6-76 0,4 6-39 16,2 0-50-16,-12 0-11 16,-18 3-128-16</inkml:trace>
  <inkml:trace contextRef="#ctx0" brushRef="#br0" timeOffset="233330.7399">7720 13815 796 0,'6'26'315'0,"11"39"-190"16,6 4-1-16,7-1-13 0,3-7-22 15,-1-20-47-15,-4-13-13 16,0-17-5-16,-1-11 6 15,-7-23 8-15,-5-10 6 16,-7-17 2-16,-9-14-6 16,-10-22-9-16,-1-6-7 15,-4-5-15-15,6 11-4 16,7 29-6-16,0 14-4 0,9 25-5 16,4 5-1-16,19 7 2 15,15 6 2-15,33 0 4 16,15 4 0-16,23 5 0 15,12-7-2-15,9 2 3 16,-10-4 1-16,-26-5 2 16,-18 0 3-16,-42 1-2 15,-7 4-2-15,-19 4-1 16,-6 11 0-16,-5-1 3 16,2 6 5-16,4-2-1 15,6-3-1-15,2-3-1 16,2-5 15-16,-3-5-144 15</inkml:trace>
  <inkml:trace contextRef="#ctx0" brushRef="#br0" timeOffset="233734.262">8288 13985 594 0,'-5'-3'296'0,"-8"-9"-90"15,4-3-28-15,9-9-50 16,3-8-26-16,7-10-34 0,0 0-9 16,-5-2-5-16,2 7 7 15,-3 18 15 1,-2 8-7-16,-1 25-6 16,3 16-15-16,-2 28-22 15,-1 7 8-15,2 8-1 16,-3-6 1-16,5-15-10 15,8-9-10-15,1-19-20 16,4-9-74-16</inkml:trace>
  <inkml:trace contextRef="#ctx0" brushRef="#br0" timeOffset="234208.6885">8434 13816 768 0,'0'-8'394'16,"1"-2"-100"-16,15-4-120 0,8-2-25 15,18 3-47 1,9-1-21-16,7 13-42 15,1 4-14-15,-12 9-7 16,-12 4-7-16,-20 4-3 0,-15 0-1 16,-16 7 1-1,-5-1 1-15,-7-3-1 16,4-4-1-16,7-11-4 0,10-5-4 0,15-3-3 16,15-1-2-1,15 2 2-15,5 5 3 16,2 7 2-1,-6 8-1-15,-15 6 1 16,-14 2 6-16,-22 2 2 16,-15-3 4-16,-21-8 3 15,-4-3-2-15,-7-13-1 0,1-4-2 16,21-3-3-16,11-1-2 16,19 1-5-16,7 0-1 0,2-4-3 15,4 0-1 1,1 1-33-16,-1-2-58 0</inkml:trace>
  <inkml:trace contextRef="#ctx0" brushRef="#br0" timeOffset="236976.0962">1833 14940 675 0,'4'2'343'16,"-1"4"-86"-16,1 13-40 0,2 20-57 15,-2 7-25-15,4 22-43 16,-4 3-13-16,-2 14-20 16,0 2-13-16,-2-17-23 15,8 0-7-15,0-28-52 16,2-9-61-16,0-5-148 15,0-5-217-15</inkml:trace>
  <inkml:trace contextRef="#ctx0" brushRef="#br0" timeOffset="237244.1904">2199 15093 938 0,'-2'7'404'16,"-7"14"-211"-1,6 12-58-15,5 22-50 16,4 5-16-16,6 6-21 15,1 0-13-15,0-8-9 0,0-6-8 16,-4-21-31-16,-1-8-63 0,-4-14-227 16</inkml:trace>
  <inkml:trace contextRef="#ctx0" brushRef="#br0" timeOffset="237606.9794">2093 15167 860 0,'0'-10'389'16,"14"-10"-171"-16,2 1-67 15,16 5-71-15,14 6-19 16,16 2-35 0,5 6-10-16,-3 6-11 0,-12-1-2 15,-27 10-5 1,-12-1-2-16,-24 4 2 15,-3 0 2-15,-6-4 4 0,0-3 3 16,11-3-6 0,4-1-2-16,16-1-4 15,10 2 0-15,11 4 3 16,2 3 1-16,-5 10 4 16,-8 5 4-16,-13 14 3 15,-9 3 1-15,-19 3 2 0,-13-2-2 16,-17-14 2-16,-5-7 1 15,3-16-54-15,8-11-112 16</inkml:trace>
  <inkml:trace contextRef="#ctx0" brushRef="#br0" timeOffset="238031.3913">2153 14967 341 0,'-5'-4'246'0,"2"4"40"15,2-3-88-15,1 3-58 16,9 0-28-16,22 1-34 16,69 3-16-16,-26 0-21 15,0-2-11-15,-11 0-12 16,-9 0-5-16,-20-7-43 0,-13-4-22 16,-12-4-28-16,-8-4-15 15,-6 1 28-15,-2 4 21 16,-4-1 25-16,3 7 13 15,4 2 7-15,4 2 3 16,7 9 21-16,5 5 12 16,-2 6 20-16,-1 1 5 15,-2 0-12-15,-4-5-10 16,-1-2-78-16</inkml:trace>
  <inkml:trace contextRef="#ctx0" brushRef="#br0" timeOffset="238369.0461">2919 15010 545 0,'3'-18'356'0,"-1"-12"7"0,1 13-151 16,0 3-37-16,-2 18-65 15,5 11-31 1,1 17-45-16,4 12-4 16,3 14 2-16,-1 8 3 15,-3 10-5-15,-1 2-5 16,-1 1-4-16,-2-10-7 15,1-17 2-15,-2-14 0 16,-2-19-5-16,1-6 12 16</inkml:trace>
  <inkml:trace contextRef="#ctx0" brushRef="#br0" timeOffset="238790.4185">3445 15159 880 0,'5'0'390'16,"9"2"-184"-16,5 0-46 16,13 2-56-16,11-2-29 15,8 1-45-15,4 0-13 0,-5-3-60 16,-9 0-81-16</inkml:trace>
  <inkml:trace contextRef="#ctx0" brushRef="#br0" timeOffset="238959.7459">3457 15263 538 0,'10'2'358'0,"6"2"-19"16,14 3-120-1,8-2-39-15,9 4-82 16,4-3-31-16,-4-2-111 15</inkml:trace>
  <inkml:trace contextRef="#ctx0" brushRef="#br0" timeOffset="239492.4015">4275 15106 770 0,'15'27'333'0,"20"37"-161"15,3 10-31-15,0 5-31 16,-8-4-17-1,-9-17-27-15,-4-14-11 16,-7-28 26-16,-3-16 11 16,0-24-2-16,-3-17-9 15,0-29-49-15,2-9-10 0,-4-17-8 16,-4-9-1 0,-6-17-5-16,-1 5-2 15,1 15 0-15,4 16 0 16,3 41 3-16,1 15-2 0,-4 14-6 15,3 12-4-15,-2 9-99 0,4 6-336 16</inkml:trace>
  <inkml:trace contextRef="#ctx0" brushRef="#br0" timeOffset="240111.4147">4516 14622 541 0,'-1'-5'291'0,"0"-2"-73"15,8 2-106-15,11 3-16 0,20 1-21 16,12 0-3-16,47 0 1 15,20 1-8-15,60 0-19 16,22 0-11-16,37 1-17 16,12 0-5-16,-8 2-8 15,-9-2-2-15,-61-1-1 16,-30-4-3-16,-76 0-8 16,-34 0-1-16,-42 4 7 15,-14 2 4-15,-8 3 10 16,3-1 4-16,12-4-2 15,6 0 1-15,13-3 0 16,3 2-1-16,4-6-4 16,2 4-4-16,-6-4-2 15,3-2 1-15,-2 6 0 16,-2-1-1-16,2 0-1 16,-4 3-2-16,0 0 0 0,0 0-2 15,0 0-7-15,0-1-2 16,13 6-1-16,31 35 2 15,-27 8 12-15,3 4 6 16,-4 17 145-16</inkml:trace>
  <inkml:trace contextRef="#ctx0" brushRef="#br0" timeOffset="242319.7025">4847 14877 655 0,'-8'-2'368'0,"-7"0"-71"16,-8 15-147-16,-6 15-38 0,-1 20-51 16,1 11-13-1,13 18-18-15,13 4-5 0,14 2-7 16,8-10-3-16,16-6-4 16,3-12 0-1,6-22-29-15,2-5-65 0</inkml:trace>
  <inkml:trace contextRef="#ctx0" brushRef="#br0" timeOffset="242518.0701">4933 15241 966 0,'14'0'380'0,"23"1"-272"0,4 0-33 16,-6-1-58-1,3 0-79-15</inkml:trace>
  <inkml:trace contextRef="#ctx0" brushRef="#br0" timeOffset="242761.7393">5212 15154 456 0,'4'-13'268'0,"2"-14"-4"16,2 3-67 0,-1 7-28-16,-4 6-11 0,-3 8-34 15,0 3-18-15,-6 9-42 16,2 7-16-1,1 14-20-15,1 6 0 0,7 10-6 16,3 0-3-16,4-1-4 16,5-2-4-16,-2-16-137 15</inkml:trace>
  <inkml:trace contextRef="#ctx0" brushRef="#br0" timeOffset="243057.8342">5387 14935 954 0,'3'0'426'0,"7"-1"-197"16,7 21-137-16,9 11-26 16,4 13-22-16,0 9-2 15,-16 4-8-15,-11 5-9 0,-17 8-11 16,-3-1-6 0,-4-7-10-16,2-5-81 0</inkml:trace>
  <inkml:trace contextRef="#ctx0" brushRef="#br0" timeOffset="243429.4106">5480 14835 792 0,'8'-9'402'0,"4"-5"-144"16,6 4-98-16,10 4-35 0,0 8-62 15,-1 6-23 1,-5 7-18-16,-8 4 0 15,-17 6 0-15,-6 3 0 16,-5 2-2-16,1-6-4 16,9-2-4-16,6-4-2 15,14-6-1-15,6-5-2 0,12-7 0 16,4-1-2 0,2-1-73-16,-3 6-367 0</inkml:trace>
  <inkml:trace contextRef="#ctx0" brushRef="#br0" timeOffset="243747.0492">5893 15066 801 0,'0'-5'389'15,"2"0"-142"-15,-1 5-51 16,-1 0-77-16,0 5-28 0,4 25-31 16,6 42-4-1,-8-25-14-15,7 9-6 16,-6 0-16-16,1-3-5 15,0-8-7-15,-1-13-1 16,4-14-168-16,-3-13-149 0</inkml:trace>
  <inkml:trace contextRef="#ctx0" brushRef="#br0" timeOffset="243893.6717">5766 15296 951 0,'6'0'413'0,"15"-3"-202"16,8-1-84-16,17 1-58 16,6-3-22-16,-2 3-50 15,3 2-74-15</inkml:trace>
  <inkml:trace contextRef="#ctx0" brushRef="#br0" timeOffset="244286.6091">6174 15153 687 0,'8'-14'361'0,"5"-9"-109"0,12-1-73 16,11 8-31-16,1 8-56 15,2 7-27-15,-3 18-36 16,-9 3-8-16,-14 11-3 16,-10 5 0-16,-8 2 0 15,-11 4-1-15,-9 2-4 16,-4 1-1-16,-4-5-4 15,7-2-2-15,9-12-2 16,12-8-2-16,14-9 1 16,7-6-3-16,13-3 0 15,5-6 0-15,4-4 0 16,2-1 0-16,0-3-172 16</inkml:trace>
  <inkml:trace contextRef="#ctx0" brushRef="#br0" timeOffset="244747.841">6289 14874 556 0,'3'-4'299'15,"3"-6"-59"-15,1 2-34 16,10 5-50-16,-1 1-26 16,3 3-45-1,0 1-14-15,-10 6-23 0,2 1-8 16,-12 9-5 0,-8 1-3-16,-6 4-4 15,-2 4-6-15,10-4-10 0,7-5-3 0,17-6-2 31,4-6-1-31,5-6 0 16,7 0-2-16,0 0 37 16,1 1-109-16</inkml:trace>
  <inkml:trace contextRef="#ctx0" brushRef="#br0" timeOffset="245270.4244">6899 15184 555 0,'5'0'326'0,"13"2"-4"15,4-2-135-15,20 0-82 16,8 0-22-16,13 0-42 16,0 1-18-16,-13-1-84 15,-11-1-71-15</inkml:trace>
  <inkml:trace contextRef="#ctx0" brushRef="#br0" timeOffset="245483.3638">6966 15282 765 0,'15'0'396'0,"8"0"-122"0,20 3-95 16,9-1-32-16,1-1-62 15,3-1-26 1,-9 0-39-16,-9-1-7 15,-13 1-75-15,-13 0-144 16</inkml:trace>
  <inkml:trace contextRef="#ctx0" brushRef="#br0" timeOffset="248570.3791">7681 15073 440 0,'3'-6'284'31,"4"-3"3"-31,5 24-179 16,3 12-34-16,8 31-16 15,0 12 7-15,3 12 5 16,-2-1-3-16,-3-18-20 15,-1-16-10-15,-4-35-1 16,1-11 8-16,-8-31 43 0,1-11 11 16,-8-17-4-16,-5-11-7 15,-2-5-50 1,-5-2-13-16,-5-4-14 0,9 3-5 16,2 6-8-16,6 6-4 15,15 23-5-15,-1 8-1 16,16 20 2-16,7 7 2 15,14 6 2-15,-2 2 3 32,-25-1 2-32,0 1 1 0,73 6 1 0,-2 1 0 0,-4 7 0 15,-52 2-3 1,-8 7-3-16,-4 2 1 0,-14 3 3 16,-2 0 1-16,-3-7 4 15,-1-5 3-15,3-15-98 16</inkml:trace>
  <inkml:trace contextRef="#ctx0" brushRef="#br0" timeOffset="249052.5909">8322 15135 326 0,'1'-4'231'0,"-6"-7"45"16,-10 2-37-16,-9 3-46 16,-7 2-21-16,-2 4-51 15,9 2-30-15,15 7-46 16,8 0-12-16,20 11-18 15,12 8-2-15,7 8 2 16,3 5 0-16,-14 2 4 0,-19-3 5 16,-16-1 9-16,-13-5 1 15,-14-11-1-15,0-6-1 16,0-20 0-16,5-9-87 16,20-14-430-1</inkml:trace>
  <inkml:trace contextRef="#ctx0" brushRef="#br0" timeOffset="249310.4819">8205 15085 484 0,'5'-2'289'0,"6"-3"-21"16,7 5-44-16,12 2-30 16,5 2-3-16,5-3-7 15,-1-4-23 1,0-1-53-16,-8-6-26 0,-7 8-37 16,-6-6-12-16,-17 2-82 15,-3 7 144-15</inkml:trace>
  <inkml:trace contextRef="#ctx1" brushRef="#br0" timeOffset="151636.2301">15818 18286 0</inkml:trace>
  <inkml:trace contextRef="#ctx0" brushRef="#br0" timeOffset="252436.1454">9864 14489 448 0,'-2'-10'240'0,"2"-12"-48"0,7-2-30 16,21-3-35-16,8 6-11 16,14 11-25-1,2 9-18-15,-9 18-32 0,-11 10-9 16,-31 13-5-16,-16 6 0 15,-36 5 0-15,-10-3 0 16,0-5-7-16,9-7-5 16,30-18-13-16,17-4-2 15,26-10-6-15,13-4-2 16,15-2 4-16,6 2 2 16,-3 2 2-16,-5-1 4 15,-8 0-162-15</inkml:trace>
  <inkml:trace contextRef="#ctx0" brushRef="#br0" timeOffset="252745.9571">10000 14194 757 0,'-26'-10'349'0,"-32"-5"-148"15,1 3-68-15,-3 21-79 16,2 12-21-16,5 18-31 15,6 18-8-15,22 20-10 16,17 12-1-16,34 3 1 16,13-5 1-16,25-14 7 0,13-13 7 15,18-22 14-15,11-16 8 16,8-31 9-16,-3-19 36 16,-26-29 49-16,-20-14 21 15,-41-15 22-15,-25-13-31 16,-40 0-54-16,-17 10-28 15,-32 28-37-15,-6 23-12 16,3 37 8-16,11 8-87 16</inkml:trace>
  <inkml:trace contextRef="#ctx0" brushRef="#br0" timeOffset="253834.9599">14733 11811 664 0,'4'-7'284'0,"1"-1"-175"15,-6 14-41-15,-14 34-45 16,-6 23-16-16,-3 37-1 15,2 27 2-15,6 39-1 16,9 10 0-16,13 12 3 16,11-7-1-16,16-30 2 15,6-16-2-15,12-31 0 16,-4-17 2-16,-3-22 4 16,-5-13 5-16,-19-25 8 15,-6-11 10-15,-20-16 8 16,-7-3-4-16,-9 3-26 15,-1 13-21-15,3 28-27 16,6 21-3-16,10 55 9 16,5 21 8-16,10 31 12 15,3 17 7-15,6-1 7 0,-2-10 2 16,-11-11 1-16,-7-17-1 16,-18-30 4-16,-7-15 4 15,-1-29 3-15,2-15 1 0,6-27-23 16,7-14-57-16</inkml:trace>
  <inkml:trace contextRef="#ctx0" brushRef="#br0" timeOffset="254362.2549">15597 13341 546 0,'15'2'232'16,"35"2"-119"-16,13 3-22 16,45-3-10-1,9 2-9-15,18 2-21 16,2-1-7-16,-23-1-13 15,-5 0-7-15,-43-4-29 16,-20-2-84-16</inkml:trace>
  <inkml:trace contextRef="#ctx0" brushRef="#br0" timeOffset="254707.4617">15830 13464 333 0,'-13'0'205'0,"-11"2"5"0,11-2-39 16,20 2-60-16,11-1-26 15,30 0-49-15,17 0-11 16,18-1-2-16,9-2-1 0,3-1-1 16,-3-2-2-16,-4-2-4 15,-8-5-2-15,-19-5-5 16,-13-1-5-1,-23-3-41-15,-11-1-1 0,-14-1-1 16,-2 1 2-16,-6-1 41 16,5 5 7-16,6 7 12 15,-2 1-1-15,10 12 0 16,3 7 0-16,6 14 5 16,2 7 8-16,-12 6 10 15,-8 2-3-15,-20-3-7 16,-6-5 7-16</inkml:trace>
  <inkml:trace contextRef="#ctx0" brushRef="#br0" timeOffset="255009.9277">15957 12826 539 0,'7'-5'246'0,"8"-6"-89"16,2-2-62-16,3 5-13 15,-3 0 0-15,-3 10-4 16,-2 7-4-16,-7 14-14 15,-2 10-8-15,-1 14-15 16,-2-5-13-16,3-6-29 16,1-8-60-16</inkml:trace>
  <inkml:trace contextRef="#ctx0" brushRef="#br0" timeOffset="255325.1243">16067 12589 532 0,'-20'-11'294'0,"-13"-6"-47"16,-17 8-161-16,-3 9-41 0,-3 17-42 15,1 4-8 1,14 20-14-16,9 5 0 16,19 19 6-1,13 13 4-15,18 7 8 16,11-2 2-16,20-16 8 0,12-15 6 15,17-19 30-15,7-11 25 16,9-21 11-16,-7-7 4 16,-8-30-3-16,-10-7-13 15,-33-28 2-15,-20-9 8 16,-44-8 7-16,-26 1-8 0,-23 22-21 0,-6 13-20 16,7 26-37-1,10 12 15-15,15 14-187 16</inkml:trace>
  <inkml:trace contextRef="#ctx0" brushRef="#br0" timeOffset="255904.9619">15973 13927 343 0,'-8'-2'244'0,"-15"-7"26"16,-4 0-63-16,-3-2-79 16,3-4-27-16,16 0-53 15,11 2-27-15,23 5-29 0,8 3-8 16,9 14 13 0,-1 10 11-16,-9 12 21 15,-12 6 17-15,-20 6 26 16,-10-2 2-16,-17-10-5 0,5-3-15 15,11-13-33-15,12-5-7 16,18-4-7-16,11-4-1 0,5-2 0 16,3-2-1-1,-5 1-47 1,-6 1-84-16</inkml:trace>
  <inkml:trace contextRef="#ctx0" brushRef="#br0" timeOffset="256208.9464">16046 13668 910 0,'-29'-4'355'15,"-35"1"-248"-15,-4 5-38 16,0 17-43-16,3 10-16 0,15 19-15 16,8 11-6-16,19 15-2 15,7 9 1-15,16-2-4 16,12-3 1-16,29-12 2 15,17-10 5-15,35-15 10 16,9-11 5-16,2-28 12 16,0-14 5-16,-15-27 81 0,-15-13 14 15,-24-13 23 1,-23-7 25-16,-48-12-56 0,-25-5-15 16,-26 6-30-16,-9 9-38 0,7 31-29 15,6 13 8 1,12 19-188-1</inkml:trace>
  <inkml:trace contextRef="#ctx0" brushRef="#br0" timeOffset="257098.7458">17652 13196 660 0,'-12'-9'340'16,"-12"-9"-104"-1,-4 2-54-15,-10 8-84 0,-1 6-29 16,-3 10-39-16,4 8-13 0,8 8-19 31,8 10-5-31,21 7 0 0,10 3 4 0,22 5 5 31,9-6 4-31,11-11 0 0,4-7 0 16,5-21 2 0,0-4 0-16,1-12-5 0,-3-8-7 0,-13-7-6 15,-2-1-1 1,-16-2 5-16,-5 0 6 0,-14 8 8 15,-11 0 8 1,-19 7 11-16,-6 2 6 16,-14 3 4-16,-1 4-8 15,2 6-12-15,1 2-9 0,11 9-11 16,7 3-4 0,12 5-5-16,8 6 0 0,12 7 3 0,5 0 1 31,14-2 7-31,7-11 1 15,3-13-46-15,0-3-79 16</inkml:trace>
  <inkml:trace contextRef="#ctx0" brushRef="#br0" timeOffset="257408.9466">17955 13230 539 0,'12'-2'305'0,"7"-3"-45"15,7 10-82-15,1 7-26 16,7 13-17-16,0 5-19 15,-4 9-43-15,-9 1-16 16,-21-3-21-16,-14-1-4 16,-16-13-1-16,-4-8-2 0,-2-13-7 15,8-7-18-15,9-11-201 16</inkml:trace>
  <inkml:trace contextRef="#ctx0" brushRef="#br0" timeOffset="257960.4788">18473 13170 712 0,'-11'-3'368'15,"-14"1"-103"-15,-2 4-105 0,2 16-95 16,3 7-24 0,13 14-23-16,6 9-3 15,13 8-3-15,11 2 0 0,10-9 3 16,7-14 4 0,1-21 7-16,0-14 3 0,2-23 4 15,-5-12 1-15,-2-17-3 16,-5-7 2-16,-18-14 0 15,-11 1 1-15,-29-11-3 16,-11-12-2-16,-20 6-18 16,-8 11-10-16,-5 35-2 15,-5 29-6-15,14 31 3 16,15 14 2-16,28 16-7 0,21 5 2 16,37 0 3-16,17-5 2 15,33-10 4 1,4-8 3-16,7-6-179 15</inkml:trace>
  <inkml:trace contextRef="#ctx0" brushRef="#br0" timeOffset="258351.2815">18989 13195 381 0,'-4'-3'261'0,"0"2"29"16,3 0-109-16,1 1-85 15,0 0-23-15,22 0-29 16,51 2 2-16,-16 1 3 16,8 0-5-16,-3 0-10 15,-9 1-7-15,-16-1-12 16,-11 1-9-16,-21-2-76 15,-7 0-70-15,-10 4-205 16</inkml:trace>
  <inkml:trace contextRef="#ctx0" brushRef="#br0" timeOffset="258545.3994">18981 13318 480 0,'1'1'285'15,"6"3"-26"-15,1 0-44 0,20 2-32 16,5-1-8-16,18-1-11 16,2 0-20-16,0-3-64 15,-6 1-20 1,-12-2-34-16,-5 0-8 0,-16-3-142 16</inkml:trace>
  <inkml:trace contextRef="#ctx0" brushRef="#br0" timeOffset="259143.6338">19706 13278 435 0,'-2'-2'211'0,"11"-3"-94"16,17-2-33-16,38 2-41 15,15 2-1-15,34 2 57 16,26-2 40-16,25 3 42 15,21-2 5-15,15 2-52 0,-7 0-42 16,-10-4-54 0,-16-1-16-16,-24-3-10 0,-15 0 0 15,-16-2-181-15</inkml:trace>
  <inkml:trace contextRef="#ctx0" brushRef="#br0" timeOffset="259752.7086">20461 12610 347 0,'0'-7'222'0,"2"-6"4"15,2 3-69-15,0 2-52 16,5 8-10-16,-4 2 13 16,-5 4 4-16,-2 14-1 0,-10-1-3 15,-1 14-39 1,0 5-23-16,-2 1-28 0,12 5-8 16,6-3-4-1,13-2 2-15,23-6 2 16,-3-8 1-16,13-8 2 15,-4-9-2-15,-7-13 2 16,-2-6 5-16,-13-10-120 16,-8 0-103-16</inkml:trace>
  <inkml:trace contextRef="#ctx0" brushRef="#br0" timeOffset="259939.6208">20670 12640 460 0,'0'0'258'15,"-1"1"-50"-15,1 5-47 16,0-6-71-16,0 11-6 0,-1 58-9 16,1-19-11-1,1 15-11-15,2 5-3 16,5-6-2-16,3-7-4 0,6-20-11 16,-1-10-8-1,2-9-44-15,-7-6-268 16</inkml:trace>
  <inkml:trace contextRef="#ctx1" brushRef="#br0" timeOffset="160737.7029">25115 18502 0</inkml:trace>
  <inkml:trace contextRef="#ctx0" brushRef="#br0" timeOffset="261607.5741">19691 13689 535 0,'3'0'230'15,"0"7"-114"-15,4 12-32 16,5 22-16-16,0 14 2 0,2 21-7 16,-1 1-4-16,-1-13-16 15,-1-10-5-15,1-21-5 16,-1-15 25-16,-4-17 51 0,-1-9 8 16,-6-18 2-1,-3-8-26-15,-1-20-57 16,-3-12-12-16,-1-17-10 15,0-4-5-15,2 6-4 16,2 5-3-16,8 22-5 16,3 9-3-16,9 14-4 15,0 9 0-15,8 10-2 16,7 10-1-16,9 9 3 16,9 8 2-16,19 2 5 15,9-1 1-15,25-2-1 16,-1-4 1-16,-9-6 2 15,-8-5 0-15,-29-13-93 16,-13-3-89-16</inkml:trace>
  <inkml:trace contextRef="#ctx0" brushRef="#br0" timeOffset="262181.6045">19977 13938 360 0,'0'-3'216'16,"0"-9"-5"-16,-2-3-42 16,4-8-38-16,2-3-12 15,5-9-18-15,4 4-9 0,-3 2-9 16,-3 3-6-16,-2 13-11 15,-5 6-12-15,0 17-22 16,1 11-9-16,-1 22-16 16,2 10-2-16,3 10 1 15,0 1-1-15,3-14 0 16,3-8 0-16,0-16-1 16,2-7-6-16,5-8-247 15</inkml:trace>
  <inkml:trace contextRef="#ctx0" brushRef="#br0" timeOffset="262524.51">20170 13766 752 0,'10'-9'350'0,"9"-4"-142"16,11 5-117-16,4 8-31 15,10 7-30-15,-1 5-8 0,-9 6-9 16,-7 2-2 0,-22 1-1-16,-2 1 0 15,-17-1 0-15,0-1 0 16,-4-6-2-16,-2-4 0 16,15-9-3-16,5-1-2 0,19 0-3 15,4 2-3-15,8 8 0 16,8 4 1-16,-14 7 2 15,-7 3 1-15,-15 3 5 16,-14 0 3-16,-19-6 7 16,-6-2 1-16,-5-13-1 15,-1-2 11-15,18-8-177 16</inkml:trace>
  <inkml:trace contextRef="#ctx0" brushRef="#br0" timeOffset="262731.3067">20739 13929 1085 0,'-2'-4'520'16,"-1"2"-206"-1,3-1-143-15,-2 2-45 16,2-1-67-16,0 1-25 0,0 0-38 15,0 0-96-15</inkml:trace>
  <inkml:trace contextRef="#ctx0" brushRef="#br0" timeOffset="263224.4782">20955 13715 739 0,'2'3'295'0,"2"13"-164"0,5 11-55 16,8 20 8-1,-4 8 18-15,4 6 0 16,4 0-3-16,-8-11-36 16,-2-13-15-16,-6-15-15 15,-4-13 1-15,-1-12 40 16,-4-8-1-16,-1-14-4 16,-3-9-7-16,-5-22-47 0,0-7-6 15,1-15-3-15,-8-5-2 16,14 19-1-16,5 6-3 15,7 20-3-15,11 10-1 16,-2 2-3-16,2 6 3 16,9 5-1-16,5 4 0 15,11 7 0-15,12 3 1 0,11 1 3 16,8 6-2-16,13 0 3 16,7-1-1-16,2-3-5 15,-3-5-2-15,-21-4-60 16,-17-2-24-16,-29 2-80 15,-13 4-98-15</inkml:trace>
  <inkml:trace contextRef="#ctx0" brushRef="#br0" timeOffset="263633.2395">21426 13728 590 0,'-12'-7'348'16,"-10"-2"-62"0,-2 6-103-16,-2 4-33 15,9 7-67-15,2 4-26 0,16 9-36 16,9 6-8-16,19 16-3 16,12 5 1-16,5 4 1 15,-2-3 0-15,-16-12 0 16,-13-7 1-16,-18-8 6 15,-12-7 2-15,-12-4 1 16,0-7-3-16,-6-6-22 16,-7-11-54-16,0-11-222 15</inkml:trace>
  <inkml:trace contextRef="#ctx0" brushRef="#br0" timeOffset="263824.4274">21311 13734 611 0,'25'-6'352'0,"16"-5"-62"15,11 3-112-15,5 1-32 16,-2 6-53-16,-11 1-25 16,-14 3-32-16,-12 4-13 0,-18 1-24 15,-1 3-50 1</inkml:trace>
  <inkml:trace contextRef="#ctx0" brushRef="#br0" timeOffset="275191.1265">21975 13133 159 0,'0'-2'140'16,"-1"-7"23"-16,2 3 23 16,0-2 6-16,7 1-3 0,9 5-14 15,12 1-54-15,13 1-34 16,14 3-42-16,3 5-14 16,-1 1-74-16,-8-2-132 15</inkml:trace>
  <inkml:trace contextRef="#ctx0" brushRef="#br0" timeOffset="275383.3033">22007 13208 511 0,'-4'0'286'0,"0"5"-36"16,11-2-35-16,26 0-52 15,15 0-13-15,27-3-45 16,8 0-33-16,-7-3-41 16,-5-3-24-16</inkml:trace>
  <inkml:trace contextRef="#ctx0" brushRef="#br0" timeOffset="275770.1704">22645 13187 714 0,'-5'-3'153'16,"8"1"-58"-1,4-3 138-15,25 3-111 16,20-1-15-16,25-1 15 0,24 4-3 15,6-3-27 17,-54 1-17-32,1 1-24 0,169-4-14 0,3-6-131 15,-16-6-97-15</inkml:trace>
  <inkml:trace contextRef="#ctx0" brushRef="#br0" timeOffset="276166.7873">23070 12602 769 0,'-1'2'311'0,"-7"5"-192"15,-1 7-48-15,-8 8-25 16,1 3-6-16,3 9-8 15,5 0-4-15,10 2-9 16,6-1-2-16,19-4-2 16,6-6 2-16,16-8 3 15,4-3 3-15,0-14-29 16,-6-7-53-16,-14-12-227 16</inkml:trace>
  <inkml:trace contextRef="#ctx0" brushRef="#br0" timeOffset="276313.5639">23227 12614 497 0,'-3'-3'264'16,"-4"3"-79"-16,4 6-37 16,9 12-53-16,7 9-12 15,8 17-5-15,3 2-4 16,-1 10-25-16,-2 4-10 16,-4-2-8-16,0-3-65 15</inkml:trace>
  <inkml:trace contextRef="#ctx0" brushRef="#br0" timeOffset="276980.5843">22628 13645 531 0,'-6'6'253'16,"-2"14"-92"-16,-3 11-53 0,11 20-34 15,3 2-1-15,11 13-4 0,2 1-4 16,0-15-2 0,3-7-1-16,-5-26 5 15,-1-14 11-15,0-15 4 16,-5-10-10-16,-4-15-13 16,-2-9-14-16,-12-20-16 15,-2-2-5-15,-7-13-9 16,1 2-4-16,7 12-9 15,6 8-2-15,9 19-6 16,8 4-2-16,6 14-5 0,10 6-3 16,12 6 1-1,6 3 1-15,23 5 7 16,14-2 2-16,36-3 2 0,16-3 1 0,21-12-34 16,-2-3-45-16,-33-3-57 31,-19 3-17-31,-54 11 15 15,-22 10 13-15,-31 16-3 0,-16 8-111 16</inkml:trace>
  <inkml:trace contextRef="#ctx0" brushRef="#br0" timeOffset="277443.2545">23178 13661 609 0,'-20'-4'336'15,"-13"-4"-73"-15,-11 8-133 16,0 7-43-16,5 9-58 16,3 5-17-16,16 9-19 0,7 9-5 15,13 12-1-15,10 3 2 16,18 1 8-16,9-8 3 15,12-16 12-15,3-10 6 16,1-16 47-16,-7-8 17 16,-19-15 45-16,-11-4 23 15,-32-11-27-15,-18-5-15 16,-18 7-50-16,-8 4-30 16,7 13-21-16,11 6-3 15,17 6-48-15,9 1-74 0</inkml:trace>
  <inkml:trace contextRef="#ctx0" brushRef="#br0" timeOffset="278044.7522">23568 13632 551 0,'12'-4'292'16,"10"-3"-48"-16,-5 0-45 15,-9 4-51 1,-7-2-21-16,-6 2-58 0,-7 2-22 15,-10-2-30-15,-4 3-11 0,-8 0-5 16,1 0-1-16,5 3-38 16,6 2-13-16,8 1-17 15,5 1-1 1,0 1 38-16,2 2 13 0,0 2 18 16,-1 2 8-16,1-2 12 15,0 1 3-15,4 0 2 16,-2-3-3-16,11-2-3 15,2-3 2-15,8-5 0 16,6-5 0-16,9-3-7 16,3 1-5-16,6 6 8 15,6 2 5-15,2 11 2 16,-1 2 0-16,-8 3-13 16,-7 7-3-16,-15 0 4 15,-10 3 4-15,-14 3 7 16,-11-7 0-16,-22 0-2 15,-10-7-3-15,-10-8-2 16,-2-4-3-16,8-11-3 16,5-2 1-16,23-2-4 0,6 2-1 15,10 2-4 1,5 2-6-16,4 0-69 0,7 0-69 16</inkml:trace>
  <inkml:trace contextRef="#ctx0" brushRef="#br0" timeOffset="289103.7386">1741 17367 499 0,'-2'3'255'16,"4"0"-20"-16,4-8-38 16,-6 4-44-16,7-30-11 15,46-62-51-15,-29 23-21 0,1-7-16 16,0-4-8-16,-3-1-22 15,-4 5-7-15,-4 9-9 16,-1 12 3-16,-11 27 10 16,-2 9-7-16,-2 25-4 15,-1 14-7-15,9 23-12 16,6 17 3-16,17 20 2 16,6 8 2-16,9 5 2 15,3-3 3-15,-2-16-3 16,0-9 3-16,-6-23 19 15,-10-14-68-15,-10-20-135 16</inkml:trace>
  <inkml:trace contextRef="#ctx0" brushRef="#br0" timeOffset="289248.2956">1986 17147 670 0,'28'0'334'0,"16"-5"-66"15,14-1-196-15,1 4-23 16,-12-4-74-16,-2 8-105 16</inkml:trace>
  <inkml:trace contextRef="#ctx0" brushRef="#br0" timeOffset="289398.0627">1701 16998 950 0,'-8'-2'400'0,"1"-3"-228"0,9 4-123 16,9 2-22-16,21 5-27 15,5-2-48-15</inkml:trace>
  <inkml:trace contextRef="#ctx0" brushRef="#br0" timeOffset="289707.5516">2436 17211 852 0,'7'5'355'0,"15"4"-200"16,5-1-43-16,4-6-27 16,-4-3-28-16,-1-8-28 15,-4-6-4-15,-8-13 2 16,-1-3 1-16,-13-6 0 0,-2 2-2 15,-19-2-5-15,-6 3-3 16,-10 11-10-16,-6 7-6 16,6 22-7-16,7 12-3 15,11 19 1-15,7 10 3 16,13 16 4-16,7 5-1 16,15 4 1-16,4-5 0 15,4-15 2-15,4-5 1 16,-5-19-69-16,2-8-103 0</inkml:trace>
  <inkml:trace contextRef="#ctx0" brushRef="#br0" timeOffset="289986.7341">3069 17057 796 0,'-5'9'388'0,"-13"15"-134"15,-3 6-83-15,-9 12-70 16,-6-3-36-16,-5-12-39 16,1-7-17-16,4-20-58 0,7-9-15 15,13-12-10-15,5-4 8 16,13-5 58 0,7 6 32-16,14 3 34 15,6 1 12-15,10 19 6 0,2 1-15 16,-1 17-16-16,0 14-5 15,-9 6-8-15,-1 1-4 16,-4-3-24-16,-5-6-50 16</inkml:trace>
  <inkml:trace contextRef="#ctx1" brushRef="#br0" timeOffset="190041.9928">7274 19044 0,'0'0'0,"0"0"0</inkml:trace>
  <inkml:trace contextRef="#ctx0" brushRef="#br0" timeOffset="290781.4803">4610 16963 720 0,'-13'11'325'16,"-13"6"-149"-16,8 18-105 15,4 7-23-15,14 8-32 16,12-2-5-16,19-10 4 15,10-8 22-15,14-25 29 16,6-12 8-16,-4-28 8 16,-1-10-16-16,-16-17-17 0,-14-7-5 15,-27-14 0-15,-19-2-2 16,-36-3-5 0,-11 6-7-16,-14 29-19 15,1 14-9-15,15 34-7 16,7 15-1-16,21 15-4 15,10 8-2-15,26 7-3 16,14 1-2-16,31-1 5 16,19-4 4-16,30-17 3 15,20-7 1-15,10-15-132 0,2-4-81 16</inkml:trace>
  <inkml:trace contextRef="#ctx0" brushRef="#br0" timeOffset="291034.9245">5249 16901 865 0,'1'0'371'15,"12"2"-189"1,15 3-60-16,19 2-53 16,4-3-18-16,6 0-30 15,-1-1-6-15,-11-3-57 16,-4 2-85-16</inkml:trace>
  <inkml:trace contextRef="#ctx0" brushRef="#br0" timeOffset="291200.2598">5270 17069 1019 0,'16'2'424'16,"27"-1"-250"-16,8-1-26 16,7-8-62-16,4 1-23 15,-9 0-56-15,-3 1 70 16</inkml:trace>
  <inkml:trace contextRef="#ctx0" brushRef="#br0" timeOffset="291679.1285">6274 16919 643 0,'-8'-2'319'16,"-19"-2"-84"-16,-7 4-24 0,-13 10-39 15,-2 8-30-15,3 12-64 16,8 4-26-16,16 5-39 16,13-3-10-16,24 1-7 15,16-4-2-15,28-9 2 16,11-3 2-16,12-13-98 16,-2-1-82-16</inkml:trace>
  <inkml:trace contextRef="#ctx0" brushRef="#br0" timeOffset="291932.0475">6693 17066 746 0,'-14'-5'376'0,"-18"-6"-121"16,-8-5-34-16,-5 2-77 0,3 2-41 0,5 10-55 16,6 4-19-16,9 14-21 15,2 4-8 1,13 8-8-16,9 5-4 0,14 2 3 15,7-3 3 1,14-8 6-16,5-10 1 16,11-19 5-16,3-7 1 0,-14-12 4 15,-5-3 2 1,-21 0 3-16,-9 2-5 16,-15 3-107-16,-7 6-104 0</inkml:trace>
  <inkml:trace contextRef="#ctx0" brushRef="#br0" timeOffset="292280.9679">6946 16947 965 0,'-16'-3'411'0,"-14"0"-239"15,1 3-50 1,11 11-71 0,9 10-22-16,13 7-19 0,8 5-3 15,18 7 2-15,4-7 2 16,1 0 0-1,-3 0 0-15,-18-2 42 0,-12-2 14 16,-19-6 19-16,-6-6 3 16,-10-12-42-16,-2-7-14 15,2-14-52-15,2-7-77 0,14-4-411 0</inkml:trace>
  <inkml:trace contextRef="#ctx0" brushRef="#br0" timeOffset="292492.0145">6935 16779 593 0,'6'-1'339'15,"3"0"4"-15,15-1-231 16,6 5-29-16,15 2-32 15,9-3-23-15,4 3-4 16,-2-2-61-16,-10-3-253 16</inkml:trace>
  <inkml:trace contextRef="#ctx0" brushRef="#br0" timeOffset="292771.1474">7395 16704 723 0,'3'-8'341'15,"0"-15"-133"-15,5 4-40 16,-3-1-44-16,-1 0-16 16,4 7-15-16,-8 2-12 15,1 7-19-15,3 4-14 0,-1 8-23 16,0 6 5-16,2 12 5 15,7 9 3-15,0 9 1 16,4 3-7-16,-1-2-13 16,-5-9-2-16,0-9-12 15,-4-10 17-15</inkml:trace>
  <inkml:trace contextRef="#ctx1" brushRef="#br0" timeOffset="195119.1757">11285 18560 0</inkml:trace>
  <inkml:trace contextRef="#ctx0" brushRef="#br0" timeOffset="295965.1187">8221 16221 805 0,'-43'18'367'0,"-36"19"-172"0,-1 40-95 31,2 18-36-31,22 28-32 16,20 19-9-16,33 3-8 16,13 2 0-16,34-11 1 0,13-21 0 15,28-27-2-15,11-17-3 16,1-26-39-16,-8-15-102 15</inkml:trace>
  <inkml:trace contextRef="#ctx0" brushRef="#br0" timeOffset="296808.7961">8671 16261 448 0,'1'-1'265'0,"-1"2"28"16,-1 11-102-16,-5 19-73 0,-1 10-9 16,6 11-60-16,6 5-18 15,9-12-16-15,10-4-4 16,8-13-4-16,0-11 1 0,5-12 2 16,-2-8 0-16,-3-13-2 15,-5-7-18-15,-7-11-27 16,-6-9-7-16,-9-8 2 0,-2 1 18 15,-6 6 26 1,-3 9 29-16,-3 20 22 16,-4 13 2-16,-4 23 6 15,5 12-23-15,7 19-25 16,8 8-2-16,12-4-7 0,7 1-2 0,7-11-53 16,-5-8-150-16</inkml:trace>
  <inkml:trace contextRef="#ctx0" brushRef="#br0" timeOffset="297122.9347">8309 16857 461 0,'-1'1'305'16,"4"1"28"-16,12 0-118 16,23 0-53-16,20-1 0 15,49 2-14-15,21-3-9 16,36-2-42-16,12 0-28 15,-13 2-35-15,-5 0-7 0,-27-3-11 16,-19-3-66-16,-15-9-490 16</inkml:trace>
  <inkml:trace contextRef="#ctx0" brushRef="#br0" timeOffset="297672.067">8465 17133 774 0,'3'6'334'0,"8"15"-181"16,1 11-48-16,3 14-37 15,1 4-26-15,-3 2-22 16,0-4-5-16,-3-15-2 16,-3-6 1-16,-2-21 10 15,-2-6 8-15,-3-16 2 0,-2-9 3 16,-4-13 1 0,-1-11-4-16,2-4-10 15,4 0-3-15,5 4-17 0,6 7-3 16,5 8 4-16,5 12 0 15,7 10 1 1,9 8-2-16,17 9-4 16,7-1-1-16,13 2 1 0,6-3 0 15,9-3-2 1,8 2-28-16,-3-8-40 16,-1-6-53-16,-12-3-278 0</inkml:trace>
  <inkml:trace contextRef="#ctx0" brushRef="#br0" timeOffset="298120.8555">8906 17232 738 0,'-21'0'369'16,"-22"3"-135"-16,0 14-116 16,5 2-35-16,5 15-66 15,13 5-20-15,19 5-17 0,11 1 2 16,24-7 9 0,7-8 9-16,8-17 14 0,1-8 6 15,-9-12 6-15,-7-4 20 16,-19-4 44-16,-17 2 2 15,-23 0-6-15,-12 6-21 16,-12-1-43-16,4 0-67 16</inkml:trace>
  <inkml:trace contextRef="#ctx0" brushRef="#br0" timeOffset="298469.3719">9319 17296 545 0,'-10'0'322'0,"-10"0"-21"16,-16 0-156-1,-3 4-23-15,-4 3-48 16,2 4-24-16,16 7-40 16,8-1-16-16,20 4-15 0,11-1 3 15,17 1 13 1,10 0 8-16,2 0 13 0,-3-2 9 16,-18-1 27-16,-16 2 18 15,-20-1 14-15,-14-4-7 0,-12-5-19 16,-6-10-47-1,2-10-186-15</inkml:trace>
  <inkml:trace contextRef="#ctx0" brushRef="#br0" timeOffset="298634.8565">9173 17340 738 0,'27'-1'415'0,"20"-3"-86"0,2 1-159 31,-3-1-51-31,-10 0-62 16,-9-2-89-16</inkml:trace>
  <inkml:trace contextRef="#ctx0" brushRef="#br0" timeOffset="299123.7834">9680 16204 819 0,'21'16'358'15,"22"31"-144"-15,13 23-62 16,4 29-40-16,-8 19-17 16,-24 30-53-1,-18 3-18-15,-39 9-7 16,-8-11 0-16,-7-41 1 0,7-13-2 15,13-42-16 1,4-17-12-16,7-18-51 16,-4-14-65-16</inkml:trace>
  <inkml:trace contextRef="#ctx0" brushRef="#br0" timeOffset="299786.7696">10458 16880 681 0,'3'-14'302'0,"7"-10"-144"16,1 5-35-16,9 18-52 16,5 7-25-16,6 19-38 15,2 6 1-15,-3 1 1 16,-2 1 1-16,1-11 3 15,1-10 2-15,0-17 11 16,-6-13 28-16,-7-17 51 0,-7-3 11 16,-9-1-5-16,-6 6-30 15,-11 16-65 1,-2 8-53-16,-5 17-152 0</inkml:trace>
  <inkml:trace contextRef="#ctx0" brushRef="#br0" timeOffset="300027.7694">10417 17239 859 0,'14'3'359'16,"28"2"-212"-16,11-2-18 0,21 1-53 15,-3-3-20-15,-2-2-29 16,-14-1-7-16,-24-3-3 16,-7 0 1-16,-18 1 8 15,1-1-39-15,-11-1-273 16</inkml:trace>
  <inkml:trace contextRef="#ctx1" brushRef="#br0" timeOffset="202547.4339">14427 18571 0,'0'0'0,"0"0"0</inkml:trace>
  <inkml:trace contextRef="#ctx0" brushRef="#br0" timeOffset="303374.8369">11609 16705 713 0,'-21'4'344'0,"-28"4"-113"16,0 3-63-16,4 8-73 15,2 11-30-15,16 17-53 16,9 9-13-16,18 12-14 16,14 0 3-16,22-11 5 15,12-8 5-15,20-20 6 16,5-13 1-16,-7-16 4 16,-10-10 3-16,-26-10 52 15,-16 0 38-15,-23-10 33 16,-24 5 1-16,-32 5-50 15,-11 6-37-15,-2 14-40 16,20 6-9-16,31 6-79 16,13-6-109-16</inkml:trace>
  <inkml:trace contextRef="#ctx0" brushRef="#br0" timeOffset="303839.3101">12205 16870 724 0,'-5'-7'338'15,"-8"-10"-132"1,-7-1-38-16,-16 6-43 16,-5 3-18-16,-3 9-39 0,-1 5-18 15,9 13-33-15,5 2-15 16,13 16-12-1,9 2-4-15,17 5-1 16,11 2 3-16,15-11 6 0,10-4 4 16,10-16 9-1,2-12 5-15,-5-11 27 0,-8-9 23 16,-16-9 22-16,-9-4 8 16,-20-10-11-16,-10-1-22 15,-26 1-28-15,-13 4-11 0,-4 15 4 16,0 6-99-16</inkml:trace>
  <inkml:trace contextRef="#ctx0" brushRef="#br0" timeOffset="304214.3624">12359 16525 487 0,'-11'-7'339'0,"-14"-1"45"16,3 4-167-16,-2 11-115 15,8 8-35-15,5 5-43 16,4 7-8-16,14 0-5 0,2-1 2 0,15-4 2 31,3-4 5-31,9-9 28 0,5-4 17 16,-7-17 34-16,-4-4 18 16,-19-9 4-16,-11-2-7 15,-27 4-31-15,-10 5-23 16,-11 14-38-16,-6 4-12 0,11 17-47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1T07:31:21.5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1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1T08:04:09.038"/>
    </inkml:context>
  </inkml:definitions>
  <inkml:trace contextRef="#ctx0" brushRef="#br0">18394 2957 519 0,'-22'-24'327'0,"-16"-21"-49"0,-3 15-61 15,2 9-28-15,6 17-80 16,6 6-40-16,8 16-55 15,9 13-19-15,12 28-13 16,6 20 2-16,18 34 6 16,4 10 1-16,10 25 4 15,0 7 3 1,-12 4 2-16,-6 0 4 0,-26-9 3 16,-15-8 1-16,-18-19 5 15,-9-7 3-15,-7-19 0 16,3-13 2-16,12-29 6 15,8-17-1-15,16-43-20 0,3-19-10 16,11-28-20 0,9-4-53-16,18-2-181 15</inkml:trace>
  <inkml:trace contextRef="#ctx0" brushRef="#br0" timeOffset="555.4585">18681 4759 570 0,'-2'-14'310'0,"-3"-12"-73"16,-1-7-49-1,-5 6-20-15,-7-11-28 16,-3 2-21-16,1 12-39 15,-3 1-17-15,3 17-34 16,0 9-14-16,-2 18-18 16,5 15-6-16,11 20 1 15,1 1 0-15,12-2 2 16,8-4 1-16,7-16 1 16,5-9 2-16,2-17 0 15,-3-5 1-15,-1-16 1 16,-3-9 0-16,-7-10 5 15,0-7 1-15,-8-11 3 16,-7-1 2-16,-2 5-2 0,-3 7-1 16,-2 17-4-16,5 12-4 15,2 17-1-15,6 9-2 16,5 10 0-16,4 5 1 16,7-3 1-16,3-4-1 0,1-4-7 15,-1-8-131-15</inkml:trace>
  <inkml:trace contextRef="#ctx0" brushRef="#br0" timeOffset="1123.7796">18564 2517 703 0,'-2'-8'318'16,"-3"-5"-149"-16,0 5-44 16,5 15-67-16,-2 4-27 15,7 22-34-15,-2 7 1 16,3 15 3-16,1 10 0 0,0-2 1 16,-3 0 1-16,0-12 1 15,0-9 1-15,-3-16 2 16,3-7 1-16,-3-12 6 15,0-7 8-15,-1-16 7 16,4-7 3-16,3-15-4 16,5 1-6-16,8 0-10 15,5 4-3-15,5 13-5 0,4 7-3 16,1 13-1 0,0 10 2-16,-8 18 4 15,-7 7 2-15,-12 11 4 16,-8 0 2-16,-9-2 0 15,-7-5 1-15,-12-9 4 0,-3-8 1 16,-5-18 2-16,2-7-3 16,6-14-27-16,7-4-54 0</inkml:trace>
  <inkml:trace contextRef="#ctx0" brushRef="#br0" timeOffset="1804.7795">19221 3433 737 0,'-5'20'276'15,"-5"28"-220"-15,0 15-11 0,2 22-24 16,4 4-10 0,5-8-5-16,4-6-2 15,1-25 3-15,1-14 1 0,-2-19 6 16,0-10 17-16,-4-17 49 16,-2-10 22-16,-6-22 25 15,-3-12-4-15,-5-21-29 16,0-8-17-16,-4-4-24 15,5 4-14-15,4 16-22 16,8 10-7-16,6 16-8 16,3 5-2-16,12 10-6 15,0 6-1-15,16 12-3 16,6 3 1-16,22 6 5 16,7 4 0-16,6 0 50 15,4-2-147-15,-8-1-309 16</inkml:trace>
  <inkml:trace contextRef="#ctx0" brushRef="#br0" timeOffset="2019.1605">19226 3704 749 0,'13'1'280'16,"27"0"-220"-16,10-1-4 0,13-3-21 15,0-3-9-15,-1 2-112 16</inkml:trace>
  <inkml:trace contextRef="#ctx0" brushRef="#br0" timeOffset="2318.6197">19993 3574 419 0,'-9'-8'292'0,"-15"-11"45"0,1 9-133 16,-12 11-75-16,-5 6-26 16,-6 18-46-16,-3 4-22 15,8 12-28-15,10 5-7 16,17 7-7-16,12 1-1 16,15 4 1-16,11-4 2 15,8-7 1-15,7-2-3 0,6-15-170 16</inkml:trace>
  <inkml:trace contextRef="#ctx0" brushRef="#br0" timeOffset="2513.3132">20037 3653 827 0,'-3'0'335'0,"-1"2"-190"0,11 13-112 31,6 4-24-31,13 9-2 16,8 5-2-16,2 3 1 16,-3 1-1-16,-3-3 0 15,-5-6 7-15,-4-13-235 16</inkml:trace>
  <inkml:trace contextRef="#ctx0" brushRef="#br0" timeOffset="2688.7877">20309 3693 635 0,'-11'0'376'0,"-10"-3"-44"16,-6 11-179-16,-3 5-37 15,-5 6-65-15,-2 5-18 16,0 6-23-16,1 1-5 16,10 1-6-16,0-3-4 15,13-11-89-15,4-3-77 16</inkml:trace>
  <inkml:trace contextRef="#ctx0" brushRef="#br0" timeOffset="2919.2439">20412 3522 978 0,'7'2'391'0,"4"5"-221"15,9 11-128-15,3 8-9 16,1 20 0-16,-3 11 4 16,-10 19-2-16,-7 0-1 15,-8-6-4-15,-5-9-8 16,1-22-9 0,-1-9-69-16,-6-23-308 0</inkml:trace>
  <inkml:trace contextRef="#ctx0" brushRef="#br0" timeOffset="3678.6083">21184 3705 499 0,'0'-11'331'0,"1"-9"-27"15,-7 2-114-15,-8 0-35 16,-8 2-69-16,-6 4-21 0,-6 0-29 16,-6 2-15-1,2 10-26-15,0 3-11 16,3 13-17-16,5 7-7 16,6 11 5-16,12 2 6 0,15 3 13 15,8 2 10-15,14-6 7 16,3-4 3-16,0-13 2 15,4-6 2-15,-4-16 3 16,1-12 3-16,5-21 2 16,0-11 1-16,1-20-1 15,-3-6 0-15,-12-5 5 16,-9-7 1-16,-15-4 4 16,-6 2-3-16,-5 12-7 15,0 14-4-15,4 29 1 16,-1 11-2-16,3 20-4 15,1 6-5-15,3 24-8 16,1 10-3-16,6 22 3 0,5 13 2 16,6 9 1-1,4 4 1-15,5-2 2 16,3-2 2-16,-2-13 3 0,2-5-1 16,-7-19-2-16,-3-10 27 15,-3-14-383-15</inkml:trace>
  <inkml:trace contextRef="#ctx0" brushRef="#br0" timeOffset="3902.7508">21387 3514 714 0,'4'-1'338'0,"8"2"-91"16,8 7-172-16,9 9-48 15,2 8 5-15,-2 8 0 16,2 3-1-16,1 5-6 16,-2-2-4-16,-1-6-6 0,-1-6-2 15,-7-9-123-15,-1-5-115 16</inkml:trace>
  <inkml:trace contextRef="#ctx0" brushRef="#br0" timeOffset="4152.96">21713 3508 748 0,'-4'0'356'16,"-8"0"-151"-16,0 0-37 16,-2 5-60-16,-5 1-29 15,-1 7-34-15,-3 8-12 16,-5 8-21-16,1 3-5 15,0 7-4-15,2 1 0 16,6 1 0-16,0-3 0 16,7-10 1-16,0-5 0 15,9-13 2-15,-1-4 0 0,0-7-51 16,4-5-86-16</inkml:trace>
  <inkml:trace contextRef="#ctx0" brushRef="#br0" timeOffset="27919.7982">7205 8668 248 0,'3'-4'172'0,"5"-5"25"0,-3 5-23 15,-10 15-25 1,-9 9-14-16,-9 22-38 0,-8 13-12 16,-5 18-37-16,-1 4-16 0,-4-6-16 15,5-3-4 1,11-16-2-16,5-7-32 16,13-11-321-1</inkml:trace>
  <inkml:trace contextRef="#ctx0" brushRef="#br0" timeOffset="28136.2998">7485 8814 746 0,'-4'2'298'0,"-8"15"-154"16,-11 13-48-16,-12 20-24 15,-12 12-6-15,-22 14-39 16,-9 8-11-16,-4 9-9 0,9 1-1 15,20-12-2 1,10-13 0-16,19-22-2 16,5-9-13-16,14-15-122 15,10-9-133-15</inkml:trace>
  <inkml:trace contextRef="#ctx0" brushRef="#br0" timeOffset="28323.1969">7638 8995 603 0,'6'-11'323'0,"-2"-5"-63"16,-4 16-56-16,-25 12-77 15,-7 13-25-15,-18 22-47 16,-4 13-22-16,-16 34-20 16,-16 9-6-16,-2 12-5 15,-2 0 1-15,18-19-2 0,22-10-25 16,18-18-150-16,16-10-165 15</inkml:trace>
  <inkml:trace contextRef="#ctx0" brushRef="#br0" timeOffset="28521.647">7895 9102 740 0,'-6'5'348'0,"-20"16"-143"16,-20 12-47-16,-30 29-64 15,-13 19-20-15,-9 15-27 16,3 9-15-16,1 5-17 16,-1-1-5-16,13 6-5 15,5-4 0-15,20-8-88 16,13-10-73-16</inkml:trace>
  <inkml:trace contextRef="#ctx0" brushRef="#br0" timeOffset="28749.6716">8027 9360 478 0,'-26'23'326'0,"-13"15"8"16,-20 18-173-16,-11 9-38 15,-19 17-57-15,-7 9-17 16,-3 21-21-16,7 1-7 15,3 2-11-15,4-1 0 0,8-6-1 16,8-5-20-16,22-16-77 16,15-14-68-1</inkml:trace>
  <inkml:trace contextRef="#ctx0" brushRef="#br0" timeOffset="28963.6813">8069 9715 911 0,'-16'9'387'16,"-9"8"-205"-16,-27 37-85 15,-12 15-31-15,-29 22-10 16,-8 12-9-16,-3 8-20 0,1 8-6 16,12 2-10-16,6-4-3 15,9-12-2-15,3-11-1 16,28-15 5-16,13-15-67 0,25-30-196 15</inkml:trace>
  <inkml:trace contextRef="#ctx0" brushRef="#br0" timeOffset="29183.5043">8268 9993 779 0,'-3'2'379'16,"-5"4"-148"-16,-22 15-98 15,-9 7-25-15,-22 18-30 16,-7 7-1 0,0 20-38-16,-12 13-12 0,-5 12-15 15,-5 4-5-15,-9 1-2 16,12-4-1-16,25-14-1 16,14-12 10-16,32-28-159 15,6-21-150-15</inkml:trace>
  <inkml:trace contextRef="#ctx0" brushRef="#br0" timeOffset="29392.6589">8469 10086 766 0,'-31'29'327'16,"-28"21"-183"-1,-27 29-29-15,-13 18-9 16,-11 15-6-1,-3 4-8-15,7 1-30 16,8-4-10-16,18-17-25 16,13-10-11-16,32-29-8 0,15-16-41 15,23-22-147-15,12-18-237 16</inkml:trace>
  <inkml:trace contextRef="#ctx0" brushRef="#br0" timeOffset="29562.2087">8740 10203 644 0,'-26'18'362'16,"-11"16"-7"-16,-38 35-258 15,-9 14 1-15,-13 14-4 16,-13 3 3-16,14 0-33 16,4 0-13-16,23-14-22 15,22-11-68-15,24-31-200 16</inkml:trace>
  <inkml:trace contextRef="#ctx0" brushRef="#br0" timeOffset="29754.0347">8828 10399 1040 0,'-17'15'370'0,"-33"25"-313"16,-12 14-34-16,-26 24-8 0,-4 9 1 15,-5 22 2 1,-2-2 1-16,20-17 0 16,13-13-14-16,28-39-144 0,17-11-188 15</inkml:trace>
  <inkml:trace contextRef="#ctx0" brushRef="#br0" timeOffset="29932.2961">8924 10578 698 0,'-20'16'391'0,"-28"28"-16"16,-16 10-237-16,-21 28-44 15,-6 4-23-15,3 2-23 16,14-12-13-16,36-28-21 16,16-12-44-16,32-27-145 15,11-10-288-15</inkml:trace>
  <inkml:trace contextRef="#ctx0" brushRef="#br0" timeOffset="30097.1392">9106 10663 1154 0,'-29'23'444'16,"-37"33"-320"-1,-2 12-60-15,-9 11-29 16,1-4-3-16,16-15-4 15,8-14-5-15,35-27-75 0,17-8-73 16</inkml:trace>
  <inkml:trace contextRef="#ctx0" brushRef="#br0" timeOffset="30278.277">9234 10813 1269 0,'-35'30'472'0,"-39"35"-339"16,-1 0-9-16,22-7-31 16,14-13-12-16,28-23-55 15,9-11-14-15,20-17-103 16,7-9-41-16</inkml:trace>
  <inkml:trace contextRef="#ctx0" brushRef="#br0" timeOffset="50678.096">10737 11183 589 0,'-1'-2'282'0,"-8"-3"-110"16,-8 7-45-16,-19 26-56 0,-21 13-23 16,-19 39-25-16,-8 10-9 15,9 8-7-15,6-7 0 16,20-23-3 0,14-14 1-16,20-24-101 15,25-15-176-15</inkml:trace>
  <inkml:trace contextRef="#ctx0" brushRef="#br0" timeOffset="50849.3025">11236 11155 843 0,'0'1'371'0,"-18"10"-204"0,-24 13-47 16,-38 28-75-16,-21 16-17 15,-20 24-12-15,-7 6-4 16,7 0-3-16,13-12-1 15,34-19-25-15,23-14-55 16,43-31-133-16</inkml:trace>
  <inkml:trace contextRef="#ctx0" brushRef="#br0" timeOffset="51038.8707">11671 11094 822 0,'-7'6'369'0,"-28"17"-194"15,-23 18-33-15,-39 37-65 0,-21 18-37 16,-24 27-25 0,-4 5-4-16,17 1-1 15,20-10 0-15,49-38-10 16,32-20-29-16,35-44-61 16,17-24-61-16</inkml:trace>
  <inkml:trace contextRef="#ctx0" brushRef="#br0" timeOffset="51223.8953">12079 11156 652 0,'-4'7'384'16,"-4"8"-121"-1,-56 39-72-15,-21 21-11 16,-46 36-120-16,-20 12-25 0,-7 18-16 16,-3 1 0-16,26-22-3 15,27-18-3 1,42-44-4-16,29-20-48 0,39-31-70 15,23-15-67 1,39-24-193-16,18-20-45 0</inkml:trace>
  <inkml:trace contextRef="#ctx0" brushRef="#br0" timeOffset="51412.6357">12281 11333 512 0,'40'-25'334'0,"29"-19"-13"15,-22 17-42-15,-49 29-105 16,-24 18-35-16,-35 34-50 15,-19 20-41-15,-43 31-38 16,-17 11-7-16,-22 26-1 16,-3-1 1-16,32-16 4 15,24-14 2-15,57-53-9 16,29-23-16-16,43-37-107 16,23-21-91-16</inkml:trace>
  <inkml:trace contextRef="#ctx0" brushRef="#br0" timeOffset="51594.4328">13126 11129 1009 0,'6'0'413'15,"-19"8"-265"-15,-40 24-29 16,-53 49-32-16,-38 25-30 16,-55 42-12-16,-14 28-4 15,-20 8 0-15,18-2-6 16,32-16-14-16,29-27-1 15,58-46 4-15,18-21-52 16,47-38-387-16</inkml:trace>
  <inkml:trace contextRef="#ctx1" brushRef="#br0">20804 19044 0,'0'0'0</inkml:trace>
  <inkml:trace contextRef="#ctx0" brushRef="#br0" timeOffset="52151.9313">13480 11281 716 0,'25'-6'294'0,"15"-1"-181"16,-11 7-39-16,-32 19-26 15,-23 13-4-15,-36 26 6 16,-23 15-7-16,-37 26-2 0,-24 14 5 0,-16 30-3 15,-16 6 0 1,-3 11-13-16,22-3-7 0,27-31-4 31,27-13-1-31,47-38-9 16,14-23-76-16,41-34-346 16</inkml:trace>
  <inkml:trace contextRef="#ctx0" brushRef="#br0" timeOffset="52414.8726">14544 11125 626 0,'-9'11'236'0,"-32"22"-176"0,-27 18-21 16,-52 44 3-1,-25 20 22-15,-39 34 48 16,-27 24 5-16,-23 19-9 15,-19 12-26-15,11-8-50 16,16-22-2-16,32-34-6 16,40-25-1-16,47-36-8 15,24-15-40-15,42-32-88 16,17-21-56-16,34-37-61 0,25-20-36 0</inkml:trace>
  <inkml:trace contextRef="#ctx0" brushRef="#br0" timeOffset="52658.6423">14347 11560 360 0,'91'-49'223'0,"104"-50"-27"15,-18 12-67-15,-48 27-81 0,-22 16-21 16,-52 24 15-16,-25 12 2 16,-53 29 15-1,-34 15 12-15,-56 48 5 0,-24 16 9 16,-58 37-4-16,-9 26-9 15,-38 16-28-15,-13 11-11 16,7 5-10-16,11-20-2 16,42-25 1-16,23-19 0 15,59-40-1-15,21-13-1 16,52-38-74-16,20-22-47 16,42-42-184-16</inkml:trace>
  <inkml:trace contextRef="#ctx0" brushRef="#br0" timeOffset="52909.689">15481 11283 450 0,'51'-32'190'16,"47"-29"-91"-16,-58 30-29 16,-26 13-2-16,-46 31 35 15,-35 20 19-15,-61 48-5 16,-19 26 19-16,-57 36-18 0,0 24-16 15,-15 17-11 1,0 8-21-16,23 5-17 0,-1-13 0 16,37-21-30-1,7-10-3-15,15-28 0 16,12-14-2-16,22-23-3 0,18-19-27 16</inkml:trace>
  <inkml:trace contextRef="#ctx0" brushRef="#br0" timeOffset="53449.9113">15883 11511 1013 0,'-4'-5'379'16,"-19"1"-316"-16,-14 12-40 16,-30 25-40-16,-18 17 2 0,-38 36 31 15,-13 20 7-15,-27 33 5 16,-18 8-6-16,3 27-11 16,-3-6 2-16,14-12 5 15,28-4 0-15,31-39-28 16,25-15-50-16</inkml:trace>
  <inkml:trace contextRef="#ctx0" brushRef="#br0" timeOffset="53708.9565">16076 11760 695 0,'-53'35'327'0,"-39"26"-141"15,-27 30-63-15,-14 12-28 0,-13 18-31 16,2 6-13 0,2 3-26-16,0-3-5 15,13-12-2-15,9-14 1 16,27-16 4-16,19-13-36 15,37-23-314-15</inkml:trace>
  <inkml:trace contextRef="#ctx0" brushRef="#br0" timeOffset="53927.2564">15989 12280 555 0,'-35'14'262'16,"-28"9"-64"-16,-23 28-106 16,-6 5 6-16,-26 16 3 15,-7 7-5-15,-8 6-40 16,-2 5-16-16,15 4-18 16,14-6-4-16,25-23-49 0,20-8-92 15</inkml:trace>
  <inkml:trace contextRef="#ctx0" brushRef="#br0" timeOffset="54122.3504">15958 12566 836 0,'-17'4'349'0,"-16"4"-182"16,-30 17-114-16,-10 9-8 0,-19 15-15 15,-16 10-3 1,-3 12-13-16,2 6-2 16,6-4-80-16,23-4-223 0</inkml:trace>
  <inkml:trace contextRef="#ctx0" brushRef="#br0" timeOffset="177090.3623">7957 10111 681 0,'-4'-5'363'0,"-7"-12"-88"16,5-4-39-16,8-17-80 15,11-7-38-15,27-24-45 16,14-28-10-16,51-32-15 16,17-23-5-16,45-32-16 15,25 1-7-15,5 7-7 16,2 19-1-16,-48 51 11 15,-35 32-93-15</inkml:trace>
  <inkml:trace contextRef="#ctx0" brushRef="#br0" timeOffset="177453.677">7899 9844 969 0,'0'-5'393'0,"-3"5"-252"16,-2 10-55-16,0 27-53 15,-4 12-7-15,3 17-8 16,-1 3-3-16,11-6-11 16,8-12-3-16,19-25-1 15,14-18 0-15,21-30 7 16,10-11 4-16,15-14-8 15</inkml:trace>
  <inkml:trace contextRef="#ctx0" brushRef="#br0" timeOffset="177913.0073">9458 8300 828 0,'2'-2'338'0,"-1"4"-188"16,6 24-104-16,1 14-15 15,4 21 8 1,3 4 6-16,-1 0 4 16,1-3-1-16,-3-15-9 0,-1-9-6 15,-8-19 4-15,-6-14 1 16,-7-20 34-16,-7-11 1 0,-3-18-13 16,-4-6-4-1,-12-14-40 1,-1-3-4-16,4-7-5 15,5-1-5-15,21 12-4 16,7 2-6-16,19 10-2 16,6 11 1-16,19 4 0 15,11 7 4-15,15 2 0 16,10 0 2-16,-2-1 1 16,-3 1-9-16,-14 5-261 0</inkml:trace>
  <inkml:trace contextRef="#ctx0" brushRef="#br0" timeOffset="178128.4042">9479 8679 721 0,'8'0'322'0,"19"-9"-130"15,13-6-31-15,29-15-35 16,5-5-27-16,3 2-56 16,-5 3-15-16,-21 7-137 15</inkml:trace>
  <inkml:trace contextRef="#ctx0" brushRef="#br0" timeOffset="178316.9863">9418 8448 819 0,'21'-10'340'0,"17"-9"-172"16,23-9-135-16,14-6-10 15,8-3-10-15,-1 3-62 16</inkml:trace>
  <inkml:trace contextRef="#ctx0" brushRef="#br0" timeOffset="178638.3411">10048 8476 694 0,'9'-15'343'16,"6"-5"-127"-16,2-10-73 0,2-1-24 16,-6 4-27-1,-1 0-8-15,-5 12-8 16,-4 5-7-16,-3 11-18 0,1 9-10 16,4 18-14-1,4 6-2-15,9 13 0 16,1 1-2-16,3-1 0 15,-2-2 21-15,-3-7 29 0,1-5 10 0,-5-16 15 32,0-2-12-32,-4-11-24 15,-7-4-5-15,6 0-18 0,-6-3-49 0</inkml:trace>
  <inkml:trace contextRef="#ctx1" brushRef="#br0" timeOffset="2.0551E7">23795 15810 0</inkml:trace>
  <inkml:trace contextRef="#ctx0" brushRef="#br0" timeOffset="179668.0708">13469 9905 1155 0,'0'-1'424'16,"1"-4"-338"-1,29 31-59-15,18 20-21 0,22 39-4 16,10 23 1-1,4 29 4-15,-5 23 2 16,-19 18 5-16,-16 5 4 0,-34 18 1 16,-12-20 0-16,-15-26-5 15,-4-6-3-15,4-36-8 16,2-9-89-16,6-31-151 16,2-24-217-16</inkml:trace>
  <inkml:trace contextRef="#ctx0" brushRef="#br0" timeOffset="179874.2266">13778 11439 735 0,'5'2'329'16,"2"5"-96"-16,12 19-192 16,10 17-11-16,1 24 9 15,2 6 2-15,-3-2-4 16,-1-6-4-16,2-33 34 15,1-14 24-15,8-38 74 0,2-29 22 16,2-40-28-16,-2-11-27 16,-3 6-79-16,-4 11-59 0</inkml:trace>
  <inkml:trace contextRef="#ctx0" brushRef="#br0" timeOffset="180499.9543">13293 8758 640 0,'0'-1'356'0,"-6"8"-50"15,5 14-179-15,4 27-99 16,4 12-8-16,8 20-1 0,-2 4-2 15,0-5-4-15,2-5-1 16,-4-25-2-16,1-15-1 16,-2-23 5-16,-4-18 4 0,-6-24 5 15,-2-14 3 1,-13-19 4-16,-5 1 3 16,-7-6 6-16,1 3 0 15,6 5-8-15,8 0-9 0,13 11-13 16,8 2-3-16,14 5-4 15,6 6 0-15,15 3-2 16,15 2 0-16,15 7 0 16,11 4 0-16,-5 6-260 15</inkml:trace>
  <inkml:trace contextRef="#ctx0" brushRef="#br0" timeOffset="180729.0437">13289 9338 807 0,'12'1'335'16,"10"-1"-174"-1,30-13-57-15,13-8-5 16,21-14-17-16,0-1-17 15,-7-6-42-15,-11 0-6 16,-14 8-330-16</inkml:trace>
  <inkml:trace contextRef="#ctx0" brushRef="#br0" timeOffset="180905.5139">13322 9010 960 0,'14'-10'363'16,"24"-15"-265"-1,15 0-52-15,24-6-25 16,2-2-8-16,1 3-148 16</inkml:trace>
  <inkml:trace contextRef="#ctx0" brushRef="#br0" timeOffset="181291.6297">13926 9055 1031 0,'-1'-2'411'16,"1"-13"-266"-16,10-1-31 0,15-3-36 16,9-4-6-1,12 8-14-15,1 1-14 16,-9 14-17-16,-10 1-1 0,-18 17 2 16,-7 8 0-16,-16 14-3 15,-5 7-4-15,-3 0-11 16,0-2-3-16,11-17-4 15,6-8 0-15,8-15 1 16,7-7 1-16,12-11 11 16,4-6 19-16,0-5 20 15,3 2 4-15,-8 0-4 16,1 5-17-16,-1 4-19 16,-3 0-48-16</inkml:trace>
  <inkml:trace contextRef="#ctx0" brushRef="#br0" timeOffset="182318.8173">22197 3580 863 0,'3'-5'361'0,"9"-2"-197"0,24 4-103 0,15-2-19 15,17 4-17-15,1 1-5 16,-2-2-8-16,-7 2-2 16,-3-3 9-16,-3 0-112 15,-10-2-294-15</inkml:trace>
  <inkml:trace contextRef="#ctx0" brushRef="#br0" timeOffset="182519.3221">22306 3773 766 0,'16'0'369'0,"12"0"-157"0,10 0-53 16,11-2-17 0,6 1-51-16,0 0-22 15,-1 0-36-15,-7 2 4 16</inkml:trace>
  <inkml:trace contextRef="#ctx0" brushRef="#br0" timeOffset="182999.0727">18639 5870 664 0,'22'4'254'0,"34"4"-187"15,11 1-7-15,15-4-21 16,-3-3-7-16,-8-4-89 16,-10-7-217-16</inkml:trace>
  <inkml:trace contextRef="#ctx0" brushRef="#br0" timeOffset="183161.5468">18665 6099 513 0,'7'2'286'0,"19"-1"19"31,16-2-188-31,35-2-36 16,4-8-13-16,9 3-35 16,-8 3-21-16</inkml:trace>
  <inkml:trace contextRef="#ctx0" brushRef="#br0" timeOffset="183550.7075">19619 5716 762 0,'-7'11'299'0,"-7"24"-198"16,2 10-44-16,10 18-16 15,1 3 0-15,6-4-4 16,4-2-4-16,2-19-11 0,3-7-2 16,-1-14 5-1,-2-13 44-15,-3-14 42 16,1-12 8-16,-4-15 2 16,0-13-39-16,-6-19-35 15,-3-11-9-15,-8-16-10 16,-5 0-4-16,2 5-14 15,4 12-4-15,4 19-6 16,6 11-4-16,3 13-1 16,3 8-6-16,11 13-6 15,9 7-1-15,21 8 2 16,17 4 4-16,14 2 7 16,7 3 1-16,7-2-72 15,-4-3-97-15</inkml:trace>
  <inkml:trace contextRef="#ctx0" brushRef="#br0" timeOffset="183775.5387">19531 6223 676 0,'0'2'316'0,"10"0"-111"16,18 0-99-16,29-2-60 16,11 1-5-16,19 4-14 15,-3 0-6-15,-13 2-7 16,-10-2-56-16</inkml:trace>
  <inkml:trace contextRef="#ctx0" brushRef="#br0" timeOffset="183957.0626">19531 5874 696 0,'10'-2'286'16,"24"-5"-169"-16,11-3-61 0,27 2-36 15,14 0-8 1,5 5-30-16,-1 2-220 0</inkml:trace>
  <inkml:trace contextRef="#ctx0" brushRef="#br0" timeOffset="184230.56">20118 6160 471 0,'5'0'262'15,"9"-4"-35"1,5-3-26-16,6-8-45 16,2-2-22-16,-3-7-34 15,-1-3-14-15,-7 1-12 16,-3 5-1-16,-7 6-1 16,-4 8 0-16,-3 13-16 15,-3 3-8-15,-3 14-20 16,3 3-11-16,5 6-10 0,2 4 0 0,8-1-3 15,2 2-1 1,3-10-3-16,1-4-28 16</inkml:trace>
  <inkml:trace contextRef="#ctx0" brushRef="#br0" timeOffset="184510.6074">20885 5560 792 0,'-6'-5'419'16,"-3"-9"-79"-16,7 16-242 0,4 10-30 15,4 17-40 1,6 14-3-16,4 16 2 15,-1 11 0-15,1 6-2 16,-4-3-1-16,-2-12-3 16,1-11-6-16,-3-22-3 0,0-9-114 15</inkml:trace>
  <inkml:trace contextRef="#ctx0" brushRef="#br0" timeOffset="184658.3023">20672 5831 846 0,'5'0'354'16,"19"-1"-161"-16,14-4-53 15,30-1-31-15,5-4-7 16,9 1-47-16,-5-1-20 16,-11 3-195-16</inkml:trace>
  <inkml:trace contextRef="#ctx0" brushRef="#br0" timeOffset="185229.2442">21619 5490 859 0,'-5'-3'353'16,"-5"3"-234"-16,1 6-47 15,5 24-58-15,3 13-11 16,5 22 2-16,2 6 4 0,5 13 4 16,-1-1 2-16,-1-16 3 15,0-9 0 1,-5-28 5-16,0-11 3 0,-3-13 32 15,0-6 11-15,-1-17 3 16,0-10-2-16,-5-20-31 16,1-13-13-16,-6-13-11 15,2-1-4-15,4 2-9 16,4 11-2-16,7 8-3 16,3 8 0-16,3 8 1 15,-3 4 1-15,6 8-5 16,3 5-3-16,16 4-3 15,14 1-1-15,15 3 1 0,14 0 1 16,22 6-136-16,8 2-92 16</inkml:trace>
  <inkml:trace contextRef="#ctx0" brushRef="#br0" timeOffset="185482.6731">21695 6129 660 0,'1'1'314'0,"13"-1"-103"15,14 2-88-15,25-2-37 16,8 1-18-16,10-1-25 15,3 0-13-15,-2-2-16 16,-1-3-2-16</inkml:trace>
  <inkml:trace contextRef="#ctx0" brushRef="#br0" timeOffset="185691.4485">21528 5792 887 0,'14'-6'348'0,"21"-2"-220"0,21-1-28 0,23 1-29 16,8 2-13-16,12-1-33 15,0 3-11 1</inkml:trace>
  <inkml:trace contextRef="#ctx0" brushRef="#br0" timeOffset="186089.3788">22278 6111 866 0,'4'-8'371'0,"11"-9"-187"16,7 2-63-16,10 1-43 16,5 6-16-16,-3 9-23 15,-2 2-11-15,-15 7-5 16,-10 1 0-16,-18 9-1 15,-8 4-2-15,-9 6-6 16,0 5-3-16,11-3-6 16,2-3 0-16,14-3-1 15,7-6 4-15,11-6 14 0,11-3 9 16,12-9 21 0,5-4 18-16,4-3 22 15,2-5 3-15,-9 0-13 0,-3 1-19 16,-12 0-34-16,-10-2-10 15,-12 2-107-15,-7 1-108 16</inkml:trace>
  <inkml:trace contextRef="#ctx0" brushRef="#br0" timeOffset="190772.7429">14530 8353 501 0,'9'-18'332'16,"5"-12"-8"-16,1 13-166 15,-5 4-42-15,-8 18-45 16,-7 10-1-16,-11 17-4 16,-6 11-2-16,-10 6-18 15,-2 2-14-15,1-1-17 16,2-3-4-16,5-10-4 15,4-5-1-15,10-15-1 16,4-6-5-16,12-8-5 16,8-3-1-16,14-4 0 15,12-1 4-15,21-2 2 0,8 3 2 16,4 1 6 0,2 0 51-16</inkml:trace>
  <inkml:trace contextRef="#ctx0" brushRef="#br0" timeOffset="191174.3333">15173 8112 762 0,'-12'-2'393'16,"-14"1"-138"-16,2 10-111 16,-3 6-46-16,3 13-70 15,8 4-18-15,10 11-17 0,8 8-5 16,19 1 1-16,12-4 1 16,7-11 5-1,3-8 2-15,3-23 9 0,-4-9 3 16,3-15 1-16,0-13 84 15,-12-14 39 1,-9-6 16-16,-24-8 25 16,-12 2-78-16,-23 12-31 15,-12 4-17-15,-7 17-27 0,4 13-11 0,9 13-21 16,7 8-39-16,11 13-165 16,3 3-179-1</inkml:trace>
  <inkml:trace contextRef="#ctx0" brushRef="#br0" timeOffset="191400.6503">15225 8118 971 0,'-8'4'424'0,"-5"11"-225"0,1 13-53 16,-1 18-71-1,5 9-21-15,1 7-27 16,1-3-8-16,9-6-151 16</inkml:trace>
  <inkml:trace contextRef="#ctx0" brushRef="#br0" timeOffset="192269.869">10333 7806 544 0,'-1'-6'293'0,"-6"-5"-51"15,10-2-78 1,9 0-61-16,3 1-25 0,17 4-36 16,6-2-6-1,15 4-7-15,9 0 1 0,5-3 3 0,-3 2-7 16,-14 0-8 0,-10 4-1-16,-19 7 1 15,-16 4 6-15,-11 12 7 16,-7 9 3-16,-10 14-5 15,-3 8-5-15,-10 7-11 16,-2-3-5-16,7-3-3 16,6-6-2-16,15-13-5 15,7-7-20-15,12-18-121 0,8-11-180 0</inkml:trace>
  <inkml:trace contextRef="#ctx0" brushRef="#br0" timeOffset="192646.8738">11121 7391 864 0,'-16'2'362'0,"-20"8"-220"16,13 3-57-1,-4 8-70-15,8 2-15 16,12 9-18-16,-3 3-2 0,21 11 1 16,12 5 2-16,19-3 6 15,8-5 4-15,11-15 3 16,-1-9 4-16,-4-21 3 16,-4-8 5-16,-6-20 8 15,-6-8 6-15,-15-6 55 16,-8-1 21-16,-20 4 23 15,-13 3 3-15,-12 10-43 16,-6 3-22-16,-3 12-33 16,1 6-14-16,4 7-22 15,2 4-66-15,6 5-163 0,4-2-231 16</inkml:trace>
  <inkml:trace contextRef="#ctx0" brushRef="#br0" timeOffset="192827.6609">11282 7412 406 0,'0'2'315'0,"-1"2"19"0,-8 6-129 16,0 1-56-1,-1 16-54-15,4 4-11 16,0 13-3-16,2 8-4 16,1 2-25-16,-3 1-14 15,5-4-22-15,-2-9-4 0,-1-15-51 16,1-8-129-1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01T07:36:19.2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01T07:36:19.796"/>
    </inkml:context>
  </inkml:definitions>
  <inkml:trace contextRef="#ctx0" brushRef="#br0">23429 4780 0,'0'0'0,"-3"40"15</inkml:trace>
  <inkml:trace contextRef="#ctx1" brushRef="#br0">22180 3127 390 0,'-7'-14'269'15,"-12"-12"18"1,-10 7-42-16,-12 13-75 16,-3 11-37-16,-4 22-56 15,0 12-28-15,8 30-33 16,11 16-12-16,25 20-12 16,15 1-1-16,26-12 5 15,16-14 3-15,33-39 14 16,19-19 12-16,17-39 58 15,-6-20 26-15,-22-17 60 0,-22-7 17 16,-37-13-25-16,-22-6-15 16,-44-5-65-16,-21 0-26 15,-23 23-60-15,-7 14-11 16,0 26-110-16,10 16-71 16,19 11-228-16</inkml:trace>
  <inkml:trace contextRef="#ctx1" brushRef="#br0" timeOffset="249.5669">22404 3123 980 0,'0'-6'470'0,"-3"-1"-169"16,-7 5-101-16,-10 18-101 16,-8 17-33-16,-19 30-46 15,-9 22-3-15,-8 17-4 16,3 1-2-16,15-8-3 16,12-18-19-16</inkml:trace>
  <inkml:trace contextRef="#ctx1" brushRef="#br0" timeOffset="1043.3795">4190 9783 729 0,'-6'-1'334'16,"-4"10"-135"-16,-1 17-44 15,7 34-44-15,0 16-12 16,8 33-31-16,5 12-12 0,5 3-27 16,4-7-9-1,0-28-13-15,-6-19-2 0,-1-29-48 16,-1-18-52-16,-4-21-294 15</inkml:trace>
  <inkml:trace contextRef="#ctx1" brushRef="#br0" timeOffset="1207.7183">4071 9821 857 0,'4'-7'347'0,"6"-4"-197"16,26 4-116-16,17-1-16 15,34-4-8 1,10 3-2-16,7 0-3 16,0 4 0-16,-17 5-183 15</inkml:trace>
  <inkml:trace contextRef="#ctx1" brushRef="#br0" timeOffset="1428.1469">4163 10599 1112 0,'19'-2'423'0,"38"-11"-303"15,20-4-31-15,18 2-18 16,7-2-21-16,-10 5-33 0,-8 5-7 15</inkml:trace>
  <inkml:trace contextRef="#ctx1" brushRef="#br0" timeOffset="1638.1147">4249 10342 868 0,'32'-15'345'16,"22"-9"-225"-16,25-7-81 0,6 0-9 16,1 8-84-16,-7 2-293 15</inkml:trace>
  <inkml:trace contextRef="#ctx1" brushRef="#br0" timeOffset="1910.3873">4996 10380 1149 0,'3'-5'453'0,"-1"-13"-300"15,5-1-46-15,4-7-48 16,-1 0-14-16,5 6-24 15,-2 3-5-15,-5 8-5 16,-1 5 4-16,-4 8 16 16,2 4 8-16,1 13 14 15,-2 9 4-15,0 11-10 16,-3 10-4-16,0 5-10 16,1-3-5-16,8-3-5 15,0-10-3-15,7-12-7 16,4-7 17-16,-4-12-231 15</inkml:trace>
  <inkml:trace contextRef="#ctx1" brushRef="#br0" timeOffset="2527.623">10689 12521 1171 0,'2'-4'498'15,"4"-8"-258"-15,28 12-159 16,23 2-44-16,30 5-15 16,23 7-2-1,13-2-7-15,-3-1 37 16</inkml:trace>
  <inkml:trace contextRef="#ctx1" brushRef="#br0" timeOffset="2960.4113">11754 12179 977 0,'0'7'398'16,"-1"10"-226"-16,0 29-107 16,2 18-11-16,1 24-15 15,1 8-10-15,4 7-15 0,-1-9-5 16,2-17-6-16,0-11 0 15,-2-28 4-15,0-10 5 16,-4-23 12-16,-3-17 3 16,-3-25 4-16,2-16-1 15,-4-23-9-15,1-10-4 16,-7-11-6-16,-4 2-3 0,4 3-6 16,8 11-1-1,6 19-1-15,3 10-3 0,4 24-3 16,4 8-2-16,15 13-3 15,13 4-1-15,21 7 4 16,15-2 1-16,19 3-45 16,3-2-74-16</inkml:trace>
  <inkml:trace contextRef="#ctx1" brushRef="#br0" timeOffset="3199.1785">11746 12910 856 0,'2'2'418'15,"10"2"-106"-15,19-2-138 16,29-4-75-16,15-4-9 15,25-5-34-15,-7 2-23 16,-10-1-16-16,-11 1-75 16</inkml:trace>
  <inkml:trace contextRef="#ctx1" brushRef="#br0" timeOffset="3402.8197">11755 12631 1039 0,'15'-5'436'0,"9"-3"-231"16,33-6-127 0,16-3-14-16,20-5-30 0,1 5-10 15,-6 5-257 1</inkml:trace>
  <inkml:trace contextRef="#ctx1" brushRef="#br0" timeOffset="3741.7713">12469 13024 1039 0,'10'-15'398'0,"11"-17"-294"16,5 1-20 0,3-2-40-16,-6 2-11 0,-4 8 18 0,-4 5 10 15,-11 12 14 1,1 8 4-16,-3 18-27 0,2 9-8 15,5 17-8-15,0 2-1 16,3 7 5 0,-1 1 0-16,-5-14-4 15,0-3-3-15,-5-19-15 16,0-7 1-16,0-10-119 16</inkml:trace>
  <inkml:trace contextRef="#ctx0" brushRef="#br0" timeOffset="4839.0609">25106 13953 0,'0'0'0,"0"0"16</inkml:trace>
  <inkml:trace contextRef="#ctx1" brushRef="#br0" timeOffset="5209.1397">16698 5525 788 0,'0'6'327'16,"-1"20"-182"-16,-1 14-54 16,-1 28-48-16,1 13-3 15,2 13-15-15,2-6-3 16,2-19-3-1,-3-16 0-15,3-31 6 0,-1-11 13 16,-3-20 14-16,0-12 2 0,-3-27-4 16,-4-11-14-16,-2-19-16 15,-4-8-4 1,0-1-5-16,3 5-5 16,4 11-7-16,6 5-5 15,9 13-6-15,8 6-1 16,16 15-1-16,7 7 2 0,17 12 1 15,10 3 1-15,10 10 5 16,4 4 32-16,-8 8-165 16,-2 9-159-16</inkml:trace>
  <inkml:trace contextRef="#ctx1" brushRef="#br0" timeOffset="5422.9802">16679 6085 581 0,'17'6'303'16,"28"4"-90"-16,20-4-31 15,20-2-89 1,5 0-28-16,-4-3-28 0,-11-4-50 15,-20-2-248-15</inkml:trace>
  <inkml:trace contextRef="#ctx1" brushRef="#br0" timeOffset="5600.0365">16716 5810 733 0,'11'-1'343'15,"7"-2"-135"-15,20 2-119 16,12 1-22-16,21 0-37 16,5-1-11-16,0 1-88 0,-2-4-289 15</inkml:trace>
  <inkml:trace contextRef="#ctx1" brushRef="#br0" timeOffset="5869.4023">17353 6205 563 0,'10'-8'293'0,"11"-12"-90"0,2-2-65 15,3-8-67-15,-2 4-9 16,-10-2 11-16,0 7 8 15,-12 9 12-15,3 4-17 16,-4 14-39-16,-1 7-14 16,2 12-30-16,-1 8-1 15,10 9 8-15,1 6 2 16,-5-5 28-16,5-1-80 0</inkml:trace>
  <inkml:trace contextRef="#ctx1" brushRef="#br0" timeOffset="6123.8179">17999 5529 1212 0,'3'-1'49'16,"3"6"2"-16,2 4 50 15,7 16-38-15,-1 10-11 16,-6 12-19-16,2 7-9 16,-5 8-6-1,0 3 1-15,-1-4 0 16,1-6 21-16,0-18-141 0,1-10-119 0</inkml:trace>
  <inkml:trace contextRef="#ctx1" brushRef="#br0" timeOffset="6263.619">17784 5805 865 0,'14'-5'395'0,"24"-3"-168"15,19 0-67 1,12 4-73-16,7 3-22 16,3 2-39-16,-10 4-7 0,-4 0-158 15</inkml:trace>
  <inkml:trace contextRef="#ctx1" brushRef="#br0" timeOffset="6690.4543">18972 5071 714 0,'-35'12'300'0,"-38"32"-184"16,-6 13-53-16,15 47-70 16,13 16-15-16,29 16-8 15,22 11 9-15,28-16 23 16,13-9 10-16,32-27 15 15,5-21-1-15,12-32 20 16,6-13-83-16</inkml:trace>
  <inkml:trace contextRef="#ctx1" brushRef="#br0" timeOffset="6889.0508">19106 5742 764 0,'7'-3'356'16,"14"-2"-146"-16,13 3-98 15,26 8-74-15,11 4-15 16,9 1-12-16,4-3-2 16,-7-6-112-16,-1-2-275 15</inkml:trace>
  <inkml:trace contextRef="#ctx1" brushRef="#br0" timeOffset="7213.1319">19826 5430 765 0,'-4'-2'332'0,"-4"6"-199"16,1 12-42-16,2 12-65 16,3 12-4-16,2 15 15 15,3 5-1-15,-2 15 4 16,-1 4-10-16,-1-4-9 15,-1-7-3-15,1-22 4 16,1-14 5-16,2-22 47 16,0-8 18-16,2-17 4 15,0-14-1-15,0-19-40 16,-5-16-18-16,-12-13-11 16,-2-2-6-16,-3 4-12 15,4 9-6-15,10 16-7 16,5 10-4-16,12 8-6 15,9 4-5-15,15 0-3 0,11 1 0 16,8 4 4-16,2 2 5 16,13 8-62-16,-1 3-74 0,14 5-330 15</inkml:trace>
  <inkml:trace contextRef="#ctx1" brushRef="#br0" timeOffset="7431.1863">19819 6024 842 0,'18'1'324'15,"24"0"-237"-15,11-1-39 16,13-1-26-1,7 0 0-15,-3-5-352 16</inkml:trace>
  <inkml:trace contextRef="#ctx1" brushRef="#br0" timeOffset="7626.6256">19770 5712 835 0,'11'-2'405'16,"11"0"-91"-1,22 1-244-15,12 0-24 16,15-2-24-16,4 0 27 16,8-1-285-16</inkml:trace>
  <inkml:trace contextRef="#ctx1" brushRef="#br0" timeOffset="7924.7531">20377 5998 762 0,'4'-4'359'0,"4"-5"-151"16,2-6-55-16,1-9-69 16,2 1-16-16,-1-3-15 15,-2 2-4-15,3 6 2 16,-10 5 1-16,-3 10-20 16,3 8-9-16,-6 21-18 15,3 9-7-15,2 12 3 16,-2 4 2-16,4-3 4 0,3-1 2 15,2-12-76-15,7-6-117 16</inkml:trace>
  <inkml:trace contextRef="#ctx1" brushRef="#br0" timeOffset="8173.3376">20571 4999 1031 0,'22'7'430'15,"11"4"-235"-15,20 31-92 16,12 18-16-16,-2 33-21 16,4 17-15-16,-25 19-24 15,-15 3-2-15,-26 4-4 16,-18-11-2-16,-13-20-32 15,-8-15-80-15</inkml:trace>
  <inkml:trace contextRef="#ctx1" brushRef="#br0" timeOffset="8569.585">21371 5462 703 0,'12'1'326'15,"19"2"-131"1,17 3-63-16,16-4-52 15,17 2-27-15,14-2-30 16,-7-2-1-16,-8-4-199 16</inkml:trace>
  <inkml:trace contextRef="#ctx1" brushRef="#br0" timeOffset="8734.4051">21408 5636 925 0,'13'0'408'16,"10"-1"-196"0,34 1-90-16,15 0-13 15,27-1-42-15,-1 1-22 16,2 0-132-16</inkml:trace>
  <inkml:trace contextRef="#ctx1" brushRef="#br0" timeOffset="9077.8143">22620 5198 777 0,'-29'7'283'0,"-32"12"-229"15,8 12-34-15,17 21-17 16,11 13-2-16,25 13 16 16,9 1 7-16,29-7 47 0,14-8 17 15,30-15 23-15,10-10 5 16,0-23-14-16,0-15 8 16,-12-19 11-16,-11-15 0 15,-13-15-10-15,-16-6-21 16,-37-15-37-16,-22-6-15 15,-36-8-26-15,-12 1-13 16,-6 20-81-16,4 14-61 0,6 29-175 16</inkml:trace>
  <inkml:trace contextRef="#ctx1" brushRef="#br0" timeOffset="9287.7614">22949 5340 930 0,'-9'9'400'0,"-16"18"-189"0,-5 9-23 16,-17 18-44-16,-8 6-7 16,-7 9-49-16,2 1-36 15,14-5-26-15,11-5 2 16,22-11-121-1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1T08:07:10.6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8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</inkml:context>
  </inkml:definitions>
  <inkml:trace contextRef="#ctx0" brushRef="#br0">15232 7156 477 0,'0'-13'295'16,"0"-10"-46"-16,-3 4-43 15,-14-5-21-15,-3 11-36 16,-9 0-19-16,-14 11-48 16,1 4-24-16,-9 9-42 15,2 8-15-15,14 9-25 0,7 6-10 16,23 10-4-16,10-1 2 16,18 2 14-16,9-3 8 15,17-6 10-15,0-5 4 16,0-12 4-1,-5-7 4-15,-14-12 6 16,-5-1 3-16,-19-2 7 0,-6-1 0 0,-15 4-5 16,-8 5-3-16,-13 3-10 15,-6 6-6 1,-1 6-6 0,0 1-4-16,14 9-10 0,12-1 0 0,17 3 1 15,9 3 2 1,18-3 7-16,3 0 3 15,8-9 7-15,-3-5 2 0,1-12 6 16,-1-8 2-16,-3-11 5 16,4-7 1-16,-8-7 2 15,-2-1 0-15,-9-1-2 16,-7 2-3-16,-5 12-3 16,-5 14 3-1,0 0-2-15,0 1 4 0,-1 0 3 16,0 9-5-16,-4 21 0 15,-3 23-2-15,8-37-4 16,1-3 1-16,4-14 5 0,5-7 3 16,5-13 1-1,1-7 0-15,5-2-8 16,1-2-4-16,2 0-4 0,2 4-1 0,-1 9-4 31,0 11 1-31,-5 8 1 16,-10 12 2-1,-4-5 0-15,0 0 0 0,8 35 3 16,1 1-1-16,-5 8-5 16,-2-20-52-16,5-9-176 15,-3-8-220-15</inkml:trace>
  <inkml:trace contextRef="#ctx0" brushRef="#br0" timeOffset="157.5834">15728 7512 474 0,'0'-6'370'15,"-1"-6"78"-15,1 8-118 0,0 5-122 16,1 7-50 0,6 12-81-16,-4 0-22 0,2 5-26 15,3 1-12-15,-5-2-22 16,3 2-44-16,1-3-188 16</inkml:trace>
  <inkml:trace contextRef="#ctx0" brushRef="#br0" timeOffset="378.555">15926 7149 1118 0,'-1'8'431'15,"-1"19"-295"-15,2 11-42 16,10 28-32-16,0 9-9 15,9 10-22-15,-3-1-11 0,-1-9-3 16,3-5-12 0,-10-18-73-1,3-7-84-15,-5-21-130 0</inkml:trace>
  <inkml:trace contextRef="#ctx0" brushRef="#br0" timeOffset="687.708">15844 7223 718 0,'14'-31'383'16,"13"-22"-116"-16,11 23-78 16,1 11-27-16,-1 23-60 15,-7 5-26-15,-17 9-37 0,-4 8-12 16,-17 9-16-16,-8 6 0 16,-5-3 4-1,-4-6 0-15,12-20-26 0,8-8-30 16,12-11-33-16,11-5-5 15,11 2 17 1,0 1 23-16,0 9 20 16,-1 8 2-16,-8 12 3 15,-1 7 6-15,-10 10 13 0,-8 4 5 0,-15 0 12 16,-2-2 1 0,-6-7-1-16,-2-12 3 0,8-13-140 15,1-6-140-15</inkml:trace>
  <inkml:trace contextRef="#ctx0" brushRef="#br0" timeOffset="1064.3456">16475 7381 463 0,'0'-8'285'31,"-5"-7"2"-31,-3-2-46 0,-14 2-71 16,-1 4-25-16,-3 7-65 16,0 6-29-16,9 7-38 15,3 4-14-15,10 5-17 16,6 0 0-16,11 0 3 16,4-2 5-16,5-6 10 15,-1-1 1-15,-7-4 8 16,-2-5 2-16,-9 0 0 15,-7 0-1-15,-11 4-3 16,-5 4-4-16,-5 3-1 16,4 6 2-16,6 0 2 15,6 0 0-15,9 0-1 16,5-2-4-16,12 0 1 0,2-4 1 16,9-5 3-16,1-1 1 15,0-7-41-15,-2-1-49 16,-1-7-360-16</inkml:trace>
  <inkml:trace contextRef="#ctx0" brushRef="#br0" timeOffset="1600.8632">16620 7061 1172 0,'-2'-1'493'0,"-5"0"-310"15,3 6-70-15,7 22-86 16,-1 9-25-16,8 26-3 15,2 13-3-15,-1 14 3 16,3 3 1-16,-6-4 5 16,-1-9 5-16,-2-19 6 15,2-10 2-15,-4-22-18 16,-2-16-17-16,2-19-69 16,-2-11-38-16,-1-19-39 15,-4-3 2-15,-4-19 34 0,-8-11 35 16,0-20 54-16,7-5 19 15,7 5 58-15,8 9 22 16,14 30 52 0,3 11 8-16,9 22-21 0,4 13-11 15,-2 13-48-15,-8 12-9 0,-16 13 0 16,-12 7-7-16,-21 13-4 16,-6 1-2-16,2-5-1 31,1-7 0-31,15-22 0 0,7-11-2 0,15-15-13 15,9-7-3 1,13-5-7-16,6 3-1 0,1 7 2 16,-2 8-1-1,-8 15-1-15,-6 3-1 0,-18 13 8 16,-6 2 10-16,-17 1 15 16,-10-3 8-16,-4-10 4 15,-2-2-2-15,2-15-9 16,4-4-24-16,10-1-110 15,7-5-78-15</inkml:trace>
  <inkml:trace contextRef="#ctx0" brushRef="#br0" timeOffset="2067.7813">17354 7332 435 0,'5'7'305'16,"-1"10"41"-16,-7 8-47 0,-16 2-75 31,-6 2-37-31,-5 2-79 16,-2-3-34-16,4-11-35 0,-7-11-8 16,12-5-4-16,2-4-2 15,4-8-12-15,12 9-7 16,-4-12-15-16,5-2-7 15,6-1-8-15,3-3-5 16,13 5 3-16,-2 5 0 16,9 11 2-16,2 7 3 0,3 14 11 15,1 1 10-15,1 3 16 16,-1-5 5-16,4-5 1 16,-1-2-4-16,-3-11-4 15,2-2 4-15,-10-13 4 16,-3-4 1-16,-2-2-2 15,-3-9-2-15,-7-8-7 16,6-1-3-16,-7-2-6 16,-2 4-3-16,3 16-4 15,-4 6-6-15,-1 13-8 16,2 10-1-16,-3 9 3 16,2 9 7-16,0 3 6 15,3 1 3-15,-3-6-76 16,-4-6-72-16</inkml:trace>
  <inkml:trace contextRef="#ctx0" brushRef="#br0" timeOffset="2209.5963">17534 7133 1037 0,'0'-4'494'16,"1"0"-221"-16,-3 1-121 15,2 3-132-15,0 0-55 16</inkml:trace>
  <inkml:trace contextRef="#ctx0" brushRef="#br0" timeOffset="3244.6367">18494 7333 743 0,'-6'-7'400'0,"-12"-3"-88"15,-6 3-67-15,-7 8-110 16,0 9-49-16,7 7-72 16,4 8-22-16,13 10-12 15,7-2 1-15,15 2 5 16,5-4 4-16,12-11 6 16,0-4 4-16,2-6 9 15,-9-6 9-15,-14-8 39 16,-7-2 17-16,-16-4 7 15,-7 2-4-15,-10 6-40 16,-4 0-17-16,4-1 5 16,6 3-62-16,21-2-223 0</inkml:trace>
  <inkml:trace contextRef="#ctx0" brushRef="#br0" timeOffset="3574.5593">18557 7355 1084 0,'5'1'504'0,"4"4"-202"16,6 11-161-16,1 6-39 16,-1 5-41-16,-4 0-15 15,-4-4-18-15,1-1-3 0,-2-3-8 16,0-4-1 0,1-7 2-16,-3-7 4 15,4-10 2-15,1-4 0 16,1-10-5-16,3-4-6 0,2-3-8 0,2 0-3 15,1 7-4 1,3 8-4-16,-1 13-6 16,-3 7 0-16,-2 12 2 15,-1 4 4-15,-6 8 11 0,2 4 3 16,-6-1 2 0,-3-1-1-16,0-3-4 15,-4-5 0-15,-2-6 1 16,3 1-16-16,-1-9-215 15,3-3-234-15</inkml:trace>
  <inkml:trace contextRef="#ctx0" brushRef="#br0" timeOffset="3843.1169">19201 7299 1410 0,'0'0'643'0,"-1"0"-287"0,2 2-209 16,-1-2-62-1,0 0-56-15,0 0-14 0,0-1-5 16,3 0-37-1,5 1-209-15,-1 0-115 0</inkml:trace>
  <inkml:trace contextRef="#ctx0" brushRef="#br0" timeOffset="4004.3527">19219 7513 1642 0,'-1'0'673'0,"1"0"-420"0,0 0-74 16,0 0-103-16,0 0-24 16,0-1-30-16,0 0-19 15,0 0 158-15</inkml:trace>
  <inkml:trace contextRef="#ctx0" brushRef="#br0" timeOffset="9653.9022">14928 8118 689 0,'43'-2'268'16,"75"-2"-168"-16,32-1-16 16,52 3-22-16,31-1-5 15,41 3-21-15,15-1 3 0,26-5 23 16,7 1 23-16,17-8 32 15,4 0-2-15,-5-2-17 16,-17-2-26-16,-30 0-40 16,-28 1-8-1,-47 2-57-15,-19 3-100 0</inkml:trace>
  <inkml:trace contextRef="#ctx0" brushRef="#br0" timeOffset="12409.7618">14879 8549 626 0,'-16'-3'331'16,"-18"-3"-70"-16,5 10-70 0,2 11-84 15,3 10-28-15,8 24-50 16,4 9-14-16,13 34-12 16,11 8-4-16,13 27 1 15,8 10 4-15,6 2-5 16,-1 0 2-16,-7-15-1 15,-9-10 0-15,-19-21 9 16,-6-12 4-16,-17-28 13 16,-4-14 8-16,-6-22 7 15,-2-13-2-15,3-12-18 16,6-7-17-16,13-10-128 16,8 0-132-16</inkml:trace>
  <inkml:trace contextRef="#ctx0" brushRef="#br0" timeOffset="12696.9728">14895 9992 1046 0,'-2'-2'466'0,"0"-1"-256"16,9 3-58-16,-7 0-90 0,29 6-34 15,50 10-19-15,-24-8 2 16,3-4-160-1</inkml:trace>
  <inkml:trace contextRef="#ctx0" brushRef="#br0" timeOffset="13187.8363">15452 10101 614 0,'4'-9'304'0,"1"-2"-102"0,1-5-97 16,-1-2-29-16,-3-4-35 0,-5-4 4 15,-3 4 18-15,-2-2 9 16,-6 10 11-1,-2 2-9-15,-7 3-21 16,-5 9-7-16,-4 7-16 0,0 3-11 16,5 9-19-16,6 0-6 15,11 3-11-15,4 3-2 16,12-5 0 0,4 0 2-16,10-7 5 15,4-4 5-15,4-6 5 0,2-8 2 0,0-8 1 31,-3-4 0-31,-6-7-1 16,-4 5-2-16,-8-3 1 16,-4 2 1-16,-5 10 1 15,0 7-1-15,1 12 25 16,3 10 5-16,4 4 7 16,4 5 1-16,9-1-26 15,-1-5-7-15,8-3-63 0,-3-4-92 16</inkml:trace>
  <inkml:trace contextRef="#ctx0" brushRef="#br0" timeOffset="13781.0851">15018 8479 806 0,'-7'2'363'15,"-9"8"-173"-15,1 0-52 0,5 13-73 16,6 4-27 0,15 5-34-16,9 4-2 15,17-5-2-15,5-5 5 16,5-12 10-16,2-6 2 16,-2-11 7-16,-2-6 3 15,-12-12 51-15,-9-4 18 0,-18-9 25 0,-9 0 8 16,-17 0-34-1,-10 2-12-15,-12 9-18 16,-1 3-15-16,2 13-28 16,2 6-14-16,6 7-20 0,6 7-40 15,8 5-109-15,9 0-69 0,9 6-237 16</inkml:trace>
  <inkml:trace contextRef="#ctx0" brushRef="#br0" timeOffset="14008.3837">15232 8498 760 0,'-3'-3'365'0,"-10"6"-133"0,1-1-43 16,-3 17-65-16,-3 2-18 15,4 7-33-15,-4 4-15 16,4 5-24-16,2 0-11 16,2-7-18-16,5-7-11 15,5-10-152-15,0-5-290 0</inkml:trace>
  <inkml:trace contextRef="#ctx0" brushRef="#br0" timeOffset="15303.0591">15655 8973 384 0,'-6'-3'267'0,"-2"1"49"0,-7 3-71 15,-1 11-65-15,-2 1-17 16,-5 15-52-16,3 10-29 16,9 20-40-16,2 14-13 15,9 8-20-15,10 3-3 16,7-14-4-16,7-6 0 16,3-22-42-16,0-12-54 15,1-15-157-15</inkml:trace>
  <inkml:trace contextRef="#ctx0" brushRef="#br0" timeOffset="15561.3703">15739 9261 947 0,'8'1'383'0,"11"0"-237"0,11 3-49 0,18-1-40 31,6 0-19-31,4 3-22 0,-1 0-41 16</inkml:trace>
  <inkml:trace contextRef="#ctx0" brushRef="#br0" timeOffset="15796.8704">16170 9138 971 0,'5'5'412'0,"4"5"-209"16,14 9-122-16,6 4-9 15,9 5-20-15,-1 4-12 16,-1 4-21-16,-6 0-7 16,-5 1-22-16,-4-7-48 0,-6-7-159 15,-4-8-230-15</inkml:trace>
  <inkml:trace contextRef="#ctx0" brushRef="#br0" timeOffset="15987.87">16479 9135 747 0,'-13'4'453'15,"-13"3"-37"-15,-7 9-216 16,-5 8-54-16,-5 3-72 0,3 7-26 15,1 2-36-15,5-2-7 16,16 0-60-16,2-8-37 16,10-3-197-16</inkml:trace>
  <inkml:trace contextRef="#ctx0" brushRef="#br0" timeOffset="16256.3727">16410 8964 981 0,'19'3'412'0,"13"4"-228"0,8 10-67 15,2 5-13-15,-5 16-26 16,-12 6-15-16,-12 21-30 15,-5 8-13-15,-14 7-8 0,-5-9-5 16,-4-11-73-16,-5-14-76 16</inkml:trace>
  <inkml:trace contextRef="#ctx0" brushRef="#br0" timeOffset="16947.7685">17116 9305 521 0,'-1'-9'283'0,"-5"-9"-48"16,0 1-50-16,-8 2-43 15,-2 1-13-15,-5-1-24 16,-4 3-13-16,-5 7-32 16,4 5-16-16,0 9-31 15,1 6-14-15,6 7-17 0,3 3-6 16,13 9 0-16,4 0 2 15,13 2 7-15,7-6 3 16,9-11 8-16,1-8 2 16,4-12 5-16,-2-12 3 15,-8-14 3-15,-1-6 0 0,-3-13 0 16,-3-1 0 0,-6-7 0-16,-2-3 1 15,-10-2 0-15,-7 1 1 0,0 2 9 16,-2 9 14-16,1 12 22 15,4 9 3-15,-7 14-10 16,3 7-21-16,1 14-28 16,3 9-10-16,11 17-1 15,1 8 4-15,5 12 5 16,1 5 1-16,-2 10 0 16,2 2 0-16,-3-3 0 0,2-8-15 15,1-14-101 1,-4-11-92-16</inkml:trace>
  <inkml:trace contextRef="#ctx0" brushRef="#br0" timeOffset="17135.7309">17304 9149 880 0,'0'-2'469'0,"4"2"-108"15,8 4-160-15,10 13-119 16,4 6-23-1,9 4-15 1,1 1-11-16,-5 8-13 16,-5-1-5-16,-8 2-41 0,-5-3-67 15,1-12-167-15,-3-6-253 16</inkml:trace>
  <inkml:trace contextRef="#ctx0" brushRef="#br0" timeOffset="17311.3101">17584 9124 952 0,'-10'6'481'0,"-18"10"-147"0,6 9-110 15,-11 4-111-15,-3 5-37 0,2 5-45 16,-1-1-17-16,12-4-54 16,5-2-66-1,10-7-393-15</inkml:trace>
  <inkml:trace contextRef="#ctx0" brushRef="#br0" timeOffset="17717.6197">18070 9038 989 0,'-4'-2'454'16,"-3"7"-206"-16,7 10-92 16,-4 12-92-16,8 10-16 15,6 13-15-15,-4-3-9 0,11 6-8 16,-3-3-5-16,-2-14-34 15,-1-5-54-15,-5-16-181 16</inkml:trace>
  <inkml:trace contextRef="#ctx0" brushRef="#br0" timeOffset="17875.3574">17901 9228 660 0,'8'-3'409'0,"16"2"0"15,8 1-160-15,10 1-114 16,3 3-36-16,-1 0-52 0,2 2-18 16,-8-4-61-1,0 2-58-15</inkml:trace>
  <inkml:trace contextRef="#ctx0" brushRef="#br0" timeOffset="22143.2525">19062 8521 610 0,'-5'-13'306'0,"-14"-14"-74"15,1 5-27-15,-6 12-48 16,-1 9-30-16,1 17-60 0,-5 10-23 16,6 23-26-16,3 16-9 15,6 26-11-15,11 16-3 16,11 25-3-16,5-3 0 16,6 18 2-16,0-3 2 15,-6-8 2-15,-2-2 2 16,-11-30 1-16,0-11 2 0,-11-32 1 31,-2-14-1-31,-1-20 4 0,-8-13 2 16,3-12-1-16,2-3-14 15,3-17-113-15,6 0-132 0</inkml:trace>
  <inkml:trace contextRef="#ctx0" brushRef="#br0" timeOffset="25863.675">19295 9986 538 0,'-7'-3'292'0,"-12"-7"-53"15,-3 7-36-15,-3 1-53 16,-3 3-29-16,4 7-54 15,3 9-17-15,11 10-38 0,4 7-12 16,13 15-9-16,7-3-2 16,14-2 1-16,9-9 1 15,6-16 3-15,4-12 2 16,-5-19 7-16,-8-11 7 16,-14-16 34-16,-8-6 22 15,-20-7 43-15,-6 6 14 0,-12 2-14 16,-4 12-18-1,3 12-49-15,2 7-22 0,4 14-24 16,0-1-55 0,3 9-162-16,2 1-165 0</inkml:trace>
  <inkml:trace contextRef="#ctx0" brushRef="#br0" timeOffset="26125.2111">19366 9983 379 0,'4'-1'272'0,"3"3"6"16,-13 7-69-16,-9 6-21 15,-14 15-50-15,-7 2-31 16,2 3-45-16,1-2-22 15,15-13-54 1,4-5-73-16</inkml:trace>
  <inkml:trace contextRef="#ctx0" brushRef="#br0" timeOffset="26945.948">19252 8483 82 0,'9'3'67'0,"13"11"25"15,4-9-10-15,2-5 0 16,6-1 10-16,-8-13 31 16,2 2 14-16,-13-10 17 15,-9 0 3-15,-5 0-12 16,-6-1-2-16,-6 6-17 15,-5-1-19-15,-9 6-40 16,1 5-23-16,0 11-34 0,1 5-10 16,-1 8-8-1,0 9-2-15,7-2 1 16,5 5-1-16,12-3-2 16,4-9 0-16,11 1-1 0,7-6 2 15,4-7 4 1,6 1 3-16,-1-10 5 0,-1-8 3 0,-8-5 4 15,-5-2 2 1,-2-2 0-16,-11 2 0 16,3 2 1-16,-4 5-1 0,-10 6-4 15,2 4 2-15,-7 12 9 16,3 5 2 0,7 8 2-16,5 4-3 0,9-6-13 15,6 1 8-15,2-5-164 16</inkml:trace>
  <inkml:trace contextRef="#ctx0" brushRef="#br0" timeOffset="27649.4169">19892 8823 673 0,'-16'-4'327'15,"-19"2"-94"-15,-2 8-47 0,-9 17-39 16,4 14-29-16,2 17-58 15,9 5-20-15,14 17-28 16,9 0-9-16,17-1-5 16,6-5 1-16,12-14-3 15,1-10-13-15,7-22-105 16,4-4-56-16</inkml:trace>
  <inkml:trace contextRef="#ctx0" brushRef="#br0" timeOffset="28067.2489">20279 9074 838 0,'6'-3'401'0,"2"-3"-132"15,11 7-170-15,6 7-38 32,4 10-34-32,4 0-11 0,-1 12-12 0,0 2 1 15,-4 1-124-15,-2 0-72 16</inkml:trace>
  <inkml:trace contextRef="#ctx0" brushRef="#br0" timeOffset="28236.1196">20559 9043 831 0,'-17'9'425'0,"-12"5"-126"0,3 13-162 31,-1 1-39-31,2 7-54 16,-2 4-14-16,2-4-19 16,4-2-51-16,7-11-187 15</inkml:trace>
  <inkml:trace contextRef="#ctx0" brushRef="#br0" timeOffset="28471.893">20566 8799 694 0,'3'0'414'0,"10"3"-9"16,7 14-224-16,14 21-90 16,2 5-2-16,-1 15-1 15,-7 5-13-15,-17 12-29 16,-12 6-16-16,-17 0-8 15,-3-9-53-15,0-26-111 16,4-15-84-16</inkml:trace>
  <inkml:trace contextRef="#ctx0" brushRef="#br0" timeOffset="29163.3269">21304 9255 516 0,'2'-8'265'0,"4"-13"-63"0,-2-2-41 15,-7-4-25 1,-4-1-5-16,-12 1-11 16,-8 2-8-16,-10 3-33 0,-2 4-15 15,-6 12-29 1,3 5-15-16,6 11-18 0,4 11-10 16,14 7-15-1,3 4-1-15,13 4-2 0,4-1 4 16,11-1 9-16,10-2 3 15,9-9 7 1,4-6 3-16,8-14 1 0,2-10 3 16,4-18-1-16,0-10-3 15,-2-12-3-15,-11-11 2 16,-21-5 2-16,-5-3 7 16,-14-4 8-16,3-1 7 15,-3 9 32-15,-5 4 25 16,1 25 27-16,-5 14 1 15,-4 21-26-15,-2 10-25 16,3 11-33-16,0 8-9 16,12 14-11-16,2 6-2 0,5 10-5 15,7 7-2-15,0 3 1 16,8 0-1-16,-2-5-50 16,-7-11-66-16,4-19-237 15</inkml:trace>
  <inkml:trace contextRef="#ctx0" brushRef="#br0" timeOffset="29400.4955">21580 9060 1188 0,'0'0'497'16,"1"-1"-302"-16,5 4-70 15,-6-3-67-15,0 0-15 16,3 25-9-16,42 30-6 16,-25-27-16-16,0-2-17 15,3-5-154-15,1-4-108 0</inkml:trace>
  <inkml:trace contextRef="#ctx0" brushRef="#br0" timeOffset="29592.7059">21791 8998 758 0,'-6'2'394'0,"-11"4"-103"16,-6 0-46-16,-13 12-64 15,-3 5-34-15,-6 9-55 0,2 3-28 16,6 0-48-16,3-5-10 15,16-4-42-15,4-5-62 16</inkml:trace>
  <inkml:trace contextRef="#ctx0" brushRef="#br0" timeOffset="43475.0513">19895 9131 549 0,'-1'-3'316'0,"5"1"-37"16,1 4-43-16,-5-2-56 15,12 4-18-15,46 19-33 0,-27-10-26 16,3-1-46-16,-5 0-17 15,-1-8-65-15,1-5-118 16</inkml:trace>
  <inkml:trace contextRef="#ctx0" brushRef="#br0" timeOffset="46086.5977">22206 9036 815 0,'0'0'357'16,"9"2"-166"0,11-2-65-16,19-1-49 15,13 0-10-15,5-1-24 0,3 2-15 16,-7 6-14-16,-9-4-39 15,-7 3-164-15</inkml:trace>
  <inkml:trace contextRef="#ctx0" brushRef="#br0" timeOffset="46294.5363">22237 9151 731 0,'10'4'346'0,"8"-3"-135"0,15 4-67 15,6-4-10-15,7 1-47 0,4 3-28 32,-3 2-36-32,-3-2-19 0,-8 0-182 0</inkml:trace>
  <inkml:trace contextRef="#ctx0" brushRef="#br0" timeOffset="47704.2354">17102 11104 818 0,'-2'-2'408'0,"-2"1"-163"16,7 2-82 0,-3-1-33-16,2 0-54 0,28 7-18 15,55 8-26 1,-23-8-9-16,9-7-41 15,-4 0-82-15</inkml:trace>
  <inkml:trace contextRef="#ctx0" brushRef="#br0" timeOffset="48211.5545">17569 10805 1034 0,'3'0'444'16,"5"-1"-241"-16,9 7-62 0,17 19-68 16,9 3-15-16,11 13-25 15,0 5-10-15,-8-7-12 16,-7-2 7-16,-10-9-137 15,-2-8-97-15</inkml:trace>
  <inkml:trace contextRef="#ctx0" brushRef="#br0" timeOffset="48393.423">18007 10825 719 0,'-14'3'443'15,"-9"4"-9"-15,-8 10-240 16,-9 6-46-16,-8 8-70 16,0 1-26-16,4 3-40 15,4-3-29-15,17-6-138 16,7-4-367-16</inkml:trace>
  <inkml:trace contextRef="#ctx0" brushRef="#br0" timeOffset="48721.2534">17893 10508 862 0,'4'-8'471'0,"3"-11"-95"15,13 11-221 1,2 1-49-16,4 7-69 16,3 8-20-16,-11 8-5 0,-6 6 2 15,-12 3 0 1,-6 1 2-16,0 2-3 0,-6-1-4 0,11-6-3 31,1-4-1-31,9-12-3 0,7-4 0 0,10-4 0 16,1 1 0-1,8 1-51-15,2 4-107 16,-4 9-293 0</inkml:trace>
  <inkml:trace contextRef="#ctx0" brushRef="#br0" timeOffset="49023.7174">17609 11227 821 0,'1'-2'366'0,"14"4"-140"16,7 0-64-16,21 4-53 16,15-1-20-16,17 1-56 15,2-1-15-15,-8-3-26 16,-11 0-98-16</inkml:trace>
  <inkml:trace contextRef="#ctx0" brushRef="#br0" timeOffset="49415.7885">17707 11511 1037 0,'0'-5'409'15,"11"-7"-256"-15,6-5-54 0,17 5-44 16,11-2-5-16,6 3-26 16,1 9-13-16,-9 5-9 15,-11 6 1-15,-20 12 6 16,-12 3 4-16,-20 9 5 16,-12 3-1-16,-9 7-3 15,-1-3-4-15,-1-3-2 0,6-4-4 16,8-15-25-1,7-8-1-15,17-10-8 0,5-3 0 16,12-4 20-16,8 0 7 16,12 1 10-1,6 3 7-15,6 3 4 0,0 0-4 16,-7 3-7 0,-6 0 23-16</inkml:trace>
  <inkml:trace contextRef="#ctx0" brushRef="#br0" timeOffset="49987.119">18538 10541 675 0,'-3'4'318'16,"-9"11"-103"-16,6 15-53 15,-1 24-37-15,4 23-12 16,6 29-31-16,-6 11-11 16,6 23-35-16,2-4-6 15,-3-14-8-15,3-9-11 0,0-23 2 16,-5-13 0-16,2-12-3 15,-1-9 3 1,-1-18-3-16,-1-10 0 0,1-12-62 16,0-8-95-16</inkml:trace>
  <inkml:trace contextRef="#ctx0" brushRef="#br0" timeOffset="50371.0319">18547 12006 1045 0,'2'0'455'0,"1"1"-225"0,11 3-141 16,6-8-29-16,13 4-37 0,9 4-17 15,4-9-160-15,0 5-323 16</inkml:trace>
  <inkml:trace contextRef="#ctx0" brushRef="#br0" timeOffset="50814.4781">19039 12019 761 0,'2'-3'334'0,"4"-7"-160"16,2 1-31-16,-3-6-48 16,-4-3-15-16,1 6-27 15,-4-4-2-15,-5 0 10 16,-1 1 0-16,-5 1-3 0,-4 1-7 15,-1 8-21-15,-2 4-12 0,-2 8-18 16,0 7-3 0,1 10-8-16,6 3 2 15,7-1 2-15,8 1 1 16,15-5 1-16,1-4 0 16,10-4 1-16,-1-7 2 15,-3-7 3-15,2-5 2 0,-8-12 1 16,-1 1-1-1,-1-8 2-15,-6-2 3 0,-2 5 5 16,-5 3 9-16,-2 9 27 16,0 5 3-16,-2 8 4 15,3 7-3-15,3 10-28 16,1-1-5-16,8 6-12 16,6 1-7-16,6-4-4 15,1 2-40-15,4-9-157 16,-5-8-95-16</inkml:trace>
  <inkml:trace contextRef="#ctx0" brushRef="#br0" timeOffset="51346.3304">18876 10566 610 0,'-11'-2'303'0,"-15"2"-87"16,1 2-68-16,3 12-75 0,4 7-19 15,13 12-34 1,6 6-1-16,20 3-3 0,8-2-2 0,15-10 0 15,-1-7 1-15,2-12 8 32,-5-11 7-32,-12-15 37 0,-6-7 18 15,-13-12 36-15,-6-3 12 0,-14-2-17 32,0 5-21-32,-14 7-45 0,-5 7-20 15,1 8-29-15,-5 1-6 16,12 6-76-16,9 1-62 15,8 8-196-15,5-4-219 16</inkml:trace>
  <inkml:trace contextRef="#ctx0" brushRef="#br0" timeOffset="51514.0124">18992 10598 488 0,'-3'-4'314'15,"2"-1"-35"-15,2 6-76 16,-2-1-25-16,0 0-21 0,-8 19-3 15,-30 44-34-15,10-32-20 0,2 4-46 32,3-4-17-32,11-11-27 0,9-1-27 0,5-8-157 31</inkml:trace>
  <inkml:trace contextRef="#ctx0" brushRef="#br0" timeOffset="52110.5223">19633 10990 581 0,'-3'-2'373'16,"-5"-7"-5"-16,5 11-103 16,-2 13-102-16,-3 1-45 0,3 15-55 15,1 3-16-15,4 5-23 16,6 8-7-16,0-4-12 15,8-2-3-15,-3-9-52 16,-1-9-50-16,-1-11-186 16</inkml:trace>
  <inkml:trace contextRef="#ctx0" brushRef="#br0" timeOffset="52340.2034">19480 11154 918 0,'0'-6'400'16,"13"-1"-197"-1,2 0-49-15,17-1-56 16,16 3-12-16,9-1-32 0,8 0-13 16,-10 3-21-1,-4 3-8-15,-19 0-72 0,-10-2-85 16</inkml:trace>
  <inkml:trace contextRef="#ctx0" brushRef="#br0" timeOffset="53170.164">20488 10348 536 0,'-12'14'300'15,"-20"27"-56"-15,-5 15-53 16,-5 33-65-16,-5 20-21 16,8 34-31-16,8 18-15 15,24 22-32-15,11-4-10 16,34-16-13-16,12-17-2 16,12-36-1-16,10-18 0 15,-3-34-179-15</inkml:trace>
  <inkml:trace contextRef="#ctx0" brushRef="#br0" timeOffset="53450.7175">20528 11190 807 0,'5'0'398'0,"0"0"-95"16,14-6-164-16,10 3-34 0,10-3-35 15,11 0-30 1,-1 4-50-16,-1-3-75 0</inkml:trace>
  <inkml:trace contextRef="#ctx0" brushRef="#br0" timeOffset="53709.2907">20983 10779 1024 0,'2'5'421'15,"13"10"-239"1,14 10-76-16,11 13-46 0,15 3-6 16,3 0-19-16,-8-5-10 0,-9-6-13 15,-9-5-7 1,-9-6-127-16,-2-5-105 0</inkml:trace>
  <inkml:trace contextRef="#ctx0" brushRef="#br0" timeOffset="53872.6807">21388 10807 838 0,'-7'-5'414'0,"-11"2"-147"15,-4 3-58 1,-8 9-90-16,-4 6-31 15,-5 15-41-15,-2 4-17 0,-3 2-19 16,6 4 0-16,4-6-108 16,5-2-103-16</inkml:trace>
  <inkml:trace contextRef="#ctx0" brushRef="#br0" timeOffset="54170.0843">21251 10534 918 0,'4'-12'441'0,"8"-10"-168"16,8 6-69-16,4 6-109 15,1 4-37-15,2 11-47 16,-6 4-8-16,-5 10-2 15,-8 0 1-15,-15 6 1 16,-6 3 1-16,-7-2 4 0,5 1 0 16,10-9-2-16,7-4-1 15,16-8-1-15,6-5-1 16,7 0 1-16,2-1-2 16,2 8-70-16,-5 4-92 15</inkml:trace>
  <inkml:trace contextRef="#ctx0" brushRef="#br0" timeOffset="54491.1196">20996 11238 837 0,'3'0'368'15,"13"-1"-155"-15,9 0-67 16,24-1-51-16,8 2-12 0,12 1-39 15,-1 2-18 1,-8 2-14-16,-8-2-21 16,-18 1-203-16</inkml:trace>
  <inkml:trace contextRef="#ctx0" brushRef="#br0" timeOffset="54872.41">21078 11525 722 0,'8'-6'326'15,"5"-6"-115"-15,11 0-93 16,10 1-13-16,5 5-14 15,1 4-16-15,-1 11-20 0,-4 10 11 0,-17 9 16 32,-12 7-2-32,-13 6-23 0,-15 1-18 15,-9 2-21-15,-2-6-4 0,-1-11-3 32,7-8-2-32,11-14-13 15,5-5-15-15,11-8-17 16,4 0-4-16,11-1 8 15,4-2 11-15,9 3 13 0,3 1 4 0,0 1 0 16,5 2 2-16,-2 2 29 31,1 0-96-31</inkml:trace>
  <inkml:trace contextRef="#ctx0" brushRef="#br0" timeOffset="55351.1131">21689 10331 909 0,'8'2'410'15,"11"9"-177"1,5 27-115-16,7 18-31 0,4 35-20 16,2 14-12-16,-14 29-24 15,-11 1-9 1,-14 18-9-16,-13 5-4 0,-8-15-3 16,-6 0-1-16,-3-30-1 15,1-15 1-15,5-24-3 16,7-14-9-16,8-25-128 15,3-12-357-15</inkml:trace>
  <inkml:trace contextRef="#ctx0" brushRef="#br0" timeOffset="55925.8025">22223 10320 580 0,'0'-16'301'0,"0"-12"-83"16,3 14-34-16,0 8-23 15,-3 19-33-15,-3 17-17 16,1 40-43-16,4 26-1 15,10 50-10-15,2 20-15 16,8 22-16 0,-5 8-7-16,-1-19-11 0,-3-5 0 0,-5-33 0 15,2-21 1-15,-3-28-2 16,-4-25 1-16,0-23-29 16,-2-9-51-1,-1-23-347-15</inkml:trace>
  <inkml:trace contextRef="#ctx0" brushRef="#br0" timeOffset="56805.2059">22695 12143 392 0,'3'-4'281'0,"4"-8"40"15,-2-1-121-15,0 1-84 16,0-2-25-16,-3-2-26 16,1 1-8-16,-7-3-12 15,-1 2-8-15,-7 6-10 16,-6 0-4-16,-7 6-3 16,-4 9-2-16,-2 7 7 15,4 4 2-15,5 9-1 16,5-2 0-16,12 7-8 15,2 2-3-15,15 1-3 16,6-1-1-16,10-14-1 16,5-5 1-16,6-18 14 0,-5-10 11 15,-4-13 17-15,-6-8 5 16,-12-4-7-16,-3 3-12 16,-11 2-33-1,-4 11-57-15,-11-1-395 0</inkml:trace>
  <inkml:trace contextRef="#ctx0" brushRef="#br0" timeOffset="57621.4898">22509 10374 332 0,'11'3'205'16,"16"2"-11"-16,-4-7-16 15,2-4-39-15,1-5-14 16,-3-6-18-16,-4 1-4 0,-4-4-8 15,-5-1-8 1,-9 1-14-16,-4-1-8 0,-10 1-10 16,-5-1-5-16,-5 7-9 15,-2 1-7-15,-2 7-22 16,2 8-9-16,-3 8-11 16,4 6-4-16,5 7-2 15,-1 1 1-15,13 3 1 16,6-1 0-16,6-2 5 15,10-2 2-15,5-10 5 16,1-5 3-16,3-10 3 16,-2-1 0-16,-3-4 1 15,-2-2 0-15,-2 0 1 16,-5-4 0-16,-1 0-1 16,-4 1 0-16,-5 7-6 15,0 6-2-15,-3 10 2 0,-1 10 0 16,4 9 4-1,5 4 2-15,10-2-6 0,9-1 0 16,6-10-32-16,-1-5-98 16</inkml:trace>
  <inkml:trace contextRef="#ctx0" brushRef="#br0" timeOffset="60083.9384">23006 11041 510 0,'0'-2'331'16,"4"4"-26"-16,8-2-92 16,6 3-37-16,9 1-69 15,5-4-31-15,9-1-47 0,1-2-12 16,5 7-30-16,-6-4-51 15,-9 5-155 1</inkml:trace>
  <inkml:trace contextRef="#ctx0" brushRef="#br0" timeOffset="60305.8719">23020 11172 653 0,'5'0'319'0,"15"2"-92"16,8 1-49-16,16-4-42 15,9 1-30-15,-2-1-54 16,1-2-18-16,-14 3-18 16,-8-3-7-16,-11-2-125 15,-7 2-176-15</inkml:trace>
  <inkml:trace contextRef="#ctx1" brushRef="#br0">24325 19044 0,'0'0'0,"0"0"0,0 0 0</inkml:trace>
  <inkml:trace contextRef="#ctx0" brushRef="#br0" timeOffset="69126.736">16799 12516 819 0,'-22'15'405'0,"-17"6"-157"15,-7 35-82-15,1 16-35 16,11 40-51-16,5 10-20 0,27 14-32 15,7 6-8-15,28-20-12 16,13-4-3-16,19-29 6 16,10-21-41-16,4-25-118 15</inkml:trace>
  <inkml:trace contextRef="#ctx0" brushRef="#br0" timeOffset="69579.3074">16944 13142 562 0,'-2'-2'329'16,"1"0"-40"-16,2 2-68 16,-1 0-61-16,22 0-30 0,49 0-45 15,-16 0-18-15,7 1-34 16,-7-2-33-16,0 8-163 31</inkml:trace>
  <inkml:trace contextRef="#ctx0" brushRef="#br0" timeOffset="69969.4276">17545 12966 679 0,'-14'7'305'0,"-8"4"-140"0,2 11-93 15,3 1-21-15,15 13-31 16,2 1-13-16,14 9-7 15,4 2 0-15,3-6 0 16,3 0 6-16,0-16 14 16,5-7 8-16,3-20 15 15,3-13 10-15,-2-17 18 16,-4-8 12-16,-12-8 17 16,-7-1 3-16,-13 5-12 15,-7 2-10-15,-15 13-31 16,-5 2-15-16,-6 3-22 15,2 6-13-15,10 4-77 16,8 6-51-16,5 3-162 16</inkml:trace>
  <inkml:trace contextRef="#ctx0" brushRef="#br0" timeOffset="70176.7368">17691 13014 719 0,'-9'5'402'16,"-7"3"-60"0,-13 9-162-16,-3 2-42 0,-4 4-55 15,4 5-29-15,10-2-38 16,7 1 3-16,8-6-147 16,6-5-357-16</inkml:trace>
  <inkml:trace contextRef="#ctx0" brushRef="#br0" timeOffset="70654.9654">18153 12928 868 0,'-1'1'409'0,"-1"1"-192"0,-5 7-59 0,5 13-76 31,2 10-23-31,5 14-3 0,6 4-6 0,0 2-15 16,-3-5-7-16,2-7-20 16,0-8-42-16,0-14-169 15,-4-8-293 1</inkml:trace>
  <inkml:trace contextRef="#ctx0" brushRef="#br0" timeOffset="70789.8187">18060 13115 893 0,'7'-1'391'0,"13"-4"-185"0,10 3-61 16,19 1-58-16,2 1-25 16,1-1-32-16,-6 1-87 15</inkml:trace>
  <inkml:trace contextRef="#ctx0" brushRef="#br0" timeOffset="71474.238">18854 12677 692 0,'-7'0'358'0,"-14"6"-93"15,-3 5-72-15,-7 15-88 16,0 8-27 0,9 23-39-16,4 5-9 0,17 6-11 15,5-1-7 1,14-14-4-1,6-9 0-15,6-13-36 16,0-8-54-16,4-10-146 0</inkml:trace>
  <inkml:trace contextRef="#ctx0" brushRef="#br0" timeOffset="71662.9336">18947 12971 684 0,'-2'-4'337'0,"5"-1"-101"16,6 5-62-16,11 0-72 15,4 3-21-15,3 2-40 16,0-1-16-16,-2 0-24 16,1-1-53-16,-1 2-316 15</inkml:trace>
  <inkml:trace contextRef="#ctx0" brushRef="#br0" timeOffset="72116.4799">19345 13064 584 0,'6'-3'271'16,"2"-10"-109"-16,2-3-29 16,2 6-37-16,-5-8-8 15,-1 5-5-15,0-2 2 16,-9-3 0-16,-2 1-4 0,-6-1-13 16,-5 1-13-16,-5 6-26 15,-4 2-12-15,-3 14-21 16,2 5-8-16,3 8-5 15,3 5-2-15,11 1 1 16,5 4 0-16,13-3 6 0,5 2 4 16,10-10 8-16,1-5 2 15,0-12 2-15,2 0-1 16,-3-7-7-16,-3-4-4 16,-4 4 1-1,-4-11 1-15,-4 3 6 16,-7 0 11-16,1 7 16 15,-1 7 1-15,-2 4 0 16,6 8-7-16,2 1-18 0,-3 0 0 0,2 2-33 16,3-2-57-16,-3-4-369 15</inkml:trace>
  <inkml:trace contextRef="#ctx0" brushRef="#br0" timeOffset="72369.2899">19503 12737 1155 0,'0'2'456'0,"5"13"-286"16,7 11-65-16,4 15-32 16,3 13-5-16,-7 0-17 15,-3 3-8-15,-9-5-16 0,-14-8-7 16,3-1-12-1,-7-2-7-15,5-8-107 16,9-6-89-16</inkml:trace>
  <inkml:trace contextRef="#ctx0" brushRef="#br0" timeOffset="72687.4789">19681 12550 1006 0,'1'-6'444'15,"5"3"-224"-15,4-4-60 0,8 7-82 16,-2 7-26-16,-5 2-31 0,-5 5-5 15,-15 8 0 1,-5 0 0 0,-8 2-4-16,4 0-2 0,7-9-6 0,11-1-2 0,19-7-1 31,8-4-1-31,13 0-1 16,3-1-16-16,1 3-44 15,-5 3-44-15,-10 1-135 16,-3-1-257-16</inkml:trace>
  <inkml:trace contextRef="#ctx0" brushRef="#br0" timeOffset="73132.7367">18789 13342 727 0,'22'-3'386'0,"18"-4"-88"16,26 2-133-16,12 1-11 15,19 1-37-15,2 3-22 16,1 5-37-16,-12 2-20 16,-20 2-45-1,-19-2-47-15,-17-7-151 16</inkml:trace>
  <inkml:trace contextRef="#ctx0" brushRef="#br0" timeOffset="73549.545">19066 13567 816 0,'11'-7'320'15,"11"-14"-173"1,7 10-26-16,4 0-10 16,3 4-14-16,-1 18-58 15,-7-2-17-15,-17 15 5 16,-15 12-3-16,-26 2 1 16,-8 8 0-16,-7-1-11 15,0-5-4-15,14-7 0 16,3-9 2-16,13-16-22 15,10-8-8-15,6-14-12 0,10-4-5 16,19-3 28 0,3 1 15-16,10 4 30 15,6 6 12-15,-4 9 13 16,0 4 0-16,-2 13 7 0,-8-1-6 16,-11 1-14-1,-4-3-23-15,-12-7-153 16</inkml:trace>
  <inkml:trace contextRef="#ctx0" brushRef="#br0" timeOffset="74219.5954">20095 12737 842 0,'8'23'364'16,"18"45"-179"-16,7 15-18 16,5 22-37-16,-5 7-18 15,-24 4-39-15,-10 4-17 16,-26-6-26 0,-9-8-4-16,-2-23-8 0,2-15 0 15,13-22 3-15,6-10 0 0,4-19 2 16,6-6-24-16,1-12-52 15,-2-4-40-15,8-6-167 16</inkml:trace>
  <inkml:trace contextRef="#ctx0" brushRef="#br0" timeOffset="75042.5603">20789 13098 612 0,'-1'-6'348'0,"-3"-6"-41"15,2 6-55-15,0 2-103 0,2 9-46 16,1 18-68 0,3 10-33-16,2 21-6 15,-1 10 5-15,-5 8 4 0,0-5 4 0,-3-13-47 16,2-9-48 0,2-25-255-1</inkml:trace>
  <inkml:trace contextRef="#ctx0" brushRef="#br0" timeOffset="75220.2689">20619 13298 919 0,'0'-1'371'16,"11"1"-223"-16,6 0-14 15,21 1-27-15,8 0 1 16,12-1-28-16,1-1-18 15,-11-2-28-15,-6 1-42 16</inkml:trace>
  <inkml:trace contextRef="#ctx0" brushRef="#br0" timeOffset="75758.7691">21489 12565 653 0,'-14'10'292'16,"-20"22"-133"-1,-1 15-45-15,-9 35-44 16,0 19-11-16,11 26-21 15,4 9-7-15,24 12-1 16,18-9-2-16,27-16 1 0,7-11 0 0,11-33-5 31,-3-12 5-31,-5-20-96 0,0-8-103 0</inkml:trace>
  <inkml:trace contextRef="#ctx0" brushRef="#br0" timeOffset="76925.9171">21547 13213 143 0,'-1'-2'107'0,"-2"-2"50"16,1 2 1-16,2 2 11 16,0 0 3-16,0 0-37 15,0 0-17-15,0 0-41 0,0-1-18 16,21 0-26-16,46 1-11 16,-17 1-11-16,2 2-2 15,-4-2-125-15</inkml:trace>
  <inkml:trace contextRef="#ctx0" brushRef="#br0" timeOffset="77481.0709">22155 13054 402 0,'7'-6'273'0,"3"-5"-15"15,3-9-83-15,0 3-32 16,-2-7-36-16,-2-2-12 16,-5 5-11-16,-4-3-6 15,-13 5-15-15,-6 5-6 16,-14 5-14-16,-5 6-10 0,-4 10-18 16,4 9-9-1,4 2-13-15,13 10-6 16,11 6-4-16,4-2-1 0,12 0 3 15,0-7 5-15,12-7 7 16,8-4 3 0,8-3 3-16,2-6-10 0,1-12-28 15,-4-7-9-15,-9-6-3 0,-4-1 12 16,-11 2 29 0,-4 7 6-16,-5 5 36 15,-4 6 11-15,-2 8 11 16,-1 2 2-16,4 11-35 15,3 1-12-15,10 0-13 16,3 3 6-16,9-9-67 16,1 0-89-16</inkml:trace>
  <inkml:trace contextRef="#ctx0" brushRef="#br0" timeOffset="77794.7797">22260 12626 868 0,'3'-7'400'16,"4"-7"-156"-16,5 3-57 16,9 7-61-16,-2 6-27 15,4 7-53-15,-2 6-14 0,-13-2-15 16,-3 2-1-1,-5 6 3-15,-10-3 1 0,4-2-6 16,3-2-6-16,4-10-4 16,14-1-2-16,10-5-5 15,0 1-15-15,8 2-76 16,-4 4-57-16,-7 9-321 16</inkml:trace>
  <inkml:trace contextRef="#ctx0" brushRef="#br0" timeOffset="78172.1504">21927 13240 679 0,'-3'0'343'0,"-2"2"-107"15,5 2-67-15,0-4-58 16,0 0-14-16,24 7-12 16,49 7-6-16,-22-14-21 31,-24 0-14-31,-1 0-21 0,76 0-6 0,-10-2-100 16,-4-3-71-16</inkml:trace>
  <inkml:trace contextRef="#ctx0" brushRef="#br0" timeOffset="78612.3615">22022 13490 885 0,'0'-4'372'16,"6"-7"-201"-16,1-5-27 0,14 5-32 15,2-1-16 1,3 5-35-16,8 7-9 0,0 7-18 16,2 12-5-16,-9 2-4 15,-11 3 1-15,-12 0 9 16,-9-5 2-16,-11 5-2 0,-10-2-7 15,-8-4-11 1,-2-5-3-16,1-5-5 16,8-1 0-16,5-9-33 15,6 2-19-15,9-6-25 16,1-7-2-16,7 11 22 16,6-5 16-16,3 2 14 15,4 5 3-15,3 3 4 16,4 2 4-16,1 6 20 15,5-1 8-15,3 1 4 16,-3-1 0-16,4-4-9 16,2-4-11-16,-6-4-259 15</inkml:trace>
  <inkml:trace contextRef="#ctx0" brushRef="#br0" timeOffset="79651.7714">22677 13219 465 0,'-4'0'274'0,"-1"1"-12"15,3-1-56-15,2-1-44 16,0 0-18-16,24-2-26 15,46-2-15-15,-18 1-35 16,1 1-16-16,-8-3-29 16,-2 1-7-16,-11 1-34 15,-2 0-46-15,-9 3-119 16,-7-1-119-16</inkml:trace>
  <inkml:trace contextRef="#ctx0" brushRef="#br0" timeOffset="79898.0521">22828 13017 753 0,'1'0'334'0,"-1"-1"-159"15,0 2-42 1,-1-1-50-16,0 0-25 0,-1 24-29 15,-2 40-1 1,15-16-1-16,-5 5 1 0,3 7-3 16,-4-3-5-16,-1-14-4 15,4-7-1-15,-2-17-38 16,2-9-63-16</inkml:trace>
  <inkml:trace contextRef="#ctx0" brushRef="#br0" timeOffset="80407.9444">23442 13048 652 0,'-10'-3'384'0,"-16"-8"-51"15,10 10-181-15,-6 1-49 0,5 9-68 16,0 2-20-16,0 7-21 0,8 8-4 16,3 5-4-1,6 9 2-15,10-1 4 16,7 3 3-16,-6-8 5 16,15-5 5-16,0-10 5 15,1-10 2-15,14-16 7 16,-3-7 3-16,-6-12 1 15,-3-6 37-15,-15-3 45 16,-12-2 14-16,-9 1 20 16,-9 5-34-16,-8 4-50 15,1 8-19-15,-1 6-28 16,2 2-11-16,3 7-104 16,2 2-61-16</inkml:trace>
  <inkml:trace contextRef="#ctx0" brushRef="#br0" timeOffset="80631.5303">23500 13101 630 0,'-8'-1'367'16,"-8"-5"-31"-16,-1 16-179 15,-3 0-28-15,-5 9-40 16,2 7-16-16,2-1-38 16,4 2-11-16,6-4-30 15,3-1-57-15</inkml:trace>
  <inkml:trace contextRef="#ctx0" brushRef="#br0" timeOffset="81181.7411">23601 12475 619 0,'17'12'328'15,"15"8"-61"-15,17 30-102 16,1 18 6-16,1 46-21 16,-10 14 1-16,-28 22-27 15,-6 8-17-15,-19-12-32 0,-7-4-29 16,-5-25-30-16,-5-18-7 16,-3-28 4-16,0-11-41 15,0-21-120-15,4-12-78 16</inkml:trace>
  <inkml:trace contextRef="#ctx0" brushRef="#br0" timeOffset="194079.0559">24040 13092 550 0,'7'-1'305'15,"11"-3"-35"-15,9 1-60 0,12 4-63 16,8 5-34 0,-3-3-61-16,-1 4-19 0,-10-2-17 15,-5-5-4-15,-3 3-48 16,-3-3-62-16,-5-1-188 15</inkml:trace>
  <inkml:trace contextRef="#ctx0" brushRef="#br0" timeOffset="194331.584">24076 13185 435 0,'-5'2'247'16,"-2"3"-34"0,5 1-44-16,12-1-49 15,11 2-16-15,19-4-29 16,12 2-1-16,1-5-7 16,-3 0-13-16,-13-4-8 15,-8 0-8-15,-9 2-15 0,-6 0-3 0,-5 2-27 31,-3 2-81-31</inkml:trace>
  <inkml:trace contextRef="#ctx0" brushRef="#br0" timeOffset="196600.1833">17517 14661 495 0,'-3'-7'239'15,"-11"-11"-74"-15,-2 0-16 16,-9 3-14-16,-2 0-11 16,-7 12-22-16,1 2-14 15,-2 10-28-15,3 9-16 0,9 15-29 16,8 9-8-16,15 7-7 16,10-2 0-16,16-7 2 15,5-7 3-15,14-18 2 16,-1-8 1-16,-6-17 8 15,-5-7 3-15,-15-8 4 16,0-4 2-16,-12-1-3 16,-2 0 13-16,-6 6 14 15,-6 3 8-15,0 8 16 16,-2 9-12-16,6 6-18 16,0 6-13-16,9 7-21 15,4 1-4-15,10 6-2 16,4-1 0-16,1 5-1 15,2 1 2-15,-1-2 10 0,-6-2-48 16,-6-9-141 0,-5-8-109-16</inkml:trace>
  <inkml:trace contextRef="#ctx0" brushRef="#br0" timeOffset="196868.4877">17579 14324 925 0,'-1'-10'427'0,"1"-11"-183"16,1 2-62-16,18 6-86 15,5 5-32-15,11 9-46 16,7 8-8-16,-11 11-2 16,-8 6 0-16,-23 15 4 15,-10 3 1-15,-8-1-1 16,3 0-1-16,10-14-6 15,8-7-3-15,24-12-2 16,10-6 0-16,15-4-1 0,5 0-58 16,-5 0-199-1</inkml:trace>
  <inkml:trace contextRef="#ctx0" brushRef="#br0" timeOffset="197184.9088">17141 15104 772 0,'6'1'369'0,"14"-1"-98"15,15-1-82-15,30 0-56 16,13-4-25-16,14 4-61 0,1-1-19 0,-2-3-17 16,-7 4-24-16,-9 0-187 15,-9-2-276 1</inkml:trace>
  <inkml:trace contextRef="#ctx0" brushRef="#br0" timeOffset="197543.3092">17373 15361 879 0,'-1'-2'366'16,"3"-4"-192"-16,11-3-49 16,19-3-37-16,8 3-18 15,10 4-40-15,2 4-17 16,-8 8-8-16,-7 3-2 0,-22 15 5 16,-15 7 3-16,-21 12 4 15,-9-3 2-15,-7 3-2 16,1-7 0-16,0-11-4 15,4-1 0-15,10-14-2 16,7-3-3-16,16-8-8 16,13-1 0-16,13-1-4 15,6-2 4-15,4 4 3 16,0 5 0-16,-1-4 0 16,-1 1-13-16,8-1-179 15</inkml:trace>
  <inkml:trace contextRef="#ctx0" brushRef="#br0" timeOffset="198857.4085">18329 14819 661 0,'0'-1'316'0,"0"3"-122"0,1 6-57 16,1 19-51-16,4 10-12 15,3 13-13-15,-1 6-11 16,-1-3-21-16,0-5-6 15,0-11-7-15,1-6 4 0,0-16-104 16,-1-7-80-16</inkml:trace>
  <inkml:trace contextRef="#ctx0" brushRef="#br0" timeOffset="199010.5182">18193 14991 751 0,'-5'3'356'0,"-1"4"-119"15,7 4-57-15,20-2-38 16,11-2-14-16,25-3-41 16,9 1-22-16,-4-3-40 15,-1 0 2-15,-21-5-167 0</inkml:trace>
  <inkml:trace contextRef="#ctx0" brushRef="#br0" timeOffset="199531.1672">19139 14331 728 0,'-22'21'305'15,"-16"19"-160"-15,-1 27-86 16,6 21-16-16,9 29-17 15,14 16-8-15,17 13 0 16,9 0 10-16,21-11 10 16,3-15 0-1,13-28-7-15,3-14-8 16,1-35-41-16,0-14-51 0</inkml:trace>
  <inkml:trace contextRef="#ctx0" brushRef="#br0" timeOffset="199775.1725">19305 14975 965 0,'17'1'388'0,"23"1"-252"16,10 4-36-16,9-2-43 15,1 2-19-15,-2-8-47 16,-5 0-79-16</inkml:trace>
  <inkml:trace contextRef="#ctx0" brushRef="#br0" timeOffset="200322.0078">20057 14871 628 0,'8'-8'287'0,"5"-12"-108"15,2-2-15-15,-3-2-12 0,-4-2-8 16,-3 0-27-16,-5-3-16 16,-7 2-33-16,-9-3-16 15,-6 4-30 1,-2 9-10-16,-4 7-21 0,3 9-7 15,-3 12-12 1,-2 5-5-16,10 16-2 16,8 2 1-16,12 5 13 15,7 1 7-15,11-7 12 0,5-4 5 16,7-14 5 0,1-9 2-16,0-10 6 0,-1-8-3 15,-2-6-5-15,0-4-2 16,-10-2-3-16,-5-4 4 0,-12 0 5 15,-4 3 0 1,-7 9 3-16,0 7 0 0,1 11 1 16,2 5-1-1,3 7-7-15,4 2-6 16,6 5-4-16,7-1 1 0,6 8 1 16,3-1 0-16,3-4 3 15,-2 1-1-15,-4-16-48 0,2-6-62 31</inkml:trace>
  <inkml:trace contextRef="#ctx0" brushRef="#br0" timeOffset="200577.2573">20176 14313 733 0,'1'-16'327'0,"4"-20"-150"15,7 8-36-15,12 9-35 16,6 5-14-16,12 14-21 16,1 6-13-16,-9 13-17 15,-11 4 2-15,-30 8-5 16,-11 4-7-16,-10 5-12 16,3 1-6-16,19-10-9 0,9-1-3 15,21-15 0 1,11-4-16-16,5 1-114 0,7-1-83 15</inkml:trace>
  <inkml:trace contextRef="#ctx0" brushRef="#br0" timeOffset="200888.43">19938 15066 628 0,'1'1'333'0,"-2"-1"-93"16,10 6-61-16,9 1-20 15,8-5-40-15,13 2-19 16,18-4-44-16,10-4-15 16,8 0-18-16,1 1 0 0,-12 1-168 15,-10-2-224 1</inkml:trace>
  <inkml:trace contextRef="#ctx0" brushRef="#br0" timeOffset="201241.3327">19969 15353 765 0,'7'-8'309'0,"14"-8"-169"16,13-1-39-16,15 4-10 15,3 4-3-15,1 12-23 16,-9 5-20-16,-23 16-12 0,-15 7-1 16,-31 14-4-1,-14 5 2-15,-13-1-10 16,1-4-5-16,10-12-1 16,11-7-2-16,16-17-2 0,5-4-4 15,20-7-8 1,6-8 0-16,18 1 3 15,6-2 8-15,7 5 8 16,-1 4 0-16,-6 5-5 0,-5 7 12 16,-12-2-154-1</inkml:trace>
  <inkml:trace contextRef="#ctx0" brushRef="#br0" timeOffset="201702.8844">20670 14384 754 0,'2'-3'397'16,"4"2"-108"-16,7 9-77 16,12 39-78-1,-12-24-30-15,0 1-35 0,40 93-13 16,2 45-28-16,-8 10-8 16,-47-39-7-16,-14-4 0 15,-19-19 0-15,-3-8 1 0,5-26 17 16,9-15-59-1,13-23-178-15</inkml:trace>
  <inkml:trace contextRef="#ctx0" brushRef="#br0" timeOffset="202033.0913">21298 14982 941 0,'0'-4'394'16,"7"-1"-214"-16,11 3-65 0,16 1-46 16,10-1-14-1,9-6-26-15,4-2-8 16,-4 2-5-16,-7-2-51 16,-15 4-186-16</inkml:trace>
  <inkml:trace contextRef="#ctx0" brushRef="#br0" timeOffset="202187.5836">21336 15145 971 0,'19'-1'424'16,"13"-4"-202"-16,11 2-116 15,8 3-15-15,5 0-38 16,3 2-4-16,7-1-179 15</inkml:trace>
  <inkml:trace contextRef="#ctx0" brushRef="#br0" timeOffset="202693.1774">22440 14689 780 0,'-12'-4'339'0,"-19"1"-167"15,-7 5-30-15,-12 13-43 16,-5 6-20-16,1 20-43 16,6 11-11-16,21 21-10 0,17 4-1 15,30-4 15-15,17-5 9 16,27-22 11-16,4-13-2 15,14-20-11 1,-1-15-4-16,-3-21 0 16,-3-10 3-16,-26-9 15 15,-14-6 18-15,-34-6 9 16,-17-2-4-16,-31 0-20 0,-7 7-26 0,-1 14-25 16,6 10-5-1,15 11-75-15,9 6-60 0,11 8-281 16</inkml:trace>
  <inkml:trace contextRef="#ctx0" brushRef="#br0" timeOffset="202889.1935">22597 14776 762 0,'-12'1'408'15,"-8"6"-107"-15,-19 18-104 16,-8 11-22-16,-14 20-55 15,-5 5-25-15,-3 2-46 16,4-4-16-16,20-14-24 16,15-7-1-16,33-15-156 15,14-6-353-15</inkml:trace>
  <inkml:trace contextRef="#ctx0" brushRef="#br0" timeOffset="203613.9956">23527 14277 671 0,'-5'12'342'15,"-4"7"-59"-15,7 32-209 0,2 12-23 16,10 15-11-16,5 5-1 0,6 0-9 16,5 0-3-1,2-6-9-15,-1-11-3 16,-4-21 3-16,-5-18 3 16,-8-15 9-16,-1-9 2 15,-7-12 1-15,-1-8-1 0,2-19-9 16,3-9-5-1,1-16-6-15,6-6-2 16,3-9-4-16,2-1-2 0,5 3-2 16,-3 6 0-16,-6 17 2 15,-5 13 11-15,-8 22 13 16,-1 8-1-16,-3 8-4 16,-3 2-10-16,-4 4-11 15,-5 0 1-15,-6-3 4 16,-8-2 2-16,-4-2-1 15,-7-1-2-15,6 2-6 16,5 7-33-16,8 10-133 0,4 6-140 16</inkml:trace>
  <inkml:trace contextRef="#ctx0" brushRef="#br0" timeOffset="204049.5134">23699 15271 832 0,'-19'-6'394'16,"-14"-3"-169"-16,1 8-99 15,-1 4-28-15,8 11-55 16,5 7-17-16,13 6-12 15,10 5 5-15,14-4 17 16,9-3 10-16,11-12 22 16,3-6 6-16,-1-15 14 15,-7-7 17-15,-12-8 7 16,-13-3-2-16,-14 0-27 16,-7 4-26-16,-9 5-40 15,2 7-19-15,4 8-167 16</inkml:trace>
  <inkml:trace contextRef="#ctx0" brushRef="#br0" timeOffset="209169.3426">17840 7353 537 0,'-1'-2'271'0,"-3"-2"-73"16,3 3-54-16,0 1-62 0,0 0-22 16,0 0-39-1,-3 17-11-15,-4 40-7 0,8-26-3 16,8 0 0 0,6-9-3-16,6-7 1 0,3-6 1 15,1-12 7-15,4-1 4 0,-5-11 26 16,-4-1 10-16,-4-6 15 15,-9-4 13 1,-3 3-3-16,0-2-2 16,-6 11-4-1,-1 3-10-15,0 11-23 16,3 8-13-16,1 9-19 0,0 9-7 16,9 3-3-16,2-2 1 15,10 0 1-15,8-3 2 0,4-10 4 16,1-8 2-16,-3-16 5 0,-4-8 5 15,-7-10 30 1,-5 0 20-16,-9-5 34 16,-3 2 18-16,-10 2 2 15,-3-1-16-15,-5 10-35 0,0 5-24 16,4 9-59 0,1 7-55-16,2 8-184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1T07:37:18.1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1T07:37:20.290"/>
    </inkml:context>
  </inkml:definitions>
  <inkml:trace contextRef="#ctx0" brushRef="#br0">7922 5988 549 0,'4'-21'283'15,"6"-21"-61"-15,-5-1-35 16,2 6-27-16,-7 5-9 16,-3 11-23-16,0 9-15 15,-7 11-34-15,2 6-17 0,2 10-32 16,-1 3-11-16,6 15-12 16,0 4-4-16,6 11-3 15,3 4-1-15,4 3 1 16,3 2 0-16,-3-5 2 15,-2-3 0-15,-5-6 2 16,-5-5 1-16,-8-9 4 16,-6-2 1-16,-3-9 9 15,-4-7 4-15,5-11-3 16,2-4-1-16,8-9-15 16,6-2-6-16,11 3-7 15,2 5 0-15,4 4 2 16,10 2 1-16,7 1 1 15,7 0 0-15,11-3-43 16,-1 1-64-16,-6 0-291 16</inkml:trace>
  <inkml:trace contextRef="#ctx0" brushRef="#br0" timeOffset="165.5972">8338 6300 920 0,'0'-1'471'15,"1"1"-123"-15,-1-2-84 16,0 2-88-16,0 0-34 16,0 0-59-16,0 0-24 0,0-1-28 15,0 1-12-15,0-1-200 16</inkml:trace>
  <inkml:trace contextRef="#ctx0" brushRef="#br0" timeOffset="1112.5598">7999 8524 461 0,'-23'5'322'0,"-15"1"9"15,-4-6-113-15,0 0-33 16,5-13-57-16,6-3-32 15,13-14-53 1,10-5-22-16,16-6-23 0,10-4-2 16,14 8 12-16,0 6 4 15,5 15 11-15,6 13 0 0,2 23-7 16,3 12 1 0,-13 20 1-16,-16 7 7 15,-34 1 4-15,-16 2 1 0,-20 4-7 16,2-5-6-1,7-7-9-15,6-11-6 0,15-22-21 16,3-13-11-16,9-13-9 16,6-5 0-16,7-2 12 15,1 3 3-15,11 5 19 16,4 3 8-16,4 6 20 16,5 5 11-16,2 8-1 15,6 1-2-15,0-2-11 16,-3-3-5-16,-4-8-5 15,-4-1-50-15,-7-9-299 16</inkml:trace>
  <inkml:trace contextRef="#ctx0" brushRef="#br0" timeOffset="1348.1775">8316 8789 1167 0,'1'-1'533'16,"0"0"-236"-16,4 3-140 16,-5-2-34-1,0 0-39-15,0 0-11 0,0 0-17 16,3 7-4 0,0-1-16-16,-2-1-11 0,-1-4-13 15,0 0 3-15,0-1-127 16,-1 0-41-1</inkml:trace>
  <inkml:trace contextRef="#ctx1" brushRef="#br0">8453 19044 0,'0'0'0,"0"0"0,0 0 16,0 0-1,0 0 16</inkml:trace>
  <inkml:trace contextRef="#ctx0" brushRef="#br0" timeOffset="2848.8408">1731 11039 441 0,'7'-8'248'0,"7"-13"-39"16,-1-4-49 0,4-15-50-16,-5 0-20 0,-3-10-23 15,-1 1-5-15,-6 10-2 16,-1 5 4-16,-1 16-1 15,-4 7-7-15,0 14-26 16,-2 5-13-16,0 14-17 16,2 9-1-16,4 18 0 15,2 11 2-15,6 9 7 16,-2 4 3-16,5-5 5 16,3-3 1-16,-5-9-2 15,4-9 0-15,-12-10-1 16,-7-6 3-16,-7-12 7 15,-8-10 4-15,-7-7-1 16,-2-6-3-16,0-7-11 16,4 3-5-16,11-1-8 0,8 2-5 15,17 1-6-15,7 0-2 16,18 0 2-16,4 1 3 16,11 3 5-16,7 2 2 15,-2 3 2-15,-1 1 2 16,-13 2-101-16,-7-4-254 15</inkml:trace>
  <inkml:trace contextRef="#ctx0" brushRef="#br0" timeOffset="3047.6401">2371 11358 1601 0,'-2'1'101'16,"1"0"-30"-16,-3 2 66 16,3-3-34-16,-1 0-55 15,1 0-16-15,0 0 34 16,0 0-174-16</inkml:trace>
  <inkml:trace contextRef="#ctx1" brushRef="#br0" timeOffset="1713.392">10798 19044 0</inkml:trace>
  <inkml:trace contextRef="#ctx0" brushRef="#br0" timeOffset="4476.7628">3319 10397 572 0,'-21'-26'285'0,"-19"-18"-103"16,0 26-84-16,4 12-33 16,5 30-46-16,2 16-16 15,6 33-11 1,2 16-2-16,10 36 1 15,10 16 1-15,16 17 4 16,11 8 0-16,10 0 1 16,-1-5 5-16,-13-3 9 15,-7-7 6-15,-18-25 43 16,-7-11 9-16,-7-27 19 16,-9-17 32-16,-6-24 2 0,-2-14 0 15,2-26-15-15,5-11-35 16,10-24-69-16,4-8-90 15</inkml:trace>
  <inkml:trace contextRef="#ctx0" brushRef="#br0" timeOffset="4996.0124">3882 10699 664 0,'-17'9'304'0,"-14"5"-134"0,-6 26-94 16,-2 17-20-16,6 20-30 16,8 10-9-16,19 7-13 15,12-5 0-15,18-2 3 16,10-2 1-16,12-15 6 15,1-7 3-15,6-20 3 16,-7-12-28-16</inkml:trace>
  <inkml:trace contextRef="#ctx0" brushRef="#br0" timeOffset="5181.3515">4150 11068 603 0,'0'-4'365'0,"5"2"-15"16,4 6-182-16,13 22-111 16,11 5-17-16,15 14-9 0,2 1-7 15,-1 5-3-15,-11 2-2 16,-9-11-102-16,-7-4-137 16</inkml:trace>
  <inkml:trace contextRef="#ctx0" brushRef="#br0" timeOffset="5343.6695">4508 11121 817 0,'-22'6'400'15,"-19"6"-131"-15,-9 12-140 16,-4 6-28-16,0 6-43 16,4 3-17-16,13 0-26 15,6 3-5-15,14-9 0 16,3-4-106-16</inkml:trace>
  <inkml:trace contextRef="#ctx0" brushRef="#br0" timeOffset="5643.2096">4366 10750 992 0,'5'-17'424'16,"11"-14"-230"-16,8 6-63 16,14 9-66-1,3 8-22-15,-1 13-28 0,0 7-4 16,-13 10-2-16,-9 7 0 16,-18 9-1-16,-10 4 2 0,-14 8 0 15,2-4-1-15,3-13 0 16,7-6-3-16,15-17 0 15,6-5 0-15,18-7-3 16,13-4 1 0,12 0-4-16,2 6-35 15</inkml:trace>
  <inkml:trace contextRef="#ctx0" brushRef="#br0" timeOffset="5890.4224">4955 11043 599 0,'-2'-11'317'0,"4"-6"-89"0,5 5-48 16,3 18-86-1,-1 9-29-15,0 17-30 16,-1 11 2-16,0 13 1 15,5 6-1-15,-6 3-5 16,-2-3-5-16,-5-13-7 16,0-10-3-16,-1-18-177 0</inkml:trace>
  <inkml:trace contextRef="#ctx0" brushRef="#br0" timeOffset="6025.8604">4847 11281 843 0,'7'-1'399'15,"13"-4"-130"-15,7 0-65 0,22 1-77 16,5-4-18-16,10 2-57 16,3-1-19-16,-5 4-212 15</inkml:trace>
  <inkml:trace contextRef="#ctx0" brushRef="#br0" timeOffset="6577.5752">5490 10961 502 0,'1'-15'274'16,"4"-16"-48"-16,4 4-25 15,19 9-60-15,4 7-33 0,12 15-55 16,6 10-18-16,-12 12-13 15,-10 2-1-15,-24 8-2 16,-12-1 2-16,-19-5-3 16,-1 0-1-16,9-11-6 15,5-5-6-15,23-7-5 16,10-2-3-16,19-1-4 16,12 8 1-16,5 9 1 15,1 4 1-15,-21 8 9 16,-14 3 6-16,-31 7 9 0,-16 1 5 15,-26-6 1 1</inkml:trace>
  <inkml:trace contextRef="#ctx0" brushRef="#br0" timeOffset="6722.4527">5986 11118 1021 0,'9'3'422'15,"14"5"-238"-15,10 8-63 0,9 9-41 16,3 2-15 0,1 4-32-16,-4 1-9 0,-11-3-13 15,-5-1 7-15,-6-10-175 16,-4-6-165-16</inkml:trace>
  <inkml:trace contextRef="#ctx0" brushRef="#br0" timeOffset="6872.3672">6365 11125 775 0,'-20'0'404'32,"-20"-1"-106"-32,-9 10-138 15,-1 6-37-15,-9 11-48 16,4 4-20-16,9 3-31 15,6 3-8-15,17-4 63 16,6-2-203-16</inkml:trace>
  <inkml:trace contextRef="#ctx0" brushRef="#br0" timeOffset="7500.54">6796 10876 656 0,'-3'0'374'16,"-5"-2"-33"0,1 25-241-16,5 20-39 0,3 20-21 15,9 7 3-15,6 4 1 16,-1-5-3-16,-2-10-12 15,-3-5-4-15,0-18-7 16,0-10 16-16,-4-16-260 16</inkml:trace>
  <inkml:trace contextRef="#ctx0" brushRef="#br0" timeOffset="7647.7014">6635 11190 685 0,'12'0'327'15,"18"0"-98"1,15 1-76-16,20-1-44 16,0 2-26-16,6 2-44 0,-2-1-14 0</inkml:trace>
  <inkml:trace contextRef="#ctx0" brushRef="#br0" timeOffset="7968.6296">7283 11140 890 0,'-9'-16'373'0,"-5"-19"-225"16,15 1-38-16,23 7-51 0,10 1-20 16,11 10-17-16,10 5 0 0,3 16 1 31,0 13-6-31,-8 11-6 15,-15 3 2-15,-35 3 7 16,-20 0 3-16,-31 7 1 16,-4 3-3-16,-2 3-8 15,13-6-4-15,20-11-5 16,7-5-2-16,22-14 1 16,4-1 1-16,11-9 2 15,8-3 1-15,16-7-1 16,4-4-2-16,10 1-148 15</inkml:trace>
  <inkml:trace contextRef="#ctx0" brushRef="#br0" timeOffset="8217.9915">7785 10643 852 0,'11'0'387'0,"17"10"-136"16,11 15-118-16,22 36-42 16,4 15 13-16,0 21-1 15,0 6-7-15,-29 6-25 16,-21 1-16-16,-34-1-30 16,-18-6-1-16,-17-23-1 15,0-13 0-15,8-28-62 16,5-13-14-16</inkml:trace>
  <inkml:trace contextRef="#ctx0" brushRef="#br0" timeOffset="8969.7954">8775 11265 426 0,'-1'-8'257'15,"-5"-6"-18"1,-13-1-111-16,-8 0-23 16,-14 0-27-16,-2 3-14 15,0 11-32-15,1 5-17 0,10 12-19 16,1 4-4-16,15 12-4 15,7 1-1 1,13 7 5-16,10 1 2 16,9-9 16-16,7-8 11 0,9-16 19 15,5-8 16 1,2-18 22-16,-2-10 0 16,-7-14-10-16,-1-6-14 0,-13-7-25 15,-2-2-5-15,-15-6-2 16,-6-8-1-16,-4-11 0 15,-8 0-1-15,4 16 1 16,-1 19-1-16,0 33-7 16,0 15-8-16,-3 27-10 15,6 13-4-15,7 26-2 16,4 10 3-16,9 9 6 16,-5-1 3-16,-1-4 6 15,0-4 4-15,-2-17 4 16,4-7 0-16,2-21-173 15</inkml:trace>
  <inkml:trace contextRef="#ctx0" brushRef="#br0" timeOffset="9193.564">8997 11146 740 0,'1'-4'394'0,"3"0"-40"16,14 15-242-16,17 10-24 16,18 15-9-16,5 4-3 15,-2 8-27-15,-7-1-14 16,-19-7-18-16,-6-3-8 16,-9-17-134-16,-6-10-120 0</inkml:trace>
  <inkml:trace contextRef="#ctx0" brushRef="#br0" timeOffset="9357.0557">9333 11164 817 0,'-15'3'400'16,"-12"4"-138"-16,-4 8-110 16,-3 8-35-16,-4 7-34 15,-3 1-17-15,5 3-32 16,5-4-10-16,11-1-86 15,5-8-122-15</inkml:trace>
  <inkml:trace contextRef="#ctx0" brushRef="#br0" timeOffset="9662.2013">9815 11099 628 0,'2'0'334'0,"6"-1"-69"16,8 1-61-16,22 2-69 15,5-2-20-15,12 0-39 0,3 0-22 16,-4-2-30 0,0-1-8-16,-12 2-9 15,-8-2-62-15,-7 0-282 0</inkml:trace>
  <inkml:trace contextRef="#ctx0" brushRef="#br0" timeOffset="9921.3064">9859 11202 278 0,'-5'3'205'16,"1"-2"47"-16,7 5-57 0,-3-6 6 15,24 5 4 1,50 14 0-16,-18-11-20 15,8 0-57-15,-4-3-18 16,-6-3-30-16,-16-2-13 16,-13-4-17-16,-3 1-8 0,-15-2-12 15,1 1-8 1,-13 3-171-16</inkml:trace>
  <inkml:trace contextRef="#ctx1" brushRef="#br0" timeOffset="13961.2124">18594 19044 0</inkml:trace>
  <inkml:trace contextRef="#ctx0" brushRef="#br0" timeOffset="16846.0414">11159 10354 562 0,'-6'-22'311'15,"-5"-18"-74"1,-8 18-64 0,0 11-38-16,-3 15-75 0,2 13-40 0,6 28-39 15,4 16-6 1,10 35 0-16,2 17 2 15,9 32 7-15,-2 3 8 16,-3 10 8 0,-6-2 6-16,-10-20 4 0,-1-3-2 15,-4-18 6-15,1-10 6 16,-3-16 4-16,1-11 2 16,-2-27 3-16,1-17 3 0,1-31 5 15,0-11-16-15,0-25-52 16,3-7-65-16</inkml:trace>
  <inkml:trace contextRef="#ctx0" brushRef="#br0" timeOffset="17166.8963">11462 10994 1042 0,'9'1'419'15,"16"6"-271"-15,10 15-55 0,20 18-46 16,-1 4-8-16,-6 15-9 16,-10-1-7-16,-14 4-12 15,-4-4-63-15,-5-17-281 16</inkml:trace>
  <inkml:trace contextRef="#ctx0" brushRef="#br0" timeOffset="17341.0566">11820 11001 836 0,'-13'0'412'0,"-11"3"-152"15,-5 13-118 1,0 4-39-16,-11 12-56 0,-4 3-19 16,-5 6-17-16,4 4-4 15,12-6-81 1,7-2-127-16</inkml:trace>
  <inkml:trace contextRef="#ctx0" brushRef="#br0" timeOffset="17629.1249">11731 10672 779 0,'9'-15'342'16,"14"-13"-166"-16,9 3-47 0,10 12-61 16,-1 5-19-1,-10 12-34-15,-10 8-5 0,-22 10-2 16,-13 8 1-16,-13 6 2 16,0 1-1-16,6-6-4 15,5-4-4-15,18-14-1 16,9-3-1-16,15-9 2 0,11-3 1 15,14-3 1 1,2 3 0-16,2 7-125 16</inkml:trace>
  <inkml:trace contextRef="#ctx0" brushRef="#br0" timeOffset="18142.1659">12413 11134 565 0,'1'-10'279'16,"1"-10"-83"-16,-4 2-37 15,-11-5-50-15,-6 1-17 16,-14-2-31-16,-8 3-12 0,1 19-19 16,-3 3-9-16,4 21-16 15,10 9-5-15,9 7-3 16,7 6-2-16,19 5 1 16,2-5 1-16,17-7 3 15,5-8 4-15,6-21 6 16,8-8 2-16,4-22 7 15,-1-3 1-15,-7-16 0 16,-9-4-1-16,-15-9-2 16,-4-7-1-16,-6-12-2 15,-6-5 1-15,-3-10-4 16,-5 7-3-16,1 22-8 16,3 14-5-16,1 31-12 15,1 13-3-15,-1 20 4 16,1 15 0-16,5 24 11 0,3 8 2 15,6 21 0 1,2 3 2-16,-1-6 2 0,4-3 3 16,0-23-35-16,1-11-87 15</inkml:trace>
  <inkml:trace contextRef="#ctx0" brushRef="#br0" timeOffset="18321.1805">12708 11065 1779 0,'13'8'33'15,"-4"4"-9"-15,16 10 23 16,3 2-11-16,0 7-18 0,3-3-4 16,-1 1-139-16,-2-5-134 15</inkml:trace>
  <inkml:trace contextRef="#ctx0" brushRef="#br0" timeOffset="18477.9482">12985 11013 1011 0,'-21'6'464'32,"-14"2"-199"-32,-9 12-141 15,2 5-45-15,0 10-39 0,1 6-13 16,10 5 7-16,5-4-96 15</inkml:trace>
  <inkml:trace contextRef="#ctx0" brushRef="#br0" timeOffset="18943.6697">13619 10782 763 0,'-1'0'359'16,"-2"5"-154"-16,-1 14-58 16,4 26-93-16,0 11-14 15,7 16-15-15,5 4-6 16,0-8-4-16,1-2 0 0,1-17 22 16,-6-12-77-16</inkml:trace>
  <inkml:trace contextRef="#ctx0" brushRef="#br0" timeOffset="19097.2362">13417 11117 732 0,'7'-1'400'16,"24"-4"-62"-16,16-3-120 16,23 4-84-1,7-1-36-15,0 0-52 0,-4 7-15 16,-15 0-146-1</inkml:trace>
  <inkml:trace contextRef="#ctx0" brushRef="#br0" timeOffset="19675.928">14597 10284 460 0,'-8'-10'261'0,"-12"-7"-52"16,-2 9-44-16,-4 13-85 0,-1 15-28 15,5 32-29 1,6 22-1-16,12 37-2 16,4 18 1-16,12-9-5 15,-6-60-1-15,1 0-3 16,19 183 0-16,-3-9 2 0,-3-12-1 15,-22-111 1-15,-6-13-1 16,0-15 1-16,-4-13 2 0,-4-26 8 16,-4-11 8-16,-5-29 7 15,-3-7-39 1,5-19-142-16,5-11-246 0</inkml:trace>
  <inkml:trace contextRef="#ctx0" brushRef="#br0" timeOffset="20129.3613">14968 10896 716 0,'12'-12'342'15,"18"-15"-122"-15,8 6-60 16,2 6-61-16,-2 6-22 16,-2 11-34-16,-6 5-10 0,-6 10-10 15,-3 4-5 1,-21 5-5-16,-11 6 0 15,-13-4 0-15,-8 1-1 16,3-9-2-16,2-4-1 0,9-10-23 16,6-4-16-16,15-3-7 15,6-1-2-15,16 3 16 16,12 2 12-16,0 6 6 16,5 3 1-16,-12 5 7 15,-14 7 4-15,-21 11 3 16,-16 2 4-16,-15 3 2 15,-8-5 1-15,3-12-9 16,6-7-54-16,2-16-380 16</inkml:trace>
  <inkml:trace contextRef="#ctx0" brushRef="#br0" timeOffset="20341.5923">15525 10951 865 0,'19'9'417'15,"11"5"-167"1,10 10-121-16,2 6-35 16,-7 1-56-16,-3 4-16 0,-12 3 3 15,-1-2-55 1,0-3-223-16</inkml:trace>
  <inkml:trace contextRef="#ctx0" brushRef="#br0" timeOffset="20514.6059">15872 11003 657 0,'-14'-1'421'0,"-22"1"-4"31,-3 3-151-31,-4 7-129 16,1 1-45-16,3 9-52 15,3 5-12-15,5 6-18 16,1 5-5-16,2 1-48 16,3-3-88-16</inkml:trace>
  <inkml:trace contextRef="#ctx0" brushRef="#br0" timeOffset="21057.2034">16222 11160 480 0,'6'-8'251'0,"3"-10"-47"16,2 0-33-1,-9-2-26-15,-2-5-8 16,-10-5-26-16,-11-3-18 0,-8-3-36 16,-6 10-13-16,-6 11-23 15,5 10-7-15,-1 17-14 16,4 8-10-16,12 15-8 16,4 3-2-16,16 1 4 15,6 1 6-15,15-5 5 16,2-4 5-16,11-10 5 15,1-9 3-15,3-13 2 16,8-7 5-16,-7-16-1 16,-3-7-1-16,-5-8 0 15,-9-9-2-15,-7-7 1 16,-5-7 0-16,-8-17-2 16,-1-1-1-16,-4 5-5 15,-4 9-1-15,-6 27-4 0,1 15-6 16,1 18-10-16,1 13-2 15,3 19-1-15,0 7 4 16,10 20 9-16,8 8 2 16,9 16 3-16,2 5 2 15,-1-3 2-15,-4-4 1 16,-1-16 9-16,-2-9-41 0,1-12-391 16</inkml:trace>
  <inkml:trace contextRef="#ctx0" brushRef="#br0" timeOffset="21268.6018">16530 10963 913 0,'5'0'415'16,"4"4"-187"-1,6 8-92-15,8 10-68 16,1 3-13-16,9 6-16 15,-2-1-7-15,2 2-16 0,1 1-5 16,-7-10-76-16,-1-4-76 16,-6-9-338-16</inkml:trace>
  <inkml:trace contextRef="#ctx0" brushRef="#br0" timeOffset="21429.067">16901 10963 863 0,'-8'-3'421'15,"-17"3"-153"-15,-5 4-55 16,-8 12-88-16,-6 7-30 16,-5 7-43-16,-1 6-15 15,7 1-22-15,6-1-6 0,16-4-79 16,2-8-102-16</inkml:trace>
  <inkml:trace contextRef="#ctx0" brushRef="#br0" timeOffset="21845.5228">17502 10737 822 0,'-1'3'351'15,"-1"9"-165"1,-2 25-128-16,3 16-25 16,2 20-12-16,3 3-8 15,7-1-6-15,-2-8 1 16,1-14-35-16,1-8-92 0</inkml:trace>
  <inkml:trace contextRef="#ctx0" brushRef="#br0" timeOffset="22000.9985">17321 11019 779 0,'9'-3'410'0,"19"-2"-80"16,15 4-128-16,20 1-85 15,8 5-32-15,14 0-47 16,-6 2-2-16,-3-1-86 0</inkml:trace>
  <inkml:trace contextRef="#ctx0" brushRef="#br0" timeOffset="22554.7936">18513 10295 494 0,'-6'-21'269'0,"-16"-22"-52"16,4 3-42-16,-3 18-80 16,-2 11-30-1,5 19-43-15,-2 14-13 16,4 32-6-16,4 20 2 0,11 38-2 16,6 19 1-16,12 29 1 15,3 2 0-15,2 0 2 16,-10 2 1-1,-16-9 1-15,-9-6 3 16,-20-2 6-16,-2-10 6 0,-3-23 7 16,-1-10 5-16,3-29 0 15,-1-20-2-15,11-28 14 16,4-19-2-16,18-30-117 0</inkml:trace>
  <inkml:trace contextRef="#ctx0" brushRef="#br0" timeOffset="23150.2886">18957 11019 227 0,'-10'-4'206'16,"-10"-5"18"-16,4-11-34 15,5-6-15-15,13-19-52 16,7-8-25-16,15-1-45 15,9 2-13-15,10 19 23 16,4 6 8-16,6 22 12 16,-2 7-3-16,-32 26-49 31,-10-15-10-31,0 1-6 0,8 57 3 0,-45 15 2 16,-21 9 0-16,-25-31-5 15,12-3-6-15,19-10-5 16,11-12-3-16,29-11-4 15,4-9 1-15,16-9 0 16,5-3 2-16,9-4 2 0,4-2 2 16,9 1-1-16,4 1 1 15,-3-3-94-15,-2 1-128 16</inkml:trace>
  <inkml:trace contextRef="#ctx0" brushRef="#br0" timeOffset="23941.6158">19667 11123 253 0,'5'-4'191'0,"6"-3"41"16,-2-3-15-16,0-1-26 0,-4-1-19 15,-2-1-47 1,-6 2-23-16,-11-3-36 16,-7-1-10-16,-15 4-15 15,-2-3-7-15,-3 11-23 16,5 5-8-16,9 7-11 16,-1 5-3-16,17 6-4 15,-2 3-5-15,13 6 3 16,8 2-2-16,1-6 7 15,13-4 4-15,5-8 8 16,3-6 3-16,10-7 7 16,-3-6 3-16,0-11 2 0,-4-4 0 0,-5-10-4 31,-3-5-3-31,-3-10-2 0,0-10-1 16,-11-13 2-1,-6-9 2-15,-6 0 3 16,-6 9 3-16,-2 22 3 0,2 12 0 0,0 23-11 15,0 8-8 1,0 15-8-16,-1 15-2 16,8 22 5-16,0 13 5 0,11 20 1 15,4 4 0-15,-4-5 3 16,3-5 0-16,-2-17-24 16,-4-7-87-16</inkml:trace>
  <inkml:trace contextRef="#ctx0" brushRef="#br0" timeOffset="24167.8317">19960 10944 803 0,'3'-7'409'0,"5"0"-147"0,4 7-68 16,8 18-107-1,3 8-33-15,11 10-23 16,1 3-6-16,-1-2-5 16,-1 0-5-16,-10-7-20 15,-2-1-52-15,-4-10-139 16,-1-5-193-16</inkml:trace>
  <inkml:trace contextRef="#ctx0" brushRef="#br0" timeOffset="24331.5933">20333 10987 515 0,'-5'-8'338'16,"-10"-7"-5"-16,-7 4-87 16,-6 11-103-16,-4 7-40 15,-7 12-47-15,-1 7-15 16,-2 7-24-16,-1-2-5 16,7 2-4-16,2-1-2 15,10-4-5-15,3-3-58 0</inkml:trace>
  <inkml:trace contextRef="#ctx1" brushRef="#br0" timeOffset="79560.0637">20421 18811 0,'-38'-26'0</inkml:trace>
  <inkml:trace contextRef="#ctx0" brushRef="#br0" timeOffset="98810.9809">20798 11032 570 0,'-9'-1'357'0,"-12"-11"-49"0,20 13-117 31,343-17 155 16,-246 17-341-47,-52-1-136 16,-22 0-90-16</inkml:trace>
  <inkml:trace contextRef="#ctx0" brushRef="#br0" timeOffset="98973.2934">20911 11175 647 0,'8'1'338'16,"11"0"-58"-16,12-2-49 16,24 0-41-16,6-3-29 15,19 4-70-15,-3 4-24 16,-16-1-35-16,-8 1-18 0</inkml:trace>
  <inkml:trace contextRef="#ctx1" brushRef="#br0" timeOffset="97567.2814">9357 19044 0</inkml:trace>
  <inkml:trace contextRef="#ctx0" brushRef="#br0" timeOffset="100593.5564">2704 12829 547 0,'18'1'234'16,"18"2"-130"-16,24-2-57 16,10 2-15-16,2-3-18 15,-5 0-3-15,-14-1-77 16,-10 0-155-16</inkml:trace>
  <inkml:trace contextRef="#ctx0" brushRef="#br0" timeOffset="100768.428">2787 12961 497 0,'9'1'303'0,"7"1"-34"16,22-1-90-16,16 0-7 15,6-3-51-15,0 2-22 16,-6 0-36-16,-6-1-16 0,-16 1-14 16,-7 2-62-16</inkml:trace>
  <inkml:trace contextRef="#ctx0" brushRef="#br0" timeOffset="101634.4277">4049 12473 722 0,'-1'-1'334'16,"10"6"-130"-16,9 12-71 15,23 20-79-15,6 5 5 16,12 10-17-16,-1-1-10 0,-14-2-16 15,-1-3-4 1,-20-14-73-16,-1-8-99 16</inkml:trace>
  <inkml:trace contextRef="#ctx0" brushRef="#br0" timeOffset="101787.0649">4427 12561 839 0,'-12'3'383'0,"-17"4"-167"15,-3 4-58-15,-2 9-76 16,-2 0-19-16,1 6-34 16,0 6-14-16,-1 5-6 15,5 4-37-15,4-1-253 16</inkml:trace>
  <inkml:trace contextRef="#ctx0" brushRef="#br0" timeOffset="102155.7504">4483 12277 776 0,'7'-9'364'0,"6"-6"-146"16,4 5-127-16,3 2-30 16,8 8-39-16,-1 2-10 0,-3 6-11 15,-5 2-1-15,-16 7 3 16,-7 4 0-16,-6-1 4 16,-1-3-2-16,13-9-1 15,7-6-1-15,10-4-3 16,6 1 0-16,2 4 20 15,-1 4 10-15,-10 13 24 16,-8 3 5-16,-22 8-14 16,-13-1-6-16,-16 1-4 15,-3-6-68-15</inkml:trace>
  <inkml:trace contextRef="#ctx0" brushRef="#br0" timeOffset="102492.6866">4003 12984 656 0,'12'2'373'16,"11"-1"-46"-16,22 0-162 15,13-2-12-15,34-8-63 16,7 4-27-16,-1-4-42 15,-3 4-17-15,-20 5-165 16,-3 2-167-16</inkml:trace>
  <inkml:trace contextRef="#ctx0" brushRef="#br0" timeOffset="102907.3082">4209 13191 661 0,'-6'-1'289'16,"-6"-1"-125"-16,10-1-49 16,17-1-35-16,10-1-3 15,21 4-23-15,11 1-8 0,0 3-18 16,-6 6-8-1,-16 2-12-15,-17 2-2 16,-18 3 4-16,-8 3 2 0,-24 3 1 16,-4 1-1-16,-4-4-14 15,7-3-7-15,17-7-16 16,13-3-3-16,14 1 3 16,12-1 3-16,15 4 10 15,4 4 4-15,-3 4 7 16,-10 2 2-16,-20 4 10 15,-10 0 8-15,-20-3 12 16,-9-1 2-16,-14-15 2 16,-1-1-5-16,-1-11-32 15,9-3-51-15,19-3-356 16</inkml:trace>
  <inkml:trace contextRef="#ctx0" brushRef="#br0" timeOffset="103204.1207">5217 12671 736 0,'-2'0'410'16,"-3"2"-50"-16,1 15-202 16,2 11-43-16,7 15-41 0,2 8-17 15,6 10-31 1,-3 0-8-16,0-8-9 16,0-3-1-16,-6-19-119 15,-2-8-78-15</inkml:trace>
  <inkml:trace contextRef="#ctx0" brushRef="#br0" timeOffset="103354.2524">5030 12925 959 0,'15'-6'410'0,"29"-7"-228"15,13 3-55-15,19-3-50 16,0 6-30-16,-11 4-36 0,-3 3-85 0</inkml:trace>
  <inkml:trace contextRef="#ctx0" brushRef="#br0" timeOffset="103727.5367">6075 12721 707 0,'-19'-4'388'16,"-11"-1"-111"-16,-7 6-92 16,-4 6-35-16,1 9-73 15,-1 4-26-15,4 12-39 16,7 2-11-16,21 7 0 16,14 1 7-16,28-7 22 15,10-4 5-15,9-15 0 0,4-4-6 16,0-10 5-16,-1-2-84 15</inkml:trace>
  <inkml:trace contextRef="#ctx0" brushRef="#br0" timeOffset="104120.3051">6253 13124 545 0,'6'-3'285'0,"7"-4"-55"16,0-5-47-16,3 0-47 15,-1-3-16-15,0 1-21 16,-3 3-6-16,-5 5-3 16,-2-1-5-16,-6 3-29 0,-2 3-13 15,3 9-24 1,0 5-10-16,4 8-3 16,-1 3-1-16,3 1 2 0,0 2 4 15,1 3 11-15,1-2 6 16,-1-5 6-16,-1-3-1 15,-3-10-8-15,3-1-2 16,-4-6-35-16</inkml:trace>
  <inkml:trace contextRef="#ctx0" brushRef="#br0" timeOffset="113706.7866">7036 12632 613 0,'-1'-1'281'0,"1"4"-100"0,-1 9-40 16,2 19-33-16,3 10 0 15,1 21-36-15,1 3-13 16,2 2-29 0,0-5-11-16,1-17-19 15,-2-17-53-15,0-19-271 0</inkml:trace>
  <inkml:trace contextRef="#ctx0" brushRef="#br0" timeOffset="113883.3656">6877 12765 829 0,'7'1'382'0,"27"-1"-149"16,12-1-31-16,27 1-44 0,17-3-34 0,-5 3-65 15,-11 4-17 1,-29 1-60-16,-19 5-79 0</inkml:trace>
  <inkml:trace contextRef="#ctx1" brushRef="#br0" timeOffset="112720.1867">9700 15207 0,'0'0'0,"0"0"16</inkml:trace>
  <inkml:trace contextRef="#ctx0" brushRef="#br0" timeOffset="115517.3301">8073 12533 349 0,'-5'-5'246'0,"-4"-3"-5"16,13-5-105-16,10 2-34 16,13-4-47-16,10 0-13 15,12 13-11 1,4 6-1-16,-1 12-3 15,-10 6 3-15,-20 5 0 16,-13-1 2-16,-18 4 3 16,-9 0-2-16,-14-5-2 0,-3-4-5 15,9-13-3-15,5-6 0 16,22-8-10-16,11-5-4 16,17-2-10-16,5 3-7 15,5 9 0-15,-2 4 1 16,-5 14 7-16,-9 4 10 15,-23 6 17-15,-9 7 5 0,-18-1 0 16,-10-2-3-16,-6-12-6 16,3-10-46-16</inkml:trace>
  <inkml:trace contextRef="#ctx0" brushRef="#br0" timeOffset="116058.4007">8601 12595 595 0,'0'-2'324'15,"0"-3"-72"-15,5 4-48 16,-5 1-75 0,29 13-26-16,53 31-37 15,-29-8-18-15,-4 5-25 16,-4-3-7-16,-14-8-60 16,-1-5-78-16</inkml:trace>
  <inkml:trace contextRef="#ctx0" brushRef="#br0" timeOffset="116212.6165">8985 12607 795 0,'-22'4'424'0,"-14"7"-100"16,-2 13-141-16,-4 9-45 16,3 11-59-16,-5-1-28 15,8 2-26-15,6-2-67 0,12-8-461 16</inkml:trace>
  <inkml:trace contextRef="#ctx0" brushRef="#br0" timeOffset="116534.9088">8888 12243 623 0,'-1'-9'357'0,"5"-9"-28"0,9 3-149 16,19 9-78-1,11 5-14-15,9 15-25 0,0 6-17 16,-15 12-26-16,-13 6-7 16,-29 7 0-16,-11 2 1 15,-15-2 4-15,-4-4-2 16,11-12-5-16,4-7-2 15,17-13-1-15,10-3-2 16,22-13-1-16,15-3-2 16,18-2-4-16,2 0-33 0,0 10-125 15,-8 7-233-15</inkml:trace>
  <inkml:trace contextRef="#ctx0" brushRef="#br0" timeOffset="116940.0607">8147 13100 595 0,'8'0'316'0,"19"-5"-38"16,16 3-43 0,30 0-63-16,16-2-21 15,29 6-59-15,4-2-26 0,7 3-24 16,-6 0-13 0,-16-1-91-16,-5 0-85 0</inkml:trace>
  <inkml:trace contextRef="#ctx0" brushRef="#br0" timeOffset="117328.2347">8469 13449 618 0,'0'-12'352'16,"3"-13"-1"-16,19-1-210 15,7 4-17-15,27 5-6 0,7 6-10 16,2 17-38-16,-3 6-17 16,-30 12-22-16,-17 6-1 15,-27 8-2-15,-17 2 0 16,-25 5-5-16,-9-3-6 15,-6-8-7-15,-1-5-2 16,21-15-2-16,15-8-2 16,22-10-15-16,17-5-6 15,23-5-6-15,12 5 2 0,23 1 15 16,10 2 7-16,-3 6 7 16,-4 6-1-16,-20 5 1 15,-10 1-2-15</inkml:trace>
  <inkml:trace contextRef="#ctx0" brushRef="#br0" timeOffset="117765.6498">9626 12796 753 0,'1'-4'380'0,"2"3"-147"15,3 10-49-15,2 27-92 16,2 12-28-16,3 18-13 15,-1 2-15-15,-3-3-14 0,-5-8-6 16,1-15-82-16,-3-6-91 16</inkml:trace>
  <inkml:trace contextRef="#ctx0" brushRef="#br0" timeOffset="117897.9518">9521 13064 791 0,'5'-2'418'0,"19"0"-85"15,11-1-110-15,29 5-102 16,7-2-28-16,12 0-53 16,2-3 11-16</inkml:trace>
  <inkml:trace contextRef="#ctx0" brushRef="#br0" timeOffset="118392.5624">10768 12801 477 0,'-6'-5'307'15,"-17"-10"8"-15,-2 1-52 16,-19 6-69-16,-9 1-38 0,-2 11-70 16,1 10-29-1,11 17-44-15,7 9-13 16,15 10-4-16,11 3-2 0,20-2 7 15,11-8 4-15,28-18 1 16,9-6 1-16,9-16-2 16,2 1-62-16</inkml:trace>
  <inkml:trace contextRef="#ctx0" brushRef="#br0" timeOffset="118720.8861">10808 13097 882 0,'3'-4'406'16,"3"-2"-157"-16,11-2-66 15,13 5-74-15,1 1-19 16,6 4-41-16,-6 6-23 15,-13 5-13-15,-8-1-3 16,-18 7 0-16,-10-1 0 0,-7 4 1 16,0 1-2-1,6-3-2-15,8-5 0 16,11-6 0-16,9-3 1 16,15-4 1-16,6-2 2 0,15-3-3 15,3-1-1-15,2-2 4 16,-3 2-80-16</inkml:trace>
  <inkml:trace contextRef="#ctx0" brushRef="#br0" timeOffset="125497.2527">11788 12682 586 0,'0'1'282'0,"3"4"-93"16,-3 21-92-1,4 11-37-15,-1 25-18 16,-1 11-10-16,6 3-14 0,-3-3 3 15,2-21-24-15,1-11-61 16</inkml:trace>
  <inkml:trace contextRef="#ctx0" brushRef="#br0" timeOffset="125639.3263">11613 12939 789 0,'19'3'363'15,"12"1"-148"-15,24 2-94 16,11-2-16-16,12-6-39 16,5-5-56-16</inkml:trace>
  <inkml:trace contextRef="#ctx0" brushRef="#br0" timeOffset="126225.7668">12895 12828 608 0,'-24'5'277'0,"-16"1"-101"16,-4-6-28-16,2-5 2 16,18-15-10-1,6-8-34-15,16-10-66 0,8-3-28 16,15-2-30 0,12 6-3-16,19 12 19 15,11 10 12-15,9 18 20 16,-4 9 8-16,-19 15-7 15,-18 4-6-15,-47 14-2 16,-27 8-4-16,-29 11-3 16,-4 2-1-16,16-10-5 15,19-11-3-15,28-25-10 0,17-9-6 16,22-12-6-16,10-1-2 0,20 1 9 16,1-1 3-16,6 5 3 15,-5 0 2 1,-8 3-96-16,-3 0-136 15</inkml:trace>
  <inkml:trace contextRef="#ctx0" brushRef="#br0" timeOffset="126385.0616">13347 12727 697 0,'16'12'334'16,"12"15"-103"-16,8 13-118 0,-1 4-22 15,-6 7-27 1,-6-8-11-16,-9-8-111 16,-2-5-114-16</inkml:trace>
  <inkml:trace contextRef="#ctx0" brushRef="#br0" timeOffset="126542.0987">13633 12743 897 0,'-17'2'445'0,"-26"6"-139"16,-9 8-106-16,-14 12-101 16,-2 8-30-16,10 7-41 15,8 2-13-15,24-5-123 0,6-9-270 16</inkml:trace>
  <inkml:trace contextRef="#ctx0" brushRef="#br0" timeOffset="127222.8382">14169 12620 734 0,'0'-2'373'16,"5"2"-136"-16,-4 7-53 15,0 16-91-15,0 12-26 0,-2 19-19 16,2 12-10-16,4 9-14 16,2-5-5-16,2-17-4 31,-1-13-3-31,0-24-140 15,-2-5-93-15</inkml:trace>
  <inkml:trace contextRef="#ctx0" brushRef="#br0" timeOffset="127381.0449">13972 12841 749 0,'0'0'401'16,"5"0"-106"-1,16 0-68-15,13 4-30 16,19-1-35-16,7-2-30 15,10-1-56-15,2 0-23 0,-3-1-55 16,-1-1-110-16</inkml:trace>
  <inkml:trace contextRef="#ctx0" brushRef="#br0" timeOffset="127757.0477">15195 12742 473 0,'2'-12'332'0,"1"-9"11"16,-11-2-111-16,-8-1-26 16,-9 6-52-16,-3 4-26 15,-14 13-38-15,-1 3-19 0,-4 14-34 16,3 6-11 0,14 9-20-16,7 9-4 15,17 6 0-15,11 3 2 16,23-5 15-16,13-7 6 0,16-11 4 15,0-11 0-15,11-13-35 16,-1-2-78-16,-4-8-472 16</inkml:trace>
  <inkml:trace contextRef="#ctx0" brushRef="#br0" timeOffset="128191.2021">15339 12941 856 0,'5'-4'367'15,"-5"3"-179"-15,7-2-29 16,22-6-46-16,33-1-13 16,-29 16-42-16,-3 3-15 0,-8 6-22 15,-8 2-10 1,-15 2-10-16,-8 3-1 0,-12-2 1 16,-3-2 4-16,6-5 1 15,7-4 0-15,13-2-2 16,13-5-1-16,7-1-1 0,8 4 0 15,-1 2-2 1,-3 6-2-16,-7 5-2 16,-13 2 0-16,-20-1 32 15,-13 1 18-15,-20-3 27 16,-5-4 7-16,0-5-25 16,7-8-4-16,18-7-108 15</inkml:trace>
  <inkml:trace contextRef="#ctx0" brushRef="#br0" timeOffset="130370.8714">16227 12698 732 0,'18'1'336'0,"12"3"-135"0,30 3-108 0,13 1-11 31,-4 1-35-31,-1-1-15 15,-17-7-11-15,-10-1-54 0,-8 0-350 16</inkml:trace>
  <inkml:trace contextRef="#ctx0" brushRef="#br0" timeOffset="130560.1129">16275 12837 636 0,'17'0'340'16,"11"0"-78"-16,24 1-90 16,-13 0-19-1,-19 1-39-15,0-1-26 0,49 0-43 16,-2 0-12-16,-25-1-63 16,-27-2-147-16</inkml:trace>
  <inkml:trace contextRef="#ctx0" brushRef="#br0" timeOffset="131563.5613">17366 12494 749 0,'7'0'374'16,"8"0"-128"-16,15 12-92 16,10 9-36-16,17 10-43 15,3 5-22-15,-3 3-30 0,-3 0-5 16,-12-6-37-16,-6-5-51 16,-10-9-189-16</inkml:trace>
  <inkml:trace contextRef="#ctx0" brushRef="#br0" timeOffset="131741.0057">17810 12517 593 0,'-20'-1'353'15,"-13"-4"-29"1,-4 11-136-16,1 9-34 16,-1 3-45-16,0 6-23 15,7 6-40-15,3-4-12 16,3 7-15-16,-2 3-7 15,-3-3-109-15,1 2-107 0</inkml:trace>
  <inkml:trace contextRef="#ctx0" brushRef="#br0" timeOffset="132118.7971">17693 12171 578 0,'2'-9'300'15,"8"-5"-79"1,3 0-54-16,12 8-77 15,6 6-23-15,1 5-39 0,-4 4-12 16,-14 5-6-16,-13 1-1 16,-11 3 3-16,-4-2 2 15,0-4-2-15,6-4-3 0,13-5-3 16,8 0-1 0,16-2-1-16,5-1 3 0,0 2 14 15,-5 4 9 1,-16 4 24-16,-13 3 4 15,-28 1-7-15,-4 0-8 16,-9 2-51-16,6-2-74 0</inkml:trace>
  <inkml:trace contextRef="#ctx0" brushRef="#br0" timeOffset="132405.2891">17386 12850 669 0,'7'0'371'0,"9"1"-89"15,24-1-57-15,8 1-21 16,25 0-51-16,9 0-30 16,9 1-52-16,4 0-19 0,-17 1-27 15,-10 2-39-15,-18-5-193 16</inkml:trace>
  <inkml:trace contextRef="#ctx0" brushRef="#br0" timeOffset="132847.5091">17515 13114 778 0,'-4'-1'343'16,"3"-4"-182"-1,7 1-37-15,13-5-42 0,11 4-15 16,15 4-12 0,6 1-10-16,1 5-22 15,-10 3-8-15,-24 3-3 16,-12 5 1-16,-28 6 3 0,-10 0 1 0,-9-2-1 31,1-1-3-31,12-10-4 16,11-2-3-16,17-6-11 0,4-1-3 15,22-2-2-15,6 1 0 16,14 1 8-16,4 4-1 16,-4 7 1-16,-5 5 2 15,-23 5 12-15,-14 4 11 16,-30 5 10-16,-16 2 3 16,-16 2-7-16,-2-9-3 0,7-13-5 15,9-11-10-15,16-20-133 16,12-5-196-16</inkml:trace>
  <inkml:trace contextRef="#ctx0" brushRef="#br0" timeOffset="133371.672">18497 12567 836 0,'0'-3'403'0,"0"1"-174"16,2 4-48-16,-2-2-87 16,5 17-33-16,19 54-21 15,-8-22-12-15,-1 11-5 16,-4-1-3-16,-6-10-8 15,0-5-33-15,-5-16-121 16,-3-12-96-16</inkml:trace>
  <inkml:trace contextRef="#ctx0" brushRef="#br0" timeOffset="133522.2833">18319 12748 751 0,'10'-2'399'16,"21"-1"-82"-16,9-1-76 15,20 3-75-15,6 0-39 16,4 2-63-16,-4 1-17 16,-14 0-95-16,-7 1-64 15</inkml:trace>
  <inkml:trace contextRef="#ctx0" brushRef="#br0" timeOffset="134072.5265">19035 12454 583 0,'19'-9'279'16,"15"-7"-101"-16,18 2-43 16,13 4-9-16,10 12-24 0,-7 5-24 15,-19 10-44 1,-15 4-8-16,-39 1-7 16,-13 3-3-16,-24 0 1 15,-4-5 0-15,2-3-6 16,10-8 0-16,22-7-4 15,11-2-6-15,26-5-2 0,10 3-3 16,16 4 5-16,1 5 6 16,-7 9 7-16,-10-2 3 0,-25 8 7 31,-10 2 0-31,-29 1 1 16,-12 1-1-16,-8-6-4 15,-3-6-34-15,17-12-163 16</inkml:trace>
  <inkml:trace contextRef="#ctx0" brushRef="#br0" timeOffset="134227.0393">19508 12596 794 0,'16'3'425'0,"13"3"-120"16,15 11-148-16,3 3-38 15,0 8-75-15,-3 1-18 16,-12-3-79-16,-7-4-74 15</inkml:trace>
  <inkml:trace contextRef="#ctx0" brushRef="#br0" timeOffset="134363.9414">19868 12551 1047 0,'-15'1'440'0,"-26"8"-252"15,-8 3-47-15,-12 10-63 16,-4 3-24-16,11 4-32 15,7-1 9-15,19-2-222 16</inkml:trace>
  <inkml:trace contextRef="#ctx0" brushRef="#br0" timeOffset="134616.9138">19856 12305 904 0,'19'-12'424'0,"12"-8"-203"15,1 16-94-15,-2 5-33 16,-15 21-62-16,-6 7-10 16,-9 13-8-16,-6 7 1 15,3-7-2-15,1-5-2 16,13-14-3-16,11-8-3 0,17-9 1 15,11 0-9-15,-2 2-165 16</inkml:trace>
  <inkml:trace contextRef="#ctx0" brushRef="#br0" timeOffset="134908.008">19146 12981 544 0,'-2'0'272'15,"5"6"-52"-15,14-6-13 16,35 0-29-1,21 2-12-15,24-3-54 0,10 1-28 16,7 0-37-16,-1-4-13 16,-13 2-61-16,-13 0-75 0,-31 2-156 15,-18 5-201-15</inkml:trace>
  <inkml:trace contextRef="#ctx0" brushRef="#br0" timeOffset="135242.4669">19381 13212 596 0,'-3'-2'325'16,"0"-5"-70"-16,13 0-87 0,15 2-54 31,10 2-13-31,7 3 4 16,0 4-21-16,-1 9-36 15,-12 0-8-15,-24 6-12 16,-13 7-5-16,-28 6-3 0,-7 4 1 16,-6 1-9-1,3-5-3-15,8-7-3 16,4-2 0-16,19-10-5 0,5 0-1 16,15-11-2-16,19-1 1 15,11-2 1-15,11-4 3 16,9 0-1-16,-2-4 0 15,3 8 4-15,-3-2-41 16</inkml:trace>
  <inkml:trace contextRef="#ctx0" brushRef="#br0" timeOffset="135787.0682">20441 12667 779 0,'0'-4'376'0,"0"2"-145"16,5 5-64-16,-5-3-84 15,5 22-12-15,16 54-13 16,-11-24-9-16,3 7-14 0,-6-8-7 16,1-8-17-16,-5-11-58 15,1-13-248-15</inkml:trace>
  <inkml:trace contextRef="#ctx0" brushRef="#br0" timeOffset="135946.5396">20340 12859 941 0,'19'1'425'15,"20"0"-199"-15,12 2-55 0,18-1-56 16,1 0-43 0,6-1-56-16,-6-1-72 15</inkml:trace>
  <inkml:trace contextRef="#ctx0" brushRef="#br0" timeOffset="136454.5666">21047 12603 957 0,'1'-11'401'15,"14"-12"-234"-15,6 0-56 16,22 9-39-16,7 3-10 16,14 15-12-16,0 11-7 15,-16 10-26-15,-11 7-8 16,-35 6-3-16,-19 2 1 15,-32 12 2-15,-14 2 1 0,-12 1-2 16,11 0-2-16,25-17-4 16,18-6-1-16,29-17-1 15,10-7 0-15,17-4 3 16,8-1 1-16,8 1-2 16,2 0 1-16,-1 3-102 15,-8-1-214-15</inkml:trace>
  <inkml:trace contextRef="#ctx0" brushRef="#br0" timeOffset="136620.6952">21464 12815 789 0,'14'0'427'0,"5"0"-71"16,11 14-212-1,8 5-26-15,4 7-56 0,2 3-22 16,-5 3-23-16,-4 2-5 15,-14-11-120 1,-5-4-92-16</inkml:trace>
  <inkml:trace contextRef="#ctx0" brushRef="#br0" timeOffset="136755.7433">21809 12823 756 0,'-13'-3'418'15,"-7"-1"-94"1,-15 7-148-16,-4 4-44 15,-9 10-62-15,-3 5-19 0,4 9-28 16,2 0 23-16</inkml:trace>
  <inkml:trace contextRef="#ctx0" brushRef="#br0" timeOffset="137160.8468">22254 12611 842 0,'1'-3'393'0,"4"4"-162"16,-2 9-60-1,4 21-85-15,3 12-16 0,-4 12-31 16,0 7-10 0,-5 1-13-16,-2-5-7 0,-1-17-120 15,0-4-106-15</inkml:trace>
  <inkml:trace contextRef="#ctx0" brushRef="#br0" timeOffset="137297.7181">22079 12836 899 0,'18'0'471'16,"17"0"-147"-16,25 1-136 15,6 4-45-15,9-3-78 16,-3 2-24-16,-5-6-104 16</inkml:trace>
  <inkml:trace contextRef="#ctx0" brushRef="#br0" timeOffset="137801.3476">23243 12703 384 0,'4'-5'306'0,"5"-6"17"0,-9 1-68 31,-2-3-31-31,-16 1-53 16,-9-1-26-16,-12 5-48 0,-5 4-21 16,-5 10-43-1,4 8-15-15,3 8-17 0,11 8-3 0,16 9-8 16,10 3 3-1,22 3 0-15,12-1-1 16,23-10 9-16,10-3-1 16,11-15 5-16,-3-8 2 0,-14-9-1 15,-13-9 3-15,-21-6-66 16,-9-2-81 0</inkml:trace>
  <inkml:trace contextRef="#ctx1" brushRef="#br0">10548 19044 0</inkml:trace>
  <inkml:trace contextRef="#ctx0" brushRef="#br0" timeOffset="151577.6172">1684 14731 607 0,'-2'-19'291'16,"2"-23"-95"-16,10 0-44 15,14 8-48 1,8 5-15-16,14 18-35 0,8 9-18 16,3 15-18-16,-9 13 1 15,-25 16 9-15,-20 11 3 16,-34 13 6-16,-12 4-1 16,-12 0-7-16,-1-6-3 0,10-18-6 15,7-10-3-15,10-20-2 16,6-8-2-16,10-16-15 15,8-6-9-15,13-8-10 16,9-2-5-16,18 6 7 16,7 9 7-16,9 13 9 15,2 7 6-15,-8 13 12 16,-6-1 4-16,-11 3 3 16,-9 4 0-16,-5-8-47 15,-5-7-111-15</inkml:trace>
  <inkml:trace contextRef="#ctx0" brushRef="#br0" timeOffset="151706.5992">2175 15031 773 0,'2'-2'447'0,"6"-4"-49"16,-3 1-170-1,-1 3-111-15,1 0-44 16</inkml:trace>
  <inkml:trace contextRef="#ctx0" brushRef="#br0" timeOffset="152551.5286">3132 14102 605 0,'-9'-9'278'16,"-11"-1"-145"0,-3 10-32-16,2 26-57 15,1 16-24-15,4 29-20 16,8 26-4-16,7 33-9 16,8 16-4-16,14 16 6 0,2-1 7 15,4 1 18-15,0-14 11 0,-9-22 11 16,-4-19 6-1,-14-37 101-15,-7-10 14 16,-11-24 17-16,-4-9-1 16,-6-25-101-16,2-10-23 15,4-15-52-15,3 1-63 0,5 0-154 16,8 8-201 0</inkml:trace>
  <inkml:trace contextRef="#ctx0" brushRef="#br0" timeOffset="153381.6263">3107 15938 860 0,'10'-1'353'0,"15"-1"-206"15,13-4-41-15,18-2-22 16,9 2-27-16,1-2-122 16</inkml:trace>
  <inkml:trace contextRef="#ctx0" brushRef="#br0" timeOffset="153733.1599">3590 15875 823 0,'-11'-5'378'15,"-8"-10"-149"-15,11-1-111 0,14-8-80 16,13 0-17 0,15 7-22-16,2 4-3 15,0 15 4-15,-3 11 3 16,-16 19 45-16,-11 10 27 0,-21 11 20 15,-11 2 4-15,-8-5-36 0,1-9-22 32,9-12-16-32,-1-13-3 0,9-11-5 15,5-6-6-15,6-11-13 16,7 3-6-16,9-5-8 16,6 1 1-16,8 9 11 15,8 1 3-15,8 8 7 16,-3 4 2-16,0 7 2 15,-3-3-36-15</inkml:trace>
  <inkml:trace contextRef="#ctx0" brushRef="#br0" timeOffset="154183.6318">3352 14143 738 0,'7'0'322'0,"10"-1"-126"15,12 0-83-15,10 1-39 16,1-2-12-16,0 2-36 16,-4 0 27-16</inkml:trace>
  <inkml:trace contextRef="#ctx0" brushRef="#br0" timeOffset="154452.3914">3770 14051 638 0,'5'-10'306'0,"2"-14"-109"15,1 1-49-15,-4 3-43 16,1 3-9-16,-2 6-13 15,0 8-10-15,-3 3-28 16,0 9-13-16,3 9-16 16,2 7 2-16,6 10 6 15,1 3 1-15,3 5 0 16,1 1-2-16,-4-6-2 16,-1-2-1-16,-7-12-4 15,0-4-26-15</inkml:trace>
  <inkml:trace contextRef="#ctx0" brushRef="#br0" timeOffset="156768.2294">4319 14475 602 0,'-29'17'320'16,"-22"14"-74"0,-12 25-108-16,-3 8-31 0,13 30-46 15,8 6-21-15,27 1-31 16,12 5-5-16,19-19-3 15,9-6 0-15,12-17 2 16,10-13-1-16,9-21-6 16,8-13-47-16</inkml:trace>
  <inkml:trace contextRef="#ctx0" brushRef="#br0" timeOffset="156948.9364">4532 14896 836 0,'-1'-6'403'0,"-4"-4"-196"16,11 18-101-1,7 9-29-15,23 15-62 16,3 7 0-16,4-1-2 16,1 3-2-16,-11-3-65 0,-2-4-115 15</inkml:trace>
  <inkml:trace contextRef="#ctx0" brushRef="#br0" timeOffset="157092.9951">4832 14900 946 0,'-17'8'420'16,"-24"8"-188"-16,-4 7-80 16,-5 14-61-16,1 0-22 0,8 4-40 15,4 3-11-15,13-5-10 16,3-3-56-16</inkml:trace>
  <inkml:trace contextRef="#ctx0" brushRef="#br0" timeOffset="157365.8109">4912 14562 776 0,'3'-2'392'0,"3"-5"-111"16,-4 9-156-16,-1 4-27 16,-5 11-45-1,-9 1-17-15,-6 8-16 0,-1-1-5 16,4-1-11 0,8-2-3-16,14-9-1 15,12-4-2-15,13-9 0 0,8-1 2 16,4-2 0-16,4 3 0 15,-10 5 2-15,-9 5-40 16</inkml:trace>
  <inkml:trace contextRef="#ctx0" brushRef="#br0" timeOffset="157700.5201">5308 14851 996 0,'1'-8'466'15,"5"-3"-205"-15,-5 10-68 16,0 19-96 0,-1 12-36-16,-2 19-38 15,2 9-4-15,-1 0-5 16,2 1-2-16,5-11-3 16,-4-10-2-16,4-15-49 15,-5-11-98-15,-7-19-269 0</inkml:trace>
  <inkml:trace contextRef="#ctx0" brushRef="#br0" timeOffset="157846.9307">5121 15059 819 0,'21'-5'423'16,"16"-2"-142"-16,23-5-95 16,8 0-28-16,-3 9-68 15,-3 1-27-15,-29 8-9 16,-7 2-65-16</inkml:trace>
  <inkml:trace contextRef="#ctx0" brushRef="#br0" timeOffset="158383.9533">4909 14558 324 0,'0'-6'263'16,"0"-9"67"-16,-4-7-44 15,-10 1-60 1,-1 0-35-16,-16 10-70 15,-5 9-41-15,0 23-59 0,4 5-18 16,16 19-10-16,13 1-43 16</inkml:trace>
  <inkml:trace contextRef="#ctx0" brushRef="#br0" timeOffset="159282.0709">5886 14786 1107 0,'0'-7'66'0,"1"0"-18"15,10-11 48-15,10-1-13 16,14-3-19-16,10-1-8 0,7 9-11 16,2 5-7-16,-8 16-7 15,-13 10 1-15,-33 11 0 16,-14 14-1-16,-26 9-12 15,-6 0-3-15,3-2-7 16,6-14-1-16,17-19-10 16,9-4-10-16,23-12-8 15,12 0-3-15,25 5 5 16,4-2 9-16,8 6 8 16,0 6 4-16,-23 1 10 15,-11 5 4-15,-32 8 8 16,-21 1-1-16,-23 6 0 15,-11-2-3-15,-5-12-1 16,8-12-1-16,12-16-9 0,12-4-24 16,22-5-90-16,0 0-54 15,14-2-176-15</inkml:trace>
  <inkml:trace contextRef="#ctx0" brushRef="#br0" timeOffset="159484.5293">6403 14939 1067 0,'14'1'435'16,"18"8"-278"-16,7 6-41 0,2 1-59 16,2 7-18-16,-9-3-19 15,-3 2-6-15,-11 0-15 16,-5-7-63-16,-5-6-139 15,-3-11-145-15</inkml:trace>
  <inkml:trace contextRef="#ctx0" brushRef="#br0" timeOffset="159622.6106">6719 14894 655 0,'-6'-4'372'16,"-9"2"-42"-16,-6 10-54 0,-12 15-91 31,-4 8-27-31,-8 9-69 0,6 2-21 0,1-1-42 16,2-6-12-1,16-7-66 1,1-7-43-16</inkml:trace>
  <inkml:trace contextRef="#ctx0" brushRef="#br0" timeOffset="160002.6665">7042 14784 975 0,'-3'7'391'16,"-4"5"-217"-16,7 24-133 15,2 10-9-15,7 10-1 16,2 0-5-16,-2-3-6 15,-3-6-3-15,-4-8-3 0,0-3 40 16,-2-15-254-16</inkml:trace>
  <inkml:trace contextRef="#ctx0" brushRef="#br0" timeOffset="160129.6732">6936 15073 909 0,'8'-2'414'16,"16"0"-174"-16,12-1-86 15,23-5-69-15,10 3-27 16,12 2-38-16,-6 1-15 0</inkml:trace>
  <inkml:trace contextRef="#ctx0" brushRef="#br0" timeOffset="160460.4855">7713 14992 677 0,'-23'-6'411'16,"-17"-7"-6"-16,4-12-247 15,6-8-45-15,22-10-67 0,12 2-26 16,25 7-25-16,7 9-4 16,6 17 1-16,-2 8 2 0,-7 17 6 31,-5 12 5-31,-21 15 16 15,-9 6 4-15,-24 7 0 16,-10-2-3-16,-6-5-10 0,1-3-5 16,15-14-4-1,10-7-2-15,19-15-1 0,11-7 1 16,14-7 0-16,8-1 1 0,6 0-1 16,7 3-1-1,-6 2-55-15,2 3-95 16</inkml:trace>
  <inkml:trace contextRef="#ctx0" brushRef="#br0" timeOffset="160727.9592">8010 14515 1150 0,'17'0'449'16,"21"5"-309"0,11 18-59-16,16 21-33 15,0 10-1-15,-10 26 5 16,-15 9 1-16,-34 10-6 0,-11 2-7 16,-28-5-8-1,-16-4 8-15,-19-13 13 16,-4-8-1-16,5-25 20 0,11-17-108 15</inkml:trace>
  <inkml:trace contextRef="#ctx0" brushRef="#br0" timeOffset="161442.4521">8968 15080 320 0,'3'0'222'0,"-1"0"-19"15,-1-3-7-15,-1 2-8 16,-1 0-18-16,0-3-20 16,-8-14-32-16,-27-35-17 15,8 31-46-15,-4-1-17 16,1 15-28-16,-1 11-10 0,1 17-16 16,4 8-4-16,10 7 2 15,7 1 3-15,22 2 8 16,5-1 5-1,10-12 3-15,4-3 4 16,1-20 6-16,1-6 2 0,1-18 4 16,-4-7-1-16,-5-5-2 15,0-12-2-15,-7-13-6 16,-1-8-1-16,-7-16-3 0,-8 0 0 16,-9 1 1-16,-5 11 1 15,-5 19 4-15,2 15 2 16,1 26 0-16,2 11-2 15,5 21-4-15,2 8-3 16,6 24 0 0,7 10 0-16,7 27 1 15,0 8 0-15,4-1 2 16,-2-3-2-16,-1-26 2 16,3-15-1-16,5-21-57 15,2-11-165-15</inkml:trace>
  <inkml:trace contextRef="#ctx0" brushRef="#br0" timeOffset="161628.2643">9335 14940 1086 0,'2'5'417'16,"12"11"-285"-16,8 3-67 15,14 8-11-15,7 1-7 16,3-2-14-16,-5-1-8 0,-11-2-10 15,-6-3-25-15,-8-10-139 16,-3-6-125-16</inkml:trace>
  <inkml:trace contextRef="#ctx0" brushRef="#br0" timeOffset="161779.225">9618 14954 672 0,'-9'-1'381'15,"-8"-2"-80"-15,-8 17-90 16,-5 5-26-16,-9 6-58 15,-2 5-31-15,4-1-41 16,2 1-16-16,7 1-19 16,4-5-11-16,7-5-59 15,6-3-102-15</inkml:trace>
  <inkml:trace contextRef="#ctx0" brushRef="#br0" timeOffset="162084.7281">10105 14908 1092 0,'23'-1'483'16,"13"-3"-252"-16,11 0-124 16,-1 1-29-16,-1-3-48 0,0 2-10 15,-4 4 37-15,-3-1-123 16</inkml:trace>
  <inkml:trace contextRef="#ctx0" brushRef="#br0" timeOffset="162302.7068">10095 15092 846 0,'21'1'413'16,"10"-1"-146"0,16-2-86-16,8 2-19 15,0-5-56-15,-1 2-31 0,-8 2 8 16,-8-5-92-16</inkml:trace>
  <inkml:trace contextRef="#ctx0" brushRef="#br0" timeOffset="167495.7417">11131 14579 767 0,'3'1'374'16,"7"3"-121"-16,11 6-66 16,16 10-94-1,10 4-15-15,12 8-39 0,1 2-14 16,-3-3-4-16,-6-2 2 15,-11-7-78-15,-5-4-76 16</inkml:trace>
  <inkml:trace contextRef="#ctx0" brushRef="#br0" timeOffset="167665.3984">11600 14539 748 0,'-17'1'372'16,"-9"1"-124"-1,-17 14-101-15,-2 6-38 16,-6 13-50-16,-4 4-23 0,11 6-23 16,2 0-4-16,8-5-19 0,8-7-61 15,7-17-247 1</inkml:trace>
  <inkml:trace contextRef="#ctx0" brushRef="#br0" timeOffset="168034.7248">11645 14261 798 0,'14'-5'355'16,"7"-4"-169"-16,8 6-109 16,0 4-27-16,-3 5-30 15,0 1-11-15,-16 5-6 0,-8 0-1 16,-6 3 4-16,-8 0 3 16,1-10 9-16,6-2 0 15,8-7-6-15,10-5-4 16,24 2 5-16,3 6 0 15,6 10 6-15,-3 7 5 16,-28 16 19-16,-15 2 7 0,-26 4 5 16,-12-1-1-16,-4-7-62 15,7-8-91-15</inkml:trace>
  <inkml:trace contextRef="#ctx0" brushRef="#br0" timeOffset="168308.6182">11010 15089 520 0,'7'0'323'16,"19"2"51"-16,20 2-184 0,30-1-56 16,11-4-19-1,27-6-53-15,11 0-19 16,-4-3-21-16,-8 0-16 16,-28 8-192-16</inkml:trace>
  <inkml:trace contextRef="#ctx0" brushRef="#br0" timeOffset="168691.8995">11215 15334 940 0,'2'-3'380'16,"7"-4"-228"-16,12 0-35 15,14 2-31 1,16 5-16-16,11 4-31 16,-2 4-14-16,-17 7-14 0,-18 6-6 15,-34 7-2 1,-17 5-1-16,-18 1 3 16,-5-7 3-16,8-12-11 0,9-6-8 15,18-9-5 1,10-1-6-16,19 1 3 15,9 0 4-15,17 2 2 0,1 5 3 16,5 4 5-16,-9 1 2 16,-18 8 5-16,-13 1 4 15,-32 5 8-15,-14-1 5 16,-16-6 1-16,0-10-2 0,7-12-83 16,11-5-54-16</inkml:trace>
  <inkml:trace contextRef="#ctx0" brushRef="#br0" timeOffset="168996.1153">12389 14699 908 0,'4'0'420'15,"-1"7"-161"1,2 6-63-16,0 18-81 16,2 7-10-16,4 14-42 15,-1 10-10-15,-3-4-25 0,-1-4-7 16,-4-14-8-16,0-10 5 0,1-10-152 31,-1-3-103-31</inkml:trace>
  <inkml:trace contextRef="#ctx0" brushRef="#br0" timeOffset="169137.7141">12237 14991 1125 0,'13'1'456'0,"18"-1"-287"15,15-1-38-15,14-2-57 16,3 2-17-16,-1-1-21 16,-7-4-127-16</inkml:trace>
  <inkml:trace contextRef="#ctx0" brushRef="#br0" timeOffset="169805.7091">13216 14616 696 0,'-1'-5'371'0,"-3"-5"-91"0,14 1-138 31,10 2-40-31,20-3-52 16,9 5-17-16,10 0-22 16,1 4-4-16,-18 8-7 0,-12 3-4 15,-28 9-1 1,-14 2 0-16,-24 4 4 0,-4-1 4 16,-2-2 3-16,11-5 1 15,17-8-3-15,12-7 0 0,20-2-3 0,8 0-2 31,18 1-4-31,6 5 0 16,-1 5 0-16,-3 5 2 16,-28 2 19-16,-11 4 13 15,-28-2 11-15,-12-1 4 0,-9-4-11 16,-1-7-31-16,9-6-184 16</inkml:trace>
  <inkml:trace contextRef="#ctx0" brushRef="#br0" timeOffset="169995.67">13142 15060 890 0,'13'2'410'0,"20"-1"-176"15,15 2-37-15,32-3-73 16,10-3-36-16,11 3-51 15,-7-3-11-15,-23 3-62 0,-9 2-80 16</inkml:trace>
  <inkml:trace contextRef="#ctx0" brushRef="#br0" timeOffset="170338.9655">13221 15250 864 0,'0'-4'404'16,"11"-5"-158"-16,13 4-81 0,23 2-70 15,12 3-20-15,9 11-34 16,-4 3-14-16,-28 6-18 16,-11 5 3-16,-37 6 6 15,-19 6 5-15,-20 2 4 16,-8-1-5-16,2-4-10 15,5-5-2-15,14-13-1 16,10-1 0-16,14-15-3 16,12-5-2-16,17-1-5 15,9-3-3-15,26 2 0 16,4 1-1-16,12 2 4 0,-1 4 0 16,-10 4 1-16,-2 5 1 15,-18 3-21 1,-5-5-139-16</inkml:trace>
  <inkml:trace contextRef="#ctx0" brushRef="#br0" timeOffset="170686.649">14078 14859 960 0,'9'4'411'0,"18"11"-216"0,5 9-96 16,13 9-57-1,5 3-13-15,-1-4-8 16,-3-3-14-16,-9-7-141 0,-5-1-287 16</inkml:trace>
  <inkml:trace contextRef="#ctx0" brushRef="#br0" timeOffset="170834.6012">14408 14834 1024 0,'-19'8'432'0,"-25"14"-251"0,-2 9-43 16,-2 9-59-16,1 5-27 16,1-2-29-16,1-4-10 15,5-4-45-15,4-6-74 16</inkml:trace>
  <inkml:trace contextRef="#ctx0" brushRef="#br0" timeOffset="171152.3174">14372 14490 1075 0,'13'-8'440'0,"20"-7"-278"15,10 5-54-15,5 0-69 16,-5 5-16-16,-15 12-26 16,-14 3-7-16,-25 18-2 0,-16 7 1 15,-21 4 8 1,-4 2 3-16,12-8 0 0,13-7 0 15,32-8 1-15,13-4 2 16,27-7 5-16,11-4 1 16,5-5 2-16,-1-2-5 15,-3 3-175-15</inkml:trace>
  <inkml:trace contextRef="#ctx0" brushRef="#br0" timeOffset="171477.367">15046 14716 979 0,'3'-2'457'16,"-2"1"-209"-1,2 7-84-15,-3-6-109 0,4 19-15 16,14 57-7 0,-7-25-12-16,-3 2-7 0,-1-6-3 15,-2-13-1-15,0-9-26 16,-4-13-150-16,-3-3-179 15</inkml:trace>
  <inkml:trace contextRef="#ctx0" brushRef="#br0" timeOffset="171617.3546">14830 14938 946 0,'8'0'420'0,"17"1"-198"15,13-1-69-15,21 0-69 16,7 0-20-16,1-5-30 15,-4 1-6-15,-8-3-19 16,-6 0-34-16</inkml:trace>
  <inkml:trace contextRef="#ctx0" brushRef="#br0" timeOffset="172381.1305">15722 14676 811 0,'-8'-16'363'16,"-2"-13"-152"-16,10-1-61 15,24 6-43-15,14 5-11 16,22 10-38-16,9 9-16 0,7 16-33 15,-8 5-10-15,-24 15-12 16,-18 3 5 0,-31 9 11-16,-21 9 5 15,-31 12 9-15,-9 3-3 0,-4-9-4 16,11-10-2-16,26-23 2 16,10-12 0-16,22-16 1 15,7-2-1-15,19-4 4 16,10-2 6-16,18 6 0 15,1 0 0-15,5 4-6 0,-5 2-6 16,-7-3 48-16,3 3-111 16</inkml:trace>
  <inkml:trace contextRef="#ctx0" brushRef="#br0" timeOffset="172583.5275">16377 14864 917 0,'4'-4'463'0,"5"-1"-176"16,10 9-142-16,6 8-54 0,11 13-61 15,5 5-5-15,-6 2-8 16,-2 3-3 0,-9-10 38-16,-6-6-94 15,-3-10-149-15,-1-8-231 16</inkml:trace>
  <inkml:trace contextRef="#ctx0" brushRef="#br0" timeOffset="172728.6393">16643 14862 812 0,'-10'1'420'0,"-12"1"-112"16,-3 5-80-16,4 6-92 16,-5 1-37-16,-5 7-50 15,-6 1-16-15,-6 5-18 16,-4 2-5-16,6-4-94 15,4 2 282-15</inkml:trace>
  <inkml:trace contextRef="#ctx0" brushRef="#br0" timeOffset="173336.9956">17186 13983 593 0,'0'-8'356'0,"0"-6"-67"15,-4 19-130 1,0 13-47-16,-2 25-77 16,2 13-30-16,5 37 4 15,7 22-2-15,3 24 2 16,-1 6 5-16,5 22 1 15,-4-9 0-15,-5-7-2 16,-1 0-3-16,-12-31 3 0,-8-10 1 16,0-21 37-16,1-9 14 15,1-22 7-15,4-8 3 16,3-14-33-16,0-11-12 16,4-15-8-16,2-3-1 0,2-7-2 15,5-3-13 1,3-4-125-16</inkml:trace>
  <inkml:trace contextRef="#ctx0" brushRef="#br0" timeOffset="173991.7391">17337 15745 738 0,'2'-1'380'0,"7"4"-131"16,3 6-65-16,18 17-81 16,8 8-26-16,12 10-15 15,-1 3-11-15,-4-2-18 16,-5-7 33-16,-12-15-166 0,-2-7-83 15</inkml:trace>
  <inkml:trace contextRef="#ctx0" brushRef="#br0" timeOffset="174162.6544">17657 15764 729 0,'-15'5'359'16,"-18"9"-102"-16,1 5-64 15,0 11-62-15,-6 5-25 0,-6 3-52 16,0-1-18 0,5-4-21-16,7-2 9 0,17-12-132 15,11-5-113 1</inkml:trace>
  <inkml:trace contextRef="#ctx0" brushRef="#br0" timeOffset="174418.4989">17865 15752 706 0,'9'-3'383'0,"9"-1"-73"15,11 4-171-15,6 0-33 16,3 3-54 0,-2 1-21-16,1-1-15 0,-6 1 20 15,-1 0-172 1,-3 0-288-16</inkml:trace>
  <inkml:trace contextRef="#ctx0" brushRef="#br0" timeOffset="174574.9686">17937 15881 872 0,'-3'1'383'15,"7"5"-180"-15,8 1-45 16,14 0-64-16,7-2-21 0,5 3-41 16,4-5-9-16,-1-3-62 15</inkml:trace>
  <inkml:trace contextRef="#ctx0" brushRef="#br0" timeOffset="174866.0736">18407 15889 987 0,'1'0'435'16,"8"0"-217"-16,8 3-66 15,11 1-78-15,2 0-18 16,5 4-25-16,0-3-11 15,1 1-49-15,6-3-30 16</inkml:trace>
  <inkml:trace contextRef="#ctx0" brushRef="#br0" timeOffset="175207.3617">18826 15814 921 0,'-4'-6'430'0,"1"-15"-203"0,6 4-79 16,17 2-81-16,4-1-26 16,6 11-14-16,1 7-4 15,-10 12-9-15,-6 8 1 16,-16 7 8-16,-2 10 1 15,-9 5-2 1,-8-1-2-16,-2 1-8 0,-8-7 1 0,7-11-5 16,9-5-1-1,15-10 2 1,10-7 1-16,15-4 1 0,8-5-1 16,6 3-4-16,0 0-1 15,-2 0-4-15,2 5-68 0</inkml:trace>
  <inkml:trace contextRef="#ctx0" brushRef="#br0" timeOffset="175751.2645">17474 13943 633 0,'5'1'353'0,"9"10"-59"16,9 4-76-16,8 10-89 15,7 3-34-15,7 4-49 16,-5-4-15-16,-5-1-12 15,-9-4 14-15,-13-6-113 16,-2-4-84-16</inkml:trace>
  <inkml:trace contextRef="#ctx0" brushRef="#br0" timeOffset="175907.6167">17766 13940 863 0,'-11'2'391'0,"-18"9"-175"16,-6 6-52-16,-2 12-68 15,-3 4-24-15,-2-2-36 16,4 0-13-16,3-1-14 16,3-3-14-1,13-2-156-15,7-6-129 16</inkml:trace>
  <inkml:trace contextRef="#ctx0" brushRef="#br0" timeOffset="176134.3927">17983 13973 841 0,'3'0'378'0,"9"-1"-162"15,5-1-62-15,11 0-62 0,6 0-24 16,7 2-40-16,0-1 4 16,-4 1-149-1</inkml:trace>
  <inkml:trace contextRef="#ctx0" brushRef="#br0" timeOffset="176308.8728">17952 14097 778 0,'2'0'398'16,"7"4"-90"-16,6-4-130 15,15 1-87-15,8-1-21 16,13-2-35-16,4 2 12 16,-1 1-172-16</inkml:trace>
  <inkml:trace contextRef="#ctx0" brushRef="#br0" timeOffset="176534.4581">18436 14078 870 0,'4'-5'403'0,"9"3"-175"16,3-2-42-16,6 3-72 16,6 3-36-16,4 0-41 0,4 1-14 15,7-2-71-15,0-1-86 16</inkml:trace>
  <inkml:trace contextRef="#ctx0" brushRef="#br0" timeOffset="176798.3431">18852 14057 701 0,'5'-9'366'16,"2"-6"-105"-16,-1-5-92 16,4-4-22-16,-6 4-37 15,3 0-20-15,1 6-29 16,-3 6-14-16,2 5-26 15,-4 4-4-15,0 13 1 16,0 6 8-16,-2 9 15 16,4 8 4-16,-1 2 3 15,-2-3-8-15,7-2-14 16,-7-5 17-16,2-9 422 16</inkml:trace>
  <inkml:trace contextRef="#ctx0" brushRef="#br0" timeOffset="177592.7134">10808 14248 888 0,'-20'42'347'0,"-29"59"-242"0,9 23-32 16,17 47-33-16,18 12-11 16,35 11-12-1,16 0-6-15,33-31-4 16,8-19 4-16,18-43 6 0</inkml:trace>
  <inkml:trace contextRef="#ctx0" brushRef="#br0" timeOffset="178262.4686">16596 14135 728 0,'8'4'305'0,"13"25"-143"16,2 21-58-16,19 58 2 15,-1 17 21-15,-7 38 2 16,-7 12-24-16,-38-1-39 15,-12 1-18-15,-22-28-20 0,-4-18-3 16,5-37-6-16,6-19-1 16,15-28-58-16</inkml:trace>
  <inkml:trace contextRef="#ctx0" brushRef="#br0" timeOffset="196605.6226">10405 5116 525 0,'24'-20'250'0,"18"-18"-95"0,29 5-60 31,14 7-17-31,20 11-30 15,11 6-15-15,25 10-18 16,12 2-2-16,29 3 2 16,17 1 7-16,4-1 26 15,13-3 4-15,-18-11 29 16,-15-12 0-16,-33-13-4 16,-34-6 13-16,-54-3 5 15,-27 3 10-15,-41 6-17 16,-17 0-20-16,-9 12-56 15,7 6-82-15</inkml:trace>
  <inkml:trace contextRef="#ctx0" brushRef="#br0" timeOffset="199423.4713">12738 4854 324 0,'0'-10'171'0,"-5"-13"-25"16,0-2-31-16,5 1-28 0,0 0 3 15,7 5 1-15,-4 3-5 16,2 9-20-16,-4 6-11 16,15 18-22-16,-3 9-8 15,8 21 1-15,8 6-7 16,10 6-10-16,23-1-6 16,35-13 4-16,19-7 2 0,41-19-2 15,13-5 1 1,23-13-6-16,15-1 3 15,-17 0 0-15,-12 1-2 0,-34 19-3 16,-31 6-4-16,-37 18 13 16,-17 11 1-16,-25 8 9 15,-3 0 3-15,-3-14-6 16,5-12-39-16</inkml:trace>
  <inkml:trace contextRef="#ctx0" brushRef="#br0" timeOffset="200087.4353">12213 4309 400 0,'11'22'199'16,"11"16"-24"-16,9-9 12 15,4-17 24-15,-3-11 0 16,-1-18-16-16,-4-9-14 0,-4-16-30 15,-7-13-22-15,-8-9-48 16,-7-4-23-16,-12-8-24 16,-7-7-6-16,-2-6-13 15,1-2-5-15,19 10-12 16,9 13-7-16,16 22-9 16,3 11-3-16,13 19-7 15,11 13 11-15,2 14-192 16,3 7-71-16</inkml:trace>
  <inkml:trace contextRef="#ctx0" brushRef="#br0" timeOffset="200247.2631">12273 4136 817 0,'4'0'359'16,"15"-4"-171"-16,5-4-101 15,17 2-59-15,7-4-10 16,8 5-10-16,4 4 41 0</inkml:trace>
  <inkml:trace contextRef="#ctx0" brushRef="#br0" timeOffset="200497.1494">12897 3979 941 0,'-10'-2'462'16,"-9"0"-140"-16,-1 6-194 15,-1 1-42-15,0 13-54 16,-2 4-20-16,6 13-17 0,1 11-3 16,9 6 5-16,8 7-1 15,8-2-1 1,9-4-4-16,2-10-67 15,2-9-49-15,1-18-110 16,3-7-145-16</inkml:trace>
  <inkml:trace contextRef="#ctx0" brushRef="#br0" timeOffset="200667.3026">12926 4155 607 0,'-1'-7'357'0,"2"-6"-22"16,6 2-125-1,8 7-100-15,6 7-33 16,8 7-45-16,3 6-11 16,6 7-9-16,-1 3-1 0,-5 2 0 15,-2-1-99 1,-8-5-260-16</inkml:trace>
  <inkml:trace contextRef="#ctx0" brushRef="#br0" timeOffset="200810.5262">13288 4123 766 0,'-7'-1'444'0,"-17"-2"-67"16,-7 6-159-16,-4 13-136 15,-7 6-41-15,-8 10-32 16,6 0-5-16,3 3-81 16,7-3-85-16</inkml:trace>
  <inkml:trace contextRef="#ctx0" brushRef="#br0" timeOffset="201066.0613">13273 3942 1023 0,'7'2'403'16,"15"8"-239"-16,2 6-35 15,4 18-32-15,-5 5-7 16,-11 19-47-16,-8 10-15 16,-7 7-13-16,-4 0-5 0,-2-15 0 15,1-6 2 1,1-27-2-16,2-3 10 0,2-13-132 16,-2-5 5-16</inkml:trace>
  <inkml:trace contextRef="#ctx1" brushRef="#br0" timeOffset="199483.5341">25127 19044 0</inkml:trace>
  <inkml:trace contextRef="#ctx0" brushRef="#br0" timeOffset="201924.0209">18867 14915 610 0,'6'2'292'16,"5"3"-63"-16,17 1-113 16,9-4-18-16,15 2-18 15,4 1-27-15,7 1-35 0,-4 1 5 16,-10 1-143 0</inkml:trace>
  <inkml:trace contextRef="#ctx0" brushRef="#br0" timeOffset="202105.0589">18926 15091 714 0,'4'2'355'16,"13"4"-65"-16,6-1-96 15,15 2-53-15,8-2-20 16,10-5-54-16,4 0-4 15,7-3-87-15</inkml:trace>
  <inkml:trace contextRef="#ctx0" brushRef="#br0" timeOffset="202711.1689">19697 15205 924 0,'13'-2'362'16,"17"-6"-220"-1,7-4-14-15,5-10-3 16,-1-2-17-16,-6-6-38 0,-9-9-12 0,-12-4-13 31,-5-11-5-31,-11-17-13 16,-5-3-6-16,-5-9-9 15,6 4-6-15,6 11-7 0,11 6-7 16,14 6-7 0,4 7-2-16,11 15-2 15,1 7 3-15,6 27-89 16,-5 9-68-16</inkml:trace>
  <inkml:trace contextRef="#ctx0" brushRef="#br0" timeOffset="202891.527">19784 14931 876 0,'11'2'346'0,"21"6"-230"15,11 3-31-15,12-7-28 16,1 2-17-16,-1-8-70 16,2-9-108-16</inkml:trace>
  <inkml:trace contextRef="#ctx0" brushRef="#br0" timeOffset="203122.6741">20470 14593 838 0,'-18'-3'443'16,"-7"-1"-134"-16,-11 9-136 15,-4 4-39-15,-2 19-73 16,1 6-19-16,6 16-27 0,9 14-7 16,21 10-6-16,9 6-2 15,23-13 0-15,11-11 0 16,9-16 4-16,5-12 0 15,-10-11-34-15,-1-4-58 16,1-13-226-16</inkml:trace>
  <inkml:trace contextRef="#ctx0" brushRef="#br0" timeOffset="203306.0223">20471 14950 783 0,'-4'-5'424'15,"-2"-5"-129"-15,12 10-117 16,5 3-35-16,12 7-79 16,7-1-22-16,13 1-14 15,5-4-6-15,1-6-16 16,-5 0-68-16,-7-9-330 16</inkml:trace>
  <inkml:trace contextRef="#ctx0" brushRef="#br0" timeOffset="203460.6901">20908 14789 739 0,'0'-8'463'16,"-4"-7"-43"-16,4 10-206 15,4 6-55-15,-3 13-83 16,5 7-21-16,-5 15-19 16,-2 3-10-16,5 9-12 0,-4 0 0 15,-3-6-147-15,3-1-101 16</inkml:trace>
  <inkml:trace contextRef="#ctx0" brushRef="#br0" timeOffset="203650.3254">21021 14620 1073 0,'18'9'453'16,"14"8"-239"-16,5 23-107 15,1 10-1-15,-10 23-5 16,-8 3-10-16,-22 3-32 16,-10-3-17-16,-19-10-79 0,-1-4-107 15</inkml:trace>
  <inkml:trace contextRef="#ctx0" brushRef="#br0" timeOffset="204060.5823">21482 14902 1144 0,'4'1'446'0,"10"0"-303"15,13 4-52-15,26 2-41 16,8-3-15-16,17 2-20 16,2 2-96-16</inkml:trace>
  <inkml:trace contextRef="#ctx0" brushRef="#br0" timeOffset="204432.9898">22060 15058 911 0,'11'3'375'0,"17"5"-204"16,8-2-19-16,13-6 0 16,0-1-17-16,-6-12-34 15,-4-2-11-15,-17-14-20 16,-8-10-15-16,-8-16-19 15,-10-10-9-15,-3-7-10 16,-1-9-5-16,6-4-7 0,3-2-3 16,13-1-9-16,6 11-5 0,3 22 24 15,5 9-81 1,8 31-147-16,3 10-147 16</inkml:trace>
  <inkml:trace contextRef="#ctx0" brushRef="#br0" timeOffset="204613.8852">22135 14706 1236 0,'8'-1'474'15,"22"1"-332"-15,19 0-56 16,19 2-30-16,5 0-18 15,4 4-84-15,-7 0-460 16</inkml:trace>
  <inkml:trace contextRef="#ctx0" brushRef="#br0" timeOffset="205075.8847">22848 14316 473 0,'-9'3'314'0,"-20"12"25"15,-7 12-155-15,-15 23-96 16,5 12-28-16,13 15-31 16,11 8 0-16,21 7 0 15,9 2 2-15,16-6-1 16,6-9-4-16,13-22-2 16,-4-19 25-16,6-18-140 15,7-8-323-15</inkml:trace>
  <inkml:trace contextRef="#ctx0" brushRef="#br0" timeOffset="205393.1635">22894 14855 866 0,'6'-1'389'15,"2"-3"-170"-15,18 5-143 16,9 0-30-16,18 5-28 16,12 0 10-16</inkml:trace>
  <inkml:trace contextRef="#ctx0" brushRef="#br0" timeOffset="205750.8279">23251 14684 989 0,'8'-14'388'15,"11"-16"-260"-15,11 7-41 0,8 11-27 16,3 6-10-1,9 12-16-15,-6 7-13 16,-7 9-18-16,-15 5 18 16,-33 7 18-16,-16 2 5 0,-20 7 9 15,-1 1-18 1,7-4-18-16,2-1-5 0,20-16-7 16,6-6 0-16,22-12-3 15,11-5 0-15,18 2 1 0,5-2 0 16,10 4-1-16,-1-4 2 15,-4 1-20-15,0 1-88 16</inkml:trace>
  <inkml:trace contextRef="#ctx0" brushRef="#br0" timeOffset="206010.0618">23602 14263 1133 0,'10'4'468'0,"19"12"-263"0,7 22-94 16,12 33-61 0,1 9-3-16,-10 23 5 0,-10 4 3 0,-28 6 5 15,-13 1-6 1,-26-11-23-16,-9-14-5 15,-4-27-5-15,3-12-2 16,11-20-4-16,9-8-11 16,10-15 208-16</inkml:trace>
  <inkml:trace contextRef="#ctx0" brushRef="#br0" timeOffset="214113.6324">3010 16866 579 0,'0'5'326'16,"4"4"-32"-16,11 7-87 15,6-10-75-15,21 5-27 16,17-3-49-16,3-8-19 15,11 2-69-15,-14-7-92 16</inkml:trace>
  <inkml:trace contextRef="#ctx0" brushRef="#br0" timeOffset="214297.4116">3037 17109 610 0,'3'2'327'0,"17"2"-44"16,12-2-62-16,19-6-48 15,11 0-39-15,5-1-68 16,-1 3-21-16,-6-3-123 16</inkml:trace>
  <inkml:trace contextRef="#ctx0" brushRef="#br0" timeOffset="214618.7517">3889 17068 671 0,'-3'3'330'0,"-4"0"-110"0,8 5-116 15,2 0-20-15,10 0-26 16,2-6-7-16,7-2 5 16,-1-3 10-16,-10-6 23 15,-4 1 8-15,-13-1-5 16,-5 4-17-16,-9 4-35 15,0 1-16-15,4 0-12 16,7 0-74-16</inkml:trace>
  <inkml:trace contextRef="#ctx0" brushRef="#br0" timeOffset="214959.6819">4409 17061 849 0,'-5'-1'350'15,"-3"0"-218"-15,-1 1-20 0,2 5-47 16,2 2-23-16,5 4-27 15,-1-6-6-15,6-2 4 16,4 1 12-16,7-6 29 16,0 5 13-16,1-4 28 15,-4-1 4-15,-11 0 13 16,-2 0-6-16,-11 1-23 16,-5 2-13-16,1-2-37 15,0 1-6-15,12-11-99 16</inkml:trace>
  <inkml:trace contextRef="#ctx0" brushRef="#br0" timeOffset="215346.9591">4906 17015 820 0,'-6'4'322'15,"-3"5"-224"-15,4 7-42 16,9 2-31 0,3 2-2-16,13-3 20 15,-5-10 30-15,5-7 53 16,0-3 18-16,-10-11 30 16,3 2-10-16,-16-8-31 15,-5 1-23-15,-6 7-57 16,-6 1-23-16,3 11 19 15</inkml:trace>
  <inkml:trace contextRef="#ctx0" brushRef="#br0" timeOffset="215686.9391">5612 16727 632 0,'7'-2'336'0,"21"-1"-54"16,11 3-127-16,22 4-68 15,5 3-19-15,0-2-33 16,-7 0-6-16,-13 0-101 16,-11-4-179-16</inkml:trace>
  <inkml:trace contextRef="#ctx0" brushRef="#br0" timeOffset="215850.143">5699 16907 866 0,'11'2'410'16,"26"4"-174"-16,13-2-22 0,11-4-73 15,2 2-44-15,-5-6-49 16,-4 2-59-1</inkml:trace>
  <inkml:trace contextRef="#ctx0" brushRef="#br0" timeOffset="216183.4712">6647 16809 727 0,'-4'-5'422'16,"-3"1"-71"-16,21 0-148 15,17 4-20-15,31 0-62 0,11 0-23 16,16-2-42-16,-3 1-16 16,2 0-117-16</inkml:trace>
  <inkml:trace contextRef="#ctx0" brushRef="#br0" timeOffset="216570.7935">7556 16645 646 0,'5'-11'333'0,"3"-22"-85"0,2-5-25 16,-3-9-46-1,-3-7-25-15,-4-8-40 16,-5-1-12-16,-1 14-21 0,1 10-10 15,0 21-18-15,3 11-16 16,2 14-23-16,2 9-9 16,8 18-7-16,5 12 0 15,9 21 6-15,4 1-1 16,1 3 1-16,-1-4 1 0,-8-13-50 16,-3-4-157-16</inkml:trace>
  <inkml:trace contextRef="#ctx0" brushRef="#br0" timeOffset="216762.075">7375 16830 861 0,'0'-2'372'0,"9"0"-183"15,10-1-21-15,32-1-25 16,14-2-13-16,30 4-35 15,4 0-17-15,-7 3-33 16,-2 6-13-16,-16-5-6 16,-1 1-150-16</inkml:trace>
  <inkml:trace contextRef="#ctx0" brushRef="#br0" timeOffset="218598.0836">7775 17023 879 0,'-27'11'393'15,"-34"21"-197"-15,1 5-46 16,11 19-63-16,11 8-32 0,25 5-36 15,16 1-8-15,24-16-5 16,14-11-1-16,19-25 13 16,3-13 8-16,1-20 81 15,-11-9 35-15,-28-13 45 16,-14-7 18-16,-31 3-58 16,-18 7-23-16,-23 19-49 15,-7 11-24-15,11 16-30 16,13 7 4-16,30 5-153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1T07:42:01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11100 14735 497 0,'-9'11'251'16,"-18"11"-62"-16,-3 8-14 0,-3 6-29 15,-2-1-27 1,12-4-52-16,4-9-18 15,8-13-27-15,7-2-9 0,5-6-7 0,5-1-95 32</inkml:trace>
  <inkml:trace contextRef="#ctx0" brushRef="#br0" timeOffset="190.1341">11330 14780 602 0,'3'-6'389'0,"2"-3"58"0,-9 3-164 16,-7 8-93 0,-8 9-33-16,-6 13-76 15,-4 9-29-15,-6 11-25 16,2-1-8-16,1-4-13 16,9-7-26-16,11-12-199 15,4-7-161-15</inkml:trace>
  <inkml:trace contextRef="#ctx0" brushRef="#br0" timeOffset="399.3132">11732 14729 1139 0,'6'-7'484'0,"-4"-9"-242"15,-1 9-50 1,-16 9-57-16,-3 9-34 0,-19 15-69 15,-8 8-14-15,-5 13-8 16,0 1-3-16,15-4-5 16,10-6-38-16,14-16-171 15,7-6-80-15</inkml:trace>
  <inkml:trace contextRef="#ctx0" brushRef="#br0" timeOffset="595.6928">12145 14669 749 0,'-8'-1'485'0,"-5"1"-21"15,-25 14-211-15,-12 8-57 16,-7 12-94-16,-1 8-31 16,6 4-44-16,3 3-11 15,12 0-10 1,3-4-3-16,11-12-59 15,4-7-100-15,17-13-178 0</inkml:trace>
  <inkml:trace contextRef="#ctx0" brushRef="#br0" timeOffset="789.8149">12372 14677 845 0,'-3'-2'470'0,"-6"4"-106"16,-6 6-73-16,-11 10-121 15,-1 6-51-15,-11 8-58 16,-4 10-21-16,-27 14-25 16,-4 6-6-16,-2-2-5 15,10-6-2-15,34-18-136 16,13-12-96-16,27-8-366 16</inkml:trace>
  <inkml:trace contextRef="#ctx0" brushRef="#br0" timeOffset="983.1308">12632 14684 1294 0,'-11'1'560'0,"-24"6"-289"16,-10 6-81-16,-11 11-93 16,-5 4-25-16,0 11-41 15,4 4-11-15,16 2-12 0,5-2-4 16,17-12-39-16,8-4-67 15,9-14-128-15,6-5-117 16</inkml:trace>
  <inkml:trace contextRef="#ctx0" brushRef="#br0" timeOffset="1157.6062">12832 14739 1004 0,'3'-6'558'16,"5"-6"-124"-16,-12 9-183 15,-10 6-56-15,-8 13-89 0,-8 9-37 16,-8 20-30-16,-4 8-8 16,-5 3-17-1,6-2-4-15,6-12-79 16,10-15-77-16</inkml:trace>
  <inkml:trace contextRef="#ctx0" brushRef="#br0" timeOffset="1521.8178">13075 14681 735 0,'5'0'365'0,"4"0"-121"16,-3 2-38-16,-6 6-53 15,-5 2 5-15,-16 12 11 16,-8 6 9-16,-19 10-23 16,-5 7-33-16,2-2-56 15,7 0 8-15,21-15-158 16</inkml:trace>
  <inkml:trace contextRef="#ctx0" brushRef="#br0" timeOffset="1986.491">12711 14753 841 0,'-4'-8'508'16,"0"-4"-105"-16,-17 12-161 31,-7 10-51-31,-17 24-107 16,-3 13-20-16,-1 9-33 0,9 4-12 0,20-10-140 31,10-9-470-31</inkml:trace>
  <inkml:trace contextRef="#ctx0" brushRef="#br0" timeOffset="2494.0568">11860 13313 916 0,'-10'1'387'16,"-12"16"-218"0,-1 15-42-16,-2 32-56 15,5 19-21-15,9 35-31 16,3 17-8-16,14 10-9 15,9 5 0-15,6-15 2 16,7-14-88-16,0-30-354 16</inkml:trace>
  <inkml:trace contextRef="#ctx0" brushRef="#br0" timeOffset="2757.3777">11667 14215 715 0,'-3'4'348'16,"-2"9"-120"-16,6 7-79 15,11 5-66-15,4 5-15 16,8 5-7-16,-1-1 8 16,-2 1 5-16,-5-1-4 15,-1-6 0-15,-2-7-8 16,2-6-5-16,3-6 9 15,4-9 16-15,5 0-3 16,4-18-10-16,2-10-10 16,3-18-49-16,-1-15 414 0</inkml:trace>
  <inkml:trace contextRef="#ctx0" brushRef="#br0" timeOffset="3181.3858">11262 12471 982 0,'5'0'425'15,"13"-4"-196"-15,24-3-144 16,14-1-33-16,30 0-17 16,5 1-8-16,1 0-294 15</inkml:trace>
  <inkml:trace contextRef="#ctx0" brushRef="#br0" timeOffset="3461.5009">12032 12162 765 0,'0'-17'396'16,"1"-21"-84"-16,5-4-102 0,1-3-73 15,1-5-24 1,-6 3-23-16,-3 2-5 16,-4 13-6-16,-4 6 0 15,0 18-26-15,2 8-19 16,2 22-24-16,5 16-9 0,11 19-6 16,7 6 2-16,10 3 2 15,4-2 3 1,-2-5-138-16,-4-6-129 0</inkml:trace>
  <inkml:trace contextRef="#ctx0" brushRef="#br0" timeOffset="3624.0711">11852 12340 1140 0,'19'-5'453'0,"38"-8"-279"15,22-2-33-15,19-4-33 16,6 4-25-16,-7 3-50 16,-9 1-6-16,-9 7-234 15</inkml:trace>
  <inkml:trace contextRef="#ctx0" brushRef="#br0" timeOffset="3976.0956">12334 12563 626 0,'-8'-12'423'15,"-6"-10"-6"-15,-12 9-172 16,-5 1-48-16,-11 15-104 15,-7 10-45-15,-3 14-39 16,3 7-9-16,17 15-6 16,14 5-2-16,32 4 1 15,17-3 1-15,20-14 5 16,5-13 3-16,0-25 9 16,-7-9 2-16,-16-16 0 15,-13-3 70-15,-25 6 37 16,-16 0 0-16,-24 14-1 15,-10 5-72-15,-5 11-96 16,4 2-162-16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1T08:13:40.3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1T08:14:46.201"/>
    </inkml:context>
  </inkml:definitions>
  <inkml:trace contextRef="#ctx0" brushRef="#br0">10307 6002 482 0,'2'-13'262'15,"3"-8"-51"-15,4-7-95 16,-1-7-18-16,4-3-14 16,-2 1-3-16,-3 1 5 15,0 7 5-15,-6 11 4 16,-1 3-2-16,-2 10-16 15,1 3-12-15,-4 7-30 0,-2 3-12 16,4 11-16-16,-1 7-3 16,4 13-1-1,6 11 1-15,-3 5 0 16,0 1 1-16,-1-4-1 16,-2-3 0-16,2-6 1 15,-1-6 2-15,-4-8 7 16,-6-9 5-16,-6-12 5 0,0-6 1 15,-1-6-6 1,4-6-4-16,5 1-13 0,-1 0-8 16,10 4-12-16,3 4-2 15,11 2 1-15,7 6 8 16,4 0 8-16,2 0 3 16,2-1 4-16,-2-4 1 15,1-3-173-15,-2-4-326 0</inkml:trace>
  <inkml:trace contextRef="#ctx0" brushRef="#br0" timeOffset="150.8442">10739 6144 1381 0,'0'0'570'16,"0"-2"-341"-1,0 4-68-15,0-2-82 16,0 0-24-16,0 0-44 15,-1 0-105-15</inkml:trace>
  <inkml:trace contextRef="#ctx0" brushRef="#br0" timeOffset="940.7161">10328 8401 863 0,'-7'-9'377'15,"-8"-14"-196"-15,4-5-31 16,15-7-54-16,4 1-30 0,13 5-38 31,5 6-10-31,11 21-11 16,3 9-4-16,-1 20 0 0,-7 12 3 15,-13 11 13 1,-23 3 2-16,-28 8 2 16,-10 0-1-16,-14-3-5 15,8-5-2-15,10-21-1 16,6-11 0-16,10-22-7 16,5-8-5-16,14-10-12 15,9 1-6-15,13 0-1 16,3 1 5-16,11 10 23 15,-2 5 10-15,-1 6 10 0,4 11 1 16,-9 7-15-16,-1 1-5 16,-4 2-5-16,0-5-2 15,-6-6-141-15,-5-5-371 16</inkml:trace>
  <inkml:trace contextRef="#ctx0" brushRef="#br0" timeOffset="1138.086">10740 8638 1101 0,'2'0'543'15,"3"3"-152"-15,-3-3-203 16,-2 0-39-16,0 0-48 16,0 0-27-16,0 0-37 15,0 0-10-15,0 0-14 16,2-1-20-16,1-1 63 15</inkml:trace>
  <inkml:trace contextRef="#ctx0" brushRef="#br0" timeOffset="56796.1105">1808 11031 429 0,'2'-12'219'0,"1"-19"-58"0,1-4-14 16,3-6-24-16,2 1-9 15,-1 3-14 1,-1 6 4-16,-7 13-2 0,-2 7-12 16,-3 12-30-16,0 8-19 15,-1 13-29-15,0 9-4 16,2 14-2-16,4 10-1 16,3 3-1-1,6 2-1-15,2-5 0 0,-2-5 1 0,0-3 1 16,-3-8 0-1,-3-7 1-15,-2-8 2 16,-6-9 9-16,-9-6 3 0,-6-8 3 16,-4-4 0-16,-6-8-6 15,5-1-4 1,2 0-10-16,3 3-4 0,14 5-12 16,6 6-2-16,15 1 1 15,9 0 2 1,13 2 8-16,7-5 2 0,12 0 2 15,0 0-1-15,3-3 10 16,-3-1-80-16,-8 1-184 16</inkml:trace>
  <inkml:trace contextRef="#ctx0" brushRef="#br0" timeOffset="57015.612">2303 11307 832 0,'0'0'398'0,"-2"4"-126"15,2 0-61 1,0-4-42-16,0 0-32 0,0 0-61 16,0 0-24-1,0 0-29-15,0 0-8 16,0 0-6-16,0 0-85 15</inkml:trace>
  <inkml:trace contextRef="#ctx0" brushRef="#br0" timeOffset="58197.9925">3216 10307 543 0,'-20'-7'266'0,"-17"-5"-100"15,6 21-71-15,5 12-27 16,5 24-38-16,10 13-15 0,7 17-15 16,5 11-1-16,10 25 13 15,2 10 7-15,6 16 11 16,-6 4 0-16,-3 4-5 16,-9-4-4-1,-9-6-5-15,-6-9-1 0,-6-22-2 16,0-9-1-16,-1-26 3 15,1-12 4-15,-7-29 12 16,0-11 4-16,-3-21-2 16,4-8-11-16,8-10-61 15,10-6-74-15</inkml:trace>
  <inkml:trace contextRef="#ctx0" brushRef="#br0" timeOffset="58722.288">3607 11220 651 0,'6'5'296'15,"5"6"-115"-15,12 0-110 0,3-1-7 16,3-5-21-1,7-3-9-15,0-8-12 16,2-5-2-16,-4-5 2 16,-8-3 1-16,-9-3 2 0,-10 1 0 0,-9 3-3 15,-11 0-4-15,-14 9-9 32,-6 0-5-32,-2 9-5 15,-2 8-4-15,-2 8-1 16,4 11-2-16,3 6 0 15,6 4 5-15,19 4 6 16,10 2 4-16,24-1 8 16,11-4-3-16,9-12 1 15,5-5-1-15,2-14-2 16,-1-8-1-16,2-10-28 16,-5-11-66-16</inkml:trace>
  <inkml:trace contextRef="#ctx0" brushRef="#br0" timeOffset="59169.8463">4305 10829 486 0,'-2'-10'306'15,"-3"-4"-7"-15,1-5-143 16,-3 0-29-16,-4-2-44 16,1-2-19-16,-6 4-20 15,1 6-9-15,-4 8-16 0,-1 4-8 16,-5 10-17 0,0 5-7-16,1 8-2 0,3 5 2 15,12 3 5-15,5 0 4 16,12-2 4-1,10-5 1-15,6-11 4 16,2-4 1-16,1-15 2 0,2-4-1 16,0-6-2-16,-4-2-1 0,-2 1-1 15,-8-1-2 1,-8 5 2 0,-6 5-3-16,-3 9-3 15,-6 2-2-15,1 9 0 0,2 3 3 16,5 5 3-16,8 1 1 15,11 1-1-15,1-4-1 16,10 0-18-16,2-4-73 16</inkml:trace>
  <inkml:trace contextRef="#ctx0" brushRef="#br0" timeOffset="59359.1188">4513 10699 510 0,'2'0'312'0,"11"9"26"0,6 2-183 16,4 8-66-16,3 7-17 15,-7 0-34 1,-3 3-10-16,-2-6-15 16,-2-3-12-16,-2-9-190 15</inkml:trace>
  <inkml:trace contextRef="#ctx0" brushRef="#br0" timeOffset="59500.1693">4703 10679 874 0,'-7'0'403'0,"-15"3"-161"0,-9 10-64 16,-6 11-71-16,-3 4-25 16,5 8-48-16,7 0-12 15,8-4-15-15,2-3-48 16</inkml:trace>
  <inkml:trace contextRef="#ctx0" brushRef="#br0" timeOffset="60207.9953">5087 11314 470 0,'-3'-15'289'0,"-5"-9"-43"0,-2-4-62 16,-6 2-19-16,-4-1-50 15,-4 4-25-15,-6 8-41 16,2 5-21 0,0 13-26-16,1 9-9 0,8 14-11 15,2 3-2-15,14 5 4 16,6 0 7-16,16-4 12 16,5-2 7-16,8-10 10 15,4-7 3-15,0-14 2 0,-2-9-2 16,2-12-4-1,-4-8 0-15,-2-10-1 16,-3-1 0-16,-9-11-1 16,-4-3-3-16,-9-8-1 15,-3-8-2-15,-2 2-3 0,-1 5 16 0,0 20 14 32,-4 13 0-32,-2 27-4 0,-2 8-20 15,-3 23-18-15,3 17-3 16,1 22 1-1,4 7 2-15,4 7 2 0,2-2 1 16,8-7 1-16,4-2 1 0,5-13 1 31,1-9 0-31,2-15-4 0,0-7-91 16,1-17-390-16</inkml:trace>
  <inkml:trace contextRef="#ctx0" brushRef="#br0" timeOffset="60417.5247">5410 11121 760 0,'4'2'373'16,"5"4"-67"-16,5 10-204 16,2 2-12-16,7 9-1 15,-3 0-9-15,4 2-36 16,2 1-14-16,-8-6-18 15,3-4-4-15,-4-10-73 16,-3-6-92-16</inkml:trace>
  <inkml:trace contextRef="#ctx0" brushRef="#br0" timeOffset="60588.0743">5644 11101 816 0,'-7'1'379'15,"-13"3"-157"-15,1 5-57 16,-5 8-74-16,0 8-25 16,-1 8-36-16,1 2-12 15,-1 2-10-15,5-3-1 16,8-8-4-16,5 0-2 0,11-15-139 16</inkml:trace>
  <inkml:trace contextRef="#ctx1" brushRef="#br0">13620 19044 0,'0'0'0</inkml:trace>
  <inkml:trace contextRef="#ctx0" brushRef="#br0" timeOffset="69545.2084">6114 11152 747 0,'0'1'317'0,"6"3"-156"0,8-2-40 16,19 0-43-1,7-1-1-15,12-1-30 0,8 1-10 16,-8-2-17-1,-5-5-3-15,-7-1-45 16,-12-2-66-16</inkml:trace>
  <inkml:trace contextRef="#ctx0" brushRef="#br0" timeOffset="69757.6695">6212 11304 594 0,'13'0'301'0,"9"0"-115"16,14-1-40-16,5 0-15 0,0-2-47 16,-1 1-21-16,-12 0-29 15,-6-2 0-15,-1-3-272 16</inkml:trace>
  <inkml:trace contextRef="#ctx0" brushRef="#br0" timeOffset="73929.6225">7237 11133 400 0,'5'-1'230'0,"3"-6"-44"0,4-4-29 15,1-15-57-15,0-5-16 16,-1-8-6-16,-2-8 3 16,-4-5 4-16,-6-6 0 15,-4 2-12 1,-1 6-10-16,-5 18-17 0,2 12-10 16,-3 20-29-1,-4 14-7-15,4 19-17 0,3 12-9 16,9 17 9-1,9 2 4-15,10-2 7 0,4-3 7 16,-3-15-19 0,-2-6-81-16</inkml:trace>
  <inkml:trace contextRef="#ctx0" brushRef="#br0" timeOffset="74118.6902">7031 11335 747 0,'10'-1'326'0,"21"1"-163"15,11-4-31-15,26 1-41 16,5-4-29-16,8-1-38 16,8 0-9-16,-8 0-54 15,4 2-117-15</inkml:trace>
  <inkml:trace contextRef="#ctx0" brushRef="#br0" timeOffset="74639.6049">7469 11737 446 0,'3'-3'270'15,"2"-3"-47"-15,-6-4-56 16,1-3-19-16,-14-2-43 15,-4-3-18-15,-3 0-26 16,-9 3-11-16,-3 7-16 16,-4 4-4-16,-6 12-16 15,2 7-9-15,7 10-17 16,5 5-7-16,23 5-7 0,7-2 3 16,18-5 8-16,9-4 3 15,10-15 10-15,5-8 3 16,2-14 6-1,-3-9 3-15,-4-10 5 16,-8-3 0-16,-8 1-3 0,-3 2-1 16,-12 12-3-16,-2 7 1 15,-8 11 8-15,-2 12 6 0,-6 15 4 16,5 8-1-16,8 15-5 31,5 0-6-31,12-3-7 0,4-5-1 0,5-15-23 16,0-13-62-16</inkml:trace>
  <inkml:trace contextRef="#ctx0" brushRef="#br0" timeOffset="75242.6662">8005 11225 642 0,'0'6'299'0,"1"3"-117"15,13 4-79-15,3 2-14 16,12-6-12-16,7-2-7 0,3-7-11 16,1-2-6-1,-2-10-12-15,-6-5-6 16,-11-5-7-16,-5-4-1 16,-13 0-4-16,-7 3-2 0,-12 5-7 15,-6 6-4-15,-15 5-11 16,-3 9-4-16,-2 8-6 15,3 5-2-15,8 14 0 16,6-2 0-16,9 8-5 16,7 4-3-16,18 3 2 15,9-2 3-15,14-3 10 16,6-7 6-16,12-16 4 16,4-5 2-16,1-11-75 15,1-9-67-15</inkml:trace>
  <inkml:trace contextRef="#ctx0" brushRef="#br0" timeOffset="75735.1172">8650 10936 270 0,'5'-9'204'0,"3"-8"21"16,-6-4-56-16,-1-1-8 16,-6-2-19-16,-5-3-12 15,-8 4-25 1,-6-1-17-16,-5 8-19 15,-2 4-15-15,-3 10-29 0,2 4-11 16,0 12-22-16,8 2-7 16,12 10-12-1,5 0-2-15,14 3-1 0,5 0 3 16,10-6 18 0,9-1 6-16,6-12 6 0,-2-6 2 15,2-11-4 1,-2-7-1-16,-10-5-3 15,-1 1 2-15,-13 1 6 16,-5 2 4-16,-8 8 0 16,-3 3-2-16,-5 10-3 15,5 3-1-15,1 10 1 16,4 0-1-16,7 2-3 0,5-1 2 16,5-4-117-16,0-4-159 15</inkml:trace>
  <inkml:trace contextRef="#ctx0" brushRef="#br0" timeOffset="75953.8828">8843 10709 542 0,'0'-1'326'0,"2"1"-5"15,7 9-151-15,5 10-84 16,2 5-2-16,2 8-16 15,-2 1-12-15,2 2-23 16,-4-5-10-16,3-7-55 16,-1-9-49-16,4-8-142 15,0-5-210-15</inkml:trace>
  <inkml:trace contextRef="#ctx0" brushRef="#br0" timeOffset="76113.8344">9093 10755 660 0,'-5'-5'351'15,"-10"-3"-82"-15,-5 0-53 16,0 8-84-16,-6 6-31 16,-9 8-49-16,5 9-17 0,-8 8-21 15,6 4-5-15,14 2-6 16,-2-7-17 0,18-12-135-16,6-6-293 0</inkml:trace>
  <inkml:trace contextRef="#ctx0" brushRef="#br0" timeOffset="80038.5009">9428 11099 526 0,'-4'0'308'0,"-4"-3"-56"0,1 5-66 0,2 18-99 16,4 9-32-16,0 21-30 31,1 5-5-31,9 7-3 16,-2-5-4-16,3-16-2 15,3-5-30-15,-7-21-96 16,-1-7-52-16</inkml:trace>
  <inkml:trace contextRef="#ctx0" brushRef="#br0" timeOffset="80211.3588">9281 11304 687 0,'1'1'297'15,"13"1"-131"-15,1-1-40 0,25-1-18 16,10-3-18 0,11-3-43-16,9-6-12 0,-2-2-10 15,-3 3-80-15</inkml:trace>
  <inkml:trace contextRef="#ctx0" brushRef="#br0" timeOffset="80737.5027">10508 11183 545 0,'-7'-6'302'16,"-11"-7"-56"-1,-5 3-37-15,-12 3-65 0,-5 4-36 0,1 8-53 31,-1 7-16-31,9 11-26 16,5 8-17-16,11 5-13 16,7 5-2-16,13 3 3 0,8-5 11 15,15-5 6 1,14-8 3-16,9-13 2 16,4-6 1-16,-3-12 5 0,-5-6 2 15,-9-10-126 1</inkml:trace>
  <inkml:trace contextRef="#ctx0" brushRef="#br0" timeOffset="87011.4278">11293 11400 884 0,'0'9'359'16,"-5"9"-202"-16,-2 9-107 15,1 8-22-15,-7 1-77 16,6 0-314-16</inkml:trace>
  <inkml:trace contextRef="#ctx0" brushRef="#br0" timeOffset="87525.7952">11716 11151 1068 0,'6'-3'429'0,"4"6"-259"0,8 13-41 16,7 15-46-16,8 13-15 15,13 13-36-15,-2 1-8 16,-12 6-10-16,-12 3 1 16,-28 3 0-16,-15-2 0 15,-13-13 2-15,-4-10-1 16,4-28-16-16,6-13-17 0,6-19-40 16,6-15-7-16,15-16 2 15,3-9 16-15,9-7 29 16,8 1 7-16,9-2 21 15,7 0 6-15,11 11 22 16,1 5 7-16,-6 13-6 16,-8 9-1-16,-11 9-19 15,-3 9-7-15,-9 7-8 16,3 5-1-16,-6 8 0 16,0 3-1-16,-5 8-1 15,0 6-1-15,-2 9-1 16,-1 5 0-16,6 0-30 0,3-6-60 15,10-7-311-15</inkml:trace>
  <inkml:trace contextRef="#ctx0" brushRef="#br0" timeOffset="87816.5101">12538 11167 849 0,'-4'11'368'0,"-5"18"-189"15,-5 3-34 1,-4 6-45-16,-4 4-18 16,-10-6-31-16,-2-5-10 0,-2-12-12 15,1-12-5-15,7-11-13 16,-1-10-9-16,12-8-17 16,3-1-7-16,11-3 1 15,5 2 7-15,7 5 22 16,0 4 10-16,13 12 18 15,3 6 2-15,7 15-5 16,7 9-4-16,-9 6-14 16,5-1-3-16,-7-2-43 15,-3-5-107-15</inkml:trace>
  <inkml:trace contextRef="#ctx0" brushRef="#br0" timeOffset="88287.286">12615 11213 799 0,'0'1'362'0,"8"-1"-144"16,13 2-105-1,9-2-71-15,1-4-2 16,2-3-16-16,-5-2-7 15,0 0-8-15,-3 3-5 0,-11 2-1 16,-6 1-1 0,-8 4 3-16,-9 5 2 0,-5 3 2 15,-6 3 0-15,-5 7-5 16,9-1-3-16,3 7-3 16,5 0-2-16,9 0 0 15,3 3 2-15,5-7 3 0,7-3 2 16,7-6 4-1,2-8 2-15,4-10 3 16,0-4 2-16,-1-15-2 16,-4-5-1-16,0-7-3 15,-1-2-2-15,-8 8 3 16,-1 5 1-16,-9 16 10 16,-5 9 3-16,-1 11-2 15,-1 8-1-15,2 7-11 16,2 4-2-16,2-1-4 15,2 0 0-15,1-5-50 0,1-4-52 16,-1-8-205 0</inkml:trace>
  <inkml:trace contextRef="#ctx0" brushRef="#br0" timeOffset="88428.0951">13022 10843 914 0,'-5'2'527'15,"-5"3"-21"-15,2 19-366 16,-14 2-63-16,17 11-49 16,4 1 24-16</inkml:trace>
  <inkml:trace contextRef="#ctx0" brushRef="#br0" timeOffset="91169.5151">14254 10567 526 0,'-10'-4'295'16,"-10"-1"-74"-16,-10 23-68 15,-8 19-36-15,-12 43-50 16,0 20-19-16,5 35-16 16,7 17-4-16,29 17-8 15,15-7-5-15,29-14-8 16,11-12-5-16,12-39-6 15,3-12-30-15,7-36-210 16</inkml:trace>
  <inkml:trace contextRef="#ctx0" brushRef="#br0" timeOffset="91466.9349">14650 11028 828 0,'-1'-9'330'0,"-3"-17"-205"15,7-6-29-15,-2-7-21 0,6-1-5 16,-2 6-8-1,-2 5 2-15,0 14 0 16,-4 9-15-16,1 21-28 0,0 12-14 16,-3 17-19-1,5 10 2-15,4 1 7 0,-2-5 2 16,5-7-61-16,1-7-89 16</inkml:trace>
  <inkml:trace contextRef="#ctx0" brushRef="#br0" timeOffset="91680.3945">14366 11388 803 0,'8'-2'350'0,"17"-3"-137"16,13-1-77-16,26 1-42 0,5 0-11 15,9 0-45-15,-1 2-17 16,-2-1-17-16,0 3-80 16</inkml:trace>
  <inkml:trace contextRef="#ctx0" brushRef="#br0" timeOffset="92166.7538">14750 11747 508 0,'8'-5'257'0,"8"-5"-62"0,-1-3-25 15,-3-3-33-15,-3-4-17 16,-3-3-35-16,-5 1-12 16,-7 0-10-16,-5 2-3 15,-9 8-9 1,-5-2-9-16,-8 13-24 16,5 7-11-16,-2 8-12 0,0 9-5 0,11 10-6 15,5-2-2-15,13 2-1 31,6-1 3-31,13-13 7 0,2-5 1 16,10-11 6-16,7-9 0 16,-1-9 1-16,-2-6-1 15,-6-3-8-15,-10-4 1 0,-5 3 3 16,-5 2 3-16,-5 7 15 16,-1 10 5-16,-2 13 7 15,-2 9 2-15,2 12-5 16,5 4-3-16,4-1-10 15,10 1-3-15,6-10-18 16,3-7-57-16</inkml:trace>
  <inkml:trace contextRef="#ctx0" brushRef="#br0" timeOffset="92733.2527">15230 11273 633 0,'12'2'332'16,"11"2"-59"-16,12 1-159 16,3-5-17-16,1-1-39 15,-1-2-17-15,-5-9-23 16,-6 1-1-16,-9-7 0 16,-8 0 0-16,-13-1-4 15,-8 3-1-15,-14 7-7 16,-8 4-3-16,-9 12-3 15,-4 8 0-15,3 13 3 16,3 8 2-16,15 8 0 0,7 1 2 16,15 3 3-16,10-3 5 15,16-7 8-15,11-1 1 16,18-20-4-16,6-8-6 16,2-14-52-16,2-9-50 15</inkml:trace>
  <inkml:trace contextRef="#ctx0" brushRef="#br0" timeOffset="93247.7926">15795 11025 369 0,'5'-6'234'15,"5"-7"-1"1,-1 2-52-16,-5-3-55 0,-2 3-14 16,-4-3-15-16,-4-6-6 15,-8 1-17-15,-4-2-7 0,-5 2-18 16,-1 9-10-1,-4 9-17 1,2 8-12-16,1 11-12 0,0 2-8 0,13 7-5 16,4 2-1-1,9-2 1 1,6-3 5-16,12-6 6 0,4-6 4 16,12-6 0-16,1-6 0 15,-6-8-6-15,-2-5-10 16,-11-11-13-16,-2 1 1 15,-8 0 9-15,-3 1 12 16,-4 7 22-16,-3 4 11 0,-4 6 8 16,-2 6 0-16,3 9-6 15,0 4-8-15,5 4-11 16,2 4-1-16,7-1-4 16,5 1-1-16,5-1 5 15,1-2-62-15,1-1-234 16</inkml:trace>
  <inkml:trace contextRef="#ctx0" brushRef="#br0" timeOffset="93428.9957">15985 10915 1050 0,'3'4'424'15,"4"6"-269"-15,7 6-54 16,3 4-49-16,-1 4-8 15,4 2-16-15,-6-7-4 16,1 4-34-16,-1-9-66 16,0-7-157-16</inkml:trace>
  <inkml:trace contextRef="#ctx0" brushRef="#br0" timeOffset="93596.9438">16211 10887 583 0,'-8'0'368'0,"-10"1"4"16,-3 7-141-16,-1 7-98 16,-4 1-33-16,0 7-49 15,4 2-18-15,2-4-25 16,2-2 6-16,7-8-160 16,7-3-322-16</inkml:trace>
  <inkml:trace contextRef="#ctx0" brushRef="#br0" timeOffset="94191.0607">16371 10530 779 0,'17'14'392'16,"11"10"-108"-16,17 34-143 15,3 23-15 1,0 35-44-16,-11 17-24 15,-29 20-19-15,-12 2-7 16,-29-13-15-16,-4-1-6 16,-6-37-43-16,4-16-2 0,12-33-85 0,1-23-67 15</inkml:trace>
  <inkml:trace contextRef="#ctx0" brushRef="#br0" timeOffset="94593.3204">16871 10378 836 0,'0'-4'408'16,"-1"0"-182"-16,-3 9-63 0,-9 21-98 16,-2 12-42-16,-5 16-24 15,0 5 3-15,2 5-38 16,5-4-110-16</inkml:trace>
  <inkml:trace contextRef="#ctx0" brushRef="#br0" timeOffset="95235.0698">17117 11151 724 0,'6'-2'308'15,"9"-1"-149"-15,9 1-104 16,12-1-43-16,4 0-3 0,10 2-14 16,-2-2-70-16</inkml:trace>
  <inkml:trace contextRef="#ctx0" brushRef="#br0" timeOffset="95465.9558">17114 11272 650 0,'-3'0'339'0,"2"5"-75"0,7 1-81 15,18-1-76-15,11 1-14 16,11-3-30-16,7-2-17 16,1-2-21-1,-2-4-3-15,-6 0-126 0,-6-3-154 16</inkml:trace>
  <inkml:trace contextRef="#ctx0" brushRef="#br0" timeOffset="96122.0735">18072 11077 604 0,'5'-12'270'0,"3"-17"-112"15,3 1-18-15,-4-13 2 16,-3 0-9-16,-1-2-16 15,-3-1-7-15,-2 6-26 16,1 8-11-16,-1 13-22 16,-5 9-18-16,-1 16-31 15,-4 12-11-15,7 23-16 16,2 10 1-16,13 12 9 16,2-2 7-16,2-6 0 15,8-6-61-15,-1-12-233 16</inkml:trace>
  <inkml:trace contextRef="#ctx0" brushRef="#br0" timeOffset="96344.0001">17934 11312 881 0,'13'-1'397'15,"3"0"-179"1,8-2-77-16,5 0-10 0,12 3-48 16,8-1-30-16,16 1-33 15,5 0-9-15,-3 2-83 16,0 3-60-16</inkml:trace>
  <inkml:trace contextRef="#ctx0" brushRef="#br0" timeOffset="96865.778">18189 11698 296 0,'13'1'185'0,"13"2"5"0,-3-3-12 16,-2-6-24-16,-2-2-10 16,-4-7-16-16,-3-2-5 15,-8-3-9-15,-4-1-2 16,-15 0-17-16,-6 3-17 15,-11 2-32-15,-5 5-13 16,-7 8-23-16,0 3-8 16,7 10-12-16,3 3-6 15,14 15-8-15,3 1 0 0,12 3 3 16,9 4 0 0,10-9 10-16,7-1 1 0,7-15 7 15,1-5 3-15,8-14 0 16,1-7 2-16,-4-9 0 15,0-5 3-15,-12-1 3 16,-4 3 0-16,-7 8 9 16,-6 6 10-16,-2 14 9 15,-2 7 5-15,3 13-4 16,2 6-13-16,8 7-13 16,6-3 1-16,4-7-149 15,1-6-110-15</inkml:trace>
  <inkml:trace contextRef="#ctx0" brushRef="#br0" timeOffset="97561.6506">18965 11192 467 0,'3'-7'274'0,"4"-9"-42"0,-4 1-46 16,-3-1-10-16,-7-4-24 15,-1 3-19 1,-14 0-42-16,-6 2-24 16,-5 11-34-16,-8 4-17 0,2 12-20 15,3 3-5 1,11 5-11-16,7 5-1 0,14 2 2 15,6 3 2 1,17-3 11-16,5-5 4 16,11-12 4-16,3-6 1 15,0-9 3-15,-4-5 1 0,-7-10 2 0,-4-3 1 16,-8-5-1 0,-2 3-1-16,-5 3 0 15,-5 6-1-15,-4 10 4 0,-2 6 1 16,-6 13 0-1,5 5-1-15,0 11-6 16,2 2-4-16,4-2-3 0,8 3-1 16,5-5-45-1,5-5-61-15</inkml:trace>
  <inkml:trace contextRef="#ctx0" brushRef="#br0" timeOffset="97943.6232">19216 11127 666 0,'-2'3'322'16,"-1"0"-107"-16,5 4-63 15,15 1-60-15,7-1-12 16,11-1-23-16,5-4-11 0,1-4-14 15,-4-3-5 1,-11-4-7-16,-4-2-2 0,-12-6-3 16,-3 2-2-16,-8-3-5 15,-9 2-3-15,-13 5-4 16,-6 1 0-16,-11 8-6 16,-2 2-5-16,5 11-3 15,3 7-5-15,12 8 1 16,6 3 3-16,16 3 15 15,9 4 8-15,17-6 10 16,7 0 2-16,6-8-9 16,2-5-3-16,0-10-16 15,-2-7-46-15,2-9-360 0</inkml:trace>
  <inkml:trace contextRef="#ctx0" brushRef="#br0" timeOffset="103326.0877">19731 10861 250 0,'1'4'154'16,"3"1"-2"-1,1 0-6-15,4-5-1 0,0-5-6 0,2-3-13 32,-2-6-10-32,0-4-18 15,-2-5-5-15,-6 0 2 16,-3 1-2-16,-10 1-14 16,-4 6-11-16,-8 3-23 15,-4 4-13-15,-4 6-19 16,0 6-11-16,2 12-16 15,4 4-4-15,9 7-7 16,7 2-1-16,10 1 2 16,7 0 3-16,10-7 9 15,4-7 5-15,11-10 6 16,0-7 1-16,4-12 4 16,-4-5-1-16,-5-9-1 0,-6-5-2 15,-9 2-1-15,-2 2-1 16,-10 10 4-16,0 10 0 15,-9 10 0-15,0 7 1 16,1 10-3-16,4 0-2 16,6 6-2-16,7 0 0 15,8-1-59-15,5-1-76 16</inkml:trace>
  <inkml:trace contextRef="#ctx0" brushRef="#br0" timeOffset="103559.2153">19970 10746 777 0,'4'-2'367'0,"3"-3"-170"15,8 6-46-15,0 7-74 0,5 7-26 16,8 9-15-16,-3 2-5 15,3 1-14-15,-3 0-3 16,-4-6 16-16,-2-5-79 16,-3-10-200-16</inkml:trace>
  <inkml:trace contextRef="#ctx0" brushRef="#br0" timeOffset="103715.966">20207 10731 873 0,'-12'3'393'16,"-13"8"-183"-16,-3 5-43 0,-2 7-69 16,-1 2-28-16,6 4-40 15,-3-5-12-15,11-4 2 16,7-2-72-16,7-12-186 16</inkml:trace>
  <inkml:trace contextRef="#ctx0" brushRef="#br0" timeOffset="104145.4658">20455 11069 531 0,'4'1'298'0,"11"-2"-51"16,7 4-64-16,7-1-81 15,3-3-31-15,7 6-41 16,-4-5-11-16,-2 0 1 15,2 5-60-15,-11-4-181 16</inkml:trace>
  <inkml:trace contextRef="#ctx0" brushRef="#br0" timeOffset="104413.0143">20459 11206 475 0,'-1'0'304'15,"2"1"-15"-15,3 2-82 0,-4-3-79 16,0 0-18 0,22 0-20-16,40 3-13 15,-23-3-31-15,2 1-15 16,-4-1-14-16,-1-1-3 0,-6-2-88 15,-1 3-156-15</inkml:trace>
  <inkml:trace contextRef="#ctx0" brushRef="#br0" timeOffset="105378.1114">21240 11042 660 0,'3'6'273'0,"12"8"-139"15,8 4-35-15,12-2-22 0,5 3-3 16,0-10-20 0,2-2-8-16,-4-7-8 15,-7-8-4-15,-3-4-9 16,-9-5-1-16,-11-3-1 0,1 4 0 16,-15-1-4-1,-8 0-2-15,-11 2-4 0,-9 1-2 16,-7 10-3-1,4 4-1-15,-1 14-3 0,2 4-3 16,6 7-2 0,0 1-4-16,13 7 0 15,11 2 0-15,19 5 4 0,9-1 2 16,18-5 4-16,4-2 2 16,3-15-1-16,6-3 0 0,2-13-19 31,1-7-64-31</inkml:trace>
  <inkml:trace contextRef="#ctx0" brushRef="#br0" timeOffset="105966.7889">21927 10834 374 0,'4'-5'207'0,"3"-8"-39"0,2-1-20 16,-5-2-25-16,1-3-6 16,-5-1-5-16,-6 2-4 15,-5-3-25-15,-4 1-14 16,-5 2-23-16,-2 1-8 16,-6 5-12-16,-2 6-5 15,-2 7-15-15,-3 4-6 16,5 11-11-16,6 6-6 15,9 8 3-15,10 5-1 16,15 0 8-16,7 1 3 16,13-7 3-16,3-7 2 0,8-13 4 15,-2-8 3-15,-4-11 0 16,-4-8-2-16,-8-8-7 16,-5-3-2-16,-5 0 0 15,-11 1 2 1,-3 6 6-16,-2 3 0 0,-9 9 15 15,3 7 2-15,0 8 0 16,3 7-1-16,6 6-18 16,0-1-3-16,10 8-2 15,4 0 1-15,9 0 27 16,6 3-67-16,-1-7-194 16</inkml:trace>
  <inkml:trace contextRef="#ctx0" brushRef="#br0" timeOffset="106234.5561">22127 10680 537 0,'0'-2'333'16,"4"0"-21"-16,4 2-92 16,10 3-88-16,4 5-33 0,9 9-37 0,3 3-13 31,-3 5-22-31,2 4-8 0,-7-2-9 16,-6-3-1-1,4-2-96-15,-6-6-94 0</inkml:trace>
  <inkml:trace contextRef="#ctx0" brushRef="#br0" timeOffset="106473.9386">22428 10671 347 0,'-8'-2'248'0,"-10"-1"35"15,0 7-46-15,-6 7-52 16,-1 8-30-16,-10 7-50 0,-2 7-27 16,-3 0-41-16,1 0-11 15,15-7-16-15,5-9-6 16,16-12-74 0,5-6-95-16</inkml:trace>
  <inkml:trace contextRef="#ctx1" brushRef="#br0" timeOffset="41110.2885">24691 15357 0</inkml:trace>
  <inkml:trace contextRef="#ctx1" brushRef="#br0" timeOffset="50359.5296">9196 19044 0,'0'0'0,"0"0"0</inkml:trace>
  <inkml:trace contextRef="#ctx0" brushRef="#br0" timeOffset="116739.2247">1632 12933 662 0,'-6'-22'266'0,"1"-24"-157"15,11-1-35-15,24 3-2 16,10 6 8-16,16 16-7 16,7 8-2-16,7 21-23 15,-3 13-9-15,-18 18-1 16,-11 13 4-16,-36 16 9 0,-13 5 0 16,-31-1-8-1,-12 1-10-15,-4-16-13 16,3-6-2-16,19-21 6 0,8-18 0 15,17-15-3-15,6-15-6 16,11-9-15-16,10 1-4 16,8 3-8-1,9 6-2-15,5 11-1 16,-3 7-1-16,4 12 11 16,-7 6 3-16,-6 13 6 0,1 1 20 15,-6-2-165-15</inkml:trace>
  <inkml:trace contextRef="#ctx0" brushRef="#br0" timeOffset="116950.2052">2431 13241 937 0,'6'2'478'16,"5"3"-156"-16,-1-1-96 0,1 0-16 15,-6-2-51 1,-1 0-29-16,5 2-48 0,-9-7-24 16,0-5-36-1,-5-4-91-15</inkml:trace>
  <inkml:trace contextRef="#ctx1" brushRef="#br0">11029 19044 0,'0'0'0,"0"0"0</inkml:trace>
  <inkml:trace contextRef="#ctx0" brushRef="#br0" timeOffset="118215.3161">3217 12520 458 0,'-14'-1'237'0,"-16"4"-67"0,4 3-20 31,5 12-53-31,1 6-10 0,4 21-19 16,9 9-10-16,7 43-13 16,9 15-9-16,9 22-18 0,-2 15-5 15,3-8-6 1,-4 1-3-16,-9-11 4 15,-6-6 2-15,-13-22 1 16,0-13 2-16,-8-30 5 0,-1-15 6 16,-5-29 8-1,8-10-9-15,3-17-42 16,-3-11-53-16,17-4-268 16</inkml:trace>
  <inkml:trace contextRef="#ctx0" brushRef="#br0" timeOffset="118604.6592">3429 14113 409 0,'-5'-7'290'16,"-4"-10"35"-16,-6 2-118 16,-3 4-20-16,-11 5-40 15,-6 5-29-15,4 15-55 16,0 5-19-16,7 12-27 15,8 5-11-15,13 3-2 16,8-3-1-16,13-7 1 16,9-5 0-16,11-12-1 15,0-11 3-15,5-4 4 16,-8-12 4-16,-13-6 1 16,-7-4-46-16,-17-9-342 0</inkml:trace>
  <inkml:trace contextRef="#ctx0" brushRef="#br0" timeOffset="119047.6891">3484 12603 666 0,'4'-7'296'15,"10"-8"-148"-15,5 0-30 16,-6-10-38-16,3-4-3 16,-11-3 6-16,-1-4 4 15,1 4-1 1,-6 1-10-16,-2 6-19 0,5 9-9 16,-7 13-23-16,5 9-9 15,-5 17-9-15,-5 8 0 16,6 13 5-16,2-1-2 15,6 6-6-15,5-1-2 16,1-3-42 0,-1-1-120-16</inkml:trace>
  <inkml:trace contextRef="#ctx0" brushRef="#br0" timeOffset="119568.809">3962 13278 760 0,'13'-4'299'0,"25"-2"-205"0,-8-2-25 15,0-1-28-15,2-2-11 16,-13-7-10-16,3 1 1 16,-18-4 2-16,-8 0 1 15,-14 2 8-15,-10 2 1 16,-7 6 8-16,-5 7 3 0,1 12 1 16,-2 8 0-16,6 15-7 15,5 7-6-15,10 7-5 16,7 2-1-16,20 4-3 15,20-2 3-15,12-7-7 16,5-9-5-16,3-13-4 16,0-7-3-16,1-10-75 15,4-4-76-15</inkml:trace>
  <inkml:trace contextRef="#ctx0" brushRef="#br0" timeOffset="120038.8853">4479 12995 454 0,'4'-8'270'0,"-1"-9"-27"16,-1-3-44-16,-2-3-55 16,-5 2-19-1,-9 2-26-15,-1 0-9 0,-12 8-28 16,-1 2-10-16,-5 10-21 16,-2 8-12-16,5 11-15 15,1 4-7-15,11 6-12 16,6 0-3-16,13 1-3 0,13-5 2 15,10-7 7-15,8-5 6 16,5-12 7-16,-2 0 4 16,-5-8 4-16,-5-5-1 15,-8-8 0-15,-1 3-1 16,-9 0 0-16,-1 1 2 16,-6 8 1-1,-6 0 5-15,3 7 3 16,1 6-1-16,2 7-5 15,4 3-7-15,7 2-2 16,4 1-44-16,4 0-285 0</inkml:trace>
  <inkml:trace contextRef="#ctx0" brushRef="#br0" timeOffset="120219.0477">4675 12863 973 0,'4'3'405'16,"10"10"-223"-16,4 6-74 0,7 9-41 16,3 1-15-1,-4-2-24-15,-3-6-8 0,-4 0-65 0,-3-6-86 16,-5-10-289 0</inkml:trace>
  <inkml:trace contextRef="#ctx0" brushRef="#br0" timeOffset="120362.8277">4856 12845 869 0,'-10'3'440'0,"-13"1"-143"15,-1 7-72-15,-9 9-107 16,1 3-34-16,-1 13-50 16,-3 0-12-16,4-2-7 15,0-1-66-15,12-8-374 16</inkml:trace>
  <inkml:trace contextRef="#ctx0" brushRef="#br0" timeOffset="121017.1079">5289 13349 502 0,'2'-8'326'15,"1"-7"18"1,1-2-112-16,-5-4-70 0,-6 3-21 0,-8-2-33 16,-5 1-16-1,-9 6-33 1,-5 0-14-16,-5 13-20 0,2 5-12 15,4 11-15-15,3 4-10 16,14 12-9-16,8 6-5 0,13 2 1 16,9 1 3-1,14-8 8-15,6-7 9 0,2-15 5 16,4-7 0 0,-3-12 4-16,-1-8-1 15,-5-14-6-15,-5-6-2 16,-6-10 0-16,-4-4 2 15,-10-6 8-15,-6 1 2 16,-5-3 4-16,-2-2 1 0,1 10 4 16,2 7 3-16,-1 20 0 15,-1 12-3-15,3 28-11 16,2 9-5-16,3 16-7 16,4 8 1-16,2 0 7 31,-5-25-2-31,2 1 1 0,12 75 1 0,2-2-2 15,0-7-11-15,-6-60-259 16</inkml:trace>
  <inkml:trace contextRef="#ctx0" brushRef="#br0" timeOffset="121237.1247">5554 13230 1180 0,'5'5'451'0,"9"9"-306"0,6 5-38 15,5 8-7-15,4 4-14 16,0 2-41-16,-5 0-12 16,-3-4-63-16,-6-6-58 15,-1-11-163-15</inkml:trace>
  <inkml:trace contextRef="#ctx0" brushRef="#br0" timeOffset="121399.7066">5844 13212 817 0,'-12'-1'427'0,"-13"4"-109"16,-2 10-69-16,-10 9-98 15,-2 9-41-15,-9 10-61 16,-1 3-22-16,7 2-16 15,11-5-33-15,17-17-156 16</inkml:trace>
  <inkml:trace contextRef="#ctx0" brushRef="#br0" timeOffset="121787.1465">6273 13212 818 0,'7'1'391'0,"16"1"-125"0,7 3-132 16,12-2-73-16,-1 2-20 0,1-4-20 15,-1-1-60-15,-2-1-220 32</inkml:trace>
  <inkml:trace contextRef="#ctx0" brushRef="#br0" timeOffset="122003.244">6345 13354 678 0,'9'4'364'0,"7"1"-88"0,7 0-114 16,4-3-21-16,5-3-49 16,2 1-23-16,6-5-34 15,-4-1-5-15,-2 1-192 16</inkml:trace>
  <inkml:trace contextRef="#ctx0" brushRef="#br0" timeOffset="123074.438">7288 13260 339 0,'0'-11'246'0,"3"-9"26"16,7-10-100-16,2-3-14 15,1-8-14-15,-5-4-3 16,1 0-15-16,0 2-9 16,-3 2-26-16,-1 7-15 0,-5 11-25 15,-3 8-14 1,-5 10-25-16,1 9-11 0,0 12-20 15,0 9-5-15,7 21 7 16,2 6 3-16,4 9 13 16,1 0 3-16,4-4-49 15,1-2-103-15</inkml:trace>
  <inkml:trace contextRef="#ctx0" brushRef="#br0" timeOffset="123277.0354">7071 13486 945 0,'11'-2'372'0,"24"-3"-233"16,15 4-59-16,23 0-28 15,5 2-13-15,13 6-25 16,-7-1-7-16,17 2-22 15,5-1-108-15</inkml:trace>
  <inkml:trace contextRef="#ctx0" brushRef="#br0" timeOffset="123802.1483">7423 13920 680 0,'3'-5'324'0,"7"-8"-119"0,0 0-36 0,-7-5-45 32,3-1-20-32,-13-7-29 15,1 2-11-15,-8 1-19 16,-6 3-7-16,-4 12-8 16,-7 6-4-16,-6 9-9 15,2 13-4-15,0 8-15 16,9 8-4-16,14 9-6 15,9-5 0-15,19 0 3 0,10-9 1 16,12-12 5-16,3-8 3 16,-3-16 1-16,-1-2 3 15,-2-11-10-15,-1-3-8 16,-8-5 0-16,-7-3 1 16,-11 5 12-16,-2 5 8 0,-6 11 17 15,-3 8 7 1,-4 14 12-16,3 8 1 0,5 7-12 15,6 2-8-15,14-5-14 16,0-4-4-16,11-6-3 16,1-1-54-16,2-12-133 15</inkml:trace>
  <inkml:trace contextRef="#ctx0" brushRef="#br0" timeOffset="124279.4707">7970 13302 739 0,'12'7'319'0,"18"8"-175"15,3-4-11-15,12-4-37 16,2-2-20-16,-2-9-26 16,-1-4-7-16,-13-8-9 15,-8-5-3-15,-10-1-7 16,-5 1-1-16,-14-1-5 0,-4 0-4 15,-19 0-8-15,-10 1-6 16,-5 11-9-16,-3 6-3 16,5 16-2-16,1 6 0 15,7 11 3-15,8 3 6 16,13 12 18-16,11 5 12 16,18 4 12-1,8-3-3-15,10-7-9 0,7-12-6 0,10-11-5 16,3-6 0-16,1-14-16 15,1 0-46 1,-13-19-255-16</inkml:trace>
  <inkml:trace contextRef="#ctx0" brushRef="#br0" timeOffset="124795.2694">8602 13008 531 0,'4'-6'289'0,"7"-5"-62"16,-3-10-39-16,-2 1-64 15,-4-6-16-15,-5-2-15 16,-6 6-1-16,-10-3-8 16,-4 7-10-16,-7 6-26 15,0 6-12-15,-2 9-24 16,-1 7-8-16,13 7-12 16,-2 4-7-16,11 12 1 15,9 1 2-15,2 0 2 16,8 3 2-16,8-14 5 15,1-4 0-15,15-9 3 16,-1-8 5-16,0-9-7 16,1-2-17-16,-9-8-15 0,-2-4-6 15,-5-2 8-15,-4-5 18 16,-8 6 21-16,-3 4 17 16,-3 8 15-16,-1 5-1 15,-2 11-5-15,5 5-10 16,7 12-16-16,6 3-2 0,4 0-2 15,4 1 11 1,-1-5-169-16,1 0-144 0</inkml:trace>
  <inkml:trace contextRef="#ctx0" brushRef="#br0" timeOffset="125010.054">8829 12830 731 0,'2'-1'380'0,"5"1"-79"16,5 8-133-16,10 13-81 0,2 8 3 15,5 9-5-15,0 2-13 16,-6-4-24 0,-2-8-18-16,-2-10-32 15,-2-4-49-15,-1-11-148 0,0 2-171 16</inkml:trace>
  <inkml:trace contextRef="#ctx0" brushRef="#br0" timeOffset="125154.0032">9091 12881 770 0,'-10'-1'396'16,"-13"0"-105"-16,-3 2-57 16,-2 6-84-16,-2 3-33 0,3 6-60 15,-5 5-23-15,8 6-25 16,4-2-8-16,-1-2-50 15,9-1-82-15</inkml:trace>
  <inkml:trace contextRef="#ctx0" brushRef="#br0" timeOffset="125708.6211">9426 12343 412 0,'0'-12'268'0,"0"-9"3"16,-1 10-42-16,-5 25-82 16,-3 19-25-16,1 44-45 15,2 27-16-15,9 52-20 16,2 14-12-16,7 29-19 15,-1 8-3-15,-11-20-2 16,0-1-1-16,-1-24 3 0,-5-25-2 16,8-20-4-16,-2-22 4 15,-3-34-56 1,6-11-45-16</inkml:trace>
  <inkml:trace contextRef="#ctx0" brushRef="#br0" timeOffset="126367.2079">9819 14262 584 0,'-3'-7'286'0,"-4"-9"-90"16,-7-1-21-16,-5-1-33 16,-3 4-20-16,-7 5-38 15,1 9-19-15,-2 11-35 16,0 6-14-1,7 10-16-15,5 3 3 0,14 3 5 16,9-1 2-16,21-4 7 16,14-6 0-16,4-16 12 15,3-10 7-15,-13-14 16 16,-12-8 6-16,-6-1-1 16,-4-1-7-16,-9 4-46 15,-2 4-75-15</inkml:trace>
  <inkml:trace contextRef="#ctx0" brushRef="#br0" timeOffset="126923.7956">9681 12552 483 0,'2'-4'257'16,"7"-2"-57"-16,1-14-67 16,2 4-16-16,3-7 17 0,-7-11 6 0,4-1-1 31,-2-4-10-31,-5 2-26 0,-5 5-10 0,1 13-17 16,-1 4-4-1,-4 10-19-15,7 9-17 16,-11 16-20-16,1 7-8 0,7 28-4 15,-2 2 0-15,6 3 1 0,6-2 0 32,-1-14 13-32,-5-9-72 15</inkml:trace>
  <inkml:trace contextRef="#ctx0" brushRef="#br0" timeOffset="127488.7608">10287 13299 542 0,'8'4'323'0,"1"-1"-9"15,9 3-151-15,18 2-79 16,1-3-26-16,19 1-29 16,2-6-10-16,-3 0-49 0,-5-3-75 15</inkml:trace>
  <inkml:trace contextRef="#ctx0" brushRef="#br0" timeOffset="127704.9131">10302 13469 631 0,'-1'3'338'0,"8"2"-43"15,9 2-75 1,17-2-55-16,9-1-25 0,10-3-60 16,5-1-25-16,-4 0-34 15,-5-5-7-15,-9 1-139 16</inkml:trace>
  <inkml:trace contextRef="#ctx0" brushRef="#br0" timeOffset="128637.4349">11298 13201 684 0,'6'-16'312'0,"2"-15"-116"15,5-1-72-15,-3-6 0 16,-6-4 6-16,-2-1-13 15,-5-6-28-15,1 10-11 0,1 11-18 16,-6 11-11-16,-1 24-24 16,5 8-14-1,2 23-19-15,3 7-6 0,7 8 7 16,0 1 2 0,4-4 4-16,3-1 9 15,5-5-112-15,-4-5-77 16</inkml:trace>
  <inkml:trace contextRef="#ctx0" brushRef="#br0" timeOffset="128801.2043">11100 13433 955 0,'12'0'394'0,"17"0"-220"31,11 1-56-31,20 2-46 0,9-3-18 0,22 1-36 15,11 0-9-15,1-1 25 32,-4 0-87-32,-20-6-181 0</inkml:trace>
  <inkml:trace contextRef="#ctx0" brushRef="#br0" timeOffset="129371.4438">11519 13823 387 0,'7'-6'278'16,"6"-3"4"-16,-3-3-77 16,-1-3-27-16,-5-3-41 15,0 1-21-15,-8-6-29 16,-5 1-11-16,-10 2-19 15,-10 0-9-15,-9 10-18 16,-5 3-10-16,2 12-21 0,0 3-7 16,14 11-8-16,2 7-7 15,10 6 1 1,8 8-1-16,10 1 5 0,5-2 6 16,15-10 3-16,8-6 4 15,7-15 4-15,5-10 2 16,-4-16 6-16,-4-7 0 15,-8-4 1-15,-4 2-1 0,-9 1 2 16,-5 7 1-16,-6 5 8 16,-2 9 2-1,-4 12 7-15,2 7 2 16,2 10-8-16,6 4-6 0,10 2-12 16,7 0-1-16,3-8-75 15,1-9-93-15</inkml:trace>
  <inkml:trace contextRef="#ctx0" brushRef="#br0" timeOffset="129925.5426">12086 13267 827 0,'7'8'365'0,"3"3"-181"15,13-1-80-15,6-1-19 16,2-9-28-16,1-3-15 16,-2-10-12-1,-1-1-3-15,-1-6-4 0,-9-1-2 0,-7-1 1 31,-11 0 0-31,-10 0-1 16,-7 2-3-16,-7 8-9 16,-3 3-8-16,-2 9-10 15,-1 4-3-15,0 10-4 16,2 7 0-16,7 13 1 16,1 7 2-16,15 12 13 15,7 2 11-15,17-3 14 16,8-1 4-16,9-16-5 15,-2-10-5-15,10-12-7 16,3-10 4-16,2-11-109 0,6-8-127 16</inkml:trace>
  <inkml:trace contextRef="#ctx0" brushRef="#br0" timeOffset="131853.2218">13029 13271 577 0,'-1'2'359'16,"1"5"6"-16,6-1-104 0,15-2-86 16,8 1-31-16,7-2-61 15,7 1-20-15,-3-1-32 16,3 2-12-16,-2-5-57 16,-5-4-108-16</inkml:trace>
  <inkml:trace contextRef="#ctx0" brushRef="#br0" timeOffset="132467.5282">13873 13135 417 0,'10'-15'283'15,"7"-16"1"-15,1-6-92 16,-2-7-19-16,-6-13-36 16,-2 1-18-16,-5-1-17 15,-3 5-11-15,-1 18-25 16,-4 9-12-16,-1 15-40 15,0 8-13-15,-3 4-15 0,3 9-6 16,1 8 11-16,1 11 5 16,6 21 6-1,7 10 6-15,2 7-5 0,4-3 0 0,1-9-77 16,-2-9-82 0</inkml:trace>
  <inkml:trace contextRef="#ctx0" brushRef="#br0" timeOffset="132855.1806">13693 13387 882 0,'1'0'390'15,"6"1"-183"1,22-5-96-16,15-4-28 16,33-3-33-16,14 2-20 15,6 6-24-15,2 1-3 16,-11 4 9-16,-10-1-53 16,-15-1-129-16,-14 0-102 15</inkml:trace>
  <inkml:trace contextRef="#ctx0" brushRef="#br0" timeOffset="133397.3063">14023 13834 291 0,'7'3'156'15,"9"-2"-10"-15,0-1-12 16,8-7 2 0,-2-7 5-16,1-4-6 15,-3-4-1-15,-8 1-9 16,-1 1-9-16,-10 2-16 15,-2-3-5-15,-12 0-13 0,-2 2-11 16,-8 2-28-16,-2 5-16 16,-9 7-25-16,-2 3-6 15,0 9-12-15,0 6-2 16,10 9-3-16,8 5 1 16,10 4 2-16,8 3-1 0,18-3 6 15,5-2 2-15,11-8 7 16,5-5 2-16,-3-14-3 15,-2-4-15-15,-2-11-41 16,-12-7-9-16,-2-1 2 16,-1-3 16-16,-9 1 48 15,1 8 9-15,-5 5 19 16,-4 8 10-16,2 11 16 16,-2 6 7-16,5 9-11 15,1 4-9-15,5 1-20 16,7-3-9-16,8-5-44 0,6-6-67 15</inkml:trace>
  <inkml:trace contextRef="#ctx0" brushRef="#br0" timeOffset="133908.7477">14663 13301 1037 0,'0'-2'501'15,"1"1"-183"1,-2 1-198-16,1 0-53 15,0 0-116-15,0 0-84 16</inkml:trace>
  <inkml:trace contextRef="#ctx0" brushRef="#br0" timeOffset="134459.5484">15035 13198 713 0,'8'5'331'15,"13"-1"-114"-15,5 3-73 16,12 1-35-16,3-8-23 0,6 0-39 15,-4-7-13-15,-4-7-10 16,-5 3-1-16,-18-9 2 16,-4 0 1-16,-13 2 4 15,-12-1-3-15,-12 1-9 0,-7 7-6 16,-5 7-11-16,-1 7-3 16,0 13-7-16,3 3-2 15,6 10 2-15,10 9 5 16,10 6 14-16,7 7 8 15,8 2 6 1,5-5-1-16,14-5-4 0,7-11-3 16,16-14-5-1,7-7-1-15,11-14-27 16,0-9-69-16</inkml:trace>
  <inkml:trace contextRef="#ctx0" brushRef="#br0" timeOffset="134979.0865">15616 12622 860 0,'-6'-3'367'0,"-9"-2"-213"16,0 6-53-16,-1 9-63 16,-1 4-15-16,6 11-13 15,4 4-3-15,12 9 2 0,7 1 4 16,4-2 6-16,5-2 4 16,5-9-2-1,7-6 0-15,9-17 5 16,-3-5 8-16,-4-19 27 0,-8-5 18 15,-8-6 28-15,-8-7 7 16,-15 0-10-16,-12 2-14 16,-18 3-31-16,-4 6-16 15,-2 7-27-15,4 8-14 16,10 10-63-16,1 3-52 0,7 7-136 16,2 4-135-1</inkml:trace>
  <inkml:trace contextRef="#ctx0" brushRef="#br0" timeOffset="135198.6744">15709 12658 649 0,'-3'-2'315'16,"-1"-1"-108"-16,-6-2-33 15,-4 6-33-15,-1 5-22 16,-4 15-38-16,-1 6-7 0,-1 15-31 16,5 4-9-16,3 2 2 15,3-4-64-15</inkml:trace>
  <inkml:trace contextRef="#ctx0" brushRef="#br0" timeOffset="144054.7069">12561 12868 309 0,'7'-9'235'16,"4"-7"7"-16,0-2-38 0,-3 1-14 15,-5 0-27 1,-2 0-13-16,-6 2-21 0,-3-1-15 16,-9-2-32-16,-1 6-17 15,-5 2-30-15,-6 6-14 16,3 13-21-16,-1 7-10 16,6 10-9-16,6 6 1 15,6 1 2-15,4 0 0 0,14-1 1 16,5-7 1-16,1-9 3 15,7-3 1-15,3-15 7 16,-1-7 3-16,8-10 2 16,-1-4 2-16,-8-6 1 15,1-1 0-15,-9 5 3 16,-6-1 0-16,-4 15 14 16,-7 5 4-16,-6 10 4 15,-4 7 1-15,-1 12-10 16,0 4-5-16,9 3-5 15,9-1-1-15,16-6-5 16,11 4 0-16,4-14-2 0,2 1 2 16,-9-13-43-16,-9-10-58 15</inkml:trace>
  <inkml:trace contextRef="#ctx0" brushRef="#br0" timeOffset="148866.7632">16271 13162 715 0,'9'-2'296'0,"15"1"-169"15,13-3-34-15,17 2-33 16,9 2-21-16,-5-6-27 0,-3 3 40 16,-13-2-189-16,-6-1-199 15</inkml:trace>
  <inkml:trace contextRef="#ctx0" brushRef="#br0" timeOffset="149062.3007">16376 13302 748 0,'0'-3'314'16,"14"1"-133"-16,11 1-38 0,18-2-51 15,8 3 4-15,6 2-52 16,-1 0-17-16,-1 2-20 16,-4 0-80-16</inkml:trace>
  <inkml:trace contextRef="#ctx0" brushRef="#br0" timeOffset="149773.4944">17350 13097 232 0,'4'-3'181'0,"6"-5"39"0,0-7-28 16,7-9-45-1,-9 12-16-15,2 1-28 0,28-44-4 0,-3-15-3 16,1-1-6-16,-27 21-4 16,-5 5-7-16,-5 17-1 15,-2 7-4-15,-5 15-25 16,-3 8-13-16,6 18-32 16,-4 10-11-16,10 21-7 15,6 10 3-15,9 8 7 16,1-2 4-16,1-15 3 15,-1-3-39-15,-5-16-183 16</inkml:trace>
  <inkml:trace contextRef="#ctx0" brushRef="#br0" timeOffset="149999.9574">17241 13320 640 0,'3'3'347'0,"1"-1"7"16,19 0-213-1,13-2-26-15,26-3-13 0,5-4-29 16,15 2-47-16,2 1-10 0,-3 0-5 16,1 4-50-1,-14-1-139-15,-8 3-214 0</inkml:trace>
  <inkml:trace contextRef="#ctx0" brushRef="#br0" timeOffset="150538.1736">17595 13757 332 0,'10'-4'192'16,"7"-9"-36"-1,1-4-18-15,-5-4-18 0,-4-1-4 16,-8-2 11-1,-3 1-1-15,-12-2-23 16,-8 0-9-16,-8 4-21 16,2 6-13-16,-9 13-22 0,0 7-16 15,2 15-22-15,1 0-5 16,9 9-9 0,13 1-2-16,12 3-2 15,9 0 3-15,15-7 7 0,4-4 3 16,8-12 7-16,2-5 3 15,-4-11 3-15,1-7-2 16,-5-10-19-16,-4-7-3 16,-3-2-2-16,-7 2 1 15,-5 4 18-15,-4 6 4 16,-7 11 13-16,-1 5 6 0,-5 12 17 16,1 6 3-16,2 8-9 15,3 2-5-15,9 3-17 16,6-2-5-16,10-5-4 15,2-4-16-15,4-8-157 16,2-6-165-16</inkml:trace>
  <inkml:trace contextRef="#ctx0" brushRef="#br0" timeOffset="150982.0733">18166 13128 784 0,'7'5'325'16,"5"6"-171"-16,14 0-82 15,3 0-3-15,10-4-11 16,5-5-12-16,0-3-15 16,-3-3-6-16,-9-4-3 15,-6-3-1 1,-13-5 0-16,-5-3-3 0,-12 0-4 16,-7-3-3-16,-15 6-7 15,-5 7-1-15,-14 1-3 16,-1 15 0-16,0 5-1 15,3 4-1-15,11 11-2 16,3-3 0-16,11 13 1 16,8-1 8-16,22 11 10 15,8-5 4-15,19-6 1 16,9 0-6-16,4-19-3 0,9-1-1 16,-3-14-3-1,-7-10-53-15</inkml:trace>
  <inkml:trace contextRef="#ctx0" brushRef="#br0" timeOffset="151573.6663">18815 12792 539 0,'4'-6'301'16,"3"-2"-62"-16,-3-7-83 0,-2-2-22 16,0-1-24-1,-2-2-12-15,-8 0-19 16,-4 0-11-16,-5-2-24 16,-9 2-11-16,-4 5-20 15,-1 7-11-15,-3 9-11 16,0 4-3-16,10 13-7 0,6 4 1 15,6 7 1-15,14 3 2 16,6-3 8-16,11 1 2 16,11-8 5-16,0-7 1 15,10-13 3-15,1-6 2 16,-2-11-26-16,-6-5-8 16,-7-2-1-16,-7-2 0 0,-12 1 29 15,-2 8 20-15,-9 2 36 16,-4 9 8-16,-1 8 17 15,1 7-8-15,4 9-28 16,3 4-9-16,9 5-22 16,5 0-6-16,4 0-29 15,4-2-66-15</inkml:trace>
  <inkml:trace contextRef="#ctx0" brushRef="#br0" timeOffset="151956.4557">19237 13147 1026 0,'14'1'467'15,"14"4"-217"-15,18-1-101 16,8 0-11-16,7 2-61 16,-3-3-23-16,-10-4 13 15,-1 1-109-15,-4-3-437 0</inkml:trace>
  <inkml:trace contextRef="#ctx0" brushRef="#br0" timeOffset="152397.3161">20210 13014 397 0,'6'-21'264'16,"4"-13"-28"-16,2-13-24 15,-1-7-4-15,-3-5-32 16,0 2-22-16,-2 9-50 16,-1 3-25-16,-3 21-17 15,0 10-1-15,-2 12-16 16,0 8-9-16,2 16-33 16,2 9-10-16,5 19-3 15,2 14 3-15,-2 10 4 16,0 1 3-16,5-6-55 15,1-13-85-15</inkml:trace>
  <inkml:trace contextRef="#ctx0" brushRef="#br0" timeOffset="152595.8716">20064 13216 828 0,'10'-1'371'0,"13"1"-138"0,23 1-129 16,13 1-11-16,22 1-22 15,3-1-24-15,1 3-27 16,-1-2-20-16,-6-3-234 16</inkml:trace>
  <inkml:trace contextRef="#ctx0" brushRef="#br0" timeOffset="153113.9813">20310 13715 365 0,'12'-3'244'16,"10"-1"15"-1,1-7-117-15,-7-1-14 0,1-5-15 16,1 4-4-16,-9-6-8 16,-2-2 1-16,-8 1-19 15,-14-9-12-15,-12 1-19 0,-7 2-12 31,-16 5-15-31,2 13-5 0,-2 18-14 0,4 9-6 16,14 14-5-16,10 2-4 16,15-1-2-1,13 3 1-15,15-7 5 16,9-1 3-16,14-12 4 16,3-5 3-16,4-15 1 15,0-6 1-15,-11-9-4 16,-7-8-2-16,-12 1-1 15,-9-3 0-15,-4 4 2 16,-2 2 2-16,-5 12 12 16,-1 3 4-16,-2 10 14 15,-2 12 6-15,1 4-8 16,3 5-4-16,2 3-18 16,2-3-4-16,11-1-38 15,5-2-128-15</inkml:trace>
  <inkml:trace contextRef="#ctx0" brushRef="#br0" timeOffset="153359.9966">21033 13198 1123 0,'-3'1'499'15,"-1"-1"-228"-15,9 4-174 16,-5-4-34-16,0 0-35 16,11 0-17-16,40-4-81 15</inkml:trace>
  <inkml:trace contextRef="#ctx0" brushRef="#br0" timeOffset="153851.3394">21445 12913 1596 0,'1'-11'56'0,"-1"3"3"15,0-11 50-15,1 19-53 16,-1 5-16-1,0 18-30-15,0 6-10 0,0 15 0 0,1 3 0 16,4-1 2-16,0 1-1 16,3-3 3-16,0-5 0 15,-8-5 2 1,1-6 1-16,-5-11 3 0,0-6 1 16,-4-6 4-1,-5-8 1-15,-2-3-4 16,-3-1-2-16,1-1-8 15,11 4-1-15,0 3-7 16,3-3-1-16,14 3-2 16,6 2-1-16,7 1 7 0,10 2 2 15,-3-3 1-15,0 2 2 16,2-3 5-16,-3 2-36 16,-2-2-468-1</inkml:trace>
  <inkml:trace contextRef="#ctx0" brushRef="#br0" timeOffset="155542.2844">10280 15113 864 0,'4'0'374'0,"9"-1"-189"0,6 0-34 16,24-4-54-16,8 2-25 15,14 0-43-15,6 0-11 16,-7 7-9-16,-10-1 16 15,-18-2-103-15,-6 2-70 16,-17-4-295-16</inkml:trace>
  <inkml:trace contextRef="#ctx0" brushRef="#br0" timeOffset="155722.4273">10350 15232 406 0,'-6'3'238'0,"-6"3"-37"15,12 1-5-15,22-1-27 16,9-1-28-16,27 1-38 16,4-1-25-16,7-2-41 15,-5 0-14-15,-15-1-27 0,-7-2-73 16</inkml:trace>
  <inkml:trace contextRef="#ctx0" brushRef="#br0" timeOffset="156565.4166">11536 15023 580 0,'1'-10'280'16,"3"-8"-99"-16,7-12-45 0,6-3 3 15,4-10 0-15,-4-6-3 16,-4-1-12 0,-7 1-13-16,-6 11-25 15,-5 4-18-15,-2 17-33 0,0 10-15 0,-3 21-19 16,2 17-3-1,-1 26-5 1,5 13 4-16,8 12 2 0,6-3 0 16,5-16-31-1,1-6-85-15</inkml:trace>
  <inkml:trace contextRef="#ctx0" brushRef="#br0" timeOffset="156782.5441">11262 15429 648 0,'4'-1'361'0,"5"-6"5"0,23 2-213 16,9 2-20-16,27-3-20 15,13 6-25-15,8 2-54 16,0 4-13-16,-6 0 26 15,-6-5-92-15,-16-1-208 16</inkml:trace>
  <inkml:trace contextRef="#ctx0" brushRef="#br0" timeOffset="157312.0957">11694 15912 336 0,'7'-5'246'0,"2"-7"11"0,1-7-71 16,3-2-17-16,-7-5-28 15,-2-2-8-15,-12 1-12 16,-5-1-9-16,-12 1-25 16,-8 5-19-16,-6 7-33 15,-4 7-12-15,-3 15-20 16,2 8-7-16,12 11-10 15,5 2-3-15,17 4 1 16,8 0 2-16,14-4 5 16,9-3 3-16,15-11 5 15,6-8 1-15,2-10 3 0,1-7-3 16,-8-9-14-16,-6-1-6 16,-8 0 1-16,-5 1 1 15,-9 9 13-15,-5 6 3 16,-5 15 23-1,-2 10 11-15,2 11 7 16,1 9 3-16,14-2-25 0,3-2-9 0,14-11-104 16,5-10-207-16</inkml:trace>
  <inkml:trace contextRef="#ctx0" brushRef="#br0" timeOffset="157811.7264">12580 14586 445 0,'-31'16'258'0,"-26"13"1"15,-7 33-167-15,4 25-21 0,15 33-8 16,13 13-3-16,27 16-25 15,10 0-10 1,31-12-12-16,6-10-2 16,41-27 2-16,11-13 2 0,-2-27-201 15</inkml:trace>
  <inkml:trace contextRef="#ctx1" brushRef="#br0" timeOffset="94886.9021">18161 19044 0</inkml:trace>
  <inkml:trace contextRef="#ctx0" brushRef="#br0" timeOffset="161275.5798">12876 15236 529 0,'0'4'253'15,"1"6"-74"-15,8 1-20 16,13-5-15-16,10 3-3 0,11-9-28 16,5-6-16-16,3-5-32 15,-8-5-12-15,-17-5-13 16,-6-4-4-16,-13-1-4 15,-7 0 0-15,-6 1-7 16,-8 4-3-16,-15 3-9 16,-3 12-3-16,-10 15 0 15,-3 12-1-15,5 17-1 16,3-1-2-16,21 10-5 16,10 3-1-16,19-2 3 0,11-1 1 15,15-10 4-15,8-8 0 16,9-8 1-16,-6-10-2 15,-4-11-36-15,-2-5-80 16</inkml:trace>
  <inkml:trace contextRef="#ctx0" brushRef="#br0" timeOffset="161868.9072">13495 14958 314 0,'4'0'247'0,"4"-5"37"0,-3-8-41 15,2-5-75-15,-5-5-32 16,2-3-30 0,-2 1 1-16,-6-4-8 15,-1 1-12-15,-15 1-28 16,-3 2-19-16,-6 8-21 0,-5 2-8 15,0 15-15 1,0 4-5-16,3 14-10 16,7 7-4-16,12 8 3 0,9 7 3 15,14 2 9 1,6-2 5-16,11-9 3 16,4-6 2-16,0-15 4 0,3-8 2 15,0-10 3-15,-8-12 1 16,-4-7-2-16,-5-2-3 15,-14-1-2-15,-2 4 0 16,-8 3-2-16,-5 3-1 16,-5 10-2-16,-1 6 1 15,4 13 0-15,2 7 2 16,12 13 1-16,8 6-2 16,12 3-1-16,4-2 0 0,6-6-1 15,-2-4-17-15,3-7-246 16</inkml:trace>
  <inkml:trace contextRef="#ctx0" brushRef="#br0" timeOffset="162185.0589">13746 15280 911 0,'1'0'402'0,"-1"0"-188"0,20 0-73 16,17 2-16-16,11 0-26 15,10-1-27-15,4-1-35 16,5 0-12-16,-11-4-20 16,-7 0-96-16</inkml:trace>
  <inkml:trace contextRef="#ctx0" brushRef="#br0" timeOffset="162771.9073">14565 15139 621 0,'-4'-23'364'15,"3"-16"-61"-15,-1 1-105 16,0 9-41 0,2 12-46-16,-3 7-22 15,2 10-43-15,-7-3-13 0,8 13-24 16,2 8-7-16,3 14-1 16,2 8 1-16,3 10-1 15,-1 2 0-15,-4-1 1 16,3 2 0-16,-8-10-1 15,-2-4 0-15,2-5-1 16,-10-6 0-16,-3-6 3 16,-5-5 2-16,-6-10 1 15,8 0 2-15,8-1-7 16,1-7-3-16,13 2-5 16,3-2 0-16,14-1 2 15,7 2 4-15,9 3 1 16,7-2 0-16,1-2 31 0,9-3-78 15,-9-5-435 1</inkml:trace>
  <inkml:trace contextRef="#ctx0" brushRef="#br0" timeOffset="163353.3081">14914 14607 747 0,'16'9'363'15,"12"6"-112"-15,17 28-150 16,5 21-24-1,2 40 4-15,5 16-5 0,-15 25 16 16,-8 9-1-16,-28-15-33 16,-19-3-7-16,-14-17-26 15,-6-14-6-15,-9-22-6 0,4-12-1 16,-7-26-66 0,-1-13-77-16</inkml:trace>
  <inkml:trace contextRef="#ctx0" brushRef="#br0" timeOffset="163742.8835">15564 15587 1109 0,'0'6'526'16,"2"2"-191"-16,-6 1-171 16,3 0-37-16,-3-5-61 15,5 4-28-15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37:07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18022 7422 593 0,'-2'0'370'16,"-1"1"-34"0,3 0-137-1,0-1-15-15,4 2-62 16,25 8-21-16,50 50-36 0,-14-20-18 15,13 19-32-15,5 11-13 0,-10 32-6 16,-11 11-1 0,-30 18 5-1,-10 11 1-15,-14-1 5 0,-7-6 1 16,-2-26 2-16,-4-19 2 16,-5-39-3-16,3-19-12 15,2-35-60-15,5-18-103 16</inkml:trace>
  <inkml:trace contextRef="#ctx0" brushRef="#br0" timeOffset="499.3366">18128 7367 824 0,'0'0'388'16,"-7"0"-181"-16,-1 3-29 0,0 18-77 15,-4 8-37 1,4 19-33-16,1 9-9 16,-4 2-11-16,3-5-3 15,1-19-1-15,1-11-1 0,6-24 8 16,-2-14 5-16,2-19 9 15,0-9 2-15,0-11-1 16,1 2-5-16,2 6-5 16,6 8-2-16,-4 13-3 15,5 7 0-15,-5 7-4 0,5 9-2 16,9 11-6-16,5 2-1 16,22 16-2-1,16-4-2-15,24-9-148 16,11-2-196-16</inkml:trace>
  <inkml:trace contextRef="#ctx0" brushRef="#br0" timeOffset="980.6549">18748 7311 876 0,'-15'11'393'0,"-16"11"-194"15,5 7-33-15,8 2-75 16,10 0-25-16,19-1-34 16,9-5-7-16,22-8-3 15,9-3-3-15,11-15-2 16,-1-10-1-16,-10-15-2 16,-6-5 0-16,-25-10 2 15,-8-8 2-15,-12-10 6 16,-9-1 9-16,-26 1 29 15,-17 1 6-15,-27 23-13 16,-11 15-10-16,2 29-31 16,14 21-7-16,29 12 1 15,19 3-4-15,29-5-10 16,18-9-4-16,34-19 0 16,15-9 3-16,29-23 6 0,3-10-30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1T08:17:14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9841 16284 467 0,'-1'-5'184'0,"2"-7"-110"16,4-2-39-16,2 6 47 0,2 1 30 15,-11 6 38-15,-3 1 0 16,-5 13-33-16,-4 5-13 15,0 13-25-15,-4 8-14 16,-8 3-32 0,5-1-14-16,-2-7-19 0,4-8-16 15,4-16-45 1,2-8-66-16</inkml:trace>
  <inkml:trace contextRef="#ctx0" brushRef="#br0" timeOffset="286.3392">10109 16325 679 0,'4'0'281'0,"3"7"-125"0,-7 5-26 16,-7 11-6-16,-11 6-6 15,-11 7-48 1,-2 3-21-16,-4-7-25 16,8 2-9-16,8-14-29 0,10-8-48 15,10-7-156-15</inkml:trace>
  <inkml:trace contextRef="#ctx0" brushRef="#br0" timeOffset="492.2746">10410 16274 710 0,'0'0'282'16,"-3"2"-179"-16,3 1-44 15,-1-3-6-15,0 0 5 16,-5 8 5-16,-10 19-21 16,-35 40-27-16,34-28-8 15,4 2-70-15,-3-6-75 16</inkml:trace>
  <inkml:trace contextRef="#ctx0" brushRef="#br0" timeOffset="674.8548">10649 16267 800 0,'3'1'309'15,"0"3"-189"-15,-6 5-76 16,-7 3 3-16,-8 12 3 16,-3 6 0-16,-10 5-33 15,-1 7-9-15,2-2-27 16,1-1-41-16,14-10-149 0</inkml:trace>
  <inkml:trace contextRef="#ctx0" brushRef="#br0" timeOffset="857.0525">10832 16217 684 0,'6'-3'284'0,"3"-3"-130"0,-9 12-81 16,-4 9 1-1,-18 10 2-15,3 10-5 0,-7 11-50 16,-7 1-16 0,4 4-50-16,-3-6-37 15,3-16-146-15</inkml:trace>
  <inkml:trace contextRef="#ctx0" brushRef="#br0" timeOffset="1048.0278">11146 16186 621 0,'7'-4'277'16,"10"-1"-103"-16,-8 4-57 15,-15 18-20-15,-7 6 3 0,-17 11-20 16,-6 7-34-16,-7 8-37 16,1 5-5-16,6-5-40 15,9-6-57-15,13-14-202 16</inkml:trace>
  <inkml:trace contextRef="#ctx0" brushRef="#br0" timeOffset="1222.3127">11333 16139 605 0,'3'-7'260'15,"1"-4"-97"-15,-4 13-27 0,-17 17-11 16,-4 9-15-16,-8 19-55 15,-7 3-25 1,-2 11-28-16,-3 4-19 16,0-8-123-16,9-4-184 0</inkml:trace>
  <inkml:trace contextRef="#ctx0" brushRef="#br0" timeOffset="1429.1016">11614 16130 620 0,'14'-8'295'0,"9"-3"-96"16,-11 6-104-16,-17 15-10 31,-11 8 8-31,-16 17 8 16,-7 5-28-16,-11 11-52 16,-2 4-11-16,1 0-7 15,5 2-10-15,13-13-61 16,5-7-37-16,17-17-105 15,3-18-84-15</inkml:trace>
  <inkml:trace contextRef="#ctx0" brushRef="#br0" timeOffset="1588.1788">11761 16098 370 0,'14'-15'234'0,"7"-10"-1"0,-14 16-76 15,-2 13 5-15,-18 15-16 16,-6 10-14-16,-10 17-59 15,-16 4-30-15,-14 14-49 16,-8 8-37-16,-1-5-160 16</inkml:trace>
  <inkml:trace contextRef="#ctx0" brushRef="#br0" timeOffset="1779.7484">12026 16027 717 0,'2'2'280'16,"-5"9"-132"-16,-12 13-11 15,-19 20-2-15,-8 8-25 16,-10 10-82-16,0 5-31 0,9-3-117 16,-3-11-185-16</inkml:trace>
  <inkml:trace contextRef="#ctx0" brushRef="#br0" timeOffset="2213.1078">12426 15892 813 0,'-1'-5'341'0,"-6"1"-192"16,-9 12-66-16,-13 24-33 16,-8 9 2-16,-8 15-1 15,4 11-17-15,-4 7-26 0,-8 7-4 16,-2-3-4-1,-1-9-5-15,12-17-40 0,18-15-36 0,19-23-122 16,8-14-160 0</inkml:trace>
  <inkml:trace contextRef="#ctx0" brushRef="#br0" timeOffset="2399.8128">12646 15804 926 0,'-4'13'378'16,"-13"13"-191"-16,-18 23-106 16,-13 9-8-16,-18 12-6 15,-2 5-14-15,4 6-25 16,-5 0-6-16,17-1-46 16,7-14-55-16,13-21-122 15,15-15-71-15</inkml:trace>
  <inkml:trace contextRef="#ctx0" brushRef="#br0" timeOffset="2590.3617">12824 15756 850 0,'8'-10'338'16,"4"-6"-186"-16,-12 13-8 15,-23 25 6-15,-8 18-17 0,-6 28-56 16,-5 8-34-1,-17 18-32-15,-2 4-5 0,-13 0-18 16,6 5-58 0,21-18-156-16,12-15-88 15</inkml:trace>
  <inkml:trace contextRef="#ctx0" brushRef="#br0" timeOffset="2797.9189">13073 15686 871 0,'-1'-1'359'15,"1"1"-168"-15,-20 27-129 16,-15 20-18-16,-13 32-2 0,-12 6-12 16,-10 20-17-16,3 6-3 0,-9 0-14 15,8 2-60-15,12-27-239 31</inkml:trace>
  <inkml:trace contextRef="#ctx0" brushRef="#br0" timeOffset="3020.4465">13271 15644 937 0,'13'-6'378'15,"5"-13"-200"-15,-12 23-99 0,-14 5 1 16,-16 22 15 0,-2 17-2-16,-28 23-39 0,-5 12-17 15,-15 18-22 1,-10 6-8-16,12-1-60 16,8 3-63-1,19-25-137-15,15-13-92 0</inkml:trace>
  <inkml:trace contextRef="#ctx0" brushRef="#br0" timeOffset="3498.1645">13723 15452 887 0,'-2'-6'332'0,"-6"5"-218"15,-5 9-38-15,-22 29-4 16,-3 17 1-16,-18 30-26 15,-11 17-17-15,-7 23-19 16,-1 3-5-16,12 0-3 16,3-12-24-16,15-25-64 15,15-11-28-15,9-31-88 16,12-18-93-16</inkml:trace>
  <inkml:trace contextRef="#ctx0" brushRef="#br0" timeOffset="3737.3165">14027 15392 988 0,'-9'10'353'15,"-22"16"-251"-15,-4 13-18 0,-13 15 17 16,-7 7 0-16,-4 21-33 15,-1 11-18 1,-17 16-16-16,-2 3-10 16,1 2-21-16,-4-13-19 0,35-13-61 15,10-14-36-15,23-31-113 16,13-10-159-16</inkml:trace>
  <inkml:trace contextRef="#ctx0" brushRef="#br0" timeOffset="3978.1011">14137 15581 1059 0,'0'-2'377'32,"0"1"-286"-32,1 1-38 0,-2-2-1 0,0 2 7 15,-30 23-22 1,-61 59-7-16,14 6-12 0,-8 9-7 0,5 19-12 31,7 1-27-31,3-11-47 16,4-13-36-16,17-24-124 0,11-16-140 15</inkml:trace>
  <inkml:trace contextRef="#ctx0" brushRef="#br0" timeOffset="4182.1308">14176 15787 1019 0,'-2'8'390'0,"-18"21"-256"15,-12 12-67-15,-26 23-35 16,-11 9 1-16,-15 8-17 16,-1 6-6-16,3 2-4 15,3-4-4-15,22-18-51 16,13-10-37-16,20-30-110 15,13-11-103-15</inkml:trace>
  <inkml:trace contextRef="#ctx0" brushRef="#br0" timeOffset="4371.1878">14190 16010 686 0,'-8'11'329'16,"-8"18"-106"-16,-10 7-105 15,-19 18-57-15,-5 1-1 0,-15 3-6 16,-1 3-23 0,12-5-23-16,2-13-22 15,19-11-106-15,11-12-61 0</inkml:trace>
  <inkml:trace contextRef="#ctx0" brushRef="#br0" timeOffset="5875.3228">12288 14233 815 0,'-12'1'383'0,"-1"5"-112"0,0 22-156 15,-5 17-22-15,-1 36-5 16,-7 19-16-16,4 43-41 15,7 16-13 1,20 16-18-16,8 4 0 0,21-20 1 16,4-17 0-16,17-30-15 15,4-20-32-15,-3-25-115 16,-3-11-120-16</inkml:trace>
  <inkml:trace contextRef="#ctx0" brushRef="#br0" timeOffset="6300.9675">12170 15571 982 0,'6'8'423'0,"9"14"-212"15,3 11-87-15,12 17-47 16,4 5 8-16,3 4-5 16,5-4-19-16,-3-13-34 15,-3-9-10-15,-5-18-6 16,-4-8 2-16,-8-20 26 0,0-7 12 0,-7-22 9 16,1-1-4-16,0 0-26 31,-3-4-34-31,3 12-175 15</inkml:trace>
  <inkml:trace contextRef="#ctx0" brushRef="#br0" timeOffset="7281.768">11627 12212 825 0,'-22'-17'339'16,"-27"-18"-187"-16,1 12-27 15,8 25-29 1,1 17-14-16,5 28-45 16,10 17-15-16,11 23-26 15,5 13-8-15,14 14-2 0,7 17-1 16,8 9 5-1,0-4 2-15,-1 4-1 0,-7-12-22 16,-14-17-30-16,-3-4-5 16,-11-32 8-16,-7-13 27 15,-5-18 43-15,-8-18 12 16,-4-15 13-16,0-11-3 16,10-13-12-16,2 0-12 15,18-5-61-15,7 2-79 0</inkml:trace>
  <inkml:trace contextRef="#ctx0" brushRef="#br0" timeOffset="7775.3096">11636 13735 723 0,'-11'-2'347'16,"-10"0"-131"-16,-3 4-91 15,0 6-18-15,-1 9-48 0,1 4-22 16,8 11-28-16,4 2-3 15,12 5 10-15,10-3 9 16,16-7 16 0,10-8 4-16,8-14 4 15,-2-7-2-15,-6-13-9 0,-12-8 0 16,-12-9-8 0,-6-4-11-16,-13-6-96 0,-7-1-86 0</inkml:trace>
  <inkml:trace contextRef="#ctx0" brushRef="#br0" timeOffset="8280.7843">11785 12107 692 0,'-6'3'342'0,"-1"5"-116"16,3-8-71 0,4-5-24-16,9-7-50 15,0-9-27-15,5-6-31 0,1-3 2 16,-2 0 11-16,-2 4 4 15,-2 2 3 1,-2 6 3-16,-3 8 4 16,-2 5-4-16,-2 13-9 0,-6 7-6 15,-1 18-18-15,-1 8-1 16,4 13-3-16,1 3-2 16,3-1-4-16,4-6-3 15,2-16-98-15,3-5-81 0</inkml:trace>
  <inkml:trace contextRef="#ctx0" brushRef="#br0" timeOffset="8927.9236">12072 13090 829 0,'7'5'335'16,"4"6"-183"-16,9-2-68 15,5-6 2-15,4-4-15 16,1-4-22-16,-6-8-26 0,-1-6-4 16,-5 4-2-1,-9-1 2-15,-7-2 2 16,-3-1 1-16,-13 1 0 0,-2 1-3 15,-13 6-8-15,-5 12-4 16,-9 14-8-16,-2 6-3 16,6 9 1-1,4 0 2-15,16 5 2 16,8 3 5-16,17 0 7 0,11-1 3 16,23-12 0-16,7-4-2 15,4-13-6-15,2-8-17 16,-8-12-116-16,-4-6-173 15</inkml:trace>
  <inkml:trace contextRef="#ctx0" brushRef="#br0" timeOffset="9450.2649">12547 12835 632 0,'2'-9'286'0,"6"-13"-111"15,-3-2-18-15,-3-3-16 0,-2-3-10 16,-8-1-31-16,-1 0-14 0,-8 7-23 31,-3 9-14-31,-6 9-27 0,-4 7-11 16,-4 12-13-16,2 2-4 16,8 15-5-16,3 0 1 0,16 5 0 15,5 1 0 1,11-4 1-16,7-3 1 15,8-10 2-15,2-8 1 0,8-13 4 16,-2-7-3-16,-1-8-5 16,-7-2-2-1,-7-2 1-15,-6 2 5 0,-12 1 7 16,1 6 3 0,-3 5 5-16,-1 7-2 0,-2 5 1 0,1 7-2 15,3 2-5 1,0 2-2-16,8 0-3 15,4 1-15-15,2-1-101 0,6 1-97 16</inkml:trace>
  <inkml:trace contextRef="#ctx0" brushRef="#br0" timeOffset="9712.9402">12730 12633 1118 0,'6'5'438'16,"9"4"-284"-16,4 4-53 15,8 5-11-15,1 2-17 16,0 3-29-16,-3 1-12 15,-7 1-24-15,-7 1-48 16,-9-6-106-16,-2-5-46 0</inkml:trace>
  <inkml:trace contextRef="#ctx0" brushRef="#br0" timeOffset="9891.9394">12974 12587 612 0,'-5'0'394'0,"-7"0"20"16,0 3-124-16,-9 6-107 16,-1 2-30-16,-4 13-60 15,-4 5-26-15,-3 7-35 0,4 0-12 16,1-2-15-16,6-2-31 16,13-8-117-16,3-7-92 15</inkml:trace>
  <inkml:trace contextRef="#ctx0" brushRef="#br0" timeOffset="10570.1558">13205 13189 292 0,'5'-6'218'16,"1"-9"64"0,-2-5-41-16,1-3-22 0,-6 4-11 15,-4-3-48 1,2 5-20-16,-8-2-45 0,-3-4-19 16,-9 10-27-1,-7 1-17-15,-11 12-22 0,-1 9-7 16,-1 7-6-16,7 9-3 15,17 5-3-15,9 2-3 16,19 3-1 0,6-5 2-16,14-6 8 0,2-10 4 0,5-14 3 31,1-5 2-31,-3-17 1 0,0-1 0 16,-10-13 1-16,0-1-1 0,-6-5 0 15,-5-1 1-15,-3-7 2 16,-7-1 0-1,1-5-2-15,-7 1-2 16,3 7-3-16,4 8-1 16,-7 18 0-16,5 10-1 15,-2 12-3-15,-5 10-2 0,1 12-3 16,1 8 1-16,4 23 3 16,-1 7 1-16,2 8-1 15,4 0 0-15,1-5-3 16,4-9 4-16,0-10-77 15,-1-8-52-15,-1-16-122 16,3-2-160-16</inkml:trace>
  <inkml:trace contextRef="#ctx0" brushRef="#br0" timeOffset="10862.3089">13424 12952 786 0,'3'0'458'15,"1"4"-58"-15,5 3-198 16,8 6-43-1,6 8-72-15,3 4-30 0,4 2-28 16,-2 3-11-16,-4-2-23 16,0 0-73-16,-6-5-126 15,-5-5-67-15,-6-6-267 16</inkml:trace>
  <inkml:trace contextRef="#ctx0" brushRef="#br0" timeOffset="11142.5148">13662 12962 838 0,'-2'0'429'16,"-5"-3"-131"-16,-4 8-125 15,-6 3-27 1,-6 7-57-16,-1 4-24 0,-4 5-31 16,3 2-9-16,0 0-17 15,8 0-6-15,6-4-8 16,5-4-4-16,7-4-58 16,-1-4-62-16,0-8-180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09-24T07:38:33.7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9-24T07:38:34.567"/>
    </inkml:context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3853 11333 0</inkml:trace>
  <inkml:trace contextRef="#ctx1" brushRef="#br0">2103 9275 582 0,'-8'-2'304'0,"-28"-7"-76"15,-2 3-45-15,-17 1-54 16,-6 0-28-16,9 9-42 16,4 6-18-16,15 11-30 15,8 5-11-15,15 11-7 16,8 1 1-16,19-1 5 16,6-3 7-16,15-10 9 15,8-2 1-15,2-13 3 16,3-4-2-16,-10-3 0 15,-12-4 0-15,-10 0 20 16,-14-3 13-16,-15-2 9 16,-10-4 0-16,-21 4-20 15,-4 5-14-15,-3 3-16 16,4 13-8-16,14 3-10 0,8 11-3 16,13 9-1-16,6-1 1 15,11 8 8-15,9-4 0 16,16-9 3-16,5-4 1 15,15-16 1-15,-1-10 2 16,-9-10 3-16,-1-9 2 16,-9-11 1-16,-3 0 2 0,-5-3-1 15,-8 1 2 1,-6 6 15-16,-6 6 7 16,-2 12 5-16,-2 7 0 0,-4 14-18 15,1 6-5-15,2 14-12 16,1 3-3-16,6 1-1 15,4-5-6-15,2-10-67 16,2-7-56-16,0-14-201 16</inkml:trace>
  <inkml:trace contextRef="#ctx1" brushRef="#br0" timeOffset="150.1378">2186 9306 967 0,'1'-7'398'0,"0"-3"-260"16,4 5-58-16,3 9-82 16,1 6-126-1</inkml:trace>
  <inkml:trace contextRef="#ctx1" brushRef="#br0" timeOffset="360.6205">2380 9549 679 0,'-2'7'435'16,"-2"7"13"-16,5 3-250 16,3 4-42-1,8 4-78-15,2-3-29 0,8-3-29 16,5-5 1-16,-4-17 2 16,3-4 1-16,-3-12 5 15,-2-5 0-15,1 0-5 16,-8-2-5-16,-3 6-10 15,4 11-60-15,-12-4-220 16</inkml:trace>
  <inkml:trace contextRef="#ctx1" brushRef="#br0" timeOffset="865.2163">2924 9537 845 0,'-3'11'458'16,"-7"4"-129"-16,-4 13-131 0,-4-1-51 16,-11 3-79-16,3 3-26 15,-3-6-23-15,1-5-6 16,5-13-4-16,-1-7-2 0,4-14-14 16,4-5-7-16,7-4-5 15,6-1-3 1,4-1 5-16,6 6 4 15,10-1 0-15,2 7 4 0,7 12 5 16,2 5 0 0,1 13 6-16,3 6 1 0,3 5 3 15,0 1 0-15,-3-7 0 16,-2-4 0-16,0-16-1 16,-2-7 3-16,-3-15 1 15,-1-6 3-15,-9-8 1 16,2-1 0-16,-6-1-3 15,-5 4-1-15,-2 9 0 16,0 8 6-16,-5 10 3 16,0 4 5-16,-3 12 7 15,2 4-7-15,1 9 5 16,2 5 3-16,2 5 4 16,1-2 5-16,4-4-4 15,0-6-7-15,2-9-15 16,2-5-4-16,-2-9-4 15,-1-2 0-15,-1-4-42 16,-2-2-150-16</inkml:trace>
  <inkml:trace contextRef="#ctx0" brushRef="#br0" timeOffset="5141.8523">11914 19044 0,'0'0'0</inkml:trace>
  <inkml:trace contextRef="#ctx1" brushRef="#br0" timeOffset="4921.5651">5187 10055 545 0,'-2'-8'287'16,"-7"-11"-57"-1,-5-2-24-15,-13-1-36 16,-6 0-10-16,-9 9-30 0,0 9-13 16,-6 15-40-16,-2 15-25 15,0 19-31-15,3 7-13 16,19 14-9-16,14 7 1 15,25 4-2-15,16-2 1 16,19-17 0-16,9-10 1 16,15-24 2-16,6-9 2 15,-3-15-10-15,-3-6-48 16,-12-5-162-16,-12-3-142 0</inkml:trace>
  <inkml:trace contextRef="#ctx1" brushRef="#br0" timeOffset="5430.7886">4826 9654 697 0,'-3'-1'333'0,"-4"-2"-143"16,7 1-44-1,21 9-49-15,10 0-16 16,18 1-7-16,17 0-11 16,9-5-23-16,-119-9 3 47,226-6 0-47,-124 8-51 0,-41-8-7 15,57-6 3-15,-96 4 4 16,0 1 2-16,12 6-4 15,4 7-4-15,13 5-5 16,5 5 2-16,5 6 20 16,4 6 12-16,-6 4 23 15,-4-2 5-15,-5 1-8 16,-6-6-5-16,-1-5-4 16,-2-3-84-16</inkml:trace>
  <inkml:trace contextRef="#ctx1" brushRef="#br0" timeOffset="5731.2342">5674 10160 779 0,'0'-1'364'0,"17"3"-132"16,11 2-48-16,22 0-47 0,3 2-30 16,-5-2-55-16,-6 0-19 15,-9 0-23 1,-1-3-31-16,-5 0-146 15,-1-1-167-15</inkml:trace>
  <inkml:trace contextRef="#ctx1" brushRef="#br0" timeOffset="5926.136">5691 10303 755 0,'11'4'367'15,"7"-2"-125"1,17 1-80-16,8 4 1 16,3-3-32-1,1 2-32-15,-5-1-43 0,-7-2-14 16,0-2-112-16,-1-5-207 16</inkml:trace>
  <inkml:trace contextRef="#ctx1" brushRef="#br0" timeOffset="6553.8476">6565 10086 654 0,'-7'9'332'16,"-10"11"-62"-16,-1 15-173 0,-1 16-52 15,1 5-1 1,8 4-3-16,2-7-4 15,9-14-15-15,-1-11-3 0,1-25 15 16,4-4 0-16,1-24 5 16,3-7-2-16,1-18-16 15,2-6-3-15,-2-6-6 16,-2 0-1-16,1 9-5 16,-4 1-2-16,2 17 10 15,3 7 12-15,0 13 16 16,3 10 0-16,2 13-5 15,4 12-11-15,7 16-8 16,5 9 2-16,9 11 3 16,-2 3 0-16,-3 1-6 15,-5-1-2-15,-8-10-5 16,-4-7-50-16,-10-20-183 16,-1-9-297-16</inkml:trace>
  <inkml:trace contextRef="#ctx1" brushRef="#br0" timeOffset="6688.6334">6509 10232 932 0,'6'0'396'15,"20"0"-206"-15,5-3-57 16,24 1-53-16,12 0-24 16,2-3-35-16,-1 2-65 15</inkml:trace>
  <inkml:trace contextRef="#ctx1" brushRef="#br0" timeOffset="7039.0925">6422 9783 826 0,'9'0'328'0,"19"0"-187"16,18 3-34-16,23-6-12 31,9 0-14-31,13-3-41 0,-9-3-15 16,-11 2-12 0,-19-1-3-16,-28-3-8 15,-9-2-9-15,-21-6-20 0,-6 1-1 16,-5 0 5-16,-1 2 9 15,6 5 25-15,4 5 4 16,6 11 2-16,2 3 6 16,1 9 2-16,5 1-1 15,-3 4 1-15,3 3-8 16,1-2-10-16,-4-2-71 0</inkml:trace>
  <inkml:trace contextRef="#ctx1" brushRef="#br0" timeOffset="7289.1288">7261 10035 689 0,'6'2'356'16,"3"-2"-96"-16,-7 13-85 15,0 6-32-15,-2 10-38 16,-4 8-26-16,4 10-45 16,1 2-14-16,2-3-12 15,1-6-3-15,1-13-51 16,2-8-53-16,-4-15-179 0</inkml:trace>
  <inkml:trace contextRef="#ctx1" brushRef="#br0" timeOffset="7468.2431">7032 10159 649 0,'1'-3'366'0,"3"-2"-56"15,25 3-125-15,17-2-39 0,26 5-29 16,3 1-16 0,-5 2-28-16,-10 2-8 0,-17-3-25 15,-4 3-15-15,-9-5-104 16,-4 2-167-16</inkml:trace>
  <inkml:trace contextRef="#ctx1" brushRef="#br0" timeOffset="7811.4399">7846 9942 904 0,'0'10'382'15,"3"10"-190"-15,-3 13-51 0,1 13-19 16,3 6-2-16,-3 10-27 16,1 2-24-16,7 4-37 15,-1-10-14-15,-2-16-36 16,1-14-50-16,-6-23-143 16,-1-7-119-16</inkml:trace>
  <inkml:trace contextRef="#ctx1" brushRef="#br0" timeOffset="8110.4983">7782 10033 570 0,'8'-19'324'16,"10"-17"-56"-16,9 14-93 15,10 3-20-15,15 14-30 0,4 6-22 0,4 11-21 16,-5 3-13-16,-24 4-23 16,-14 7-6-1,-24-1-12 1,-11 3-5-16,-11-2-10 15,-2-7-4-15,9-8-24 0,10-2-16 0,15-9-8 32,10 4-1-32,15 0 18 15,4 1 12-15,9 8 9 0,1 6 0 16,-8 8 5-16,-10 5 3 0,-27 10 9 16,-17-6 4-1,-27 4-3-15,-6-7-3 16,-7-11-6-16,0-7-24 15,14-18-133-15,8-4-145 16</inkml:trace>
  <inkml:trace contextRef="#ctx1" brushRef="#br0" timeOffset="8544.4808">7795 9691 525 0,'-5'-3'308'0,"1"-6"-27"15,1 3-65-15,23 2-62 16,5 3-23-16,18 1-33 15,13 0-11-15,16 1-28 16,7 3-13-16,7 0-23 0,-11 2-7 16,-23-6-7-16,-17 0-1 15,-25-6 3-15,-8-5-9 16,-12-2-12-16,-8-2-4 16,-3 1-7-16,-2 4 7 15,11 5 4-15,4 3-3 16,10 4-4-16,7 7-1 15,4 6 7-15,3 7 10 0,1 11 23 16,-6-2 18-16,-10 4 28 16,-7 0 13-16,-14-6-11 15,0-4-11-15,-5-11-34 16,6-2-98-16</inkml:trace>
  <inkml:trace contextRef="#ctx1" brushRef="#br0" timeOffset="10470.4413">8773 10184 593 0,'4'0'346'0,"12"0"2"16,7 0-129 0,14 4-68-16,4-2-36 0,8-2-59 15,0 3-25 1,-4-3-61-16,-1 0-87 15</inkml:trace>
  <inkml:trace contextRef="#ctx1" brushRef="#br0" timeOffset="10681.9175">8761 10338 825 0,'21'1'427'16,"5"1"-153"-16,16-2-81 15,8 3-36-15,4-5-78 16,2 0-27-16,-5-1-44 16,-7-2-96-16</inkml:trace>
  <inkml:trace contextRef="#ctx1" brushRef="#br0" timeOffset="11204.3398">9666 9939 1599 0,'-20'43'27'16,"8"15"3"-16,-13 48 28 15,32 7-9-15,15-1 2 16,23-17-11-16,12-13-2 16,3-33-20-16,3-11-8 0,9-19-81 15,-10-14-74 1</inkml:trace>
  <inkml:trace contextRef="#ctx1" brushRef="#br0" timeOffset="11579.2523">10271 10146 850 0,'-16'-17'362'16,"-14"-15"-209"-16,7-3-30 15,13 3-51 1,10 1-24-16,17 0 1 16,8 4 2-16,10 15 4 15,-2 7 2-15,4 21-24 0,-7 15-8 16,-19 11-4-1,-11 4 1-15,-22 8-1 0,-9-2-3 16,-2 2-10-16,6-2-5 16,10-13-14-16,6-5-6 15,13-10-4-15,9-6 2 16,9-4 13-16,10-4 5 16,8-4 1-16,4-1 0 15,2-5-59-15,-2 0-97 16</inkml:trace>
  <inkml:trace contextRef="#ctx1" brushRef="#br0" timeOffset="11855.5375">10739 10179 1004 0,'-3'2'417'0,"-1"8"-238"0,1 6-45 15,-6 14-48 1,5 5-13-16,0 8-32 16,2 1-7-16,9-5-14 15,4-6-6-15,1-12-3 0,6-7 0 16,-4-10 0-16,-2-4-3 15,1-5-45-15,-5-6-71 16</inkml:trace>
  <inkml:trace contextRef="#ctx1" brushRef="#br0" timeOffset="12014.1595">10715 10044 1030 0,'0'-1'449'0,"1"-2"-248"16,0 1-84-16,-1 2-86 0,0 0-44 16</inkml:trace>
  <inkml:trace contextRef="#ctx1" brushRef="#br0" timeOffset="12370.7251">10578 9801 724 0,'0'-5'369'0,"8"-4"-97"0,14 3-115 16,18-1-78-1,6 5-16-15,6 1-22 0,2 2-15 16,1 6-16-16,-4-2-5 0,-2 2-1 15,-17-2-4 1,-11-5-35-16,-10-1-13 16,-13-7-11-16,0-2 4 15,-9-7 34-15,2 0 15 0,1 0 18 0,1 3 21 16,5 9 33-16,2 4 13 31,0 11 16-31,0 5-7 0,-1 8-15 16,-2 4-10-16,0 2-26 15,2 0-15-15,3-2-102 16,7 0-215-16</inkml:trace>
  <inkml:trace contextRef="#ctx1" brushRef="#br0" timeOffset="12825.7946">11340 10149 753 0,'5'-10'405'0,"1"-5"-102"16,-1 7-64-16,-3 12-97 15,0 11-36-15,-1 19-44 16,2 8-11-16,-2 13-17 16,3 4-11-16,3-2-12 15,1-7-5-15,2-14-65 16,2-8-73-16</inkml:trace>
  <inkml:trace contextRef="#ctx1" brushRef="#br0" timeOffset="13000.3025">11199 10329 846 0,'6'-3'418'15,"16"2"-126"-15,8-1-69 16,24 2-60-16,7 2-27 15,3-7-49-15,4 8-26 0,-13-2-20 16,-4-1-86-16</inkml:trace>
  <inkml:trace contextRef="#ctx1" brushRef="#br0" timeOffset="13602.9739">11986 10209 702 0,'2'-15'330'0,"4"-25"-144"15,14 4-53-15,14 1-40 16,5-1 3-16,12 13 26 16,-3 5 1-16,4 18-24 15,-6 9-26-15,-8 15-41 16,-9 6-3-16,-32 13-2 15,-16 5-1-15,-25 13-4 16,-4 2-7-16,-2-2-7 16,3-9-4-16,12-21-20 15,10-8-8-15,16-19-6 16,10-4-2-16,20-3 19 16,4-6 7-16,13 3 11 15,4 0 7-15,-2 3 5 0,0 4-1 16,-6 1-6-16,-3 4-14 15,-7-6-297-15</inkml:trace>
  <inkml:trace contextRef="#ctx1" brushRef="#br0" timeOffset="13784.4692">12650 10210 941 0,'0'-11'453'0,"-3"-8"-175"16,6 2-133-16,-1 5-103 15,-3 2-53-15,1 7-342 16</inkml:trace>
  <inkml:trace contextRef="#ctx1" brushRef="#br0" timeOffset="14030.0398">12658 10284 841 0,'-1'15'433'16,"-2"19"-129"-16,3 10-61 15,-3 9-97 1,2 5-39-16,-5 3-38 0,-6-1-20 16,-2 2-23-16,-5-2-2 15,-8-7-8 1,2-5 0-16,-3-20 1 15,3-7 1-15,3-20-2 0,-1-9-2 16,2-13-7-16,4-8-6 16,5-6-25-16,10-5-31 15,7-6-115-15,7-1-110 0</inkml:trace>
  <inkml:trace contextRef="#ctx1" brushRef="#br0" timeOffset="14413.3309">12500 9885 758 0,'2'0'328'0,"14"0"-149"0,7 2-30 15,20 3-40 1,8-1-8-16,-2 0-38 16,2-3-18-16,-8-1-20 15,-11-1-7-15,-8-5-8 16,-9-2-2-16,-17-1-26 31,1 4-16-31,-1 0-19 0,-4-12-2 0,-7-1 19 0,2 6 11 0,11 12 14 31,3 1 2-31,6 10 6 0,1 1 9 16,5 14 31-16,-1-1 10 16,-5 7 4-16,-3-2-5 15,-9-5-23-15,-1-5-1 16,4-5-192-16</inkml:trace>
  <inkml:trace contextRef="#ctx1" brushRef="#br0" timeOffset="14704.4317">13153 9772 744 0,'17'16'405'15,"1"13"-89"-15,12 28-136 16,8 10-27-16,-2 13-52 0,2 5-13 16,-21 6-49-16,-15 6-11 15,-24 3-14 1,-5-5-3-16,-3-25-1 0,0-12 0 16,14-26 4-1,0-11 0-15,3-14-79 0,6-5-8 16</inkml:trace>
  <inkml:trace contextRef="#ctx1" brushRef="#br0" timeOffset="15242.6349">13918 10073 506 0,'-1'-7'330'0,"-2"-6"22"15,-2 3-89 1,2 15-97-16,1 13-44 16,2 20-68-16,3 15-6 0,3 12-8 15,0 4-7-15,2-3-14 16,-1-2-4-16,-1-20-15 15,-4-9-49-15,-4-19-129 16,-3-10-135-16</inkml:trace>
  <inkml:trace contextRef="#ctx1" brushRef="#br0" timeOffset="15379.4332">13748 10285 917 0,'13'0'429'0,"22"0"-160"0,13 0-54 15,21 0-63-15,6 1-40 16,-9 1-52-16,-11 4-95 16</inkml:trace>
  <inkml:trace contextRef="#ctx1" brushRef="#br0" timeOffset="15830.5162">14879 9664 516 0,'-11'-3'286'16,"-9"-5"-55"-1,-12 19-97 1,-9 17-26-16,3 29-31 0,4 20-4 16,11 26-19-16,10 9 0 15,10 12 6-15,10-5-2 16,21-13-5-16,7-15-6 16,15-28-18-16,5-16-10 0,4-18-10 15,3-3 23-15</inkml:trace>
  <inkml:trace contextRef="#ctx1" brushRef="#br0" timeOffset="16471.847">15361 10176 689 0,'-22'-22'368'0,"-16"-12"-125"0,13-12-93 15,12 2-37-15,17 4-66 16,8-1-9-16,23 10-4 16,3 1 9-16,16 17 4 15,5 10 1-15,-4 19-14 16,-2 13-11-16,-23 10-8 15,-15 4 1-15,-30 8 3 16,-19 2 0-16,-31 3 0 16,-3 4-4-16,7-6-9 15,13-4-2-15,29-14-5 16,12-9-2-16,23-8 4 16,10-8 1-16,20-9 1 15,6 0 0-15,4-7-4 16,0 2 3-16,-9-1-145 15,-6-3-201-15</inkml:trace>
  <inkml:trace contextRef="#ctx1" brushRef="#br0" timeOffset="17090.3118">15889 10188 726 0,'0'-1'382'0,"-3"2"-91"16,-1 7-77-16,-2 9-98 16,1 5-21-16,2 14-38 15,3 5-20-15,8 6-21 16,6-1-6-16,2-21-5 16,8 4-1-16,5-16 1 15,0-7-27-15,-6-4-119 16,-1-17-173-16</inkml:trace>
  <inkml:trace contextRef="#ctx1" brushRef="#br0" timeOffset="17238.2756">15805 10041 982 0,'3'0'400'0,"4"0"-230"15,8 0-127-15,6 3-126 16</inkml:trace>
  <inkml:trace contextRef="#ctx1" brushRef="#br0" timeOffset="17574.1434">15727 9806 581 0,'8'-2'318'16,"7"0"-46"-16,16 2-153 16,8 5-19-16,16 4-28 15,4-3-8-15,-4 4-35 16,-4-3-13-16,-16-4-9 15,-11-1-1-15,-6-5-3 16,-6-3-2-16,-9-3-1 0,0-3-1 16,-6 0 1-16,1 0 2 15,-2 5 15 1,2 1 20-16,-1 9 29 0,-2 4 7 16,4 8-10-16,-1 5-21 15,-2 3-30-15,4 1-40 16</inkml:trace>
  <inkml:trace contextRef="#ctx1" brushRef="#br0" timeOffset="17852.1578">16275 10324 784 0,'10'-1'384'16,"16"1"-121"-16,14 0-67 16,19 4-61-1,-2 1-33-15,-2 0-49 16,-2-1-18-16,-16-4-96 15,3 0-343-15</inkml:trace>
  <inkml:trace contextRef="#ctx1" brushRef="#br0" timeOffset="18300.7054">16918 9958 886 0,'-5'0'402'0,"-5"3"-183"15,-5 15-133 1,-4 5-40-16,2 13-19 15,6 2 3-15,13 1 5 16,8 2 0-16,14-7-11 16,5 0-6-16,7-9-9 15,-1-8-3-15,-2-12-48 16,-4-6-50-16,-3-14-155 0,-3-4-110 16</inkml:trace>
  <inkml:trace contextRef="#ctx1" brushRef="#br0" timeOffset="18440.205">17114 9991 748 0,'-3'-3'370'16,"-6"2"-137"-16,1 9-53 16,-1 19-85-16,3 4-27 15,5 16-22-15,1 2-4 0,3 6-17 16,4 2-2-16,5-7-11 16,-1-6-28-16,8-14-247 15</inkml:trace>
  <inkml:trace contextRef="#ctx1" brushRef="#br0" timeOffset="18619.64">17493 10178 1114 0,'3'-11'500'16,"2"-7"-242"-16,-2 2-132 15,2 5-104-15,-3 7-23 0,-1 4-171 16,1 5-204 0</inkml:trace>
  <inkml:trace contextRef="#ctx1" brushRef="#br0" timeOffset="18809.2311">17488 10391 743 0,'0'19'392'0,"0"26"-105"15,-1 0-99 1,1 4-110-16,1 1-32 0,-4 5-5 16,-8-2-5-16,-8-7-1 15,-8-9 6-15,-3-20-30 16,3-8-48-16,-5-13-115 16,4-9-97-16</inkml:trace>
  <inkml:trace contextRef="#ctx1" brushRef="#br0" timeOffset="19200.3053">17305 9917 674 0,'7'0'316'0,"11"-1"-103"16,11 1-40 0,16 4-42-16,2-1-12 0,5 3-47 15,-2-1-20 1,-8-1-27-16,0 4-10 16,-13-6-6-16,-9-1-4 15,-13-3-42-15,-8-5-27 16,-16-7-36-16,-1 2-2 0,-3-5 37 15,-1 1 26-15,10 7 32 16,3-1 6-16,7 6 4 16,2 4 11-16,8 5 32 15,5 5 11-15,4 7 14 16,4 2-8-16,-3 2-27 16,-3-2-12-16,-9-6-66 15,0 1-131-15</inkml:trace>
  <inkml:trace contextRef="#ctx1" brushRef="#br0" timeOffset="19510.1144">17917 9751 765 0,'10'0'403'16,"9"5"-87"-1,4 20-173-15,2 16-43 16,0 24-26-16,-2 6-10 16,-10 9-20-16,1-2-6 0,-14 3-19 15,-8 0-4-15,-5 2-7 16,-7-6-1-16,0-17 3 15,-2-10 1-15,3-22 5 16,-1-8-3-16,9-8-12 16,1-8-85-16</inkml:trace>
  <inkml:trace contextRef="#ctx1" brushRef="#br0" timeOffset="27008.9265">8579 11524 678 0,'2'0'294'15,"11"0"-132"1,12 1-30-16,22 3-30 15,9-1-28-15,4-1-50 0,-1 0-10 16,-12-2-127 0,-5-2-203-16</inkml:trace>
  <inkml:trace contextRef="#ctx1" brushRef="#br0" timeOffset="27178.1044">8636 11650 802 0,'17'0'388'0,"11"-1"-139"15,19-3-120-15,6 6-24 16,1 1-48-16,-2 1-21 16,-5 3-173-16</inkml:trace>
  <inkml:trace contextRef="#ctx1" brushRef="#br0" timeOffset="27735.6622">9894 11179 668 0,'-30'13'319'15,"-17"10"-125"-15,-9 24-93 0,0 12-29 16,14 21-29-16,2 5-9 16,30 6-7-16,11-3-3 15,21-1-8-15,14-2-6 16,19-15-10-16,12-10-3 15,22-24 12-15,9-12-85 16</inkml:trace>
  <inkml:trace contextRef="#ctx1" brushRef="#br0" timeOffset="28144.7496">10226 11605 885 0,'-8'-13'379'0,"-3"-17"-211"15,6-1-52-15,17 1-61 16,7 1-8-16,13 7 8 0,4 5-2 15,9 16 2 1,0 4-4-16,-5 20-21 16,-11 6-4-16,-25 7-5 0,-16 4-3 15,-27 6-5 1,-4 3-1-16,-6-1-5 0,3-2-1 16,8-11-3-16,5-10-3 15,16-10-9-15,6-7-14 0,16-8-8 16,9 0-2-16,15 0 8 15,8 5 12-15,6 0 11 0,7 1 3 32,2 3 3-32,0 0 1 15,-1-3-179-15</inkml:trace>
  <inkml:trace contextRef="#ctx1" brushRef="#br0" timeOffset="28714.1062">10871 11441 474 0,'-3'-5'306'0,"-3"-4"12"0,6 9-148 16,6 16-70-16,4 11-26 15,2 14-19-15,-4 7 0 16,2 8-7-16,-5-3-2 16,-1-3-8-16,0-5-8 15,-2-12-15-15,-2-6 15 16,-3-13-209-1</inkml:trace>
  <inkml:trace contextRef="#ctx1" brushRef="#br0" timeOffset="28863.6813">10702 11679 755 0,'7'1'386'15,"8"-2"-77"-15,18 2-124 0,15-1-76 16,13-1-26-16,21-3-49 15,1 2-16 1,1 2-213-16</inkml:trace>
  <inkml:trace contextRef="#ctx1" brushRef="#br0" timeOffset="29223.2852">11340 11606 730 0,'0'-19'311'16,"-1"-13"-164"-16,13 2-86 15,10 5-8-15,15 12 8 16,5 10 9-16,10 13 6 15,-2 9-13-15,-5 11-23 0,-9-2-12 16,-24 7-9-16,-15 1-1 0,-35 1-2 16,-11 1-2-1,-9-2-4-15,0-2-3 16,19-10 1-16,10-7-1 16,22-10-2-16,7-2-2 15,20-5 0-15,11-1-1 16,13-3 0-16,11 0 0 15,4 3-1-15,-2 1-40 0</inkml:trace>
  <inkml:trace contextRef="#ctx1" brushRef="#br0" timeOffset="29504.962">11740 11209 878 0,'14'4'440'0,"12"6"-117"16,25 27-202 0,3 17-28-16,18 25-29 15,-3 6-9-15,-24 4-17 16,-8-5-6-16,-48-2-17 0,-21-2-3 15,-17-6-2-15,-7-9 1 16,5-25-47-16,10-18-51 16</inkml:trace>
  <inkml:trace contextRef="#ctx1" brushRef="#br0" timeOffset="30008.6323">12497 11617 768 0,'-9'10'366'0,"-2"6"-113"15,-3 15-139-15,1 8-21 0,11 12-32 16,1 2-24-16,10-1-16 15,8-4-5-15,10-13-2 16,5-11-3-16,6-17-26 16,0-7-62-16</inkml:trace>
  <inkml:trace contextRef="#ctx1" brushRef="#br0" timeOffset="30150.1864">12527 11574 873 0,'-2'-2'346'15,"2"0"-243"-15,1 2-214 16</inkml:trace>
  <inkml:trace contextRef="#ctx1" brushRef="#br0" timeOffset="30536.8659">12288 11295 868 0,'8'2'367'0,"15"1"-190"16,11 3-26-16,17 0-24 15,8-1-25-15,10-1-48 16,-2 0-13-16,-9-1-20 16,-7-3-9-16,-15 0-8 15,-7-5-15-15,-14-4-26 16,-6-1-6-16,-12-5-2 16,-8-1 14-16,2 2 24 15,0 1 4-15,3 4 0 0,6 7 0 0,5 4 11 16,3 8 7-1,7 8 9 1,2 5 9-16,-10 3-4 16,-5 2 0-16,-9 1 0 0,-11-5-6 15,4-9 20-15,5-2-101 16</inkml:trace>
  <inkml:trace contextRef="#ctx1" brushRef="#br0" timeOffset="31036.7622">13322 11540 1031 0,'3'0'443'15,"2"5"-256"-15,-1 6-61 16,6 17-88-16,-2 5-10 0,2 15-7 16,0 0-3-16,-3 2-4 15,1-1-35-15,-3-11-323 16</inkml:trace>
  <inkml:trace contextRef="#ctx1" brushRef="#br0" timeOffset="31192.3061">13149 11700 1246 0,'9'0'497'0,"24"0"-315"0,23 2-26 16,26-2-48-16,13 0-28 16,-2-6-60-16,-8 2-114 0</inkml:trace>
  <inkml:trace contextRef="#ctx1" brushRef="#br0" timeOffset="31677.6388">14296 11212 596 0,'-27'9'307'0,"-14"8"-103"16,-9 20-84-16,5 18-32 15,5 19-39-15,2 6-9 16,25 13-6-16,9-2 8 16,20 3 28-16,15 0 6 15,10-19 0-15,10-10-5 16,15-25-35-16,1-16-20 16,12-13-169-16</inkml:trace>
  <inkml:trace contextRef="#ctx1" brushRef="#br0" timeOffset="32031.9513">14460 11548 849 0,'-12'-20'411'0,"-9"-20"-171"15,20 6-88 1,8 4-33-16,23 4-30 15,10 7-8-15,17 17-13 16,4 8-5-16,6 23-24 16,-6 8-10-16,-22 6-12 15,-15-3-1-15,-42-3 0 16,-19 5-1-16,-18 0-2 0,-6 2-2 16,5-5-2-1,7-10 0-15,16-14-1 16,13-5-1-16,17-10-3 15,13-4-2-15,15 0-2 0,7 1-1 16,13 3 1-16,-2 6 0 0,6-1 0 16,4 2 4-1,0 0-145-15,2-2-201 16</inkml:trace>
  <inkml:trace contextRef="#ctx1" brushRef="#br0" timeOffset="32244.3321">14920 11664 861 0,'2'0'381'0,"13"3"-166"15,9-1-41-15,22 8-56 16,8-2-13-16,3-1-48 15,2 1-19-15,-7-8-86 16,-5-2-130-16</inkml:trace>
  <inkml:trace contextRef="#ctx1" brushRef="#br0" timeOffset="32524.2348">15403 11404 873 0,'2'5'354'16,"0"5"-228"-16,-1 5-35 15,-7 6-29-15,-4 5-4 0,-2 4 6 16,2 3 2-16,14-7-4 15,9 1-3-15,18-5-17 16,6-5-8-16,5-6-16 16,0-5 0-16,-9-6-118 15,-2-4-88-15</inkml:trace>
  <inkml:trace contextRef="#ctx1" brushRef="#br0" timeOffset="32712.3287">15631 11348 521 0,'-2'-5'310'16,"-4"-4"-54"-16,6 15-75 16,0 6-18-16,0 19-40 0,1 13-11 15,2 14 3-15,3 4-4 16,-1 4-14 0,2-4-14-16,-5-5-36 0,-3-6-21 15,1-9-12-15,0-10-5 16,8-11-110-16</inkml:trace>
  <inkml:trace contextRef="#ctx1" brushRef="#br0" timeOffset="33200.5709">15818 11193 868 0,'20'7'400'15,"35"17"-176"-15,8 18-40 16,10 30-65-16,-6 10-33 16,-26 9-43-16,-17 2-14 0,-30 0-14 15,-14-1 0 1,-14-5 1-16,3-10-2 0,3-30-3 16,3-16 1-16,6-20-99 15,-1-14-83-15</inkml:trace>
  <inkml:trace contextRef="#ctx1" brushRef="#br0" timeOffset="33417.4869">16577 11575 1170 0,'3'-7'532'0,"-2"-2"-244"16,-1 3-175-16,5 2-46 15,-3 3-51-15,-2 1-25 16,0 0-218-16</inkml:trace>
  <inkml:trace contextRef="#ctx1" brushRef="#br0" timeOffset="33709.6042">16582 11718 771 0,'0'9'412'15,"-2"7"-97"-15,1 13-146 16,3 10-33-16,4 18-54 15,-2 5-20-15,5 12-35 16,-7-2-2-16,-12 1-4 16,-1-3 3-16,-13-9 4 15,1-6-4-15,-6-19 1 16,-5-9 0-16,-3-24-1 0,1-8-2 16,6-22-1-1,8-7-50-15,15-14-156 16,7-2-99-16</inkml:trace>
  <inkml:trace contextRef="#ctx1" brushRef="#br0" timeOffset="34187.9478">16298 11216 791 0,'4'0'370'0,"5"-3"-145"15,23 4-107 1,12 2-31-16,22 1-31 0,10 0-15 15,10 3-26 1,1 3-7-16,-9-2-5 16,-7 1-10-16,-29-6-41 15,-13-3-7-15,-24-2-12 16,-10-5 7-16,-16-3 39 16,-4-1 6-16,-5-4 15 15,4-1 3-15,9 1 1 16,8 4-4-16,11 5-8 15,5 4-2-15,8 5 14 0,5 6 17 16,3 10 36-16,1 6 14 0,-10 9 23 0,-10 0 13 31,-18 0 11-31,-11-2-3 16,-4-4-27-16,1-5-25 16,6-7-37-16,4-1-26 15</inkml:trace>
  <inkml:trace contextRef="#ctx1" brushRef="#br0" timeOffset="39011.2158">17364 11742 526 0,'0'0'322'0,"10"1"0"15,10-1-91-15,19-2-84 16,9 2-33-16,12-4-60 15,7 2-21-15,-3 1-17 16,-7-1-39-16,-8 0-124 0,-13 1-105 16</inkml:trace>
  <inkml:trace contextRef="#ctx1" brushRef="#br0" timeOffset="39219.255">17444 11860 485 0,'-1'3'301'16,"0"3"-19"-16,11 0-82 15,9-1-21 1,12 1-37-16,5-2-18 16,16-4-54-16,5 0-21 15,3-2-25-15,-2-2-9 0,-19 3-39 16,-10-2-74-16</inkml:trace>
  <inkml:trace contextRef="#ctx1" brushRef="#br0" timeOffset="39993.0735">18666 11446 744 0,'5'-10'389'16,"3"-7"-89"-16,-6 7-64 16,-7 11-88-16,-6 9-29 15,-14 16-54-15,-4 7-25 16,4 9-24-16,3-1-10 0,22 1-8 0,14-4-4 31,28-6 5-31,9-8 0 0,17-11 2 16,-1-4 4-16,-16-8-14 15,-8-2-39-15,-19-6-120 16,-13-7-106-16</inkml:trace>
  <inkml:trace contextRef="#ctx1" brushRef="#br0" timeOffset="40164.0409">18907 11458 681 0,'3'7'361'16,"-2"2"-92"-16,1 12-83 15,2 3-5-15,-1 12-41 16,-2 7-26-16,3 6-40 16,-4 3-20-16,0 1-29 15,2-3-10-15,0-10-78 16,6-9-106-16</inkml:trace>
  <inkml:trace contextRef="#ctx1" brushRef="#br0" timeOffset="40432.5502">19251 11617 797 0,'-1'2'395'0,"-2"0"-124"16,0 8-112-16,1 13-74 15,-5 0-20-15,4 14-18 16,3 0-13-16,5 1-18 16,9 4-6-16,6-8-5 15,6-3 0-15,5-12-1 16,-3-4 2-16,-3-7-10 16,-2-3-55-16,-5-5-279 15</inkml:trace>
  <inkml:trace contextRef="#ctx1" brushRef="#br0" timeOffset="40607.3533">19201 11431 1060 0,'0'-4'493'0,"0"2"-202"16,3 4-194-16,-3-2-41 15,0 0-35-15,9 1-64 16,14 4-459-16</inkml:trace>
  <inkml:trace contextRef="#ctx1" brushRef="#br0" timeOffset="40984.6461">19164 11206 710 0,'15'3'332'15,"11"1"-150"-15,21 2-51 16,13-1-25-16,7-1-44 15,2 2-21-15,-8-3-24 16,-5 0-3-16,-15-3-3 16,-5 0 0-16,-15-4 0 15,-11-3 0-15,-6-1-1 16,-2 1 0-16,-2 3-6 0,1 3-4 16,-1 1 7-16,0 0 9 15,0 0 6-15,0 15 6 16,7 34-10-16,-4-28-9 15,4-5-61-15,1 2-122 0</inkml:trace>
  <inkml:trace contextRef="#ctx1" brushRef="#br0" timeOffset="41435.5346">19913 11700 775 0,'-1'0'421'15,"1"-2"-96"-15,10 2-136 16,10 1-31 0,16-1-58-16,13 0-24 0,14 0-38 15,6 0-15-15,-2 0-13 16,-10 0-3-16,-15 0-94 16,-8 0-102-16</inkml:trace>
  <inkml:trace contextRef="#ctx1" brushRef="#br0" timeOffset="42018.5902">20949 11615 456 0,'-8'-6'324'16,"-12"-7"14"-16,2-8-70 0,2-1-29 15,3-17-78 1,11 1-50-16,11 0-83 16,8 0-19-16,10 17 11 15,2 2 7-15,12 23 15 16,1 13 3-16,-2 14-14 15,-2 6-4-15,-19 2-9 16,-11-1-5-16,-25-3 0 16,-14 1 3-16,-14 1-5 15,-1 1 3-15,9 3-11 16,7-2-12-16,15-11-16 16,6-5-3-16,7-15 2 15,8-6 11-15,12-5 13 16,5-3 2-16,16-3 4 0,3 1-1 15,-2 6 0 1,3 2 0-16,-11 2-2 0,-8 1-1 16,-10 2-99-16,-7-5-120 0</inkml:trace>
  <inkml:trace contextRef="#ctx1" brushRef="#br0" timeOffset="42240.7642">21448 11560 969 0,'8'-5'407'16,"-1"-5"-231"-16,-1 5-114 15,-6-1-29-15,-1 5-105 16,0 2-133-16</inkml:trace>
  <inkml:trace contextRef="#ctx1" brushRef="#br0" timeOffset="42601.5365">21446 11818 733 0,'0'-3'371'0,"-1"-3"-110"15,0 0-32-15,0 6-77 16,1 0-34-16,0 0-49 15,0 12-21-15,6 51-21 16,-4-21-5-16,2 2-13 16,-3-1-2-1,-1-22-5-15,2 1 0 0,-8 62 0 16,-6 0 1-16,-12-4 4 16,1-41 5-16,-6-13 9 15,0-7 2-15,-8-19 1 16,-1-5-3-16,0-14-78 15,5-6-104-15</inkml:trace>
  <inkml:trace contextRef="#ctx1" brushRef="#br0" timeOffset="43205.3836">21285 11299 764 0,'-3'-3'377'0,"1"-1"-122"32,3 1-50-32,-1 2-77 0,11 1-30 15,18 1-50 1,51 7-8-16,-22-6-12 0,0 1-8 15,8-5-6 1,2 1-6-16,-11 0-6 16,-9-3-1-16,-12 1-9 15,-11-1-16-15,-12-1-33 16,-7-2-23-16,-9-2-19 0,-7-2 9 16,-4 0 25-16,0-2 22 15,2 2 24-15,4 0 7 16,4 6 3-16,4 0 0 15,5 5 5-15,4 0 7 16,6 3 29-16,2 5 10 16,4 6 20-16,1 6 4 15,-5 6 12-15,-10 4 8 16,-10 4 16-16,-12 2 7 16,-11-3-16-16,3-3-17 0,1-8-39 15,6-4-6-15,15 0-132 16</inkml:trace>
  <inkml:trace contextRef="#ctx1" brushRef="#br0" timeOffset="47931.8912">23449 5255 174 0,'0'-5'142'16,"-2"-6"31"-16,-3 1-11 0,0 0-29 31,3 3-18-31,-3 6-39 16,5 4-13-16,-2 8-26 15,2 1-7-15,2 10 0 16,-1 3-3-16,4 1-6 16,-4 1-3-16,0-8-5 15,1-4 0-15,-2-10 7 16,0-3 2-16,0-11 5 15,-2-5 3-15,2-7-5 16,0-7-2-16,2 0-6 16,4-1-2-16,-2 9 2 15,-2 7 2-15,-2 11-4 0,-3 9-4 16,0 12-10-16,0 6 0 16,3 6-218-16</inkml:trace>
  <inkml:trace contextRef="#ctx1" brushRef="#br0" timeOffset="48330.7792">23415 5542 723 0,'-3'3'310'0,"-10"5"-164"15,4 4-39-15,-3 6-37 16,-2-2-16-16,11 4-24 16,1-4-13-16,6-3-14 15,15-2-2-15,-1-5 2 0,7 0 1 16,7-4 3-16,-10-2 0 16,-2 3-42-16,-2-5-39 15,-8 2-100-15,0-2-109 16</inkml:trace>
  <inkml:trace contextRef="#ctx1" brushRef="#br0" timeOffset="48574.9159">23541 5563 458 0,'-3'0'266'16,"-1"2"-52"-16,-1 3-73 15,-1 6-28-15,3 3-37 16,2 3-16-16,2 9-14 15,1-1-5-15,2 7-12 16,-3-3-4-16,1-6-1 0,4 1 2 16,2-8 16-16,1-1 7 15,-1-4-1-15,-2-7-2 16,0-1-12 0,-3-2-5-16,1-2-4 15,-4 0-12-15,0-1-176 16</inkml:trace>
  <inkml:trace contextRef="#ctx1" brushRef="#br0" timeOffset="50681.0076">18988 7482 477 0,'-1'4'287'0,"-1"-4"-32"16,2 0-61-16,0 0-75 16,0-2-27-16,11 0-19 15,56-6-7-15,-12 1-16 16,10 3-9-16,-2 2-112 16,-10-2-275-16</inkml:trace>
  <inkml:trace contextRef="#ctx1" brushRef="#br0" timeOffset="51115.7852">18273 7501 596 0,'0'-2'310'16,"0"-3"-84"-16,10 2-117 15,9 3-38 1,15 0-39-1,11 0-10-15,8 1 3 16,-3-5-91-16</inkml:trace>
  <inkml:trace contextRef="#ctx1" brushRef="#br0" timeOffset="51516.3988">18625 7371 855 0,'2'-8'342'0,"3"-7"-210"15,10 2-32-15,9 4-30 16,3 5-6-16,3 11-18 15,0 4-7-15,-12 10-9 16,-7 6-5-16,-13 0-5 16,-9 8-1-16,-15-5-3 15,1-4-2-15,-4-4-3 16,3-6-2-16,11-9-3 16,2-4-4-16,14-5-7 15,5-4-3-15,10 0 10 0,7-1 14 16,10 2 17-16,3 3 10 15,7 3-1-15,-5 4-8 16,-6-1-9-16,-4 1-6 16,-12-3-28-16,-6-2-67 15</inkml:trace>
  <inkml:trace contextRef="#ctx1" brushRef="#br0" timeOffset="53326.6104">19680 7456 620 0,'6'0'291'0,"11"-2"-110"0,9 2-44 16,18 5-61-16,7-1-21 16,8 4-34-16,-2 0-5 0,0 2-236 15</inkml:trace>
  <inkml:trace contextRef="#ctx1" brushRef="#br0" timeOffset="53598.3099">20382 7531 432 0,'10'-2'250'0,"21"0"-24"16,1 0-65-16,11 2-72 15,5 1-27-15,2 0-41 16,8 5-5-16,-2-2-191 15</inkml:trace>
  <inkml:trace contextRef="#ctx1" brushRef="#br0" timeOffset="53852.8612">21124 7521 567 0,'1'4'274'16,"12"-2"-68"-16,9-2-85 15,21 1-56-15,6-4-7 0,5 2-32 16,2 1-11-1,-4 4-8-15,-5 2-8 0</inkml:trace>
  <inkml:trace contextRef="#ctx1" brushRef="#br0" timeOffset="54100.5843">21927 7554 551 0,'17'1'306'0,"6"2"-40"15,11 1-152-15,8 1-10 16,8-3-47-1,6-1-18-15</inkml:trace>
  <inkml:trace contextRef="#ctx1" brushRef="#br0" timeOffset="54982.3752">22509 7554 775 0,'7'0'321'0,"17"-2"-182"15,11-2-55 1,25 0-41-16,9 0-14 0,3-2-21 15,4 3-178-15</inkml:trace>
  <inkml:trace contextRef="#ctx1" brushRef="#br0" timeOffset="55462.9091">23435 6085 550 0,'0'-1'285'15,"-5"-3"-93"-15,3 7-103 16,1-3-31-16,-1 0-40 16,0 11-8-16,-9 47-3 15,7-24-3-15,4 10-4 0,7 6-3 16</inkml:trace>
  <inkml:trace contextRef="#ctx1" brushRef="#br0" timeOffset="55716.2945">23409 6744 460 0,'-3'8'222'0,"-3"13"-82"16,4 3-68-16,3 9-52 15,0 2-8-15,12 5-9 16,-5 0-22-16</inkml:trace>
  <inkml:trace contextRef="#ctx1" brushRef="#br0" timeOffset="55941.9721">23395 7338 428 0,'2'16'234'0,"0"13"-58"16,4 3-102-16,-2 2-27 0,3-7-35 16,6-1-153-16</inkml:trace>
  <inkml:trace contextRef="#ctx1" brushRef="#br0" timeOffset="56241.7292">23021 7584 809 0,'14'2'332'16,"21"0"-216"-16,13-2-26 15,14-3-44-15,-1-3-5 16</inkml:trace>
  <inkml:trace contextRef="#ctx1" brushRef="#br1" timeOffset="62606.9358">19176 5354 273 0,'2'3'162'0,"4"3"-10"16,0 1-10-16,1 0-33 16,2 1-13-16,-3-2-26 15,1-3-7-15,0-3-2 16,-2 0-3-16,5 0 6 16,-2 4 0-16,3 0 3 15,-2 1-2-15,3-2-6 0,1 1-5 16,0 3-13-16,2 1-4 15,-1 0-8 1,0-1-2-16,-1-5-6 0,2 0-2 16,1 1-1-1,0 1 1-15,0 2 3 0,3 3 1 16,-3-1-2-16,3 2-3 16,6-1-4-16,-7 1-1 15,6-2-4-15,3 3-2 16,-4-4-2-16,3 0-1 15,-1 2-1-15,0-1-1 16,-3 2 1-16,3 1 1 16,4-2 2-16,-1 3 2 0,3-1 13 15,-4 3 3-15,1-2 1 16,-1-1 0-16,-3 0-14 16,4-1-3-16,-8 0-3 15,2-1-1-15,0-1 0 16,-3 1-1-16,1 2 0 15,4 0 0-15,0 0 0 16,1-1 0-16,4-1-2 16,-5 0 1-16,4 5-1 15,3 0 1-15,-1 2 0 16,3 0 0-16,-4 1-1 0,0 1 0 16,0 0 1-1,-4-1-1-15,4-1 0 16,0-1 0-16,6 1 0 15,3 1 0-15,2 2 0 16,0-3 1-16,-4 0 0 16,1 0-1-16,-3-1 1 0,0 3 0 0,-1 1 0 15,0-1-1 1,-3 1 0-16,-1-2 0 16,0 3 0-16,-2-2 1 0,6 4-1 15,4 1 0 1,3-3 0-16,1-1 0 15,-1 0 1-15,3-3-1 16,-6-2 0-16,2 1-1 0,-2-3 1 16,-6 0-1-16,-1 2 1 15,-5-4 0-15,-1 3 1 0,-2-2 1 16,-3 0-1 0,5 0 0-16,-1-2-2 0,6 5 1 15,5-3 0 1,-3 0 0-16,5 3 0 15,-1-1-1-15,0-3 1 16,0-1 0-16,-1-1 0 16,-5-1 0-16,0 3 0 15,-3 0-1-15,1 1 1 16,2 3 0-16,1 5 0 16,5 3 0-16,-1 3 1 15,3-1 0-15,1 0-1 16,-4-2 1-16,-1-4-1 15,-2-3 0-15,-8-6-1 32,-11-5 1-32,1 2 0 0,33 11 0 0,-4 3 1 0,4 2-1 15,-19-6-1-15,1 1 2 16,0 2-1-16,-2-1 0 16,4 0 1-16,-1-5 0 15,-5 0-1-15,0-1 0 16,-3 0 0-16,1 0-1 15,8-1 1-15,2 1-1 0,5-1 0 16,1 1 0-16,-4-2 0 16,-5 3 1-16,-6-4-1 15,-3 2 1-15,-7-2 1 16,0 1-1-16,2 1 0 16,4 4 0-16,7 4 0 15,5 3-1-15,8 5 1 16,3-2 0-16,-3-2-1 15,-2-1 1-15,-8-5-1 16,-4-2 0-16,-7-2 0 16,-3-4 0-16,-4 0 0 15,-2-2 0-15,3 1 0 16,2-1 0-16,-1 2 1 16,3 2-1-16,1-1 1 15,-4-1 0-15,-3 1-1 16,-1-1 2-16,-2-2 0 15,-6-1 0-15,5-2 1 0,-5-3-2 16,0 3 0-16,-1-4 0 16,0 0-1-16,0 0 1 15,0 0-1-15,0 0-1 16,0 0-2-16,-1 0 1 0,0 0-1 16,-6 2 3-1,-7 3 0-15,-29 10 0 16,34-15 0-16,0 0 0 0,-6 0 0 15,-3-4 0-15,-13 2 1 16,-2 0 5-16,-13 2 12 16,-1 2 4-16,5 1 3 15,2 3 1-15,16-4-7 16,5 2-1-16,13-1-5 16,6 0-4-16,4 1-6 15,8-4 1-15,7 0-4 16,4-1 0-16,10-2 0 15,-2-3-1-15,2-1 1 16,4 2 2-16,1 4 4 16,0 4 0-16,-1 3 2 15,-2 3-1-15,-11-3-4 16,-2 1-1-16,-4-4-1 16,0-1 0-16,-5 1 0 0,-5-5-1 15,-4-2 0-15,-4-5 0 16,-7-10 7-16,-1-1 3 0,-6-10 1 15,-6-7 1 1,-5-10-7-16,0-7-2 16,-2-7 1-16,5 2 6 15,12 7 10-15,6 10 0 0,9 13 1 16,4 3-5 0,2 14-5-16,-6 0 1 0,-3 10 9 15,-4 3-1-15,-7 4-4 16,1 1-4-16,-6 3-89 15,0-4-118-15</inkml:trace>
  <inkml:trace contextRef="#ctx1" brushRef="#br1" timeOffset="64866.59">23376 7967 154 0,'0'-3'137'0,"5"-5"49"0,-3-2 12 0,-7 4 4 16,-1-1-5-16,-3 3-10 15,-7 0-12-15,-7 2-30 16,-5 3-16 0,-17 2-34-16,-2 6-17 15,3 10-32-15,5 4-12 16,18 10-15-16,11 4-4 16,19 4-1-16,14-2 1 15,23-4-2-15,10-2-1 16,3-14-1-16,-3-7-1 0,-12-12 1 15,-5-5 3 1,-10-10-118-16,-3-3-142 0</inkml:trace>
  <inkml:trace contextRef="#ctx1" brushRef="#br1" timeOffset="65527.2349">23095 7768 495 0,'3'2'274'0,"3"2"-57"0,9 4-106 15,7-4-15-15,16 1-40 16,11-3-11-16,9-4-19 16,-4-5-6-16,-7 0-7 15,-5-3 0-15,-18 1-3 16,-3 2 2-16,-14-2-4 16,-11 0-5-16,-9 0-3 15,-6 0-2-15,-5 0 2 16,-3 1 2-16,7 0 6 15,5 2 1-15,2 0 4 16,7 1-2-16,7 5 1 16,2 3 5-16,-3-3 11 15,0 0 4-15,20 11 7 16,35 22 0-16,-27-18 1 16,-2 1 4-16,-15 3 11 0,-7 1 11 15,-13 4 14-15,-6 3 1 16,-7-3-5-16,3 1-15 15,1-5-30-15,5-5-10 16,13-5-36-16,0-9 78 16</inkml:trace>
  <inkml:trace contextRef="#ctx0" brushRef="#br0" timeOffset="75535.1765">10205 19044 0,'0'0'0,"0"0"0</inkml:trace>
  <inkml:trace contextRef="#ctx1" brushRef="#br0" timeOffset="75634.2279">2155 13298 485 0,'-6'0'295'15,"-3"-5"-20"-15,-13-2-87 16,-10-3-30-16,-8-5-20 16,-11 9-13-16,-10 3-46 15,3 4-17-15,2 11-38 16,9 5-24-16,20 13-28 16,8 7-8-16,24 9-1 0,9 0 6 15,22-3 16-15,7-10 6 16,16-10 5-16,5-6 4 15,-6-14 3-15,-1 0 3 16,-26-6 4-16,-9 1 4 16,-20 1-2-16,-17-1 0 15,-15 7-5-15,-15 1-4 16,-17 8-2-16,1 4 0 16,7 6-1-16,8 4-4 0,24 2-6 15,11 1-2-15,21 0 2 16,11 0 2-16,21-5 6 15,10-6 2-15,4-8 2 16,4-6 1-16,-6-10 3 16,-2-7 1-16,-3-8 2 15,-7-1 1-15,-7-8 4 16,-10 1 1-16,-13-1 3 16,-6 0-2-16,-8 6-5 15,0 7-2-15,0 10-3 16,0 7-1-16,-1 13 3 15,1 2-3-15,2 6-1 0,-1-4 0 16,2-4-3-16,1-3 2 16,1-11 7-1,2-2 2-15,2-14 2 0,-1-5-1 16,7-6-8 0,2-4-4-16,9 5-3 15,4 6-3-15,-2 10-1 0,2 9-1 16,-5 10 0-16,-2 5 0 15,-4 8 3-15,-4 5 1 0,-7 0 2 16,1-1 1 0,-2-6-81-16,-2-4-74 15</inkml:trace>
  <inkml:trace contextRef="#ctx1" brushRef="#br0" timeOffset="75796.0048">2638 13583 561 0,'4'-5'364'0,"-2"-1"-30"16,0 6-93-16,3 16-121 15,-3 6-44-15,3 4-35 16,2 2 4-16,-3-5-261 16</inkml:trace>
  <inkml:trace contextRef="#ctx1" brushRef="#br0" timeOffset="75940.4987">2629 13304 670 0,'-1'-8'409'16,"1"-5"-23"-16,0 8-248 16,10 7-183-16,5 8-266 15</inkml:trace>
  <inkml:trace contextRef="#ctx1" brushRef="#br0" timeOffset="76222.2607">3102 13531 881 0,'-12'-7'420'16,"-6"-2"-177"-16,-1 8-117 15,-3 0-41-15,3 11-60 16,4 2-21-16,2 11-11 16,7 6 0-16,7 1 1 15,4 0 3-15,12-5 0 16,2-4 2-16,4-8 5 16,0-1 4-16,-9-9 7 15,-3 0 6-15,-7-3 8 16,-4-3 0-16,-6-1-16 0,5 3-88 0</inkml:trace>
  <inkml:trace contextRef="#ctx1" brushRef="#br0" timeOffset="76525.5343">3160 13555 930 0,'15'-2'405'15,"15"-4"-213"-15,5 6-54 0,1 10-57 16,-6 0-26-16,-10 11-20 16,-9-2-5-16,-11 6-2 15,-6-1-4-15,-2-9-8 16,4-3-4-16,2-9 2 16,2-7-3-16,8-11-9 15,1-2-2-15,12-3-11 16,3 4 0-16,2 8 5 15,-1 1 2-15,-3 11 0 16,-7 0 1-16,-8 9 4 16,0 7 3-16,-4 1 2 15,5 3 0-15,3-7-138 16</inkml:trace>
  <inkml:trace contextRef="#ctx1" brushRef="#br0" timeOffset="76810.0583">3797 13493 1012 0,'2'5'406'0,"7"11"-258"16,6 5-32-16,7-1-41 16,-3 5-24-16,-7 1-31 15,-12-4-4-15,-19 1 3 16,-7-3 1-16,-12-11 2 0,3-2-3 16,6-11-83-16,7-6-116 15</inkml:trace>
  <inkml:trace contextRef="#ctx1" brushRef="#br0" timeOffset="77036.1853">4176 13657 582 0,'14'4'354'16,"15"5"-22"-1,0 1-120-15,-5 7-86 0,-7 3-13 0,-15 5-11 16,-4 3-6 0,-15 2-13-16,-4-5-18 15,-7-2-24-15,-4-4-33 16,0-8-210-16</inkml:trace>
  <inkml:trace contextRef="#ctx1" brushRef="#br0" timeOffset="81218.1907">20675 5278 249 0,'0'0'171'0,"-1"1"18"16,1 4-27-16,0-5-38 0,0 0-16 16,0 0-33-1,0 4-13-15,2 7-18 0,19 31-5 16,-9-27-5-16,0 5-2 16,-2 3-2-16,-2 3 2 15,-7 7 5-15,-3-4 0 16,-6 5-3-16,-3 0-5 15,-2-2-9-15,0 5-4 16,-2 0-4-16,4 2-2 0,-3-5 0 16,-1-4 0-1,-2-3 0-15,-2-5 1 0,2-4-3 16,0 1-1-16,4-8-1 16,2 1 0-16,6-5 1 15,2-4 1-15,3-4-10 16,0-5-53-16,0 5-198 15</inkml:trace>
  <inkml:trace contextRef="#ctx1" brushRef="#br0" timeOffset="81696.3316">20510 5706 411 0,'6'-6'255'16,"-3"-7"0"0,2 4-17-1,-3 4-34-15,0 1-21 0,6-10-44 0,-5 2-29 0,0 9-46 32,-1 6-18-32,-5 10-24 15,0 4-5-15,-7 7-8 16,0 5-2-16,2 7-4 15,0 1-1-15,8 2-1 16,1-4 0-16,5-11 0 16,4-3 1-16,-2-16 2 15,3-3 2-15,7-9 10 16,2-7 6-16,8-3 4 16,4-1-2-16,1 2-11 15,0 5-3-15,-1 1-150 16</inkml:trace>
  <inkml:trace contextRef="#ctx1" brushRef="#br0" timeOffset="82637.0827">21063 5726 599 0,'-9'0'340'16,"-7"3"-68"-16,1 6-131 0,0 2-38 0,6 9-59 15,-3 0-18 1,6 4-20-16,6 2-4 0,4-2-4 16,6 4 0-16,11-7 3 31,2-4 4-31,7-8 8 16,1-7 5-16,-2-9 12 0,-3-8 9 15,-2-8 10 1,-3-6 1-16,-3-6-6 0,-3-4-6 15,-10-2-9-15,-5-1-1 16,-10 1-2-16,-9 1-2 16,-11 7 3-16,-4 9 2 15,-5 10 0-15,-1 2-2 16,6 10-12-16,5-3-11 16,17 7-15-16,4 8-6 15,8 3-3-15,8 6 1 0,4 1 7 16,11 1 3-16,13-2 4 15,0-4 1-15,12-3 3 16,-2-3 1-16,-3-6-88 16,-5-3-64-16</inkml:trace>
  <inkml:trace contextRef="#ctx1" brushRef="#br0" timeOffset="90186.7607">1880 14573 695 0,'-6'-9'371'16,"-5"-10"-93"0,3 17-134-1,4 8-37-15,4 21-59 16,2 14-20-16,5 27-15 0,3 14-3 15,4 14 0-15,3 1-3 16,1-7-1-16,-1-5 2 16,-3-18-1-16,-4-10 4 15,-2-16 2-15,-5-16 0 16,-5-11 3-16,0-7 0 16,-6-8-40-16,0-5-93 0</inkml:trace>
  <inkml:trace contextRef="#ctx1" brushRef="#br0" timeOffset="90710.2634">2703 14839 563 0,'-6'-7'303'0,"-11"-4"-34"16,-6 4-34-16,-12 7-39 15,-5 7-26-15,-4 14-74 16,0 4-28-16,11 17-44 0,7 3-15 16,18 2-9-16,14 6-3 15,20-2 0 1,10-4 1-16,13-3 2 16,5-15 2-16,11-15 3 15,0-11 0-15,2-11-117 16,-12-7-174-16</inkml:trace>
  <inkml:trace contextRef="#ctx1" brushRef="#br0" timeOffset="91089.3349">2303 14673 969 0,'0'-3'387'0,"7"0"-226"16,26 3-117-16,15-4-19 0,33 3-6 15,7 0-4-15,3 0-9 16,-4 1-1-16,-15 1-2 16,-10 0-15-16,-24 0-57 15,-9-1-26-15,-17 0-33 16,-9-5 12-16,-9-8 54 15,-3-2 24-15,-3-5 38 16,6 2 9-16,8 4 19 16,5 5 5-16,5 1 1 15,3 5-8-15,4 3-8 16,-3 3 10-16,-7 5 30 16,-1 8 18-16,-9 5 10 15,-3 3-11-15,-5 2-34 16,1-4-20-16,6-6-214 0</inkml:trace>
  <inkml:trace contextRef="#ctx1" brushRef="#br0" timeOffset="91461.5144">3265 14545 959 0,'-2'-3'420'0,"1"4"-237"16,1 10-49-16,2 18-63 16,8 16-20-16,9 27 6 15,1 11-2-15,4 16-8 16,-5 2-9-16,-4-1-19 0,-4-5-5 16,-9-14-2-1,0-9 1-15,-1-27-2 16,5-13-4-16,3-24-136 15</inkml:trace>
  <inkml:trace contextRef="#ctx1" brushRef="#br0" timeOffset="91863.8572">3739 14874 765 0,'4'0'346'0,"16"0"-136"15,16 3-86-15,29-1-40 0,8 0-23 16,6 2-31-16,-7-2-11 15,-16 1-85-15,-10 1-177 0</inkml:trace>
  <inkml:trace contextRef="#ctx1" brushRef="#br0" timeOffset="92043.2524">3786 15014 1051 0,'14'0'404'0,"30"6"-273"16,14-3-13-16,14-2-8 15,4 1-20-15,-11-2-43 16,-9 2 39-16</inkml:trace>
  <inkml:trace contextRef="#ctx0" brushRef="#br0" timeOffset="93153.8964">11948 19044 0</inkml:trace>
  <inkml:trace contextRef="#ctx1" brushRef="#br0" timeOffset="92916.2431">4842 14741 862 0,'13'25'309'0,"6"16"-237"0,12 37-72 16,1 10 7-16,-6 8 6 15,-4-1 3-15,-12-16 3 16,-1-10 47-16,-5-20 24 16,2-19 9-16,2-30 15 15,3-13-44-15,5-34-25 16,-1-13-10-16,-4-21-16 16,-7-13-2-16,-16-26-1 15,-4-5-1-15,2 3-6 16,8 15-3-16,3 27-4 15,3 19-2-15,-1 17 0 16,-5 7 0-16,11 21-3 16,-3 1-3-16,16 10-2 15,8-1 0-15,16 0 2 16,20 1 1-16,27-3 0 16,15-3 0-16,46-1-1 0,16 3 0 15,27 3-2-15,16 6 1 16,1 3 4-16,-1 0 2 0,-13 7 3 15,-13-1 2-15,-16 8 1 16,-17-1-1 0,-30-3 0-16,-11-5 0 15,-31-12 1-15,-2-7 1 16,-9-13 1-16,-9-2-1 0,-15-2 0 16,-6 3 0-1,-19 6 2-15,-8 2 4 0,-11 10 1 16,-10 4 0-16,-4 6 2 15,-1 7-3-15,0 10-2 16,5 8-2-16,9 22 3 16,8 8 1-16,9 15 3 15,5 1 0-15,1-6-6 0,-3-6 2 16</inkml:trace>
  <inkml:trace contextRef="#ctx1" brushRef="#br0" timeOffset="96793.3158">5414 14762 642 0,'-2'0'337'16,"-2"2"-94"0,-8 13-106-16,-7 8-36 0,1 14-44 15,4 4-11 1,14 4-30-16,10-2-4 15,16-11-4 1,5-8 0-16,1-12 2 0,2-7-2 16,-1-9-6-16,-1-1-11 15,-5-4-112-15,-5-7-63 16,-8-4-94-16,-5-6 1 16,-3-10 124-16,-4 4 97 15,-3 2 175-15,-3 2 48 0,-2 15 27 16,0 9-24-16,1 13-60 15,2 12-29 1,1 17-31-16,2 7-6 0,3 8-17 16,1 0-7-16,3 0-12 15,1-1-4-15,1-8-60 16,5-5-174-16</inkml:trace>
  <inkml:trace contextRef="#ctx1" brushRef="#br0" timeOffset="97108.3877">5712 14605 796 0,'-3'-9'383'15,"3"-6"-134"-15,7 3-94 16,11 4-87-16,6 5-19 16,1 8-29-16,-1 8-4 15,-12 3-2-15,-11 5-1 16,-9 3-1-16,-5 2-2 16,3-1-4-16,4-2-3 15,15-10-3-15,11-4 1 0,16-6-1 16,7-1-1-16,4 2-4 15,0 3-68-15</inkml:trace>
  <inkml:trace contextRef="#ctx1" brushRef="#br0" timeOffset="97383.581">6100 14864 750 0,'0'-5'358'0,"2"-3"-132"16,4 7-95 0,2 7-22-16,0 16-35 15,0 10-20-15,1 15-17 0,-4 5-3 16,0 4-14-16,-3-2-4 15,-1-6-7-15,-1-6-3 16,4-14-3-16,0-7-56 16,0-20-197-16</inkml:trace>
  <inkml:trace contextRef="#ctx1" brushRef="#br0" timeOffset="97543.2879">5958 15047 747 0,'3'1'368'0,"12"-1"-109"16,9 0-68-16,22-2-47 16,10-1-22-16,7-4-42 15,-1 4-23-15,-9 3 25 16,-3 2-156-16</inkml:trace>
  <inkml:trace contextRef="#ctx1" brushRef="#br0" timeOffset="97991.3692">6711 14617 688 0,'-13'0'335'0,"-20"6"-91"15,1 8-94-15,-2 20-63 16,6 6-18-16,9 20-36 16,5 5-13-16,19 9-3 15,8 0-1-15,17-13-2 16,8-7 0-16,9-16-4 15,5-2-2-15,-4-12-88 16,1-7-252-16</inkml:trace>
  <inkml:trace contextRef="#ctx1" brushRef="#br0" timeOffset="98155.2776">6772 14985 916 0,'3'-3'376'16,"4"-4"-229"0,22 7-86-16,12 1-26 0,14 5-26 15,5-1-32 1</inkml:trace>
  <inkml:trace contextRef="#ctx1" brushRef="#br0" timeOffset="98445.3851">7109 14802 933 0,'14'-14'405'16,"10"-13"-231"-16,15 17-71 15,3 6-24-15,-7 10-33 16,-5 8-9-16,-20 11-4 15,-9 8-4-15,-14 8-6 16,-8-3-1-16,-1 1-8 16,1-5-4-16,9-12-6 0,10 0 0 15,10-8-1 1,8-3 0-16,7 2 1 0,2-3-1 16,1-3-5-16,6 2-2 15,-7-4-228-15</inkml:trace>
  <inkml:trace contextRef="#ctx1" brushRef="#br0" timeOffset="98677.3208">7386 14676 1046 0,'11'5'415'0,"15"12"-273"15,7 9-21-15,3 16-10 0,1 10-9 16,-10 10-22-16,-8 1-10 16,-19-3-45-1,-7-1-8-15,-12-7-12 16,0-7-27-16,3-14-156 16,6-10-141-16</inkml:trace>
  <inkml:trace contextRef="#ctx1" brushRef="#br0" timeOffset="99145.333">7485 14547 827 0,'-1'-6'387'0,"-3"-8"-164"15,6 2-31 1,7-2-58 0,3 3-26-16,10 3-37 15,1 3-17-15,6 9-24 16,2 4-9-16,-6 10-11 16,-4-1-3-16,-18 5-1 15,-12 2 0-15,-12 5 0 16,-1 3 1-16,4-9-2 15,8-2 0-15,13-12-1 16,7-4 0-16,13-4-2 16,4-1 1-16,5-4-3 0,-1-3-12 15</inkml:trace>
  <inkml:trace contextRef="#ctx1" brushRef="#br0" timeOffset="102840.1888">8216 14852 759 0,'0'2'326'0,"17"1"-155"15,9 0-50-15,17-3-34 16,10-1-19-16,6-4-38 16,0 0-11-16,-3-1-10 15,-5 3-8-15,-16 0-133 16,-9 2-112-16</inkml:trace>
  <inkml:trace contextRef="#ctx1" brushRef="#br0" timeOffset="103067.5131">8236 15014 338 0,'-2'0'245'15,"6"1"28"1,12-3-39-16,21 1-64 16,9-1-20-16,15 0-37 0,1-3-21 0,-3 1-39 15,0 2-15 1,-17 2-20-16,-8 2-7 0,-19 2-88 16,-7 2-349-1</inkml:trace>
  <inkml:trace contextRef="#ctx1" brushRef="#br0" timeOffset="106276.2854">9092 14655 788 0,'-1'-3'334'0,"1"1"-198"16,4 6-51-16,-4-3-58 16,7 29-9-16,22 86 1 0,-9-36-2 15,3 1 2-15,0-6-1 16,0-24-1-16,-2-11 0 15,-3-24 4-15,-2-9-12 16,-7-20 75-16,-1-9 2 16,-2-17-4-1,-5-13 11-15,-2-24-77 16,-5-9-4-16,-11-12-3 16,1 1-2-16,-1 13-3 15,2 3-3-15,12 20-2 16,5 9-1-16,7 20-5 0,8 9 0 15,10 12-2-15,3 5 0 16,20 5 4 0,11 5-1-16,31 5 1 15,10 0-5-15,18-4 1 16,7-4 1-16,-7-11 3 0,-8-3 6 16,-31-2 2-16,-21-4 0 15,-27 9-1-15,-14 1-2 16,-12 8-7-16,-3 6-1 15,-10 10 0-15,0 5 2 16,5 12 4-16,0 2 2 16,5 4-1-16,6 1 1 15,2-9-58-15,6-2-121 0</inkml:trace>
  <inkml:trace contextRef="#ctx1" brushRef="#br0" timeOffset="106778.0181">9651 14925 246 0,'-22'12'172'15,"-25"7"33"-15,-2-7-7 16,13-19-36-16,4-15-25 0,20-21-57 15,12-8-20 1,17-5-15-16,10 6 12 16,19 8 18-16,8 11 7 0,5 18 3 15,4 10-15-15,-18 20-27 16,-16 7-5-16,-29 11 17 16,-17 10 0-16,-17 12-2 15,-3 3-5-15,7 1-34 16,7-7-5-16,23-17-4 15,15-10-1-15,14-16 1 16,6-3 1-16,0-6 0 16,0 0 0-16,-2 3 18 15,1-2-111-15,-3-1-324 16</inkml:trace>
  <inkml:trace contextRef="#ctx1" brushRef="#br0" timeOffset="107057.2747">10018 14722 922 0,'-14'-3'382'15,"-19"-1"-230"-15,4 7-43 16,2 10-52-16,7 7-24 16,8 16-30-16,6 8-3 15,16 7 0-15,9 7 0 16,18-14 2-16,6-11 3 15,9-18 6-15,-1-10 2 0,-6-20 9 16,-7-7 29-16,-18-14 32 16,-15-9 8-16,-23-1 0 15,-15-1-27-15,-18 5-38 0,2 9-12 16,15 12-76 0,11 7-121-16</inkml:trace>
  <inkml:trace contextRef="#ctx1" brushRef="#br0" timeOffset="107334.4106">10538 14757 770 0,'8'-1'351'0,"18"-1"-140"15,11 4-48 1,11 2-60-16,3 2-14 16,-4 1-43-16,-6-4-16 0,-2 0-19 15,-1-3-43 1,-7 0-234-16</inkml:trace>
  <inkml:trace contextRef="#ctx1" brushRef="#br0" timeOffset="107508.2692">10591 14881 461 0,'2'5'289'0,"9"3"16"16,15 0-72-16,16 0-55 15,3-2-23-15,5-2-55 16,-2 2-26-16,-4-4-38 16,0 0 2-16</inkml:trace>
  <inkml:trace contextRef="#ctx1" brushRef="#br0" timeOffset="108883.8951">11677 14758 456 0,'-30'0'238'15,"-30"-4"-36"-15,-3-6-13 0,14-10-4 16,11-1-21-16,18-9-60 16,12 0-32-16,15 1-45 15,10 0-13 1,17 8-4-16,5 5 3 15,13 10 1-15,0 9-1 0,-3 17-2 0,-4 8-4 32,-27 10-4-32,-13 4 2 0,-27 8 0 15,-17 4 1-15,-17 5 5 0,-5-3-3 16,6-13-2 0,10-6 0-16,20-21-1 15,12-4-3-15,20-11 1 16,9-3-1-16,26 0 0 15,9 0 1-15,13 6 0 16,0 3-1-16,-15-1 2 16,3 6-53-16</inkml:trace>
  <inkml:trace contextRef="#ctx1" brushRef="#br0" timeOffset="109362.765">11938 14799 530 0,'0'-7'305'0,"-1"-3"-60"0,1 12-103 16,2 9-17-1,4 16-34-15,2 10-10 16,5 11 7-16,-5 0-10 0,-3-8-22 16,-2-7-10-16,-3-20-19 15,4-4 5-15,2-14 5 16,1-9 4-16,-1-12-3 16,-1-11-5-16,-4-19-14 15,-2-4-5-15,-7-11-6 16,-4-4-1-16,-2 4-2 15,3-1-3-15,6 12 0 16,6 4-2-16,6 11 0 16,6 8 0-16,7 9-5 15,6 10-1-15,20 10-2 16,7 4 1-16,13 11 2 0,8 1 2 16,12 5 2-16,6 2 0 15,6-3 1-15,-3 0 1 16,-14-10-1-16,-13-3 0 15,-25-7-54-15,-9-2-58 16</inkml:trace>
  <inkml:trace contextRef="#ctx1" brushRef="#br0" timeOffset="109959.2512">12587 14632 645 0,'4'0'322'0,"5"0"-98"16,-15 3-88-1,-6 0-27-15,-17 0-43 16,-7 1-27-16,-5-4-23 16,-2-1-3-16,5-2-5 15,0-2-2-15,7 4-5 16,4-3-2-16,6 2-3 15,5 2-2-15,9 2 0 0,3 5 1 0,5 7 2 16,2 2 3 0,-2 6 5-16,5 1 3 15,0 0 7-15,3 0 1 0,2-7 1 16,-4-4-1 0,5-5-3-16,3-3-1 15,13-1-2-15,6-3-1 0,13-2-4 16,4 2-2-16,8 6-1 15,0 9 1-15,-11 12 15 16,-10 5 9-16,-23 5 30 0,-12 0 16 16,-22-2 12-16,-6-2 2 15,-25-15-21-15,-6-6-12 16,-12-13-26-16,0-6-9 16,13-5-9-1,7-4-7-15,22-1-74 16,6-2-82-16</inkml:trace>
  <inkml:trace contextRef="#ctx1" brushRef="#br0" timeOffset="124790.2637">2228 16629 696 0,'-10'10'309'15,"-8"18"-142"-15,12 5-45 0,14 4-55 16,11 0-12-16,20-9-24 15,6-10-2-15,11-21 6 16,4-13 2 0,-14-23 11-16,-5-10 14 15,-20-11 11-15,-13-4 3 16,-14-16-4-16,-15-5-15 16,-24-2-18-16,-10 3-1 15,-17 30-1-15,-3 17 7 16,6 37 1-16,9 14-9 0,22 23-19 15,14 8-13-15,29 11-13 16,12 3-2-16,38-7-1 16,19-7 1-16,30-15-31 15,4-11-54-15,-2-9-147 16,-1-1-89-16</inkml:trace>
  <inkml:trace contextRef="#ctx1" brushRef="#br0" timeOffset="124977.4926">2919 16540 1101 0,'5'0'409'0,"17"6"-311"0,7 0-49 16,11-2-14-16,6 4-12 15,0-4-158-15</inkml:trace>
  <inkml:trace contextRef="#ctx1" brushRef="#br0" timeOffset="125134.5661">2976 16673 806 0,'0'6'400'0,"8"4"-115"15,12 0-102-15,21-3-77 16,9 0-31-16,10 2-43 16,5 1-75-16</inkml:trace>
  <inkml:trace contextRef="#ctx1" brushRef="#br0" timeOffset="125581.2253">3718 16034 983 0,'0'-6'441'16,"-1"2"-214"-1,-3 11-74-15,-3 33-78 16,-3 13-13-16,-2 32-12 16,5 16-11-16,7 8-14 15,10 0-10-15,11-18-10 16,11-14-3-16,11-22 4 16,1-13 2-16,6-19-1 15,-9-9 2-15,-5-16-112 0,-5-7-119 16</inkml:trace>
  <inkml:trace contextRef="#ctx1" brushRef="#br0" timeOffset="125727.4749">3595 16537 641 0,'7'-1'375'0,"2"-3"8"15,25 6-245-15,9-2-33 16,22 2-44-16,10 5-27 15,-4-6-22-15,0 4-46 0</inkml:trace>
  <inkml:trace contextRef="#ctx1" brushRef="#br0" timeOffset="125993.7116">4373 16537 921 0,'-6'15'458'15,"-4"16"-166"-15,-11 2-95 16,-5 8-40-16,-10-3-66 15,-1-7-30-15,0-4-37 16,1-10-5-16,9-15-8 16,1-6-29-16,8-19-49 15,4-7-17-15,8-4-13 16,8-1 22-16,14 9 38 16,7 8 15-16,11 12 22 15,2 6 8-15,8 13 14 16,0 6 1-16,-2 7-2 15,0 5-4-15,-13 1-6 16,-4-2-19-16,-9-9-341 16</inkml:trace>
  <inkml:trace contextRef="#ctx1" brushRef="#br0" timeOffset="126275.3273">4539 16557 760 0,'13'3'435'0,"4"-1"-24"15,7 18-247-15,-5 4-21 16,-12 9-27-16,-5 5-17 0,-5-2-36 16,-3-4-18-16,5-13-33 15,2-9-4-15,9-20-19 16,6-11-13-16,6-16-6 16,1-4-2-16,6-4 15 15,2 6 10-15,5 13 4 16,0 7 1-16,-9 21 8 15,-5 9 8-15,-11 17 9 16,-2 9 4-16,-7 8-9 16,0 0-4-16,2-6-44 15,-2-4-104-15</inkml:trace>
  <inkml:trace contextRef="#ctx1" brushRef="#br0" timeOffset="126482.645">4703 16259 816 0,'14'-7'436'15,"26"-1"-60"-15,13 1-222 16,13 6-96-16,-4 2-23 15,-4 2-119-15,-11 2-203 0</inkml:trace>
  <inkml:trace contextRef="#ctx1" brushRef="#br0" timeOffset="126696.3298">5173 16077 900 0,'-1'-19'434'15,"0"-10"-165"-15,1 8-93 16,3 1-19-16,3 14-49 0,2 7-21 16,3 18-26-16,2 8-9 0,6 14 4 15,2 6 3-15,-2 5-13 16,-3-2-10 0,-6-5-43-1,-5-7-92-15</inkml:trace>
  <inkml:trace contextRef="#ctx1" brushRef="#br0" timeOffset="127242.9535">5589 16738 719 0,'-11'0'387'0,"-4"0"-49"16,18 2-205-16,55 2-82 16,28-4-4-16,52 0-5 15,25-1 10-15,28-6 41 16,-6 1 5-16,8 5-1 15,-25 0 2-15,-46 3-248 16,-16 4-306-16</inkml:trace>
  <inkml:trace contextRef="#ctx1" brushRef="#br0" timeOffset="127531.0677">5610 16311 1072 0,'1'0'432'0,"17"0"-256"16,15 0-79-16,35 0-57 15,12 0-8-15,10-4-68 16,1 1-122-16</inkml:trace>
  <inkml:trace contextRef="#ctx1" brushRef="#br0" timeOffset="127845.481">6233 16204 1029 0,'-12'-18'422'16,"-3"-20"-266"-16,15 8-59 15,27 10-45-15,13 5-12 16,10 11 0-16,0 9 8 15,-7 10-5-15,-15 5-3 16,-19 13 6-16,-13-1 0 0,-22 8 2 16,-5 6-4-1,-15 4-20-15,0-4-9 16,17-12-13-16,10-10-6 16,30-22-1-16,18-4-1 0,15-7 3 15,8 0 3-15,12 11 0 16,-3 5 33-16,-5 11-213 15</inkml:trace>
  <inkml:trace contextRef="#ctx1" brushRef="#br0" timeOffset="128304.7714">6064 16999 787 0,'0'-2'432'16,"-3"2"-69"-16,-3 8-148 15,-6 7-101-15,1 6-30 16,3 6-32-16,5 4-9 16,10-1-16-16,6-1-7 0,15-8-8 15,5-7-3 1,9-11 1-16,-3-7 2 16,-5-13-19-16,-3-6-24 0,-11-4-59 15,0-3-14-15,-7-1 9 16,-7 1 21-16,-5 5 56 15,-4 9 15-15,2 17 25 16,-1 5 14-16,3 21 15 16,1 3 2-16,3 11-5 15,3 8-8-15,1 1-14 16,3 5-6-16,-4-14 13 16,-1-3-77-16</inkml:trace>
  <inkml:trace contextRef="#ctx1" brushRef="#br0" timeOffset="128694.0211">7359 16587 947 0,'9'-3'390'15,"22"0"-215"-15,13 1-107 0,19-1-44 32,7 3-6-32,-3 0-73 15,-10 0-119-15</inkml:trace>
  <inkml:trace contextRef="#ctx1" brushRef="#br0" timeOffset="128853.253">7419 16727 940 0,'6'1'464'0,"1"0"-132"31,26 2-195-31,13-3-28 16,18-3-53-16,8-1-22 15,-5-1-95-15</inkml:trace>
  <inkml:trace contextRef="#ctx1" brushRef="#br0" timeOffset="129478.0252">8332 16108 757 0,'0'-2'372'0,"5"-1"-143"16,-5 7-31-16,-1-4-63 15,-1 30-29-15,-7 90-23 0,2-28-14 16,5 6-20 0,2-6-15-16,13-17-20 15,5-15-3-15,6-19-3 0,4-8-1 16,0-21-18-1,0-7-52-15,-3-12-426 16</inkml:trace>
  <inkml:trace contextRef="#ctx1" brushRef="#br0" timeOffset="129643.9787">8170 16511 873 0,'5'0'398'15,"7"0"-166"-15,25 3-125 16,4 4-35-16,13 0-29 16,3-1-15-16,-1-1-19 15,4 0-85-15</inkml:trace>
  <inkml:trace contextRef="#ctx1" brushRef="#br0" timeOffset="129922.1789">9018 16509 937 0,'-9'12'448'0,"-17"12"-169"16,-6 1-50-16,-6 2-77 15,1-1-35-15,-2-4-55 16,-4-5-15-16,0-10-21 0,-1-7-7 16,6-12-10-16,10-3-8 15,15-4-20-15,5 0-11 16,21 2-7-16,8 2 4 15,13 7 14-15,8 5 9 16,1 6 7-16,-2 11 2 16,-6 4 3-16,-2 3 1 15,-5 4-1-15,-4-3 15 0,-4-2-167 16,-2-2-168 0</inkml:trace>
  <inkml:trace contextRef="#ctx1" brushRef="#br0" timeOffset="130196.4631">9092 16489 897 0,'11'0'399'0,"15"13"-166"15,-4 6-63-15,-7 9-15 16,-6 5-13-16,-14-3-37 16,-3-4-19-16,-3-3-43 15,1-8-15-15,10-10-12 16,4-9-4-16,14-14-4 15,5-6-2-15,7-3-6 16,4 2-1-16,-3 10-2 0,-1 8 2 16,-8 7 0-16,1 10 1 15,-9 10 0-15,-3 5 5 16,-3 5-2 0,-8 0-1-16,-1-1-17 0,1-6-58 15,-1-9-170-15</inkml:trace>
  <inkml:trace contextRef="#ctx1" brushRef="#br0" timeOffset="130387.0845">9326 16275 1023 0,'4'-5'441'0,"18"-6"-220"15,11 4-90-15,20 4-66 16,7 3-21-16,0 6-33 16,-4-2-39-16,-12 2-388 15</inkml:trace>
  <inkml:trace contextRef="#ctx1" brushRef="#br0" timeOffset="130549.8501">9766 16073 1041 0,'-1'-3'458'16,"-5"-2"-232"0,5 6-62-16,1-1-71 15,0 2-12-15,11 28-13 16,14 31-6-16,-17-28-19 0,8 0-9 16,-11-9-100-16</inkml:trace>
  <inkml:trace contextRef="#ctx1" brushRef="#br0" timeOffset="130995.9937">10431 15740 1028 0,'-32'25'417'0,"-17"26"-252"16,1 38-86-16,3 20-11 16,12 46 25-16,2 6-1 15,14 16-3-15,6-3-14 16,24-27-36-16,17-19-11 0,15-38-10 15,10-19-2-15,14-38-57 16,6-12 480-16</inkml:trace>
  <inkml:trace contextRef="#ctx1" brushRef="#br0" timeOffset="131380.3108">10487 16501 1079 0,'18'5'430'15,"30"2"-295"-15,11 2-31 0,7-5-44 16,-4 1-28-16,-11-5-114 16</inkml:trace>
  <inkml:trace contextRef="#ctx1" brushRef="#br0" timeOffset="131632.3124">11061 16247 807 0,'1'-23'369'0,"0"-17"-147"15,13 1-111 1,7 1-19-16,2 3-6 16,-2 6 0-16,-5 10 11 15,-6 1 8-15,-8 16-18 16,-2 3-16-16,-5 19-38 15,0 11-16-15,5 16-8 16,5 10-3-16,2 2 1 0,2 3-37 16,0-3-217-16</inkml:trace>
  <inkml:trace contextRef="#ctx1" brushRef="#br0" timeOffset="131784.0039">10890 16515 934 0,'3'-4'426'0,"17"-3"-162"16,17 2-149-16,36 0-83 16,6 4-7-16,6 1-17 15,-6 6-17-15,-9 4-135 16</inkml:trace>
  <inkml:trace contextRef="#ctx1" brushRef="#br0" timeOffset="132108.2679">11078 16729 1122 0,'-2'-2'429'16,"3"-5"-318"-1,14 1-31-15,17 1-31 0,8 0-14 16,5 7-9-1,-9 4-6-15,-7 8-4 0,-10 3 0 16,-24 8 10-16,-8 4 5 16,-24 8 5-16,-7 5-2 15,-11-3-14-15,0-2-6 16,15-12-7-16,13-5 2 16,39-12 9-16,20-6 2 15,31-4 1-15,7-5-4 16,9-3-13-16,1-1 1 0,-2 1-125 15,2-3-221-15</inkml:trace>
  <inkml:trace contextRef="#ctx1" brushRef="#br0" timeOffset="132391.3463">11523 15697 1013 0,'20'15'432'15,"11"4"-216"-15,17 47-117 32,8 15 2-32,11 28-5 0,4 16 0 15,-8 24 4-15,-13-2-7 0,-44 2-18 16,-21-7-9-16,-27-26-30 15,-1-9-6 1,9-37-4-16,4-13-3 16,12-31-18-16,-1-17-72 15</inkml:trace>
  <inkml:trace contextRef="#ctx1" brushRef="#br0" timeOffset="137936.3679">12378 16360 720 0,'-6'-4'319'0,"-1"-5"-155"16,2-3-36-16,10-3-52 15,9-1-17-15,8-3-13 16,2 3 3-16,8 6 5 15,2 8-4-15,2 10-14 16,6 10-8-16,-6 10-6 16,-1 1-4-16,-5-5-5 15,-3-9-3-15,-2-15 1 16,-6-6 2-16,-14-8-79 16,-7-2-85-16</inkml:trace>
  <inkml:trace contextRef="#ctx1" brushRef="#br0" timeOffset="138161.2243">12421 16620 1193 0,'13'-3'461'0,"30"-1"-315"15,14-5-28 1,18-2-35-16,5 2-19 16,-4 2-38-16,-10-1-10 0,-13 5 2 15,-11-6-55-15,-21 5-243 16</inkml:trace>
  <inkml:trace contextRef="#ctx1" brushRef="#br0" timeOffset="142118.348">13379 16453 907 0,'0'-3'407'15,"11"2"-195"-15,6-1-53 16,23 2-82-16,15 8-14 15,10 1-24-15,6 0-17 16,-1-3-119-16</inkml:trace>
  <inkml:trace contextRef="#ctx1" brushRef="#br0" timeOffset="142620.8203">14261 16420 564 0,'-15'5'290'16,"-16"2"-60"-16,-7-1-57 16,-8-12-31-16,2-8-12 15,8-13-40-15,10-6-28 16,24-5-52-16,9-1-15 16,23 8-8-1,9 5 6-15,8 17 10 0,3 10 9 16,3 20 13-16,-5 9 2 15,-16 17 23-15,-12 7 8 16,-33 9 1-16,-17-2-5 16,-16-6-23-16,2-4-11 15,1-12-10-15,7-7 1 0,7-13-20 16,2-9-6 0,10-14-8-16,7-7-6 15,12-5 7-15,10 0 5 16,14 6 13-16,8 1 5 0,0 12 10 15,3 5-1-15,5 7-6 16,-1 2-55-16</inkml:trace>
  <inkml:trace contextRef="#ctx1" brushRef="#br0" timeOffset="142965.4491">14742 16274 808 0,'-14'-10'396'0,"-15"-10"-128"31,-3 4-72-31,4 10-81 0,-2 6-35 16,-2 12-56-16,2 8-19 15,4 16-16-15,6 10 0 16,16 14 4-16,8 5 5 15,21-7 2-15,8-7 1 16,8-17 6-16,7-11 3 16,5-14 6-16,-2-9 2 15,-7-7 51-15,-10-7 32 16,-31-7 44-16,-11 3 4 0,-31-6-51 16,-6 5-34-16,-12 10-51 15,0-2-7-15,10 11-121 16,5 0-93-16</inkml:trace>
  <inkml:trace contextRef="#ctx1" brushRef="#br0" timeOffset="143342.3209">15007 16073 836 0,'-9'-1'378'0,"-7"2"-184"0,2 7-116 16,6 7-35-1,8 7-36-15,8 4-2 0,15 1 2 16,5-1 3 0,5-7 5-16,3-6 1 15,-7-13 54-15,-9-9 29 0,-11-14 45 16,-6-2 18-16,-9-1-29 16,-8 2-25-16,-12 6-48 15,-9 6-24-15,1 12-29 16,5 1-34-16,15 15-127 15</inkml:trace>
  <inkml:trace contextRef="#ctx0" brushRef="#br0" timeOffset="163957.2882">22161 19044 0,'0'0'0</inkml:trace>
  <inkml:trace contextRef="#ctx1" brushRef="#br0" timeOffset="163551.9663">15855 14425 727 0,'3'-12'296'16,"5"-5"-179"-16,-1 16-21 0,-7 28-17 15,-1 17 9-15,-7 27-2 16,-3 14-10-1,10 26-30-15,5 6-13 16,23-3-10-16,14-8-5 16,13-27 1-16,5-15-1 0,-13-20-4 15,-5-12 2-15,-16-16 3 16,-13-11 0-16,-7-8 49 16,-11-5 4-16,-16-3-4 15,6 10-4-15,-12 22-60 16,3 23-7-16,9 42-9 15,1 28-1-15,17 50 5 16,10 10 2-16,8 17 2 16,2 2 2-16,-9-40 1 15,-8-14 1-15,-5-44 4 16,-6-28 2-16,1-29-26 16,9-16-69-16</inkml:trace>
  <inkml:trace contextRef="#ctx1" brushRef="#br0" timeOffset="163918.9823">16741 15225 834 0,'14'2'373'16,"10"0"-130"-16,35 10-159 16,15-2-3-16,12-2-27 15,4 0-19-15,-7-1-25 16,-4-3-27-16,-2-4-181 0</inkml:trace>
  <inkml:trace contextRef="#ctx1" brushRef="#br0" timeOffset="164204.8253">16775 15356 779 0,'9'6'316'16,"8"1"-185"-1,30 0-49-15,13-5 7 0,22-9-18 16,10-5-16-1,3-10-30-15,-2-4-11 16,-11-1-6-16,-15-2 0 0,-23 0 1 16,-10 1 1-16,-13 3-1 15,0 4-11-15,-1 14 51 16,-1 10 16-16,-2 18 37 16,-2 12 27-16,-11 16-36 15,-6 4-11-15,-12 2-36 0,0-8-41 16</inkml:trace>
  <inkml:trace contextRef="#ctx1" brushRef="#br0" timeOffset="164668.2154">18989 14483 783 0,'-27'0'355'0,"-43"14"-151"16,-8 22-39-16,-7 40-47 15,10 26-22-15,26 36-44 16,18 7-15-16,34 7-18 16,18-6-3-16,28-26-1 0,20-19-2 15,24-35-4-15,3-20-1 16,4-28-67-16,-7-9-109 16</inkml:trace>
  <inkml:trace contextRef="#ctx1" brushRef="#br0" timeOffset="165220.5507">19388 15182 595 0,'-11'2'282'0,"-22"0"-74"15,1-6-77 1,-1-11-13 0,-2-6-9-16,11-16-22 15,5-10-25-15,21-12-36 16,15-4-3-16,21 5 15 16,10 12 17-16,8 27 16 15,-1 16-1-15,-5 29-23 0,-14 14-13 16,-21 18 1-16,-19 2 2 15,-33 7-4-15,-16 2-4 0,-13-7-16 16,2-2-9-16,14-21-6 16,17-14-4-1,18-16-10-15,15-8 2 16,19-7 1-16,11-1 4 16,19 1 15-16,11 4 5 0,-1 3 1 15,4 3-1-15,-9 1-4 16,-6 2-58-16,-5-1-269 15</inkml:trace>
  <inkml:trace contextRef="#ctx1" brushRef="#br0" timeOffset="165594.354">19736 15159 606 0,'-1'0'367'0,"5"9"57"31,3 7-230-31,2 17-68 16,2 5-16-16,-2 4-58 16,-4 1-17-16,0-14-18 15,0-6-3-15,0-21 5 0,1-9 1 16,1-23 3-16,-1-10 0 0,-1-18-5 16,-2-7 1-1,-7-16-3-15,-6-10-1 16,-8-7-4-16,-1 0-6 15,2 16 11-15,3 15 5 16,9 26 5-16,5 8 4 16,7 18-17-16,8 6-6 15,16 10-7-15,13 7-4 0,21 5-1 16,5 0 1-16,15 2-1 16,3-4 0-16,7-3-1 15,-2 2-37-15,-23-6-43 16,-18-2-77-16,-29 3-209 15</inkml:trace>
  <inkml:trace contextRef="#ctx1" brushRef="#br0" timeOffset="166118.7783">20387 14967 640 0,'1'-4'376'16,"7"2"-29"-16,-4 2-81 0,-12-4-99 15,-4 2-46-15,-16 0-67 16,-8-3-25 0,-5 2-19-16,0 0-3 0,2-1-9 15,6 5-14-15,8 2-30 16,5 5-5-16,8 7 2 16,2 2 13-1,1 4 28-15,-1-1 7 0,6 1 1 16,0-3 0-16,7-5 2 15,4-3 0-15,4-5 2 16,6-5 2-16,14-1 0 16,10-3 0-16,18-1 10 15,5 5 6-15,0 5 15 16,-10 6 6-16,-21 13 5 16,-14 2-1-16,-24 6-8 15,-8 6-3-15,-26 1-16 0,-6 1-5 16,-10-10-19-1,-7-8-37-15,12-13-91 16,7-4-77-16,18-7-230 0</inkml:trace>
  <inkml:trace contextRef="#ctx1" brushRef="#br0" timeOffset="166329.4913">20772 15360 1074 0,'11'5'517'15,"3"5"-198"-15,-4 10-170 0,-4 6-29 16,-16 11-62 0,-6 2-11-16,-14-1-17 0,-3-1-58 15,4-11-293 1</inkml:trace>
  <inkml:trace contextRef="#ctx1" brushRef="#br0" timeOffset="167148.7173">21033 15134 692 0,'1'-4'319'16,"6"-4"-110"-16,11 0-32 15,15 3-56 1,10 2-24-16,20 2-62 0,6 3-21 16,7 4-46-16,-1 2-117 15</inkml:trace>
  <inkml:trace contextRef="#ctx1" brushRef="#br0" timeOffset="167535.6778">21807 15023 870 0,'-21'-22'400'16,"-13"-18"-161"-16,21-2-155 15,15 7-22 1,35 5-18-16,11 8 4 0,17 17 4 15,1 9 2-15,-14 23-8 16,-12 10-1-16,-34 17 4 16,-17 6-1-16,-27 7-7 15,-3-2-11-15,-9-4-18 16,-2-7-5-16,7-20-7 16,5-8-10-16,22-24-13 15,11-5-7-15,19-12-1 16,14-3 10-16,9 5 19 15,6 2 12-15,-3 12 21 0,-6 10 4 16,-10 9-3-16,-1 6-7 16,0 3-14-1,-1-3-2-15,9-4-127 16,2-10-126-16</inkml:trace>
  <inkml:trace contextRef="#ctx1" brushRef="#br0" timeOffset="167851.2696">22632 14956 753 0,'-20'-17'422'16,"-15"-14"-81"-16,-5 11-168 16,3 11-34-16,-1 14-76 15,4 10-26-15,4 16-34 16,5 7-10-16,11 14-9 15,-1 2-1-15,21 13 3 0,3-2 2 16,14-2 2 0,5-7 2-16,11-21 9 15,6-13 5-15,6-22 15 0,1-8 8 16,-19-17 54 0,-11-1 15-16,-30-5 6 15,-18-4-8-15,-23 0-59 16,-5 3-22-16,-2 8-94 15,7 4-88-15</inkml:trace>
  <inkml:trace contextRef="#ctx1" brushRef="#br0" timeOffset="168168.3873">22849 14782 902 0,'-3'-1'360'0,"-9"1"-251"16,-4 1-42-16,7 13-55 15,3 3-10-15,12 10 5 16,8-1 8-16,4-5 35 15,3-5 13-15,3-10 33 16,-4-6 20-16,-7-9 17 0,-3-4 1 16,-15-7-26-1,-2 1-28-15,-9-1-51 16,-5 2-28-16,4 6-176 16</inkml:trace>
  <inkml:trace contextRef="#ctx1" brushRef="#br0" timeOffset="168598.8989">23065 14622 1164 0,'15'0'481'0,"26"15"-291"16,16 17-34-16,5 34-58 16,-4 26-20-16,-22 22-34 15,-21 12-17-15,-38 20-17 16,-22-7 0-16,-28-14 4 16,-6-15 1-16,12-42 2 15,12-16-1-15,18-27 2 16,6-13-18-16,13-17-109 15,6-5-81-15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51:56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16988 8916 471 0,'-5'6'303'16,"-4"0"32"-16,9 0-119 0,13-6-42 16,7-2-16-1,15-3-22-15,8 1-25 0,1-2-45 16,-2 1-16-16,-6 4-31 16,-10-1-47-16,-7 1-325 15</inkml:trace>
  <inkml:trace contextRef="#ctx0" brushRef="#br0" timeOffset="370.1793">17080 8843 395 0,'-8'3'267'0,"-6"2"-8"16,3 3-90-16,1 0-28 16,8-1-52-16,1 2-22 15,8-6-30-15,4 2-7 0,11-5-10 16,7-5-4-16,20 1-7 16,5-2-3-16,9 6-379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54:22.5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3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09-24T07:54:30.527"/>
    </inkml:context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1841 10194 733 0,'-5'9'318'0,"-6"22"-131"15,3 14-53-15,7 24-41 0,1 4-7 16,1-3-39 0,3-6-12-16,4-23-16 0,2-6-6 15,3-20 1-15,-2-11 6 16,0-15 21-16,-4-14 11 15,-5-17 10-15,-4-10-3 0,-11-20-19 16,-5-5-12 0,0-5-16-16,6 4-7 15,8 24-5-15,4 11-2 16,0 19-4-16,-1 12-1 16,6 14 4-16,3 10 2 15,7 16 5-15,2 8 3 0,3 15 0 16,3 6-2-16,2 10 0 15,1-6-1-15,6-13-2 16,-5-11 3-16,-3-25 0 16,5-8 1-16,-3-17 3 15,1-10 0-15,0-16 4 16,-6-11 1-16,-6-16 1 16,-9-3-2-16,-6 4-5 15,-1 11-3-15,-6 18-5 16,3 14-4-16,-2 18-3 15,-2 7 1-15,1 25 2 16,-1 4 4-16,6 21 6 0,1 10-1 0,4 13 0 16,4-3-2-1,6-5-1-15,4-5-2 16,9-26 3-16,8-6-55 16,2-15-126-16,3-9-84 15</inkml:trace>
  <inkml:trace contextRef="#ctx0" brushRef="#br0" timeOffset="357.8902">2672 10362 589 0,'-5'-10'329'0,"-11"-15"-35"16,-2 2-68-16,-3 8-72 15,-6 4-29-15,7 12-63 16,1 11-22-16,5 9-30 15,4 6-10-15,9 3-10 16,6-2-2-16,11-5 4 0,5-4 5 16,5-8 5-1,-2-6 3-15,-4-3 4 16,-1-5 2-16,-14-3 5 16,-5 2-1-16,-15-2-5 15,-9 1-1-15,-3 8-3 16,1 9 6-16,2 7 12 0,5 6 2 15,7-1 1 1,2-4-6-16,18 1-11 16,3-5-2-16,11-7-3 15,8 0 0-15,1-7-2 0,5-2-19 16,3-4-109-16,-2-1-96 0</inkml:trace>
  <inkml:trace contextRef="#ctx0" brushRef="#br0" timeOffset="660.848">2780 10353 755 0,'0'-5'359'0,"-1"-6"-135"16,4 3-66-16,19 5-69 16,9 3-27-16,15 0-36 15,6 3-9-15,-8 0-9 16,-5-1 0-16,-11-1 0 15,-12-1 2-15,-12-1 5 16,-10 0-1-16,-13-1-2 0,1 3-1 16,-3 5 3-1,5 4 5-15,-1 10 3 16,2 0 0-16,5 5-10 16,2 0-4-16,15 3-7 15,3-3 0-15,9-2-1 16,2 0 0-16,-4-8-73 15,3 1-57-15,-1-3-209 16</inkml:trace>
  <inkml:trace contextRef="#ctx0" brushRef="#br0" timeOffset="942.5443">3360 10372 602 0,'8'0'329'15,"5"4"-44"-15,-4 11-53 0,-14 11-55 16,-6 7-25-1,-17-1-55-15,-4-3-26 16,-2-3-36-16,-5-5-9 16,6-6-9-16,-2-8-3 0,5-9-2 15,7-8-4-15,6-8-8 16,5-1-5-16,9-6-6 16,4 2-1-16,15 2 0 15,4 7 1-15,10 11 9 16,6 6 6-16,0 16 15 15,5 6 5-15,-1 6 2 16,-2-2-3-16,3 2-77 16,-4-4-207-16</inkml:trace>
  <inkml:trace contextRef="#ctx0" brushRef="#br0" timeOffset="1591.3163">3904 10331 376 0,'0'-12'243'16,"0"-8"3"-16,-9 1-27 15,-19 11-52 1,-8 6-23-16,-6 16-38 0,-1 9-22 16,7 15-41-1,12 5-15-15,13 7-22 0,9-6-2 16,16-5 10-16,8-7 5 15,9-14 8-15,7-5-2 16,10-9-5-16,-2-4-3 16,-5-7-2-16,-7-3 2 15,-25-9 2-15,-3 2-2 16,-23-6-7-16,-4 6-5 16,-12 8-11-16,-6 5-3 15,7 19-4-15,1 6 3 16,11 19 13-16,9 7 7 0,13 10 11 15,7 6 2-15,11 1-8 16,5-3-1-16,6-11-8 0,4-8-4 16,2-20-32-1,-5-12-62-15,-4-18-263 16</inkml:trace>
  <inkml:trace contextRef="#ctx0" brushRef="#br0" timeOffset="1975.1298">4282 10333 458 0,'-10'-11'278'0,"-9"-7"-4"0,-1 7-84 15,-5 11-64-15,3 7-23 16,-1 5-41-16,6 5-17 15,6 1-27-15,6 2-9 16,12-1-6-16,4 0 1 0,11-6 4 16,4-3 0-1,-8-7 3-15,-5-2 1 0,-6-4 6 16,-6 1 1 0,-9-2-2-16,-6 2 8 0,-13 8 18 15,-3 2 16-15,2 8 26 16,3 1-6-16,15 3-21 15,7 0-12-15,13 1-23 16,7-1-3-16,7-8-6 16,6-2-4-16,3-9-3 15,1-4-38-15,1-6-158 16,-5-2-241-16</inkml:trace>
  <inkml:trace contextRef="#ctx0" brushRef="#br0" timeOffset="2112.1513">4183 10186 775 0,'-9'-4'344'16,"-7"0"-153"-16,9 9-155 15,7 6-27-15,12 12-18 16,7 2-53-16,8 9-142 16,6 1-95-16</inkml:trace>
  <inkml:trace contextRef="#ctx0" brushRef="#br0" timeOffset="2378.6081">4407 10483 706 0,'8'12'392'15,"16"9"-83"-15,-5-7-68 16,8 1-111-16,0-5-40 0,-8-8-46 16,6-2-11-1,-1-5-11-15,1-3-3 16,0-3 0-16,-4-6 1 16,-12-10 0-16,-8-9-1 0,-14-5-5 15,-5 1-7-15,-12 13-11 16,1 9-6-16,5 21-8 15,-2 7 4-15,10 15 4 16,-3 7 3-16,5 4 7 16,10 5 0-16,4 3 7 15,3-1 2-15,8 9 0 16,-5-1 2-16,4 4-7 16,-6 1-1-16,1-9-15 15,4-6-104-15</inkml:trace>
  <inkml:trace contextRef="#ctx0" brushRef="#br0" timeOffset="3035.62">4930 10543 549 0,'-7'-14'345'16,"-3"-11"-39"-16,-8-1-100 15,-3 6-30-15,-5 0-64 16,-2 5-27-16,0 13-44 16,1 2-14-16,9 15-24 15,0 4-4-15,10 7-5 16,8 0 3-16,13 0 3 15,7-1 4-15,12-8 2 16,1-3 0-16,2-9 2 16,-1-5 0-16,-1-10 2 15,-6-1 0-15,-7-7 1 16,-3-7-1-16,-9-1 0 0,-8-6 1 16,-3 0-2-16,-4 5-2 15,-4 6-6 1,5 11-3-16,0 10-4 15,-1 8 0-15,5 8 4 0,-3 2 2 16,5 6 5 0,8 3 1-16,6-1 2 0,7 1 2 15,8-6 3-15,-1-7 0 16,7-10 1-16,0-5 0 16,-3-10 0-16,-1-3 0 0,-8-7 2 15,-1-2-1-15,-8-7-1 0,-3-4 1 31,-7 4-5-31,-4 5 12 16,-4 11 8-16,-1 9-1 16,0 17 3-16,-1 8-12 0,4 18-9 15,1 8-1-15,3 7-3 16,3 8-2-16,2 5-4 16,1-2-1-16,1-5 2 15,1-5 1-15,2-14-2 16,0-12-2-16,0-17-111 15,0-11-128-15</inkml:trace>
  <inkml:trace contextRef="#ctx0" brushRef="#br0" timeOffset="3161.1194">5291 10587 806 0,'7'0'327'15,"12"-3"-202"1,10 0-67-16,9-4-40 15,5 0-7-15,3 1-293 16</inkml:trace>
  <inkml:trace contextRef="#ctx0" brushRef="#br0" timeOffset="3506.1792">5859 10324 756 0,'-11'-7'405'16,"-14"-7"-81"-16,-8 3-54 0,-15 3-95 15,0 3-39-15,6 5-73 16,6 5-28-16,14 4-34 16,7 1-6-16,9 4-7 15,6 1-1-15,11-1 6 16,4 0 1-16,9-2 5 16,-1-4 1-16,-2-2 1 15,-10 0 1-15,-5-5-2 16,-7 3-2-16,-15 2 0 15,0-1 0-15,-11 11 2 16,3 2 1-16,9 2 3 16,6 2 2-16,10-3 8 15,9-1 7-15,12-4 8 16,6 0 4-16,9-5 1 0,-1-7-4 16,1-2-7-16,-2-8 6 15,-9-6-168 1</inkml:trace>
  <inkml:trace contextRef="#ctx0" brushRef="#br0" timeOffset="4106.629">6486 10444 637 0,'3'14'272'15,"-4"13"-140"-15,-1 9-23 16,-1-8-40-16,-2-4-13 0,4-7-25 16,-5-10 1-1,3-10-1-15,3-8 1 16,0-11-5-16,5-6-6 16,7-10-2-16,2-4 4 15,10-1 20-15,7 8 14 0,4 13 11 16,4 10-2-1,-4 12-8-15,-5 9-13 0,-4 11-11 16,-10 4-3-16,-4 11-11 0,-5 1-4 16,-7-1-5-1,-4-2-3-15,0-2-43 16,0-5-63-16,3-5-222 0</inkml:trace>
  <inkml:trace contextRef="#ctx0" brushRef="#br0" timeOffset="4610.2372">7095 10359 816 0,'0'11'403'16,"0"7"-166"-16,-6 11-78 16,-8 1-33-16,-11-1-60 15,-1 1-16-15,-6-9-21 0,3 0-6 16,2-12-2-16,3-8-6 15,5-13-13-15,7-5-7 16,12-8-18-16,2-1-3 16,11 2 1-16,0 2 5 15,8 12 4-15,1 6 3 0,6 15 10 16,1 8 10-16,1 13 13 16,3 0 3-16,3-1-5 15,1-2-7-15,3-11-6 16,2-3 2-16,-3-11 2 15,-5-7 3-15,-4-8 7 16,-6-6 2-16,-6-10 2 16,-2-2-1-16,-9-7-3 15,-1 2-1-15,-9 2-4 16,-1 4-5-16,-9 8-5 16,-2 8-5-16,-1 12-5 15,0 3-2-15,0 14-2 16,2 5 1-16,2 12 4 15,2 5 2-15,9 6 4 16,4 4 1-16,8 6 3 0,-3-2 3 16,4 0-3-1,0-6-1-15,-2-11-3 0,6-7 3 16,5-21-126-16,3-10-241 16</inkml:trace>
  <inkml:trace contextRef="#ctx0" brushRef="#br0" timeOffset="4914.7804">7839 10369 855 0,'0'6'402'16,"-10"10"-138"-16,-7 2-48 0,-15 5-59 15,-11 2-34 1,-3-7-64-16,-1-4-17 0,5-13-20 15,4-6-4-15,13-10-7 16,3-3-5-16,14-2-12 16,3 0-7-16,13-4-10 0,10 5-3 15,12 11 4-15,7 4 3 16,2 17 10 0,0 7 6-16,-7 8 5 15,-3 8 1-15,-10 0 5 16,-2-3-1-16,-9-5 16 15,-3-6-78-15,-3-11-212 16</inkml:trace>
  <inkml:trace contextRef="#ctx0" brushRef="#br0" timeOffset="5051.9667">7675 10081 1239 0,'-5'-3'559'16,"-3"0"-266"-16,8 8-180 15,1 0-62-15,11 10-146 16</inkml:trace>
  <inkml:trace contextRef="#ctx0" brushRef="#br0" timeOffset="5612.8732">7879 10095 587 0,'13'-19'330'15,"12"-11"-56"-15,13 0-86 16,8 7-31-16,4 16-41 16,-4 9-21-16,-5 27-39 15,-4 12 0-15,-1 15-5 16,-9 5-2-16,-8 12-15 16,-5 2-9-16,-14-8-11 15,3-3-3-15,1-23-2 16,-3-14-2-16,0-18 1 15,-2-9-7-15,-8-15-20 16,-5-4-9-16,-12-11-11 0,-6-1 4 16,-10 5 11-16,-2 14 2 15,-2 15 4-15,0 12 0 16,4 12 5-16,6 0 4 16,17 0-35-16,7-9-82 15</inkml:trace>
  <inkml:trace contextRef="#ctx0" brushRef="#br0" timeOffset="5932.0413">8242 10060 982 0,'20'-9'420'0,"19"-13"-215"16,0 6-43-16,5 15-45 15,-6 3-11-15,-1 21-27 16,-4 7-7-16,-7 16-17 15,-3 8-4-15,-8 8-13 0,-3 4-7 16,-3-2-11-16,2-8-8 16,4-13-4-16,0-15 0 15,2-15-3 1,-6-8 4-16,-7-14-5 16,-4-3-11-16,-8-6-17 0,-6-1-5 15,-6 9-7 1,-7 10 9-16,-7 14 13 15,-4 3 4-15,-1 9 9 16,6-1 0-16,15-9-37 0,7 0-95 16</inkml:trace>
  <inkml:trace contextRef="#ctx0" brushRef="#br0" timeOffset="6234.8013">8807 10360 909 0,'5'-10'392'0,"0"-5"-186"16,4 2-11-16,-3 2-39 15,-1 5-28-15,-5 6-63 16,4 6-25-16,-6 7-18 16,-3 5-3-16,3 1-5 0,-4 2-2 15,1-8-6 1,5-3-2-16,2-6-3 15,5-3-1-15,4-3 0 16,2 1 0-16,7 3 0 16,-3 5-1-16,5 13 0 15,-3 3 0-15,-4 2 1 16,-2-1 28-16,-2-9-168 16,1-2-107-16</inkml:trace>
  <inkml:trace contextRef="#ctx0" brushRef="#br0" timeOffset="6612.0608">8897 10133 527 0,'5'-15'269'0,"10"-19"-68"16,10 3-46-16,16 7-18 15,6 4-4-15,8 10 13 16,3 10-11-16,-5 11-26 15,-4 8-8-15,-17 10-25 16,-3 6-6-16,-11 10-8 16,-6 5-5-16,1 8-13 15,-10-2-6-15,1 1-16 16,-4-7-8-16,1-9-3 16,4-9-2-16,-7-18 0 15,2-5 6-15,-4-16 0 0,-1-5-2 16,4-11-18-1,-7-7-19-15,6 2-13 16,-9 2-6-16,-6 14 3 0,-4 12 13 16,-13 17 12-1,-4 9 6-15,-4 7 10 16,6-1 0-16,12-8-25 16,12-5-95-16</inkml:trace>
  <inkml:trace contextRef="#ctx0" brushRef="#br0" timeOffset="6941.8782">9827 10386 864 0,'-1'1'414'0,"-7"6"-131"16,-7 4-74-16,2 8-65 15,-6 3-26-15,-9-2-52 16,3 0-25-16,-10-10-23 16,2-7-5-16,7-5-8 15,2-9-11-15,8-6-27 16,2-2-7-16,12-7-6 16,3 1 8-16,13 4 20 15,7 0 4-15,2 11 4 16,3 9 11-16,0 12 24 15,-1 12 16-15,3 14 26 16,-4 1-4-16,-3-4-16 16,-4-7-13-16,0-9-108 0</inkml:trace>
  <inkml:trace contextRef="#ctx0" brushRef="#br0" timeOffset="7366.2725">10317 10259 505 0,'14'0'309'0,"8"2"-15"16,20 2-141 0,11 0-18-16,8-2-45 15,4 1-19-15,-12-3-38 0,-8 2-10 16,-16-1-18-16,-10-2-53 16,-12-1-192-16</inkml:trace>
  <inkml:trace contextRef="#ctx0" brushRef="#br0" timeOffset="7499.1361">10571 10303 545 0,'-3'8'299'0,"-7"12"-55"16,7 4-54-1,9 7-70-15,1 0-32 16,10-2-43-16,4 1-17 0,0-8-145 16,1-5-181-16</inkml:trace>
  <inkml:trace contextRef="#ctx0" brushRef="#br0" timeOffset="7748.8209">10974 10436 494 0,'0'-9'326'15,"-3"-9"29"-15,-5 2-80 16,-16-5-69 0,-4 6-36-16,-5 6-74 15,3 2-34-15,7 11-47 16,4 6-17-16,10 11-12 15,1 4 1-15,10 6 1 16,3-2 6-16,10-2 6 16,8-7 0-16,8-8 6 0,7-4 4 15,-2-15 8-15,-6-2 3 0,-14-15 5 16,-6-7-2-16,-16-4-4 16,-5-2-59-1</inkml:trace>
  <inkml:trace contextRef="#ctx1" brushRef="#br0">18553 19044 0</inkml:trace>
  <inkml:trace contextRef="#ctx0" brushRef="#br0" timeOffset="8327.3648">11626 9925 719 0,'1'-3'357'0,"8"6"-129"0,4 15-58 15,2 30-89-15,5 12-13 16,-6 17-11-16,-1 7-13 15,1 0-15-15,-7-5-5 16,0-22-10-16,-3-13 0 16,1-24-104-16,-4-15-108 0</inkml:trace>
  <inkml:trace contextRef="#ctx0" brushRef="#br0" timeOffset="8627.622">11639 9988 773 0,'17'-6'352'0,"23"-8"-150"16,6 9-45-16,5 11-68 16,2 4-21-16,-3 10-43 15,-7-3-9-15,-22 4-11 16,-10 0-2-16,-23 1-6 16,-11 3-22-16,-6-2-33 15,3-3-3-15,11-8 0 16,8-1 19-16,16-3 32 0,11 1 3 15,14 8 13-15,10 6 10 16,2 7 10-16,-4 8 7 16,-27 5 10-16,-17 0 4 15,-30-1 4 1,-12-4-2-16,-9-18-15 16,-1-11-6-16,6-19-110 15,8-11-106-15</inkml:trace>
  <inkml:trace contextRef="#ctx0" brushRef="#br0" timeOffset="9158.7889">11589 9772 573 0,'0'-3'315'16,"2"1"-71"0,19 1-99-16,10 1-24 0,15 0-18 31,11-1-4-31,12 1-30 16,1 0-17-16,1 0-28 0,-10 0-9 0,-23 0-6 31,-9-1-4-31,-24-2-5 0,-8-1-11 15,-16-5-9-15,-5-5 3 16,-3-4 3-16,3 0 9 0,6 6 5 16,5 2 2-1,8 7 7-15,1 1 0 16,8 8 15-16,4 7 4 16,-4 11 7-16,8 7 4 0,-5 4-8 15,-5-1-5 1,1-4-10-16,-8-5-5 0,5-8-128 15</inkml:trace>
  <inkml:trace contextRef="#ctx0" brushRef="#br0" timeOffset="9680.9657">13013 10219 502 0,'0'-5'316'0,"0"-7"-9"16,-3 0-74 0,-10 3-95-16,-7 2-34 0,-9 4-48 15,-5 1-16-15,0 5-19 16,1 4-8-16,9 4-13 15,5 6-7-15,11 5-4 16,8 1 0-16,12 2 3 16,6-2 3-16,11-5 5 15,0-6 2-15,-4-7 5 16,-2-5 2-16,-6-8 2 0,-1 4 1 16,-10-2-2-1,-5 1-3-15,-6 7-2 16,-2 2-2-16,-2 5 0 15,2 3 1-15,4-1-1 16,0-1-2-16,7-5-76 16,-2-1-74-16</inkml:trace>
  <inkml:trace contextRef="#ctx0" brushRef="#br0" timeOffset="10214.0343">12986 10384 509 0,'-4'-1'267'0,"-7"-4"-57"0,-4 2-29 16,-5 3-30-16,0-1-15 16,-5 3-31-16,2 2-20 15,5 8-26-15,3 1-11 16,7 5-15-16,4 1-2 15,2 0-11-15,4 1-5 16,10-4-3-16,8-1-2 0,14-13-5 16,13 0-1-1,6-11-73-15,1-3-78 0</inkml:trace>
  <inkml:trace contextRef="#ctx0" brushRef="#br0" timeOffset="10379.5638">12912 9988 831 0,'0'-9'426'15,"-3"-9"-122"-15,4 11-144 16,3 3-50-16,1 10-64 16,5 8-26-16,7 9-116 15,4 8-149-15</inkml:trace>
  <inkml:trace contextRef="#ctx0" brushRef="#br0" timeOffset="10959.7186">13140 10233 681 0,'2'-4'313'0,"2"-3"-142"15,14 6-69-15,3 1-27 0,7 3-29 16,10 1-13-16,-2 0-15 16,1-2-4-16,-8-1-3 15,-13 0 2-15,-14-2 0 16,-4 1 1-16,-14 5-1 16,-6-1 3-16,-5 8 5 15,-1 3 0-15,5 7-5 16,4 2-5-16,6 8-10 15,9 2-1-15,12 1 0 16,7 0 0-16,18-6 1 16,8-4-3-16,2-17-69 15,7-1-55-15,3-10-113 16,-1-9-55-16,2-3 26 0,-3-5 56 16,-10-4 165-16,-8 1 103 15,-21 0 156-15,-1 3 45 0,-19 0 21 16,-4 3-15-1,-4 1-67 1,-11-3-32-16,-3 6-62 0,-4 1-27 16,-5 9-48-16,1 8-15 0,5 10-17 15,6 8-3 1,13 8 0-16,9 0 1 16,23 5 5-16,7-4 0 0,18-4 2 15,0-6-1-15,-6-9-26 16,-4-10-30-16,-12-5-83 15,-2-1-46-15,-12-9 7 16,-5-1 30-16,-6-4 82 16,0-4 48-16,-5 4-43 15,4 4-140-15</inkml:trace>
  <inkml:trace contextRef="#ctx0" brushRef="#br0" timeOffset="11203.9767">13820 10302 763 0,'0'-2'410'0,"-3"2"-103"31,-2 0-53-31,4 0-104 16,-1 0-46-16,-6 20-52 15,-2 39-16-15,20-28-15 0,6 3-5 16,6-16-4-16,4 3-4 16,0-9-117-16,0-8-421 15</inkml:trace>
  <inkml:trace contextRef="#ctx0" brushRef="#br0" timeOffset="15663.8735">1818 11380 665 0,'-12'8'295'16,"-14"2"-136"-16,4 11-77 15,2 7-19-15,6 3-18 16,8 7-9-16,14-2-23 0,7-4-4 16,15-10-2-16,2-11 1 15,11-11 4-15,3-4 0 16,-4-15 4-16,-4 0 0 16,-12-5 2-16,-7-3 2 15,-8 6 16-15,-5-2 9 16,-8 7 20-16,-5 7 8 15,-4 10-4-15,-1 6-8 16,2 14-21-16,5 3-11 0,5 1-17 16,10 6-4-1,10-3-6-15,5-6 0 0,8-7 3 16,2-14 1-16,-3-12 7 16,-2-6 3-16,-14-6 3 15,-4-1 1-15,-12 0-4 16,-5-4 1-16,-10-3-136 15,-1 7-108-15</inkml:trace>
  <inkml:trace contextRef="#ctx0" brushRef="#br0" timeOffset="15759.3078">2047 11198 747 0,'-1'-5'354'0,"-5"2"-154"0,2 3-96 15,4 7-145-15</inkml:trace>
  <inkml:trace contextRef="#ctx0" brushRef="#br0" timeOffset="16050.2752">2523 11382 876 0,'-19'-7'446'16,"-15"-3"-145"-16,-4 4-169 15,-4 6-50-15,8 16-74 16,6 9-18-16,13 13-12 16,10 2-2-16,16-2 6 15,12-1 3-15,15-11 4 16,3-5 4-16,5-12 6 16,-4-9 2-16,-7-7 8 15,-8-6 1-15,-13-6 1 16,-5 2-9-16,-18-3-23 15,0 3-17-15,-12 4-103 16,-4 2-105-16</inkml:trace>
  <inkml:trace contextRef="#ctx0" brushRef="#br0" timeOffset="16165.9382">2565 11379 858 0,'11'-1'393'0,"21"1"-171"15,6 0-69 1,9 1-76-16,-4 1-25 15,-3-2-30-15,-3-1-47 16,-14-4-291-16</inkml:trace>
  <inkml:trace contextRef="#ctx0" brushRef="#br0" timeOffset="16299.395">2744 11383 740 0,'-7'13'405'15,"-3"11"-100"1,6 6-129-16,2 4-47 0,7 1-67 15,4 0-24-15,7-5-22 16,-2-2-51-16</inkml:trace>
  <inkml:trace contextRef="#ctx0" brushRef="#br0" timeOffset="16641.8809">3119 11396 902 0,'-14'-13'368'16,"-14"-3"-232"-1,8 5-48-15,1 14-59 16,6 11-20-16,10 6-22 0,1 6-4 16,6 1 1-1,7-5 5-15,6-3 5 16,6-4-1-16,-5-2-31 0,-4-7-3 15,-7-1 1-15,-10-3 4 16,-8-1 35-16,0 6 3 16,-9-3 25-16,2 3 22 15,4 4 31-15,5 1 12 16,9 0 0-16,7 4-8 16,9-1-17-16,2-2-8 0,16-5-23 15,5-5-12-15,7-8-92 16</inkml:trace>
  <inkml:trace contextRef="#ctx0" brushRef="#br0" timeOffset="17072.9877">4030 11454 858 0,'0'9'347'15,"7"19"-205"-15,6 7-45 16,9 6-11-16,-1-1-9 0,-4-10-18 16,-2-6-3-16,0-12-5 15,1-6 2-15,3-12-1 16,-1-9-4-16,-2-11-17 15,3-4-10-15,1-5 15 16,0-2-86-16,9 1-184 16,1-2-231-16</inkml:trace>
  <inkml:trace contextRef="#ctx0" brushRef="#br0" timeOffset="17314.7473">4659 11466 515 0,'2'18'349'16,"1"9"-1"-16,-15 2-139 0,-10-2-46 15,-12-3-62 1,-3-4-25-16,0-8-35 16,7-1-12-16,3-14-20 15,3-4-17-15,5-9-30 0,-2-6-25 16,10-3-15-16,11 1 12 0,12 1 16 16,4 7 25-16,12 14 38 15,-3 5 22 1,5 17 45-16,0 5 17 15,1 7 4-15,0-1-12 16,0-1-36-16,2-1-16 0,-10-11-121 16</inkml:trace>
  <inkml:trace contextRef="#ctx0" brushRef="#br0" timeOffset="18014.0027">5314 11112 614 0,'26'6'223'0,"21"3"-178"16,11 4-34-16,1-6-5 0,-1-5 0 16,-4-2 1-16,-18-5-6 15,-10 1-16-15,-17 0-29 16,-10-2-4-16,-14 2 6 16,-9 0 19-16,-7 0 39 15,1 5 12-15,12 9 11 16,1-3 1-16,13 8-2 15,5-5-3-15,5 1-5 16,9 6-1-16,0-5-4 16,1 6-1-16,-5-5 1 15,-4-2 3-15,-8 0 8 16,-7-3 1-16,-8 2-4 16,-4-1-6-16,6 4-13 15,2 3-5-15,15 16-2 0,9 9-1 16,10 15 0-1,9 7 2-15,-1-3 21 16,-3-3 10-16,-12-7 38 16,-13-6 20-16,-17-8-1 0,-12-8-5 15,-9-18-28-15,-2-10-21 16,8-16-20-16,5-11-8 16,11-8-70-16,8-5-49 0,16 1-141 15,7 6-196 1</inkml:trace>
  <inkml:trace contextRef="#ctx0" brushRef="#br0" timeOffset="18496.8759">6007 11464 513 0,'-5'-8'296'16,"-5"-6"-51"-16,-4 3-91 15,-4-1-26-15,-6 10-54 16,7 4-24-16,4 10-39 15,1 3-11-15,8 1-13 16,3 1-1-16,6-2 2 16,11 2 1-16,6-5 8 15,-1-7 3-15,-1-3 1 16,-2-3 1-16,-9-5-2 0,1 4-3 16,-11-1-3-1,-7 3-1-15,-13 4 3 0,-1 4 9 16,0 5 24-1,4-1 7-15,11 7 8 0,-1 0 2 16,11 1-10-16,7-1-3 16,4-4-4-16,6-4-9 15,6-5-6-15,1-6-2 16,7-6-18-16,-1-5-34 16,-3-7-51-16,-4-3-6 15,-7-2 12-15,0-3 35 0,-6 0 55 16,1 3 20-16,-2 1 37 15,-4 7 14-15,-5 10 13 16,2 7-7-16,-2 13-21 16,2 7-14-16,0 4-18 15,2 2-9-15,1 2-13 16,0-5-4-16,1 2-65 0,1-4-38 16,2-8-158-1</inkml:trace>
  <inkml:trace contextRef="#ctx0" brushRef="#br0" timeOffset="18699.9411">6474 11508 825 0,'-10'0'419'0,"-5"5"-140"15,-5 0-65 1,-3 8-110 0,1 0-36-16,-5 1-41 0,2-1-12 0,9 1-12 15,2-1-3 1,14 0-2-16,11-2 0 15,12-1 2-15,7-1 1 16,5-4 2-16,-3-2-15 16,3-1-116-16,0-2-102 0</inkml:trace>
  <inkml:trace contextRef="#ctx0" brushRef="#br0" timeOffset="18838.5369">6685 11513 906 0,'-4'-5'439'16,"-2"3"-175"-1,1 6-61-15,-3 12-83 16,6 9-33-16,2 2-33 16,2-1-12-16,6 0-26 15,-3 0-27-15</inkml:trace>
  <inkml:trace contextRef="#ctx0" brushRef="#br0" timeOffset="19240.5387">6778 11445 832 0,'5'4'389'16,"6"1"-132"-16,6 19-150 15,8 6-34-15,6 6 4 16,-5 1-6-16,-7-7-17 15,-7-4-10-15,0-11-21 16,-3-8-2-16,3-12 1 16,5-6 1-16,-3-12-2 15,2-5-6-15,1 0-3 16,-4 0-50-16,1 1-158 16,4 3-205-16</inkml:trace>
  <inkml:trace contextRef="#ctx0" brushRef="#br0" timeOffset="19495.3501">7433 11508 914 0,'0'8'422'15,"-10"8"-179"1,4 0-56-16,-9-2-77 0,-6 1-26 16,-1 0-44-1,-9-5-14-15,-2-4-13 0,-1-6-4 16,6-6-22-16,7-3-16 15,9-7-15-15,7 0-2 16,11-2 12-16,8 1 10 0,14 8 3 16,3 6 2-16,1 7 9 15,1 7 9-15,-7 7 18 16,-3 5 4 0,-3 3 0-16,-8-5-8 0,1 3-133 15,-5-7-188-15</inkml:trace>
  <inkml:trace contextRef="#ctx0" brushRef="#br0" timeOffset="19649.8782">7322 11139 1171 0,'0'0'515'31,"1"1"-242"-31,5 14-186 16,1 5-54-16,3 14-107 15</inkml:trace>
  <inkml:trace contextRef="#ctx0" brushRef="#br0" timeOffset="20481.405">8390 11389 639 0,'-7'23'323'0,"-8"14"-102"16,-9 9-110-16,-2-3-27 16,-7-11-40-16,1-8-13 15,5-11-10-15,-1-11-7 0,11-14-30 16,2-8-12 0,13-14-17-16,5-7 2 15,13 1 22-15,5-2 11 0,5 13 15 16,-1 12 8-16,1 18 17 15,-1 14 12 1,1 15 12-16,-1 10 3 0,0-5-7 16,4 1-11-16,-3-9-17 15,2-9-7-15,-2-7-4 16,-4-5 3-16,-5-10-11 16,0-3-10-16,-8-11-11 15,-2-5-3-15,-4-3 7 16,2-2 9-16,-1 7 5 15,0 8 1-15,-1 13 10 0,0 5 8 16,-3 11 7-16,1 3-1 16,0-1-8-16,-3 1-4 15,-3-8-5-15,3-1 2 16,-4-8 3-16,6-4-2 16,2-8-6-1,2-9-4-15,10-5-5 0,5-1-3 16,10 6 2-16,1 4 0 15,0 9 2 1,-2 5 0-16,-2 8 1 16,-6 9 1-16,-5 2-1 0,-7 4 1 0,-4 2 0 15,6 1 6 1,-6 0-142-16,8 0-150 16</inkml:trace>
  <inkml:trace contextRef="#ctx0" brushRef="#br0" timeOffset="20722.2998">9095 11583 686 0,'11'-5'337'0,"8"-10"-101"16,-6 5-36-16,-10-9-46 15,-4 1-12-15,-14-3-24 0,-7-4-7 16,-11 2-27 0,-5 2-16-16,1 6-36 0,4 10-12 0,6 11-17 31,6 5-3-31,14 8-6 15,9 1-1-15,17 5 1 16,10-2 2-16,14 0 2 16,-2-4 0-16,-1-5-36 15,0-3-55-15,-14-6-148 16,0-4-185-16</inkml:trace>
  <inkml:trace contextRef="#ctx0" brushRef="#br0" timeOffset="20844.2758">9075 11172 878 0,'-5'-4'457'0,"-3"-7"-140"16,4 15-155-16,2 4-54 15,4 14-71-15,5 7-17 0</inkml:trace>
  <inkml:trace contextRef="#ctx0" brushRef="#br0" timeOffset="21606.6371">9771 11363 638 0,'11'-4'359'0,"11"-2"-47"0,18 6-199 16,10 0-38 0,18 4-47-16,3-4-10 15,-10 0-11-15,-11 0-15 0,-24-2-103 16,-12 0-51 0,-22-3-68-16,-11-3-10 15,-14 1 102-15,-4 2 72 0,-4 5 150 16,6 6 65-16,9 9 42 15,7 6-11-15,12 7-76 16,6 6-41-16,12 0-43 16,9 2-11-16,12-6-3 15,7-8 6-15,7-7-74 16,0-9-41-16,1-4-100 16,-6-5-49-16,-5-4 64 0,-6-2 46 15,-6-10 162 1,-2 8 76-16,-12-8 84 15,0 2 24-15,-12 1-15 16,-7-2-6-16,-9 0-31 16,-3 3-20-16,-3 7-47 15,1 0-26-15,4 11-50 16,0 9-14-16,9 10-15 0,2 3-1 16,8 6 4-1,10-1 4-15,5-6 12 0,8 2 2 16,4-14 11-16,7-4 6 15,-7-12 11-15,-1-8 3 16,-11-8 1-16,-12-5-4 16,-9 1-70-16,-11-6-408 0</inkml:trace>
  <inkml:trace contextRef="#ctx0" brushRef="#br0" timeOffset="22389.7997">11250 11367 441 0,'0'-3'254'16,"-1"-8"-23"-16,-6 2-41 15,-9-1-30-15,-5 1-4 16,-14 6-20-16,-3 3-19 15,2 13-52-15,1 3-32 16,18 12-35-16,10 4-8 0,19 7 0 16,16-1 5-1,14-8 5-15,0-11 4 0,-1-13 3 16,-8-6 2-16,-12-2 2 16,-9-2-3-16,-10-5-15 15,-7-3-9-15,-13-6-7 16,-2 1 0-16,-3 1 13 15,3 5 3-15,11 4-7 16,6 3-4-16,10 4 0 16,5 0 0-16,9 2 11 15,4-1 5-15,-3-1 3 16,1-3 3-16,0-1 2 16,-6-4 3-16,1-2 3 15,-7 0 0-15,-1 2-2 0,-3 1-4 16,-7 4-7-16,2 4-2 15,-2 8-2 1,0 3 2-16,1 4 3 0,3 0 2 16,4-5 2-1,3-3 3-15,6-6 1 16,0-7 1-16,2-3-3 0,0 1-3 16,-4 4-3-16,-2 6 1 15,-4 4-130-15,-4 2-189 16</inkml:trace>
  <inkml:trace contextRef="#ctx0" brushRef="#br0" timeOffset="22717.0341">11682 11254 771 0,'-1'-8'456'16,"-2"-4"-72"0,2 15-173-1,1 11-41-15,0 30-62 0,9 17-19 16,0 18-5-16,4 9-11 15,1 2-25 1,-6-5-13-16,3 0-19 0,0-7-6 16,0-19-9-16,3-13-21 15,1-26-159-15,2-9-112 0</inkml:trace>
  <inkml:trace contextRef="#ctx0" brushRef="#br0" timeOffset="22875.4222">11727 11462 972 0,'1'-4'431'0,"2"-3"-220"15,5 3-76-15,11 3-74 16,13 1-26-16,14 4-22 16,4 0 13-16,2 2-189 15</inkml:trace>
  <inkml:trace contextRef="#ctx0" brushRef="#br0" timeOffset="23367.3008">12326 11287 655 0,'-11'-7'373'0,"-13"-9"-51"16,0 2-99-16,4 3-99 15,-2 4-39-15,6 7-56 16,0 4-19-16,8 7-24 0,6 2-6 15,6 1 0 1,3 0 3-16,8-2 9 0,0 0 5 16,4-2 4-16,0 0 1 15,-7-5 0-15,-2 1-1 0,-8-1-9 16,-7-2-4 0,-9 1 0-16,-5 0 1 15,-5 1 9-15,3 2 3 16,2 1 0-16,5 3 2 15,5 4 14-15,8 6 7 16,6 3 11-16,2-2 1 0,13 0-8 16,-4-9-6-16,9-6-5 15,8-3-1-15,-1-12-2 16,8-4-2-16,-2-10-16 16,-5-8-6-16,-7-4-4 15,-3-1 0-15,-11-2 14 16,-5 5 4-16,-7 8 5 15,-3 6 7-15,-2 12 2 16,-1 6 0-16,2 12-2 16,3 10-4-16,0 10-4 15,5 5-2-15,1 6-2 16,5-1-1-16,1-10 2 16,-1-5-66-16,1-12-180 15</inkml:trace>
  <inkml:trace contextRef="#ctx0" brushRef="#br0" timeOffset="23513.959">12436 11039 1271 0,'-4'-4'474'0,"-3"-3"-380"16,3 5-59-1,11 9-78-15,4 4-121 16</inkml:trace>
  <inkml:trace contextRef="#ctx0" brushRef="#br0" timeOffset="23841.654">12833 11348 435 0,'-2'-11'307'16,"-3"-7"6"-16,-10 2-71 16,-2 3-26-16,-4 4-58 15,-3 4-37-15,0 6-68 16,0 6-24-16,11 12-27 0,3 6-2 0,13 10-3 31,8-1 2-31,4-3 1 0,7-3 3 16,10-14 7-16,-2-6 6 15,8-12 8-15,-2-5 5 0,-10-13 9 16,-8-3 4-16,-19-7-2 16,-12-2-6-1,-11 4-46-15,-4 4-53 0</inkml:trace>
  <inkml:trace contextRef="#ctx0" brushRef="#br0" timeOffset="24768.1067">13668 11281 581 0,'2'-4'354'0,"3"1"-65"0,-4 6-93 16,-1-3-29-16,-1 4-59 16,-13 23-15-16,-39 39-24 15,9-29-22-15,-8-8-22 16,-2-5-7-16,5-19-6 0,8-8-1 15,14-16-6-15,11-8-5 16,17-3-10-16,10-2-2 16,18 6 1-1,4 5 0-15,11 17 6 0,2 11 1 16,-1 23 4-16,-4 6 4 0,-7 12 3 31,-4-3-1-31,-3-5-42 16,-2-8-98-16</inkml:trace>
  <inkml:trace contextRef="#ctx0" brushRef="#br0" timeOffset="25141.0442">14015 11349 816 0,'-13'-15'414'0,"-7"-11"-144"15,-7 6-112-15,-2 0-43 16,0 14-68-16,1 6-24 16,4 13-23-16,5 8-3 0,13 10-2 15,6 4 1-15,18 4 4 16,6-1 0-16,10-7 1 16,3-1 4-16,-3-14 0 15,0-3 0-15,-11-13-5 16,-6-1-13-16,-10-8-2 15,-7-3 0-15,-6-2 8 16,-6-1 7-16,-7 7 2 16,1 7 3-16,2 12 9 15,2 8 5-15,6 11 12 16,1 5-1-16,4 6-7 16,3 4-4-16,9-3-13 15,0 0-3-15,8-6-54 16,1-6-90-16</inkml:trace>
  <inkml:trace contextRef="#ctx0" brushRef="#br0" timeOffset="25519.3262">14319 11230 520 0,'-15'-2'323'16,"-8"-2"-17"-16,-1 7-155 15,-2 2-38-15,9 3-52 16,1 3-19-16,9 2-29 0,9 3-6 16,11 0-6-16,5 0 1 15,10-5 4-15,0-2 2 16,-3-7 1-16,-3-1 0 15,-15-1 1 1,-5 2-4-16,-16 3-1 16,-11 2-4-16,-6 6 37 15,1 2 22-15,8 4 13 16,9 4 4-16,12-1-33 16,1-1-18-16,13-6-10 0,9-3-2 15,14-3 10-15,6-6-57 16,8-1-162-1</inkml:trace>
  <inkml:trace contextRef="#ctx0" brushRef="#br0" timeOffset="26131.4068">14454 11213 729 0,'0'0'320'16,"6"1"-156"-16,7 4-32 16,17 3-62-1,5 0 0-15,4-1-20 16,-5-2-15-16,-7 0-17 16,-4 0-4-16,-8-2-3 15,-1-2-1-15,-10-1-17 16,-7-3-15-16,-13-2-10 15,-2 2-2-15,-12 5 11 16,1 5 12-16,0 7 3 16,3 2 2-16,8 6 0 15,4 1 3-15,14 7 7 16,6-1 4-16,13-3 8 16,4-2 2-16,4-12 6 15,2-4-1-15,-5-10 1 16,2-6-4-16,-3-10-8 15,-1 0-2-15,3-4-3 0,-2 1-2 16,-2 6-3-16,-5 1-2 16,-4 11-7-16,-3 4 10 15,-5 11 20-15,1 6 7 16,-5 5 16-16,-1-1-7 0,0 0-11 16,-2-5-7-1,1-8-2-15,2-3 4 16,1-12-2-16,2-5-1 0,5-8-8 15,2-5-8-15,7-1-4 16,3 0-3-16,4 3 0 16,-1 4 1-16,3 10 4 15,-3 7 8-15,-5 10 19 16,1 7 6-16,-9 6 1 16,1 5-6-16,-2-2-15 15,-1-2-82-15</inkml:trace>
  <inkml:trace contextRef="#ctx0" brushRef="#br0" timeOffset="26490.4493">15164 11426 967 0,'3'4'406'15,"7"-3"-212"-15,7 3-38 16,6-4-47-16,0-3-18 16,2-5-43-16,0-5-17 15,-1-2-14-15,-3-1-5 16,-5-1-4-16,-4-1 0 16,-15-2-4-16,-6 0-4 15,-14-2-6-15,-6 3-4 0,-2 10-4 16,-2 6-1-16,6 13-1 15,0 10 2-15,12 12 5 16,6 11 6-16,3 6 9 16,6 3 4-16,5 0 3 15,3-4-2-15,7-8-5 16,0-6-3-16,1-10-58 16,-3-7-78-16</inkml:trace>
  <inkml:trace contextRef="#ctx0" brushRef="#br0" timeOffset="26716.1607">15494 11275 834 0,'3'0'394'15,"1"7"-134"-15,-1 5-72 16,2 13-83-16,-4 6-13 16,1 6-43-16,-2-3-21 0,1-5-108 15,0-2-116-15</inkml:trace>
  <inkml:trace contextRef="#ctx0" brushRef="#br0" timeOffset="26843.6042">15370 11055 1169 0,'-3'-6'499'0,"-1"-2"-303"15,6 6-89-15,10 6-117 16,7 10-110-16</inkml:trace>
  <inkml:trace contextRef="#ctx0" brushRef="#br0" timeOffset="27389.5563">15909 11305 895 0,'-9'8'443'16,"-9"4"-158"-16,-6 10-127 16,-6-1-42-16,-3 4-58 15,-3-3-17-15,5-7-27 16,2-5-3-16,9-11-1 15,2-10-6-15,6-13-7 16,9-3-5-16,-4-6-7 16,12 3 1-16,11 11 1 15,-2 5 2-15,17 14 5 16,-1 11 4-16,4 14 7 16,4 3 2-16,5 5 1 15,7-1-3-15,-5-11-2 0,-4-6 0 16,-6-15 2-16,-10-8-1 15,-3-10 0-15,-1-2-1 16,-4-2-3-16,6 2 0 16,0 12-1-16,1 7-2 15,0 11 3 1,-7 9 12-16,-8 8 18 0,-8 2 6 16,-8 1 1-16,-3-8-11 15,-4-7-47-15,1-1-68 16</inkml:trace>
  <inkml:trace contextRef="#ctx0" brushRef="#br0" timeOffset="28344.0578">1916 12561 499 0,'-24'-6'339'0,"-15"-2"-10"15,-6 10-154 1,4 5-52-16,11 12-76 0,5 5-21 16,22 7-21-16,10 0-4 15,20 0 0-15,14-2 1 16,15-12 5-16,1-10 4 16,-8-14 10-16,-6-7 8 15,-25-12 32-15,-13-5 5 16,-15-7 5-16,-16-9-3 15,-9-2-23-15,-3-7-6 16,0-8-13-16,8-2-8 0,15-2-20 16,15 7-8-16,23 15-66 15,11 9-56-15,17 19-139 16,1 10-172-16</inkml:trace>
  <inkml:trace contextRef="#ctx0" brushRef="#br0" timeOffset="28652.2611">2115 12550 504 0,'-3'6'302'16,"5"7"-4"-16,4 4-105 16,4 5-68-16,1-4-11 15,-2 0-32-15,1-7-13 16,-5-6-24-1,1-3-3-15,0-2-5 0,-4-6-5 16,4-4-9-16,-1-5-9 16,3-6-14-16,7 3-3 15,8 6-5-15,6 6-1 16,4 11 1-16,0 5 0 16,-5 10 4-16,-4 4 1 15,-12 5 3-15,-6 1 11 16,-6-7-132-16,-2-6-308 0</inkml:trace>
  <inkml:trace contextRef="#ctx0" brushRef="#br0" timeOffset="28929.4779">2404 12326 806 0,'23'-20'412'15,"17"-14"-148"-15,-1 18-61 16,-4 8-27-16,-4 20-45 15,2 11-21-15,-1 17-29 16,1 7-16-16,1 5-28 16,-2-3-11-16,-4-7-14 0,-4-6-4 15,-6-10-2-15,1-6-1 16,-8-13 0 0,-1-1 0-16,-9-11-12 15,-6 1-6-15,-16-6-10 16,-10-4-6-16,-15 9 7 0,-6 1 2 15,5 12 9-15,4 7 0 16,17 4 3-16,11 0-16 16,13-4-176-16</inkml:trace>
  <inkml:trace contextRef="#ctx0" brushRef="#br0" timeOffset="29117.6494">3119 12739 1214 0,'1'-1'559'0,"2"0"-261"0,0-3-81 16,-4 3-121-16,-1 0-67 16</inkml:trace>
  <inkml:trace contextRef="#ctx0" brushRef="#br0" timeOffset="29506.0651">3598 12551 633 0,'14'-1'338'16,"28"-3"-68"-1,4 0-119-15,20 4-89 16,5 2-23-16,-12 1-25 16,-8-3-2-16,-20-1-65 15,-12 1-109-15</inkml:trace>
  <inkml:trace contextRef="#ctx0" brushRef="#br0" timeOffset="29641.0843">3841 12562 616 0,'-4'10'335'0,"-4"15"-56"0,6 5-62 16,3 6-63-16,3 0-35 16,7-5-59-16,3-3-18 15,3-12-39-15,6-7-70 16</inkml:trace>
  <inkml:trace contextRef="#ctx0" brushRef="#br0" timeOffset="29913.3901">4186 12622 603 0,'-16'-5'340'0,"-16"-1"-50"16,2 0-103-16,5 10-89 15,7 6-25-15,11 9-33 16,4 5-9-16,9 4-15 16,10-1-5-16,13-1-3 15,9-6-1-15,10-9 4 16,-3-8 5-16,-7-11 10 16,-7-6 7-16,-15-10 19 0,-11-4 9 15,-21 1 7 1,-9-3-7-16,-19 6-21 15,0 3-54-15,10 5-367 16</inkml:trace>
  <inkml:trace contextRef="#ctx0" brushRef="#br0" timeOffset="30378.1708">5238 12210 756 0,'-26'8'385'16,"-17"9"-128"-1,-5 25-120-15,-2 17-33 16,14 17-51-16,13 7-12 16,19 0-13-16,14-3-3 15,22-10-6-15,11-10-2 16,22-18-5-16,11-12-2 0,2-23-49 16,-7-7-63-1,-11-13-197-15</inkml:trace>
  <inkml:trace contextRef="#ctx0" brushRef="#br0" timeOffset="30613.0394">5659 12567 542 0,'-13'-17'329'0,"-18"-14"-9"15,-3 2-59-15,-6 7-86 16,3 11-38-16,1 6-73 16,3 6-28-16,10 12-26 15,0 5-7-15,14 11-4 16,6 2 0-16,18 5 1 15,7-6 1-15,13-8 6 0,4-7 2 16,0-14 7 0,-1-1 3-16,-12-11 3 15,-11-3 1-15,-17-4-7 0,-7 0-12 16,-6 1-97 0,3-1-113-16</inkml:trace>
  <inkml:trace contextRef="#ctx0" brushRef="#br0" timeOffset="30768.4263">5777 12663 846 0,'15'17'453'16,"4"10"-140"0,-8 4-139-16,-7 4-56 15,-12-3-80-15,-6-3-38 16,-3-11-212-16</inkml:trace>
  <inkml:trace contextRef="#ctx0" brushRef="#br0" timeOffset="31079.3366">6239 12585 669 0,'-11'-14'307'0,"-15"-15"-128"15,-3-1-4-15,-5 9-33 16,0 5-22-16,4 14-35 16,4 8-28-16,7 13-19 0,7 7 0 15,10 5-3-15,4 2 4 16,20-2 6-16,7-3 1 15,9-8-4-15,5-8-6 16,-1-9-11-16,-4-6-4 16,-3-6-4-16,-11-5-7 15,-12-2-150-15</inkml:trace>
  <inkml:trace contextRef="#ctx0" brushRef="#br0" timeOffset="31322.7291">6247 12143 844 0,'12'-3'414'0,"19"3"-160"0,7 12-61 16,11 28-81-1,7 17-15-15,4 20-3 16,-3 5-13-16,-13 0-32 15,-17-9-13-15,-30-7-27 0,-17-3-5 16,-21-5-4 0,-7-4 0-16,6-16-128 0,6-12-98 15</inkml:trace>
  <inkml:trace contextRef="#ctx0" brushRef="#br0" timeOffset="31589.4488">6918 12768 1059 0,'0'0'515'0,"0"1"-173"16,-2 1-78-16,1-2-89 15,0 0-39-15,0 0-60 16,0 0-28-16,0 0-32 16,-1 0-6-16,2 0-52 15,-1 0-62-15</inkml:trace>
  <inkml:trace contextRef="#ctx0" brushRef="#br0" timeOffset="38731.7198">17278 8706 458 0,'-1'0'289'0,"-5"0"-22"15,4-1-81-15,2 0-24 16,0 0-40-16,0 0-18 15,5 0-20-15,20-2-10 16,39 8-15-16,-26 3-12 16,-2 1-24-1,-1-2-4-15,-13-7-7 0,-1-1 1 16,-10-6 0-16,-3-2 1 16,-8 2-9-16,-10-2-4 0,-15 3-5 15,-8 6-3-15,-5 1 3 16,0 5 1-1,5 3 1-15,4-3 0 16,7-4-1-16,6 2 1 0,11-4-7 16,5-3 0-16,21 2-3 15,11-1 0-15,19 0 11 16,7 4-43-16</inkml:trace>
  <inkml:trace contextRef="#ctx0" brushRef="#br1" timeOffset="48679.5929">16508 7554 579 0,'-2'-8'303'0,"-2"-5"-62"0,2 2-27 16,2 6-34-16,0 1-13 15,-1 4-38-15,0 0-14 16,0 0-27 0,0 0-14-16,-4 18-22 0,-1 39-10 15,6-21-17-15,4 4-6 16,-2 11-5-16,-1 2-1 0,5 8-3 15,0-3 1-15,5-6 0 16,3-3 0 0,-8-16 2-16,4-5 0 15,-4-10 3-15,0-8 5 16,1-7 37-16,-9-6 7 16,1-9 5-16,-3 0-4 0,-2-6-37 15,0 4-8 1,-2-5-9-16,1-3-3 0,-1-1-4 15,0-5-2-15,-1-5-4 16,0-4 1-16,-1-6 1 16,5 0 0-16,-2-2 4 15,3 0-3-15,1 9-1 0,-2 3 0 16,4 9 1 0,-4 7 0-16,4 11 0 15,1 6-1-15,0 10-1 16,3 1 0-16,0 12 0 15,0 7 1-15,1 15 0 16,1 11 0-16,-2 6 1 16,-1-2-1-16,1-4 1 15,0-3 0-15,3-12-1 0,1-8 0 16,0-13-1-16,-4-9 0 0,-1-12 1 16,-2-2 2-1,-1-16-2 1,0-3 4-16,-4-8 0 0,1-9 0 15,-2-8 4-15,3-9-6 16,-1-7-3-16,2 0 2 16,3 5-1-16,-1 6 0 15,0 14 4-15,0 12-3 16,0 11 0-16,0 4 1 16,0 7-1-16,0-2 1 0,-1 3-1 15,0 3 0-15,0 0-1 16,-1 0 0-16,1 19-1 15,0 48 1-15,-1-10 0 16,2 10 1-16,-6 2-5 16,6-1 0-16,0-12-1 15,1-8 0-15,5-17 4 16,-4-9 1-16,1-10-1 16,-1-8-1-16,-2-4 1 15,0-8 0-15,-1-2 2 0,-3-4 2 0,2-8-1 31,0-3 1-31,-1-17 1 16,-1-4-1-16,-1-14 1 16,-1-4-1-16,1 1-1 0,1 7-2 15,-2 14 1 1,2 10 1-16,-1 17 1 16,1 7 1-16,2 13-2 15,0 4 0-15,2 7-1 0,-1 5-1 16,2 10 0-1,0 8-3-15,3 17 0 0,-1 5 2 16,-1 9-4-16,4-1 5 16,2-7-2-16,3-5-2 15,3-14 3-15,-4-10-1 16,-2-13 1-16,-3-8 0 16,-3-15 5-16,-2-8 1 15,-1-8 3-15,-3-4 3 0,-1 4-6 16,-1 1-1-16,0 9-5 15,3-2-3-15,0 8-43 16,2 1-82-16,1-10-218 16</inkml:trace>
  <inkml:trace contextRef="#ctx0" brushRef="#br1" timeOffset="49758.6706">16460 7557 550 0,'-1'-5'344'0,"0"2"-10"16,1 0-73-16,0 3-80 15,-2 0-32 1,1 0-40-16,0 0-17 16,-1 3-21-16,-7 12-4 0,-27 32-10 15,13-26-6-15,-1 2-16 16,-1 0-7 0,6-1-12-16,3-2-5 15,5-8-7-15,5-2-1 0,5-8-3 16,1-2 1-16,7-11 4 15,1-4 0-15,6-11 3 16,5-6-2-16,4-2-2 16,4 1 1-16,2 6-2 15,-4 4 1-15,-3 8 4 0,-8 4 3 16,-9 6 10-16,-2 6 6 16,-7 5 3-16,-4 3-1 15,-6 6-7-15,-6 1-6 16,-5 7-7-16,-2 3-1 15,0 0-3 1,1 3-2-16,6-4-1 0,2-1 0 0,9-6-2 31,0-5 0-31,8-6-3 0,1-4-2 16,5-5 0-16,5-5 2 16,1-9 2-1,4-6 1-15,5-6 0 0,2-2 0 16,4-2 1-16,0 3 0 15,-5 7 1-15,-2 4 1 16,-10 8 0-16,-3 5 1 16,-6 4 1-16,-5 2 1 15,-5 8-2-15,-4-1-1 0,-2 5-1 16,0-1-2-16,5-1 0 16,3-3-2-16,8-2-4 15,4-8-1-15,4-8-2 0,3-4 2 16,0-7 4-16,-2 4 2 15,-1 9 6 1,-3 1 2-16,-4 6 0 0,1 1 1 16,-1 0-4-1,-1-1 0-15,0 1-1 16,0 0-2-16,0 0-1 16,0 0-1-16,5 2 1 15,13 3-2-15,34 40 2 16,-30-28-4-16,1 6 1 15,-2 2 0-15,-3 0 1 16,0-3 2-16,-6-6 2 0,0-2 1 16,-9-9 2-16,-3-4 2 15,-3-3 0-15,2 1-1 16,0 0-2-16,-5-20-1 16,-46-38 0-16,30 32-1 15,-6-3 0-15,5 7 1 16,9 11 1-16,1 3-1 15,9 10-3-15,5 5-1 16,4 6-3-16,6 3-1 16,12 5 3-16,-1 0 1 0,4-1 1 15,-3-4 0-15,-6-3 1 16,-1-2 1-16,-8-8 1 16,-4 0-1-16,-4 0-1 15,0-1-85-15</inkml:trace>
  <inkml:trace contextRef="#ctx0" brushRef="#br1" timeOffset="50367.4926">15829 7481 693 0,'-2'-6'429'16,"-3"-3"-12"-16,-3 1-72 16,1 2-120-16,2 5-57 15,1 1-96-15,2-2-33 16,2 2-9-16,0-1-106 16,0-1-524-16</inkml:trace>
  <inkml:trace contextRef="#ctx0" brushRef="#br1" timeOffset="50713.892">15808 7629 702 0,'-2'12'373'16,"1"10"-80"15,1-12-147-31,0 2-37 0,7 53-22 16,6 8-13-16,2 7-17 16,-5-24-4-16,-5-7-9 0,-3-7 10 15,-7-8 9 1,-5-9 7-16,-11-12 19 0,-4-12-12 15,-5-12-16-15,1-7-10 16,5-8-43-16,5-2-8 16,10-8-11-16,1-3 9 0,7-9-127 15,4-3-71 1</inkml:trace>
  <inkml:trace contextRef="#ctx0" brushRef="#br1" timeOffset="51273.9932">15568 7318 647 0,'-5'-2'370'16,"3"-3"-66"0,2 2-122-16,0 2-85 15,0 0-20-15,23-2-6 0,34-2-4 16,-21 5-30-16,3-1-7 15,5 2-11-15,-2 2-5 16,-6 1-10-16,-3-2-2 16,-15-2-2-16,-1-5 1 15,-10-3-3-15,-7-2-9 16,-9-1-1-16,-7 0 0 0,-6 2 6 16,-1 3 6-16,1 0 2 15,5 2-1-15,6 1-1 16,6 1-2-16,5 1-3 15,3 1-1-15,-3 0 2 16,0 0 4-16,5 2 6 16,10 6 6-16,26 23 13 15,-33-16 20-15,-8 7 29 16,-2 2 9-16,-7 1-4 16,1-3-19-16,1-11-33 15,3-2-15-15,4-11-57 16,4-4-25-16</inkml:trace>
  <inkml:trace contextRef="#ctx0" brushRef="#br1" timeOffset="53936.0615">16522 8135 351 0,'-2'3'194'0,"-10"-2"-4"15,3-1-6 1,8 0 1-16,-4-1-6 0,13 1-36 16,-1 0-13-1,11-1-31-15,5 1-8 0,4 0-10 0,15 0-6 16,18 2-12-1,7 1-9-15,12-2-18 0,-3 3-6 32,-18 1-13-32,-10-3-4 0,-21 5-4 15,-11-5-2-15,-13 0-2 16,3 2 3-16,-9-3 9 16,2-1 4-16,-1-1 3 15,1 0-1-15,-24-8-11 16,-34-11-5-16,18 12-3 15,-4 6-2-15,-10-2 1 16,-1 3 1-16,2 2-2 16,3-3 2-16,15 2-1 15,4-2 0-15,9-3 0 16,6 2 0-16,5-1-2 16,10 3 0-16,9 1 0 15,9 0 1-15,15 0 3 16,6 1 1-16,21 2 0 0,7-1-1 15,11 5-2-15,0-4 0 16,-8 4 2-16,-14-1-1 16,-25-5 1-16,-10 0 1 15,-14 0-1-15,-4 1 4 16,-12-2 3-16,-4 0 2 16,-10 0 0-16,-4-3-3 15,-9 2-4-15,-5 0-3 16,-17 0-1-16,-4 1 0 0,-1 0-1 15,5 1 1-15,19-3-1 16,5-1 2-16,20 2-1 16,9 0-1-16,4-1-1 15,10 1-1-15,6 1-1 16,7 0-1-16,26 4 1 16,7 0 0-16,24 3 1 15,8 1 0-15,-6-1 2 16,-10-2 0-16,-24-5 0 15,-14 0 2-15,-18-1 1 16,-9-3 1-16,-11 2-2 16,-8-1-1-16,-18-4-2 15,-7 4 0-15,-17-3 2 0,-6 0 0 16,-4 5-1 0,3-4 1-16,8-1-2 15,10 3 0-15,17-2 1 0,9 2 0 16,18 4 0-16,0-2-2 15,16 1 0-15,9 0-1 16,19 0 1-16,12-1 0 16,23 3 0-16,6 0 0 15,-3 1 1-15,-6 1 0 0,-24-1 1 16,-14 0 0-16,-20 2-1 16,-14 0 1-16,-19-1 1 15,-4 1 3-15,-13-4 3 16,-2-1 0-16,-11-5-2 15,-10-4 0-15,-9-2-3 16,0 0 0-16,10 4-2 16,12 2 0-16,18 3-2 15,9 2 0-15,12 0-2 16,7 0 0-16,19 2 0 16,8 1 1-16,23 4 1 0,7-4 1 15,10 4 0-15,-4 1 0 16,-9-3 1-16,-10 3-1 15,-27-6 1-15,0 3-1 16,-21 0 1 0,-12-2 0-16,-14-1 1 15,-21-1 0-15,-14-1 0 16,-9-2 0-16,-2 0 0 16,7 2 0-16,15-3 0 0,15 2-1 15,20 0-1-15,11-4-1 16,17 4 0-16,6 1 0 15,22-2 0-15,6 2-1 16,20 2 1-16,6 2 0 16,1 1 0-16,-7 4 1 15,-13-3 0-15,-9 1 0 16,-19 0 1-16,-8-4-1 16,-16-1 0-16,-14 0 0 0,-16-2 1 15,-2-1 1-15,-19-4 0 16,-5 1 1-16,-10-1-2 15,-4-2 0-15,9 4-1 16,9-2 0-16,22 5 1 0,7-1-2 16,16-1 0-16,5 2-2 15,13 0-2 1,14 3 1-16,15 3 2 16,7 1 0-16,12 3 1 15,2 2 1-15,-2-2-1 16,-3-2 1-16,-17-3 0 15,-11-5 1-15,-15-1 1 16,-11-2 0-16,-17-1-3 0,-10-1 0 16,-28 1-1-16,-12-3 1 15,-9 2 2-15,4 5 1 16,17-1-1 0,12 3 0-16,22-2 1 0,6-3 0 15,20-1-1-15,10 0 0 16,23 4-1-16,14 0 0 0,12 5-1 15,2 2 0 1,-14 4-100-16,-12 1-404 16</inkml:trace>
  <inkml:trace contextRef="#ctx0" brushRef="#br1" timeOffset="54550.0275">17065 8082 458 0,'-7'-5'335'0,"-2"-4"1"16,-7 2-57-16,3 6-29 15,0 0-74-15,7 1-41 16,9 8-62-16,7-1-16 16,13 4-10-16,2 1 0 0,8 1-3 15,5-1-5-15,0-2-15 16,1 3-4-16,-11-8-7 16,-10 0-2-16,-12 0 0 15,-8-5-1-15,-18-1 0 16,-6-4-1-16,-15-6-5 15,-3-3-2-15,2-2-3 16,3-2-2-16,9 6 0 16,6 1 0-16,9 6 1 15,4 1-1-15,10 4-2 16,5 2 1-16,7 4 1 16,8 5 1-16,0 1 2 15,3 1 1-15,2 0 2 16,-2-3-1-16,0 0 1 15,0 0-1-15,-4-5-15 0,-1 0-139 16</inkml:trace>
  <inkml:trace contextRef="#ctx0" brushRef="#br1" timeOffset="55125.2808">17154 8169 440 0,'3'-2'265'0,"5"-4"-17"16,0 0-8-16,-1 1-45 0,-1 0-24 15,-2 4-40 1,-4 3-15-16,-2-2-21 16,1 0-9-16,-7 1-20 15,-14 11-18-15,-32 28-26 0,30-29-6 16,0-7-6-16,2 2 0 16,7-5-1-16,6-1 1 0,2 0-1 15,4 0-1 1,5-1-1-1,-2 0 0-15,0 0-2 16,16-2 0-16,36-8-1 0,-27 4 0 16,5-1-1-16,-5-1 0 15,-3 2-1-15,-7 1 0 16,-11 4 0-16,-4 0 0 16,-11 6-1-16,-6 2 1 0,-6 2 2 15,-4 4 3-15,5 1 2 16,-2 1 1-16,0-1 2 15,6-3 1-15,-2-2 3 16,7-3 2-16,10-3 7 16,-1-2 1-16,11-5 0 15,6 0-1-15,0-6-10 0,7 2-3 16,2 1-7 0,-3 1-1-16,2 5-84 15,-4-1 170-15</inkml:trace>
  <inkml:trace contextRef="#ctx0" brushRef="#br1" timeOffset="55686.0579">17517 8015 849 0,'1'-4'482'0,"6"4"-112"16,-6-1-114-16,-1 1-52 16,0 0-66-1,-1 0-28-15,0 6-33 0,0 15-17 16,3 34-26-16,-2-33-7 16,6 7-14-16,2-3-3 15,0-5-2 1,6 1-1-16,0-11 0 0,8-3 2 15,-2-8-1-15,-1-3-16 16,-5-6-148-16,-12-5-99 16</inkml:trace>
  <inkml:trace contextRef="#ctx0" brushRef="#br1" timeOffset="56068.4069">17446 7865 1100 0,'-3'0'522'0,"3"2"-188"16,0 0-81-16,0-2-110 15,0 0-39-15,0 0-69 16,4 0-5 0,8 0-176-16</inkml:trace>
  <inkml:trace contextRef="#ctx0" brushRef="#br1" timeOffset="57319.6952">17313 7660 531 0,'-17'-3'291'15,"-18"-2"-55"-15,3 2-28 16,13 0-47-16,8 3-24 15,11 0-43 1,7 0-12-16,16 1-12 0,7 0-6 16,21 1-7-16,12 4-6 0,6 2-22 15,3 0-6 1,0 4-6-16,-8-6-2 16,-17-4-3-16,-8 0-1 0,-26-2 0 15,-13 0 0 1,-14-3-1-16,-10-2-2 0,-13-5-3 15,1-3-3 1,3-1-2-16,7 0 0 0,12 3-3 16,10 4-3-16,10 7-2 15,3 1-2-15,12 6 2 16,5 3 3-16,5 2 3 16,3 6 2-16,-9 3 0 15,-11 0 24-15,-16 1 46 16,-12-3 17-16,-15 0 19 15,-6-2-20-15,1-3-42 16,6-1-16-16,13-3 2 16,9-2-76-16</inkml:trace>
  <inkml:trace contextRef="#ctx1" brushRef="#br1">10991 19044 0,'0'0'0,"0"0"0,0 0 0,0 0 0,-2-69 0,7 46 0,-2-9 0,-3-8 0</inkml:trace>
  <inkml:trace contextRef="#ctx1" brushRef="#br1" timeOffset="59348.6487">9089 16418 0</inkml:trace>
  <inkml:trace contextRef="#ctx0" brushRef="#br1" timeOffset="67957.2864">1732 13578 640 0,'-2'17'299'0,"-6"25"-114"0,2 7-22 16,5 22-35-16,-3 0-29 15,11 8-46 1,-5-14-11-16,2-24-22 16,4-6-5-16,-3-32-1 15,8 1 1-15,4-21 10 16,-2-10 0-16,-4-25-1 0,-2-6-3 15,-9-10-5 1,-5-3-1-16,-6 4-4 0,1 6-4 16,2 14-4-16,4 9-3 15,4 16-5-15,1 5-8 16,4 17-7-16,1 11 0 16,4 18 3-16,3 8 10 15,3 14 10-15,5 4 5 0,3 2 0 16,4-4 3-16,6-11-3 15,2-11-1-15,3-23-2 16,4-9-9-16,-8-23-25 16,-2-9-2-16,-9-12 3 15,-8-5 10-15,-7-3 27 16,-5-3 2-16,-6 4 0 16,-4 6 3-16,0 16 23 15,0 13 5-15,0 25 15 0,-3 16 4 16,1 25-19-16,2 10-6 15,8 11-17-15,7-1-8 0,14-7-11 16,8-8-12 0,13-20-97-1,9-10-47-15</inkml:trace>
  <inkml:trace contextRef="#ctx0" brushRef="#br1" timeOffset="68303.7181">2639 13625 1023 0,'-18'-3'415'0,"-20"0"-271"15,4 5-54 1,16 10-65-16,4 5-25 16,13 8-20-16,6 2-1 15,8-1 6-15,7-4 6 0,3-8 9 16,-1-4 1-16,-3-7 5 15,-6-2 3-15,-7-2 10 16,-6 0-1-16,-12-1-1 16,-4 2-1-16,-10 6-8 15,-3 2 3-15,2 6 10 16,9 5 0-16,8 4 9 16,8 2 7-16,12-1 5 15,1-1 6-15,12-5 7 16,0-7-3-16,11-11 0 15,6-2-3-15,6-11-16 16,3-4 13-16,-7-4 18 16</inkml:trace>
  <inkml:trace contextRef="#ctx0" brushRef="#br1" timeOffset="68739.7859">3453 13551 833 0,'-2'7'400'0,"-2"13"-111"16,8 34-186 0,5 20-27-16,5 26-25 15,3 2-15-15,-4-3-17 0,2-5-4 16,-1-20-42-16,-2-13-60 16,-1-26-246-16</inkml:trace>
  <inkml:trace contextRef="#ctx0" brushRef="#br1" timeOffset="68885.7844">3494 13864 916 0,'13'0'353'0,"23"-1"-257"16,9 1-48-16,10 0-23 15,-3 0-59-15</inkml:trace>
  <inkml:trace contextRef="#ctx0" brushRef="#br1" timeOffset="69259.6035">3912 13617 647 0,'-10'5'378'0,"-12"6"-13"0,6 13-247 31,1 5-37-31,10 4-47 15,5 5-14-15,15-4-15 16,6-4-3-16,4-10 2 0,2-8 2 0,-5-16 7 31,-5-5 3-31,-6-13 6 16,-1-1 1-16,-8-4-1 0,0-1-4 0,-3 1-4 16,1 8-4-1,-2 8-12-15,-1 7-8 16,2 13-7-16,0 7 0 15,3 8 5-15,4 5 4 0,8 1 3 16,1-4 1 0,2-6 4-16,4-2 1 15,1-10 17-15,2-7 9 0,0-7 15 16,-2-8 5-16,-2-9-10 16,-5-2-7-16,-4-5-65 0,-1-2-76 15</inkml:trace>
  <inkml:trace contextRef="#ctx0" brushRef="#br1" timeOffset="69408.8477">4212 13524 788 0,'0'11'408'0,"1"15"-108"16,5 8-81-16,1 14-95 0,5 5-34 16,6 13-50-1,-2 2-11-15,4 7-20 16,-5 1 0-16,-5-4-108 15,-5-4-108-15</inkml:trace>
  <inkml:trace contextRef="#ctx0" brushRef="#br1" timeOffset="69723.6533">4196 13516 930 0,'23'-12'395'15,"20"-14"-213"-15,2 9-24 16,-3 17-44-16,-13 6-22 16,-15 11-38-16,-12 5-19 0,-15 1-22 15,-5 3-1-15,-4-6-12 16,2-6-17-16,11-13-38 16,9-7-11-16,14-6 3 15,12-2 11-15,10 8 29 16,5 4 9-16,-7 5 23 15,-5 10 16-15,-6 6 38 16,-9 4 15-16,-17 12 0 16,-8-2-5-16,-19 2-29 15,-2-4-10-15,-6-16-27 16,0-8-78-16</inkml:trace>
  <inkml:trace contextRef="#ctx0" brushRef="#br1" timeOffset="70159.1778">5033 13674 935 0,'12'21'398'16,"10"15"-218"0,27 22-99-1,14 12-5-15,14 2-38 0,1-3-13 16,-16-5-71-16,-17-5-206 15</inkml:trace>
  <inkml:trace contextRef="#ctx0" brushRef="#br1" timeOffset="70336.9534">5399 13680 1198 0,'-30'21'465'0,"-29"36"-302"15,-5 14-38-15,3 11-46 16,10 1-15-16,13-4-47 16,7-7-5-16,16-14-113 15,7-5-85-15</inkml:trace>
  <inkml:trace contextRef="#ctx0" brushRef="#br1" timeOffset="70675.1424">5644 13861 706 0,'12'8'340'0,"13"2"-146"0,3-2-33 15,1-8-76 1,3-3-32-16,0-6-26 0,-4-4-4 15,-10-5 2-15,-11-4-1 16,-15-4-7-16,-10 2-2 16,-8 2-11-16,-9 5-4 0,-4 10-3 15,2 7 1 1,5 20 7-16,5 6 10 16,11 17 20-16,5 4 6 15,13 10 9-15,4-1-1 0,10-2-10 16,5 0-5-16,-4-2-16 15,1-2-7-15,0-7-102 16,-3-9-103-16</inkml:trace>
  <inkml:trace contextRef="#ctx0" brushRef="#br1" timeOffset="71086.4549">6049 13753 790 0,'-10'-4'415'16,"-7"-3"-99"-1,-1 3-103-15,10 5-102 16,1 4-38-16,6 13-47 0,4 5-15 16,-2 10-8-16,10 3 1 15,5-5-3-15,3-3-1 16,10-16-1-16,1-6 1 15,0-12 3-15,-4-6 3 16,-3-9 3-16,-8-3 0 0,-8-2 1 16,-2 5-2-1,-8 6 0-15,-1 7-4 16,-3 6-7-16,1 7-2 0,5 7-3 16,1 1 2-16,10 6 4 15,3-2 1-15,6-2 1 16,1-1 1-16,2-4 2 15,-1-3-1-15,4-6-1 16,-3-1 0-16,-5-10-1 16,2-3-36-16,-10-6-112 15,0-8-106-15</inkml:trace>
  <inkml:trace contextRef="#ctx0" brushRef="#br1" timeOffset="71190.5444">6361 13626 677 0,'-12'-12'469'0,"-5"-7"-23"16,-4 1-153-16,2 6-71 15,6 2-121-15,0 5-45 16,9 6-73 0,4 1-75-16</inkml:trace>
  <inkml:trace contextRef="#ctx0" brushRef="#br1" timeOffset="71406.5746">6561 13635 1095 0,'-1'-2'542'15,"-1"2"-183"-15,4 14-194 16,6 11-47-16,7 26-47 16,3 10-8-16,2 21-32 15,-4-2-12-15,-4 6-21 16,-4 0 6-16,-10-6-133 15,1-2-95-15</inkml:trace>
  <inkml:trace contextRef="#ctx0" brushRef="#br1" timeOffset="71584.9764">6644 13855 1144 0,'12'-7'423'0,"14"-3"-331"0,7 0-57 16,13 1-25-16,-2 5-31 0,-2-1-290 15</inkml:trace>
  <inkml:trace contextRef="#ctx0" brushRef="#br1" timeOffset="71839.3349">7197 13681 963 0,'-4'9'415'0,"-11"16"-210"16,-3 3-19-16,-11 2-57 16,-5-1-27-16,1-8-51 0,-4-6-21 15,4-11-44-15,7-5-41 16,6-16-85 0,7-5-16-16,12-4 22 15,2-1 32-15,15 8 114 16,2 6 37-16,11 14 53 15,0 8 21-15,8 18 2 16,-5 5-10-16,3 4-39 16,-1-1-20-16,-1-5-84 15,0-6 129-15</inkml:trace>
  <inkml:trace contextRef="#ctx0" brushRef="#br1" timeOffset="72261.7593">7938 13483 987 0,'0'27'388'15,"-1"22"-242"1,8 43-100-16,1 18 3 16,4 11-13-16,1-3-8 15,-4-14 7-15,-1-21-66 0,-7-30-392 16</inkml:trace>
  <inkml:trace contextRef="#ctx0" brushRef="#br1" timeOffset="72557.8119">7904 13480 891 0,'26'-2'376'15,"18"-6"-201"-15,4 23-90 16,-5 8-18-16,-17 8-23 15,-10 3-12-15,-20 1-14 0,-11-2 1 16,-11-2-1-16,1-7-12 16,5-20-35-16,5-9-24 15,17-20-24 1,7-4 7-16,17-2 26 16,9 6 20-16,13 10 21 15,2 12 6-15,-5 12 20 16,-9 8 11-16,-30 11 15 15,-14 2-2-15,-25 4-12 0,-5-3-7 0,3-6-90 16,5-8-140 0</inkml:trace>
  <inkml:trace contextRef="#ctx0" brushRef="#br1" timeOffset="72861.9819">8256 13477 837 0,'17'-21'397'15,"19"-14"-146"-15,3 5-28 0,-3 18-48 16,-6 15-34-16,1 27-50 16,-3 15-12-16,-7 11-23 15,-2 4-10-15,-10 3-17 0,1-2-8 16,1-5-10-16,2-7-2 16,-1-20-5-1,2-11-2-15,-2-16-3 16,-3-7-13-16,-9-15-31 15,-1-6-20-15,-18-8-35 16,-4 6-2-16,-8 8 24 16,-6 12 18-16,-2 21 32 15,1 4 14-15,-3 14 6 0,6 2 2 16,15-6-54-16,0-5-86 16</inkml:trace>
  <inkml:trace contextRef="#ctx0" brushRef="#br1" timeOffset="73240.1707">8997 13606 557 0,'-7'-6'355'16,"-9"-4"6"-1,-6 2-94-15,-5 4-98 16,-2 1-38-16,2 0-63 15,7 3-25-15,13 0-27 16,-8 1-10-16,15 7-17 16,3 0-4-16,5 1-2 15,12 1 3-15,2-3 12 16,1-3 2-16,-2-2 1 16,-2 3-7-16,-14-2-15 15,-5 2 0-15,-12 2 1 16,-5 2 10-16,-8 2 13 15,2 6 9-15,4 1 6 16,8 2 1-16,11 2 5 16,4-1-4-16,7 0-8 15,5-1 0-15,3-10-7 16,0-2-2-16,4-12-37 16,-2-9-47-16,-4-7-284 0</inkml:trace>
  <inkml:trace contextRef="#ctx0" brushRef="#br1" timeOffset="73352.275">8877 13302 1011 0,'-3'-9'422'0,"0"-8"-261"15,7 12-74 1,-2 5-73-16,10 7-67 16</inkml:trace>
  <inkml:trace contextRef="#ctx0" brushRef="#br1" timeOffset="73621.8348">9173 13721 1107 0,'-2'14'429'0,"-3"13"-281"16,-5-4-24-16,-2-8-31 0,0-5-14 16,3-12-38-1,1-8-17-15,7-14-16 16,1-6-7-16,9-3-9 15,6-3-1-15,8 5 0 16,5 5 2-16,6 10 9 16,0 7 12-16,-10 12 39 15,-2 7 22-15,-11 12 29 0,-4 3-10 16,2 11-31-16,-4 0-23 16,2-4-72-16,-6-9-123 15</inkml:trace>
  <inkml:trace contextRef="#ctx0" brushRef="#br1" timeOffset="74344.3414">9761 13704 703 0,'-2'-9'339'0,"-3"-10"-110"16,-12 0-20-16,-15 3-33 16,-6 1-18-16,-5 7-52 15,3 5-28-15,10 8-52 0,8 4-18 16,11 6-18-16,6 2-5 16,12 4 2-16,5 1 4 15,9 0 8-15,8-4 2 16,6-7 2-16,9-9 0 0,-3-12 3 15,-6-4 2-15,-12-9-1 0,-8 2 0 16,-8 0-2-16,-3 4 0 31,-4 6-1-31,0 1-2 0,-7 12-4 16,1 4-3 0,0 7 1-16,-2 4 3 0,12 3 1 15,3 0 0-15,7-4 0 16,1-2 0-16,-1-9 2 0,9-4 1 0,-1-7 2 31,2-6 2-31,-1-8 1 0,-6-3 1 0,-2-3-1 31,-2-2 1-31,-4 5 3 16,-1 4 19-16,-4 9 8 16,-1 11 6-16,-3 10 2 0,3 14-17 0,7 18-5 31,4 3-4-31,5 22-8 15,-1 1 0-15,-1 5-5 16,-4 0-3-16,-4-18-1 0,0-3-1 16,-4-18-3-16,0-6-8 15,0-13-136-15,-1-6-255 16</inkml:trace>
  <inkml:trace contextRef="#ctx0" brushRef="#br1" timeOffset="74489.6053">10033 13847 1198 0,'10'-7'473'0,"16"-7"-316"15,13 2-75-15,9 0-53 16,2 2-13-16,-7 7-113 16,-3 3-129-16</inkml:trace>
  <inkml:trace contextRef="#ctx0" brushRef="#br1" timeOffset="74853.1548">10691 13565 704 0,'-20'-13'388'0,"-22"-11"-77"0,-6 3-76 15,2 12-98-15,6 6-41 16,15 7-61-16,3 2-28 15,16 8-28-15,6-1-3 16,11 5 6-16,8 2 8 16,4-6 9-16,2 0 2 15,-4-4 2-15,-6-1 1 16,-9-6 4-16,-6-1-4 16,-15-2-2-16,-5 0 1 0,-9 1-3 15,1 2 1-15,4 5 9 16,5-1 15-16,9 4 24 15,4 5 19-15,9 3 26 16,6 0-3-16,11 2-3 16,4-4-13-16,10-4-25 15,5-4-13-15,6-9-5 16,2-4-60-16</inkml:trace>
  <inkml:trace contextRef="#ctx0" brushRef="#br1" timeOffset="75376.4337">11286 13549 753 0,'10'-2'345'0,"17"-5"-142"0,15 7-70 16,16 0-51-16,8-3-21 15,4-3-29 1,-8-4-8-16,-17-3-8 15,-11 6-2-15,-32 1-7 16,-2 6-5-16,-21 14-6 16,-10 5 0-16,-6 11 13 15,-2 4 4-15,10 4 7 16,11 0-2-16,18 2-10 16,11-6-4-16,25-8-4 0,3-9-49 15,15-17-269 1</inkml:trace>
  <inkml:trace contextRef="#ctx0" brushRef="#br1" timeOffset="75618.1583">12156 13644 814 0,'-26'12'417'16,"-39"14"-116"-16,-9 3-128 16,-1-2-93-16,6-9-26 0,20-15-22 0,13-5-8 15,15-16-16-15,10-2-8 16,8-1-14-1,3-3-5-15,8 7-1 16,5 4 5-16,10 7 27 16,2 8 18-16,12 11 26 15,4 7 12-15,4 9-1 16,2 0-11-16,-6-3 4 16,0-5-70-16</inkml:trace>
  <inkml:trace contextRef="#ctx0" brushRef="#br1" timeOffset="76122.1705">12789 13462 685 0,'5'-11'351'15,"9"-4"-119"-15,-5 17-15 16,-1 35-51 0,0 18-32-16,-3 30-24 15,3 18-29-15,-3 10-30 16,0-2-12-16,-4-13-21 16,-2-17 0-16,0-26-101 0,-1-15-81 15</inkml:trace>
  <inkml:trace contextRef="#ctx0" brushRef="#br1" timeOffset="76473.8602">12823 13765 933 0,'18'-1'343'16,"27"2"-275"-16,7 5-31 15,7-1-24-15,1-2-5 16,-3-8-30-16,-4-5-30 15,-9-5-19-15,-6-4 0 16,-11-5 35-16,-5 0 37 16,-13 0 69-16,-6 0 27 15,-9 5 50-15,-5 0 13 0,-11 3-26 16,-5 3-20-16,2 7-50 16,-1 2-22-16,5 9-29 15,6 8-11-15,4 2-14 16,5 6-1-16,10 0 2 15,10-2 4-15,7-5 10 16,3-4 3-16,5-10 6 16,-3-1 2-16,3-7-1 15,-2-2 2-15,-12-1-61 16,-5-1-76-16</inkml:trace>
  <inkml:trace contextRef="#ctx0" brushRef="#br1" timeOffset="76683.8682">13332 13542 557 0,'7'0'370'16,"2"3"20"-16,10 14-193 15,-1 4-25-15,3 9-39 0,2 4-17 16,2-1-38-16,1-2-19 16,0-9-27-16,1-11-4 15,-4-14 3-15,1-10 5 16,-4-14 1-16,0-1-4 15,-6-5-14-15,-2-1-9 0,-2 6-113 16,-10 0-92 0</inkml:trace>
  <inkml:trace contextRef="#ctx0" brushRef="#br1" timeOffset="76983.6894">14043 13530 706 0,'-2'10'421'0,"-6"3"-72"16,-9 8-125-16,-10 1-44 16,-8-1-75-1,-4 2-29-15,0-5-37 16,4-2-13-16,2-9-11 0,2-6-1 16,7-9-2-16,4-3-5 15,12-7-9-15,7 1-7 16,8-1-9-16,6-3-1 15,7 7 8-15,7 5 10 16,6 12 17-16,2 10 9 16,-2 10 6-16,1 5-4 15,-5 0-11-15,-1 2-6 16,0-2-112-16,0-3-110 16</inkml:trace>
  <inkml:trace contextRef="#ctx0" brushRef="#br1" timeOffset="77311.8698">14325 13557 758 0,'-9'-8'390'0,"-13"-6"-94"16,-4 1-83-16,2 12-78 16,2 3-42-16,9 11-69 15,5 4-18-15,8 7-11 16,4 3 0-16,12 2 6 15,4-1 2-15,7-2 2 16,4-7 1-16,2-7 3 16,-3-4 2-16,-7-13 8 15,-6-4 6-15,-14-9 7 16,-4-6 1-16,-17-9 8 16,-10-2 4-16,-13-15 9 15,-2-11 7-15,1-21-7 16,9-8-15-16,18 6-26 15,13 11-14-15,13 29-22 0,8 13-16 16,8 23-97-16,-1 8-83 16</inkml:trace>
  <inkml:trace contextRef="#ctx0" brushRef="#br1" timeOffset="77493.0016">14498 13502 904 0,'0'13'411'0,"2"10"-172"16,4 6-25-16,6 2-73 15,3-3-32-15,0 1-67 16,2-4-9-16,-17-12-147 16,11 6-114-16</inkml:trace>
  <inkml:trace contextRef="#ctx0" brushRef="#br1" timeOffset="77942.5437">15036 13613 1022 0,'-6'4'427'15,"-12"5"-225"-15,-5-1-65 16,-8 1-51-16,-2 1-16 15,2-4-36-15,0 0-14 16,5-6-9-16,3-6-3 16,3-5-11-16,4-4-8 0,10-3-21 15,3-1-6 1,12 3 1-16,8 2 3 0,8 10 15 16,1 10 12-16,3 8 16 15,1 7 13 1,0 8 12-16,1-4-2 0,2 7-7 15,-1-5-7-15,-4-12-9 16,-1-5 2-16,-8-15 4 16,-1-5 4-16,-6-7 3 15,0-5-1-15,-5-2-6 16,-2-2-3-16,0 6-6 16,1 3-5-16,2 10 3 15,0 4 3-15,-2 8 10 16,1 4 5-16,-4 6-4 15,1 6-3-15,-1 4-10 16,-1 1-10-16,4 0-158 0,0-5-216 16</inkml:trace>
  <inkml:trace contextRef="#ctx0" brushRef="#br1" timeOffset="78063.3536">15116 13327 1189 0,'-3'-2'435'0,"3"-4"-369"16,3 8-55 0</inkml:trace>
  <inkml:trace contextRef="#ctx0" brushRef="#br1" timeOffset="78365.5387">15840 13583 1049 0,'-15'5'464'0,"-19"6"-228"15,-8 2-59-15,1 1-97 16,7 1-22-16,11-5-35 16,5-3-10-16,2-8-8 15,2-7-3-15,0-6-5 16,3-3-2-16,5-3-5 15,4 3-2-15,4 1-5 16,7 5-1-16,5 4 13 16,2 7 10-16,4 14 27 15,1 5 15-15,6 8 17 0,6 1 3 16,7 2-13-16,1-5-14 0,-4-3-73 16</inkml:trace>
  <inkml:trace contextRef="#ctx1" brushRef="#br1" timeOffset="70650.0997">23360 18318 0,'0'0'0</inkml:trace>
  <inkml:trace contextRef="#ctx0" brushRef="#br1" timeOffset="79110.0104">16912 13552 631 0,'-12'-3'318'0,"-17"-3"-82"16,-6 6-42-16,-5 2-56 15,7 7-21-15,11 11-55 16,9-1-28-16,22 13-19 16,11-1-1-16,23-2 11 15,11-2 6-15,6-12 9 16,-2-6 3-16,-20-11 8 0,-9-8 14 16,-23-13 2-1,-12-7-3-15,-15-9-12 16,-10-5-17-16,-13-13-15 0,0-6-4 0,-2-19-2 15,2-10-3-15,16 1-10 32,11 4-5-32,22 18-11 0,11 13-2 15,12 15-41-15,5 11-44 16,4 27-130-16,-1 12-173 16</inkml:trace>
  <inkml:trace contextRef="#ctx0" brushRef="#br1" timeOffset="79289.951">17095 13452 501 0,'4'17'329'16,"-3"8"-26"-16,9 11-74 16,-1 0-37-16,-2-3-73 15,5 4-32-15,-7-3-57 16,2-3-10-16,0-7-85 15,-1-5-71-15</inkml:trace>
  <inkml:trace contextRef="#ctx0" brushRef="#br1" timeOffset="79587.6796">17600 13572 572 0,'0'9'385'31,"0"7"0"-31,-3 2-157 16,-8 1-40-16,-4-2-66 16,-2 0-26-16,-5-4-47 0,1-1-14 15,-6-12-15-15,-5-3-3 16,1-8-9-16,4-4-8 16,8-2-13-16,10-4-6 15,10 2-11-15,10 3 2 0,9 5 5 16,8 7 4-1,4 10 13-15,-1 3 6 16,-2 13 6-16,-2 2 2 0,-3 3-3 0,-1-2 0 31,-2-1-114-31,2-3-139 0</inkml:trace>
  <inkml:trace contextRef="#ctx0" brushRef="#br1" timeOffset="79803.518">17701 13570 744 0,'4'-4'407'0,"4"-5"-84"16,2 7-87-16,7 13-91 15,1 7-36-15,5 10-35 16,1-2-17-16,-1-3-18 16,0-1-7-16,-3-9-11 0,-3-3 13 15,1-13 18 1,-1-7 4-16,-1-9 2 15,-1-4-18-15,-2 2-26 16,-4-3-19-16,-6 3-124 0,-2 8-94 16</inkml:trace>
  <inkml:trace contextRef="#ctx0" brushRef="#br1" timeOffset="80068.2264">18100 13567 829 0,'-4'-4'427'0,"-1"2"-146"16,-2 6-58-16,-4 6-98 15,6 7-30-15,-1 4-14 16,2 1-17-16,8 2-13 16,2-1-2-16,15-2-4 15,3-4-2-15,5-5 3 16,0-6-1-16,-5-8-7 15,-1-3-3-15,-6-6-14 16,-2 1-7-16,-7-3-106 16,-4-1-73-16</inkml:trace>
  <inkml:trace contextRef="#ctx0" brushRef="#br1" timeOffset="80201.9564">18168 13295 1087 0,'-3'-5'542'15,"-5"-3"-202"-15,3 7-103 16,4 7-147-16,1 6-46 0,7 10-71 16,2 4-82-16</inkml:trace>
  <inkml:trace contextRef="#ctx0" brushRef="#br1" timeOffset="80671.6447">18694 13552 804 0,'-15'-14'415'16,"-16"-7"-125"-16,-5 5-77 0,6 13-108 15,1 5-36 1,8 14-50-16,6 7-9 16,5 6-10-16,9 5-3 0,12 1 4 0,4-2 2 31,10-7 5-31,6-4 4 0,7-13 7 16,1-5 6-16,-10-9 12 15,-8-5 3-15,-21-5-2 16,-11 1-9-16,-19 2-19 15,-5 5-19-15,-3 4-140 16,3 2-111-16</inkml:trace>
  <inkml:trace contextRef="#ctx0" brushRef="#br1" timeOffset="80891.2677">18724 13467 644 0,'7'-8'393'0,"13"-4"-17"16,-1 12-142-16,4 23-89 16,7 12-34-16,3 19-25 15,1 6-13-15,-4 11-20 16,-5 8-10-16,-15 5-27 0,-8-3-7 16,-4-12-42-16,-3-7-33 15,3-24-30-15,3-5-102 16</inkml:trace>
  <inkml:trace contextRef="#ctx0" brushRef="#br1" timeOffset="81040.979">18940 13792 769 0,'3'-13'410'0,"5"-15"-74"16,6 4-119-16,6 7-90 15,3 3-38-15,4 5-55 16,2 1-20-16,5 3-77 15,-2 2-79-15</inkml:trace>
  <inkml:trace contextRef="#ctx0" brushRef="#br1" timeOffset="81293.7007">19533 13622 880 0,'-9'4'416'0,"-7"3"-163"0,-6 1-40 16,-9 6-61-1,-6-3-37-15,-6-2-50 0,-3-5-20 16,1-7-24-16,8-3-4 16,9-7-7-16,7-2-3 15,12-4-7 1,3 1-6-16,11 1-9 0,6 3-1 16,12 7 11-16,7 7 9 15,9 11 14-15,5 9 3 16,-4 9-7-16,1 0-4 0,-9-2-53 15,-4 0-150 1</inkml:trace>
  <inkml:trace contextRef="#ctx0" brushRef="#br1" timeOffset="81683.7773">19591 13517 712 0,'3'0'340'16,"9"-4"-109"-1,3-2-56-15,18 3-40 16,5-4-10-16,11 2-36 15,2 2-21-15,-2-1-36 16,-8-1-14-16,-15 4-5 0,-6 1-34 16,-20-2-66-16,-4 2-31 15,-12-3-31-15,-6 3 31 16,1 2 58-16,-3 5 30 16,3 7 32-16,2 1 29 15,4 5 49-15,3 2 15 16,7-1 7-16,7 4-25 15,9-2-43-15,9-2-13 0,5-1-92 16,3-4-83 0</inkml:trace>
  <inkml:trace contextRef="#ctx0" brushRef="#br1" timeOffset="81969.1664">20257 13615 1032 0,'-9'6'395'0,"-12"9"-289"16,-5 1-3-16,-10 0-44 16,-4-1-11-16,-2-7-23 15,3-4-11-15,7-6-10 16,5-3-4-16,11-8-13 16,6 1-3-16,5-6-5 15,5 1-1-15,8 3 5 16,5 3 10-16,8 6 26 15,4 6 16-15,3 10 25 0,-2 1 5 16,2 9-1 0,0-3-8-16,-1 3-21 0,2 1-10 15,0-3-68-15,0-3-104 0</inkml:trace>
  <inkml:trace contextRef="#ctx0" brushRef="#br1" timeOffset="82183.1321">20540 13806 1188 0,'-2'-2'573'0,"2"4"-191"16,-4-1-132-16,3-1-88 15,1 0-21-15,0 0-39 16,0 0-22-16,0 0-35 15,0 0-14-15,0-1-12 16,0-1-45-16,0 1-287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8:51:15.0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09-24T08:51:20.785"/>
    </inkml:context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17478 6498 267 0,'-2'-4'183'15,"-1"4"-2"-15,3-3-52 16,0 3-14-16,0 0-18 15,0 0-7-15,0 0-15 16,0 0-7-16,0 0-11 16,4 0-3-16,-2 0-8 0,5 0-3 15,1 1-6-15,-1 0-3 16,31 5-9-16,-29-1-2 16,-1 0-1-16,1-1 0 15,2 2 0-15,-2-1-1 0,3 1-5 16,-1 4-2-16,-1-2-2 15,1-1 0-15,0 2 0 16,-1 1 1-16,1 0 3 16,3 2 0-16,-1-1 1 15,0 2 0-15,1 3-1 16,-1-1-2-16,1 3-1 16,1-2-2-16,0 1-2 15,0-5-1-15,0-1-2 16,1-3 0-16,0-1-1 15,0 2-1-15,1 4 0 0,1 3 0 32,-2 2 0-32,4-1 0 0,3 1 2 0,-3-3 1 15,-1-3 1-15,-3 2 2 16,-2-1 0 0,0 0-1-16,-2-3 0 0,0-1-1 15,-1-1-2-15,-1-1 0 0,5 4-1 31,-3 1-1-31,0 4-1 16,2 4-1-16,-3 1 0 0,2 2 1 0,-2 0-1 16,2 2 1-1,-3 5 0-15,1-1 1 0,-1 0 0 16,-1-1 2-16,-1-7 0 16,2 2 0-16,-2 1 1 31,1 0-1-31,1 1 0 0,0-2-1 0,0 1-2 31,0-3 1-31,1 0-2 16,2-2-1-16,0 0 1 0,0 3-1 15,-2 0 0-15,-3 3 2 16,1 6 0-16,-5-3 0 16,2 5 1-16,0 1 0 15,-4-8 0-15,3 4 0 16,-3-6-1-16,1-2 0 15,1 1-2-15,-1 0 0 0,4 1 1 16,-2 3-1-16,1-3 0 16,-4 2 1-16,0-2-1 15,2 0 1-15,-1 0 0 16,3-3-1-16,-3 0 0 16,1-5 1-16,-2-1 0 15,-1 1-1-15,4-3 1 16,-5 1 0-16,1-3-1 15,0 1 1-15,-1-6 0 16,1-2-1-16,-1-2 0 16,0-2 0-16,0 0 0 15,0 0 0-15,0 0-4 0,0 0-13 16,0 0-26 0,0 0-13-16,0 0-13 15,1 11 0-15,-2-3-31 16,-3 30-40-16</inkml:trace>
  <inkml:trace contextRef="#ctx0" brushRef="#br0" timeOffset="854.5835">17560 6425 408 0,'-5'-1'271'0,"0"-3"-19"0,0 5-92 31,1 5-34-31,3 8-49 16,-4 5-12-16,3 8-8 16,3 1 0-16,-1 10-4 15,3 3-6-15,0 6-13 16,-5-5-5-16,1-10-11 16,1-7-4-16,0-13-2 15,-3-1-1-15,3-8 4 16,-1-3 0-16,0-6-3 15,1 5-2-15,0-6-5 16,1-24-2-16,3-40 1 0,-7 27 0 16,4 1 2-16,2 5 2 15,0 7 5-15,5 5 5 16,-5 7 10-16,-1 4 5 16,0 9 3-16,-3-2-4 15,2 9-10-15,6-1-7 16,4 0-6-16,6 6-1 15,6-3-2-15,3 1 0 0,10 5-2 16,3 2 1-16,9-1 2 16,-3 1 0-16,-6-7 3 15,-4 3 1-15,-13-5 2 16,-4-2 2-16,-11-1 6 16,-7-6-50-16,-13-2-344 15</inkml:trace>
  <inkml:trace contextRef="#ctx0" brushRef="#br0" timeOffset="1687.0639">18977 7392 602 0,'-3'-2'282'15,"-4"-7"-102"-15,-2 2-24 0,-1-1-27 16,-4 3-9-16,-3 5-19 16,-5 0-11-16,-5 6-24 15,3 0-15-15,-3 6-28 16,4 2-8-16,1 3-12 15,3 4-3-15,6 1-4 16,5 5-4-16,10 5-3 16,8 0-2-16,13 0-1 0,7 0 0 15,10-14 5-15,3-6 4 16,-4-12 7-16,-3-7 6 16,-17-8 8-16,-6 0 4 15,-13-4 49 1,-12 2 17-16,-12 3 10 0,-10 5-2 15,-8 3-49 1,2 1-20-16,7 7-25 16,10-2-26-16,12 0-117 0,6 3-91 15</inkml:trace>
  <inkml:trace contextRef="#ctx0" brushRef="#br0" timeOffset="2149.0917">19259 7412 507 0,'-1'-8'269'0,"-3"-7"-49"15,0 6-17 1,-5 4-25 0,-3 1-8-16,-6 4-28 0,-3 0-18 0,-3 4-42 15,2 3-21-15,0 5-33 16,1 3-12-16,6 3-12 16,2 4-4-16,8-4-8 15,1 6-4-15,8 1-7 31,8 1 0-31,11 2 4 16,6-4 4-16,8-10 7 16,1-8 3-16,2-18 4 0,-3-9 2 15,-6-5 6-15,-6-7 5 16,-18 3 25-16,-7-2 15 16,-20 1 12-16,-8 7 1 15,-9 5-26-15,-3 7-17 16,2 11-32-16,2 1-42 15,10 5-150-15,6 5-178 16</inkml:trace>
  <inkml:trace contextRef="#ctx0" brushRef="#br0" timeOffset="2483.1654">19445 7204 648 0,'-10'-5'365'0,"-3"-5"-67"16,-1 9-139-16,1 1-40 16,5 8-71-16,0 5-26 15,8 1-28 1,1 3-3-16,7 0-1 0,4 2 0 0,4-3 3 15,3-5 3-15,3-8 7 16,1-6 9-16,-7-12 28 16,-4-4 11-16,-9-4 31 15,-3-3 3-15,-8 2-19 16,-7 2-10-16,-5 6-63 16,-7 5-60-16,-5 13-246 15</inkml:trace>
  <inkml:trace contextRef="#ctx0" brushRef="#br0" timeOffset="4435.0856">17503 8173 230 0,'-1'-3'165'0,"-2"0"25"0,4 1-33 0,-1 2-42 15,0 0-20-15,0 0-32 16,0 0-8-1,0 0-7-15,-1 0 3 0,1 0 12 16,0 0 2-16,0 0-4 16,0 5-5-16,0 7-14 15,-4 27-5 1,1-25-9-16,0 2-1 16,-5 6-4-16,3 3-1 0,-9-2-3 0,1 2-1 15,-3-3-5 1,0-4-1-16,0 7-4 15,-2 1-1-15,0 1-2 16,-2 3 1-16,-2-2-1 16,0 2 1-16,-2 6 1 0,0-2 0 0,0 0 1 31,0-3-2-31,1-12 0 16,5 5 0-16,4-6 6 15,-1-3 3-15,5 5 5 16,1-8 3-16,1-1-1 15,4-3-1-15,3-6-3 0,-1-2-4 16,1 0-4-16,0-1-3 0,-1 0-6 16,1 0-1-1,1-1-5 1,0 1 0-16,1-11 3 16,7-36 1-16,-4 30 1 0,2 1 0 15,-3-2 2-15,3 4 0 16,-3 0 1-16,-3-2 0 15,-1-2-1-15,-1 3 0 16,2 0-2-16,1 1 1 16,-1 4-1-16,5 1 0 0,-4 1 0 15,2 2 0-15,2 0-1 16,-5-1 0-16,0 6 1 16,1-2-1-16,-1 4 2 15,0 0 3-15,0 0 1 16,-1 0 0-16,0 24-1 15,1 33-2-15,3-21-2 16,-2-2 1-16,3 1-1 16,-1-6 0-16,3-5 0 15,4-2-1-15,-2-6-1 16,-1-1 1-16,3-6 1 0,-5-3 0 16,5-4 6-16,3-2 7 15,5-2 13 1,5-5 6-16,7-5 2 15,4-5-5-15,7-5-9 0,1 1-6 16,-5-1-8 0,-4 1-15-16,-17 8-228 0</inkml:trace>
  <inkml:trace contextRef="#ctx1" brushRef="#br0">10914 19044 0</inkml:trace>
  <inkml:trace contextRef="#ctx0" brushRef="#br1" timeOffset="16983.5373">9095 16528 888 0,'18'-21'301'15,"18"-24"-284"-15,3 4-14 16,-11 18-5-16,-6 6-5 0,-14 19-4 15,-10 9 0-15,-9 14 15 16,-10 2 22-16,-5-1 27 16,7 1 6-16,4-12-9 15,10-10-11-15,16-11-14 16,9-13-3-16,16-11 6 16,2-2 3-16,-2 0 10 15,-6 4 5-15,-13 16-2 16,-10 12 4-16,-10 22-7 15,-12 13-3-15,-18 10-3 16,-4 0-13-16,-8-1-9 16,2-12-2-16,13-13 0 15,7-9-4-15,24-23-8 16,14-10-3-16,18-24-6 16,10-9 3-16,-3-4 7 0,-3 2 2 15,-18 24 10-15,-9 12 3 16,-24 27 1-16,-18 17-1 15,-32 26-6 1,-12 10-2-16,-7 2 0 16,6-5 1-16,29-24 4 0,14-15 4 15,31-24-8-15,18-17-4 0,23-30-7 16,12-9-6-16,21-8 5 31,-1 1 3-31,-6 24 2 0,-11 14 0 0,-30 27 2 31,-15 10 8-31,-29 23 12 0,-14 11 4 16,-12 15-2-16,-5 2-6 16,5-3-12-16,12-13-1 0,19-19-4 15,17-18 1-15,36-34 0 16,20-14-1-16,21-26 1 16,3 3-1-16,-17 14 1 15,-16 15 0-15,-30 33 4 0,-17 14 4 16,-25 27 6 15,13-17 2-31,-1 2-2 0,-50 59-6 0,-15 8-6 16,-2-11 0-16,38-52 5 0,9-12 9 15,29-26-5-15,16-10-3 0,28-31-7 16,10-1-4 0,2-1 4-1,-7 10 1-15,-21 28-3 0,-14 13 3 16,-23 29 1-16,-15 15 1 0,-24 16 4 15,-4 8-4 1,-4-7-3 0,9-9 0-16,20-19 0 15,12-17 0-15,26-24-4 16,13-13 0-16,22-21-1 16,9-7 1-16,1 4 3 15,-4 9 1-15,-19 23-4 16,-16 13 2-16,-25 27 5 0,-16 12 0 15,-23 19 4-15,-9 3-3 16,-2-3-4-16,7-5 0 16,15-24 1-16,11-10-1 15,28-24-4-15,17-18-3 0,29-27-2 16,19-9-1-16,12-5 29 16,5 4-88-16</inkml:trace>
  <inkml:trace contextRef="#ctx0" brushRef="#br0" timeOffset="21798.5245">1823 14653 448 0,'-9'-7'278'0,"-12"-1"-35"15,-2 7-69-15,-5 5-27 16,-1 19-60 0,2 6-32-16,7 16-39 0,9 6-12 15,11 4-9-15,8 3-3 16,14-4 1-16,6-7 3 15,19-14 5-15,4-16 5 16,15-23 7-16,2-11 5 16,-14-19 12-16,-7-5 36 0,-28-11 38 15,-15-7 20-15,-18 1 19 16,-15 1-32-16,-19 12-40 16,-8 4-25-16,-3 11-37 15,5 5-9-15,16 8-86 16,14 4-53-16,12 14-243 0</inkml:trace>
  <inkml:trace contextRef="#ctx0" brushRef="#br0" timeOffset="22151.5566">2246 14826 791 0,'1'0'379'16,"-1"-1"-140"-16,0 2-51 0,-1-1-68 15,0 0-21-15,0 5-33 16,-4 18-6-16,2 34-14 16,9-28-10-16,10 0-17 15,0-5-5-15,13-11-4 16,6-4-2-16,3-18-57 15,3-6-115-15</inkml:trace>
  <inkml:trace contextRef="#ctx0" brushRef="#br0" timeOffset="22750.5736">3151 14839 637 0,'2'-2'291'16,"6"4"-130"0,6 10-42-16,11 22-54 15,2 9-10-15,3 20-12 16,-4 7-3-16,-11 13-4 16,-10 6-9-16,-13-3-7 15,-7-5 1-15,-9-20-5 16,2-14 2-16,-2-21 1 0,3-14-4 15,3-22-23-15,2-15-10 0,9-20-13 16,7-13 2 0,13-16 20-16,8-3 7 15,12 1 2 1,2 2 3-16,6 18 2 0,0 7 1 16,-5 12-1-16,1 11-1 15,-12 9-88-15,-8 5-158 0</inkml:trace>
  <inkml:trace contextRef="#ctx0" brushRef="#br0" timeOffset="23207.365">3574 14875 565 0,'-4'3'280'0,"-6"3"-78"31,2 4-55-31,5 6-45 15,-1 4-14-15,0 6-32 16,4 1-12-16,6 0-18 16,0-1-9-16,8-8-6 15,-1-4 1-15,0-11 3 16,3-5 2-16,0-11 2 16,1-2-1-16,1-9-3 15,-2 0-3-15,-2-1-3 16,-4-2-2-16,-3 6-2 15,-5 5-1-15,-2 6-1 0,-1 8-3 16,-2 10-2-16,0 6-2 16,3 11-1-16,3-1 1 15,9 0 1-15,1-1 1 16,6-8 1-16,5-2 2 16,1-12 10-16,6-4 6 15,6-11 12-15,-5-1 9 16,-5-8 6-16,-10-1-4 0,-12-3-6 15,0 2-11-15,-8 4-10 16,-3 5-33-16,-5 5-113 16,-7 2-86-16</inkml:trace>
  <inkml:trace contextRef="#ctx0" brushRef="#br0" timeOffset="23404.4075">3964 14857 445 0,'6'0'297'0,"5"7"33"15,0 4-103-15,-3 10-63 16,1 3-19-16,1 4-40 16,1 1-18-16,-1 0-40 0,2-2-15 15,-2-8-17-15,1-2-4 16,4-15 7-16,-2-4 1 16,6-13 3-16,-3-1-1 15,0-9-8-15,-1-5-4 16,-1 3-3-16,-2-3-3 15,-1 9-121-15,-2 6-85 0</inkml:trace>
  <inkml:trace contextRef="#ctx0" brushRef="#br0" timeOffset="23587.2276">4336 14849 754 0,'0'0'367'0,"0"6"-113"15,0 5-62-15,0 10-64 0,0 6-16 16,3 1-43-16,-2 3-19 16,1 2-29-1,-2-6-7-15,1-2-24 16,0-3-59-16</inkml:trace>
  <inkml:trace contextRef="#ctx0" brushRef="#br0" timeOffset="23740.9539">4393 14718 901 0,'-7'-9'431'0,"-7"-7"-176"32,4 6-97-32,3 6-109 0,3 4-30 15,4 7-192-15</inkml:trace>
  <inkml:trace contextRef="#ctx0" brushRef="#br0" timeOffset="24319.2194">4812 14795 576 0,'-11'-5'324'0,"-18"-4"-54"16,-2 3-84-16,-1 4-89 16,-1 2-36-16,10 4-45 15,5 6-12-15,11 5-9 16,5-3-3-16,9 3 0 15,6-2 2-15,6-4-4 16,3-3-8-16,-4-4-18 16,-1-2-4-16,-6 0 9 15,-5 0 10-15,-11 1 21 16,-3 6 4-16,-7 5-1 16,-3 2 9-16,4 8 16 15,-1-2 1-15,9 1 1 0,6 1-11 16,6-7-17-16,5-6 0 15,4-6 0-15,2-5 1 16,5-6 2-16,3-1 0 16,1-5-1-16,1-1 0 0,4-2-1 15,2 4 1-15,1 9 10 16,0-1 9-16,0 14 24 16,-7 1 14-16,-2 7 8 15,-10 0-1-15,-11 2 10 16,-3 1 1-16,-10-5 1 15,-5 0-3 1,-8-5-29-16,-4-5-15 0,-5-6-67 16,2-3-99-16</inkml:trace>
  <inkml:trace contextRef="#ctx0" brushRef="#br0" timeOffset="25116.8893">6083 14768 615 0,'-8'-2'323'15,"-9"-4"-85"-15,-5 2-79 0,1 1-16 16,-3 4-44-16,4 4-27 16,4 3-47-1,2 1-17-15,11 6-19 0,0 6-3 16,15 3 2 0,1 2 1-16,7-4 8 15,6-4 3-15,-2-5 1 16,-2-5 2-16,-4-4 0 15,-4-3 2-15,-13-1-2 0,-2-1-3 0,-13-1 0 32,-5-3-1-32,-4 3 0 15,-1 2 1-15,3 2-1 16,3 5-2-16,10 5-5 16,0 2-1-16,8 2 0 15,5 0 2-15,4 0 4 0,6-2 3 16,6-5 1-16,3-2 2 15,5-7 1-15,1-3 2 16,1-9 0-16,-3-1 1 16,-2-6 0-16,-3-3 0 15,-4-2-1-15,-4-2-1 16,-6 6 1-16,-3 0 0 0,-5 8 10 16,-1 6 12-16,-1 7 7 15,-2 3-1-15,1 11-9 16,2 5-14-16,3 4-7 15,3 3-2-15,3 0-1 16,1 0-37-16,0-5-133 16,0-4-141-16</inkml:trace>
  <inkml:trace contextRef="#ctx0" brushRef="#br0" timeOffset="25225.5184">6203 14633 1107 0,'-6'-8'491'0,"-3"-4"-246"15,1 5-140-15,3 2-39 16,5 5-52-16,2 2-12 0,-2-2-160 16,0 0-190-1</inkml:trace>
  <inkml:trace contextRef="#ctx0" brushRef="#br0" timeOffset="25447.08">6395 14791 554 0,'6'12'325'0,"4"11"-5"16,2 5-118-16,3-2-59 16,-2 2-30-16,-2-5-46 15,3-4-19-15,-4-7 5 16,1-6 5-16,0-7 4 15,-4-6 1-15,1-6-23 16,-2-4-10-16,0-2-11 16,2 4-4-16,-2-2-8 0,1 2-6 15,1 2-73 1,-3-2-84-16</inkml:trace>
  <inkml:trace contextRef="#ctx0" brushRef="#br0" timeOffset="26012.8807">6930 14768 414 0,'1'8'216'16,"1"8"-15"-16,-1 8 8 0,-9 5 5 15,-2 0-8 1,-7 5-49-16,-8-2-33 0,-6-5-55 15,-3-3-19-15,7-6-33 0,2-7-4 32,10-13-7-32,6-6-4 0,2-11-6 0,4-2-5 15,6-6-4 1,6 2 1-16,8-1 6 16,1 3 0-1,4 11 3-15,1 7 1 0,0 11 4 16,-1 9 10-16,-4 6 15 15,1 1 2-15,-2 0 2 16,0-3-7-16,2-5-11 0,3 0-2 16,3-9-2-1,0-7 0-15,-3-8 2 16,-1-6 0-16,-5-9 0 16,0-3-1-16,1-3-4 15,-5-3-1-15,-3 9-2 16,-5 1 0-16,-1 13-3 15,-1 8 0-15,-4 12 4 16,4 7 4-16,-1 11 9 0,2 3 4 16,7 4 2-16,2 1-3 15,1-7-5-15,-1-5-4 16,-1-8-4-16,-2-7 0 16,-4-6-134-16</inkml:trace>
  <inkml:trace contextRef="#ctx0" brushRef="#br0" timeOffset="27175.4183">8361 14534 534 0,'-12'-7'309'15,"-1"-1"-57"-15,-12 1-84 16,-5 4-17-16,-8 9-54 16,-1 6-26-16,0 13-43 15,4 8-20-15,13 17-17 16,5 6-6-16,16 12 2 15,6-2 4-15,15-10 7 16,12-5 1-16,12-22 1 16,6-11 3-16,0-18 6 0,-5-6 5 15,-13-12 13-15,-16-3 17 16,-13-8 34-16,-9-2 6 16,-26 4-3-16,-3 1-17 15,-20 10-38-15,-1 3-12 16,10 10-15-16,9 0-10 0,24 3-146 15,11 0-131 1</inkml:trace>
  <inkml:trace contextRef="#ctx0" brushRef="#br0" timeOffset="27574.612">8751 14626 607 0,'-14'-6'315'0,"-14"-7"-123"15,-3 2-2-15,-2 6-118 16,5 4-23-16,3 6-29 16,0 6-11-16,8 12-13 15,2 7-5-15,6 9-2 0,6 7 0 16,9 7 3-16,6 0 1 0,7-4 1 15,8-8 0-15,12-16 8 16,5-12 8-16,7-19 33 16,-3-10 21-16,-9-16 41 15,-8-7 24 1,-16-7 12-16,-9-2-4 16,-12 1-28-16,-12 3-27 0,-14 7-41 15,-5 10-19-15,-9 13-21 16,3 8-7-16,5 12-121 15,8 4-82 1</inkml:trace>
  <inkml:trace contextRef="#ctx0" brushRef="#br0" timeOffset="27979.8088">8955 14490 573 0,'-8'-3'242'0,"-9"-1"-132"15,5 7-67-15,5 5-40 16,5 5-4-1,4 5-3-15,2-1 0 0,6-1 2 32,2 1 2-32,7-6 18 15,5-1 16-15,3-6 38 0,-4-6 26 16,-4-8 42-16,-7-3 16 16,-13-5 18-16,-7 3-9 15,-20-3-34-15,-6 2-25 0,-6 3-56 16,2 5-18-1,10 0-23-15,6 6-43 16,14 0-196-16</inkml:trace>
  <inkml:trace contextRef="#ctx0" brushRef="#br0" timeOffset="28638.7733">9769 14754 895 0,'3'7'345'16,"3"7"-214"-16,4 23-108 0,3 14-4 16,5 18 8-1,-4 4 2-15,-2 8 2 0,-11 2 0 16,-12-2-7-16,0 0-6 0,-13-22-22 31,2-12-13-31,-4-25-18 0,-1-13 2 16,3-23-16-1,-1-12 0-15,12-24 11 0,4-11-2 16,18-13 44-16,6-3 31 16,14 6 38-16,7 0 24 15,7 12 21-15,0 10-3 16,-4 15-13-16,-4 12-21 16,-7 13-35-16,1 3-17 15,-4 5-76-15,0 0-98 0</inkml:trace>
  <inkml:trace contextRef="#ctx0" brushRef="#br0" timeOffset="31113.8391">10139 14776 549 0,'-4'0'306'0,"-5"3"-60"0,-1 14-128 16,-1 9-29-16,2 15-33 15,2 0-11-15,7 0-9 16,6-8-8-16,9-8-13 16,6-12-2-16,3-11-3 15,3 0-3-15,-3-14-123 16,-5 5-140-16</inkml:trace>
  <inkml:trace contextRef="#ctx0" brushRef="#br0" timeOffset="31401.5692">10486 14827 723 0,'-1'12'352'15,"-4"12"-114"-15,-4 3-41 16,-7 2-55-16,-1 0-22 16,-7-12-44-1,0-3-15-15,1-10-25 16,-1-10-9-16,4-9-14 0,1-8-9 15,4-7-28-15,0-2-10 16,11-2-15-16,6 3-1 16,18 6 20-16,3 3 6 0,6 13 13 15,1 6 5 1,-1 11 2-16,2 12 2 16,-5 17 26-16,1 4 6 0,-6 7 7 15,-4-3-1-15,0-14-21 16,2-2 23-16,3-12-301 15</inkml:trace>
  <inkml:trace contextRef="#ctx0" brushRef="#br0" timeOffset="32075.559">11174 14789 808 0,'5'-3'307'0,"10"-3"-219"16,8 0-23-1,3 1-21-15,4 0-7 16,-1-5-16-16,-1 3-3 16,-8-1-4-16,-4 2-1 15,-11 0 3-15,-11 2-2 0,-6 5-4 16,-7 5-3 0,-7 8-4-16,5 0-1 15,-1 10 0-15,8 4-1 0,8 2-3 16,8 8-3-16,15-7 1 15,1-5 2-15,15-4 0 0,2-8-3 16,3-7-12-16,5-2-33 0,-4-9-1 16,-2-3 5-1,0-7 13 1,-6-2 33-16,-6-3 7 0,-4-3 6 16,-14-1 19-16,-6 0 17 0,-11 1 42 15,-6 2 14 1,-13 8 15-16,-6 3-6 15,-3 9-37 1,0 9-19-16,9 4-38 16,9 5-14-16,11 4-13 15,6 3-4-15,14-2 2 16,8 0 1-16,10-8 6 16,4-10 2-16,1-5 3 0,0-8 2 15,-7-7 4-15,-5-2 1 16,-13-3 3-16,-7 0-1 15,-7 4-20-15,-6 3-55 16</inkml:trace>
  <inkml:trace contextRef="#ctx0" brushRef="#br0" timeOffset="32675.5906">12555 14678 627 0,'0'-3'308'0,"-6"-2"-100"16,-4 4-38-16,-13 1-54 16,-4 7-20-16,-7 7-35 15,-2 4-11-15,8 9-26 16,9 2-15-16,19 8-16 16,12 4-3-16,18-2 5 15,8-4 4-15,10-12 6 0,1-10 2 16,-4-15 6-1,-6-6 1-15,-19-14 6 16,-7-2 1-16,-18-13-2 0,-6-3-4 16,-15-11-9-1,-6-1-2-15,-7-11-3 0,-2 0 0 16,14-8 0 0,6 0-1-16,20 11-5 15,8 1-4-15,14 21-7 16,3 7 0-16,9 18 4 0,3 12-63 15,3 15-199 1</inkml:trace>
  <inkml:trace contextRef="#ctx0" brushRef="#br0" timeOffset="32865.2705">12771 14675 702 0,'-3'-2'354'31,"-1"3"-101"-31,1 6-78 16,2 11-79-16,0 6-21 0,1 6-31 15,0 4-16-15,7 1-13 16,-2-2-5-16,3-9-39 16,6-7-66-16,4-12-343 0</inkml:trace>
  <inkml:trace contextRef="#ctx0" brushRef="#br0" timeOffset="33160.1506">13235 14723 638 0,'-1'7'312'0,"1"10"-92"16,-3 1-27-16,-5 6-62 15,-7-3-26-15,-11-3-54 16,-5-3-17-16,-9-9-13 15,3-4-3-15,1-8-11 0,3-6-13 16,13-7-17-16,4 1-4 16,11-2-5-16,8 2 8 15,9-1 11-15,6 2 2 16,7 10 11-16,5 5 8 16,3 11 9-16,4 5 2 15,-6 8-1-15,-5 6-3 16,-7 5-5-16,0 2 0 0,-6-4-13 15,1-7-69-15</inkml:trace>
  <inkml:trace contextRef="#ctx0" brushRef="#br0" timeOffset="33319.0963">13083 14483 1073 0,'-2'-1'447'16,"-2"-6"-252"-16,7 7-134 0,0 7-32 16,10-1-29-1,2 3-103-15</inkml:trace>
  <inkml:trace contextRef="#ctx0" brushRef="#br0" timeOffset="33762.0943">13348 14637 735 0,'1'6'328'16,"1"2"-142"-16,6 18-119 0,3 9-38 0,5 6 12 15,3 3 7-15,-2-9 5 16,1-8 7-16,3-14 19 15,0-12 6 1,5-15 3-16,0-8-5 0,-3-8-38 16,-3-2-12-16,-12 3-17 15,-5 4-7-15,-5 7-135 16,-2 6-160-16</inkml:trace>
  <inkml:trace contextRef="#ctx0" brushRef="#br0" timeOffset="33994.8798">13771 14668 566 0,'-4'2'287'0,"-7"10"-63"15,2 4-101-15,2 8-42 16,0 4-6-16,10 6-18 15,0 1-14-15,7-2-20 16,9-3 1-16,6-10 9 16,6-10 14-16,2-12 25 15,-2-7 12-15,-5-14 10 16,-4-5-6-16,-8-3-22 16,-4 0-16-16,-11-1-25 15,-6 3-33-15,-6 2-184 16</inkml:trace>
  <inkml:trace contextRef="#ctx0" brushRef="#br0" timeOffset="34446.7002">14279 14688 611 0,'-12'0'320'16,"-13"0"-74"-16,-2 5-145 0,4 8-31 16,5 5-38-1,8 7-11-15,8 3-11 16,3 4-2-16,10-1 2 0,3-1 1 0,10-7 1 16,3-5 1-1,0-10 3 1,-6-4 1-16,-10-10 8 15,-7-3 1-15,-12-5-1 16,-7-3-4-16,-13-2-13 0,-3-2-17 16,4 3-138-16,5 3-162 15</inkml:trace>
  <inkml:trace contextRef="#ctx0" brushRef="#br0" timeOffset="34664.5445">14385 14654 652 0,'5'-3'368'0,"2"-1"-52"16,-2 7-103-16,1 15-67 15,-1 8-26 1,-1 21-28-16,-1 7-12 16,-3 16-33-16,0 3-11 0,2-4-18 15,0-1-6-15,-1-6-6 16,2-3-18-16,0-12-105 0,-2-10-80 15</inkml:trace>
  <inkml:trace contextRef="#ctx0" brushRef="#br0" timeOffset="34873.636">14438 14964 905 0,'-1'-1'360'0,"2"-6"-242"0,1-2-51 16,10 1-48-16,1-5-11 15,12 5-10-15,3 1-11 16,7 4-143-16,0 2-136 16</inkml:trace>
  <inkml:trace contextRef="#ctx0" brushRef="#br0" timeOffset="35173.8475">14914 14827 544 0,'4'1'304'0,"3"4"-46"16,-7 4-75-16,-12 9-49 15,-6 3-29-15,-9 2-39 16,-4-2-17-16,-1-6-28 16,1-3-6-16,7-12-6 15,3-4-21-15,10-9-39 16,0-5-9-16,8-2-4 15,5 2 20-15,5-3 36 0,5 2 8 16,4 2 13 0,1 8 5-16,4 9 11 0,2 8 5 15,0 14 2-15,-1 5 2 16,-1 4 0-16,-1-4-3 16,-1-2-10-16,-1-1-4 15,-4-13-122 1</inkml:trace>
  <inkml:trace contextRef="#ctx0" brushRef="#br0" timeOffset="35699.1893">15682 14517 829 0,'-4'-4'390'0,"0"-4"-183"16,2 13-106-16,0 13-39 15,6 18-52-15,-1 11-9 0,0 15 2 16,6 7 1-1,-6 1 3-15,3-1 1 0,-2-16-67 16,0-12-73-16</inkml:trace>
  <inkml:trace contextRef="#ctx0" brushRef="#br0" timeOffset="35961.7588">15653 14525 626 0,'8'-25'295'0,"11"-21"-80"15,8 7-47-15,6 21-54 16,4 13-16-16,0 16-60 16,0 10-13-16,-12 5-6 0,-11 3-3 15,-15 2-2 1,-12-2-1-16,-8-4-4 16,1-3-8-16,10-7-19 0,10-5-5 15,13-3-1-15,14-1 4 0,14 3 17 16,9 8 2-16,-3 9 5 15,-3 6 4 1,-28 6 9-16,-16 4 6 16,-31 1 2-16,-17-2 0 0,-21-8-21 15,-2-8-24-15,9-23-102 16,11-8-70-16</inkml:trace>
  <inkml:trace contextRef="#ctx0" brushRef="#br0" timeOffset="36417.308">15621 14232 561 0,'-3'-1'287'16,"3"-1"-91"-16,7 2-64 15,-7-1-48-15,30-3-8 16,68-5 5-16,-29 2-14 16,13 5-25-16,-7 3-12 0,-20 9-17 15,-14 4-4 1,-25 1-1-1,-8 0 3-15,-7-5 3 0,-7 0 0 16,-4-10-17-16,3-3-8 16,-2-8-8-16,3-8-1 0,0-4 13 15,2-3 4-15,3 5 1 16,2 5 0 0,2 4 10-16,3 10 2 0,2 7 4 15,-1 3 2-15,-4 14-1 16,-3 1 2-16,-4 5 3 0,-8 1-1 0,5-3-7 31,-1-4-13-31</inkml:trace>
  <inkml:trace contextRef="#ctx0" brushRef="#br0" timeOffset="37373.4948">16764 14666 1064 0,'4'-2'422'0,"7"2"-294"16,3 5-45-16,9 16-47 15,-1 2-12-15,-5 7-3 16,-4 2 0-16,-14 4 0 15,-6 2-1-15,-3-8-5 16,-1-4-2-16,8-15-18 16,3-9-23-16,3-13-40 15,5-10-18-15,5-9-8 16,2-2 13-16,2-1 33 16,2 1 17-16,-4 7 23 0,-4 0 11 15,-5 8 25-15,-5 6 14 16,-7 7 9-16,-3 5 0 15,-6 11-14-15,1 4-12 16,5 7-11-16,6 2-4 16,8 3-7-16,6 1-2 15,8-1 0-15,4-3 1 16,8-9-18-16,1-6-23 0,2-12-40 16,3-6-18-1,1-10-1-15,5-3 19 16,-2-1 39-16,0 1 21 15,-8 6 29-15,-6 5 14 16,-11 8 23-16,-5 2 9 16,-13 10 1-16,-7 4-4 0,-11 5-18 15,-6 2-9-15,-7-2-11 16,0-3-3-16,2-11-7 16,7-5-5-16,10-6-16 15,3-8-9-15,10-5-14 16,2 0 1-16,11 0 13 0,4 0 8 15,1 7 17 1,4 3 4-16,-1 9 16 16,-1 4 7-16,0 15 9 0,-2 5 2 15,1 5-6 1,1 3-3-16,3-9-10 0,-1-3-3 16,4-12-4-16,-2-8-1 15,5-8-3-15,-4-9-2 16,-1-9-6-16,-3-4-2 0,-6-1 0 31,-1 1 0-31,-6 8 3 0,-2 5 6 16,-5 10 27-16,-4 7 12 0,3 13 14 15,-4 5 2 1,4 11-26-16,4 0-11 16,-2 0-14-16,7-4 17 15,1-4-170-15</inkml:trace>
  <inkml:trace contextRef="#ctx0" brushRef="#br0" timeOffset="37754.8289">18159 14767 940 0,'13'0'397'16,"23"4"-203"-16,7 1-84 16,16 1-38-16,2 2-21 15,-5-2-30-15,-7-1-4 0,-6-2-138 16</inkml:trace>
  <inkml:trace contextRef="#ctx0" brushRef="#br0" timeOffset="38173.2374">18794 14494 557 0,'4'-7'368'16,"0"-2"2"0,-4 4-180-16,-2 7-41 0,-7 13-78 15,0 8-30 1,1 9-15-16,-4 0 0 16,9 4-6-16,5-2-4 0,13-3-10 15,8-4-1-15,14-11 2 16,6-3 0-16,-2-12-3 15,-2-2-30-15,-10-10-124 0,-5-3-109 16</inkml:trace>
  <inkml:trace contextRef="#ctx0" brushRef="#br0" timeOffset="38341.1443">19020 14530 454 0,'-7'0'257'16,"-5"-2"-38"-16,5 12-95 15,1 5-23-15,5 11-9 0,2 6-6 16,1 11 1 0,2 7-4-16,-1 8-23 15,2 2-11-15,-3-3-23 16,4-8-8-16,0-16-128 0</inkml:trace>
  <inkml:trace contextRef="#ctx0" brushRef="#br0" timeOffset="38986.2748">19498 14468 672 0,'2'0'303'0,"-2"2"-134"16,-6 3-53-16,-9 1-59 15,1-1-17-15,-9-3-26 16,1 2-3-16,-6-4-4 16,-7 1-2-16,5 2-2 0,-3 3-2 15,7 5-2 1,3 2 0-16,4 4 3 0,2 0 6 16,8-2 6-16,2 1 1 15,5-9-1-15,2 1-2 16,7-7 2-16,3-1 1 15,9-1-1-15,3-7-2 16,10 3-6-16,2 5-3 0,10 1 3 16,1 10 2-16,0 9 4 15,-1 5 1 1,-11 7 0-16,-4 4-1 0,-18 2 4 16,-10 3 1-16,-15-1 4 15,-7 2 1 1,-11-10-2-16,-8-10 1 0,-7-13-6 15,-2-10-1-15,2-17-48 16,5-3-42-16,17-11-98 0,7-2-93 16</inkml:trace>
  <inkml:trace contextRef="#ctx0" brushRef="#br0" timeOffset="39261.8604">19757 14362 518 0,'-10'2'208'16,"-11"3"-129"-16,4 2-42 15,6 11-23-15,5-2-6 0,9 6-5 16,5 3 1-16,9-4 1 15,7-2 4 1,11-8 17-16,1-3 20 0,-1-12 49 16,-2-5 24-16,-14-9 35 15,-9-5 9-15,-14-3-11 16,-10 3-13-16,-17 5-39 16,-3 2-25-1,-5 11-42-15,4 5-15 0,11 5-81 16,7 1-97-16</inkml:trace>
  <inkml:trace contextRef="#ctx0" brushRef="#br0" timeOffset="39905.0721">20461 14628 823 0,'-1'2'378'0,"4"11"-139"16,4 8-120-16,16 19-72 16,9 10-5-16,5 16-11 15,-5 6-3-15,-16-1 0 16,-14-3 1-16,-18-11-4 15,-8-6-4-15,-5-8-27 16,-1-12-17-16,5-20-44 16,2-13-32-16,3-26-55 0,5-13 2 15,13-16 39-15,5-7 30 16,12-8 74-16,7-1 13 16,7 3 33-16,2 7 20 15,-1 15 42-15,-2 9 18 16,-7 13 11-16,-4 7-10 15,-3 14-36-15,-1 3-21 16,-2 7-41-16,3 6-12 16,4 6-8-16,1 8 0 0,-1 8 2 15,-3 0 1-15,-4 5 6 16,-6-3-57 0,1-5-239-16</inkml:trace>
  <inkml:trace contextRef="#ctx0" brushRef="#br0" timeOffset="40204.6602">21153 14666 1090 0,'-2'4'421'0,"-7"10"-279"16,-2 5-42-16,-9 4-17 15,-6-3-17-15,-2 1-34 16,0-7-10-16,3-5-7 15,6-5-4-15,0-11-21 16,7-4-18-16,1-8-23 16,4 0-4-16,6-1 14 0,4 1 14 15,8 2 20 1,4 6 9-16,6 9 24 0,0 7 14 0,3 15 22 31,-3 6 1-31,-1 8-13 16,-1 1-11-16,-4-3-19 15,-4 1-28-15,0-16-250 16</inkml:trace>
  <inkml:trace contextRef="#ctx0" brushRef="#br0" timeOffset="40923.2742">21652 14652 518 0,'14'-5'318'15,"10"-2"4"-15,19 4-191 16,10-1-24-16,13 4-46 16,-3 2-18-16,-4 1-24 15,-7 3-4-15,-16-3-6 16,-6 1 2-16,-19-4-96 16,-6 0-70-16,-14-4-110 0,-6 1-61 15,-6-2 44 1,-1 2 67-16,2 3 141 0,4 0 108 15,1 5 165-15,4 5 39 16,-2 7 20-16,1 3-32 16,5 7-87-16,2 1-30 0,12-2-44 15,-2-1-20-15,14-6-23 16,2 0-8 0,-3-7-58-16,5-1-65 15,-2-9-195-15</inkml:trace>
  <inkml:trace contextRef="#ctx0" brushRef="#br0" timeOffset="41219.957">22434 14730 431 0,'-2'-6'248'0,"-1"-3"-27"0,-8-5-25 31,-5 1-40-31,-4 0-12 0,-9 0-29 0,2 5-21 31,-4 2-42-31,3 6-20 0,7 7-29 16,4 6-5-16,8 11-5 0,5 3 1 16,8 4 2-16,6-1 2 15,13-7 2-15,6-4 2 16,10-8 4-16,-6-9 1 0,-7-11 15 31,-8-7 14-31,-11-6 24 16,-5-1 10-16,-8 2-6 15,-9 3-15-15,-8 4-24 16,-2 6-53-16,-1 3-228 16</inkml:trace>
  <inkml:trace contextRef="#ctx0" brushRef="#br0" timeOffset="42568.9086">1847 16001 604 0,'-14'7'275'0,"-14"6"-119"16,0 1-28-16,8 9-34 16,4 3-21-16,12 4-38 15,6 5-12-15,20 2-21 16,7-3-2-16,13-7 3 15,6-2 1-15,-2-17 5 16,-7-5 3-16,-15-6 28 16,-10-8 26-16,-19-9 9 15,-7-7 0-15,-17-11-28 16,-8-6-26-16,-6-5-10 16,3-1-4-16,5-3 0 15,9-1-2-15,11-2-3 0,9 3-2 16,11 8-4-16,6 6-3 15,9 16-9-15,3 2-37 16,10 15-99 0,3 4-68-16</inkml:trace>
  <inkml:trace contextRef="#ctx0" brushRef="#br0" timeOffset="42762.3092">2141 16023 573 0,'-6'3'346'0,"-10"2"5"15,6 3-168-15,1 8-77 16,2 5-24-16,7 12-36 16,0 7-18-16,9 1-20 15,3-3-1-15,1-4-158 16</inkml:trace>
  <inkml:trace contextRef="#ctx0" brushRef="#br0" timeOffset="43062.4836">2609 16104 682 0,'-4'12'299'0,"-8"14"-95"0,-1 6-45 15,-7-1-31-15,4-4-14 16,-6-6-65-16,-4-9-18 16,1-12-14-16,-5-4-6 15,7-14-13-15,6-5-6 16,6-12-4-16,8-2 0 0,9 3 3 16,4 3 3-1,8 10 5-15,4 5 1 16,1 10 10-16,4 9 6 0,-2 15 1 0,1 5 2 15,1 10-4-15,-6 2-4 32,-1 5-3-32,-4-2-1 0,-4-8-134 0</inkml:trace>
  <inkml:trace contextRef="#ctx0" brushRef="#br0" timeOffset="43220.7504">2435 15832 1152 0,'-3'-2'448'0,"-4"0"-324"16,2 3-65-16,6 6-57 16,5 2-29-16</inkml:trace>
  <inkml:trace contextRef="#ctx0" brushRef="#br0" timeOffset="43697.8569">2846 16031 735 0,'-3'-3'327'16,"2"2"-193"-1,2 6-40-15,-1-5-68 0,6 16-20 16,28 54 12-16,-16-27 5 16,3-2 5-16,-4-4 1 0,-3-17-10 15,0-7 21-15,-4-18 20 16,-1-9 1-16,-1-15 1 15,-1-3-26 1,1-4-24-16,-1 4-4 0,-1 9-44 16,0-1-87-16</inkml:trace>
  <inkml:trace contextRef="#ctx0" brushRef="#br0" timeOffset="43962.8553">3230 16023 372 0,'-4'4'244'0,"-4"5"5"15,1 6-85-15,1 7-18 16,4 9-33 0,3 3-30-16,8 6-30 0,9-3-15 15,2-8-20 1,7-8-2-16,5-17 18 15,3-5 10-15,2-16 23 0,-5-7 7 16,-8-6-2 0,-5-3-8-16,-18 2-19 15,-1 6-13-15,-11 5-37 0,-6 3-64 0,1 7-345 16</inkml:trace>
  <inkml:trace contextRef="#ctx0" brushRef="#br0" timeOffset="44390.5629">3743 16069 630 0,'-12'-1'351'16,"-4"-4"-100"-16,-9 5-72 15,-1 1-30-15,4 6-79 16,0 1-29-16,7 7-37 16,5 5-7-16,8 6-5 15,2 8-1-15,10 0 1 16,5-3 2-16,9-8 5 0,4-5 1 15,1-11 6 1,-4-4 1-16,-8-4 6 16,-5-4 1-16,-11 0 3 0,-3-2 0 15,-11-3-5-15,-7 1-3 16,-4-1-72 0,0 1-92-16</inkml:trace>
  <inkml:trace contextRef="#ctx0" brushRef="#br0" timeOffset="44560.6876">3853 16057 1062 0,'4'2'415'0,"6"5"-276"16,3 5-24-16,6 10-5 15,0 5-15-15,-1 15-28 16,-5 5-19-16,-10 12-24 15,0 2-8-15,-7 0-10 16,2 0-3-16,-3-9-52 0,0-5-50 16,-1-10-179-16</inkml:trace>
  <inkml:trace contextRef="#ctx0" brushRef="#br0" timeOffset="44728.7253">3956 16367 1011 0,'0'0'412'16,"0"0"-264"-16,6 3-66 15,-6-5-56-15,0 1-15 16,7 0-8-16,17-2 6 0,38-7-156 16</inkml:trace>
  <inkml:trace contextRef="#ctx0" brushRef="#br0" timeOffset="45016.5828">4458 16205 786 0,'-5'5'373'0,"-9"13"-78"16,-3 0-171-16,-10 1-34 16,-1-3-6-16,-3-10-32 15,-2-3-13-15,4-6-20 16,-1-4-8-16,6-7-14 0,4-3-4 0,6-5-4 15,5-4-2-15,7 2 1 16,4 2-1-16,10 6 2 16,5 4 4-16,6 9 7 15,4 3 4-15,5 12 17 32,0 5 6-32,-1 8 13 15,0 6 1-15,-4-1-9 16,-4 4-7-16,-7-3-2 15,-6-3-72-15</inkml:trace>
  <inkml:trace contextRef="#ctx0" brushRef="#br0" timeOffset="45641.1635">5676 15881 654 0,'-8'4'308'16,"-6"6"-62"-16,-4 21-187 0,-6 8-14 15,-1 6 19-15,0 3 5 16,2 4-20-16,1-3-6 15,3-3-16-15,7-7-8 0,0-22-3 16,10-5 1 0,4-18-4-16,2-9-1 0,8-15-7 15,-1-10-3 1,1-10-1-16,3-2 0 0,1-1 1 16,2 1 0-1,-2 3 1-15,0 1 1 16,-3 12 13-16,-5 6 15 0,-2 17 13 15,-3 8 1-15,0 18-12 16,4 8-13 0,6 14-14-16,2 6-1 0,9 7 0 15,5 5 0-15,7 5 0 16,4 1 0-16,-2-3-3 16,-5-2 0-16,-7-13-103 15,-4-10-97-15</inkml:trace>
  <inkml:trace contextRef="#ctx0" brushRef="#br0" timeOffset="45798.2975">5536 16152 987 0,'4'1'340'15,"14"6"-291"-15,10-3-37 16,16-4 5-16,9-2 2 0,13-6-8 15,-1-1-11 1</inkml:trace>
  <inkml:trace contextRef="#ctx0" brushRef="#br0" timeOffset="46251.2789">5444 15601 932 0,'-1'0'348'0,"4"-4"-268"0,8 3-42 0,23 6-30 15,10-2-1 1,20 3 0-16,9 3 0 15,5 0-1 1,-5 4 0-16,-9 2-6 16,-10-5-35-16,-17-9-70 15,-5-3-75-15,-14-13-76 16,-6-1 36-16,-13-6 99 16,-6-1 110-16,-11-3 162 15,4 0 35-15,1 5 33 0,3 3-8 16,10 15-62-16,-1 3-34 15,6 10-65-15,0 6-26 16,2 8-15-16,0 4 6 16,-5 5 12-16,-2 2 1 15,-7-2-4-15,1 0-5 16,2-11-22-16,-1-6-82 0</inkml:trace>
  <inkml:trace contextRef="#ctx0" brushRef="#br0" timeOffset="46620.7825">6407 16194 1270 0,'0'0'518'15,"3"3"-311"-15,-2-1-52 16,-1-2-48-16,0 0-22 15,0 0-35-15,0 0-14 16,0 0-16-16,0-1-7 16,0 0-97-16,0-1 49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56:06.8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09-24T07:56:12.480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16648 8222 549 0,'-9'1'290'0,"-12"-1"-58"0,7 0-43 15,23-3-70 1,14-1-24-16,37-1-45 0,31 1-17 15,41 2-9 1,15-1-3-16,38 5-3 16,12 0 2-16,18 4 3 0,9 0 2 15,-8 2-6-15,-16 0-3 16,-27-2-3-16,-19-2-2 0,-40-3 5 31,-20-1 0-31,-43 0-4 16,-22 0 2-16,-52-2-3 0,-25 0-2 0,-40-5-2 31,-17 0-1-31,-28-1-5 16,-21 0-1-16,-15 2 0 0,-20-2 0 15,-9 3 4 1,0 3-1-16,-9 2 0 0,22 3 4 0,20 6-4 0,28-1 4 31,50 0 2-31,20 1-3 16,51-6 2-16,27 0-1 15,55-7-4-15,24-4-1 0,56-2-2 16,28-1 0 0,22 2-3-16,27 5 0 0,3 0 1 15,-9 3 2-15,-28 3 2 16,-31-1 2-16,-50 3 2 16,-28-2 0-16,-43-1 0 15,-21 0 0-15,-40 3-1 16,-18-2 0-16,-26-1-1 15,-17 3 0-15,-33-4-2 16,-12 2-1-16,-35 0 0 16,-13 2-1-16,-13 0 1 15,-10 6 2-15,24 4 0 16,7-5 5-16,34 1 0 16,26-3 1-16,30-6-1 15,32 2-2-15,45-3-3 16,18 1-2-16,50-6-1 15,22-1-1-15,48-3 0 0,26-4 1 16,34 3 0-16,18 1 0 16,14 3 2-16,-2 3-1 15,-15 3 2-15,-13 0-1 16,-36 1 1-16,-22 1 1 16,-49 3-1-16,-28-2 1 15,-41 2 1-15,-29-3-1 16,-36-2 2-16,-18 0 2 0,-41-3-2 15,-4-2 0-15,-34 0-1 16,-19-2-2-16,-21-1-1 16,-24 5-1-16,-5-1 0 15,2 2 1-15,18 2 1 16,28-1-1-16,35 0 1 16,26 1 0-16,40-1-1 15,19 1-1-15,28 2-2 16,15 4 0-16,34 0 0 15,14 0 1-15,55-3 10 16,26-3 3-16,48-5 11 16,21 2 1-16,-4-1 41 15,-14 4 428-15</inkml:trace>
  <inkml:trace contextRef="#ctx0" brushRef="#br0" timeOffset="912.0655">18829 8374 552 0,'1'-1'307'0,"1"-4"-39"0,2 3-24 16,-4 1-53-16,0 0-18 15,0 0-38 1,0 0-19-16,0 0-28 0,0 1-17 16,-1 0-30-16,0 2-10 15,-9 27-13-15,-6 36-3 16,15-21-6-16,1-2-1 16,6 2 0-16,3-3 1 15,-1-1-111-15,1 2-137 16</inkml:trace>
  <inkml:trace contextRef="#ctx0" brushRef="#br0" timeOffset="1261.3038">18835 8972 902 0,'-1'-2'422'15,"-1"5"-195"1,2 1-78-16,0-4-84 0,0 2-24 0,3 22-11 31,5 31-3-31,-2-23-12 16,-3 4-3-16,-3 1-1 0,1 0-55 16</inkml:trace>
  <inkml:trace contextRef="#ctx0" brushRef="#br0" timeOffset="1666.6766">18768 9577 1045 0,'0'-2'458'0,"-1"-3"-245"0,-2 0-64 16,2 5-78-16,0 0-24 16,0 0-18-16,1 13 2 15,2 41-4-15,3-25-4 16,-1 3-9-16,2 4-2 16,-1-1-3-16,-2-2-2 15,2 2-136-15,1-2-55 16</inkml:trace>
  <inkml:trace contextRef="#ctx0" brushRef="#br0" timeOffset="2579.5006">18695 8046 609 0,'-2'-2'344'0,"-4"-3"-78"16,6 7-85-16,0-2-85 0,0 0-24 15,30 12-5 1,38 37-7-16,-17-29-13 0,-2-2-5 16,-2-1-12-16,-9-5-6 15,-21 0-7-15,-4-5 0 16,-15-5 3-16,-11-4-1 16,-21-9 0-16,-11-4-3 15,-16-9-5-15,1 1-2 16,9-3-4-16,5 0 0 15,19 10-3-15,5 0-1 0,15 9 1 16,7 8 2-16,11 7 7 16,10 5 4-16,15 8 11 15,9-1 2-15,15 3 6 16,2 0 2-16,-8-3-2 16,-8-5-2-16,-20-8-5 15,-11-6-1-15,-15-3-1 16,-6-5-1-16,-16-5-8 15,-5 1-37-15,-6 0-148 16,0 6-108-16</inkml:trace>
  <inkml:trace contextRef="#ctx0" brushRef="#br0" timeOffset="3334.5877">18959 8197 615 0,'3'-2'395'0,"-1"-3"-12"16,-1 2-126 0,-2 3-137-16,0 0-41 0,0 0-45 15,-26 11-8 1,-48 28-9-16,22-10-5 0,2 2-3 16,5 3-2-16,20-6-1 15,7-7 1-15,16-6-4 16,3-10 1-1,10-11 4-15,10-3 2 0,11-14 1 16,8 0-1 0,8-5-3-16,4-2 0 0,-6 7 5 15,-7 3 5-15,-17 10 20 16,-11 5 7-16,-16 9-1 16,-13 5-3-16,-13 10-20 0,-10 1-6 15,-9 8-6-15,3 4-2 16,4-1-2-16,6-1-1 15,15-10 0 1,7-6 0-16,14-8-1 16,4-8-1-16,9-11-1 15,10-6 0-15,7-13 1 16,8-5 0-16,9 1 0 16,0-1 1-16,5 8-3 0,-9 8 0 0,-16 6 2 15,-10 3 2-15,-15 10 4 31,-4 3 1-31,-12 8-1 0,-3 3-1 16,-8 1-2-16,-2 4-1 16,5-2-1-16,8-4-1 15,5-3-1-15,5-3 14 16,7-5-119-16,2 0-54 0,-3-1-107 16,0 0-59-16,0-1 84 15,4-7 54-15,-1-1 111 16,11-29 54-16,-16 32 75 15,-3 1 26-15,-3 1 43 16,-2 2 5-16,-3-1-10 16,-1 2-12-16,-4 2-18 15,-2 0-10-15,3 0-19 16,1 0-10-16,5 1-20 16,4 0-6-16,7 1 4 15,4-2 5-15,-4-2 9 16,3 1 0-16,23-3-9 15,30-7-9-15,-35 8-13 16,-6 4-3-16,-10 5 5 16,-5 3-72-16</inkml:trace>
  <inkml:trace contextRef="#ctx0" brushRef="#br0" timeOffset="3997.0296">19017 7520 436 0,'2'-9'319'15,"3"-4"16"-15,-4 10-79 16,-3 6-42-16,-5 16-80 16,-4 6-47-16,-7 15-52 15,-13 2-1 1,7 11-11-16,-4-5 0 0,11-7-6 15,17-3-5-15,0-23 0 16,9-8 4-16,8-17 6 16,-2-9 1-16,2-12 2 15,2-5-3-15,-2-8-6 16,0-3-1-16,2-7-5 16,-4-6-1-16,-4 9-8 0,3 11 0 15,-7 18-1 1,1 19-2-16,-3 25 3 0,-3 13 1 15,9 13-1 1,1 5 2-16,8 4-1 0,4 1-1 16,-3-3 1-1,-2-3 24-15,-6-12-198 16,-6-9-166-16</inkml:trace>
  <inkml:trace contextRef="#ctx0" brushRef="#br0" timeOffset="4145.062">18964 7687 984 0,'3'-1'441'15,"1"-5"-198"-15,14 6-156 16,5 4-38-16,15 0-33 16,6 3-3-16</inkml:trace>
  <inkml:trace contextRef="#ctx0" brushRef="#br0" timeOffset="4361.7582">19396 7673 1126 0,'-3'-2'503'16,"-2"-2"-241"-16,14 8-157 15,12 7-40-15,8 8-34 0,3 4-2 16,-3 3-8-16,-1-1-5 16,-3-3-5-16,-2-3-44 15,0-10-200-15</inkml:trace>
  <inkml:trace contextRef="#ctx0" brushRef="#br0" timeOffset="4507.3969">19592 7672 973 0,'-12'0'453'15,"-15"3"-191"1,0 5-72-16,0 9-81 16,-3 4-27-16,0 3-36 15,0 0-16-15,5-2-34 16,4-3-102-16</inkml:trace>
  <inkml:trace contextRef="#ctx0" brushRef="#br0" timeOffset="5219.99">19126 7267 592 0,'-6'-2'346'16,"-7"1"-39"-16,15 0-175 16,9 1-35-16,21 0-54 15,16 1-18-15,24 0-1 16,6 3-3-16,3 2-4 16,-6 1-3-16,-22-1-3 15,-11 0 2-15,-22-5 3 16,-13-2 3-16,-15-6 1 0,-11-4 0 15,0-4-6-15,-3 0-4 16,8 0-6 0,5 3-4-16,4 9-9 15,4 4 0-15,7 12 5 16,2 3 10-16,-1 9 48 16,-5 4 20-16,-10 2 24 15,-3 1 0-15,-7-5-30 16,7-3-19-16,-1-9-29 0,2-3 364 15</inkml:trace>
  <inkml:trace contextRef="#ctx1" brushRef="#br0">21568 18886 0,'0'0'0,"0"0"0,0 0 16,0 0-16,26-38 0</inkml:trace>
  <inkml:trace contextRef="#ctx0" brushRef="#br0" timeOffset="6064.653">16633 10384 464 0,'-1'1'295'0,"2"0"11"16,13 4-92 0,16-2-81-1,10 3-18-15,16 2-47 0,3 0-23 16,-2 4-27-16,-7-2-8 15,-9-2-151-15</inkml:trace>
  <inkml:trace contextRef="#ctx0" brushRef="#br0" timeOffset="6374.4145">17186 10421 515 0,'-1'1'347'16,"1"-1"12"-1,5 0-128-15,-5 0-80 16,10-1-35-16,55-2-33 16,-25 3-25-16,6 4-38 0,-2 1-10 15,-5 0-86-15,-2 0-154 16</inkml:trace>
  <inkml:trace contextRef="#ctx0" brushRef="#br0" timeOffset="6643.3756">17703 10395 618 0,'-2'-3'323'0,"1"-3"-99"15,6 5-56-15,-5 1-47 16,10 0-21-16,54 7-10 16,-27-1-9-16,4-3-34 15,1 1-13-15,-2 3-20 16,-3-4-6-16,0 3-89 16,-5-3-154-16</inkml:trace>
  <inkml:trace contextRef="#ctx0" brushRef="#br0" timeOffset="6867.3011">18110 10416 495 0,'7'1'308'0,"17"0"38"16,9 4-129-16,17-3-31 15,6 1-20 1,-2-3-48-16,1 1-34 0,-17 0-45 16,-8-1-15-16,-15 1-94 15,-14-1-387-15</inkml:trace>
  <inkml:trace contextRef="#ctx0" brushRef="#br0" timeOffset="9210.2121">16511 8270 676 0,'-2'-13'326'16,"-1"-13"-117"-16,-2 6-19 15,2 12-36-15,3 3-32 16,1 15-41-16,0 5-14 0,-2 28-16 16,-5 16-2-16,4 26-11 15,0 22-6-15,1 25-13 16,1 10-4-16,0 16-5 16,2-2-2-16,2-17 1 15,3-15-5-15,-1-22-1 16,-1-8 1-16,2-17-3 15,-5-9 2-15,-2-26-6 16,2-19-8-16,-5-30-13 16,3-10-8-16,0-32-16 15,-7-15-6-15,5-19-2 16,-7-9 7-16,3-20 0 0,1-5 1 16,-2-9-3-16,1-6 1 15,2 8 19 1,-2 4 13-16,2 19 19 15,0 16 7-15,-1 37 22 0,1 14 16 16,-2 16 16 0,1 7 2-16,3 4-21 15,2 7-16-15,3 11-14 16,3 13-3-16,-1 27 9 16,4 19 4-16,-1 38-4 15,-2 10-2-15,3 25-10 0,-5 3-2 16,-2-12-1-16,2-6 0 15,3-25-1-15,0-16 1 0,4-20-1 16,1-17-3 0,-4-35-1-16,4-23-5 15,-1-45-5-15,-2-16-1 16,-1-31-4-16,-4-11 2 0,-7-24 6 16,-8-3 4-16,-5-15 4 15,-2 3 0-15,7 20 1 16,3 4 0-16,7 28 2 15,1 12 2-15,1 19 1 16,3 8-1-16,-1 22-1 16,4 11-2-16,-5 15-4 0,4 13 1 15,0 26 1 1,-3 16 1-16,7 33 5 16,-2 17-2-16,-5 27 1 15,0 16 4-15,-10 15 3 16,-1 10 1-16,-3 5 1 15,-3-13-6-15,12-12-4 16,0-14-1-16,11-33-3 16,1-12 1-16,-5-33 2 15,1-13-1-15,-9-28-3 16,5-13-5-16,-2-38-10 0,-2-22-10 16,4-28-14-16,-7-16 2 15,1-20 9-15,-2-4 10 16,-7-12 18-16,7-6 1 15,1 20-1-15,4 15 0 16,1 39 2-16,-2 22 4 16,-5 32 5-16,-1 10 2 0,0 16 0 0,7 17-1 31,3 25 1-31,4 14 2 0,3 31 2 16,-1 5 0-16,0 29-2 15,-2 10-3-15,-7 5-4 16,-4 6-2-16,-5-1-3 15,-3-4 1-15,6-18 1 16,5-12 0-16,1-36 3 16,4-18 2-16,8-19-3 15,-9-11 0-15,5-13 0 16,-6-10 0-16,-1-16 4 16,0-13-1-16,-1-24-3 15,1-7-5-15,0-21-2 16,0-15-3-16,-1-12 1 15,-3 1 0-15,2 15 2 16,1 19 1-16,-2 37 2 16,6 15 0-16,-8 17-5 15,1 9-1-15,2 24-1 16,-3 11 2-16,9 37 4 0,4 9 1 16,-3 15 0-16,0 2-2 15,0-8 0-15,1 0 1 16,6-21 0-16,3-7 1 15,-5-26 0-15,-2-21 2 16,-7-26 2-16,-1-23 0 16,1-35-2-16,3-9 0 15,-6-18-4-15,-3-1 1 16,3 0 0-16,-6-4-1 0,9 7 0 16,1 7-1-16,1 23 1 15,3 21 1-15,-5 20-5 16,2 14-2-16,-2 18-2 15,-1 22-1 1,0-21 5-16,1 2 2 0,-1 90 2 16,1 8 1-16,-4 23 0 15,0-45 1-15,-1-8-1 16,1-7 2-16,7-25 0 16,-4-16 1-16,3-26 3 15,3-15 1-15,0-31 0 16,0-15-1-16,1-27-2 15,-3-6-2-15,-4-2-1 0,4 3-1 16,-4 9 0-16,0 3 0 16,0 13 0-16,-2 9 1 15,0 25-2-15,-9 13-4 16,0 28-4-16,4 17-1 16,-1 21 2-16,4 11 4 15,-1 8 3-15,4 5 0 16,1-4 1-16,2-13-1 15,3-23-1-15,-1-24 0 0,6-31-85 16,-1-17-78-16</inkml:trace>
  <inkml:trace contextRef="#ctx0" brushRef="#br0" timeOffset="10277.1978">16292 10086 563 0,'-7'-11'311'16,"-7"-13"-41"-1,3 3-45-15,6 7-43 0,1 0-25 16,6 13-59-16,3 0-17 16,8 15-32-16,5 12-10 15,6 18-7-15,4 10-6 16,1 10-7-16,-1 1-2 16,-2-5-5-16,-2-8-1 0,-1-19 0 15,-5-9-5-15,-7-17 9 16,-5-6 3-16,-12-16-1 15,-4-12 3 1,-14-16-6-16,-8-12-3 0,-4-12 0 16,-4-1-2-16,8 10-4 15,8 6-1-15,12 25-8 16,8 13-2-16,8 16-3 16,6 16 0-16,7 14 2 15,5 11 4-15,7 10 3 0,1-6 0 16,1-4 2-16,0-6-2 15,-9-13 1-15,-2-2 1 16,-9-14 6 0,-9-5 5-16,-8-5 4 15,-10-7 0-15,-7-7-6 16,-3-3-3-16,4 1-7 16,5 4-1-16,11 11-7 15,7 3-2-15,14 10-1 16,7 3 1-16,10 7 5 0,1 3 2 15,-1 3 2-15,-4-2 0 16,-15-8 2-16,-1 1 1 16,-10-8 2-16,3-7 3 15,-5-4-1-15,0-5 0 16,0-4-3-16,-3 2-3 16,3-4-1-16,3-4-1 15,3-7 0-15,9-5-1 16,7-10 1-16,5-10-1 0,1-7 0 15,-2-1 1-15,-9 8 2 0,-4 10 3 16,-11 14 2-16,-3 8-1 16,-5 15-2-1,-2 5-3-15,-3 19-2 16,-4 9 1-16,-8 17 0 16,1 8 1-16,0 9 1 15,-1-2 1-15,8-6-1 16,-1-12 0-16,5-12 1 15,3-9-1-15,3-18 1 16,5-3-1-16,2-18 0 0,7-3-1 16,8-13 1-16,0-8 0 15,6-11 0 1,2-8 0-16,3-5-1 16,4 3 1-16,-6 14 1 15,-6 9 1-15,-12 17 1 16,-7 9 2-16,-8 13 2 15,-4 6 4-15,-12 16 4 0,-1 12 2 16,-8 12 0-16,5 6-4 16,6-2-4-16,-1-9-1 15,13-17-3-15,4-11 1 16,10-19 5-16,6-7 1 0,10-12-4 0,-2-6 5 31,6 1 312-31</inkml:trace>
  <inkml:trace contextRef="#ctx1" brushRef="#br0" timeOffset="5225.8912">23305 19044 0,'0'0'0</inkml:trace>
  <inkml:trace contextRef="#ctx0" brushRef="#br0" timeOffset="11376.6742">16837 10859 703 0,'-7'7'338'0,"-10"15"-118"0,-5 13-54 15,-4 14-66-15,1 3-21 16,3-2-30-16,5-7-11 15,6-9-8-15,7-8-6 16,7-18 0-16,5-8 4 16,8-21 4-16,-1-6 1 15,2-12-9-15,-2-10 4 0,-5-7 14 16,-2-6 3-16,-1 0 0 16,1 8-9-16,1 19-14 15,-1 12-6-15,3 23-14 16,-3 11 0-16,3 23-7 15,5 11-2-15,1 16 8 16,3 4-1-16,3-3 2 16,0-4 1-16,2-9 3 15,-5-5-20-15,-8-11-134 16,1-7-86-16</inkml:trace>
  <inkml:trace contextRef="#ctx0" brushRef="#br0" timeOffset="11519.0904">16705 11071 748 0,'4'0'350'15,"11"0"-153"-15,13 1-73 16,18-1-75-16,9 2-20 16,7 3-80-16,-2 0-176 0</inkml:trace>
  <inkml:trace contextRef="#ctx0" brushRef="#br0" timeOffset="11921.0723">17109 11146 670 0,'-1'2'368'15,"-7"2"-80"-15,7 4-147 16,-2-1-43-16,3 0-48 15,7 1-13-15,4-8-8 0,8 0 1 16,3-12-2-16,1 1 1 16,-6-6 27-1,-3-1 5-15,-3 5 9 16,-6-4 2-16,-2 2-29 16,-2 6-7-16,0 2-27 15,0 7-2-15,4 20-7 16,-1 0-3-16,3 24 7 15,1 10-3-15,-2 10 0 0,1 8-1 0,-5 1 4 16,-2-9 6 0,-10-15 32-16,-10-9 13 0,-10-17 14 15,-7-9-2 1,-2-12-24-16,4-10-10 16,3-16-15-16,7-6-3 15,8-16-97-15,6-7-79 16,15-13-455-16</inkml:trace>
  <inkml:trace contextRef="#ctx0" brushRef="#br0" timeOffset="12544.1068">16851 10642 403 0,'-3'0'283'0,"0"-3"18"16,4 3-69-1,-1-1-84-15,10-1-25 0,20 0-32 16,51-3-12-16,-31 7-28 16,0 2-15-16,-2 1-22 15,-7 1-4-15,-11 1-3 16,-10-3 0-16,-16 2-1 16,-5-4 0-16,-9-2-2 15,-5-6 0-15,-2-6 1 16,3-3-3-16,1 0 0 15,10 7-1-15,4 1-3 0,2 7-2 16,6 3 9 0,1 4 7-16,-1 8 33 15,-1 6 27-15,-8 4 36 16,-6 1 10-16,-7 0-11 16,-3-5-22-16,7-10-42 15,3 0-18-15,4-10-55 0,3 4-128 16</inkml:trace>
  <inkml:trace contextRef="#ctx0" brushRef="#br0" timeOffset="18205.7709">2079 10211 740 0,'-8'11'338'0,"-7"30"-135"0,-2 7-55 15,-4 21-56-15,5 4-14 16,-2-8-33-16,5-4-15 16,6-19-16-16,-1-6-2 15,9-16-4-15,2-13 4 16,9-19 2-16,2-11 0 15,3-18 6-15,-1-7-4 0,-6-22-1 16,1-7 0-16,-9-9 4 16,3 3 5-1,-1 28 22-15,3 14 5 16,4 24-5-16,0 16-6 16,6 17-21-16,-4 13-6 0,15 23 0 15,2 7-1-15,9 11-4 16,7 2-2-16,-1-10-3 15,-1-7 4-15,-10-13-88 16,-2-9-87-16</inkml:trace>
  <inkml:trace contextRef="#ctx0" brushRef="#br0" timeOffset="18374.9142">1987 10556 831 0,'11'-5'402'0,"11"4"-139"16,21-1-156-16,10-3-28 0,14-1-47 15,1-1-15-15</inkml:trace>
  <inkml:trace contextRef="#ctx0" brushRef="#br0" timeOffset="18840.2511">1878 10030 658 0,'21'1'337'0,"26"-1"-102"15,12 0-66-15,14-2-90 16,-3-5-29-16,-2-1-35 15,-4 6-6-15,-16-1-35 16,-9 2-30-16,-15 1-48 16,-12-5-22-16,-16-5 1 15,-6-1 29-15,-10-11 60 0,-3-4 53 16,4 2 94-16,3 3 25 16,13 12 4-16,7 7-20 15,12 17-23-15,6 8-8 16,-1 16 11-16,-4 4 1 15,-12-3-28-15,-5 0-13 16,-6-8-29-16,2-9-23 16,10-13-279-16</inkml:trace>
  <inkml:trace contextRef="#ctx0" brushRef="#br0" timeOffset="19127.4695">2742 10319 988 0,'14'-3'429'15,"26"-1"-221"-15,12-3-54 16,8 3-54-16,-1 0-30 16,-7 4-38-16,-12 3-13 15,-4 2-63-15,-3 2-66 16,-11-1-194-16</inkml:trace>
  <inkml:trace contextRef="#ctx0" brushRef="#br0" timeOffset="19316.0894">2808 10414 789 0,'2'4'389'16,"2"3"-124"-16,23 0-75 16,11-3-24-16,12-1-21 15,0 3-20-15,-1-3-47 16,-9 1-17-16,-4-5-17 15,2-5-82-15</inkml:trace>
  <inkml:trace contextRef="#ctx0" brushRef="#br0" timeOffset="19958.4794">3835 10139 696 0,'-3'24'357'0,"-5"16"-126"15,-12 30-85-15,-6 9-28 16,-5 5-53-16,1-8-17 16,7-21-19-16,2-12-6 15,10-24-3-15,5-7 6 0,7-19 2 16,6-9-1-16,6-20-6 15,2-10-7-15,0-18-5 16,0-7 1-16,-4-5-1 16,-1 3-3-16,1 12-2 15,2 11-3-15,2 17 10 16,1 10 11-16,-3 15 5 16,-1 11 4-16,3 20-6 15,4 13-8-15,3 28-2 16,4 11-7-16,-1 8-7 15,4-2-1-15,-1-11-12 16,-7-14-63-16,3-15-245 0</inkml:trace>
  <inkml:trace contextRef="#ctx0" brushRef="#br0" timeOffset="20124.5354">3702 10516 882 0,'5'-2'391'0,"3"-5"-163"16,18 5-148-16,12-4-31 15,19 2-24-15,6 7-7 16,0 4-240-16</inkml:trace>
  <inkml:trace contextRef="#ctx0" brushRef="#br0" timeOffset="20318.7512">4196 10527 1258 0,'3'7'468'0,"16"12"-345"15,7 1-61-15,19 10-14 16,2-1-13-16,-1 1-5 15,-6-3-69-15,-13-8-171 16</inkml:trace>
  <inkml:trace contextRef="#ctx0" brushRef="#br0" timeOffset="20469.2156">4484 10483 1247 0,'-13'5'530'16,"-18"8"-295"-16,-2 11-67 15,-9 4-77-15,-1 5-30 0,7 1-35 16,1-5-41 0</inkml:trace>
  <inkml:trace contextRef="#ctx0" brushRef="#br0" timeOffset="21013.8814">3952 9817 345 0,'-10'-1'246'15,"-7"-2"45"-15,10 2-118 0,14 1-67 16,8 0-12 0,12 4-20-16,9 0 2 15,15 3-15-15,9 0-13 0,12 3-25 16,2 0-6-16,-10-2-7 16,-7 2 0-16,-23-5 0 15,-11-3-1-15,-18-3-2 16,-5-6-1-16,-9-4-2 15,0 1 0-15,2 0 0 16,0 3 0-16,7 7 16 16,0 3 13-16,6 11 29 15,-1 2 6-15,-1 5-10 16,1-1-13-16,-1-1-40 16,1-3-85-16</inkml:trace>
  <inkml:trace contextRef="#ctx0" brushRef="#br0" timeOffset="21318.8845">4933 10195 737 0,'3'-7'413'0,"-1"-5"-47"15,0 4-97-15,0 13-103 16,-4 6-32-16,7 17-60 16,0 11-9-16,2 17-21 15,2 1-10-15,0 1-15 16,-2-10-3-16,0-18-94 15,0-5-71-15,-6-16-278 16</inkml:trace>
  <inkml:trace contextRef="#ctx0" brushRef="#br0" timeOffset="21464.5188">4809 10352 843 0,'5'-3'470'0,"5"-1"-50"16,18 1-245-16,8 3-53 15,18 0-50 1,4-1-25-16,9 1 11 0,0-1-95 16</inkml:trace>
  <inkml:trace contextRef="#ctx0" brushRef="#br0" timeOffset="22046.6223">5753 10022 672 0,'-3'10'322'15,"-10"19"-99"-15,-3 16-65 16,-8 21-43-16,-3 9-24 16,3 7-43-16,1-6-15 15,10-16-11-15,6-17-3 16,7-26 12-16,4-14 4 16,8-23 5-16,6-15 0 15,5-24-10-15,1-13-6 16,-7-13-5-16,-4 0 0 15,-4 8-7-15,-2 4-5 0,1 21 6 16,0 16 4-16,4 31-1 16,2 14 4-16,4 30-11 15,6 8-3-15,7 14 2 0,-1 6-1 0,4 2-2 32,-2 4-2-32,-2-8-2 15,1-11 19-15,-2-17-126 16,-4-12-77-16</inkml:trace>
  <inkml:trace contextRef="#ctx0" brushRef="#br0" timeOffset="22216.6747">5709 10325 595 0,'-5'-2'363'0,"1"-3"-27"0,10 2-178 16,25 2-102-16,12 1-26 15,11 1-9-15,5 3-10 16,2 4-117-16,-1 2-155 16</inkml:trace>
  <inkml:trace contextRef="#ctx0" brushRef="#br0" timeOffset="22530.2838">6233 10360 866 0,'-3'-1'447'0,"-1"-2"-129"15,-3 3-83-15,3 7-111 16,4 6-42-16,6 6-47 15,6-1-6-15,10 0-6 16,4-3 1-16,5-11-1 16,0-6-1-16,-4-15 1 15,-6-6-2-15,-9-7-1 16,-2-1 0-16,-7 2 5 16,-3 4 5-16,-1 11-4 15,-4 8-5-15,3 18-15 16,-3 10-8-16,4 17-3 15,5 10 2-15,0 10 1 16,11 3-2-16,-4 10 2 16,-4-1 2-16,-12 2 3 15,-8-5 7-15,-16-14 3 16,-11-11 2-16,-6-26 2 0,-12-10-5 16,10-25-70-1,10-15-81-15</inkml:trace>
  <inkml:trace contextRef="#ctx0" brushRef="#br0" timeOffset="23113.0266">5862 9686 493 0,'-6'-4'301'16,"-5"-3"-34"0,7 5-68-16,16 0-86 0,8 4-27 15,19 0-29-15,15-2-4 16,27 0-17-16,8 1-9 15,2 0-11-15,-9 3-3 16,-30-1-5-16,-15-2 3 16,-22-1 3-16,-13-6 0 15,-9 0 1-15,-5-6 0 0,-5-1-4 16,7 1-2-16,4-2-4 16,4 3-6-16,9 6-9 15,1 2-3-15,3 9-4 16,3 5 2-16,-1 9 20 15,-2 7 18-15,-10 7 51 16,-4 2 28-16,-26-2 28 16,10 4-7-16,1-7-43 15,6-4 6-15</inkml:trace>
  <inkml:trace contextRef="#ctx0" brushRef="#br0" timeOffset="26551.6574">17263 8617 432 0,'-3'0'274'15,"-2"0"-35"-15,4-2-39 0,0 2-18 16,0 0-42-16,1 0-16 16,0 0-25-16,0 0-13 15,30 2-19-15,45 0-12 16,-22-4-31-16,3 0-8 16,-10-1-10-16,-8 3-25 15,-14 3-106-15,-13 2-95 0</inkml:trace>
  <inkml:trace contextRef="#ctx0" brushRef="#br0" timeOffset="31018.9085">6945 10273 768 0,'0'1'355'0,"11"1"-144"0,12-2-64 15,26 2-80-15,15-2-15 16,13 0-28-16,-3 2-10 16,-11 0-85-16,-10 0-119 15</inkml:trace>
  <inkml:trace contextRef="#ctx0" brushRef="#br0" timeOffset="31177.1845">7009 10382 760 0,'10'0'337'16,"7"-2"-147"-16,27 4-129 15,8 0-17-15,17 1-23 16,1 1-10-16</inkml:trace>
  <inkml:trace contextRef="#ctx0" brushRef="#br0" timeOffset="31579.7393">7865 10126 611 0,'-2'-2'315'16,"-4"8"-55"-16,2 13-105 16,-3 18-72-16,-5 13 3 15,-4 16-20-15,-5 8-10 16,-1-4-21-16,6-9-8 16,10-23-10-16,4-14 1 15,8-24 7-15,4-9 1 16,5-21 0-16,1-11-3 0,3-18-10 15,-2-10 0 1,-2-6-2-16,-1-1-3 0,0 11-5 16,-4 13-3-16,2 18-5 15,1 13-1-15,-3 20 6 16,5 9 9-16,-3 23 15 16,2 7 7-16,8 16 1 15,0 6-8-15,5 6-11 16,-2 2-3-16,-1-8-5 15,0-6-4-15,-4-16-130 0,0-9-112 16</inkml:trace>
  <inkml:trace contextRef="#ctx0" brushRef="#br0" timeOffset="31735.9194">7788 10368 1128 0,'6'-1'461'15,"9"-4"-271"-15,20 5-124 16,9 2-32 0,20 4-17-16,-2 6-7 15,6 4-86-15</inkml:trace>
  <inkml:trace contextRef="#ctx0" brushRef="#br0" timeOffset="31984.9181">8301 10469 998 0,'6'3'383'0,"4"7"-265"0,7 3-40 16,5 5-11-1,5 4-1-15,4 2-7 16,-1-1-21-16,1-3-23 16,-4-5-2-16,-4-8-155 15,0-4-161-15</inkml:trace>
  <inkml:trace contextRef="#ctx0" brushRef="#br0" timeOffset="32109.5514">8608 10473 561 0,'-10'0'427'0,"-15"5"66"16,-7 10-157-1,-10 6-134-15,-4 3-54 16,5 4-63-16,4-1-24 0,11-6-41 16,10 3 32-1,14-15-228-15</inkml:trace>
  <inkml:trace contextRef="#ctx0" brushRef="#br0" timeOffset="32383.4176">8980 10270 1365 0,'0'1'549'16,"0"0"-341"-16,0 0-74 15,0-1-65-15,0 0-19 16,0 0-45-16,0 0-117 16</inkml:trace>
  <inkml:trace contextRef="#ctx0" brushRef="#br0" timeOffset="32748.8902">9321 10143 930 0,'-1'5'400'0,"-3"8"-203"0,2 8-50 15,0 16-40-15,-6 7-10 0,0 11-29 16,2 1-16-16,6-8-29 31,7-9-6-31,12-15-3 16,4-9 0-16,3-11-1 15,3-1-2-15,-3-9-87 16,0 0-87-16</inkml:trace>
  <inkml:trace contextRef="#ctx0" brushRef="#br0" timeOffset="32962.7815">9214 10030 556 0,'6'-2'382'0,"3"-3"23"0,5 3-206 15,1 2-49-15,-4 1-82 16,2 1-33-16,-4 3-99 16</inkml:trace>
  <inkml:trace contextRef="#ctx0" brushRef="#br0" timeOffset="33377.0585">9030 9811 501 0,'10'0'290'0,"21"2"19"16,11 3-145-1,22 8-26-15,0-3-24 16,1 5-52-16,3-1-21 16,-12-5-27-16,-6-1-3 15,-16-9 0-15,-13-4-10 0,-19-6-50 16,-7-5-24-16,-11-9-20 16,-1 3 8-16,4 2 48 15,4 0 23-15,9 11 19 16,3-1 16-16,7 6 36 15,3 6 10-15,4 11 34 16,-2 4 17-16,-5 14 23 16,-5 3 4-16,-12-1-20 15,-6 1-29-15,0-10-57 16,2-8 22-16</inkml:trace>
  <inkml:trace contextRef="#ctx0" brushRef="#br0" timeOffset="33950.4508">10103 10121 1033 0,'2'1'413'0,"4"10"-268"16,-1 10-50-1,2 20-53-15,1 13-4 16,-1 15-13-16,1 1-5 0,-3-7-8 15,0-10 54-15,0-21-253 16</inkml:trace>
  <inkml:trace contextRef="#ctx0" brushRef="#br0" timeOffset="34114.3305">9931 10360 822 0,'5'-5'413'0,"13"-2"-112"15,13 1-105-15,26 2-78 0,11-1-23 16,9 1-39 0,-2-1-22-16,-10 0-97 15,-5 3-444-15</inkml:trace>
  <inkml:trace contextRef="#ctx0" brushRef="#br0" timeOffset="34679.0724">10972 10041 960 0,'-10'13'353'0,"-16"23"-278"31,-1 12-41-31,0 25-12 16,2 5-1-16,9 7 3 15,3-13-1-15,13-22-5 16,1-17 3-16,8-28 11 16,5-10 3-16,2-20 1 15,1-12-3-15,-1-21-11 16,-1-6-1-16,-5-11-6 15,-2-2-2-15,-4 0-4 0,-2 9-7 16,7 11-2-16,6 7 1 0,2 26 4 16,9 8 2-16,3 31 3 15,2 18-2 1,14 20-2-16,-5 8 1 16,3 9 0-16,-5 0-1 15,-9 3 0-15,-3-5 0 0,-9-7-54 16,1-8-80-16</inkml:trace>
  <inkml:trace contextRef="#ctx0" brushRef="#br0" timeOffset="34845.3142">10895 10296 875 0,'10'-2'329'0,"20"-4"-236"15,12 2-58-15,24-1-22 16,4 5-3-16,6 1-1 16,1 8-92-16</inkml:trace>
  <inkml:trace contextRef="#ctx0" brushRef="#br0" timeOffset="35217.6602">11513 10235 890 0,'2'-7'379'0,"3"-4"-213"16,1 4-45-16,5 9-61 16,4 7-21-1,6 12-26-15,-2 3-5 16,1 5-2-16,-4 0 0 0,-2-6-1 16,2-1 0-16,1-12 1 15,-2-3 2-15,-5-11 2 16,-1-6 1-16,-1-3 1 15,-1-5-2-15,1 8-5 16,-1 3-4-16,-4 15 1 16,3 14 5-16,3 17 7 0,-1 5 5 15,4 9 12 1,-3 1 1-16,-10-4 19 16,-1-1 3-16,-11-7-10 0,-4-9 0 15,-3-11-19-15,-2-10-1 16,-5-18-4-1,1-7-5-15,9-12-13 0,2-5-30 16,15-7-136-16,4-1-235 16</inkml:trace>
  <inkml:trace contextRef="#ctx0" brushRef="#br0" timeOffset="35413.2782">12096 10179 787 0,'12'-4'415'0,"0"-7"-94"16,-1 6-87-16,-7 4-108 0,-4 2-38 16,-2 7-102-1,1 1-477-15</inkml:trace>
  <inkml:trace contextRef="#ctx0" brushRef="#br0" timeOffset="36063.4292">12557 10124 906 0,'7'-3'428'16,"5"-4"-169"-16,1 4-46 0,-5-2-87 15,1 2-39-15,1 1-54 16,-1 2-7-16,-2 2-174 15</inkml:trace>
  <inkml:trace contextRef="#ctx0" brushRef="#br0" timeOffset="36353.3405">12633 10310 812 0,'-1'2'406'16,"1"11"-116"-16,0 9-138 15,6 23-79-15,2 13-13 16,5 12-16 0,3 7-15-16,-8 10-15 15,-6-1 15-15,-11-2 5 0,-5-8 3 0,-10-27 3 31,-7-13-12-31,-5-24 0 16,-6-10-2-16,0-11-5 0,6-13-6 16,5-19-42-16,7-10-68 15</inkml:trace>
  <inkml:trace contextRef="#ctx0" brushRef="#br0" timeOffset="36885.3932">12376 9809 712 0,'-1'-2'356'0,"5"-1"-111"16,12 0-92-16,23-2-65 15,16 3-14-15,21-2-8 0,4 4-12 16,4 0-18-16,-12 0-9 15,-22 2-15-15,-10 0-2 16,-29-1-10-16,-10-1-9 16,-16-5-34-16,-8-1-17 15,-9-4-14-15,-3-2 2 16,9-1 31-16,4-1 17 16,15 2 19-16,7 2-3 15,8 4 2-15,7 4 9 0,7 8 19 16,6 7 18-16,5 12 36 15,-4 6 21-15,-15 6 22 16,-12 0 6-16,-26-5-15 16,-6-6-27-16,-11-13-19 15,1-12 158-15</inkml:trace>
  <inkml:trace contextRef="#ctx1" brushRef="#br0" timeOffset="58670.436">10167 19044 0,'0'0'0</inkml:trace>
  <inkml:trace contextRef="#ctx0" brushRef="#br0" timeOffset="65799.3948">2135 11474 616 0,'0'-6'345'0,"-1"1"-51"16,-2 4-50-16,-5 15-69 16,-4 12-37-16,-7 15-61 15,2 9-21 1,-2 16-32-16,-2 8-8 0,5 5-8 15,0-1-1-15,8-19 1 16,5-9 0-16,10-18 1 16,-1-16 0-16,0-12 3 15,-1-19 0 1,-3 8-1-16,1 0-1 0,4-52-2 16,4-5-3-16,7-20 1 15,-5 17-2-15,3 4-2 16,0 8-1-16,-1 14-2 15,2 7-2-15,-4 16-2 16,1 10-2-16,-5 13 1 16,-7 6 5-16,4 18 8 15,1 5 4-15,6 18 3 16,9 12-3-16,6 9-4 16,2 5 0-16,2-10 2 15,-2-6-38-15,-9-24-97 16,2-7-65-16,-8-14-215 15</inkml:trace>
  <inkml:trace contextRef="#ctx0" brushRef="#br0" timeOffset="65965.9641">2024 11848 804 0,'-3'-3'397'0,"4"-4"-123"16,12 0-70-16,22 3-99 15,11 0-26-15,13 4-48 16,-1 5-2-16,0 8-254 16</inkml:trace>
  <inkml:trace contextRef="#ctx0" brushRef="#br0" timeOffset="66260.0074">2525 11966 728 0,'2'2'409'0,"5"4"-72"15,5 2-132-15,9 2-29 16,7 7-50-16,2 3-30 16,7 5-41-16,-7-5-19 15,-2 1-21-15,-4-4 5 16,-8-8-108-16,-3 3-80 16</inkml:trace>
  <inkml:trace contextRef="#ctx0" brushRef="#br0" timeOffset="66430.2027">2783 11932 866 0,'-13'9'467'15,"-12"2"-112"-15,-10 10-151 16,0 9-43-16,-3-4-73 16,6 5-31-16,4-3-33 15,4-6-8-15,13-2-18 16,2-6-61-16,11-8-207 15</inkml:trace>
  <inkml:trace contextRef="#ctx0" brushRef="#br0" timeOffset="66768.9174">3129 11745 917 0,'12'-1'408'0,"10"-3"-201"16,9 0-37-16,7 3-69 16,0-1-31-16,6 2-42 15,1 1-10-15,2 0-3 0,-6-1-35 16,-9 0-124-16,-6 1-95 16</inkml:trace>
  <inkml:trace contextRef="#ctx0" brushRef="#br0" timeOffset="67039.7659">3160 11895 592 0,'-3'5'295'15,"-1"5"-89"-15,8-3-28 16,22-2-42-16,3-2-12 16,15-2-21-16,1 2-13 15,1 0-24-15,-1 1-10 16,-11-2-17-16,-7-3-9 16,-12-4-11-16,-1-1 2 0,-7-3-126 15,-1 1-263-15</inkml:trace>
  <inkml:trace contextRef="#ctx0" brushRef="#br0" timeOffset="119172.1881">4042 11401 549 0,'0'-7'321'16,"-2"-5"-43"-16,0 9-110 15,-1 7-25-15,0 17-48 16,3 17-25-16,0 21-6 16,0 4-3-16,6 17 27 15,-6-2 4-15,0 7-10 16,5-2-8-16,-1-15-42 16,2-10-10-16,-1-20-6 15,2-8-2-15,-1-10-29 0,1-7-90 16</inkml:trace>
  <inkml:trace contextRef="#ctx0" brushRef="#br0" timeOffset="119711.6115">4494 11586 641 0,'3'1'349'16,"-5"-1"-88"-16,-5 13-127 15,1 7-40-15,-8 12-40 16,0 11-6-16,-2 12-16 0,-4 2-5 15,-1-1-10 1,8-1-3-16,3-17-1 16,5-6 0-16,6-16-1 0,-1-8 6 15,2-9 4 1,3-10 2-16,0-13-4 16,5-9-5-16,0-17-5 0,0-3-3 15,-3-8 1-15,1 1-3 16,2 6-3-16,-1 3-1 15,3 16-2-15,-1 7-1 0,-4 15 17 16,7 9 1 0,-7 9 5-16,4 8 1 15,1 6-6-15,-2 7 2 0,8 12 8 16,3 2 1 0,10 12-6-16,2 2-2 15,0-2-7-15,-6-2-3 0,-8-8-1 16,0-8-2-16,-8-12 8 15,-1-7-61-15,-7-12-106 0,-4-3-103 16</inkml:trace>
  <inkml:trace contextRef="#ctx0" brushRef="#br0" timeOffset="119855.162">4408 11856 503 0,'-3'0'335'0,"3"0"-9"0,13-2-80 16,18-2-120 0,6 3-45-16,17-1-47 0,2 2-13 15</inkml:trace>
  <inkml:trace contextRef="#ctx0" brushRef="#br0" timeOffset="120415.4524">4303 11426 510 0,'1'-2'274'16,"8"-1"-45"-1,7 2-58-15,14 2-59 16,11 2-16-16,8 0-36 16,3 0-16-16,7-1-20 0,-6-2-8 0,-9 1-14 15,-6-1-12 1,-16-2-36-16,-5-4-6 15,-8-4 7-15,-5-4 12 16,-8-6 33-16,-4 5 6 16,1 2 14-16,0 3 13 15,5 8 11-15,3 3 1 16,4 10-10-16,1 8-7 16,-2 5-7-16,1 4 1 15,-2-9-2-15,3-1 20 0</inkml:trace>
  <inkml:trace contextRef="#ctx0" brushRef="#br0" timeOffset="120912.1032">5091 11396 650 0,'-1'-10'320'0,"0"-11"-99"0,-1 7-35 16,2 13-77 0,-3 6-28-16,2 17-37 15,1 13-8-15,0 17 7 16,0 7 2-16,0 12-10 15,0 3-4-15,1 5-9 16,5 0-3-16,0-5-8 16,3-7-2-16,-2-19 1 15,0-9-3-15,0-16 6 16,-2-5 1-16,0-9 5 16,0-2 2-16,1-5 2 15,0-4 18-15,-3-17-169 16</inkml:trace>
  <inkml:trace contextRef="#ctx0" brushRef="#br0" timeOffset="121481.4341">5501 11772 255 0,'-3'2'199'0,"-1"2"22"0,-2 1-89 16,6 1-28 0,0 0-45-16,8 2-14 15,4-4 13-15,-4-3 9 16,5-1 18-16,-3-5 3 16,-2-2-15-16,3-1-6 0,-4 0-4 15,-6 1 2 1,-1 2-2-16,-4 3-5 0,-8 0-16 15,1 2-8-15,-2 3-9 16,-2 1-3-16,5-1-8 16,4-2-3-16,2 3-129 15</inkml:trace>
  <inkml:trace contextRef="#ctx0" brushRef="#br0" timeOffset="131291.9331">6190 11778 378 0,'-8'-8'274'16,"-15"-9"39"-16,-9 3-52 15,-10 10-85-15,-3 8-35 0,1 19-63 32,9 9-24-32,16 13-24 0,15 0-3 15,24-6-4-15,21-7 4 16,19-14-2-16,9-8-6 16,2-4-7-16,-7-3-13 15,-16 2-128-15,-12 1-138 16</inkml:trace>
  <inkml:trace contextRef="#ctx0" brushRef="#br0" timeOffset="131574.4294">6587 11848 608 0,'-3'-5'302'0,"-8"-5"-89"0,-6 1-27 16,-8 0-44 0,-5 2-21-16,-3 4-46 15,-2 5-19-15,4 10-34 16,2 3-11-16,12 14-11 16,9 3-4-16,13 3 4 15,8 2 6-15,8-10 9 16,5-2 5-16,9-14 1 15,5-9-1-15,8-4-70 16,-1-10-128-16</inkml:trace>
  <inkml:trace contextRef="#ctx0" brushRef="#br0" timeOffset="131936.7152">6829 11770 425 0,'-6'-2'320'0,"-4"1"60"16,7 1-135-16,9 1-109 16,9 6-37-16,13 7-55 15,1 6-7-15,3 14-17 16,-6 4-1-16,-12 1 36 0,-8-7 26 16,-15-9 36-1,-9-4 3-15,-9-13-34 16,0 0-25-16,-6-13-44 15,1-9-85-15</inkml:trace>
  <inkml:trace contextRef="#ctx0" brushRef="#br0" timeOffset="132384.2756">7403 11296 697 0,'-16'3'386'16,"-22"19"-68"-16,-8 22-90 15,-13 30-113-15,6 12-33 16,11 20-51-16,19 12-15 16,27-4-7-16,16-9 0 15,30-24 3-15,10-26 0 16,13-25-106-16,-2-13-182 16</inkml:trace>
  <inkml:trace contextRef="#ctx0" brushRef="#br0" timeOffset="132570.3663">7450 11792 988 0,'7'2'404'0,"17"4"-248"16,9-1-66-16,9 2-43 15,6 3-19-15,-6-5-131 16</inkml:trace>
  <inkml:trace contextRef="#ctx0" brushRef="#br0" timeOffset="132937.9624">7824 11606 1063 0,'-1'-1'423'16,"1"1"-280"-16,0 6-54 16,-2-6-50-16,1 5-10 15,-3 24-16-15,-7 31-4 16,14-31-4-16,5 2 1 0,11-8 2 16,2-3 2-16,9-10 0 15,1-9 1 1,-1-10-9-16,1-5-13 15,-9-10-10-15,-3-4-2 0,-11-3 7 16,-6-1 14-16,-7 4 13 16,-4 4 14-16,-6 11 10 15,4 10 4-15,-2 14-2 16,3 9-10-16,4 15-6 16,0 3-4-16,9 15-3 15,8 3-2-15,4-1-5 16,2 3 20-16,4-16-160 15,-2-10-193-15</inkml:trace>
  <inkml:trace contextRef="#ctx0" brushRef="#br0" timeOffset="133148.2637">8396 11700 623 0,'-5'-11'339'16,"-1"-10"-87"-16,2 9-126 15,-2 5-41-15,2 7-63 16,2 2-15-16,-4 4-96 16,6 2-129-16</inkml:trace>
  <inkml:trace contextRef="#ctx0" brushRef="#br0" timeOffset="133580.8529">8399 11667 867 0,'-1'-3'393'0,"-5"-4"-194"16,-1 4-46-16,-8 3-75 15,-2 3-28 1,-4 4-27-16,-2-2-8 16,1 2-6-16,3 1-3 0,5-3-3 15,7 2-1 1,3-4-1-16,4 3-1 16,-1 0-1-16,-1 1-3 15,1 7 18-15,-3-1 8 16,2 5 6-16,-1-2 4 15,3-1-17-15,1-1-3 16,6-6 0-16,9-4 1 0,9-6-1 16,3-5-2-1,4 0-6-15,0 3-2 0,5 6-3 16,2 11-2-16,-5 11-3 16,-10 6 0-16,-24 7 6 15,-10-3 6-15,-23-3 12 16,1-5 4-16,-5-15 2 15,4-4-2-15,7-14-72 16,1-5-79-16</inkml:trace>
  <inkml:trace contextRef="#ctx0" brushRef="#br0" timeOffset="133887.7681">8656 11572 685 0,'-9'-3'351'16,"-10"3"-106"-16,1 0-84 15,5 14-92-15,5 3-23 16,9 3-21-16,10 3-10 15,8-4 9-15,8-1 13 16,1-9 25-16,-2-8 10 0,-9-9 5 16,-2-7-9-16,-11-6-19 15,-9-1-12-15,-13 3-24 16,-8 1 2-16,-2 8-162 16</inkml:trace>
  <inkml:trace contextRef="#ctx0" brushRef="#br0" timeOffset="134179.2329">8836 11375 890 0,'9'10'403'16,"18"17"-184"-16,13 8-76 15,12 19-31-15,-4 5-10 16,-17 11-7-16,-16 9-20 16,-31 7-36-16,-11 0-14 0,-16-16-11 15,0-13-1 1,9-27 4-16,10-10-123 0</inkml:trace>
  <inkml:trace contextRef="#ctx0" brushRef="#br0" timeOffset="134660.3712">9450 11749 839 0,'12'0'388'16,"17"-1"-162"-1,13-3-50-15,11 2-81 16,4-1-24-16,2 0-40 0,-15 0-10 16,-14 0-83-1,-9 2-63-15,-11 2-283 16</inkml:trace>
  <inkml:trace contextRef="#ctx0" brushRef="#br0" timeOffset="134885.6343">9428 11879 435 0,'-2'5'284'16,"6"1"37"-16,12 0-53 15,18-4-58-15,12-2 4 16,16-4-27-16,2 1-25 16,0-2-44-16,-9-1-29 15,-22 1-50-15,-6-2-16 16,-18 2-113-16,-3 2-46 0</inkml:trace>
  <inkml:trace contextRef="#ctx0" brushRef="#br0" timeOffset="144006.5437">10369 11700 354 0,'-14'-10'211'0,"-13"-16"-18"15,11-8-33-15,11-6-59 16,8-1-19-16,16 9-10 15,3 7-2 1,14 17 12-16,3 7 6 0,6 17-12 16,1 9 2-1,-10 11-13-15,-11 9-10 0,-30 8-15 0,-20 4-12 16,-21 9-9 0,-10-4-2-16,5-15-3 15,7-12 3-15,15-28 4 16,8-11 0-16,12-19-9 15,6-7-6-15,6-3-12 16,6 8-2-16,13 13 7 16,5 10 5-16,8 11 7 15,7 9 1-15,3 3-3 16,3 1-3-16,5-1-131 16</inkml:trace>
  <inkml:trace contextRef="#ctx0" brushRef="#br0" timeOffset="144603.717">11127 11510 775 0,'-4'-4'399'16,"-4"-2"-119"-16,-14 0-129 15,-3 4-40-15,-12 3-52 16,1 2-20-16,-2 4-23 15,1-2-6-15,7 4-6 16,3-3-3-16,6 2-8 16,2 7-5-16,3-3-2 15,5 6-3-15,6 2 5 0,-1-4 1 16,6 1 2-16,2-3 9 16,-4-5 13-16,7 0 5 15,5-8 11 1,1-5-4-16,13-4-3 0,3-5-4 15,12 2-9-15,7 2-5 16,5 5-3-16,-2 5-1 16,-5 11 0-16,-6 5 1 0,-20 9 13 15,-8 5 3-15,-24 8 11 16,-15 3 3-16,-15 1-6 16,-5-4 2-16,-6-11-7 15,0-11-2-15,3-20-1 16,10-9-1-1,13-13-5-15,3-5-3 0,21 2-14 16,2 1-9-16,16 8-60 16,11 6-51-16,19 6-183 15</inkml:trace>
  <inkml:trace contextRef="#ctx0" brushRef="#br0" timeOffset="144978.5257">11419 11751 719 0,'-2'0'368'15,"-1"5"-90"-15,0-1-39 16,2-4-64-16,0 0-24 0,1 0-38 16,0 0-4-16,0 0-9 15,0 0-4-15,0 0-16 16,0 0-16-16,0 0-24 15,0 0-12-15,0 0-93 16,0 0-548-16</inkml:trace>
  <inkml:trace contextRef="#ctx1" brushRef="#br0" timeOffset="150435.5129">18545 19044 0,'0'0'0,"0"0"0,0 0 0,0 0 0,43-69 0</inkml:trace>
  <inkml:trace contextRef="#ctx0" brushRef="#br0" timeOffset="156465.9113">11821 11564 708 0,'-6'2'336'0,"-7"0"-155"16,3 9-54-16,8 14-62 15,3 3-18-15,11 16 0 16,5-5 0-16,1-6-8 15,4-3-3-15,1-19 9 16,0-7 12-16,-1-16 27 16,-6-11 3-16,-9-11 2 15,-5-7 0-15,-11-7-18 0,-5-3 0 16,-3-7-14-16,1 0-17 16,10 6-22-1,6 7-13-15,17 17-10 16,5 6 0-16,17 12 1 15,11 4 1-15,15 6 0 0,4 5-7 16,6 3-157-16,1-1-150 16</inkml:trace>
  <inkml:trace contextRef="#ctx0" brushRef="#br0" timeOffset="156838.8198">12100 11564 749 0,'0'-6'322'0,"2"-4"-156"16,18 3-106-16,4-1-17 15,20 12-9-15,-3 4-6 16,-5 6-9-16,-4 8-3 16,-27-4 39-1,-11 4 8-15,-19 2 7 16,-7-1 2-16,6-2-37 16,9-4-4-16,17-8 1 15,11-4 2-15,21-7-7 0,10-3-4 16,13-1-11-1,0 1-4-15,-7 5-4 0,-7 0-2 16,-17 1-75-16,-7 1-76 16</inkml:trace>
  <inkml:trace contextRef="#ctx0" brushRef="#br0" timeOffset="157139.8174">11816 12009 678 0,'4'2'317'0,"20"2"-105"15,11 2-49-15,34-6 11 16,12 2-48-16,12-2-63 16,0 0-6-16,-11-2-36 15,-7 1-2-15,-16-3-5 16,-8 2-1-16,-25 2-91 16,-12-1-92-16</inkml:trace>
  <inkml:trace contextRef="#ctx0" brushRef="#br0" timeOffset="157569.219">12027 12187 771 0,'-1'0'349'0,"1"-3"-180"15,7 0-25-15,-7 2-61 16,30-1-8-16,59 1 6 16,-36 8-36-16,-8 3-8 15,-12 4-9-15,-17 5 5 16,-14 3 8-16,-25 7 2 16,-7 4 1-16,-18 2-16 15,-4 0-10-15,4-5-7 0,3-5-2 16,14-10-4-16,11-6-4 15,19-6 1-15,10-2 0 16,27-2 4 0,11-4 4-16,10-1 0 15,0 2 2-15,-3 4 1 0,-7 0 1 16,-4 5 8 0,-6 1 17-16,-16-1 41 0,-7-1 7 15,-11-4 11-15,-3-3-17 16,-3-3-40-16,2 5-11 15,-1 0 3-15,1 0-105 16,0-5-412-16</inkml:trace>
  <inkml:trace contextRef="#ctx0" brushRef="#br0" timeOffset="161145.6589">2006 12944 288 0,'6'-17'255'0,"4"-16"52"16,0 15-36-16,-10 8-41 15,-3 26-57-15,-2 18-43 0,-9 21-64 16,3 12-5-16,-4 7-25 15,0-1-6-15,4-1-15 16,3-9-2 0,6-20-3-16,2-15 0 15,9-30 9-15,0-14-1 16,3-25 1-16,0-11-4 0,-6-12-5 16,-3-2-3-1,2 0-3-15,-5 2 3 16,7 13-3-16,6 9-3 15,-3 21-2-15,8 14-7 16,-5 22 0-16,0 13 1 0,6 21 7 16,-1 5 2-16,6 6 5 15,4 2 0-15,0-2-2 16,5-2 1-16,-2-15-33 16,1-8-87-16</inkml:trace>
  <inkml:trace contextRef="#ctx0" brushRef="#br0" timeOffset="161296.1415">2016 13203 437 0,'12'-4'280'16,"25"-2"-7"-1,13 3-142-15,12 1-92 16,5 3-100-16</inkml:trace>
  <inkml:trace contextRef="#ctx0" brushRef="#br0" timeOffset="161684.0543">2488 13223 516 0,'0'4'279'15,"0"4"-30"-15,5 5-116 0,-1 3-58 16,5 1-10-16,4-7-20 16,1-2-10-16,9-10-7 15,0-5-1-15,2-9 0 16,-4-3 9-16,-14-6 41 16,-2 1 19-16,-7 6 19 15,-5 5-7-15,3 18-49 16,-4 6-21-16,2 17-27 15,6 10-6-15,4 22-3 16,4 4 0-16,-1 8-3 16,-9-5 1-16,-8-13 61 15,-2-7 14-15,-8-13 13 16,-1-6 4-16,-5-14-52 0,0-9-9 16,-5-13-6-16,7-8-6 15,8-12-44-15,8-3-60 16,21-4-193-1,6 0-341-15</inkml:trace>
  <inkml:trace contextRef="#ctx0" brushRef="#br0" timeOffset="161900.0926">3047 13069 725 0,'13'0'328'16,"20"-5"-146"-1,10 3-63-15,4 1-49 16,5 1-27-16,-3 4-30 16,-8 3-3-16,-6-1-90 15,-9-1-96-15</inkml:trace>
  <inkml:trace contextRef="#ctx0" brushRef="#br0" timeOffset="162056.7393">3120 13163 493 0,'-2'5'314'16,"2"8"13"0,8-2-64-16,19-4-73 15,9 0-17-15,15-5-44 16,2 0-28-16,-4-2-41 0,1 0-56 15</inkml:trace>
  <inkml:trace contextRef="#ctx0" brushRef="#br0" timeOffset="162490.7526">4008 12724 754 0,'-1'-8'402'15,"1"-2"-134"-15,-3 10-21 16,3 29-112-16,-2 17-25 15,2 36-6-15,-1 9-15 16,2 3-26-16,1-2-10 16,1-22-27-16,5-6 4 15,5-20-202-15,7-12-122 0</inkml:trace>
  <inkml:trace contextRef="#ctx0" brushRef="#br0" timeOffset="162856.5718">4454 12934 880 0,'-6'5'439'0,"-12"11"-149"16,-1 13-80-16,-2 18-99 16,-2 4-20-16,4 9-29 0,-1-3-14 15,10-4-21 1,3-9-7-16,12-20-1 0,10-10 2 0,4-24 0 15,2-12-1 1,2-16-5 0,-8-6-5-16,-6-11 0 15,-2-3-1-15,-6-11-5 0,3-3 1 0,8 14-5 16,-1 8-5 0,1 33-6-16,2 17-3 15,-2 26 4-15,10 17 1 16,5 12 9-16,7 2 2 15,4-3-1-15,-2-1 1 0,-8-6-1 16,-5-4 0-16,-10-9-63 16,-6-6-73-1,-7-7-198-15</inkml:trace>
  <inkml:trace contextRef="#ctx0" brushRef="#br0" timeOffset="163003.8536">4348 13198 1032 0,'8'-2'429'16,"20"-5"-243"-16,11 0-77 16,21-2-63-16,7-1-14 15,-4 5-46-15,0-2-92 16</inkml:trace>
  <inkml:trace contextRef="#ctx0" brushRef="#br0" timeOffset="163362.5279">4228 12720 597 0,'13'-6'337'0,"7"-3"-12"31,29 5-191-31,12 4-14 16,10 8-28-16,9-1-21 15,-7 4-36-15,-5-1-14 0,-11-1-14 16,-16-2-1-16,-21-2-29 16,-14-4-11-16,-21-6-16 15,-5-4 2-15,-6-7 28 16,2-3 12-16,10 1 17 15,6 3 1-15,8 5 12 16,6 3-1-16,9 8-4 16,3 3-4-16,0 10-13 15,1 4 24-15,-8 5-284 16</inkml:trace>
  <inkml:trace contextRef="#ctx0" brushRef="#br0" timeOffset="163706.2933">5023 12728 571 0,'4'-11'317'15,"4"-8"-45"-15,-7 0-25 0,-1 9-48 16,-5 4-41-16,1 14-63 15,0 13-19-15,3 22-36 16,7 17-1-16,6 19-8 16,1 6-7-16,3 2-11 15,-5-11-2-15,0-16-1 16,2-9 1-16,-3-17-2 16,1-6 1-16,-4-13 12 15,-4-5 24-15,-3-6 20 16,0-4-1-16,3 0-14 0,-3-1-25 15,0-1-149 1,0 1-195-16</inkml:trace>
  <inkml:trace contextRef="#ctx0" brushRef="#br0" timeOffset="164139.1668">5589 13125 521 0,'-1'0'327'0,"-4"-2"-15"16,0 1-155-16,4 1-37 0,0-1-60 15,-1 0-22-15,1 1-21 16,0 0 1-16,0 0 9 31,0 0 4-31,0 0-1 16,0 0-4-16,1 0-6 15,1 0-1-15,16 2 1 16,27-2 29-16,-36-9 40 16,-7 0 18-16,-9 5 19 15,-7-1-26-15,-6 8-40 16,2 0-19-16,12 5-52 0,6-1-87 0</inkml:trace>
  <inkml:trace contextRef="#ctx0" brushRef="#br0" timeOffset="175027.3933">6332 12971 585 0,'-23'-5'300'15,"-23"-4"-79"-15,-2 1-38 16,8 6-62-16,7 3-32 0,13 2-54 16,11 10-16-16,13 2-18 15,13 1-1-15,22 11 7 16,9-4 3-16,10 4 33 15,-3 2 7 1,-23-1 17-16,-15 3 9 0,-30-4-11 16,-14-3-5-16,-14-8-13 15,-4-7-7-15,8-12-14 16,6-10-18-16,18-6-118 16,6-1-78-16,13 5-285 15</inkml:trace>
  <inkml:trace contextRef="#ctx0" brushRef="#br0" timeOffset="175208.7621">6543 13019 609 0,'8'-7'354'0,"1"-12"-30"16,-3 7-49-16,-8 15-86 15,-8 5-45-15,1 20-67 0,-1 6-31 0,1 9-24 16,2 2-1-16,7-2-9 31,7-1-39-31,9-12-187 0</inkml:trace>
  <inkml:trace contextRef="#ctx0" brushRef="#br0" timeOffset="175353.3463">6474 12781 1000 0,'0'-8'401'16,"-3"-4"-267"-16,3 2-63 16,2 6-42-16,3 5-86 0</inkml:trace>
  <inkml:trace contextRef="#ctx0" brushRef="#br0" timeOffset="175636.7628">6677 13019 813 0,'11'10'386'16,"8"3"-151"-16,1 7-105 16,0 3-25-16,-6 4-18 15,-4 3-3-15,-6-3-19 16,-6 0-6-16,-1-8-22 16,3-4-9-16,0-15-2 15,6-4 0-15,9-17 0 0,1-6-2 16,9-7-13-1,4-1-3-15,-1 3-6 16,3 5-3-16,-2 14-4 16,-6 8-2-16,-4 14 16 0,-5 10 8 15,-10 8 12-15,1 6 4 16,-2 4-13-16,1-3-4 16,9-3-193-16</inkml:trace>
  <inkml:trace contextRef="#ctx0" brushRef="#br0" timeOffset="176160.0772">7691 12554 614 0,'-10'-8'318'16,"-19"-6"-82"-16,-8 11-46 15,-13 22-75-15,-3 13-21 16,5 26-39-16,8 14-15 0,24 31-18 16,9 3-6-16,15-9-9 15,10-9 1-15,7-32 4 16,5-10 2-16,8-12 8 16,3-11 2-16,6-13-100 15,5-3-108-15</inkml:trace>
  <inkml:trace contextRef="#ctx0" brushRef="#br0" timeOffset="176354.6675">7733 12980 653 0,'5'-3'368'15,"9"-1"-47"-15,17 2-194 0,10 2-45 16,4 3-44-16,1 0-14 16,-5-2-71-16,-2 6-175 15</inkml:trace>
  <inkml:trace contextRef="#ctx0" brushRef="#br0" timeOffset="176758.9576">8160 12709 772 0,'4'-2'359'0,"4"-2"-155"16,0 6-63-16,-6 10-71 16,-3 4-16-16,-8 11-19 0,-2 5-8 15,1 6-10 1,2 0-5-16,9 2-6 15,7-6-1-15,15-6 1 16,7-3 1-16,6-10 7 16,3-1 4-16,-4-13 5 15,-5-6 1-15,-7-13-1 16,-6-11-3-16,-8-9-5 16,-5 0-2-16,-8-1-6 0,-3 4-2 15,-2 12-5-15,1 8-3 0,2 14-13 16,-1 8-3-1,2 17 1-15,1 9 0 16,4 14 9-16,1 4 17 16,7 0 8-16,-2-2 3 0,2-12 8 15,7-3-12 1,1-13-119-16,12-1-142 16</inkml:trace>
  <inkml:trace contextRef="#ctx0" brushRef="#br0" timeOffset="176999.8629">8563 12767 706 0,'1'-2'368'0,"3"-2"-97"15,24 16-141 1,9 7-40-16,15 16-27 15,-4 6-5-15,-13 5-6 16,-12 4-5-16,-28-6-13 0,-6-5-8 16,-19-9-7-16,-8-7-3 15,-5-14-25 1,0-6-71-16</inkml:trace>
  <inkml:trace contextRef="#ctx0" brushRef="#br0" timeOffset="177134.3929">8710 12699 626 0,'12'-8'350'0,"14"-7"-57"16,1 3-136-16,-4 8-104 15,-5-1-24-15,-5 8-25 16,-6 1-90 0</inkml:trace>
  <inkml:trace contextRef="#ctx0" brushRef="#br0" timeOffset="177379.3633">8966 12671 660 0,'-4'-3'337'0,"-9"-5"-88"0,-3 0-61 0,0 8-83 16,4 2-33 0,10 8-53-1,2 5-13-15,15 3-6 16,7-1 0-16,9-3 4 15,6-4 2-15,0-6 33 16,-7-6 9-16,-10-6 20 16,-8-4 17-16,-21-3-17 0,-11-2-6 15,-13 4-20 1,-3 2-20-16,8 8-43 0,6 0-102 16</inkml:trace>
  <inkml:trace contextRef="#ctx0" brushRef="#br0" timeOffset="177700.3112">9145 12541 659 0,'11'-5'392'15,"9"3"-72"-15,12 14-155 16,6 8-45-16,2 24-39 16,0 9 1-16,-10 22-10 15,-11 10-9-15,-20 8-32 0,-8-5-10 16,-12-20-5-16,-1-13-1 15,9-22 17 1,-2-10-56-16</inkml:trace>
  <inkml:trace contextRef="#ctx0" brushRef="#br0" timeOffset="178199.8405">9770 12904 608 0,'4'0'344'0,"10"1"-31"0,13 2-98 16,20 1-75-16,9-4-41 15,11-2-60-15,1 0-15 16,-8-5-6-16,-9 2-33 15,-18 2-134-15,-11 0-128 0</inkml:trace>
  <inkml:trace contextRef="#ctx0" brushRef="#br0" timeOffset="178413.7156">9825 13029 854 0,'9'2'387'0,"20"2"-174"15,10 1-17-15,14 0-52 16,7-3-25-16,3 5-49 16,-8-6-22-16,-14 1-25 0,-7-2-3 15,-17-3-94-15</inkml:trace>
  <inkml:trace contextRef="#ctx0" brushRef="#br0" timeOffset="179143.9689">10770 12991 708 0,'-3'-22'308'15,"4"-23"-157"-15,8-1-46 16,14 5-39-16,14 5 2 16,12 19-9-16,1 11-6 15,5 25-21-15,-10 17-20 16,-27 18 7-16,-18 7 8 16,-43 3 11-16,-19-2 4 15,-6-3-19-15,4-7-5 0,24-17-2 0,15-11 3 16,20-24 5-1,8-8-3-15,13-12-7 16,14 0-5-16,12 1-12 16,7 4 1-16,5 10-1 15,-2 5 1-15,-9 8 2 16,-5 2 0-16,-11 5-18 16,-5-1-94-16</inkml:trace>
  <inkml:trace contextRef="#ctx0" brushRef="#br0" timeOffset="179607.7087">11519 12876 599 0,'1'-3'282'15,"-4"-6"-115"-15,-5-3-40 0,-12 1-50 16,-6-1-11 0,-11 5-18-16,-1 3-10 0,-1 6-18 15,7 5-9-15,10 5-11 16,7 1-2-16,13 1-2 15,2 2 0-15,10 0 1 16,0 0 1-16,14 1 7 16,7-4 6-16,16 7 7 15,8 3 7-15,3 5 8 16,-5-1 2-16,-15-1 6 0,-9-2 3 16,-22-1 21-16,-11-2 10 15,-20-2 16 1,-7-4-1-16,-15-4-27 15,-1-8-14-15,3-7-24 16,7-6-7-16,16-7-35 16,11-1-56-16,15 1-165 15,9 5-292-15</inkml:trace>
  <inkml:trace contextRef="#ctx0" brushRef="#br0" timeOffset="180143.557">11967 13062 570 0,'-2'-1'330'0,"-3"0"-42"32,3 1-100-32,2-1-101 15,0-1-28-15,0 2-34 0,0 0-7 16,0 0 3-16,0 0 6 16,0 0 13-16,0 0 1 15,0 0-4-15,0-1-8 16,1 0-15-16,12-2-5 15,28-5-7-15,-32 6-3 16,-6 8 5-16,-3 3 9 0,-7-1 27 16,-1 4 13-16,2-6 3 15,1 0-7-15,5-5-18 16,0 1-9-16,0-3-100 16,0 0 18-16</inkml:trace>
  <inkml:trace contextRef="#ctx0" brushRef="#br0" timeOffset="189698.7342">12652 12616 571 0,'-15'-11'340'16,"-15"-7"-36"-16,-3 18-143 0,-4 12-43 15,-3 33-51-15,4 17-17 16,10 43-23-16,9 9-4 16,19 3-6-16,9-1-3 15,15-17-3 1,6-6 1-16,10-11-3 0,5-13 0 0,3-32-43 15,8-13-80 1</inkml:trace>
  <inkml:trace contextRef="#ctx0" brushRef="#br0" timeOffset="189927.7173">12719 13044 837 0,'17'0'341'16,"14"-2"-213"-16,23 2-76 15,16 2-17-15,6 0-5 16,-1 2-112-16</inkml:trace>
  <inkml:trace contextRef="#ctx0" brushRef="#br0" timeOffset="190300.7107">13302 12744 685 0,'1'10'284'15,"2"14"-144"-15,-1 6-16 16,4 12-2-16,-3-4-2 16,4 1-26-16,1-2-18 15,-2-22-31-15,1-1 24 16,-5-19 11-16,-4-17 0 15,-1-10-6-15,1-11-33 16,-4-11-24-16,-1-5-3 0,3 4-5 16,-1 2-2-1,10 8-5-15,8 13-2 16,7 3-1-16,7 8-4 0,15 9-3 16,9 1-2-16,9 10 1 15,1 1-35-15,0 9-160 16,-4-1-177-16</inkml:trace>
  <inkml:trace contextRef="#ctx0" brushRef="#br0" timeOffset="190604.4198">13495 12771 673 0,'0'-10'320'0,"2"-4"-110"16,19-1-112-16,8 3-31 0,11 8-14 16,-2 4-2-1,-1 12-30-15,-12 4-1 16,-17 7 11-16,-9 7 2 0,-22 7 2 16,1 3-6-1,-1-3-18-15,7-7-4 16,18-13 2-16,11-8 1 0,12-3 3 15,5-3 0-15,1-6-4 16,2 3-2-16,-7-4-6 16,0 8-24-16,-8 4-228 15</inkml:trace>
  <inkml:trace contextRef="#ctx0" brushRef="#br0" timeOffset="190870.0458">13255 13172 678 0,'3'1'332'0,"7"2"-110"15,28 4-81 1,17-3-18-16,24 2-48 0,4-2-31 16,-8 2-30-16,-7 2-5 15,-24-3-115-15,-5 1-182 0</inkml:trace>
  <inkml:trace contextRef="#ctx0" brushRef="#br0" timeOffset="191143.6562">13420 13272 647 0,'2'-2'300'0,"14"-2"-106"16,13 3-70-16,17 3-57 16,5 6-8-16,-5 7-27 15,-11 3-7-15,-26 2-2 16,-9 6 2-16,-21 5 2 15,-6 6 0-15,-9-5-1 16,-1-2 5-16,11-13 14 16,7-4 0-16,19-10 7 15,10 0-3-15,12-3-13 16,3-7-1-16,10 7-18 16,-2-5-7-16,4 3-46 15,5-2-67-15</inkml:trace>
  <inkml:trace contextRef="#ctx0" brushRef="#br0" timeOffset="191423.8922">14018 12503 957 0,'14'9'394'16,"5"6"-209"-16,10 30-119 16,0 14-10-16,-7 27-8 15,1 22-9-15,-11 9-16 16,-4 6-6-16,-4 18-8 16,-12-8 1-16,-8-8 1 15,-5-11-2-15,-13-45 4 16,1-19-65-16</inkml:trace>
  <inkml:trace contextRef="#ctx0" brushRef="#br0" timeOffset="191844.6289">14501 12994 816 0,'17'3'369'15,"13"10"-175"1,18-1-101-1,1-4-26-15,9 0-37 16,-5-5-12-16,-9-3-88 0,-6 5-185 16</inkml:trace>
  <inkml:trace contextRef="#ctx0" brushRef="#br0" timeOffset="192008.2268">14589 13129 973 0,'12'0'394'16,"25"2"-237"-16,3 2-19 15,11 4-50-15,4 0-20 16,-7 0 15-16,0 1-119 0</inkml:trace>
  <inkml:trace contextRef="#ctx0" brushRef="#br0" timeOffset="192417.3743">15212 13017 914 0,'15'0'370'0,"20"0"-225"16,11 2-44-16,24 9-37 16,2-4-19-16,-1-2-29 15,-6-1-5-15,-12-3-156 16</inkml:trace>
  <inkml:trace contextRef="#ctx0" brushRef="#br0" timeOffset="192740.6989">15770 12884 694 0,'4'-16'324'0,"2"-11"-131"16,17 1-99-16,9 6-22 16,22 9-21-16,4 5-7 15,-4 14-15-15,-9 9-7 16,-28 14-1-16,-14 9 7 16,-31 9 5-16,-16 2 1 15,-19 0-7-15,-2-2-10 0,17-13-8 16,15-4-1-1,33-13 2-15,15-7 3 0,27-8 1 16,11-3-1 0,5-1-2-16,-2-2-4 0,-9 1-16 15,-4 1-71-15</inkml:trace>
  <inkml:trace contextRef="#ctx0" brushRef="#br0" timeOffset="193160.3198">16444 12793 560 0,'16'-5'282'16,"15"-9"-84"-16,-9 1-42 15,-18 6-42-15,-5 1-11 16,-16 2-24-16,-8 2-19 16,-17 2-28-16,-3 0-11 15,0 3-11-15,6 3-2 16,13 3-8-16,7 0-1 16,9 5-1-16,4 1-1 15,9 5 2-15,5 1 1 16,17 1 3-16,6 1 0 0,22 1 2 0,6 0 0 15,6 5 0-15,-4-2 1 0,-17-1 0 16,-11 2 10-16,-28-6 45 31,-12 0 10-31,-26-2 18 16,-9-5-1-16,-14-5-39 16,-6-5-9-16,10-9 23 15,9-1-144-15</inkml:trace>
  <inkml:trace contextRef="#ctx0" brushRef="#br0" timeOffset="199263.1001">16884 12822 722 0,'-8'8'294'15,"-2"10"-168"-15,3 13-75 16,2 7-6-16,7 2-1 0,4-1 0 16,7-12-4-1,3-8 0-15,4-15-1 16,-1-8-1-16,2-16-2 16,0-10-1-16,-10-21-8 0,-8-7 9 15,-14-12 13-15,-8 0 1 16,-8 5 8-16,5 6-11 15,9 19-23-15,8 4-7 0,16 20-20 16,10 2-5 0,22 10-3-16,5-1 0 15,28 5 6-15,6 3 3 16,14 1 4-16,1 3-35 0,-16-3-178 16</inkml:trace>
  <inkml:trace contextRef="#ctx0" brushRef="#br0" timeOffset="199632.2511">17197 12733 665 0,'6'-8'291'15,"11"-8"-134"-15,8 5-21 16,4 5-21-16,4 8-10 16,-5 13-36-16,-9 6-19 15,-20 11-28-15,-14 6-7 16,-18 8-4-16,-2 2 0 15,12-13-4-15,11-5-2 16,24-16 3-16,16-7 2 16,25-8 8-16,6-5 3 0,2-2-3 15,-8-1 0-15,-21 8-49 16,-11 1-63-16</inkml:trace>
  <inkml:trace contextRef="#ctx0" brushRef="#br0" timeOffset="199946.1965">16884 13188 487 0,'0'-1'311'16,"12"-3"29"-16,8 4-95 0,23-3-64 16,15 0-22-1,24 1-54-15,5-1-34 16,5 1-40-16,-2 1-40 15,-25 0-115-15,-12 1-83 16</inkml:trace>
  <inkml:trace contextRef="#ctx0" brushRef="#br0" timeOffset="200316.2183">17009 13410 701 0,'16'-7'329'0,"19"-9"-107"15,9 3-36-15,9 11-40 16,-1 7-22-16,-9 14-57 0,-11 10-29 15,-30 6-20-15,-13 5-9 16,-29 4-2-16,-8-4 1 16,0 2-1-16,-2-8 0 15,19-6-1-15,5-6 1 16,15-15-2-16,14-6 0 16,14-9 0-16,8-2 8 0,16-3 14 15,4 4 2 1,8 5-1-16,3 2-12 0,-4 3-27 15,-4 5-94-15</inkml:trace>
  <inkml:trace contextRef="#ctx1" brushRef="#br0" timeOffset="195175.5939">20213 19044 0,'0'0'0,"0"0"0</inkml:trace>
  <inkml:trace contextRef="#ctx0" brushRef="#br0" timeOffset="201264.1968">12915 11886 583 0,'9'-8'297'0,"14"-6"-78"16,4 11-91-16,3 5-21 15,0 16-27-15,-6 4-14 16,-16 7-29-16,-6 3-6 16,-12-8-9-16,-4-1-2 0,6-11-3 15,2-6-8 1,8-13-9-16,6-9-5 0,12-11-6 15,1-4 4-15,8 7 2 16,-6-1 1-16,-1 13 0 16,-3 6 2-16,-10 9 12 15,2 6 4-15,-8 7 5 16,-3 3 1-16,1-1-8 16,-1-1-1-16,-4-9-1 15,4-8 0-15,0-11-3 16,7-8-2-16,12-7-5 15,-1-1-3-15,5 7-1 16,-1 2-1-16,-5 14-1 16,2 6 7-16,-6 13 28 15,-4 5 10-15,-3 5 13 16,-4 0-5-16,2-2-17 16,0-4-44-16</inkml:trace>
  <inkml:trace contextRef="#ctx0" brushRef="#br0" timeOffset="202197.0763">18002 13060 587 0,'3'-3'317'0,"0"2"-73"16,1 5-103-16,-4-4-33 16,0 2-46-16,4 22-21 15,-1 28-19-15,-14-30-4 0,1-9-1 16,-2-6-2-16,13-12-12 15,7-5-3-15,3-12-6 16,4-4 0-16,2 2 6 16,0 0-1-16,8 11 4 15,-3 6 7-15,-2 8 28 16,-5 8 14 0,-6 6 8-16,-3 1-3 0,-5 3-24 15,2 1-10-15,-3-5-10 16,0-4-2-16,1-6 0 15,5-4 1-15,4-8-1 0,5-5-1 16,7-6-4-16,-1 0-3 16,3-1-3-1,0 6 0-15,-3 6-3 16,-2 7 0-16,-7 10 3 16,-3 7 5-16,-4 7 16 15,-4 1 8-15,-2-2 6 16,-2 1-3-16,3-10-7 15,5-4-6-15,1-8 1 0,-3-2-43 16,0-3-177-16</inkml:trace>
  <inkml:trace contextRef="#ctx1" brushRef="#br0" timeOffset="207538.4786">23032 14959 0</inkml:trace>
  <inkml:trace contextRef="#ctx0" brushRef="#br0" timeOffset="213944.3963">19649 10035 321 0,'32'-10'171'0,"45"-5"-26"0,0 15-19 15,-13 23-38-15,-13 14 6 16,-36 29 5-16,-20 25 4 15,-35 36-8-15,-15 14-10 16,-10 15-2-16,5-8-12 16,34-24-8-16,21-9-7 15,33-27-37-15,14-15-5 16,12-14-1-16,-2-9 1 0,-9-17 2 16,-4-7 2-1,-18-16 3-15,-4-4-6 0,-15 12-11 16,-5 9-5-16,-6 30-7 15,-2 16 1-15,0 45 1 16,0 26-4-16,5 36 1 16,3 17 0-16,8 2 3 15,4-7 6-15,0-6 6 16,-3-20 2-16,-10-23 5 16,-11-16-1-16,-21-40 3 15,-7-10 11-15,-16-33 40 16,-5-18 8-16,6-37-1 15,7-19-46-15,25-29-161 16,15-10-128-16</inkml:trace>
  <inkml:trace contextRef="#ctx0" brushRef="#br0" timeOffset="214313.3141">20321 11480 801 0,'18'-3'320'16,"28"-3"-197"-16,12-3-43 16,20 4-27-16,5-2-11 15,5 4-20 1,-4 3-2-16,-18-5-117 0,-10 2-118 15</inkml:trace>
  <inkml:trace contextRef="#ctx0" brushRef="#br0" timeOffset="214612.7659">20429 11544 402 0,'0'-1'245'0,"0"-4"-18"16,17 3-95-1,13 2-20 1,15-3-33-16,10 1-16 16,11-3-35-16,2 0-11 0,-1-2-29 15,-6-3-24-15,-16-7-25 16,-11-5-1-16,-13-8 21 16,-6 3 22-16,-6 2 41 15,1 7 17-15,-2 12 24 16,-3 5 5-16,8 17-3 15,0 6-8-15,5 12-13 16,-1 2 1-16,-17-6-10 0,-5-3-4 16,-10-12-8-1,-1-6-69-15</inkml:trace>
  <inkml:trace contextRef="#ctx0" brushRef="#br0" timeOffset="215363.8643">22192 11249 1324 0,'-9'6'50'16,"-6"15"3"-16,-12 14 44 0,-4 29-43 16,-1 8-10-1,3 11-23-15,0-4-5 16,10-18-3-16,7-5-1 15,12-26 2-15,5-11 5 0,14-16 13 16,2-14 3-16,8-19 2 16,4-9-6-16,-4-17-9 15,0-9-4-15,-8-14-4 16,-8-4-4-16,0 10-10 16,-2 16-3-16,-2 34-9 15,0 19 2-15,0 26 4 0,2 16 2 16,13 29 5-16,2 6 1 15,5 5-1-15,2-7 1 16,-8-16 3-16,-3-5 1 16,0-12-16-1,-5-7-55-15,-5-16-172 16</inkml:trace>
  <inkml:trace contextRef="#ctx0" brushRef="#br0" timeOffset="215513.54">21972 11604 938 0,'10'-3'373'15,"26"-1"-234"-15,16-2-67 16,34-2-41-16,8-1-6 16,-5-1-143-16</inkml:trace>
  <inkml:trace contextRef="#ctx0" brushRef="#br0" timeOffset="215955.7431">21952 11069 454 0,'1'-5'254'0,"7"-3"-35"15,11 8-115-15,18 2-31 16,9-2 13-16,23 3 22 16,9-1-9-16,5 0-38 0,-4 3-17 15,-18-1-26-15,-12 1-4 16,-17 1-1-16,-8-2 0 15,-17-4-12-15,-7-5-5 16,-8-7-10-16,-4-3-2 16,-1-6 1-16,1-2 2 15,-2 0 2-15,-1 7-2 16,2 7 1-16,5 8 2 0,8 11 14 16,5 3 13-16,4 10 27 15,5 3 12-15,-4 0-3 16,1 1-7-16,-7-5-18 15,-4-2-8-15,-2-3-47 16,-2-4-87-16</inkml:trace>
  <inkml:trace contextRef="#ctx0" brushRef="#br0" timeOffset="216229.4976">22736 11508 742 0,'17'-1'344'16,"21"-3"-149"-16,6 7-74 0,5-2-71 15,-1 2-19-15,-3-3-16 16,-2 0-2 0,-6 1-81-16,-9-1-86 15</inkml:trace>
  <inkml:trace contextRef="#ctx0" brushRef="#br0" timeOffset="216423.0556">22783 11630 902 0,'12'1'392'0,"17"0"-191"0,2-1-37 16,8 2-49 0,8-2-24-16,10 0-46 15,0-2-14-15,-5 2-64 16,-8 2-95-16</inkml:trace>
  <inkml:trace contextRef="#ctx0" brushRef="#br0" timeOffset="216930.9952">20282 12573 742 0,'16'-1'343'0,"13"0"-147"16,9-3-95-16,3 4-16 16,3 0-39-16,-3 4-15 15,1-3-12-15,-5-1-32 16,-8-2-160-16,-3 1-198 0</inkml:trace>
  <inkml:trace contextRef="#ctx0" brushRef="#br0" timeOffset="217102.9687">20300 12673 660 0,'12'4'368'16,"9"-2"-93"-16,19 3-80 15,0-2-30-15,7-4-65 16,4 2-26-16,-4-1-40 16,6-1-2-16,-5 3-151 15</inkml:trace>
  <inkml:trace contextRef="#ctx0" brushRef="#br0" timeOffset="218948.5241">20972 12638 183 0,'5'-3'189'15,"4"0"27"-15,3-7-21 16,1-1-26-16,6-7-59 0,3-2-21 15,4-9-32-15,0-4-2 16,-7-10 15-16,-6-1 9 16,-10 3 19-1,-2 5-2-15,-2 18-15 0,-1 9-23 16,-5 21-37-16,-1 15-10 16,1 23-18-16,1 10 8 15,6 7 6 1,6-1-1-16,8-7 3 15,4-8-3-15,10-9 2 16,4-5-8-16,2-18-174 0</inkml:trace>
  <inkml:trace contextRef="#ctx0" brushRef="#br0" timeOffset="219375.7269">20455 12401 407 0,'-5'-7'271'0,"0"-12"20"16,0-4-64-16,3 1-82 16,9-2-36-16,9 6-57 15,-2 5-16-15,10 9-22 0,-4 5-5 16,7 18-7-16,4 6 3 15,4 4 24 1,5-1 12-16,3-16 15 16,4-9 1-16,-9-16-6 0,-7-7-3 15,-23-7-14-15,-15-3-54 16,-20 3-226-16</inkml:trace>
  <inkml:trace contextRef="#ctx0" brushRef="#br0" timeOffset="219896.5575">21297 12338 838 0,'0'-2'356'16,"11"-1"-201"-16,6 3-49 0,18 5-59 16,5-2-8-16,11 0-7 15,3-3-7 1,-2-3-4-16,-6-3-1 16,-19-3 0-16,-9 3-1 15,-17 1-13-15,-6 5-6 16,-10 9-9-16,-7 5-4 0,0 19 9 15,-1 10 5-15,-2 8 5 16,8 9 2-16,2 1-3 16,8-3 3-16,7-8 0 15,3-7 5-15,11-18 5 16,2-6-16-16,15-11-101 16,-3-11-117-16</inkml:trace>
  <inkml:trace contextRef="#ctx0" brushRef="#br0" timeOffset="220061.3619">21361 12626 571 0,'5'-1'323'0,"10"0"-25"16,8 0-66-16,13-3-79 15,8 2-25-15,9-4-60 0,6 2-25 16,-4 1-95-1,-4 1-101-15</inkml:trace>
  <inkml:trace contextRef="#ctx0" brushRef="#br0" timeOffset="220255.9635">21869 12790 695 0,'2'-2'418'0,"2"-2"-36"15,-3 2-198-15,-1 1-150 16,0 0-91-16</inkml:trace>
  <inkml:trace contextRef="#ctx0" brushRef="#br0" timeOffset="220688.0974">21871 12355 808 0,'4'4'368'16,"3"3"-129"-1,12 7-139-15,9-1-12 16,20 1-12-16,9-3-11 16,12-8-27-16,-1-2-9 15,-14-9-6-15,-11-3 0 0,-22-7-4 16,-9 0-8-16,-15-1-15 15,-7 2-6-15,-11 8-10 16,-5 4-1-16,-7 10 3 16,2 8-1-16,6 18-2 15,3 7 4-15,16 17 3 16,1 4 3-16,9 1 8 16,4 0 1-16,4-7 4 15,6-5 4-15,-1-13 5 16,3-8-10-16,-4-13-109 15,-5-8-86-15</inkml:trace>
  <inkml:trace contextRef="#ctx0" brushRef="#br0" timeOffset="220855.3146">21968 12627 1000 0,'20'0'432'0,"21"0"-221"15,12 0-28 1,12 4-55-16,-4-3-34 16,-3 0-36-16,-4 1-73 15</inkml:trace>
  <inkml:trace contextRef="#ctx0" brushRef="#br0" timeOffset="221483.5142">22598 12533 711 0,'0'0'342'0,"0"8"-111"15,-3 3-84-15,2 11-66 16,1 6-10-16,0 4-24 15,0 3-15-15,3-3-17 16,-1-2-1-16,7-9-1 16,4-2 1-16,8-9-7 15,3-3-25-15,2-7-110 0,3-2-195 16</inkml:trace>
  <inkml:trace contextRef="#ctx0" brushRef="#br0" timeOffset="221690.5629">22577 12392 659 0,'-1'-3'403'0,"0"-2"-18"15,-2 5-167-15,2 0-125 16,1 0-32-16,0 0-36 15,0 0-10-15,0 0-416 16</inkml:trace>
  <inkml:trace contextRef="#ctx0" brushRef="#br0" timeOffset="222185.721">22437 12243 473 0,'6'-3'247'16,"2"-3"-56"-16,14 4-71 15,7-3-6-15,14 4 4 16,11-1-4-16,8 2-33 15,2 1-16-15,-13-1-33 16,-9-1-8-16,-20-4-5 0,-10 2 1 0,-12-3-4 31,-2-3-6-31,-10-4-11 16,-2 2-6-16,-2 3-9 16,-1 3-2-16,6 8-2 15,-1 5 1-15,10 6 7 16,1 2 5-16,4 2-71 15,8-1-190-15</inkml:trace>
  <inkml:trace contextRef="#ctx0" brushRef="#br0" timeOffset="222523.8636">22936 12670 1103 0,'8'0'450'0,"15"2"-269"15,14 1-45-15,16-3-37 16,3 2-21-16,1-3-33 0,-8-3-12 16,-11 1-111-1,-19-9-80-15</inkml:trace>
  <inkml:trace contextRef="#ctx0" brushRef="#br0" timeOffset="223096.0458">23417 12595 645 0,'8'-1'287'0,"12"-1"-139"15,7-5-67-15,-1-4-12 16,5-6-24-16,-3-7-9 0,-5-2-3 16,-3-1 2-16,-10-2 15 0,-4 5 7 31,-6 5 0-31,-7 9-8 16,-4 15-26-16,-2 8-13 0,-4 20-11 0,5 5 2 15,8 11 9 1,5 7 4-16,12-1 1 15,2-1 3-15,0-10 0 16,0-9 1-16,0-16-51 16,-1-7-71-16</inkml:trace>
  <inkml:trace contextRef="#ctx0" brushRef="#br0" timeOffset="223400.3717">23689 12420 717 0,'9'1'315'0,"14"6"-143"0,4 2-53 15,12 3-27-15,2-2-19 16,-1-10-30-16,1-1-8 16,-10-8-10-16,-5-5-2 15,-12-1-3-15,-2-2-4 16,-11 3-10-16,-4 5-9 15,-12 9-3-15,-3 10 2 16,-5 15 3-16,0 9 6 16,6 8 1-16,6 7-2 15,3 3 1-15,-2-5 1 0,5 2 0 16,-2-6 1-16,8-6 3 16,10-2-12-16,0-16-152 15</inkml:trace>
  <inkml:trace contextRef="#ctx0" brushRef="#br0" timeOffset="223583.3037">23746 12678 902 0,'1'-3'412'0,"13"-5"-172"15,8 2-104-15,12 2-94 16,3 0-6-16,3 1-17 15,0 1 3-15,-6 4-140 0,1 6-195 16</inkml:trace>
  <inkml:trace contextRef="#ctx0" brushRef="#br0" timeOffset="223728.0125">24087 12850 961 0,'0'2'438'15,"0"3"-206"-15,0-3-75 16,0-3-79-16,0 0-24 0,0 0-121 16,0-1-103-1</inkml:trace>
  <inkml:trace contextRef="#ctx0" brushRef="#br0" timeOffset="224062.5597">24106 12504 556 0,'8'-2'341'16,"3"-6"15"-16,16 4-212 16,4 0-35-16,7-2-35 15,2 2-16-15,-9-3-29 0,-4-3-9 16,-10 0-7-1,-4-1-3-15,-10 6-8 16,3 6-3-16,-6 4-2 16,-1 7 1-16,-1 4 3 15,-1 4 4-15,2 9 8 0,-3 2 4 16,6 8 4-16,-3 2 3 16,3 4-7-16,3 0-3 15,-5-3-3-15,2-5 0 16,1-11-26-16,6-4-58 0,1-15-323 15</inkml:trace>
  <inkml:trace contextRef="#ctx0" brushRef="#br0" timeOffset="224211.0543">24203 12693 812 0,'12'-2'375'0,"17"-4"-171"16,6 1-66-16,4 1-79 15,1 1-22-15,-1 1-19 16,-1 2-14-16,-1 2-188 16</inkml:trace>
  <inkml:trace contextRef="#ctx0" brushRef="#br0" timeOffset="224416.7278">24734 12607 730 0,'0'-6'358'16,"0"-6"-131"-16,5 4-97 16,0 1-89-16,1 2-21 15,1 3-49-15,-7 0-59 16</inkml:trace>
  <inkml:trace contextRef="#ctx0" brushRef="#br0" timeOffset="224641.2794">24716 12758 691 0,'-2'17'343'0,"1"23"-108"15,5 8-57-15,-4 14-20 16,1 1-7-16,-1 4-28 15,-7-2-20-15,0-11-70 16,-6-3-17-16,-7-16-2 16,-1-6 2-16,-7-21 12 15,3-6 2-15,-2-15-12 16,0-12-38-16,4-7-140 16,1-5-124-16</inkml:trace>
  <inkml:trace contextRef="#ctx0" brushRef="#br0" timeOffset="225150.7592">24505 12347 613 0,'8'-3'344'0,"4"-2"-57"15,17 2-155 1,9 0-34-16,15 1-39 15,3 1-13-15,-3 3-21 0,-3-1-5 16,-14 1-10 0,-3-1-9-16,-6-4-37 15,-7-1-15-15,-10-2-17 0,-9-2-1 0,-9-2 19 16,-5-1 12 0,-5-1 13-1,-2 0 8-15,6 5 15 16,3 0 1-16,6 4 1 15,4 3 0-15,8 1 12 0,2 2 7 16,7 9 11-16,5 1 5 16,1 8 8-16,-3 2 4 15,-3 4 25-15,-8-2 6 16,-14-3-2-16,-3-2-8 16,-8-6-26-16,-3-3 13 15,7-4-94-15</inkml:trace>
  <inkml:trace contextRef="#ctx0" brushRef="#br1" timeOffset="242796.6326">19069 4259 509 0,'0'-8'362'0,"2"-4"12"15,2 3-110-15,-4 3-37 16,-4 10-61 0,2 2-31-16,-3 18-43 0,5 8-17 15,-2 7-27-15,-4 6-12 0,0-2-21 16,-1-1-1-16,6 2-7 31,-2 1-3-31,-3-1-22 0,5-3-72 16,1-1-269-16</inkml:trace>
  <inkml:trace contextRef="#ctx0" brushRef="#br1" timeOffset="243097.17">19070 4900 1006 0,'-1'1'427'0,"-2"6"-231"15,6 3-56-15,-3 12-62 16,1 6-20-16,-1 5-32 15,-2 3-9-15,-1 2-9 16,3-2-2-16,0 1-69 0,-1-1-79 16,2-3-346-16</inkml:trace>
  <inkml:trace contextRef="#ctx0" brushRef="#br1" timeOffset="243369.2859">19038 5587 671 0,'-5'0'392'0,"0"1"7"15,1 2-229-15,3 10-76 16,3 6-16-16,0 9-27 15,1 5-11-15,0 6-12 16,-2 2-6-16,3 1-7 0,-3-2-3 16,-1-3-2-16,0-6-2 15,1-3-72-15,-1-4-70 16</inkml:trace>
  <inkml:trace contextRef="#ctx0" brushRef="#br1" timeOffset="243602.4708">19028 6279 1014 0,'2'15'380'16,"0"21"-275"-16,4 6-19 15,-5 4-11-15,6 2-20 16,-2-5-34-16,-2-4-4 0,-2-4-3 16,-1-7-25-16</inkml:trace>
  <inkml:trace contextRef="#ctx0" brushRef="#br1" timeOffset="244152.6794">19095 7004 713 0,'0'0'472'0,"-1"0"15"15,0 11-295-15,1 8-56 16,0 19-84 0,-1 11-21-16,0 18-94 15,-2 5-109-15</inkml:trace>
  <inkml:trace contextRef="#ctx0" brushRef="#br1" timeOffset="244579.3256">19085 7849 1104 0,'0'8'490'0,"-1"13"-238"0,1 6-32 16,3 12-71-1,1 1-37-15,1 2-58 16,1 1-20-16,-5-17-98 15,1 0-80-15</inkml:trace>
  <inkml:trace contextRef="#ctx0" brushRef="#br1" timeOffset="246539.6881">18934 8025 433 0,'2'-9'311'31,"5"-1"8"-31,-5 4-44 0,-2 3-18 0,-1 8-57 32,0-5-36-32,0 0-64 15,0 0-25-15,-4 9-24 16,3 4-8-16,25 30-13 16,6-32-3-16,13 2-8 15,9 1-4-15,1-3-4 16,-1-2-2-16,-15-2 1 15,-10 1-1-15,-19-2 0 16,-7 2 1-16,-16-1 1 16,-7-2 1-16,-12-5-1 15,-3-4-1-15,-5-10-1 0,-2-4-1 16,-1-6-2-16,3 1-2 16,5 5-4-16,5 5-1 15,17 7-5-15,6 5-1 0,17 4 0 16,9 5 1-1,13 4 4-15,2 0 2 16,2 5 2-16,3 0 1 16,4-1 1-16,6 0-1 15,-3-4 2-15,-6-4 0 0,-17-5 2 16,-10-3 3-16,-16-2 2 16,-8-4-1-16,-19-5-1 15,-5-3-3-15,-12-6-3 16,2 3-2-16,6 7-2 15,3 3-2-15,11 7-1 16,4 2-1-16,16 5-5 16,8 0 1-16,17 2-1 15,9 1 3-15,12 1 3 16,5-2 2-16,3-1 1 16,6-2 1-16,-4-3 1 15,-2 3 0-15,-11-3 0 0,-10 2 1 16,-13-1 0-16,-8-1 1 15,-10 0 0 1,-4 1 1-16,-6-2-2 0,-3 1 0 16,-1 3-1-16,-5 4-1 15,-6 7 0-15,-1 1 0 16,-1 9 0-16,1 2 0 16,9 1 0-16,2 0-1 15,7-10 1-15,4-7 1 16,10-12 1-16,6-5 1 15,5-14 0-15,2-4 0 16,8-4 0-16,6 1-1 0,10-1-1 16,3 2 0-16,0 6-1 15,-7 1 1-15,-16 9 2 16,-9 5 2-16,-16 8 2 16,-6 6 1-16,-15 7 0 15,-4 8 0-15,-6 6-1 16,1 3 0-16,4 0-3 15,6-1-1-15,9-9-3 16,4-7 0-16,13-10-1 0,-3-8 1 16,14-11 2-16,6-4 0 15,8-14 1 1,9-3 0-16,5-8-1 0,5-1-1 16,-3 7 1-1,-3 5 1-15,-19 15 1 16,-5 6 2-16,-19 12 0 0,-8 6 1 15,-19 10-1 1,-8 7-1-16,2 9 0 16,0 1-2-16,17-4-2 0,5-7-2 15,12-9 0-15,5-6-1 16,4-11 2-16,9-3 3 16,3-13 3-16,8-3 0 15,9-6 1-15,6 1-36 16</inkml:trace>
  <inkml:trace contextRef="#ctx0" brushRef="#br1" timeOffset="247301.6227">19505 8313 983 0,'-2'0'507'16,"1"7"-154"-16,-3 11-93 15,2 17-126-15,2 7-32 16,-3 5-35-16,4 0-16 0,0 1-19 15,-1-3-10-15,3-10-11 16,-3-2-3-16,1-20-30 16,0-8-46-16,2-13-108 15,-3-9-66-15,-5-11-81 16,2-2 5-16,-12-8 99 16,3 0 71-16,0-2 144 15,4 0 77-15,8 3 70 16,7 3 20-16,8 3 11 15,-1 2-14-15,20 7-26 16,6 7-13-16,5 12-25 16,1 5-11-16,-18 14-14 15,-9 5-6-15,-20 9-11 16,-13 3-10-16,-16 6-19 16,-6 3-6-16,-1-13-10 0,6-6-2 15,14-15-2-15,4-9-6 16,19-6-7-16,4-1-1 15,15 1 0-15,8 4 5 16,4 5 4-16,1 5 2 16,-3 6 2-16,-8 8 1 15,-16 8 4-15,-11 1 1 16,-25 5 1-16,-7-3 1 16,-11-7-1-16,1-4 0 15,5-15 0-15,6-7-2 0,16-14-87 16,6-4-94-16</inkml:trace>
  <inkml:trace contextRef="#ctx0" brushRef="#br1" timeOffset="247668.5725">19858 8670 1248 0,'11'6'587'0,"4"6"-241"16,8 9-153-16,-1 4-40 0,-1 4-61 15,-4 1-23 1,-1 1-38-16,-4-3-12 0,0-8-9 16,1-5 9-16,-3-15-112 15,4-5-77-15,2-15-246 16</inkml:trace>
  <inkml:trace contextRef="#ctx0" brushRef="#br1" timeOffset="247812.2638">20132 8657 872 0,'-6'-2'476'15,"-7"0"-78"1,-4 5-66-16,-6 12-93 16,-2 2-39-16,-4 10-80 15,-2 4-35-15,-4 4-46 16,-1 2-15-16,-5-1-39 0,5-5-110 0</inkml:trace>
  <inkml:trace contextRef="#ctx0" brushRef="#br1" timeOffset="248462.0192">19514 8055 883 0,'-1'-1'456'0,"-4"-5"-146"0,6 5-116 16,-1 0-34-16,6 1-52 15,24-1-23 1,63 0-24-16,-21 1-14 16,6 0-22-16,-4 1-6 15,-18-2-9-15,-16-3-2 16,-23 1-4-16,-8-2-8 15,-15-2-15-15,-5-3-4 16,-9-3-1-16,-3-5 6 16,-2 4 9-16,5 6 3 0,8 2-2 15,6 6-4-15,14 9-2 16,1-3 0-16,10 8 4 16,1 3 4-16,-1-1 7 15,-1 5 7-15,-9-1 22 0,-7-2 10 16,-7-2 19-16,-8-4-2 15,-4-2-16-15,-4-4-12 16,-4 1 295 0</inkml:trace>
  <inkml:trace contextRef="#ctx0" brushRef="#br1" timeOffset="249654.8557">16643 3862 792 0,'4'0'333'0,"7"-1"-161"0,9 0-50 31,21 2-40-31,4 0-5 16,21 1-37-16,3 2-12 16,-1 0-15-16,-4 3-31 15</inkml:trace>
  <inkml:trace contextRef="#ctx0" brushRef="#br1" timeOffset="249933.9621">17285 3893 535 0,'5'0'332'16,"11"0"-4"-16,11-1-127 16,20 1-76-1,5 1-25-15,-2-1-36 0,1 0-18 16,-12 0-42-16,2-2-107 15</inkml:trace>
  <inkml:trace contextRef="#ctx0" brushRef="#br1" timeOffset="250263.463">17916 3881 708 0,'0'0'333'15,"3"-2"-139"1,11 2-55-16,12 3-58 16,5-2-8-16,13 1-8 15,6 2-19-15,10-2-20 16,0 3-7-16,-6 0 36 16,-5 1-117-16</inkml:trace>
  <inkml:trace contextRef="#ctx0" brushRef="#br1" timeOffset="250457.8092">18504 3889 788 0,'23'0'410'16,"18"2"-133"-16,9-2-110 0,-3 2-50 0,-9-2-62 15,-7-4-40 1</inkml:trace>
  <inkml:trace contextRef="#ctx0" brushRef="#br1" timeOffset="251469.7972">16544 3875 890 0,'-3'4'401'0,"-2"14"-194"0,-2 5-33 15,-2 12-71-15,2 6-20 16,7 15-26 0,2 9-18-16,4 28-14 15,8 19-6-15,-6 26-9 16,0 19 0-16,-3 18-10 0,-9 4-1 15,2 2-2 1,2-15 1-16,0-30-67 0,6-16-65 16,-5-38-276-16</inkml:trace>
  <inkml:trace contextRef="#ctx0" brushRef="#br1" timeOffset="251755.3112">16547 4194 1131 0,'-8'-4'468'0,"-8"-5"-269"16,5 7-91-16,11 10-75 15,3 12-14-15,10 27-22 16,5 20-1-16,2 27 5 15,1 22 2-15,-10 37-5 16,-6 17-5-16,-9 35 2 16,-9 2 5-16,-6-14 4 0,-2 2 5 15,11-34-6 1,1-17-33-16,11-26-83 16,5-29-55-16</inkml:trace>
  <inkml:trace contextRef="#ctx0" brushRef="#br1" timeOffset="252034.3213">16505 5081 1079 0,'-6'3'441'0,"-9"5"-258"15,4 14-73-15,11 22-55 16,2 17-8-16,11 31-26 15,5 17-5-15,5 29-6 16,-3 12-7-16,-10 16 2 16,-4 2-2-16,-12-3 1 15,-7-16 3-15,5-14-3 16,-2-13 3-16,6-24-4 16,4-1-16-16,2-26-80 0,-2-14-78 0</inkml:trace>
  <inkml:trace contextRef="#ctx0" brushRef="#br1" timeOffset="255178.9188">16535 5966 867 0,'-7'-8'422'16,"-1"-6"-90"0,4 18-213-1,0 15-14-15,5 29-35 0,-1 18-39 16,8 38-11-16,3 15-5 15,1 18-9-15,3 3-2 16,-6 11 1-16,0-5 1 16,-7-10 2-16,-6-7 3 15,-3-25-1-15,-4-11-1 0,1-24 0 16,0-12-2 0,3-27-1-16,-1-13-4 15,-3-23-15-15,2-17-8 16,4-40-14-16,-2-20-1 0,10-31 12 15,2-9 6-15,1-8 16 16,6 9 3-16,-5 28 10 16,1 20 3-16,-4 45 21 15,-4 17 3-15,0 39-1 0,1 18 0 16,-2 37-15 0,0 13-6-16,3 16-4 15,4 4-5-15,1 9-1 16,2 3 2-16,-3-16 1 15,-6-7 0-15,7-29-1 16,-6-12-1-16,1-16 0 16,0-13 0-16,-5-20-3 15,2-9-1-15,-3-22-3 16,0-11-4-16,0-27-1 16,4-9-3-16,-3-33-2 15,-1-12-1-15,3-22 1 0,0-4 5 16,8 28 6-16,-3 17 4 15,3 58-5-15,-3 27-8 16,-10 41-4-16,1 26-1 16,-5 37 10-16,1 17 3 15,8 9 2-15,5-1 2 16,7-11-2-16,1-7-2 16,2-7 2-16,-10-10-1 0,5-20 2 15,-3-17-2-15,-1-29 2 16,3-14 0-16,-10-29 0 15,0-12 1-15,-4-30-3 16,1-15-3-16,1-20 0 16,4-5-1-16,0-12 0 15,-1-3 3-15,5-4 2 16,-1-3-1-16,0 29 0 16,2 16 0-16,-12 39 2 15,2 18-3-15,1 31-4 16,-7 18-2-16,11 37-5 15,-1 17 5-15,6 33 4 16,-3 1 2-16,0 2 3 0,-1-4 0 16,-3-24 2-1,4-6-3-15,-5-29-2 0,6-17-4 16,-1-36-5 0,-2-15-3-16,1-34 0 0,-6-17-2 15,2-20 0-15,-2-16 2 16,-4-25 1-16,1-12 6 15,-4-22-3-15,6-8 4 16,1 3 0-16,7 9 0 0,10 18 9 16,-1 17-2-16,4 29 4 15,-15 8-1-15,2 30-1 16,-2 19-3 0,2 31-6-16,1 18 0 0,-1 41-2 15,1 19 5-15,-3 28 4 16,3 14-2-16,-4 7 2 15,2 0-2-15,7-9 0 16,-1-17-1-16,3-39-6 16,-5-20-6-16,-4-38-6 15,-3-19-1-15,-4-40 2 16,5-23 4-16,-4-33 4 0,1-6 3 16,-6-20 1-16,2-5 0 15,2-5 1 1,2-5-1-16,6 18 5 15,3 17 0-15,0 37 8 0,-1 18 3 16,-8 37-1 0,-4 15-3-16,1 25-14 15,-4 16-5-15,7 42-3 0,0 17 1 16,-6 29 10-16,2 13 3 16,-5 20 1-16,0 1 1 15,6-11 2-15,3-21 0 16,15-48-2-16,-4-26 0 15,9-43 5-15,4-17 2 16,-7-42 0-16,1-19-2 16,-4-37-4-16,-4-17-1 0,-10-10 2 15,-3-3 2-15,-12-8-1 16,-1 6 0-16,4 4-3 16,10 11 0-16,11 31 2 15,-4 14 1-15,2 34 2 16,1 17-1-16,-5 24-12 15,2 12-6-15,7 27-7 0,-8 12-1 16,5 41 10 0,0 15 2-16,-1 30 6 15,0 12 2-15,1 0 3 16,-2-10 3-16,-3-34 3 16,7-20 0-16,-1-45 3 15,-4-20 1-15,1-35 0 16,-1-17-1-16,0-35-3 0,-2-12-2 15,0-21-1-15,-5-7 0 16,-5-6-2-16,5-5 0 16,-5 0-2-16,3-2-1 15,7 7 1-15,3 13 0 16,0 29 1-16,-2 16 1 16,2 40 0-16,-1 20-4 15,-7 26-4-15,-2 17 0 16,-4 29-2-16,1 8 3 15,3 21 1-15,4 11 1 0,-4 12 3 16,2 2 3-16,2-15 2 16,2-15 0-16,6-36-1 15,5-18-1-15,3-32 7 0,2-21 1 16,-4-30 2 0,-4-18-1-16,-3-24-6 15,-1-11 1-15,-15-18-2 16,-2-5 0-16,-9-19-3 15,-7-5 0-15,16 9-3 16,1 12 0-16,9 38 2 16,1 23 1-16,0 34-2 15,-2 16-4-15,6 22-9 16,3 10-3-16,7 18-1 0,8 9 4 0,4 15 5 31,3 11 0-31,-5 20 4 0,-6 10 0 16,-15 13 3-16,-3-5 1 15,-4-16 4 1,4-14 2-16,0-33 2 0,3-15 1 16,3-34 5-16,0-20-2 15,4-27-1-15,0-14-2 16,-4-19-5-16,-3-11-1 0,-1-5 0 16,-4-3 0-16,-5 0-3 15,1 3 1 1,2 9-2-16,1 4 0 15,8 28 0-15,-1 14-2 0,5 22-3 16,-4 11-6-16,-2 13-6 16,3 9-2-16,-2 19 0 15,2 15 5-15,-5 27 4 16,-1 16 2-16,-3 17 3 0,-1 8 3 0,1-3 2 31,-2-7 1-31,6-18 4 16,-2-21-1-16,9-35 2 15,-3-19 4-15,2-30 2 16,4-19-1-16,-4-27-1 16,3-15-5-16,-8-5-1 15,-7-2 0-15,-2-1 0 16,-1 4-2-16,3-2-1 16,4 2-1-16,4 22 0 15,0 9-1-15,8 23-1 0,2 13 0 16,-5 10-2-1,2 2-1-15,-3 8-1 16,1 2 1-16,-2-1 2 0,-3-1 0 16,0 0 3-16,1 12 4 15,6 56 2-15,-15-22 1 16,3 14 1-16,-4 7-3 16,0-3-1-16,9-4-1 0,1-21-1 15,4-12-2-15,5-27-1 16,-3-16-3-16,-6-24-6 15,5-12 2-15,-6-12 0 16,-2 2 3-16,2 7 5 16,-8 3 3-16,2 13 1 15,1 3 1-15,0 10 2 16,-2 7 1-16,4 6 3 16,2 3 0-16,0 5-2 15,0 3-1-15,-1 1-4 16,1 1-1-16,-1 0 5 15,-7 16 4-15,-32 46 2 16,10-28 1-16,-4 6-5 0,4 4-3 16,3-9-3-16,5-3 1 15,13-14-1 1,3-8-2-16,7-10-1 0,4-8 0 16,7-15 0-1,3-6 1-15,9-7 0 0,4-6-1 16,10-1-1-16,-1 4 0 15,-1 0 1-15,-5 10 0 16,-14 10 3-16,-6 7 2 16,-15 18-1-16,-5 4-1 15,-12 18 0-15,-3 2-2 16,-10 8 1-16,-3 3 0 0,5 2-1 16,3-1-1-16,8-9 1 15,6-7-1-15,7-14 3 16,4-6 0-16,5-11-3 15,3-4 0-15,7-9-3 16,0-6 0-16,10-3 2 16,3-9 0-16,8 1 0 15,3 3 0-15,-1-6 0 16,-3 8 0-16,-11 4 2 0,-4 3 1 16,-10 13 3-16,-6 2-1 15,-3 7-1-15,-6 0-2 16,4 4-2-1,3 4-1-15,-2 3-1 16,5 0 0-16,3 5 0 16,4 0-1-16,13 5 2 15,-2 4-1-15,7-1 2 16,1 4 3-16,-3 3 2 16,4 0 1-16,-12 0 0 0,0-4-3 15,-7-9 2-15,-6-5 2 16,-2-11 5-16,-2-5 0 0,-9-14-1 15,1-6-2 1,-7-10-3-16,-5-3-2 16,1 3 0-16,-1 4-2 15,8 8-2-15,6 7 0 0,11 15-5 16,2 3 3-16,9 17 2 16,3 1 1-16,5 5 7 15,-1 3-1-15,2 0-1 16,-1-2 19-16,-7-5-174 15</inkml:trace>
  <inkml:trace contextRef="#ctx0" brushRef="#br1" timeOffset="255985.2937">15924 3114 1009 0,'-4'-2'444'32,"-3"-2"-251"-32,-1 6-59 0,1 19-76 15,0 10-20 1,2 25-5-16,2 13-2 16,2 5-12-16,1-5-7 0,1-16-3 15,3-13-2-15,0-21-4 16,1-4-2-16,-5-17-7 15,-3-9-3-15,-9-16 3 16,-2-11 2-16,-5-19 7 16,-2-8 2-16,5-5 1 0,2 0-1 15,10 14-2 1,6 7 0-16,8 16-3 16,5 8-1-16,7 12-6 15,8 5-1-15,10 9 0 16,6 5 1-16,-1 6 5 15,-3 1 0-15,-10 2 2 16,-9-2 0-16,-8 1 2 16,-6-4 0-16,-3-3 6 15,-6-1 5-15,-3-1 0 16,-3-1 0-16,-3 1-7 16,1 2-6-16,1 4-3 0,1 5-2 15,0 10-1-15,-3 6 2 16,-1 5 3-16,0-2 1 15,0-4 2-15,5-8 1 16,3-14 0-16,-1-9 0 16,0-10-4-16,3-7 0 0,-1-1-2 15,1 5 2-15,-2 6 1 16,-5 5-2-16,1 7-3 16,-1 2-1-16,4 2-2 15,4 0 3-15,-1-3 3 16,2-2 2-16,1-1 1 15,-3-3 4-15,0-1 3 16,0-1 1-16,-2 1-2 16,1 0-3-16,0 0-40 15,-12 0-61-15</inkml:trace>
  <inkml:trace contextRef="#ctx1" brushRef="#br1" timeOffset="252087.2766">20127 3235 0</inkml:trace>
  <inkml:trace contextRef="#ctx0" brushRef="#br1" timeOffset="258127.7437">15950 3401 513 0,'1'-2'301'0,"3"-2"-55"16,7 2-74-1,9 0-23-15,9-3-35 16,3 0-14-16,11 0-21 16,-10 1-14-16,-1 8-15 15,-7 7-1-15,-22 16-2 16,-5 7-1-16,-25 3-2 0,-8-1-5 15,-20-15-7-15,1-8-2 16,5-15-11-16,7-4-5 0,24-2-21 16,7-2-10-1,18 8-6-15,9-1-45 16,13 7-146-16</inkml:trace>
  <inkml:trace contextRef="#ctx0" brushRef="#br1" timeOffset="258615.5978">16249 3459 830 0,'-2'2'364'0,"-1"6"-181"16,1 7-47-16,2 3-67 15,6 3-19-15,3-9-27 16,6-1-7-16,6-13 0 15,1-8 3-15,4-8-1 0,-3-7 1 16,-4 0 2-16,-6-3-1 16,-8 9-1-16,-5 0-2 15,-2 12 2-15,1 7-2 16,1 15-4-16,5 13 0 16,8 14-9-16,4 11 0 15,2 15 22-15,-7 4 4 0,-17 2 11 16,-11-5 8-1,-21-19-5-15,-9-15 5 16,-9-33 2-16,0-18-6 16,10-33-28-16,5-13-24 0,18-10-64 15,9 4-69-15</inkml:trace>
  <inkml:trace contextRef="#ctx0" brushRef="#br1" timeOffset="259153.6778">15787 2880 964 0,'6'-4'375'0,"18"3"-241"16,14-2-64-16,30-1-31 15,3 0-5-15,3-4-15 0,-4 0-2 16,-20 0-22-16,-10 1-24 16,-17 2-51-16,-12-3-21 15,-18-1 12 1,-7-4 23-16,-13-4 66 16,1-2 36-16,0 1 36 15,10 4 13-15,7 6-10 16,7 6-18-16,14 7-28 15,3 6-14-15,15 7-7 16,-1 5 10-16,-8 10 46 0,-8 0 26 0,-19 2 43 31,-8-4-4-31,-9-7-37 0,1-5-28 16,4-5-100 0,8 2-115-16</inkml:trace>
  <inkml:trace contextRef="#ctx0" brushRef="#br1" timeOffset="262837.5804">1855 14301 716 0,'-5'4'346'0,"-4"18"-117"16,1 15-56-16,10 28-74 16,6 15-8-16,3 9-20 15,3-1-13-15,-4-3-16 16,-2-7-6-16,-1-18-14 15,1-13-2-15,3-26-19 16,1-11-69-16,5-10-91 16</inkml:trace>
  <inkml:trace contextRef="#ctx0" brushRef="#br1" timeOffset="263251.2416">1785 14426 596 0,'6'-15'351'0,"5"-11"-18"16,15-2-170-16,7 1-20 15,17 10-42-15,5 4-26 0,3 18-39 16,-2 7-13-1,-10 14-16-15,-12 6-2 16,-29 6-1-16,-11 6 2 0,-27 0 2 16,-3-3 0-16,-4-12 0 15,1-8 0-15,12-14-18 16,7-5-17-16,28-7-11 16,12-4-6-16,25 2 14 15,11 4 20-15,8 10 20 0,1 8 9 16,-18 14 10-1,-18 6 2-15,-41 10-11 0,-18 8-1 16,-29 2-1 0,1-6-1-16,-3-13 10 15,2-13 2-15,15-22-77 16,2-8-133-16</inkml:trace>
  <inkml:trace contextRef="#ctx0" brushRef="#br1" timeOffset="263507.0958">2466 14789 984 0,'12'2'422'0,"14"10"-217"16,4 3-84 0,6 11-60-16,-4 4-17 0,-5 7-25 15,1 1-7-15,-9-7-59 16,1-2-79-16</inkml:trace>
  <inkml:trace contextRef="#ctx0" brushRef="#br1" timeOffset="263661.4704">2667 14767 947 0,'-16'5'420'0,"-18"15"-199"16,1 5-53-16,4 5-64 16,0 4-29-16,5-1-44 15,6-6-12-15,5-8-132 16</inkml:trace>
  <inkml:trace contextRef="#ctx0" brushRef="#br1" timeOffset="263942.2803">3029 14644 843 0,'6'-3'414'0,"11"-1"-117"16,13 2-120-16,18-4-86 15,5 2-25-15,6 2-41 16,-5 0-10-16,-12 3-84 0,-5 0-91 15</inkml:trace>
  <inkml:trace contextRef="#ctx0" brushRef="#br1" timeOffset="264126.7928">3044 14729 718 0,'0'4'362'0,"9"1"-69"15,12 2-43 1,17-3-29-16,11-2-32 16,14-1-84-16,-3-1-25 15,-8-1-40-15,-4-1 1 16,-16-2-152-16</inkml:trace>
  <inkml:trace contextRef="#ctx0" brushRef="#br1" timeOffset="264658.9215">3892 14141 871 0,'-4'0'385'0,"-3"7"-200"16,-5 10-51-16,12 36-75 15,5 21 9-15,9 25 4 0,8 8-3 16,-11-6-2 0,1-8-29-16,-9-12-15 15,-2-11 1-15,11-16-173 0</inkml:trace>
  <inkml:trace contextRef="#ctx0" brushRef="#br1" timeOffset="264924.4629">4158 14327 956 0,'1'8'363'0,"1"16"-240"15,4 15-57-15,0 20-14 16,-3 4 3-16,-1 7-14 16,2-2-7-16,-1-6-3 15,3-8-8-15,6-18-107 16,-2-12-107-16</inkml:trace>
  <inkml:trace contextRef="#ctx0" brushRef="#br1" timeOffset="265271.8079">4153 14415 865 0,'10'-12'380'16,"17"-15"-176"-16,7 5-49 15,14 10-48-15,1 4-23 16,-1 10-41-16,-6 5-11 16,-16 4-12-16,-10 7-3 15,-20 2-6-15,-16 3 0 0,-19 2 1 16,-4-5 0-16,1-5 3 16,9-7-3-16,25-6-14 15,13-2-4-15,27 2-8 16,9 5 2-16,11 12 7 15,-3 2 1-15,-8 8 4 16,-8 3 1-16,-21 1 1 16,-12 3 2-16,-20 5 4 15,-14-7 0-15,-23-5 9 16,-3-7 0-16,-1-18-7 16,9-7-62-16,26-12-335 15</inkml:trace>
  <inkml:trace contextRef="#ctx0" brushRef="#br1" timeOffset="265581.8632">4734 14127 871 0,'1'-3'407'0,"4"4"-181"15,5 10-72 1,9 28-78-16,-2 15-1 0,1 36 2 16,2 11 3-16,-10 4-13 15,0 0-18-15,-6-14-19 16,-3-11-7-16,2-16-6 15,-2-11 0-15,5-22-2 16,0-10-17-16</inkml:trace>
  <inkml:trace contextRef="#ctx0" brushRef="#br1" timeOffset="266201.2398">5212 14588 1191 0,'-4'2'503'0,"-4"3"-278"16,2 0-74-16,4-5-63 15,2 2-29 1,0-3-44-16,0 0-89 0</inkml:trace>
  <inkml:trace contextRef="#ctx0" brushRef="#br1" timeOffset="266629.5064">5904 14527 744 0,'-6'-8'368'0,"-14"-11"-117"16,-5 6-41-16,-7 4-71 16,-5 4-34-16,0 15-58 15,4 4-21-15,9 13-24 16,8 5-5-16,14 4-1 15,9 0 2-15,18-2 3 16,9 2 3-16,16-11 1 16,0-3 0-16,-1-11 5 15,-4-8-29-15,-6-5-123 16,-1-5-116-16</inkml:trace>
  <inkml:trace contextRef="#ctx0" brushRef="#br1" timeOffset="266943.2686">6165 14603 486 0,'-8'-8'324'0,"-7"-7"-12"16,-7-3-109 0,-2-1-40-16,-5 2-73 15,0 6-33-15,2 8-40 16,2 4-8-16,8 10-7 16,6 2-1-16,11 3-1 15,6 0 0-15,4-2 4 0,5-2 3 16,5-7 5-16,2-3 0 0,9-3 2 15,1-8-1-15,4-7-5 16,3 2-1 0,-1 0-6-16,2 11 3 15,-7 7 27-15,-4 7 10 16,-10 4 17-16,-2 1 8 0,-11 0 0 16,-2 3 4-1,-11-2 5-15,-7 0-5 16,-10-2-23-16,-6-2-11 0,-2-4 0 15,-2-5-63-15</inkml:trace>
  <inkml:trace contextRef="#ctx0" brushRef="#br1" timeOffset="267421.8139">6874 14087 692 0,'-20'0'327'0,"-28"9"-122"16,-9 15-43-16,-5 26-49 16,10 16-8-16,28 37 0 15,16 6 6-15,34 5 31 16,16-7 11-16,21-24-12 16,3-8-21-16,-8-25-56 15,-9-11-22-15,-15-24-75 16,-2-14-132-16</inkml:trace>
  <inkml:trace contextRef="#ctx0" brushRef="#br1" timeOffset="270906.4586">17131 7006 758 0,'-2'-6'419'0,"-5"-3"-89"15,5 1-103-15,1 2-30 16,1 5-52-16,1-1-27 16,-1 2-37-16,0 0-11 0,0 0-11 15,0 0-4 1,0 0-14-16,3 3-12 16,17 21-9-16,43 35-5 15,5-12-4-15,14 3-3 0,19 20-4 16,5 8-4-16,-14 11 0 15,-5 28 3-15,-26 11 3 16,-17-2 5-16,-29-9 4 16,-15-14 4-16,-12-24 4 15,-2-6 0-15,2-27 3 16,2-16 2-16,4-31-6 16,1-18 0-16,6-19-119 15,3-10-165-15</inkml:trace>
  <inkml:trace contextRef="#ctx0" brushRef="#br1" timeOffset="271485.8675">17172 7030 815 0,'-5'11'354'0,"-6"16"-168"16,2 12-58-16,5 9-41 15,1 4-15-15,5-5-29 16,4-7-9-16,-4-17-14 15,9-11 14-15,-3-19 22 16,-7-15 7-16,6-8 20 16,-6-10 0-16,-1-5-5 15,6 3-2-15,-5 4-21 16,2 4-18-16,1 10-21 16,-1 3-4-16,2 9-5 0,2 4 0 15,2 1-2 1,3 6-1-16,5-1 2 15,6 0 8-15,9 7 16 0,10 3 8 16,17 6 6-16,3 3-7 16,-7 2-12-16,-5 0-6 0,-24-7-28 15,-3-1-91-15</inkml:trace>
  <inkml:trace contextRef="#ctx0" brushRef="#br1" timeOffset="272047.7026">17864 6509 820 0,'-22'7'440'0,"-16"5"-109"16,2 12-165 0,3 7-48-16,12 13-74 15,8 3-26-15,17 7-20 16,9 1-4-16,19-8 5 15,6-6 2-15,13-19 9 16,5-14 11-16,-4-19 20 16,-4-13 11-16,-21-11 44 15,-17-2 13-15,-20 2 9 16,-13 8-8-16,-28 16-48 16,-9 11-26-16,-8 18-34 15,5 7-7-15,27 4-96 16,15-3-99-16</inkml:trace>
  <inkml:trace contextRef="#ctx0" brushRef="#br1" timeOffset="272392.3996">18077 6493 903 0,'-8'-2'427'16,"-8"-4"-178"-16,-2 9-47 0,-2 5-92 0,2 6-35 31,1 9-47-31,6 2-14 0,11 11-11 16,5 4-3-16,18-2 3 15,5-4 1-15,9-15 5 16,9-9 6-16,-4-16 11 15,-2-8 2-15,-7-7 15 16,-12-8 15-16,-14-5 8 16,-10 2 1-16,-18 3-16 15,-6 4-20-15,-9 5-20 0,2 4-21 0,7 2-111 32,2 2-95-32</inkml:trace>
  <inkml:trace contextRef="#ctx0" brushRef="#br1" timeOffset="272704.7845">18127 6314 829 0,'-6'3'383'16,"-3"1"-182"-16,5 5-83 15,9 5-87-15,8 1-18 16,11 0 0-16,1-2 6 16,9-6 19-16,-1-6 12 15,-2-8 15-15,-3-7 9 16,-10-10 21-16,-5-5 4 0,-9 0 5 16,-7 2 2-16,-18 9-22 15,-5 8-13-15,-18 10-21 16,-3 13-15-16,7 12-21 15,3 2-6-15,19 3-27 16,7-7-74-16,10-6-173 16</inkml:trace>
  <inkml:trace contextRef="#ctx1" brushRef="#br1" timeOffset="277845.3252">13712 18249 0,'0'0'0,"0"0"16</inkml:trace>
  <inkml:trace contextRef="#ctx0" brushRef="#br1" timeOffset="284043.7598">7350 14271 584 0,'-20'-5'348'16,"-13"-5"-53"-16,-13 8-118 16,0 6-44-16,-1 15-69 0,1 5-26 15,18 26-39 1,5 9-8-16,13 5-1 0,17 5 2 15,14-14 7-15,7-8 1 16,18-14 1-16,6-10 3 0,5-17 6 16,0-9 4-1,-18-13 51-15,-11-3 26 16,-31-6 31-16,-9 5 0 0,-33 2-50 16,-12 3-29-16,-4 14-33 15,-1 1-44-15,26 5-186 16</inkml:trace>
  <inkml:trace contextRef="#ctx0" brushRef="#br1" timeOffset="284397.4169">7605 14388 650 0,'-18'-12'374'0,"-10"-3"-58"15,-1 13-188-15,-1 7-46 16,4 21-67 0,4 6-18-16,7 12-11 15,7 3-2-15,12-2 7 0,5-1 5 16,19-11 1-16,5-9 4 15,18-16 9-15,9-8 3 16,-1-15 43-16,-6-9 21 16,-22-6 43-16,-15-5 15 15,-29-4-30-15,-13 7-24 16,-24 3-52-16,18 15-23 16,16 7-87-16,1 1-84 0</inkml:trace>
  <inkml:trace contextRef="#ctx0" brushRef="#br1" timeOffset="284645.7356">7820 14273 842 0,'-8'-2'349'0,"-8"1"-216"15,6 4-58-15,5 8-57 16,7 2-6-16,17 1 6 0,-4-3 9 16,9-5 11-1,-1-6 0-15,-7-7-2 0,1-2-2 16,-11-3-8-16,-8 1-5 16,-5 3-159-16</inkml:trace>
  <inkml:trace contextRef="#ctx0" brushRef="#br1" timeOffset="284871.5212">7939 14053 1047 0,'18'2'447'15,"9"5"-220"-15,14 18-145 16,12 11-20-16,6 28-23 15,-6 15-12-15,-12 23-12 16,-21 4-1-16,-29-3-5 16,-14-12 1-16,-22-16 1 15,-1-7 0-15,-5-24-27 16,10-6-75-16</inkml:trace>
  <inkml:trace contextRef="#ctx0" brushRef="#br1" timeOffset="287575.2683">8593 14415 537 0,'0'-2'310'16,"4"-2"-32"0,12 1-65-16,20 1-86 15,11 1-24-15,18 4-48 16,0 1-16-16,-3 3-28 0,-7 0-62 0,-19-4-200 31</inkml:trace>
  <inkml:trace contextRef="#ctx0" brushRef="#br1" timeOffset="287751.9643">8656 14555 720 0,'2'2'350'0,"12"1"-70"0,12-1-103 16,22 4-55-16,8-9-7 15,10 1-52-15,-1 0-24 16,-9-5-122-16</inkml:trace>
  <inkml:trace contextRef="#ctx0" brushRef="#br1" timeOffset="289441.8873">9464 14229 769 0,'-3'0'365'0,"-13"3"-153"16,-3 10-48-16,-6 13-66 16,-4 9-33-16,7 10-32 15,7 4-12-15,13-4-13 16,13-5-1-16,22-14 0 16,6-9 0-16,10-12 3 0,1-1-4 15,-7-10-34-15,-8-3-33 16,-8-6-99-16,-11-3-57 15,-10-8-166-15</inkml:trace>
  <inkml:trace contextRef="#ctx0" brushRef="#br1" timeOffset="289592.9942">9623 14254 419 0,'-1'-5'286'16,"0"-5"4"-16,1 9-35 16,1 14-65-16,3 12-34 15,1 27-36-15,3 9-21 16,3 9-33-16,0 2-12 0,-1-9-24 15,-2-4-8-15,-3-12-9 16,1-10-35-16,7-15-143 16</inkml:trace>
  <inkml:trace contextRef="#ctx0" brushRef="#br1" timeOffset="289990.3325">10140 14382 853 0,'-6'-9'382'0,"-9"-11"-172"15,-3 2-41-15,-11 0-56 16,-7 8-27-16,-5 9-52 15,-1 7-17-15,5 17-23 16,6 7-6-16,13 16 2 0,3 1 2 16,10 6 6-16,5-4 5 15,12-8 3-15,12-3 4 0,16-13 4 16,7-6 2 0,12-17 2-16,1-10 1 15,-9-14 1-15,-9-4 11 16,-22-10 48-16,-16-1 15 15,-26-9 6-15,-14-2-12 16,-10 4-53-16,0 2-17 16,15 17-17-16,9 9-37 0,17 15-167 15,5 8-108-15</inkml:trace>
  <inkml:trace contextRef="#ctx0" brushRef="#br1" timeOffset="291333.4308">10504 14485 531 0,'-2'0'347'0,"-4"2"32"0,0 1-124 15,1 1-102-15,0 3-35 16,1-4-64-16,3 3-23 15,7 2-111-15,4-6-139 16</inkml:trace>
  <inkml:trace contextRef="#ctx0" brushRef="#br1" timeOffset="292016.723">10821 14413 687 0,'0'-10'295'0,"5"-11"-148"16,-3-2-32-16,11-9-22 16,1-2-9-16,1-6-14 15,1 2-3-15,-8 3-14 16,0 8-1-16,-2 8 3 15,-8 4 3-15,1 15-9 16,-2 4-11-16,-8 18-21 16,7 10-11-16,3 20 1 0,2 12 0 15,10 9 0 1,3 1-1-16,5-16-80 16,1-8-113-16</inkml:trace>
  <inkml:trace contextRef="#ctx0" brushRef="#br1" timeOffset="292182.9086">10708 14593 853 0,'11'1'351'0,"16"3"-192"16,15-1-47-1,30-5-25-15,13 1-15 16,14-3-34-16,-2 2 13 15,-20-2-235-15</inkml:trace>
  <inkml:trace contextRef="#ctx0" brushRef="#br1" timeOffset="292550.2754">10832 14803 953 0,'4'-12'384'15,"7"-7"-220"-15,20-1-85 16,10 3-18-16,23 6-5 16,5 9-12-16,-5 11-27 0,-5 6-5 15,-37 14-4 1,-15 6 3-16,-39 11 6 15,-21 1 0-15,-14 3 1 16,-8-3-6-16,10-17 3 0,13-5 4 16,21-17 2-16,14-8 1 15,16-4 3-15,8 0 3 16,22 1 7-16,7 1 3 16,21-1-4-16,-1 1-5 15,3 2-11-15,-2 1-5 16,-12 4-19-16,2 2-82 0</inkml:trace>
  <inkml:trace contextRef="#ctx0" brushRef="#br1" timeOffset="292811.2973">11704 14481 702 0,'4'5'326'16,"11"1"-105"-16,4-1-82 15,20 1-52 1,10-2-15-16,10 0-36 0,2-3-8 15,-7 4-217-15</inkml:trace>
  <inkml:trace contextRef="#ctx0" brushRef="#br1" timeOffset="292976.2295">11733 14632 1064 0,'8'-2'431'0,"15"2"-269"15,20 2-41-15,18-3-31 16,5 2-26-16,-1-1-23 16,-5 0-56-16</inkml:trace>
  <inkml:trace contextRef="#ctx0" brushRef="#br1" timeOffset="293518.4057">12526 14347 710 0,'-4'-19'329'0,"-4"-25"-137"16,10 3-42-16,20 8-61 15,9 7-7-15,12 14-20 16,3 9 0-16,0 14-2 16,-6 11-15-16,-13 15-13 15,-11 7-8-15,-30 12-9 16,-8 3 0-16,-21 3-3 15,-5-3-2-15,5-13-1 16,3-9-1-16,23-17-2 16,16-7 0-16,27-13-1 15,11-2-2-15,15-5-1 16,3-3-3-16,9 4-63 16,1-4-43-16,7 2-133 15</inkml:trace>
  <inkml:trace contextRef="#ctx0" brushRef="#br1" timeOffset="293773.3734">13221 14392 606 0,'-11'-13'348'16,"-12"-16"-46"-16,-5 3-48 15,-2 8-83-15,-2 8-46 16,-4 11-70-16,0 9-32 16,6 18-28-16,6 9-3 0,8 15 2 15,9 2 2-15,20-2 4 16,6-7 2-16,21-13 6 15,1-9 3-15,5-20 6 16,3-4 3-16,-11-17 6 16,-5-5 14-16,-16-13 14 15,-11-8-1-15,-17-9-9 16,-15-5-19-16,-11 10-24 16,-3 7-22-16,-1 24-42 15</inkml:trace>
  <inkml:trace contextRef="#ctx0" brushRef="#br1" timeOffset="294432.2524">13648 14450 630 0,'14'4'352'16,"7"4"-56"-16,-1 15-135 0,-1 3-25 16,-15 6-47-16,-4-2-26 15,-9-3-27 1,-2-2-10-16,-1-10-7 16,5 1-1-16,5-12 5 0,2-4 0 15,8-13-4 1,1-6-4-16,13-8-15 15,3-1-2-15,10 7-5 0,9 2-1 16,-4 11 1 0,3 8 1-16,-15 5 2 15,-10 7 4-15,-11 8 7 0,-7 1 4 16,-5 5 0-16,-5-5 0 16,-3-6-3-16,2-4 0 15,3-7 8-15,2-4 1 16,5-12-1-16,3-1-1 0,10-11-8 15,5-1-3-15,6 3-4 16,3 0-2-16,1 6-3 16,-1 9-1-1,-3 13-2-15,-6 7 3 0,-8 12 8 16,-3 4 10-16,-4 4 20 16,1 2 7-16,-3-4 2 15,2-3-7-15,-2-14-13 16,4-5-18-16,-4-9-396 15</inkml:trace>
  <inkml:trace contextRef="#ctx0" brushRef="#br1" timeOffset="296093.7178">1911 15612 715 0,'-3'0'341'0,"1"9"-119"0,3 17-73 15,5 33-71-15,-1 19 6 16,3 21-14-16,-4 0-15 15,0-7-21-15,-3-13-10 16,-1-24-16-16,-2-10-65 16,-4-23-324-16</inkml:trace>
  <inkml:trace contextRef="#ctx0" brushRef="#br1" timeOffset="296407.8507">1693 15666 849 0,'16'-24'379'16,"14"-17"-190"-16,32 13-79 16,12 5-33-16,10 19-36 15,1 8-12-15,-14 11-27 16,-14 9-5-16,-23 7-9 16,-13 5-3-16,-30 9 5 15,-9 1 8-15,-14 0 10 16,-4-6 6-16,11-13 1 15,6-7-4-15,17-12-10 16,9-6-2-16,17-4-9 16,7 1-3-16,15 6 7 15,-4 8 1-15,-17 17 5 0,-15 8 7 16,-35 7 6-16,-14 5 1 16,-15-7 8-16,2-7-1 15,10-13-190-15</inkml:trace>
  <inkml:trace contextRef="#ctx0" brushRef="#br1" timeOffset="296791.1156">2436 16061 622 0,'-1'5'308'16,"-2"8"-90"-16,5 6-123 0,3 1-15 15,6-2-28 1,4-3-3-16,7-11 10 16,0-4 4-16,1-8-1 15,-1-7-8-15,-6-3-18 16,-4-5-4-16,-5 1 0 16,-2-1 1-16,-6 2-2 0,1 6 2 15,-1 8-20 1,1 7-3-16,3 20-8 15,4 6-2-15,9 19 6 0,-2 6-2 16,-4 18 16 0,-10 7 9-16,-14 10 63 15,-10-1 13-15,-10-21-11 0,-2-12-6 16,-10-28-51 0,0-8-8-16,3-16-12 0,5-4-48 15,14-20-168-15,7-11-144 16</inkml:trace>
  <inkml:trace contextRef="#ctx0" brushRef="#br1" timeOffset="297153.3441">3180 15777 721 0,'16'-3'310'16,"9"-6"-153"-16,23 7-109 16,4 0-5-16,6 2-276 15</inkml:trace>
  <inkml:trace contextRef="#ctx0" brushRef="#br1" timeOffset="297316.27">3135 15967 817 0,'15'4'386'0,"26"-2"-168"16,18-2-45-16,17-1-86 15,3-5-29-15,-4 1-201 16</inkml:trace>
  <inkml:trace contextRef="#ctx0" brushRef="#br1" timeOffset="297731.1642">4095 15500 665 0,'-8'3'358'16,"-4"12"-78"-16,0 15-105 15,9 24-110 1,3 15-7-16,3 24-5 0,7 10-6 15,-2-5-7-15,4-9-9 16,-4-26-14-16,0-13 8 16,5-18-121-16,0-9-125 15</inkml:trace>
  <inkml:trace contextRef="#ctx0" brushRef="#br1" timeOffset="297934.1419">4371 15716 694 0,'1'13'305'0,"4"20"-128"16,-2 14-43-16,6 24-29 16,-3 0-12-16,1 4-37 15,1-5-20-15,-4-15-12 16,5-7-1-16,-7-18-148 15,-2-12-226-15</inkml:trace>
  <inkml:trace contextRef="#ctx0" brushRef="#br1" timeOffset="298248.1282">4316 15665 747 0,'18'-11'394'0,"13"-11"-84"16,12 13-185-16,3 7-47 15,5 7-45-15,-5 8-16 16,-6 6-16-16,-7 3-3 16,-22 9-3-16,-10 2 1 15,-17 3 8-15,-9 0 6 16,3-13 6-16,2-5 4 16,14-18-8-16,11-7-6 0,20-8-8 15,9-3-8 1,9 10-4-16,4 7 0 15,-9 17 9-15,-8 11 11 0,-26 14 27 16,-16 8 6-16,-32-1 0 16,-9-5-5-16,-3-6-15 15,3-13 12-15,18-9-111 16,8-1-173-16</inkml:trace>
  <inkml:trace contextRef="#ctx0" brushRef="#br1" timeOffset="298495.9022">4893 15478 938 0,'0'-9'442'0,"0"-3"-212"15,6 25-109-15,4 18-30 16,4 28-28-16,6 10 12 15,-6 20 3-15,3 10-10 16,0 3-27-16,-10-7-11 16,1-23-11-16,-7-17-1 15,0-25-2-15,4-8-22 16,1-15 473-16</inkml:trace>
  <inkml:trace contextRef="#ctx0" brushRef="#br1" timeOffset="298734.3053">5411 15912 2117 0,'1'1'42'16,"-1"1"-15"-16,-2 3 37 16,2-5-67-1,0 0-37-15</inkml:trace>
  <inkml:trace contextRef="#ctx1" brushRef="#br1" timeOffset="293465.7976">7634 18658 0,'0'0'0,"43"-29"16,-28 18-16,5-4 0,32-22 0</inkml:trace>
  <inkml:trace contextRef="#ctx0" brushRef="#br1" timeOffset="299367.2289">6126 15739 502 0,'-24'0'282'0,"-12"-2"-46"16,-8 3-85-16,-1 3-13 16,13 3-29-16,2 1-17 15,18 4-50-15,9 2-14 16,14 4-6-16,17 4-2 0,18 6 10 16,12 1 2-16,4 1-10 15,-7-2-1-15,-25 2 14 16,-20-4 11-16,-30 0 9 15,-17 1 1-15,-16-8-13 16,-1-2-9-16,6-14-11 16,15 0-2-16,14-7-48 15,11-5-60-15,11-6-180 16</inkml:trace>
  <inkml:trace contextRef="#ctx0" brushRef="#br1" timeOffset="299527.9284">6290 15792 558 0,'7'-1'372'0,"7"2"3"0,-8 8-110 16,-5 19-107-16,1 8-28 15,-4 10-40-15,2 2-18 16,0-3-35-16,-5-7-15 16,5-12-47-16,-2-8-60 15</inkml:trace>
  <inkml:trace contextRef="#ctx0" brushRef="#br1" timeOffset="299666.0893">6287 15601 783 0,'0'-10'378'0,"2"2"-167"0,-2 4-89 16,1 8-104-1,1 9-42-15,2 7-275 16</inkml:trace>
  <inkml:trace contextRef="#ctx0" brushRef="#br1" timeOffset="299904.3252">6477 16006 733 0,'4'17'401'16,"4"14"-82"-16,-6-11-164 16,-2-6-34-16,2-9-36 15,1-6-11-15,6-11-23 16,5-7-7-16,4-14-23 15,5 0-8-15,7-12-8 16,2 0-3-16,5 12-8 16,1 8-4-16,-8 22 14 0,-3 12 8 15,-9 20 31-15,-6 6 16 16,-1 7-4-16,-5 1-6 0,-4-9-21 16,0-7 20-1,-1-9 178-15</inkml:trace>
  <inkml:trace contextRef="#ctx0" brushRef="#br1" timeOffset="300435.9925">7424 15400 534 0,'-8'3'311'0,"-30"15"-43"16,-11 16-64-16,-10 24-82 15,-6 8-28-15,12 22-32 16,13 5-18-16,27 8-17 16,13-5-1-16,26-25-2 15,11-13-1-15,19-27 0 0,6-7-3 16,-5-10-37-16,4-3-64 15</inkml:trace>
  <inkml:trace contextRef="#ctx0" brushRef="#br1" timeOffset="300784.8556">7793 15699 419 0,'-3'-7'263'0,"-5"-11"19"0,-9 3-42 16,-7 8-53-16,-9 3-28 31,-6 7-75-31,-1 8-27 16,-2 9-33-16,5 6-7 15,10 13-6-15,3 8 1 0,14 7-1 16,8 1-1-16,15-6 8 15,11-7 5-15,12-15 6 16,9-7 3-16,7-15-2 16,-4-5-2-16,-9-15 1 15,-12-4 0-15,-19-4-2 16,-9-2-4-16,-21 3-12 16,-6 1-7-16,-10 7-40 15,2 7-82-15</inkml:trace>
  <inkml:trace contextRef="#ctx0" brushRef="#br1" timeOffset="301098.2665">7955 15759 739 0,'-14'-4'354'15,"-8"-2"-133"-15,3 6-130 16,3 4-33-16,6 11-30 16,2 4-5-1,5 16-7-15,6 5-1 16,4 2-8-16,7-2-2 0,10-13 6 16,6-8 4-16,11-16 15 15,0-9 7-15,-3-13 7 16,-6-5 0-16,-13-7-8 15,-11-2-8-15,-14 1-13 16,-8 5-4-16,-6 8-76 16,0 4-76-16</inkml:trace>
  <inkml:trace contextRef="#ctx0" brushRef="#br1" timeOffset="301315.2439">8117 15625 804 0,'-3'-1'363'15,"1"1"-166"1,4 1-55-16,-2-1-51 0,0 0-11 0,21 0 0 16,29-4-7-1,-38 1-10-15,-3 1-10 16,-9 2-25-16,-4-2-31 15,-3 2-163-15</inkml:trace>
  <inkml:trace contextRef="#ctx0" brushRef="#br1" timeOffset="301562.3863">8233 15483 986 0,'18'6'464'16,"10"2"-177"-16,8 23-124 16,5 5-26-16,2 14-32 15,0 12-18-15,-5 16-32 0,-11 8-12 0,-20 5-20 16,-10-3-4 0,-19-18-12-1,-7-10 0-15,5-17 1 16,0-10-2-16,2-14-7 15,7-9-66-15</inkml:trace>
  <inkml:trace contextRef="#ctx0" brushRef="#br1" timeOffset="301975.0622">8828 15731 792 0,'1'0'335'0,"13"2"-146"0,5 1-44 16,28 0-33-16,8 2-9 15,12-3-49-15,3 0-20 16,-18-1-42 0,-6-1-62-16,-23 0-268 15</inkml:trace>
  <inkml:trace contextRef="#ctx0" brushRef="#br1" timeOffset="302137.6106">8849 15874 666 0,'9'1'378'16,"8"5"-98"-16,26-2-80 15,12-1-36-15,17-1-85 16,3 1-7-16,-12-1-180 16</inkml:trace>
  <inkml:trace contextRef="#ctx0" brushRef="#br1" timeOffset="302728.1243">9688 15608 743 0,'0'3'327'16,"-5"3"-135"-16,0 13-114 15,-1 6-25-15,0 9 7 0,5 5-1 16,1 4-2-16,6 0-2 16,10-4-14-16,2-5-11 15,11-9-4-15,-2-14 0 16,6-10-37-1,-1-5-39-15,-1-17-89 16,2 0-46-16,-13-12-37 16,0-2 25-16,-13 2 86 15,-5-1 66-15,-10 4 145 16,-5 3 43-16,-2 7 48 0,-2 5-13 16,6 15-69-16,-1 4-27 0,6 17-39 15,3 9-5 1,2 15-1-16,4 12-5 0,2 9-11 15,1 0-6 1,4-4-4-16,-2-11 7 16,8-12-109-16,5-10-150 15</inkml:trace>
  <inkml:trace contextRef="#ctx0" brushRef="#br1" timeOffset="303058.9247">10282 15734 552 0,'-8'-8'295'0,"-12"-7"-58"16,0 6-77-16,-4 8-66 15,1 8-18-15,0 11-31 16,3 8-11-16,9 16-15 0,6 6-8 15,10 6-5-15,8-4-2 16,11-8 4 0,5-10 5-16,8-17 7 15,1-6 4-15,-2-14 7 16,-1-10 1-16,-10-12 0 16,-4-5-3-16,-19-8-6 15,-10-3-5-15,-9 4-8 16,-5 2-17-16,4 14-105 0,7 8-143 15</inkml:trace>
  <inkml:trace contextRef="#ctx0" brushRef="#br1" timeOffset="303237.1111">10704 15946 1037 0,'2'0'533'16,"1"0"-169"-16,-3-4-193 16,-1 3-51-16,0 0-77 15,0-1-44-15,0 1-539 16</inkml:trace>
  <inkml:trace contextRef="#ctx1" brushRef="#br1" timeOffset="297947.4039">12527 18436 0,'0'0'0,"0"0"0,0 0 15</inkml:trace>
  <inkml:trace contextRef="#ctx0" brushRef="#br1" timeOffset="303822.4519">11096 15587 874 0,'0'11'355'0,"1"15"-196"16,4 11-84-16,9 10-13 15,-2 1-2-15,3 2-11 16,-1-8-4-16,-10-13-2 15,2-7 2-15,-5-18 21 16,-1-9 3-16,-2-20-7 0,-3-9-9 16,-2-11-26-1,-2-7-6-15,6-5-5 16,0-4-2-16,8-6-5 0,6-1-4 0,9 4-8 16,7 10-5-1,1 18-7-15,4 11-3 16,6 19 1-16,3 6 4 15,10 16-90-15,9 9-81 16</inkml:trace>
  <inkml:trace contextRef="#ctx0" brushRef="#br1" timeOffset="304226.9879">11249 15639 553 0,'0'-5'336'0,"1"-1"-41"0,8-3-92 16,11-1-110-1,5 0-30-15,11-2-17 0,0 3-11 16,2 6-13-16,-7 8-7 0,-14 5-17 31,-5 3-3-31,-20 3 3 16,-9-2 2-16,-9 3 4 15,-1-2 2-15,8-6 0 0,11-1 0 16,14-5 1-16,12-2-2 16,14-1-2-16,4 5-1 15,7 5-6-15,-5 5-1 16,-11 7 5-16,-10 0 6 15,-26 1 11-15,-12 0 3 16,-19-6 2-16,0-3-2 0,7-9-65 16,8-5-110-16</inkml:trace>
  <inkml:trace contextRef="#ctx0" brushRef="#br1" timeOffset="304500.8961">11011 16033 674 0,'-8'0'348'0,"1"-2"-70"15,11 2-131-15,37-4-52 16,19 2-6-16,28-4-14 0,12 0-14 15,11 4-18-15,1 1-2 16,-14 2-9 0,-16 1-4-16,-24 2-29 0,-17-3-26 15,-21-1-70-15,-9-1-48 16,-16 4-326-16</inkml:trace>
  <inkml:trace contextRef="#ctx0" brushRef="#br1" timeOffset="304883.1436">11247 16200 570 0,'4'-7'291'16,"3"-1"-39"-16,18-1-134 15,7-4-4-15,14 4 27 16,8 1-6-16,-1 7-39 15,-1 3-19-15,-15 13-45 16,-10 1-5-16,-21 12-7 0,-12 5 2 16,-26 10 4-16,-11 7 0 15,-10 7-2-15,2 0 1 16,9-10-1 0,11-11 11-16,18-19 18 15,13-7 9-15,16-9 11 0,10-1-8 16,15-4-21-1,5-5-10-15,13 2-19 0,6 2-5 16,-8-3-5-16,-2 3-2 16,-17 0-1-16,-11 0-1 15,-6 5-7-15,-7 0-43 0,-4-2-133 16,-5-4-162-16</inkml:trace>
  <inkml:trace contextRef="#ctx1" brushRef="#br1" timeOffset="303797.2885">14660 18220 0</inkml:trace>
  <inkml:trace contextRef="#ctx0" brushRef="#br1" timeOffset="309671.2895">12146 15801 600 0,'-1'-2'364'0,"6"-5"-28"16,9 2-155-16,19 3-113 15,8-3-30-15,19 4-13 16,5 1-45-16</inkml:trace>
  <inkml:trace contextRef="#ctx0" brushRef="#br1" timeOffset="309840.5531">12232 15957 700 0,'4'-4'358'15,"19"3"-85"-15,7-1-92 0,20 3-87 16,10 5-20-16,-1-7-99 16</inkml:trace>
  <inkml:trace contextRef="#ctx0" brushRef="#br1" timeOffset="310373.3748">13174 15817 524 0,'-16'7'245'0,"-19"2"-92"15,-8-5-17-15,-5-13-30 16,7-7-12-16,18-12-35 15,12-6-25-15,19 2-30 16,9-1-7-16,13 11 18 16,2 7 8-16,8 16 16 15,2 12 8-15,-3 16-18 0,-7 5-4 16,-23 11-4 0,-11 6-2-16,-29 4-2 0,-10 3 0 15,-11-9-4-15,4-9 1 16,14-19 9-1,10-10 5-15,21-16-3 16,8-9-4-16,20-2-15 16,13-2-4-16,11 7-1 15,-1 5 0-15,4 2-29 16,0 9-95-16</inkml:trace>
  <inkml:trace contextRef="#ctx0" brushRef="#br1" timeOffset="310653.4272">13641 15742 991 0,'-20'-9'412'0,"-26"-6"-254"0,-8 4-50 16,2 10-74-1,3 5-19-15,12 16-24 16,7 3-5-16,14 14-1 0,9 4 4 15,23 5 20-15,9 0 15 16,23-17 27 0,7-8 7-16,-1-16 8 15,-2-10-2-15,-8-15-9 16,-13-6-2-16,-17-13-13 16,-6 1-7-16,-23 2-13 15,0 6-34-15</inkml:trace>
  <inkml:trace contextRef="#ctx0" brushRef="#br1" timeOffset="311183.0721">13785 15677 774 0,'8'17'316'0,"10"28"-177"16,1 6 1-16,4 10-18 16,-2 0-16-16,-3-12-41 15,-3-10-15-15,-3-20-4 16,-2-12 14-16,-3-15 8 15,-3-10-1-15,-7-19-9 16,-5-8-9-16,-6-11-8 16,-2-4-2-16,-1-2-13 15,3 2-10-15,12-2-13 0,5 1-2 16,22 1-5-16,8 0-2 16,14 8-3-16,10 6-1 15,2 18-3-15,3 7 6 16,6 17-172-16,-4 7-124 15</inkml:trace>
  <inkml:trace contextRef="#ctx0" brushRef="#br1" timeOffset="311584.7557">14099 15711 396 0,'-1'-4'263'0,"5"-7"18"0,4-4-117 15,10-4-62 1,6-3-6-16,2 1-10 16,10 3-7-16,4 8-27 15,-2 8-14-15,-11 4-21 0,-7 9-5 16,-25 4-3-16,-13 3-1 15,-14 8 1 1,2-3 0-16,8-3-3 0,14-3-1 16,21-6 0-16,8-2-1 15,22 0 3-15,6 0 1 16,8 1 12-16,-7 1 5 16,-17 7 15-16,-14 3 5 15,-34 4-4-15,-14 3-2 16,-20-7-11-16,-8 3-2 15,7-10-8-15,0-5 10 0,22-7-116 16,13-6-178 0</inkml:trace>
  <inkml:trace contextRef="#ctx0" brushRef="#br1" timeOffset="311933.168">14811 15657 895 0,'4'-9'424'0,"4"-7"-172"16,11 0-115-16,9-1-31 15,9 8-41 1,1 1-14-16,3 8-27 16,-5 7-12-16,-12 2-6 15,-2 2 0-15,-3 1 3 0,-4-7 2 16,1 1 2-16,0-6 4 16,-2-7 3-16,-6 0-2 15,-2-10-70-15,-6-2-48 16,-5 4-148-16,5 5-198 15</inkml:trace>
  <inkml:trace contextRef="#ctx0" brushRef="#br1" timeOffset="312140.3868">14811 15845 893 0,'8'2'399'15,"18"1"-181"1,9-1-61-16,17-1-62 16,5-1-22-16,-2-1-28 15,-4-1-11-15,-14 0-8 16,-10 0-3-16,-6-1-11 16,-6-2-38-16,-4-1-118 15</inkml:trace>
  <inkml:trace contextRef="#ctx0" brushRef="#br1" timeOffset="314245.2613">15578 15569 448 0,'-1'-9'278'16,"1"0"-38"-16,8-5-68 15,1-5-29-15,15 4-43 0,5-3-18 16,8 11-34-16,4 5-12 15,1 9-18-15,-5 9-7 16,-20 4-9 0,-12 4-1-16,-23 5 0 0,-9-4 2 15,-7-1 6-15,9-5 0 16,12-10-1 0,13-2 0-16,21-8-2 0,8 1 0 15,12 4 12-15,2 2 1 16,-1 11 5-16,-10 4-3 15,-25 7-4-15,-15 3 1 16,-36 1 1-16,-9 1 5 16,-9-10 0-16,6-5 2 15,19-13-96-15,14-6-102 16</inkml:trace>
  <inkml:trace contextRef="#ctx0" brushRef="#br1" timeOffset="314680.0218">16087 15538 878 0,'-5'4'360'0,"-7"7"-218"15,-2 5-36-15,-6 3-43 16,5 5-22-16,7 3-33 16,6-3-4-16,15 1 9 15,8-4 15-15,3-3 10 16,4-4 3-16,2-7-6 16,-4-5-9-16,0-5-9 15,-2-7-37-15,-3-8-88 16,-3-4-66-16,-4-5-123 15,-4 0 30-15,-6 1 84 16,-6-1 86-16,-4 11 187 0,-3 1 35 16,0 11 46-16,2 4 0 15,0 9-32-15,3 8-17 16,3 11-31-16,2 9-5 16,3 9-18-16,2 4-9 15,1 5-13-15,-1-5-12 16,0-7-16-16,-1-8-70 15</inkml:trace>
  <inkml:trace contextRef="#ctx0" brushRef="#br1" timeOffset="314821.6764">16471 15921 1073 0,'3'-1'443'15,"2"-1"-232"-15,2-1-194 16</inkml:trace>
  <inkml:trace contextRef="#ctx0" brushRef="#br1" timeOffset="315264.0041">16576 15460 447 0,'0'0'266'0,"6"-1"-8"15,6 1-67-15,18 1-65 16,10 2-15-16,12-1-34 16,7-1-19-16,-5-2-23 15,-6-4-9-15,-18 3-11 16,-7-2-3-16,-16 5-11 16,-6 2-3-16,-2 0-4 15,0-3 2-15,0 0 5 16,0 0 3-16,-4 1-4 15,-6 4-4-15,-30 25 5 0,34-9 1 16,7 11 6-16,3 4 3 16,9 9-7-1,2 2 1-15,0-2 6 0,1-1 3 16,-4-11-67 0,-4-5-74-16</inkml:trace>
  <inkml:trace contextRef="#ctx0" brushRef="#br1" timeOffset="315415.5137">16635 15704 872 0,'5'-2'427'0,"7"1"-129"0,23 1-144 16,9 2-42-16,26 3-38 16,8-2-20-16,2 2-38 15,-4-2-67-15</inkml:trace>
  <inkml:trace contextRef="#ctx0" brushRef="#br1" timeOffset="316100.0597">17348 15642 709 0,'11'12'318'32,"11"13"-152"-32,-15-2-31 15,-4-11-50-15,1-1-18 0,-3 33-25 0,-4-6-5 0,-10-9-7 31,5-26 2-31,4-6 3 16,4-10-3-16,11-9-8 16,4-3-9-16,8-2-11 15,2 2-3-15,5 9-5 16,-1 4-2-16,-1 12-3 16,-7 6 0-16,-2 7 2 15,-5 3 2-15,-5 5 6 16,-3-1 2-16,-6 0 4 15,-7-5 1-15,-1-7 5 16,2-3 5-16,5-11 3 16,7-6-2-16,6-10-4 0,3-3-6 15,7-1-7-15,1 3-2 16,4 5-3-16,3 4-3 16,-1 12-4-16,-2 2-1 15,-3 8-2-15,-3 7 14 16,-7 9 15-16,-5 2 13 15,-9 6 32-15,-2-1-4 0,-5-3-2 16,1-2-6-16,4-11 19 16,2-3-72-16</inkml:trace>
  <inkml:trace contextRef="#ctx1" brushRef="#br1" timeOffset="311102.5819">20132 17162 0</inkml:trace>
  <inkml:trace contextRef="#ctx0" brushRef="#br1" timeOffset="317193.3163">18753 14219 697 0,'9'-5'290'0,"11"1"-179"15,-5 12-48-15,-16 30-33 16,-10 18 8-16,-10 23 14 16,0 11-2-16,6 1-15 0,9-8-11 15,18-15-12-15,12-12 0 16,22-16 7-16,9-9 6 16,3-16 5-1,-5-13 1-15,-20-12 14 16,-11-3 8-16,-15-2-2 15,-7 7-9-15,-4 21-35 16,-1 18-11-16,-1 32-10 0,4 16 6 16,5 23 7-16,4 24 1 15,4 21 2-15,1 6 4 16,-4 11 3-16,-3-18 2 16,-10-26 3-16,-4-17 1 15,-3-29 16-15,-5-15 3 16,7-20 1-16,4-4 1 0,6-28-108 15,5-10-56-15</inkml:trace>
  <inkml:trace contextRef="#ctx0" brushRef="#br1" timeOffset="317556.7634">19759 14837 632 0,'3'0'302'15,"15"2"-83"-15,11 1-47 16,24 0-39-16,13 0-8 16,20-6-44-16,6 0-21 0,4-2-29 15,-8 2-9-15,-21-2-61 16,-17 2-54-16,-24 2-190 15</inkml:trace>
  <inkml:trace contextRef="#ctx0" brushRef="#br1" timeOffset="317967.1245">19862 14975 332 0,'-1'2'234'15,"1"-2"-37"-15,11 0-41 16,11-2-13-16,15 0-40 16,8 0-3-16,20 2-34 15,3-1-20-15,10-1-25 0,0 2-3 16,-16-7-42 0,-11-1-37-16,-23-7-47 0,-12-6-15 15,-17 1 12-15,-10-4 31 16,-15-5 41-16,-3 1 15 15,3-5 55-15,5 3 28 0,15 7 15 16,6 4 13-16,16 8 3 16,5 7-11-16,7 9-5 0,9 10-8 15,-7 10-25-15,3 8 3 16,-11 10 16 0,-15-1 4-16,-7 9 19 15,-9-8-2-15,-12-8-13 16,5-1-4-16,-12-16-25 15,1-2-9-15,1-9-12 16,0-3-10-16,12-5-120 16,3 1 13-16</inkml:trace>
  <inkml:trace contextRef="#ctx0" brushRef="#br1" timeOffset="318936.5705">2039 17488 780 0,'13'3'339'16,"32"-2"-166"-16,13 4-78 16,25-4-44-16,14-3-13 15,2-3-16-15,-6-3-2 16,-12-2-15-16,-14-1-66 15,-15-1-310-15</inkml:trace>
  <inkml:trace contextRef="#ctx0" brushRef="#br1" timeOffset="319346.1517">2156 17600 773 0,'0'0'322'0,"8"1"-162"15,14-1-29-15,29-6-27 16,16-2-8-16,20-4-38 16,1 1-18-16,-13 1-18 15,-11-1-3-15,-19 3-23 0,-6 0-43 16,-14-2-119-16,-9 0-68 15,-16-7-49-15,-8-2 36 16,-13-7 118-16,0-3 74 16,4 3 139-16,6 2 45 15,12 10 53-15,6 8 4 16,13 15-52-16,7 10-28 16,6 10-24-16,0 5 5 15,-8 4 14-15,-7 3 1 16,-19-2-21-16,-9-2-6 0,-22-6-21 15,-9-5-6-15,-2-7-12 16,0-5-11-16,19-11-92 16,9-1-84-16</inkml:trace>
  <inkml:trace contextRef="#ctx1" brushRef="#br1" timeOffset="314183.5092">7285 18661 0</inkml:trace>
  <inkml:trace contextRef="#ctx0" brushRef="#br1" timeOffset="319935.5591">3729 17139 781 0,'1'15'314'16,"2"9"-169"-16,7 28-69 31,2 13 15-31,7 22 18 16,-1 6-16-16,-2 2-26 15,-3-8-16-15,-4-21-32 16,-3-8-2-16,-1-27-43 0,-1-12-61 15</inkml:trace>
  <inkml:trace contextRef="#ctx0" brushRef="#br1" timeOffset="320345.0937">3615 17341 614 0,'12'-19'313'16,"10"-19"-85"-16,20 0-84 15,8 2-14-15,21 10-47 16,6 7-28-16,1 17-35 16,-3 9-8-16,-23 15-5 15,-13 10 1-15,-33 14 4 16,-14 5 0-16,-20 2 4 15,-6-8-2-15,-1-15 4 16,4-12 3-16,7-18 2 16,5-6-4-16,19-11-13 15,3-1-7-15,14-2-13 0,6 3-2 16,14 11 3 0,6 11 2-16,2 14 7 0,-3 12 4 15,-16 10 6-15,-13 4 4 16,-23 6 5-16,-14-1 0 15,-20 1 1-15,-2-9-3 16,-4-15-11-16,4-9-30 16,5-20-131-16,-2-11-149 0</inkml:trace>
  <inkml:trace contextRef="#ctx0" brushRef="#br1" timeOffset="320759.7516">3678 16929 799 0,'18'4'298'0,"29"2"-207"15,8 0-19 1,14 1-8-16,1-1-14 0,0-6-32 31,-5-3-4-31,-12-3 1 0,-4-2 1 16,-18 3-80-16,-9 0-32 16,-20-3-24-16,-5-5-2 15,-12-2 82-15,-5-4 39 16,2-1 48-16,4 6 22 15,9 6 25-15,5 4 0 16,12 12-6-16,1 7-15 16,7 16-18-16,-3 6-1 0,-4 3-9 15,-6 0-3 1,-7-5-12-16,0-4 7 0,1-10-146 16</inkml:trace>
  <inkml:trace contextRef="#ctx0" brushRef="#br1" timeOffset="321049.4876">4645 17333 872 0,'15'-3'398'0,"23"-2"-174"0,8 3-89 16,10 4-65-16,-1 3-28 15,-10 2-25-15,-8 3 6 16,-16-5-156-16</inkml:trace>
  <inkml:trace contextRef="#ctx0" brushRef="#br1" timeOffset="321286.7291">4633 17511 987 0,'9'0'397'0,"17"1"-246"15,11-1-34-15,16-2-2 16,5-2-17-16,-2 3-29 0,-5 1-9 16,-17 0-26-16,-9 0-10 15,-7-6-63 1</inkml:trace>
  <inkml:trace contextRef="#ctx1" brushRef="#br1" timeOffset="316651.6701">9383 18606 0</inkml:trace>
  <inkml:trace contextRef="#ctx0" brushRef="#br1" timeOffset="322688.174">5693 17345 257 0,'-21'2'170'15,"11"-1"12"1,1 1-59-16,-42 3-13 0,2-20-1 16,2-12-3-16,36-17-26 15,6-2-9-15,13-2 4 16,15 6 10-16,12 7 9 0,9 14 4 16,7 19-22-16,-1 13-18 15,-7 30-20-15,-14 11-5 16,-32 25 1-1,-17 6-2-15,-26 1-6 16,-4-4-6-16,7-21-8 16,5-16 0-16,15-22-3 15,8-12-2-15,13-13-9 16,5-7-5-16,17-8-2 16,7 0 1-16,12 1 5 0,8 4 2 15,12 14 1-15,2 1 0 16,-6 17 0-16,-8-1 17 15,-14 6-191-15</inkml:trace>
  <inkml:trace contextRef="#ctx0" brushRef="#br1" timeOffset="323013.7702">6132 17148 1019 0,'-27'6'403'16,"-30"14"-271"-16,3 7-49 15,16 7-52 1,10 8-13-16,15 4-18 16,10 6-6-16,14 4 1 15,4-6 1-15,16-10 9 16,8-7 20-16,15-28 33 0,13-7 14 15,2-26 16 1,-2-11-1-16,-16-13-13 0,-19-4-7 16,-31 0-12-1,-16 5-14-15,-34 7-19 16,-10 10-9-16,-6 16-33 16,4 6-64-16</inkml:trace>
  <inkml:trace contextRef="#ctx0" brushRef="#br1" timeOffset="323381.9452">6694 17365 782 0,'-1'2'408'0,"-3"2"-66"16,1 18-240-1,-1 4-42-15,4 12-22 0,0 0-7 16,4-4-11 0,4 3-2-16,6-11-9 15,5-3-1-15,7-11 0 0,1-5 2 16,-6-8-9-16,-2-9-70 16</inkml:trace>
  <inkml:trace contextRef="#ctx0" brushRef="#br1" timeOffset="323572.2943">6619 17152 945 0,'-5'-2'430'0,"-3"-3"-190"16,5 7-162-16,2 1-25 15,1 2-284-15</inkml:trace>
  <inkml:trace contextRef="#ctx0" brushRef="#br1" timeOffset="323904.6706">6531 16968 886 0,'15'0'376'0,"11"-2"-175"16,21-2-140-16,12 3-9 16,11-4-20-16,-2 1-11 15,-11 5-8-15,-11 2 4 16,-19 0-59-16,-9-3-39 15,-7-7-39-15,-3-7-3 16,-8-9 61-16,3 0 44 16,-3 1 83-16,0 6 29 0,1 11 19 15,4 7 3-15,2 17-30 0,3 6-21 32,-2 11-14-32,-7 2-9 0,0-1-18 15,-1-5 24-15,6-9-136 16</inkml:trace>
  <inkml:trace contextRef="#ctx1" brushRef="#br1" timeOffset="318569.6106">11115 18842 0,'0'0'0,"0"0"0</inkml:trace>
  <inkml:trace contextRef="#ctx0" brushRef="#br1" timeOffset="324391.9121">7451 17362 945 0,'8'3'394'0,"19"0"-192"16,13-3-49-16,28 0-6 0,10-3-20 15,1-3-55 1,-6 0-20-16,-21 1-18 16,-12 1-43-16</inkml:trace>
  <inkml:trace contextRef="#ctx1" brushRef="#br1" timeOffset="319645.1833">11401 18424 0,'0'0'0</inkml:trace>
  <inkml:trace contextRef="#ctx0" brushRef="#br1" timeOffset="325523.6204">7655 17210 645 0,'3'-7'337'15,"2"-2"-97"-15,2 9-41 16,-1 13-66-16,1 8-26 16,1 21-33-16,0 6-3 15,-1 11-10-15,-3-1-14 0,-6-4-10 16,-2-4-11-16,-1-14 6 16,5-3-79-16</inkml:trace>
  <inkml:trace contextRef="#ctx1" brushRef="#br1" timeOffset="320231.5565">12173 18690 0,'0'0'0,"0"0"0,0 0 0</inkml:trace>
  <inkml:trace contextRef="#ctx0" brushRef="#br1" timeOffset="326145.4683">8412 17245 462 0,'18'-18'282'15,"11"-11"-33"-15,15 9-81 16,5 4-24-16,9 17-54 16,2 11-26-16,-15 16-29 15,-11 10-3-15,-34 15-5 16,-17 0-1-16,-17-1-1 16,-8-6-4-16,10-20 2 15,4-13 1-15,15-18-10 16,9-12-7-16,13-9-13 15,9 3-6-15,11 4-1 0,5 7 3 16,4 15 6 0,-9 11 4-16,-25 17 15 0,-11 10 4 15,-33 6-1-15,-10-2 0 16,3-11-16-16,4-12-41 16,19-16-140-16</inkml:trace>
  <inkml:trace contextRef="#ctx0" brushRef="#br1" timeOffset="326561.7748">8959 17163 587 0,'0'-4'346'0,"1"0"-9"16,1 4-172-16,-2 0-79 15,-2 0-11-15,0 19-15 16,-4 39-14-16,6-21-15 16,3 2-6-16,7-3-8 15,3-2-4-15,10-11-7 16,4-5 0-16,6-13 2 16,0-5 2-16,-1-9 4 15,-2-8-22-15,-4-10-41 16,-7-1-8-16,-6-6-10 15,-4 0 19-15,-9 1 39 0,0 6 7 16,-5 8 25 0,-4 9 11-16,3 17 12 0,-4 5 1 15,5 16-6-15,-1 4-4 16,1 13 4-16,5 6 3 16,1 4-7-16,3 4-6 15,3-5-12-15,-3-3-6 16,3-11 10-16,-1-10-52 0,4-17-109 15</inkml:trace>
  <inkml:trace contextRef="#ctx0" brushRef="#br1" timeOffset="326705.8986">9513 17602 1319 0,'-1'5'529'0,"-2"3"-338"15,3-4-85-15,3-1-37 16,3-3-69-16</inkml:trace>
  <inkml:trace contextRef="#ctx0" brushRef="#br1" timeOffset="327152.1816">9682 17155 699 0,'-3'-6'393'0,"-2"-3"4"16,12 5-260-16,21 4-75 16,5 1-6-16,13-1-19 15,4-2-13-15,6-3-12 16,4 1-1-16,-4 0 1 0,-8-5 1 16,-22 2 1-1,-9 4-2-15,-17 0-8 16,-8 12-4-16,-12 4-8 0,-2 8 0 15,-6 16 5 1,4 7 1-16,7 17 6 16,4 6 3-16,12 7 1 15,3-8 1-15,9-12-3 16,5-13-1-16,1-24 4 16,-1-3-36-16,-1-17-159 15,-4-5-229-15</inkml:trace>
  <inkml:trace contextRef="#ctx0" brushRef="#br1" timeOffset="327299.6042">9762 17347 955 0,'12'7'424'16,"3"4"-191"-16,21 1-111 16,13 1 3-1,15-5-38-15,12-2-21 0,5-6-37 16,-7-4 4-16</inkml:trace>
  <inkml:trace contextRef="#ctx0" brushRef="#br1" timeOffset="327675.1345">10491 17358 1025 0,'0'-3'462'0,"3"-1"-212"16,-1 1-111-16,-2 3-84 15,0 0-23-15,0 0-73 16,6 0-94-16</inkml:trace>
  <inkml:trace contextRef="#ctx0" brushRef="#br1" timeOffset="327892.9334">10534 17510 1177 0,'1'15'464'0,"2"20"-306"0,5 6-28 16,-1 11-29-16,-4 1-19 16,-8 1-33-1,-6-6-14-15,-11-11-10 16,-3-8-5-16,-5-17-4 0,-2-9 4 16,4-19-69-16,3-9-67 15,10-10-208-15</inkml:trace>
  <inkml:trace contextRef="#ctx0" brushRef="#br1" timeOffset="328355.4319">10392 16991 1010 0,'1'-3'415'16,"12"-2"-257"-16,11 4-55 16,22 4-58-1,9 5-17-15,12 3-17 16,-2-3-2-16,-12-1 0 15,-9-4 1-15,-17-1-53 0,-7 1-52 16,-12-7-97-16,-2-2-43 0,-9-7 34 16,-5-6 56-16,-5-3 151 15,0 0 78 1,2 2 84-16,3 2 26 16,3 9-19-16,4 5-35 15,3 9-63-15,4 8-30 16,6 11-31-16,1-2 3 15,-3 9 17-15,-6 1 12 0,-6 1 14 16,-7 1 1-16,-4-3-17 16,0-4 7-16,-2-7 183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09-24T08:52:11.4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9-24T08:52:12.851"/>
    </inkml:context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19078 9903 0,'0'0'0,"0"0"15,0 0 1,0 0-1,29 8-15,-15-11 32,3-2-17</inkml:trace>
  <inkml:trace contextRef="#ctx1" brushRef="#br0">17477 8242 298 0,'1'-1'182'15,"0"-2"-26"-15,2 3-49 16,-3 0-16-16,0 0-25 0,0 0-10 16,0 0-7-1,-1 0 6-15,-1 19 6 16,-11 33 3-16,-4-20 4 16,-3 6-1-16,-3 7-15 0,-7-1-5 15,2 0-12 1,-1-3-7-16,2-4-10 15,4 0-4-15,5-11-5 0,2-3-2 16,2-9 1-16,3-7 1 16,4-6-2-16,3-3-2 15,4-6-2-15,0 0-1 16,4-1 0-16,1 2 3 16,-5 0-1-16,0-1 2 15,-1 3-2-15,-1 1 0 16,0 1-2-16,1 3-2 15,0 0-2-15,1 0-1 0,0 0 1 16,0 0 1-16,0 0 1 16,0 0 0-16,0 0-1 15,0-1-1-15,0 0-1 16,-1-5 1-16,-1-9 2 16,-4-24-1-16,1 25 1 15,2 4 0-15,3 3 1 0,-1 2 1 16,1 8-2-1,2-2 0-15,-2-1 1 16,0 0 0-16,0 25 3 0,-5 39 2 16,1-25 3-16,-2-1 2 15,3-5 1 1,1-3-1-16,2-10-2 0,3-5-4 16,2-11 18-1,1-1 13-15,8-3 9 0,3-3 2 0,6-1-14 31,7 0-13-31,2-3-8 0,-3-2-1 16,1-4-64-16,-3-5-128 16</inkml:trace>
  <inkml:trace contextRef="#ctx1" brushRef="#br1" timeOffset="11477.695">22862 14938 503 0,'0'-14'242'16,"2"-10"-76"-16,3 2-79 15,0 4-10-15,5 7-13 16,-2 4-8-16,-1 7-16 16,-3 5-5-16,4 8-1 15,-2 2 0-15,1 3-3 16,-2-3-1-1,-4-3-2-15,-1 2 2 16,-4-3 18-16,1 0 11 0,-4-6 16 16,-1-5 2-16,8-4-16 15,6-3-11-15,14-11-22 16,14-6-8-16,17-9-7 16,5-2-3-16,3 8-4 15,-6 9-2-15,-14 18-4 0,-10 7-1 16,-23 16-1-1,-6 8 1-15,-18 6 4 0,-2 1 1 0,-5-4 2 32,0-2 1-32,7-16 2 15,4-7 2-15,14-11 0 16,10-11 2-16,14-11 2 16,3-3 1-16,6-1 1 15,-5 1-2-15,-5 14-6 16,-8 3-3-16,-6 9-4 15,-7 2 0-15,-6 7 1 16,-3 3 0-16,-13 3 3 0,1 2-1 16,-3-3 0-16,0-4 1 15,6-4 1-15,1-5 1 16,8-8-1-16,1 1 1 16,2-4-1-16,0 3 0 15,-2 7 1-15,-2-1-1 0,-1 12-4 16,-7 5-1-1,-7 7-1-15,1 9 0 0,-3-9 1 16,5-3 0-16,11-12-1 16,4-10 1-16,13-11 0 15,7-6-1-15,8-7 1 16,3 1 0-16,-8 1 2 16,-5 9-1-16,-13 15 1 15,-6 6-2-15,-14 21 1 16,-6 5 0-16,-6 8 1 15,-3 0 0-15,5-7-1 16,8-8-1-16,13-10-1 0,9-9 2 16,16-16-1-16,12-1 1 15,12-17 1-15,4-5-1 16,-4 1 0-16,-6 2 1 16,-22 12 3-1,-12 12 0-15,-20 21-2 0,-16 12 0 16,-16 17-4-16,-6 6 0 0,11-4 1 15,6-7 0-15,23-15 0 16,9-7-1 0,12-18 1-16,15-10 0 0,16-21 1 15,15-3 0 1,11-11-1-16,1 1 1 16,-12 12-1-16,-11 3 0 0,-23 22 2 15,-13 11 0-15,-24 18 1 16,-12 4-1-16,-7 6-1 15,-3 0-1-15,5-8 1 16,8 1-1-16,12-14 1 16,11-10-2-16,21-15 0 15,11-11-1-15,16-19 0 0,6 0 1 16,-2-2 1 0,-8 5 1-16,-16 20 2 15,-12 9 0-15,-21 18-2 16,-11 12 0-16,-15 15-3 15,-5 3 0-15,0 3 1 16,7-8 0-16,19-12-1 0,12-5 0 0,20-20 0 31,15-9 0-31,15-18 1 0,8-8 0 0,4 0 0 16,-4 4 1-16,-20 15 0 16,-7 12 2-16,-28 14 1 15,-15 9-1 1,-22 19 0-16,-9 6-1 0,-6 7-1 31,3-2 0-31,17-11 0 0,23-19-1 16,1 0-2-1,10-3 0-15,24-18 1 0,13-14 0 16,16-11 0-16,5-5 2 16,-6 9-1-16,-9 8 0 15,-18 14 1-15,-12 11 1 16,-25 14 1-16,-6 6 0 15,-19 11 0-15,-6 1 0 0,2-4-2 16,4-6 0-16,11-8 0 16,21-15-1-1,2 0-1-15,2 0 0 16,2-2 0-16,13-2 0 0,65-64 1 16,-29 32 1-16,-15 6 1 15,-7 11 0-15,-27 15 1 16,-11 5 0-16,-21 22-1 15,-8 5 0-15,-9 12-2 16,2 0 1-16,11-17-1 16,7-3 0-16,25-16-3 0,4-5-1 15,23-9 1-15,8-9 1 16,9-18 2-16,4 0 1 16,-8 5 0-16,-8 4 1 15,-22 21 2-15,-11 6 1 16,-26 20-2-16,-9 14 0 15,-9 1-3-15,2 1 0 16,9-10 1-16,6-11 0 0,16-7-2 16,6-8-2-16,19-8 0 15,13-11-1-15,16-12 2 16,8-10 1-16,4-8 0 16,-5 7 2-16,-13 13-1 15,-11 11 1-15,-21 22 2 16,-12 10 0-16,-17 17-1 15,-8 6 0-15,-5 1-1 16,1-1-1-16,8-12 0 0,9-6 1 16,13-10-3-16,9-8-1 15,21-13 1-15,12-10-1 16,23-20 2-16,2-8 0 16,1 3 1-1,-6 5 0-15,-24 22 2 16,-9 11 0-16,-26 13 1 15,-18 12-1-15,-17 18-1 0,-5 5 0 0,-4 2-1 16,4 2 0 0,11-21 1-1,7-4-2-15,17-11 0 0,7-15 0 16,24-8-2 0,12-15 1-16,16-16 1 15,8-1 0-15,-4 0 1 0,-10 8 0 16,-16 19 1-16,-9 9 1 15,-29 19 0-15,-15 11 0 16,-19 19-1-16,-8 5-1 16,0 7 0-16,7-4-1 0,14-13 1 0,9-8-1 15,17-12-2 1,9-10-1-16,25-15 1 16,10-5-1-1,16-20 4-15,7-3 0 0,-5 4 0 0,-11 9 0 16,-16 21 0-16,-15 11 0 0,-28 22 0 31,-8 9 2-31,-18 10-1 0,-3-3 0 16,8-5 0-16,4-8-1 15,14-16 0 1,9 0-1-16,17-16 0 16,9-8 1-16,17-11 0 15,3-12 0-15,6-3 1 16,-2 1 0-16,-18 11 2 15,-7 9 1-15,-24 17-1 16,-12 13 0-16,-17 14-1 16,-6 8-2-16,0 6 0 15,6-8 0-15,10-8 0 16,7-9-1-16,18-15 0 16,8-8-2-16,22-14 0 0,10-7 1 15,7-18 1-15,2-1 2 16,-11 5 0-16,-6 7 0 15,-20 19 3-15,-9 13-1 16,-26 17 0-16,-12 7-1 16,-8 16-3-16,-3 1 1 0,12-6 0 15,6-5 0-15,17-12 1 16,4-6-2-16,13-8 0 16,8-2 0-16,16-19 0 15,11-3 1-15,6-17 2 16,5 1 0-16,-9 7-1 15,-9 5 0-15,-19 19 1 16,-11 8 1-16,-14 18 1 16,-13 9 0-16,-8 8-1 15,1 0-1-15,-1-12-2 16,12-7 1-16,9-9-1 16,8-4-1-16,13-4 0 0,6-8 0 15,13-7 1-15,4-2 1 16,2-2-1-1,-2 5 1-15,-10 5-2 16,-4 2 0-16,-9 8 1 0,-3 4 0 16,-8 7 2-16,-1 7-1 0,-6 1 0 31,1 2 0-31,-1-7-1 0,5-5 0 16,1-5 0-16,3-5 0 0,2 0-1 15,0 0 0-15,0 0 0 16,0 0 0-16,0 0 0 15,0 0 11 1,0 0-108-16,0 0-74 16,0 0-205-16</inkml:trace>
  <inkml:trace contextRef="#ctx1" brushRef="#br1" timeOffset="13056.0584">20135 17159 1429 0,'7'-8'484'15,"15"-13"-454"-15,10-2-31 0,16 0-2 16,3 0 3-1,-4 1-1-15,-4 11-2 0,-16 11-4 16,-9 4-1-16,-12 13 1 16,-8 2 3-16,-6 4 7 15,-5-1 10-15,5-6 14 16,0-4 4-16,4-10 3 16,1-4-6-16,8-10-13 15,0 2-2-15,1-4-4 16,2 4 2-16,-9 10 0 15,-9 3-1-15,-5 14-2 16,-5 7-5-16,-9 7-1 16,3-1 1-16,-4-5 1 15,4-4 2-15,11-19 16 16,10-8 2-16,14-18 0 0,6-5 0 16,10-5-14-16,-2-2 1 15,-7 17 9-15,-8 2 2 16,-10 17-1-16,-6 13-4 15,-14 6-8-15,-3 10-3 16,-11 9 0-16,0 0-1 16,8-5 0-1,7-9-1-15,16-21 6 0,10-13 0 16,18-22 1-16,9-9-1 16,8-9-5-16,3 3-2 15,-13 12 2-15,-2 11-1 0,-20 15 0 16,-13 9 1-16,-13 18-2 15,-17 9-1-15,-11 16 0 16,-2 6 0-16,5-5 1 16,8-11 0-16,18-19 4 15,11-13 1-15,17-20-1 16,8-10 1-16,14-10-5 16,1 0 0-16,-3 3 0 15,-5 11 0-15,-18 13 2 16,-8 9-1-16,-20 16-2 0,-10 12 1 15,-9 10-2-15,-1 4 0 16,3-2 1 0,4-8 0-16,18-13 0 0,9-9 2 15,17-21 0 1,12-14 1-16,20-15-1 0,5-3 0 16,4 6-1-16,-2 3-2 0,-16 20-1 31,-7 11 0-31,-26 18 0 15,-8 12 0-15,-24 16 2 0,-8 2 0 16,-6 5 1-16,1-1-1 16,9-14 1-16,10-8 0 0,15-15 2 15,4-9 1 1,15-17-1-16,5-3 0 0,11-10-2 16,3 2 0-16,1 6-1 15,-5 6 0-15,-7 11-1 16,-6 5 1-16,-11 14 1 15,-5 5 0-15,-10 6 1 16,-1 2 0-16,-3-6-2 16,2-2 1-16,7-13-1 15,5-6-1-15,12-18 0 16,6-6-1-16,6-9 0 0,4 2 2 16,-5 4 0-1,-4 9 0-15,-11 11 1 16,-4 7 0-16,-14 19-2 0,-6 6 1 0,-9 13-1 15,-2 0 1-15,3-4 0 16,3-6 0 0,13-15 2-16,1-11-1 15,17-18 1-15,6-11 0 0,9-14-1 16,4-1 0-16,-2 4 1 31,-5 8-2-31,-8 15 2 0,-5 8-1 16,-11 8 0-16,-3 7 0 15,-11 11-1-15,-3 4 1 0,-3 9-1 16,1-3-1-16,12-5 0 0,2-8 0 16,15-14 1-1,11-9 1-15,11-19 1 16,8-7 0 0,10-4-1-16,-5 6-1 0,-8 14 0 0,-6 17-1 31,-18 13 1-31,-6 10 0 0,-14 14 2 15,-5 3 0-15,1 1-4 16,9-5 8-16,21-15-106 16,18-13-88-16</inkml:trace>
  <inkml:trace contextRef="#ctx1" brushRef="#br1" timeOffset="35867.5557">13734 11710 375 0,'-10'-5'245'0,"-4"-4"-2"0,4-4-28 16,2-9-72-16,8 2-29 16,7-4-34-16,-4 1 0 15,6 7 11-15,-3 5-2 16,0 11-14-16,4 1-11 16,0 15-25-16,5 5-4 0,3 6-8 15,4 1-6-15,8-11-9 16,3-4-1-1,3-16 3-15,-1-8 3 16,-7-7 2-16,-7-3 1 0,-12 1-1 16,-6 4-1-1,-9 5-14-15,-1 2-27 0,-2 0-101 16,1 1-72-16</inkml:trace>
  <inkml:trace contextRef="#ctx1" brushRef="#br1" timeOffset="36271.8241">13749 11833 643 0,'-8'-5'338'0,"0"-4"-78"16,4-7-50-16,4-5-77 15,7-2-33-15,5-2-42 16,-2 1-4-16,7 5-4 15,-2 4-1-15,-1 12-13 16,2 5-7-16,0 13 0 16,4 2 4-16,-2 4 8 15,3-1-1-15,4-12-7 16,2-2-7-16,3-12-5 16,3-5-3-16,-10-4 0 0,-3 0-1 15,-10 5 1-15,-8 1 0 16,-9 3-6-16,-2 3-2 15,-9-5-88-15,2-4-70 16,6 3-274-16</inkml:trace>
  <inkml:trace contextRef="#ctx1" brushRef="#br1" timeOffset="36796.4872">13740 11780 712 0,'-3'-2'377'0,"-1"-1"-92"0,2-2-52 16,2 3-88-16,0 1-31 0,1-10-43 16,44-38-9-16,-26 32-14 15,1 6-7 1,1 9-14-16,3 7-3 16,-3 11 9-16,2 6 2 15,0 1 8-15,-1-1 0 0,2-2-6 0,-3-8 0 16,1-8-7-16,1-7 0 15,3-13-2 1,1-2-1-16,-11-10 1 16,-3 1-4-16,-14 0-3 15,-6 4-2-15,1 10-8 16,1 5-4-16,-4 7-11 16,2 1-2-16,4 6-96 15,-1-2-77-15</inkml:trace>
  <inkml:trace contextRef="#ctx1" brushRef="#br0" timeOffset="40576.0565">13781 11744 262 0,'-2'-1'194'0,"-3"-2"14"15,6-5-89-15,1-4-21 16,5-9-21-16,3-3-1 0,1-4 18 16,0 4 7-1,-1 8-3-15,-1 7-12 16,-1 13-39-16,0 8-16 16,5 13-21-16,3 3 0 0,7-1-2 15,2-4-1-15,5-14 5 16,2-6 2-1,-6-8 6-15,-3-9 3 0,-13-4 3 16,-5 0-1 0,-10 2-8-16,-3 2-6 0,-7 6-98 15,0 4-79 1</inkml:trace>
  <inkml:trace contextRef="#ctx1" brushRef="#br0" timeOffset="40770.1248">13787 11909 616 0,'0'4'288'0,"3"0"-95"15,5 0-18-15,14-1-26 16,4 3-16-16,18 0-54 31,6-3-23-31,5 2-33 0,3-4-10 16,-9-1-20-16,-6-1-75 15</inkml:trace>
  <inkml:trace contextRef="#ctx1" brushRef="#br0" timeOffset="41208.7555">14370 11756 451 0,'-3'2'248'0,"5"2"-16"16,3-3-48-16,-5-2-46 0,11-3-14 15,45-28-50 1,-24 6-21-16,-2-4-23 0,-2 2-7 15,-7-1-6-15,-8 3-3 16,-8 5 0-16,-4 0 5 16,-1 12 19-16,-4-2 2 15,-5 11-1-15,2 13-7 16,-3 10-16-16,5 9-2 0,5 13 0 16,1 4-1-16,5 5-5 15,1 0-2-15,2-9 0 16,0-9-1-16,0-16 1 15,4-3 29-15,-2-14-189 16</inkml:trace>
  <inkml:trace contextRef="#ctx1" brushRef="#br0" timeOffset="41610.8487">14665 11571 811 0,'1'5'320'0,"6"5"-193"16,7-2-32-16,12 0-19 15,5-3-10-15,9-5-34 0,0 2-8 0,-3-6-10 31,-4 0-2-31,-5-1-1 0,-6-6 1 16,-11 3 1-16,-1-3 1 16,-10 3 1-16,-2 2 0 15,-7 6-5-15,-2 6 7 0,-4 5 16 16,-1 9 1-16,3 6 3 16,-1 5-8-16,6 8-20 15,3 2-1-15,5 3-2 16,1-1-1-16,4-6-1 15,2-4-1-15,1-14 1 16,0-3-1-16,0-10-40 16,-2-6-49-16,-5-7-345 15</inkml:trace>
  <inkml:trace contextRef="#ctx1" brushRef="#br0" timeOffset="41781.9877">14739 11786 567 0,'-4'3'321'15,"-5"4"-52"-15,5 1-58 0,9 1-50 16,8-3-22 0,16-1-38-16,2-2-11 15,8-3-46-15,0-1-16 0,-3 0-16 16,0-4 10 0,-4 3-125-1,-3 2-103-15</inkml:trace>
  <inkml:trace contextRef="#ctx1" brushRef="#br0" timeOffset="42001.1458">15127 11931 801 0,'0'3'454'15,"2"2"-48"-15,-2-5-228 0,0 0-44 16,0 0-63-1,0-1-27-15,0 0-83 0,0 0-109 16</inkml:trace>
  <inkml:trace contextRef="#ctx1" brushRef="#br0" timeOffset="42539.1688">15304 11554 1477 0,'20'4'27'15,"3"0"-10"-15,26 4 19 16,-3-3-12-16,-1 1-10 15,-11-6-1-15,-11 0-2 16,-6-7 1-16,-9 2 1 16,-5-1 0-16,-6 1 0 15,-3 3-4-15,-8 4-4 16,-1 4-3-16,-1 11-2 16,-2 3 0-16,3 7-1 0,2 6 0 15,5 5 0-15,3 2 1 16,6 1 0-16,5-3 0 15,4-8 1-15,4-5-1 16,1-12 0 0,-4-5-1-16,-2-8-44 0,-5-4-60 15,-6-7-176-15,0-5-138 0</inkml:trace>
  <inkml:trace contextRef="#ctx1" brushRef="#br0" timeOffset="42672.1423">15336 11762 541 0,'-8'3'276'0,"-8"5"-60"15,5 0-31-15,12 1-44 16,6-1-1-16,19-2-27 16,8-3-15-16,13-5-22 15,8-2-26-15,-8-1-32 16,-2 3-7-16,-9-3-59 16,-10 2-112-16</inkml:trace>
  <inkml:trace contextRef="#ctx1" brushRef="#br0" timeOffset="43482.9304">16028 11725 692 0,'4'2'321'0,"3"6"-116"16,-1 4-71-16,-3 6-38 16,-3 5-11-16,0 5-16 15,0-2-14-15,-1-4-19 16,-1-3-7-16,2-7-13 16,4-2 1-16,-1-10-1 0,-1-5-2 15,-1-11-3 1,1-5-5-16,7-5-5 15,4-1-2-15,5 3 0 16,-4 4 0-16,3 10 6 16,-5 5 3-16,0 7 8 0,0 9 5 15,-4 10 2-15,-3 2 0 16,-2 4-2-16,-1 1-3 16,-2-8-6-16,0-4-1 15,2-4-5-15,2-6 0 16,3-7 1-16,2-7-1 0,0-13 0 15,4-2-2-15,-3-4-2 16,4 0-1-16,2 5-1 16,-3 2 0-16,2 15-6 15,-2 5-1-15,-4 8 2 16,1 9 4-16,-2 3 15 16,0 2 11-16,1 1 11 15,1-4 3-15,-1 0 8 16,-3-3 0-16,-4-5-3 15,0 1-3-15,-1-6-17 16,1-1-7-16,-2-2-6 16,0-4-24-16,0-1-200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1T08:05:02.51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2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1T08:05:09.710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5644 17099 769 0,'0'-18'323'0,"-2"-13"-187"16,2 8-29-16,0 19-35 31,-2 16 8-31,-12 25 10 16,-5 24-8-16,-9 31-17 16,3 9-10-16,5 7-20 15,3-13-5-15,8-24-3 0,-1-19 10 16,7-29 18-1,4-13 23-15,8-27 17 0,7-14-10 0,4-27-20 16,0-12-24-16,-4-16-20 16,-4-6-4-16,-6 3-5 0,-3 7-1 15,-6 27-1-15,-4 15 6 16,2 31 3-16,-5 13-1 16,-5 28-4-16,-1 19-8 15,-3 30-4 1,0 12 0-16,6 5 1 15,4-9 0-15,7-27 0 16,5-16 1-16,12-29 8 16,6-11 6-16,6-22 13 15,3-11 4-15,-5-25-1 16,-3-22-5-16,-8-19-6 16,-7-9-4-16,-7 5-8 0,-3 14-2 15,-2 34-7 1,-4 15-2-16,-2 35-4 15,-6 16-2-15,-6 31-2 16,0 18 1-16,4 27 6 16,2 10 1-16,11-10 0 0,6-8 1 0,6-32 0 31,10-15 0-31,8-20 4 0,3-12 3 16,5-19 7-16,0-15 1 0,4-23 0 15,-1-12 0-15,-8-19-4 0,-3-2-3 16,-9 6-1-16,-4 12-3 15,-7 31-4-15,-5 36-3 16,0 2-5-16,-9 34 0 16,-13 41 2-16,-6 19 3 31,-2 2 3-31,1-4 1 16,9-19 1-16,7-13 0 0,13-25 0 15,8-13 2-15,13-26 8 16,3-17 3-16,4-25 4 15,-3-12 0-15,-6-21-2 16,-8-6-2-16,-12-5-4 16,-5 41-3-1,3 23-5-15,1 1-3 0,-19-31-4 16,-3 25-4-16,-6 49-1 16,5 39 0-16,1 22 5 15,2 1 2-15,9-4 1 16,5-11 0-16,12-22 0 15,11-9 0-15,18-26 5 0,6-14 1 16,15-27 4-16,5-13 1 16,-4-15 1-16,-3-8-2 15,-19-7 1-15,-9 2-2 16,-16-2-1-16,1 11 0 16,-3 18-4-16,-2 13-2 0,1 27-5 15,-10 12-2-15,0 34 0 16,-5 17 1-16,-3 27 3 15,1 10 1-15,-1-7 0 16,4-12 0-16,12-24 0 16,8-16 1-16,8-22 3 15,3-13 2-15,5-23 6 16,1-11 2-16,-3-21 1 16,-1-7-1-16,-18-12-1 15,-1-4-1-15,-11 3-2 16,-5 2-3-16,1 22-4 0,-6 14-3 15,0 31-8 1,-3 17-2-16,-9 42-2 0,-3 21 2 16,-5 19 7-16,6 3 1 15,22-17 1-15,19-15 1 16,25-25 2-16,4-11 2 0,7-21 4 16,5-11 0-16,8-21 2 15,5-8 2-15,0-14 3 16,-13-6 1-16,-16-13 3 31,-13-10 0-31,-17 0-8 0,-7 6-2 16,-11 17-6-16,-5 18-2 0,-9 27-4 15,-9 13-3-15,-7 39-3 16,1 20-1-16,2 17 5 16,10 3 2-16,12-8 1 15,8-8 1-15,18-16 0 16,4-7 0-16,16-19 2 0,4-12 1 15,7-19 4-15,2-15 1 16,-1-17 4 0,-4-10 1-16,-19-14 3 0,-6-6-1 15,-18-11-1 1,-12 4-3-16,-7 1-6 16,-4 15-3-16,-1 31-6 15,1 8-3-15,1 32-4 0,0 13 0 0,2 19 5 16,3 6 1-1,14 3 3-15,3-2 1 0,10-14 1 16,8-9-1-16,1-10 1 16,8-8 1-16,3-13 1 15,5-8 4-15,2-19 3 32,0-11 1-32,-5-21-1 0,-6-4 1 0,-11-14-1 15,-10-1-1-15,-13 9-1 31,-5 8-2-31,-6 27-4 16,0 14-6-16,-5 27-6 16,0 15-1-16,1 32 2 15,2 13 2-15,16 20 5 0,5 2 2 16,13-13-1-16,6-13 1 16,11-24 0-16,8-12 1 15,9-18 2-15,5-6 3 16,-2-20 5-16,-3-9 2 15,-9-22 2-15,-8-12-1 0,-19-10 0 16,-11-10-1-16,-21 4-4 16,-10 7-1-16,-12 18-6 15,-2 19-2-15,-8 27-7 16,4 13-2-16,5 33-2 16,1 13 2-16,3 29 5 15,2 7 0-15,16 0 2 16,10-4 0-16,30-20-1 15,13-12 1-15,15-17 0 16,5-13 3-16,1-19 2 16,1-11 4-16,0-24 4 15,-1-9 2-15,-8-18 3 16,-10-5 1-16,-30-20-1 0,-13-4-1 16,-28-6-4-16,-6 4-2 15,-7 23-7-15,-4 17-2 16,7 34-12-16,-4 12-1 15,-1 34 0-15,5 13 1 16,7 28 9-16,10 14-1 0,24 6 1 16,10-5 1-16,17-17 0 15,11-10 1-15,14-23 1 16,9-8 1-16,9-21 2 16,0-9 3-16,-9-21 4 15,-8-10 4-15,-16-16 2 16,-9-15 2-16,-17-24-2 15,-13-14-2-15,-24-5-5 16,-13 9-2-16,-11 32-5 16,-3 15-4-16,4 37-6 15,3 13-3-15,6 23-1 0,7 19 1 16,9 19 3-16,6 8 3 16,11 17 2-16,4-2 1 15,21-11 0-15,6-7 0 16,16-27 0-16,10-7 0 15,11-15 3-15,10-11 1 0,12-15 2 16,4-10 3-16,-4-22 2 16,-11-12 2-16,-22-18 3 15,-13-9 1-15,-27-1-2 16,-12 1-2-16,-28 23-4 31,-9 12-2-31,-20 28-6 0,-5 17-3 0,3 19-2 16,4 11-1-16,9 17 2 15,5 5 0-15,11 19 0 16,6 0 0-16,31 1-1 16,13-3 2-16,33-19 0 15,12-8 0-15,11-16 4 16,5-9 1-16,4-18 3 0,0-6 1 16,-2-18 5-16,-6-10 2 15,-18-18 3-15,-11-15 1 16,-33-24-1-16,-8-3-1 15,-25 7-6-15,-7 15 0 16,-7 34-7-16,-6 20-5 0,-4 31-3 16,3 17-2-16,3 27 3 15,2 11 3-15,12 12 1 16,6 1 0-16,19-10-1 16,12-6 0-1,18-26-1-15,10-9 1 0,13-19 3 31,7-15 2-31,13-18 3 16,4-14 3-16,5-28 1 16,-3-10 1-16,-21-17 1 15,-11-2 1-15,-26 13-1 16,-13 9-1-16,-20 22-3 16,-8 13-4-16,-21 26-5 0,-8 14-4 15,-5 31-3-15,2 14 0 16,11 16 4-16,9 8 1 15,25 4 1-15,10-4 0 16,22-13-1-16,7-12-1 16,24-22 2-16,14-11 2 0,26-21 3 15,12-11 1-15,-5-17 1 16,-7-5 1-16,-18-8 2 16,-16 2 2-16,-12 1 2 15,-11 4 1-15,-25 6 0 16,-10 6 0-16,-24 9-6 15,-6 7-2-15,-7 15-6 16,-5 9-3-16,-8 29-3 16,-7 12 1-16,-1 23 1 15,8 7 1-15,31-9 1 16,18-10-1-16,32-21 0 0,15-12 1 16,21-16 3-16,5-8 2 15,7-14 1-15,-3-9 3 16,-2-14 2-16,0-9 2 15,-6-16 3-15,-5-3 1 16,-22-21 2-16,-14-1 0 0,-26-3-1 16,-12-1-1-16,-19 22-7 15,-7 14-4-15,-7 37-8 16,-6 20-3-16,4 40-1 16,2 17 2-16,6 32 4 15,7 10 1-15,14-1 1 16,10-6-1-16,26-26 1 15,16-13 0-15,15-19 0 16,9-11 3-16,11-22 2 16,9-13 2-16,10-27 4 15,1-13 0-15,-13-18 3 16,-11-9 2-16,-27-24 1 0,-12-7 1 16,-26-10-2-16,-11 7-3 15,-16 26-7-15,-13 18-4 16,-17 44-10-16,-10 23-2 15,-5 40-4-15,7 20 3 16,16 34 5-16,4 9 3 0,23 5 2 16,8-3 0-16,24-22 0 15,17-14 0-15,22-19 0 16,11-14 2-16,22-26 2 16,8-16 1-16,10-29 4 15,-2-17 1-15,-17-22 4 16,-9-11 2-16,-20-24 2 15,-7-14 0-15,-19-12-2 16,-11-5-2-16,-14 22-5 16,-8 21-2-16,-1 41-8 15,-3 30-6-15,0 52-3 16,-3 21-1-16,-3 36 7 16,2 14 2-16,2 15 5 15,2 2-1-15,12-10 1 0,6-17 0 16,12-30-1-16,11-17 2 15,13-30 1-15,2-10 4 16,12-30 5-16,2-15 3 16,-2-29 1-16,-1-20-2 15,-8-30 0-15,-9-11-2 16,-16-14-2-16,-8 7-2 16,-10 37-3-16,-5 21-2 0,-6 56-11 15,-4 29-2-15,-11 56-2 16,-5 22 1-16,-5 40 9 15,2 12 3-15,5 3 1 16,5-5 1-16,11-26 0 16,9-16 0-16,20-35-1 31,12-17 1-31,17-36 3 0,6-20 4 0,8-40 4 31,-2-20-1-31,-5-35-2 16,-2-14-3-16,-4-6-3 15,-1 0-1-15,0 19 1 16,-5 13 0-16,-17 32 0 0,-10 19 1 16,-24 44-7-16,-15 21-2 15,-20 46-3-15,-7 19 1 16,-10 41 5-16,-7 12 2 16,1 3 1-16,5-5 0 15,24-34 0-15,21-26-2 16,29-36 0-16,15-19 2 0,17-40 3 15,10-18 4-15,8-34 0 16,-5-15 0-16,-6-25-2 16,1-7-1-16,-4 3-2 15,3 8-1-15,-3 31 0 16,-14 24-1-16,-19 40-6 16,-14 24 1-16,-28 49-2 15,-17 19 1-15,-11 43 6 16,-5 12 0-16,-7 7 0 15,0-6 2-15,-1-26-1 16,5-17 1-16,29-37-2 16,16-22 0-16,30-48 0 0,15-29-1 15,25-46 1-15,14-16-2 16,10-27 1-16,-2-2 0 16,-3 8 1-16,-9 7 1 15,-8 38 1-15,-4 23 0 16,-26 39-2-16,-15 21 1 15,-29 40 2-15,-18 25 2 0,-15 48 4 16,-6 19-1-16,-17 13-2 16,4-3-1-16,8-29-3 15,15-19-2-15,46-51-2 16,16-24-2-16,34-52 3 16,11-31 1-16,11-33 4 15,-1-14-1-15,-5-6 0 16,-5-1-1-1,-3 13 1-15,-4 13 0 0,-15 31 1 16,-8 22 1-16,-31 43-1 16,-15 22 1-16,-23 45-1 0,-9 25-1 15,-5 23 0-15,6 4-2 16,5-11 1-16,7-19-2 16,24-35-4-16,13-23 0 15,27-53 0-15,14-26 1 16,7-35 6-16,1-16 0 0,-8-16 1 15,-1-6 0 1,-5-6 0-16,-4 13 0 0,-9 29-1 16,-13 21 2-16,-15 46-6 15,-16 14-2-15,-21 34-3 16,-1 20-1-16,-12 27 3 16,-8 16 3-16,-2 12 1 15,-2-7 0-15,17-24-3 16,21-19-3-16,38-37-3 31,21-24 1-31,36-44 0 0,11-23 5 0,6-38 3 16,-3-9 1-16,-14 7 2 15,-7-1 0-15,-5 13 0 16,-10 13 2-16,-18 23 1 0,-14 24 2 16,-33 53-3-16,-21 26 0 31,-21 44-5-31,-9 20 0 0,-20 33 1 15,-2 6-1-15,-4 5 2 0,13-16-1 16,42-45-6-16,25-26-5 0,51-58 0 16,18-33 0-16,37-53 5 15,12-28 5-15,-2-32 1 32,-8-1 1-32,-22 5 2 15,-5 8 0-15,-13 25 2 16,-9 19 1-16,-28 42 4 15,-21 28-1-15,-35 60-2 16,-10 27-1-16,-26 36-7 16,-12 21 1-16,-11 14 0 15,1-2 0-15,22-8 1 16,20-21-2-16,37-46-6 16,19-26-2-16,28-59-1 0,22-27 1 15,33-54 7-15,18-25 1 16,11-20 0-16,-5-2 1 15,-11 16 2-15,-18 12 0 16,-22 39 2-16,-18 16 3 16,-34 49-2-16,-25 26-1 0,-29 47-3 15,-19 18-2-15,-34 34 0 16,-7 10 0-16,-1 9 0 16,13-2 1-16,34-27-2 15,24-20-2-15,37-49-6 16,22-27 0-16,40-50 0 15,21-26 3-15,35-46 6 16,12-6 0-16,5-5 1 16,-5 2 1-16,-19 22 0 15,-15 12 2-15,-34 33 8 16,-25 21 3-16,-50 42 0 16,-23 21-1-16,-37 42-8 0,-20 15-4 15,-38 30 1-15,-6 12-1 16,-1 3-1-16,6 1 1 15,46-29-2-15,19-26-4 16,58-52-12-16,31-27-2 16,62-55-1-16,18-26 5 0,21-34 11 15,18-3 2-15,-3-2 1 16,-4 10 1-16,-13 20 0 16,-30 12 3-16,-43 36 5 15,-25 22-1-15,-52 47-2 16,-23 25-1-16,-52 41-4 15,-22 21-1-15,-19 25 3 16,-11 11 0-16,16-5 0 16,25-14 0-16,48-38-6 15,35-35-6-15,72-56-1 16,29-28 0-16,47-59 6 16,12-19 4-16,12-19 2 0,0 0-1 15,-7 14 1-15,-5 13-1 16,-34 26 2-16,-29 18 3 15,-49 41 2 1,-21 23 0-16,-60 50-2 0,-23 16-2 16,-36 30-3-16,-23 12 1 0,-4 7-1 15,16-5 2-15,28-22-3 16,38-31 0-16,59-46-8 16,21-25-2-16,45-49-2 15,17-16 1 1,45-33 6-16,14-4 0 0,13 7 3 15,-3 6 1-15,-20 26 2 16,-22 10 3-16,-45 30 5 16,-38 16-1-16,-72 33 0 15,-25 15-1-15,-44 22-5 32,-19 5-1-32,0-1 0 0,9-2 0 0,19-12 0 15,29-6 0-15,47-23-6 16,23-17-5-16,58-33-4 0,20-14 0 15,38-21 4-15,16-3 2 16,17 3 3 0,2 7 1-16,-25 23 2 0,-19 9 1 31,-54 24-5-31,-22 12-5 0,-38 27-6 16,-30 13-2-16,-43 19 7 15,-13-1 4-15,-8-3 8 16,2-4 3-16,29-12 3 15,15-11-2-15,34-23-3 16,32-12-2-16,47-37-6 16,29-7-1-16,31-22-1 15,16-1 1-15,25 4 2 16,4 6 0-16,-5 17 2 16,-11 11 3-16,-45 21 0 15,-30 11-2-15,-50 24-1 16,-28 11-3-16,-43 18 2 0,-26 5 3 15,-30 2 3-15,-1-7 4 16,0-10 4-16,15-5 1 16,45-19-1-16,17-9-3 15,52-26-8-15,30-16-4 16,42-16-3-16,23-3 0 16,33-2 5-16,11 6 1 0,-6 11 2 15,-12 9 1-15,-42 23 0 16,-28 6 0-16,-47 24 2 15,-21 9 1-15,-51 18 1 16,-31 10 2-16,-25 17-3 16,-3 6 1-16,4 0 2 15,17-11 0-15,42-31 0 16,14-21-4-16,57-45-7 16,33-20-2-16,39-32-4 15,20-10 2-15,32 4 3 16,6 11 1-16,7 22 3 15,-5 13 2-15,-41 20 2 0,-29 9-2 16,-63 19 7-16,-32 15 0 16,-46 23 2-16,-27 11 2 15,-33 11-4-15,1-3 0 16,-6-18 8-16,15-11 2 16,34-32 3-16,12-16-4 0,41-38-16 15,22-20-5-15,41-29-11 16,27-1 0-16,32 12 2 15,9 10 1-15,34 25 4 16,8 10 2-16,7 17 4 16,-6 13 1-16,-43 24-2 15,-30 13 0-15,-55 23 4 16,-27 14 1-16,-40 24 6 16,-23 9 0-16,-29 0-1 15,-6-9-2-15,4-24 1 16,13-19 2-16,31-35 3 15,17-19-7-15,27-52-11 0,24-20-8 16,39-24-9-16,17-7 3 16,33 24 4-16,12 13 4 15,20 32 1-15,7 14 4 16,-10 22 5-16,-14 11 0 16,-45 21 4-16,-27 16 4 15,-58 30 8-15,-28 12 4 0,-39 15 0 16,-20-2-4-16,-13-15-5 15,5-12 1-15,25-34 1 16,22-19-2-16,28-47-12 16,12-19-18-16,17-30-9 15,15-10-4-15,33-3 2 16,10 0 11 0,28 18-2-16,11 13 3 0,32 27 8 31,3 11 4-31,-14 27 3 15,-13 10 1-15,-52 29 7 0,-19 15 7 16,-37 15 11-16,-16 6 2 16,-38-2-2-16,-13-9-4 15,-12-23-2-15,7-15 1 16,22-32 0-16,13-17-2 16,11-27-11-16,3-5-7 15,19-17-8-15,14 3-5 16,32-4-1-16,14 2 1 0,25 18-2 15,10 8 5-15,27 26 5 16,7 11 4-16,-10 18 5 16,-8 9 2-16,-41 11 0 15,-16 2 43-15,-18-5 244 16</inkml:trace>
  <inkml:trace contextRef="#ctx0" brushRef="#br0" timeOffset="3518.3801">10642 16854 854 0,'3'-1'340'0,"-1"-2"-196"16,-5 17-61-16,-5 10 1 16,-5 10 12-16,-2 2-4 0,-5-3-38 15,0-4-14-15,-5-8-13 16,3-5-2-16,6-8-4 15,6-4 0-15,12-8-8 16,12-4-3-16,17-6-7 16,10 1-2-16,6 12-1 15,-2 1-1-15,-12 10 1 16,-5 8 1-16,-19 0 21 0,-8 3 16 16,-23 2 26-1,-19-1 5-15,-26-8-5 16,-7 0 0-16,-1-14 3 15,10-7 1-15,23-6-3 0,14-4-14 16,27-2-35 0,9-3-11-16,23 3-11 0,12 0-3 15,18 10 7-15,11 4 2 0,1 9 2 16,-2 2 2 0,-17 4 1-16,-10 3 2 15,-20 1 10-15,-11 2 11 16,-23-1 20-16,-8 2 5 15,-21-6-2-15,-9-2-7 0,-11-9-19 16,-7-3-2 0,7-11-7-16,9-1-2 0,23-7-5 15,11-2-7-15,19 4-10 16,13-4-3-16,26 5-3 16,12-3 2-16,16 8 8 15,-1 5 2-15,-4 5 2 16,-5 4 1-16,-16 6 3 15,-10 3 3-15,-27 4 12 16,-17 2 4-16,-30 8 3 16,-11-4 0-16,-24-2-9 0,-9-1-4 15,-3-12-3-15,3-1-2 16,30-6 0-16,16-10-2 16,27-4-6-16,11-7-4 15,25-4-6-15,12 0-1 16,18 0 4-16,11 9 3 0,4 13 2 15,-3 9 2-15,-11 15 0 16,-8 4 3-16,-21 1 4 16,-7 2 6-16,-28 0 6 15,-11 3 2-15,-35 3-2 16,-16-4-3 0,-18-4-5-16,-4-11 0 0,17-12-1 15,13-8-3-15,29-11-4 16,12-3-3-16,17-3-13 15,11 0-2-15,20 0-3 16,11 3 2-16,17 4 9 16,10 3 2-16,14 10 3 0,-4 4 1 15,-15 9 3-15,-13 6 2 16,-33 2 8-16,-10 6 2 16,-23-1 2-16,-13 0-2 15,-27 0-3-15,-12-8-1 16,-4-7-2-16,5-4-1 15,27-10-2-15,13-3-1 0,22-8-9 16,8-5-4-16,23-3-5 16,12-4-1-1,24 2 4-15,10 2 4 16,4 6 3-16,1 8 0 0,-3 7 3 16,-3 6 1-16,-4 8 1 15,-11 6 2-15,-28 9 7 16,-20 3 4-1,-32 6 2-15,-16 4 0 0,-16 1-5 32,-3 4-3-32,-3-4-1 15,4-4-1-15,10-14-1 0,5-11 1 0,22-20-6 0,10-14-3 16,26-18-11-16,14-11-3 16,18-6 4-16,2 3 2 31,-3 10 7-31,-7 12 0 15,-9 28-2-15,-3 14-1 16,-13 36 5-16,-2 12 5 16,-23 25 8-16,-12 11 3 0,-29 18 1 15,-14 9 1-15,-11-6-8 16,2-10 0-16,21-28-3 16,18-16-5-16,27-28 4 15,9-17 2-15,14-32 2 16,4-17 0-16,4-31-1 15,3-15-2-15,7-16-3 16,0-2 1-16,1 15-1 16,0 17-2-16,-7 35-2 15,-6 18-3-15,-8 33 0 16,-9 20 0-16,-17 36 5 16,-5 16 1-16,-15 20 3 0,-3 3-1 15,2 1 2-15,2-2-1 16,12-21 0-16,7-11 0 15,11-33-1-15,6-20 0 16,6-30 4-16,4-18 0 16,4-38 3-16,1-16 1 15,4-21-5-15,-5-2 0 0,5 4-3 16,0 6-1-16,5 18-2 16,3 13-1-16,-6 32-6 15,-6 21-2-15,-8 39 1 16,-7 17 1-16,-17 20 7 15,-8 11 0-15,-18 7 2 16,0 7 1-16,-2-1 0 16,4-11 2-16,17-27-2 15,3-24 1-15,14-33 2 16,6-16-2-16,6-44-3 16,10-15-1-16,16-23-4 15,5-1 2-15,12 7 1 0,4 7 0 16,2 13 0-16,3 10-2 15,-10 32-2-15,-12 18 1 16,-22 36 2-16,-3 18 2 16,-16 20 3-16,-8 5 2 15,-18 7-1-15,-13 2 1 0,-12 4 0 16,2-2 2-16,11-19-2 16,10-12 0-16,20-31 4 15,8-17 0 1,9-36-2-16,8-17-1 0,10-28-5 15,2-7-1-15,11 3 0 16,3 4-1-16,5 16 0 16,-4 12-1-16,-8 27-4 15,-7 14 0 1,-18 39 0-16,-2 17 1 0,-19 25 5 16,-9 9 1-16,-14 13 1 15,-8 4 1-15,1-4 0 0,4-7-1 16,16-28 1-16,12-18-1 15,12-34 3-15,2-12 0 16,10-38-3-16,6-14-1 16,13-19-3-16,6-5 0 15,7 14 1-15,1 10 0 0,-3 26-4 16,-5 10 0-16,-10 23-2 16,-6 7 1-16,-18 15 3 15,-5 10 2-15,-21 14 1 16,-15 6 0-16,-20 7 2 15,-7 2-1-15,2-13 1 16,11-10 0-16,24-23-2 16,12-14-5-16,20-25-15 15,14-9-3-15,24-12-1 16,13 0 4-16,17 13 11 16,-5 7 4-16,-8 17 2 31,-11 9 2-31,-16 12 1 15,-10 8 5-15,-24 12 6 0,-7 6 2 16,-28 6 2-16,-12 1-3 16,-13-3-2-16,-4-13-1 15,12-13-2-15,13-8 0 16,20-23-6-16,11-10-4 0,22-23-9 16,10-12-3-16,24-4 0 15,10 4 5-15,12 12 5 16,-2 6 3-16,-10 14 1 15,-9 5 0-15,-18 14 0 16,1 9 0-16,-12 9 4 16,-5 3 3-16,-11 10 3 15,-5 3 1-15,-9 6-1 16,-1 6-2-16,-9 5-3 16,-8 0 0-16,-17 3 0 15,-3-4 0-15,3-17 1 16,4-8 0-16,27-29-7 15,15-11-4-15,23-20-3 0,13-5-1 16,9 3 6-16,0 4 3 16,-7 18 0-16,-12 6 31 15,-10 13-168-15,-3 6-116 16</inkml:trace>
  <inkml:trace contextRef="#ctx1" brushRef="#br1">9190 18456 0,'0'0'0,"0"0"0,0 0 0,-40 15 0,-6 16 0,-32 56 0,-14 40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1/10/2025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304800"/>
            <a:ext cx="74150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501778"/>
            <a:ext cx="7415050" cy="393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70"/>
            <a:ext cx="3502152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68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8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9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251.png"/><Relationship Id="rId5" Type="http://schemas.openxmlformats.org/officeDocument/2006/relationships/image" Target="../media/image111.png"/><Relationship Id="rId10" Type="http://schemas.openxmlformats.org/officeDocument/2006/relationships/image" Target="../media/image161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1.png"/><Relationship Id="rId7" Type="http://schemas.openxmlformats.org/officeDocument/2006/relationships/image" Target="../media/image4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11" Type="http://schemas.openxmlformats.org/officeDocument/2006/relationships/image" Target="../media/image510.png"/><Relationship Id="rId5" Type="http://schemas.openxmlformats.org/officeDocument/2006/relationships/image" Target="../media/image451.png"/><Relationship Id="rId10" Type="http://schemas.openxmlformats.org/officeDocument/2006/relationships/image" Target="../media/image500.png"/><Relationship Id="rId4" Type="http://schemas.openxmlformats.org/officeDocument/2006/relationships/image" Target="../media/image441.png"/><Relationship Id="rId9" Type="http://schemas.openxmlformats.org/officeDocument/2006/relationships/image" Target="../media/image4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2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63.emf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7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66.emf"/><Relationship Id="rId4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560.png"/><Relationship Id="rId7" Type="http://schemas.openxmlformats.org/officeDocument/2006/relationships/image" Target="../media/image68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70.emf"/><Relationship Id="rId5" Type="http://schemas.openxmlformats.org/officeDocument/2006/relationships/image" Target="../media/image670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emf"/><Relationship Id="rId5" Type="http://schemas.openxmlformats.org/officeDocument/2006/relationships/customXml" Target="../ink/ink11.xml"/><Relationship Id="rId4" Type="http://schemas.openxmlformats.org/officeDocument/2006/relationships/image" Target="../media/image5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emf"/><Relationship Id="rId4" Type="http://schemas.openxmlformats.org/officeDocument/2006/relationships/customXml" Target="../ink/ink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200.png"/><Relationship Id="rId7" Type="http://schemas.openxmlformats.org/officeDocument/2006/relationships/image" Target="../media/image5600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0.png"/><Relationship Id="rId5" Type="http://schemas.openxmlformats.org/officeDocument/2006/relationships/image" Target="../media/image5400.png"/><Relationship Id="rId10" Type="http://schemas.openxmlformats.org/officeDocument/2006/relationships/image" Target="../media/image73.emf"/><Relationship Id="rId4" Type="http://schemas.openxmlformats.org/officeDocument/2006/relationships/image" Target="../media/image530.png"/><Relationship Id="rId9" Type="http://schemas.openxmlformats.org/officeDocument/2006/relationships/customXml" Target="../ink/ink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75.emf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11" Type="http://schemas.openxmlformats.org/officeDocument/2006/relationships/image" Target="../media/image77.emf"/><Relationship Id="rId5" Type="http://schemas.openxmlformats.org/officeDocument/2006/relationships/image" Target="../media/image112.png"/><Relationship Id="rId10" Type="http://schemas.openxmlformats.org/officeDocument/2006/relationships/customXml" Target="../ink/ink16.xml"/><Relationship Id="rId4" Type="http://schemas.openxmlformats.org/officeDocument/2006/relationships/image" Target="../media/image101.png"/><Relationship Id="rId9" Type="http://schemas.openxmlformats.org/officeDocument/2006/relationships/image" Target="../media/image7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0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42.png"/><Relationship Id="rId7" Type="http://schemas.openxmlformats.org/officeDocument/2006/relationships/image" Target="../media/image18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3.png"/><Relationship Id="rId4" Type="http://schemas.openxmlformats.org/officeDocument/2006/relationships/image" Target="../media/image152.png"/><Relationship Id="rId9" Type="http://schemas.openxmlformats.org/officeDocument/2006/relationships/image" Target="../media/image7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690.png"/><Relationship Id="rId7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1.png"/><Relationship Id="rId10" Type="http://schemas.openxmlformats.org/officeDocument/2006/relationships/image" Target="../media/image80.emf"/><Relationship Id="rId4" Type="http://schemas.openxmlformats.org/officeDocument/2006/relationships/image" Target="../media/image191.png"/><Relationship Id="rId9" Type="http://schemas.openxmlformats.org/officeDocument/2006/relationships/customXml" Target="../ink/ink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41.png"/><Relationship Id="rId7" Type="http://schemas.openxmlformats.org/officeDocument/2006/relationships/image" Target="../media/image16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7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338508" cy="4229548"/>
          </a:xfrm>
        </p:spPr>
        <p:txBody>
          <a:bodyPr>
            <a:normAutofit/>
          </a:bodyPr>
          <a:lstStyle/>
          <a:p>
            <a:r>
              <a:rPr lang="el-GR" u="sng" dirty="0"/>
              <a:t>Ιδιότητες διανυσμάτων</a:t>
            </a:r>
          </a:p>
          <a:p>
            <a:pPr lvl="1"/>
            <a:r>
              <a:rPr lang="el-GR" b="1" dirty="0"/>
              <a:t>Ισότητα</a:t>
            </a:r>
            <a:r>
              <a:rPr lang="el-GR" dirty="0"/>
              <a:t> διανυσμάτων</a:t>
            </a:r>
          </a:p>
          <a:p>
            <a:pPr lvl="2"/>
            <a:r>
              <a:rPr lang="el-GR" dirty="0"/>
              <a:t>Ίδιο μέτρο και κατεύθυνση</a:t>
            </a:r>
          </a:p>
          <a:p>
            <a:pPr lvl="1"/>
            <a:r>
              <a:rPr lang="el-GR" b="1" dirty="0"/>
              <a:t>Πρόσθεση</a:t>
            </a:r>
            <a:r>
              <a:rPr lang="el-GR" dirty="0"/>
              <a:t> διανυσμάτων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 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66800" y="6019800"/>
            <a:ext cx="1676400" cy="374784"/>
            <a:chOff x="1066800" y="6019800"/>
            <a:chExt cx="1676400" cy="37478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2743200" y="3810000"/>
            <a:ext cx="1447800" cy="2193636"/>
            <a:chOff x="2743200" y="3810000"/>
            <a:chExt cx="1447800" cy="219363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069874" y="3810000"/>
            <a:ext cx="3121126" cy="2182096"/>
            <a:chOff x="1069874" y="3810000"/>
            <a:chExt cx="3121126" cy="2182096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069874" y="3810000"/>
              <a:ext cx="3121126" cy="21820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blipFill>
                  <a:blip r:embed="rId5"/>
                  <a:stretch>
                    <a:fillRect l="-8654" t="-43137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812665" y="3993053"/>
            <a:ext cx="1827564" cy="381737"/>
            <a:chOff x="5411436" y="6062940"/>
            <a:chExt cx="1827564" cy="38173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411436" y="6062940"/>
              <a:ext cx="1827564" cy="6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6144591" y="4267124"/>
            <a:ext cx="685800" cy="799341"/>
            <a:chOff x="7239000" y="5263599"/>
            <a:chExt cx="685800" cy="799341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239000" y="5263599"/>
              <a:ext cx="685800" cy="799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28571" r="-200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611375" y="5091164"/>
            <a:ext cx="336031" cy="1294245"/>
            <a:chOff x="7772400" y="3969353"/>
            <a:chExt cx="336031" cy="129424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772400" y="3969353"/>
              <a:ext cx="152399" cy="1294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2727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4344328" y="2991182"/>
            <a:ext cx="1295400" cy="632393"/>
            <a:chOff x="6477000" y="3336960"/>
            <a:chExt cx="1295400" cy="632393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6477000" y="3429000"/>
              <a:ext cx="1295400" cy="5403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27778" r="-1944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404301" y="3422049"/>
            <a:ext cx="2072701" cy="2627593"/>
            <a:chOff x="4404299" y="3422047"/>
            <a:chExt cx="2072701" cy="2627593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411436" y="3422047"/>
              <a:ext cx="1065564" cy="262759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blipFill>
                  <a:blip r:embed="rId10"/>
                  <a:stretch>
                    <a:fillRect l="-3239" t="-43137" r="-283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580347" y="1143002"/>
            <a:ext cx="2915921" cy="1803081"/>
            <a:chOff x="5580345" y="1143000"/>
            <a:chExt cx="2915921" cy="1803081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791200" y="2609051"/>
              <a:ext cx="1981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943600" y="1143000"/>
              <a:ext cx="0" cy="16184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580345" y="1286980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605601" y="2576749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601" y="2576749"/>
                  <a:ext cx="39869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 flipV="1">
              <a:off x="6782418" y="1161877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934401" y="2090890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7390089" y="1938137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51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463 L 0.23298 0.05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7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3441 -0.1641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-821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11545 0.141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706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3.7037E-6 L -0.15764 0.30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Ιδιότητες</a:t>
                </a:r>
              </a:p>
              <a:p>
                <a:pPr lvl="1"/>
                <a:r>
                  <a:rPr lang="el-GR" b="1" dirty="0" err="1"/>
                  <a:t>Αντιμεταθετικότητα</a:t>
                </a:r>
                <a:endParaRPr lang="el-GR" b="1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</m:oMath>
                </a14:m>
                <a:endParaRPr lang="el-GR" i="1" dirty="0"/>
              </a:p>
              <a:p>
                <a:pPr lvl="1"/>
                <a:r>
                  <a:rPr lang="el-GR" b="1" dirty="0" err="1"/>
                  <a:t>Προσεταιριστικότητα</a:t>
                </a:r>
                <a:endParaRPr lang="el-GR" b="1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71600" y="6126998"/>
            <a:ext cx="1676400" cy="374784"/>
            <a:chOff x="1066800" y="6019800"/>
            <a:chExt cx="1676400" cy="37478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4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3017982" y="5390398"/>
            <a:ext cx="838200" cy="745836"/>
            <a:chOff x="2743200" y="3810000"/>
            <a:chExt cx="1447800" cy="219363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67100" y="4953000"/>
                  <a:ext cx="365154" cy="913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70000" r="-90000" b="-2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017985" y="4495800"/>
            <a:ext cx="794905" cy="894598"/>
            <a:chOff x="2479964" y="730593"/>
            <a:chExt cx="1373017" cy="2631171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303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2229838" y="4495800"/>
            <a:ext cx="788147" cy="1631198"/>
            <a:chOff x="1696436" y="4495800"/>
            <a:chExt cx="788147" cy="163119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484582" y="4495800"/>
              <a:ext cx="1" cy="163119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8654" t="-42308" r="-54808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284599" y="4495800"/>
            <a:ext cx="1763403" cy="1631198"/>
            <a:chOff x="751197" y="4495800"/>
            <a:chExt cx="1763403" cy="163119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5202" t="-42308" r="-33526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59218" y="6142700"/>
            <a:ext cx="1676400" cy="374784"/>
            <a:chOff x="1066800" y="6019800"/>
            <a:chExt cx="1676400" cy="37478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705600" y="5406100"/>
            <a:ext cx="838200" cy="745836"/>
            <a:chOff x="2743200" y="3810000"/>
            <a:chExt cx="1447800" cy="2193636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67100" y="4953000"/>
                  <a:ext cx="365154" cy="913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70000" r="-90000" b="-2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059218" y="5390398"/>
            <a:ext cx="2484582" cy="745836"/>
            <a:chOff x="4525818" y="5390398"/>
            <a:chExt cx="2484582" cy="745836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525818" y="5390398"/>
              <a:ext cx="2484582" cy="74583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blipFill>
                  <a:blip r:embed="rId11"/>
                  <a:stretch>
                    <a:fillRect l="-7692" t="-45098" r="-8654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6705602" y="4511502"/>
            <a:ext cx="794905" cy="894598"/>
            <a:chOff x="2479964" y="730593"/>
            <a:chExt cx="1373017" cy="2631171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12"/>
                  <a:stretch>
                    <a:fillRect l="-30303" t="-42308" r="-103030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4972053" y="4510634"/>
            <a:ext cx="1763403" cy="1631198"/>
            <a:chOff x="751197" y="4495800"/>
            <a:chExt cx="1763403" cy="163119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13"/>
                  <a:stretch>
                    <a:fillRect l="-5202" t="-45098" r="-33526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78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</p:spPr>
            <p:txBody>
              <a:bodyPr/>
              <a:lstStyle/>
              <a:p>
                <a:r>
                  <a:rPr lang="el-GR" b="1" dirty="0" smtClean="0"/>
                  <a:t>Αρνητικό διάνυσμα </a:t>
                </a:r>
                <a:r>
                  <a:rPr lang="el-GR" dirty="0"/>
                  <a:t>ενός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Ορίζεται ως το διάνυσμα εκείνο που όταν προστεθεί στο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/>
                  <a:t>, μας δίνει το μηδενικό διάνυσμα, δηλ.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acc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l-GR" dirty="0"/>
              </a:p>
              <a:p>
                <a:r>
                  <a:rPr lang="el-GR" dirty="0"/>
                  <a:t>Παράδειγμα:</a:t>
                </a:r>
                <a:endParaRPr lang="en-US" dirty="0"/>
              </a:p>
              <a:p>
                <a:pPr lvl="1"/>
                <a:r>
                  <a:rPr lang="el-GR" dirty="0"/>
                  <a:t>Πράξη</a:t>
                </a:r>
                <a:r>
                  <a:rPr lang="en-US" dirty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828800" y="4809767"/>
            <a:ext cx="1676400" cy="425172"/>
            <a:chOff x="1066800" y="5594628"/>
            <a:chExt cx="1676400" cy="42517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82666" y="4011253"/>
            <a:ext cx="860734" cy="1004024"/>
            <a:chOff x="4244666" y="3500714"/>
            <a:chExt cx="860734" cy="100402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524729" y="5015277"/>
            <a:ext cx="952820" cy="1048858"/>
            <a:chOff x="2332102" y="5398141"/>
            <a:chExt cx="952820" cy="1048858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332102" y="5398141"/>
              <a:ext cx="952820" cy="10488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1587" r="-14286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419300" y="5234939"/>
            <a:ext cx="1133336" cy="819676"/>
            <a:chOff x="2181300" y="4724400"/>
            <a:chExt cx="1133336" cy="81967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590800" y="4724400"/>
              <a:ext cx="723836" cy="8196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8654" t="-43137" r="-7692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33818" y="5690765"/>
            <a:ext cx="1676400" cy="425172"/>
            <a:chOff x="1066800" y="5594628"/>
            <a:chExt cx="1676400" cy="42517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028414" y="5111913"/>
            <a:ext cx="860734" cy="1004024"/>
            <a:chOff x="4244666" y="3500714"/>
            <a:chExt cx="860734" cy="100402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25714" r="-22857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5877393" y="5111913"/>
            <a:ext cx="1144097" cy="784362"/>
            <a:chOff x="2590800" y="4724400"/>
            <a:chExt cx="1144097" cy="78436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590800" y="4724400"/>
              <a:ext cx="832827" cy="78436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8654" t="-45098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blipFill rotWithShape="0">
                <a:blip r:embed="rId10"/>
                <a:stretch>
                  <a:fillRect l="-2601" t="-31148" b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Πολλαπλασιασμός διανύσματος</a:t>
                </a:r>
                <a:r>
                  <a:rPr lang="el-GR" dirty="0"/>
                  <a:t> με αριθμό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Το διάνυσμα διατηρεί τη διεύθυνση, αλλά αλλάζει (πιθανώς) η φορά και το μέτρο του</a:t>
                </a:r>
                <a:endParaRPr lang="en-US" dirty="0"/>
              </a:p>
              <a:p>
                <a:pPr lvl="1"/>
                <a:endParaRPr lang="el-G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l-G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  <a:blipFill>
                <a:blip r:embed="rId2"/>
                <a:stretch>
                  <a:fillRect t="-1072" r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276600" y="3954744"/>
            <a:ext cx="5181600" cy="2104601"/>
            <a:chOff x="3276600" y="3954742"/>
            <a:chExt cx="5181600" cy="210460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800600" y="4251186"/>
              <a:ext cx="3352800" cy="44118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4800600" y="4267200"/>
              <a:ext cx="1676400" cy="425172"/>
              <a:chOff x="1066800" y="5594628"/>
              <a:chExt cx="1676400" cy="42517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202" t="-45098" r="-45736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H="1">
              <a:off x="3276600" y="5600618"/>
              <a:ext cx="3505200" cy="45872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6781800" y="5175446"/>
              <a:ext cx="1676400" cy="425172"/>
              <a:chOff x="1066800" y="5594628"/>
              <a:chExt cx="1676400" cy="425172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063" t="-43137" r="-37342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4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</p:spPr>
            <p:txBody>
              <a:bodyPr/>
              <a:lstStyle/>
              <a:p>
                <a:r>
                  <a:rPr lang="el-GR" dirty="0"/>
                  <a:t>Η γραφική μέθοδος είναι βολική για απλά ή διαισθητικά προβλήματα ή ως πρώτο βήμα πριν κάποια άλγεβρα</a:t>
                </a:r>
              </a:p>
              <a:p>
                <a:r>
                  <a:rPr lang="el-GR" dirty="0"/>
                  <a:t>Για μεγαλύτερη ακρίβεια</a:t>
                </a:r>
                <a:r>
                  <a:rPr lang="en-US" dirty="0"/>
                  <a:t> </a:t>
                </a:r>
                <a:r>
                  <a:rPr lang="el-GR" dirty="0"/>
                  <a:t>και ευχρηστία, προτιμούμε την ανάλυση σε </a:t>
                </a:r>
                <a:r>
                  <a:rPr lang="el-GR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συνιστώσες</a:t>
                </a:r>
                <a:r>
                  <a:rPr lang="el-GR" dirty="0"/>
                  <a:t> (μια κάθετη και μια παράλληλη στον </a:t>
                </a:r>
                <a:r>
                  <a:rPr lang="en-US" dirty="0"/>
                  <a:t>x-</a:t>
                </a:r>
                <a:r>
                  <a:rPr lang="el-GR" dirty="0"/>
                  <a:t>άξονα)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21511" y="3848943"/>
            <a:ext cx="2982514" cy="2657844"/>
            <a:chOff x="1021511" y="3848943"/>
            <a:chExt cx="2982514" cy="2657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228423" y="3848943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423" y="3848941"/>
                  <a:ext cx="18671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r="-30000" b="-239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/>
            <p:cNvGrpSpPr/>
            <p:nvPr/>
          </p:nvGrpSpPr>
          <p:grpSpPr>
            <a:xfrm>
              <a:off x="1021511" y="3987444"/>
              <a:ext cx="2982514" cy="2519343"/>
              <a:chOff x="1021511" y="3987442"/>
              <a:chExt cx="2982514" cy="251934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021511" y="3987442"/>
                <a:ext cx="2864689" cy="2315341"/>
                <a:chOff x="1021511" y="4631659"/>
                <a:chExt cx="2166799" cy="1705859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1207110" y="6097710"/>
                  <a:ext cx="19812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1359510" y="4631659"/>
                  <a:ext cx="0" cy="161845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1021511" y="6065408"/>
                      <a:ext cx="301569" cy="272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511" y="6065408"/>
                      <a:ext cx="398699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350311" y="5240914"/>
                  <a:ext cx="1152199" cy="85850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1371600" y="6096000"/>
                  <a:ext cx="1140109" cy="1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1353649" y="5240912"/>
                  <a:ext cx="3156" cy="858511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359510" y="5240913"/>
                  <a:ext cx="1143000" cy="2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502510" y="5239201"/>
                  <a:ext cx="0" cy="85508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820705" y="5972106"/>
                    <a:ext cx="1833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0705" y="5972106"/>
                    <a:ext cx="18332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036440" y="4977379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6440" y="4977379"/>
                    <a:ext cx="201017" cy="31245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136794" y="6027866"/>
                    <a:ext cx="312200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6794" y="6027866"/>
                    <a:ext cx="312200" cy="31245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9608" t="-45098" r="-68627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110391" y="5135144"/>
                    <a:ext cx="319831" cy="34073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391" y="5135144"/>
                    <a:ext cx="319831" cy="34073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6981" t="-37500" r="-66038" b="-160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Arc 41"/>
              <p:cNvSpPr/>
              <p:nvPr/>
            </p:nvSpPr>
            <p:spPr>
              <a:xfrm>
                <a:off x="1767698" y="5452449"/>
                <a:ext cx="706760" cy="105433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455013" y="5423006"/>
                    <a:ext cx="1894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5013" y="5423006"/>
                    <a:ext cx="189475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2258" r="-2258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7" name="Group 46"/>
          <p:cNvGrpSpPr/>
          <p:nvPr/>
        </p:nvGrpSpPr>
        <p:grpSpPr>
          <a:xfrm>
            <a:off x="4984644" y="3856240"/>
            <a:ext cx="3013162" cy="2650547"/>
            <a:chOff x="4984644" y="3856238"/>
            <a:chExt cx="3013162" cy="2650547"/>
          </a:xfrm>
        </p:grpSpPr>
        <p:grpSp>
          <p:nvGrpSpPr>
            <p:cNvPr id="23" name="Group 22"/>
            <p:cNvGrpSpPr/>
            <p:nvPr/>
          </p:nvGrpSpPr>
          <p:grpSpPr>
            <a:xfrm>
              <a:off x="4984644" y="3987442"/>
              <a:ext cx="2864689" cy="2315341"/>
              <a:chOff x="1021511" y="4631659"/>
              <a:chExt cx="2166799" cy="170585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502510" y="5239201"/>
                <a:ext cx="0" cy="85508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207110" y="6097710"/>
                <a:ext cx="1981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359510" y="4631659"/>
                <a:ext cx="0" cy="1618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1021511" y="6065408"/>
                    <a:ext cx="301569" cy="272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11" y="6065408"/>
                    <a:ext cx="39869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 flipV="1">
                <a:off x="1350311" y="5240914"/>
                <a:ext cx="1152199" cy="8585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1371600" y="6096000"/>
                <a:ext cx="1140109" cy="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2493311" y="5235376"/>
                <a:ext cx="3156" cy="85851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59510" y="5240913"/>
                <a:ext cx="1143000" cy="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814486" y="5972105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486" y="5972105"/>
                  <a:ext cx="183320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59423" y="3856238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423" y="3856238"/>
                  <a:ext cx="186718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007457" y="49926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7457" y="4992619"/>
                  <a:ext cx="201017" cy="31245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7273" t="-43137" r="-109091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47245" y="6023459"/>
                  <a:ext cx="31220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245" y="6023459"/>
                  <a:ext cx="312200" cy="31245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7308" t="-43137" r="-67308" b="-1176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983822" y="5158130"/>
                  <a:ext cx="319831" cy="3407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822" y="5158130"/>
                  <a:ext cx="319831" cy="34073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9231" t="-37500" r="-67308" b="-160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/>
            <p:cNvSpPr/>
            <p:nvPr/>
          </p:nvSpPr>
          <p:spPr>
            <a:xfrm>
              <a:off x="5759820" y="5452449"/>
              <a:ext cx="706760" cy="1054336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404395" y="5430308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395" y="5430308"/>
                  <a:ext cx="189475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19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6777317" cy="500470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Πολλές φορές εκφράζουμε σύνθετα διανύσματα με όρους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μοναδιαίων διανυσμάτων</a:t>
                </a:r>
              </a:p>
              <a:p>
                <a:endParaRPr lang="el-GR" dirty="0"/>
              </a:p>
              <a:p>
                <a:r>
                  <a:rPr lang="el-GR" dirty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/>
              </a:p>
              <a:p>
                <a:pPr marL="68580" indent="0">
                  <a:buNone/>
                </a:pPr>
                <a:endParaRPr lang="en-US" dirty="0"/>
              </a:p>
              <a:p>
                <a:pPr lvl="1"/>
                <a:r>
                  <a:rPr lang="el-GR" dirty="0"/>
                  <a:t>Έχουν μέτρο 1 (μονάδα)</a:t>
                </a:r>
              </a:p>
              <a:p>
                <a:pPr lvl="1"/>
                <a:r>
                  <a:rPr lang="el-GR" dirty="0"/>
                  <a:t>Περιγράφουν έναν άξονα (διεύθυνση)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b="0" dirty="0"/>
              </a:p>
              <a:p>
                <a:pPr lvl="1"/>
                <a:r>
                  <a:rPr lang="el-GR" dirty="0"/>
                  <a:t>Κάθετα μεταξύ τους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777317" cy="5004708"/>
              </a:xfrm>
              <a:blipFill>
                <a:blip r:embed="rId2"/>
                <a:stretch>
                  <a:fillRect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2"/>
          <a:stretch/>
        </p:blipFill>
        <p:spPr>
          <a:xfrm>
            <a:off x="5943602" y="1807825"/>
            <a:ext cx="2742277" cy="22307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47388" y="4114803"/>
            <a:ext cx="3063212" cy="2519343"/>
            <a:chOff x="940813" y="3987442"/>
            <a:chExt cx="3063212" cy="2519343"/>
          </a:xfrm>
        </p:grpSpPr>
        <p:grpSp>
          <p:nvGrpSpPr>
            <p:cNvPr id="7" name="Group 6"/>
            <p:cNvGrpSpPr/>
            <p:nvPr/>
          </p:nvGrpSpPr>
          <p:grpSpPr>
            <a:xfrm>
              <a:off x="1021511" y="3987442"/>
              <a:ext cx="2864689" cy="2315341"/>
              <a:chOff x="1021511" y="4631659"/>
              <a:chExt cx="2166799" cy="1705859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1207110" y="6097710"/>
                <a:ext cx="1981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359510" y="4631659"/>
                <a:ext cx="0" cy="1618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021511" y="6065408"/>
                    <a:ext cx="301569" cy="272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11" y="6065408"/>
                    <a:ext cx="39869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/>
              <p:cNvCxnSpPr/>
              <p:nvPr/>
            </p:nvCxnSpPr>
            <p:spPr>
              <a:xfrm flipV="1">
                <a:off x="1350311" y="5240914"/>
                <a:ext cx="1152199" cy="8585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1371600" y="6096000"/>
                <a:ext cx="1140109" cy="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353649" y="5240912"/>
                <a:ext cx="3156" cy="85851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359510" y="5240913"/>
                <a:ext cx="1143000" cy="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502510" y="5239201"/>
                <a:ext cx="0" cy="85508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820705" y="5972106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705" y="5972106"/>
                  <a:ext cx="18332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355" r="-96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36440" y="497737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440" y="4977379"/>
                  <a:ext cx="201017" cy="3124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303" t="-42308" r="-106061" b="-57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36794" y="6027866"/>
                  <a:ext cx="4323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6794" y="6027866"/>
                  <a:ext cx="43236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268" t="-48889" r="-76056" b="-111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40813" y="5133608"/>
                  <a:ext cx="438325" cy="298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813" y="5133608"/>
                  <a:ext cx="438325" cy="29892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111" t="-40816" r="-77778" b="-204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 11"/>
            <p:cNvSpPr/>
            <p:nvPr/>
          </p:nvSpPr>
          <p:spPr>
            <a:xfrm>
              <a:off x="1767698" y="5452449"/>
              <a:ext cx="706760" cy="1054336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455013" y="5423006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013" y="5423006"/>
                  <a:ext cx="189475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84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</p:spPr>
            <p:txBody>
              <a:bodyPr/>
              <a:lstStyle/>
              <a:p>
                <a:r>
                  <a:rPr lang="el-GR" dirty="0"/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/>
                  <a:t> σε ένα επίπεδο μπορεί να γραφεί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i="1" dirty="0"/>
              </a:p>
              <a:p>
                <a:pPr marL="68580" indent="0">
                  <a:buNone/>
                </a:pPr>
                <a:r>
                  <a:rPr lang="el-GR" dirty="0"/>
                  <a:t>    με χρήση των μοναδιαίων διανυσμάτων</a:t>
                </a: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</a:t>
                </a:r>
              </a:p>
              <a:p>
                <a:pPr lvl="1"/>
                <a:r>
                  <a:rPr lang="el-GR" dirty="0"/>
                  <a:t>Σημείο 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Οι συνιστώσες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οι</a:t>
                </a:r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421617" y="3352800"/>
            <a:ext cx="3265185" cy="2961306"/>
            <a:chOff x="5421615" y="3352800"/>
            <a:chExt cx="3265185" cy="2961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2951" r="-201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3333" r="-6527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5421615" y="3352800"/>
              <a:ext cx="3265185" cy="2961306"/>
              <a:chOff x="5365120" y="3352800"/>
              <a:chExt cx="3265185" cy="296130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365601" y="3352800"/>
                <a:ext cx="3264704" cy="2961306"/>
                <a:chOff x="5225082" y="3264895"/>
                <a:chExt cx="3264704" cy="296130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679" r="-37500"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5562600" y="3468591"/>
                  <a:ext cx="0" cy="247500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3" name="Rectangle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4" name="Rectangle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t="-22951" r="-258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5" name="Rectangle 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6" name="Rectangle 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/>
            <p:nvPr/>
          </p:nvCxnSpPr>
          <p:spPr>
            <a:xfrm flipV="1">
              <a:off x="5782051" y="5873038"/>
              <a:ext cx="1437244" cy="1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7203971" y="4126503"/>
              <a:ext cx="3443" cy="1746536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9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10292"/>
            <a:ext cx="3418864" cy="316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</m:oMath>
                </a14:m>
                <a:endParaRPr lang="el-G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l-GR" dirty="0"/>
                  <a:t>με</a:t>
                </a:r>
                <a:br>
                  <a:rPr lang="el-GR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r>
                  <a:rPr lang="el-GR" b="1" dirty="0"/>
                  <a:t>Πρόσθεση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-</a:t>
                </a:r>
                <a:r>
                  <a:rPr lang="el-GR" b="1" dirty="0"/>
                  <a:t>συνιστωσών και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-</a:t>
                </a:r>
                <a:r>
                  <a:rPr lang="el-GR" b="1" dirty="0"/>
                  <a:t>συνιστωσών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Line Callout 1 6"/>
              <p:cNvSpPr/>
              <p:nvPr/>
            </p:nvSpPr>
            <p:spPr>
              <a:xfrm>
                <a:off x="6750000" y="5486400"/>
                <a:ext cx="1905000" cy="995086"/>
              </a:xfrm>
              <a:prstGeom prst="borderCallout1">
                <a:avLst>
                  <a:gd name="adj1" fmla="val 27587"/>
                  <a:gd name="adj2" fmla="val -1405"/>
                  <a:gd name="adj3" fmla="val 57714"/>
                  <a:gd name="adj4" fmla="val -160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 smtClean="0"/>
                  <a:t>αν χρειάζεται, όπως </a:t>
                </a:r>
                <a:r>
                  <a:rPr lang="el-GR" dirty="0"/>
                  <a:t>είδαμε σε προηγ. διαφάνεια</a:t>
                </a:r>
                <a:endParaRPr lang="en-US" dirty="0"/>
              </a:p>
            </p:txBody>
          </p:sp>
        </mc:Choice>
        <mc:Fallback xmlns="">
          <p:sp>
            <p:nvSpPr>
              <p:cNvPr id="7" name="Line Callout 1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00" y="5486400"/>
                <a:ext cx="1905000" cy="995086"/>
              </a:xfrm>
              <a:prstGeom prst="borderCallout1">
                <a:avLst>
                  <a:gd name="adj1" fmla="val 27587"/>
                  <a:gd name="adj2" fmla="val -1405"/>
                  <a:gd name="adj3" fmla="val 57714"/>
                  <a:gd name="adj4" fmla="val -16065"/>
                </a:avLst>
              </a:prstGeom>
              <a:blipFill>
                <a:blip r:embed="rId4"/>
                <a:stretch>
                  <a:fillRect t="-12048" r="-1635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486120" y="2545560"/>
              <a:ext cx="363240" cy="590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77840" y="2535120"/>
                <a:ext cx="380880" cy="6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3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</a:p>
              <a:p>
                <a:pPr lvl="1"/>
                <a:r>
                  <a:rPr lang="el-GR" sz="2000" dirty="0"/>
                  <a:t>Βρείτε το άθροισμα των διανυσμάτων</a:t>
                </a:r>
                <a:br>
                  <a:rPr lang="el-GR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2000" dirty="0"/>
                  <a:t/>
                </a:r>
                <a:br>
                  <a:rPr lang="el-GR" sz="2000" dirty="0"/>
                </a:br>
                <a:r>
                  <a:rPr lang="el-GR" sz="2000" dirty="0"/>
                  <a:t>τόσο σε καρτεσιανή όσο και σε πολική μορφή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400800" y="757514"/>
            <a:ext cx="1905000" cy="2747686"/>
            <a:chOff x="6781800" y="757514"/>
            <a:chExt cx="1524000" cy="236668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781800" y="1752599"/>
              <a:ext cx="1524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800" y="757514"/>
              <a:ext cx="0" cy="2366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162800" y="1143000"/>
              <a:ext cx="6858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162800" y="1752600"/>
              <a:ext cx="685800" cy="1219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48600" y="1143000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162800" y="29718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162800" y="11430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017174" y="1050667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174" y="1050667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848600" y="1752600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1752600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865929" y="2879467"/>
                  <a:ext cx="188514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929" y="2879467"/>
                  <a:ext cx="235642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005897" y="1752599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1752599"/>
                  <a:ext cx="120226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21720" y="1875960"/>
              <a:ext cx="7867080" cy="4980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3080" y="1869480"/>
                <a:ext cx="7884360" cy="49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3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/>
              </a:p>
              <a:p>
                <a:pPr lvl="1"/>
                <a:r>
                  <a:rPr lang="el-GR" sz="1600" dirty="0"/>
                  <a:t>Ένα ρομπότ αεροδρομίου προχωρά 25</a:t>
                </a:r>
                <a:r>
                  <a:rPr lang="en-US" sz="1600" dirty="0"/>
                  <a:t>m </a:t>
                </a:r>
                <a:r>
                  <a:rPr lang="el-GR" sz="1600" dirty="0"/>
                  <a:t>Ν</a:t>
                </a:r>
                <a:r>
                  <a:rPr lang="en-US" sz="1600" dirty="0"/>
                  <a:t>A</a:t>
                </a:r>
                <a:r>
                  <a:rPr lang="el-GR" sz="1600" dirty="0"/>
                  <a:t> </a:t>
                </a:r>
                <a:endParaRPr lang="en-US" sz="1600" dirty="0"/>
              </a:p>
              <a:p>
                <a:pPr marL="365760" lvl="1" indent="0">
                  <a:buNone/>
                </a:pPr>
                <a:r>
                  <a:rPr lang="el-GR" sz="1600" dirty="0"/>
                  <a:t>από το σημείο αφετηρίας του. Ο αλγόριθμος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αναγνώρισης εμποδίων του το σταματά και το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«στέλνει»</a:t>
                </a:r>
                <a:r>
                  <a:rPr lang="en-US" sz="1600" dirty="0"/>
                  <a:t> 40m </a:t>
                </a:r>
                <a:r>
                  <a:rPr lang="el-GR" sz="1600" dirty="0"/>
                  <a:t>σε διεύθυνση 60</a:t>
                </a:r>
                <a:r>
                  <a:rPr lang="el-GR" sz="1600" baseline="30000" dirty="0"/>
                  <a:t>ο</a:t>
                </a:r>
                <a:r>
                  <a:rPr lang="el-GR" sz="1600" dirty="0"/>
                  <a:t> ΒΑ, όπου και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βρίσκει το σημείο ελέγχου του (Δείτε το σχήμα)</a:t>
                </a:r>
                <a:r>
                  <a:rPr lang="en-US" sz="1600" dirty="0"/>
                  <a:t>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Βρείτε τις συνιστώσες του ρομπότ για κάθε</a:t>
                </a:r>
                <a:br>
                  <a:rPr lang="el-GR" sz="1600" dirty="0"/>
                </a:br>
                <a:r>
                  <a:rPr lang="el-GR" sz="1600" dirty="0"/>
                  <a:t>κίνησή του.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Ορίστε τις συνιστώσες της συνολικής </a:t>
                </a:r>
                <a:r>
                  <a:rPr lang="el-GR" sz="1600" dirty="0" err="1"/>
                  <a:t>μετατό</a:t>
                </a:r>
                <a:r>
                  <a:rPr lang="en-US" sz="1600" dirty="0"/>
                  <a:t>-</a:t>
                </a:r>
                <a:br>
                  <a:rPr lang="en-US" sz="1600" dirty="0"/>
                </a:br>
                <a:r>
                  <a:rPr lang="el-GR" sz="1600" dirty="0" err="1"/>
                  <a:t>πισης</a:t>
                </a:r>
                <a:r>
                  <a:rPr lang="el-GR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του ρομπότ. Βρείτε μια έκφραση </a:t>
                </a:r>
                <a:br>
                  <a:rPr lang="el-GR" sz="1600" dirty="0"/>
                </a:br>
                <a:r>
                  <a:rPr lang="el-GR" sz="1600" dirty="0"/>
                  <a:t>για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600" dirty="0"/>
                  <a:t> με όρους </a:t>
                </a:r>
                <a:r>
                  <a:rPr lang="el-GR" sz="1600" dirty="0" err="1"/>
                  <a:t>μοναδιαίων</a:t>
                </a:r>
                <a:r>
                  <a:rPr lang="el-GR" sz="1600" dirty="0"/>
                  <a:t> διανυσμάτων.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Τι θα συνέβαινε αν το ρομπότ έπρεπε να επιστρέψει στο σημείο αφετηρίας του, μετά την επαφή του με το σημείο ελέγχου του; Ποιες συνιστώσες θα περιέγραφαν την πορεία του; Ποια θα ήταν η κατεύθυνση του ρομπότ;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838202"/>
            <a:ext cx="3187521" cy="3479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110640" y="3183480"/>
              <a:ext cx="106560" cy="33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3800" y="3179880"/>
                <a:ext cx="11988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4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Υπόβαθρο:</a:t>
            </a:r>
          </a:p>
          <a:p>
            <a:r>
              <a:rPr lang="el-GR" dirty="0"/>
              <a:t>Διανύσματα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7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latin typeface="Cambria" panose="02040503050406030204" pitchFamily="18" charset="0"/>
              </a:rPr>
              <a:t> 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2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/>
              <a:t>Παράδειγμα </a:t>
            </a:r>
            <a:r>
              <a:rPr lang="en-US" b="1" u="sng" dirty="0"/>
              <a:t>– </a:t>
            </a:r>
            <a:r>
              <a:rPr lang="el-GR" b="1" u="sng" dirty="0"/>
              <a:t>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AutoNum type="alphaUcPeriod"/>
            </a:pPr>
            <a:r>
              <a:rPr lang="el-GR" sz="1400" dirty="0"/>
              <a:t>Βρείτε τις συνιστώσες του ρομπότ για κάθε</a:t>
            </a:r>
            <a:br>
              <a:rPr lang="el-GR" sz="1400" dirty="0"/>
            </a:br>
            <a:r>
              <a:rPr lang="el-GR" sz="1400" dirty="0"/>
              <a:t>κίνησή του.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1" y="762000"/>
            <a:ext cx="3187521" cy="3479571"/>
            <a:chOff x="5486401" y="724017"/>
            <a:chExt cx="3187521" cy="3479571"/>
          </a:xfrm>
        </p:grpSpPr>
        <p:grpSp>
          <p:nvGrpSpPr>
            <p:cNvPr id="6" name="Group 5"/>
            <p:cNvGrpSpPr/>
            <p:nvPr/>
          </p:nvGrpSpPr>
          <p:grpSpPr>
            <a:xfrm>
              <a:off x="5486401" y="724017"/>
              <a:ext cx="3187521" cy="3479571"/>
              <a:chOff x="5486399" y="724015"/>
              <a:chExt cx="3187521" cy="34795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1"/>
              <a:stretch/>
            </p:blipFill>
            <p:spPr>
              <a:xfrm>
                <a:off x="5486399" y="1447798"/>
                <a:ext cx="3187521" cy="2755788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6477000" y="724015"/>
                <a:ext cx="1066800" cy="952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5937430" y="1279237"/>
              <a:ext cx="914400" cy="1600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6019801" y="1290914"/>
              <a:ext cx="1743074" cy="1542992"/>
            </a:xfrm>
            <a:prstGeom prst="arc">
              <a:avLst>
                <a:gd name="adj1" fmla="val 16199998"/>
                <a:gd name="adj2" fmla="val 0"/>
              </a:avLst>
            </a:prstGeom>
            <a:ln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14" r="-20000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15240" y="2603160"/>
              <a:ext cx="7794720" cy="4253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320" y="2594160"/>
                <a:ext cx="7812000" cy="42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95800" y="2311200"/>
              <a:ext cx="7480800" cy="4545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240" y="2302200"/>
                <a:ext cx="7492320" cy="45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6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/>
              <a:t>Παράδειγμα </a:t>
            </a:r>
            <a:r>
              <a:rPr lang="en-US" b="1" u="sng" dirty="0"/>
              <a:t>– </a:t>
            </a:r>
            <a:r>
              <a:rPr lang="el-GR" b="1" u="sng" dirty="0"/>
              <a:t>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AutoNum type="alphaUcPeriod"/>
            </a:pPr>
            <a:r>
              <a:rPr lang="el-GR" sz="1400" dirty="0"/>
              <a:t>Βρείτε τις συνιστώσες του ρομπότ για κάθε</a:t>
            </a:r>
            <a:br>
              <a:rPr lang="el-GR" sz="1400" dirty="0"/>
            </a:br>
            <a:r>
              <a:rPr lang="el-GR" sz="1400" dirty="0"/>
              <a:t>κίνησή του.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1" y="762000"/>
            <a:ext cx="3187521" cy="3479571"/>
            <a:chOff x="5486401" y="724017"/>
            <a:chExt cx="3187521" cy="3479571"/>
          </a:xfrm>
        </p:grpSpPr>
        <p:grpSp>
          <p:nvGrpSpPr>
            <p:cNvPr id="6" name="Group 5"/>
            <p:cNvGrpSpPr/>
            <p:nvPr/>
          </p:nvGrpSpPr>
          <p:grpSpPr>
            <a:xfrm>
              <a:off x="5486401" y="724017"/>
              <a:ext cx="3187521" cy="3479571"/>
              <a:chOff x="5486399" y="724015"/>
              <a:chExt cx="3187521" cy="34795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1"/>
              <a:stretch/>
            </p:blipFill>
            <p:spPr>
              <a:xfrm>
                <a:off x="5486399" y="1447798"/>
                <a:ext cx="3187521" cy="2755788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6477000" y="724015"/>
                <a:ext cx="1066800" cy="952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5937430" y="1279237"/>
              <a:ext cx="914400" cy="1600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6019801" y="1290914"/>
              <a:ext cx="1743074" cy="1542992"/>
            </a:xfrm>
            <a:prstGeom prst="arc">
              <a:avLst>
                <a:gd name="adj1" fmla="val 16199998"/>
                <a:gd name="adj2" fmla="val 0"/>
              </a:avLst>
            </a:prstGeom>
            <a:ln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14" r="-20000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09480" y="979200"/>
              <a:ext cx="8376120" cy="5877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080" y="971280"/>
                <a:ext cx="8389440" cy="58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929120" y="2965680"/>
              <a:ext cx="3463560" cy="3278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1920" y="2959560"/>
                <a:ext cx="3480120" cy="32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1904040" y="6024240"/>
              <a:ext cx="2053080" cy="7138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0360" y="6010200"/>
                <a:ext cx="207972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1889640" y="6011640"/>
              <a:ext cx="6411960" cy="711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82440" y="6005520"/>
                <a:ext cx="6427800" cy="7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86401" y="724017"/>
            <a:ext cx="3187521" cy="3479571"/>
            <a:chOff x="5486399" y="724015"/>
            <a:chExt cx="3187521" cy="34795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 </a:t>
                </a:r>
                <a:r>
                  <a:rPr lang="en-US" b="1" u="sng" dirty="0"/>
                  <a:t>– </a:t>
                </a:r>
                <a:r>
                  <a:rPr lang="el-GR" b="1" u="sng" dirty="0"/>
                  <a:t>Λύση</a:t>
                </a:r>
                <a:r>
                  <a:rPr lang="en-US" b="1" u="sng" dirty="0"/>
                  <a:t>:</a:t>
                </a:r>
                <a:endParaRPr lang="el-GR" b="1" u="sng" dirty="0"/>
              </a:p>
              <a:p>
                <a:pPr lvl="1"/>
                <a:r>
                  <a:rPr lang="el-GR" sz="1400" dirty="0"/>
                  <a:t>Ένα ρομπότ αεροδρομίου προχωρά 25</a:t>
                </a:r>
                <a:r>
                  <a:rPr lang="en-US" sz="1400" dirty="0"/>
                  <a:t>m </a:t>
                </a:r>
                <a:r>
                  <a:rPr lang="el-GR" sz="1400" dirty="0"/>
                  <a:t>Ν</a:t>
                </a:r>
                <a:r>
                  <a:rPr lang="en-US" sz="1400" dirty="0"/>
                  <a:t>A</a:t>
                </a:r>
                <a:r>
                  <a:rPr lang="el-GR" sz="1400" dirty="0"/>
                  <a:t> </a:t>
                </a:r>
                <a:endParaRPr lang="en-US" sz="1400" dirty="0"/>
              </a:p>
              <a:p>
                <a:pPr marL="365760" lvl="1" indent="0">
                  <a:buNone/>
                </a:pPr>
                <a:r>
                  <a:rPr lang="el-GR" sz="1400" dirty="0"/>
                  <a:t>από το σημείο αφετηρίας του. Ο αλγόριθμος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αναγνώρισης εμποδίων του το σταματά και το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«στέλνει»</a:t>
                </a:r>
                <a:r>
                  <a:rPr lang="en-US" sz="1400" dirty="0"/>
                  <a:t> 40m </a:t>
                </a:r>
                <a:r>
                  <a:rPr lang="el-GR" sz="1400" dirty="0"/>
                  <a:t>σε διεύθυνση 60</a:t>
                </a:r>
                <a:r>
                  <a:rPr lang="el-GR" sz="1400" baseline="30000" dirty="0"/>
                  <a:t>ο</a:t>
                </a:r>
                <a:r>
                  <a:rPr lang="el-GR" sz="1400" dirty="0"/>
                  <a:t> ΒΑ, όπου και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βρίσκει το σημείο ελέγχου του. (Δείτε το σχήμα)</a:t>
                </a:r>
                <a:endParaRPr lang="en-US" sz="1400" dirty="0"/>
              </a:p>
              <a:p>
                <a:pPr marL="708660" lvl="1" indent="-342900">
                  <a:buFont typeface="+mj-lt"/>
                  <a:buAutoNum type="alphaUcPeriod" startAt="2"/>
                </a:pPr>
                <a:r>
                  <a:rPr lang="el-GR" sz="1400" dirty="0"/>
                  <a:t>Ορίστε τις συνιστώσες της συνολικής </a:t>
                </a:r>
                <a:r>
                  <a:rPr lang="el-GR" sz="1400" dirty="0" err="1"/>
                  <a:t>μετατό</a:t>
                </a:r>
                <a:r>
                  <a:rPr lang="en-US" sz="1400" dirty="0"/>
                  <a:t>-</a:t>
                </a:r>
                <a:br>
                  <a:rPr lang="en-US" sz="1400" dirty="0"/>
                </a:br>
                <a:r>
                  <a:rPr lang="el-GR" sz="1400" dirty="0" err="1"/>
                  <a:t>πισης</a:t>
                </a:r>
                <a:r>
                  <a:rPr lang="el-GR" sz="1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του ρομπότ. Βρείτε μια έκφραση για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400" dirty="0"/>
                  <a:t> με όρους </a:t>
                </a:r>
                <a:r>
                  <a:rPr lang="el-GR" sz="1400" dirty="0" err="1"/>
                  <a:t>μοναδιαίων</a:t>
                </a:r>
                <a:r>
                  <a:rPr lang="el-GR" sz="1400" dirty="0"/>
                  <a:t> διανυσμάτων.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3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937430" y="1279237"/>
            <a:ext cx="9144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019801" y="1290914"/>
            <a:ext cx="1743074" cy="1542992"/>
          </a:xfrm>
          <a:prstGeom prst="arc">
            <a:avLst>
              <a:gd name="adj1" fmla="val 16199998"/>
              <a:gd name="adj2" fmla="val 0"/>
            </a:avLst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blipFill rotWithShape="0">
                <a:blip r:embed="rId4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32960" y="2116800"/>
              <a:ext cx="8335800" cy="4739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320" y="2108520"/>
                <a:ext cx="8353800" cy="47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/>
              <a:t>Παράδειγμα </a:t>
            </a:r>
            <a:r>
              <a:rPr lang="en-US" b="1" u="sng" dirty="0"/>
              <a:t>– </a:t>
            </a:r>
            <a:r>
              <a:rPr lang="el-GR" b="1" u="sng" dirty="0"/>
              <a:t>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Font typeface="+mj-lt"/>
              <a:buAutoNum type="alphaUcPeriod" startAt="3"/>
            </a:pPr>
            <a:r>
              <a:rPr lang="el-GR" sz="1400" dirty="0"/>
              <a:t>Τι θα συνέβαινε αν το ρομπότ έπρεπε να επιστρέψει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στο σημείο αφετηρίας του, μετά την επαφή του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με το σημείο ελέγχου του; Ποιες συνιστώσες θα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περιέγραφαν την πορεία του; Ποια θα ήταν η </a:t>
            </a:r>
            <a:r>
              <a:rPr lang="el-GR" sz="1400" dirty="0" err="1"/>
              <a:t>κατεύ</a:t>
            </a:r>
            <a:r>
              <a:rPr lang="en-US" sz="1400" dirty="0"/>
              <a:t>-</a:t>
            </a:r>
            <a:br>
              <a:rPr lang="en-US" sz="1400" dirty="0"/>
            </a:br>
            <a:r>
              <a:rPr lang="el-GR" sz="1400" dirty="0" err="1"/>
              <a:t>θυνση</a:t>
            </a:r>
            <a:r>
              <a:rPr lang="el-GR" sz="1400" dirty="0"/>
              <a:t> του ρομπότ;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86401" y="724017"/>
            <a:ext cx="3187521" cy="3479571"/>
            <a:chOff x="5486399" y="724015"/>
            <a:chExt cx="3187521" cy="34795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5937430" y="1279237"/>
            <a:ext cx="9144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6019801" y="1290914"/>
            <a:ext cx="1743074" cy="1542992"/>
          </a:xfrm>
          <a:prstGeom prst="arc">
            <a:avLst>
              <a:gd name="adj1" fmla="val 16199998"/>
              <a:gd name="adj2" fmla="val 0"/>
            </a:avLst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blipFill rotWithShape="0">
                <a:blip r:embed="rId3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52680" y="4160160"/>
              <a:ext cx="6856560" cy="2696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400" y="4151160"/>
                <a:ext cx="6874560" cy="27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0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pPr marL="342900" lvl="1"/>
                <a:r>
                  <a:rPr lang="el-GR" dirty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l-GR" dirty="0"/>
              </a:p>
              <a:p>
                <a:pPr marL="342900" lvl="1"/>
                <a:endParaRPr lang="el-GR" dirty="0"/>
              </a:p>
              <a:p>
                <a:pPr marL="342900" lvl="1"/>
                <a:r>
                  <a:rPr lang="el-GR" dirty="0"/>
                  <a:t>Το </a:t>
                </a:r>
                <a:r>
                  <a:rPr lang="el-GR" b="1" dirty="0"/>
                  <a:t>εσωτερικό τους γινόμενο </a:t>
                </a:r>
                <a:r>
                  <a:rPr lang="el-GR" dirty="0"/>
                  <a:t>είναι μια βαθμωτή ποσότητα (= αριθμός) που ορίζεται ως</a:t>
                </a:r>
                <a:br>
                  <a:rPr lang="el-GR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342900" lvl="1"/>
                <a:endParaRPr lang="en-US" b="1" dirty="0"/>
              </a:p>
              <a:p>
                <a:pPr marL="68580" lvl="1" indent="0">
                  <a:buNone/>
                </a:pPr>
                <a:r>
                  <a:rPr lang="el-GR" dirty="0"/>
                  <a:t>με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/>
                  <a:t> τη μεταξύ τους γωνία</a:t>
                </a:r>
              </a:p>
              <a:p>
                <a:pPr marL="342900"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343401" y="3657600"/>
            <a:ext cx="4165444" cy="2819400"/>
            <a:chOff x="4343401" y="3657600"/>
            <a:chExt cx="4165444" cy="2819400"/>
          </a:xfrm>
        </p:grpSpPr>
        <p:grpSp>
          <p:nvGrpSpPr>
            <p:cNvPr id="6" name="Group 5"/>
            <p:cNvGrpSpPr/>
            <p:nvPr/>
          </p:nvGrpSpPr>
          <p:grpSpPr>
            <a:xfrm>
              <a:off x="4343401" y="3657600"/>
              <a:ext cx="4165444" cy="2819400"/>
              <a:chOff x="4804983" y="4038600"/>
              <a:chExt cx="3703861" cy="2438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4038600"/>
                <a:ext cx="3479644" cy="2438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 rot="1740116">
                <a:off x="4804983" y="5216943"/>
                <a:ext cx="176022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629400" y="46482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914400" y="4724400"/>
            <a:ext cx="3581400" cy="1601371"/>
          </a:xfrm>
          <a:prstGeom prst="horizontalScroll">
            <a:avLst>
              <a:gd name="adj" fmla="val 6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/>
              <a:t>Το εσωτερικό γινόμενο σχετίζεται με τη έννοια της προβολής του ενός διανύσματος στο άλλο και μας πληροφορεί «πόσο» από το ένα διάνυσμα «δείχνει» στην ίδια κατεύθυνση με το άλλο.</a:t>
            </a:r>
          </a:p>
        </p:txBody>
      </p:sp>
    </p:spTree>
    <p:extLst>
      <p:ext uri="{BB962C8B-B14F-4D97-AF65-F5344CB8AC3E}">
        <p14:creationId xmlns:p14="http://schemas.microsoft.com/office/powerpoint/2010/main" val="27762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Αντιμεταθετικότητα</a:t>
                </a:r>
                <a:r>
                  <a:rPr lang="el-GR" dirty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l-GR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l-GR" b="1" dirty="0"/>
                  <a:t>Επιμεριστικότητα</a:t>
                </a:r>
                <a:r>
                  <a:rPr lang="el-GR" dirty="0"/>
                  <a:t>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l-GR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Ειδικές περιπτώσεις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  <a:blipFill rotWithShape="0">
                <a:blip r:embed="rId2"/>
                <a:stretch>
                  <a:fillRect t="-1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2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60871"/>
                <a:ext cx="7948450" cy="5016131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Ορίζουν ένα 3Δ χώρο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r>
                  <a:rPr lang="el-GR" dirty="0"/>
                  <a:t>Εύκολα αποδεικνύεται (κάντε το</a:t>
                </a:r>
                <a:r>
                  <a:rPr lang="en-US" dirty="0"/>
                  <a:t>! </a:t>
                </a:r>
                <a:r>
                  <a:rPr lang="en-US" dirty="0">
                    <a:sym typeface="Wingdings" panose="05000000000000000000" pitchFamily="2" charset="2"/>
                  </a:rPr>
                  <a:t>) </a:t>
                </a:r>
                <a:r>
                  <a:rPr lang="el-GR" dirty="0"/>
                  <a:t>ότι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έχουμε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60869"/>
                <a:ext cx="7948450" cy="5016131"/>
              </a:xfrm>
              <a:blipFill rotWithShape="0">
                <a:blip r:embed="rId2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12565"/>
          <a:stretch/>
        </p:blipFill>
        <p:spPr>
          <a:xfrm>
            <a:off x="6248400" y="701827"/>
            <a:ext cx="2438400" cy="21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</a:p>
              <a:p>
                <a:r>
                  <a:rPr lang="el-GR" sz="2200" dirty="0"/>
                  <a:t>Βρείτε το εσωτερικό γινόμενο και τη γωνία </a:t>
                </a:r>
                <a:br>
                  <a:rPr lang="el-GR" sz="2200" dirty="0"/>
                </a:br>
                <a:r>
                  <a:rPr lang="el-GR" sz="2200" dirty="0"/>
                  <a:t>μεταξύ των δυο διανυσμάτων</a:t>
                </a:r>
                <a:r>
                  <a:rPr lang="el-GR" sz="1800" dirty="0"/>
                  <a:t/>
                </a:r>
                <a:br>
                  <a:rPr lang="el-GR" sz="1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800" dirty="0"/>
                  <a:t/>
                </a:r>
                <a:br>
                  <a:rPr lang="en-US" sz="1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/>
                  <a:t/>
                </a:r>
                <a:br>
                  <a:rPr lang="el-GR" sz="1800" dirty="0"/>
                </a:br>
                <a:endParaRPr lang="el-GR" sz="1800" dirty="0"/>
              </a:p>
              <a:p>
                <a:pPr marL="365760" lvl="1" indent="0">
                  <a:buNone/>
                </a:pPr>
                <a:r>
                  <a:rPr lang="el-GR" sz="1600" dirty="0"/>
                  <a:t/>
                </a:r>
                <a:br>
                  <a:rPr lang="el-GR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6019800" y="990600"/>
            <a:ext cx="2438400" cy="1662910"/>
            <a:chOff x="6324600" y="1432312"/>
            <a:chExt cx="1981200" cy="136259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324600" y="2566306"/>
              <a:ext cx="19812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799" y="1432312"/>
              <a:ext cx="0" cy="13625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162800" y="1628297"/>
              <a:ext cx="685800" cy="938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682049" y="1931142"/>
              <a:ext cx="480753" cy="63516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71465" y="1924464"/>
              <a:ext cx="491334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162800" y="1634974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94620" y="1559575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620" y="1559575"/>
                  <a:ext cx="120226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788487" y="2566307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487" y="2566307"/>
                  <a:ext cx="120225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553644" y="2566306"/>
                  <a:ext cx="191459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644" y="2566306"/>
                  <a:ext cx="235642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42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05897" y="2566307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2566307"/>
                  <a:ext cx="120226" cy="1846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 flipH="1">
              <a:off x="7848600" y="1651908"/>
              <a:ext cx="1" cy="9143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5" idx="0"/>
            </p:cNvCxnSpPr>
            <p:nvPr/>
          </p:nvCxnSpPr>
          <p:spPr>
            <a:xfrm flipV="1">
              <a:off x="6649373" y="1931143"/>
              <a:ext cx="22092" cy="635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183968" y="1811116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968" y="1811116"/>
                  <a:ext cx="120225" cy="2031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orizontal Scroll 20"/>
              <p:cNvSpPr/>
              <p:nvPr/>
            </p:nvSpPr>
            <p:spPr>
              <a:xfrm>
                <a:off x="5905500" y="84595"/>
                <a:ext cx="2667000" cy="7620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/>
              </a:p>
            </p:txBody>
          </p:sp>
        </mc:Choice>
        <mc:Fallback xmlns="">
          <p:sp>
            <p:nvSpPr>
              <p:cNvPr id="21" name="Horizontal Scrol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84595"/>
                <a:ext cx="2667000" cy="762000"/>
              </a:xfrm>
              <a:prstGeom prst="horizontalScroll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606960" y="1771200"/>
              <a:ext cx="8434800" cy="5085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400" y="1760760"/>
                <a:ext cx="8451720" cy="51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7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 err="1"/>
              <a:t>Παραγώγιση</a:t>
            </a:r>
            <a:r>
              <a:rPr lang="el-GR" dirty="0"/>
              <a:t> - ολοκλήρωση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Η Όπερα του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Σίδνεϊ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είναι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πολυχώρος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τεχνών θεάματος στο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Σίδνεϊ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της Αυστραλίας, ένα από τα πιο διασημότερα κτίρια του 20ού αιώνα και αποτελεί έναν από τους σημαντικότερους χώρους άσκησης τεχνών στον κόσμο. Σχεδιάστηκε από τον Δανό αρχιτέκτονα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Γιερν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Ούντσον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και εγκαινιάστηκε επισήμως τις 20 Οκτωβρίου 1973. Στη σχεδίασή του χρειάστηκαν πολλές διαφορικές εξισώσεις, δηλ. εξισώσεις που περιλαμβάνουν παραγώγους πολλών μεταβλητών.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Sydney Opera House - City Centre | Sydn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" y="1637106"/>
            <a:ext cx="4287118" cy="321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</a:t>
            </a:r>
            <a:r>
              <a:rPr lang="en-US" dirty="0"/>
              <a:t>:</a:t>
            </a:r>
            <a:endParaRPr lang="el-GR" dirty="0"/>
          </a:p>
          <a:p>
            <a:r>
              <a:rPr lang="el-GR" b="1" dirty="0" err="1"/>
              <a:t>Παραγώγιση</a:t>
            </a:r>
            <a:r>
              <a:rPr lang="el-GR" b="1" dirty="0"/>
              <a:t> - ολοκλήρωση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Η Όπερα του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Σίδνεϊ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είναι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πολυχώρος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τεχνών θεάματος στο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Σίδνεϊ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της Αυστραλίας, ένα από τα πιο διασημότερα κτίρια του 20ού αιώνα και αποτελεί έναν από τους σημαντικότερους χώρους άσκησης τεχνών στον κόσμο. Σχεδιάστηκε από τον Δανό αρχιτέκτονα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Γιερν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Ούντσον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και εγκαινιάστηκε επισήμως τις 20 Οκτωβρίου 1973. Στη σχεδίασή του χρειάστηκαν πολλές διαφορικές εξισώσεις, δηλ. εξισώσεις που περιλαμβάνουν παραγώγους πολλών μεταβλητών.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2" descr="Sydney Opera House - City Centre | Sydn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" y="1637106"/>
            <a:ext cx="4287118" cy="321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Υπόβαθρο:</a:t>
            </a:r>
          </a:p>
          <a:p>
            <a:r>
              <a:rPr lang="el-GR" b="1" dirty="0"/>
              <a:t>Διανύσματα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7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latin typeface="Cambria" panose="02040503050406030204" pitchFamily="18" charset="0"/>
              </a:rPr>
              <a:t> 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2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1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Παράγωγος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532027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συνεχής συνάρτηση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ορίζουμε την παράγωγο της συνάρτησης ως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endParaRPr lang="en-US" dirty="0"/>
              </a:p>
              <a:p>
                <a:r>
                  <a:rPr lang="el-GR" dirty="0"/>
                  <a:t>Η παράγωγος εκφράζει πόσο γρήγορα (ρυθμός μεταβολής) μεταβάλλεται η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l-GR" dirty="0"/>
                  <a:t>συναρτήσει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600" dirty="0"/>
                  <a:t/>
                </a:r>
                <a:br>
                  <a:rPr lang="el-GR" sz="2600" dirty="0"/>
                </a:br>
                <a:endParaRPr lang="en-US" sz="2600" dirty="0"/>
              </a:p>
              <a:p>
                <a:r>
                  <a:rPr lang="el-GR" dirty="0"/>
                  <a:t>Η εφαπτομένη μιας συνάρτησης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/>
                  <a:t> στο σημείο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έχει «κλίση» (συντελεστή διεύθυνσης)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sz="1600" dirty="0"/>
              </a:p>
              <a:p>
                <a:r>
                  <a:rPr lang="el-GR" sz="2600" dirty="0"/>
                  <a:t>2</a:t>
                </a:r>
                <a:r>
                  <a:rPr lang="el-GR" sz="2600" baseline="30000" dirty="0"/>
                  <a:t>η</a:t>
                </a:r>
                <a:r>
                  <a:rPr lang="el-GR" sz="2600" dirty="0"/>
                  <a:t> παράγωγος: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/>
                  <a:t>3</a:t>
                </a:r>
                <a:r>
                  <a:rPr lang="el-GR" sz="2600" baseline="30000" dirty="0"/>
                  <a:t>η</a:t>
                </a:r>
                <a:r>
                  <a:rPr lang="el-GR" sz="2600" dirty="0"/>
                  <a:t> παράγωγος: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′′</m:t>
                        </m:r>
                        <m:r>
                          <a:rPr lang="el-GR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l-GR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68580" indent="0">
                  <a:buNone/>
                </a:pPr>
                <a:r>
                  <a:rPr lang="el-GR" sz="2600" dirty="0"/>
                  <a:t>    κ.ο.κ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5320277"/>
              </a:xfrm>
              <a:blipFill rotWithShape="0">
                <a:blip r:embed="rId2"/>
                <a:stretch>
                  <a:fillRect t="-1833" b="-4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638800" y="4724401"/>
            <a:ext cx="3049820" cy="1675722"/>
            <a:chOff x="5638800" y="4724401"/>
            <a:chExt cx="3049820" cy="1675722"/>
          </a:xfrm>
        </p:grpSpPr>
        <p:grpSp>
          <p:nvGrpSpPr>
            <p:cNvPr id="19" name="Group 18"/>
            <p:cNvGrpSpPr/>
            <p:nvPr/>
          </p:nvGrpSpPr>
          <p:grpSpPr>
            <a:xfrm>
              <a:off x="5638800" y="4724401"/>
              <a:ext cx="3049820" cy="1675722"/>
              <a:chOff x="5638800" y="4724401"/>
              <a:chExt cx="3049820" cy="167572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638800" y="4724401"/>
                <a:ext cx="2895600" cy="1675722"/>
                <a:chOff x="5943600" y="4724400"/>
                <a:chExt cx="2514600" cy="1447800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5943600" y="5943600"/>
                  <a:ext cx="25146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7086600" y="4724400"/>
                  <a:ext cx="0" cy="1447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Freeform 8"/>
                <p:cNvSpPr/>
                <p:nvPr/>
              </p:nvSpPr>
              <p:spPr>
                <a:xfrm>
                  <a:off x="6102227" y="5028760"/>
                  <a:ext cx="2197346" cy="686472"/>
                </a:xfrm>
                <a:custGeom>
                  <a:avLst/>
                  <a:gdLst>
                    <a:gd name="connsiteX0" fmla="*/ 246 w 2197346"/>
                    <a:gd name="connsiteY0" fmla="*/ 673100 h 686094"/>
                    <a:gd name="connsiteX1" fmla="*/ 25646 w 2197346"/>
                    <a:gd name="connsiteY1" fmla="*/ 609600 h 686094"/>
                    <a:gd name="connsiteX2" fmla="*/ 190746 w 2197346"/>
                    <a:gd name="connsiteY2" fmla="*/ 190500 h 686094"/>
                    <a:gd name="connsiteX3" fmla="*/ 393946 w 2197346"/>
                    <a:gd name="connsiteY3" fmla="*/ 63500 h 686094"/>
                    <a:gd name="connsiteX4" fmla="*/ 622546 w 2197346"/>
                    <a:gd name="connsiteY4" fmla="*/ 215900 h 686094"/>
                    <a:gd name="connsiteX5" fmla="*/ 940046 w 2197346"/>
                    <a:gd name="connsiteY5" fmla="*/ 469900 h 686094"/>
                    <a:gd name="connsiteX6" fmla="*/ 952746 w 2197346"/>
                    <a:gd name="connsiteY6" fmla="*/ 469900 h 686094"/>
                    <a:gd name="connsiteX7" fmla="*/ 1270246 w 2197346"/>
                    <a:gd name="connsiteY7" fmla="*/ 685800 h 686094"/>
                    <a:gd name="connsiteX8" fmla="*/ 1803646 w 2197346"/>
                    <a:gd name="connsiteY8" fmla="*/ 508000 h 686094"/>
                    <a:gd name="connsiteX9" fmla="*/ 1930646 w 2197346"/>
                    <a:gd name="connsiteY9" fmla="*/ 165100 h 686094"/>
                    <a:gd name="connsiteX10" fmla="*/ 2197346 w 2197346"/>
                    <a:gd name="connsiteY10" fmla="*/ 0 h 686094"/>
                    <a:gd name="connsiteX0" fmla="*/ 246 w 2197346"/>
                    <a:gd name="connsiteY0" fmla="*/ 673100 h 686472"/>
                    <a:gd name="connsiteX1" fmla="*/ 25646 w 2197346"/>
                    <a:gd name="connsiteY1" fmla="*/ 609600 h 686472"/>
                    <a:gd name="connsiteX2" fmla="*/ 190746 w 2197346"/>
                    <a:gd name="connsiteY2" fmla="*/ 190500 h 686472"/>
                    <a:gd name="connsiteX3" fmla="*/ 393946 w 2197346"/>
                    <a:gd name="connsiteY3" fmla="*/ 63500 h 686472"/>
                    <a:gd name="connsiteX4" fmla="*/ 622546 w 2197346"/>
                    <a:gd name="connsiteY4" fmla="*/ 215900 h 686472"/>
                    <a:gd name="connsiteX5" fmla="*/ 940046 w 2197346"/>
                    <a:gd name="connsiteY5" fmla="*/ 469900 h 686472"/>
                    <a:gd name="connsiteX6" fmla="*/ 1067046 w 2197346"/>
                    <a:gd name="connsiteY6" fmla="*/ 565150 h 686472"/>
                    <a:gd name="connsiteX7" fmla="*/ 1270246 w 2197346"/>
                    <a:gd name="connsiteY7" fmla="*/ 685800 h 686472"/>
                    <a:gd name="connsiteX8" fmla="*/ 1803646 w 2197346"/>
                    <a:gd name="connsiteY8" fmla="*/ 508000 h 686472"/>
                    <a:gd name="connsiteX9" fmla="*/ 1930646 w 2197346"/>
                    <a:gd name="connsiteY9" fmla="*/ 165100 h 686472"/>
                    <a:gd name="connsiteX10" fmla="*/ 2197346 w 2197346"/>
                    <a:gd name="connsiteY10" fmla="*/ 0 h 686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97346" h="686472">
                      <a:moveTo>
                        <a:pt x="246" y="673100"/>
                      </a:moveTo>
                      <a:cubicBezTo>
                        <a:pt x="-2929" y="681566"/>
                        <a:pt x="25646" y="609600"/>
                        <a:pt x="25646" y="609600"/>
                      </a:cubicBezTo>
                      <a:cubicBezTo>
                        <a:pt x="57396" y="529167"/>
                        <a:pt x="129363" y="281517"/>
                        <a:pt x="190746" y="190500"/>
                      </a:cubicBezTo>
                      <a:cubicBezTo>
                        <a:pt x="252129" y="99483"/>
                        <a:pt x="321979" y="59267"/>
                        <a:pt x="393946" y="63500"/>
                      </a:cubicBezTo>
                      <a:cubicBezTo>
                        <a:pt x="465913" y="67733"/>
                        <a:pt x="531529" y="148167"/>
                        <a:pt x="622546" y="215900"/>
                      </a:cubicBezTo>
                      <a:cubicBezTo>
                        <a:pt x="713563" y="283633"/>
                        <a:pt x="865963" y="411692"/>
                        <a:pt x="940046" y="469900"/>
                      </a:cubicBezTo>
                      <a:cubicBezTo>
                        <a:pt x="1014129" y="528108"/>
                        <a:pt x="1012013" y="529167"/>
                        <a:pt x="1067046" y="565150"/>
                      </a:cubicBezTo>
                      <a:cubicBezTo>
                        <a:pt x="1122079" y="601133"/>
                        <a:pt x="1147479" y="695325"/>
                        <a:pt x="1270246" y="685800"/>
                      </a:cubicBezTo>
                      <a:cubicBezTo>
                        <a:pt x="1393013" y="676275"/>
                        <a:pt x="1693579" y="594783"/>
                        <a:pt x="1803646" y="508000"/>
                      </a:cubicBezTo>
                      <a:cubicBezTo>
                        <a:pt x="1913713" y="421217"/>
                        <a:pt x="1865029" y="249767"/>
                        <a:pt x="1930646" y="165100"/>
                      </a:cubicBezTo>
                      <a:cubicBezTo>
                        <a:pt x="1996263" y="80433"/>
                        <a:pt x="2096804" y="40216"/>
                        <a:pt x="2197346" y="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5943600" y="4724400"/>
                  <a:ext cx="838200" cy="838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/>
                <p:cNvSpPr/>
                <p:nvPr/>
              </p:nvSpPr>
              <p:spPr>
                <a:xfrm>
                  <a:off x="6324600" y="5105400"/>
                  <a:ext cx="76200" cy="76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2" idx="4"/>
                </p:cNvCxnSpPr>
                <p:nvPr/>
              </p:nvCxnSpPr>
              <p:spPr>
                <a:xfrm>
                  <a:off x="6362700" y="5181600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6260088" y="5899509"/>
                      <a:ext cx="244395" cy="23932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l-G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60088" y="5899509"/>
                      <a:ext cx="281424" cy="276999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37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966995" y="4752468"/>
                    <a:ext cx="1721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995" y="4752468"/>
                    <a:ext cx="1721625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837" t="-4444" r="-1418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ight Arrow 17"/>
              <p:cNvSpPr/>
              <p:nvPr/>
            </p:nvSpPr>
            <p:spPr>
              <a:xfrm rot="10800000">
                <a:off x="6540897" y="4890968"/>
                <a:ext cx="312954" cy="4571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898875" y="5590534"/>
                  <a:ext cx="5090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875" y="5590534"/>
                  <a:ext cx="50905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663" t="-2174" r="-16867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538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Παράγωγος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5325"/>
            <a:ext cx="8140520" cy="53202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l-GR" sz="2600" dirty="0"/>
              <a:t/>
            </a:r>
            <a:br>
              <a:rPr lang="el-GR" sz="2600" dirty="0"/>
            </a:b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986656" y="3962402"/>
              <a:ext cx="7275788" cy="2383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944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461844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Παράγωγοι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 ∀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l-GR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∀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986656" y="3962402"/>
              <a:ext cx="7275788" cy="2383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944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461844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Παράγωγοι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" t="-66000" r="-91534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193" t="-66000" r="-703" b="-2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6609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" t="-152294" r="-91534" b="-112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193" t="-152294" r="-703" b="-112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738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" t="-227273" r="-9153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193" t="-227273" r="-703" b="-1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738350" y="1353573"/>
              <a:ext cx="7772400" cy="2414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22650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049750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137161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Κανόνες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5677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6129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=0, ∀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6852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738350" y="1353573"/>
              <a:ext cx="7772400" cy="2414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22650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049750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Κανόνες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64356" r="-65161" b="-235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64356" r="-798" b="-235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728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138333" r="-65161" b="-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138333" r="-798" b="-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246552" r="-65161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246552" r="-798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09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024650" cy="5320277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/>
                  <a:t>Το ολοκλήρωμα είναι – σχεδόν – η αντίστροφη πράξη της παραγώγισης</a:t>
                </a:r>
              </a:p>
              <a:p>
                <a:r>
                  <a:rPr lang="el-GR" dirty="0"/>
                  <a:t>Για παράδειγμα, αν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/>
              </a:p>
              <a:p>
                <a:pPr lvl="1"/>
                <a:r>
                  <a:rPr lang="el-GR" b="0" dirty="0"/>
                  <a:t>Με άλλα λόγια, </a:t>
                </a:r>
                <a:r>
                  <a:rPr lang="el-GR" b="1" dirty="0"/>
                  <a:t>όταν θέλω να υπολογίσω το ολοκλήρωμα μιας συνάρτησης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l-GR" b="1" dirty="0"/>
                  <a:t>αναζητώ μια συνάρτηση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/>
                  <a:t>, </a:t>
                </a:r>
                <a:r>
                  <a:rPr lang="el-GR" b="1" dirty="0"/>
                  <a:t>η οποία ονομάζεται </a:t>
                </a:r>
                <a:r>
                  <a:rPr lang="el-GR" b="1" i="1" dirty="0"/>
                  <a:t>παράγουσα, </a:t>
                </a:r>
                <a:r>
                  <a:rPr lang="el-GR" b="1" dirty="0"/>
                  <a:t>την οποία αν παραγωγίσω θα πάρω την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1" i="1" dirty="0"/>
              </a:p>
              <a:p>
                <a:r>
                  <a:rPr lang="el-GR" dirty="0"/>
                  <a:t>Το παραπάνω ολοκλήρωμα ονομάζεται </a:t>
                </a:r>
                <a:r>
                  <a:rPr lang="el-GR" b="1" i="1" dirty="0"/>
                  <a:t>αόριστο</a:t>
                </a:r>
                <a:r>
                  <a:rPr lang="el-GR" dirty="0"/>
                  <a:t> ολοκλήρωμα</a:t>
                </a:r>
                <a:endParaRPr lang="en-US" b="0" i="1" dirty="0"/>
              </a:p>
              <a:p>
                <a:pPr lvl="1"/>
                <a:r>
                  <a:rPr lang="el-GR" dirty="0"/>
                  <a:t>Το αόριστο ολοκλήρωμα είναι πάντα μια συνάρτηση κάποιας ανεξάρτητης μεταβλητής (όπως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 εδώ)</a:t>
                </a:r>
              </a:p>
              <a:p>
                <a:r>
                  <a:rPr lang="el-GR" dirty="0"/>
                  <a:t>Το σύμβολο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l-GR" dirty="0"/>
                  <a:t> μας δηλώνει τη </a:t>
                </a:r>
                <a:r>
                  <a:rPr lang="el-GR" i="1" dirty="0"/>
                  <a:t>μεταβλητή ολοκλήρωσης</a:t>
                </a:r>
              </a:p>
              <a:p>
                <a:pPr marL="6858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6"/>
                <a:ext cx="8024650" cy="5320277"/>
              </a:xfrm>
              <a:blipFill>
                <a:blip r:embed="rId2"/>
                <a:stretch>
                  <a:fillRect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8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024650" cy="5320277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Στο προηγούμενο παράδειγμα: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>    Παρατηρήστε ότι ισχύει και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/>
                  <a:t>    και άρα το πιο σωστό θα ήταν να πούμε ότι</a:t>
                </a:r>
                <a:endParaRPr lang="en-US" b="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l-GR" b="0" dirty="0"/>
                  <a:t>Η πιο σημαντική ιδιότητα της ολοκλήρωσης είναι η </a:t>
                </a:r>
                <a:r>
                  <a:rPr lang="el-GR" b="1" dirty="0"/>
                  <a:t>γραμμικότητα</a:t>
                </a:r>
                <a:r>
                  <a:rPr lang="el-GR" b="0" dirty="0"/>
                  <a:t>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l-GR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02465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7948450" cy="53202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Πιο γενικά λοιπόν, 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τότε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l-GR" sz="900" dirty="0"/>
              </a:p>
              <a:p>
                <a:r>
                  <a:rPr lang="el-GR" dirty="0"/>
                  <a:t>Αντίθετα, ένα </a:t>
                </a:r>
                <a:r>
                  <a:rPr lang="el-GR" b="1" i="1" dirty="0"/>
                  <a:t>ορισμένο</a:t>
                </a:r>
                <a:r>
                  <a:rPr lang="el-GR" dirty="0"/>
                  <a:t> ολοκλήρωμα γράφεται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i="1" dirty="0"/>
              </a:p>
              <a:p>
                <a:pPr marL="68580" indent="0">
                  <a:buNone/>
                </a:pPr>
                <a:r>
                  <a:rPr lang="en-US" i="1" dirty="0"/>
                  <a:t>    </a:t>
                </a:r>
                <a:r>
                  <a:rPr lang="el-GR" dirty="0"/>
                  <a:t>και υπολογίζεται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i="1" dirty="0"/>
              </a:p>
              <a:p>
                <a:r>
                  <a:rPr lang="el-GR" dirty="0"/>
                  <a:t>Το ορισμένο ολοκλήρωμα είναι πάντα ένας αριθμός – ΟΧΙ μια συνάρτηση (στα πλαίσια του μαθήματος) </a:t>
                </a:r>
                <a:endParaRPr lang="en-US" dirty="0"/>
              </a:p>
              <a:p>
                <a:pPr lvl="1"/>
                <a:r>
                  <a:rPr lang="en-US" i="1" dirty="0"/>
                  <a:t>… </a:t>
                </a:r>
                <a:r>
                  <a:rPr lang="el-GR" dirty="0"/>
                  <a:t>και ποτέ δεν περιλαμβάνει σταθερά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i="1" dirty="0"/>
                  <a:t> </a:t>
                </a:r>
                <a:r>
                  <a:rPr lang="el-GR" dirty="0"/>
                  <a:t>στο αποτέλεσμα</a:t>
                </a:r>
                <a:endParaRPr lang="en-US" dirty="0"/>
              </a:p>
              <a:p>
                <a:pPr lvl="1"/>
                <a:r>
                  <a:rPr lang="el-GR" dirty="0"/>
                  <a:t>Ερμηνεύεται ως η επιφάνεια μεταξύ της συνάρτησης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/>
                  <a:t> και του οριζόντιου άξονα, από την ευθεία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ως την ευθεία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6"/>
                <a:ext cx="7948450" cy="5320277"/>
              </a:xfrm>
              <a:blipFill>
                <a:blip r:embed="rId2"/>
                <a:stretch>
                  <a:fillRect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1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28700" y="1524000"/>
            <a:ext cx="7119754" cy="4514298"/>
            <a:chOff x="1752600" y="1810302"/>
            <a:chExt cx="5765865" cy="37522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419600" y="1981200"/>
              <a:ext cx="0" cy="3581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752600" y="3886200"/>
              <a:ext cx="563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114550" y="3066681"/>
              <a:ext cx="4953000" cy="1457694"/>
            </a:xfrm>
            <a:custGeom>
              <a:avLst/>
              <a:gdLst>
                <a:gd name="connsiteX0" fmla="*/ 0 w 4953000"/>
                <a:gd name="connsiteY0" fmla="*/ 1457694 h 1457694"/>
                <a:gd name="connsiteX1" fmla="*/ 733425 w 4953000"/>
                <a:gd name="connsiteY1" fmla="*/ 369 h 1457694"/>
                <a:gd name="connsiteX2" fmla="*/ 2200275 w 4953000"/>
                <a:gd name="connsiteY2" fmla="*/ 1314819 h 1457694"/>
                <a:gd name="connsiteX3" fmla="*/ 3600450 w 4953000"/>
                <a:gd name="connsiteY3" fmla="*/ 1229094 h 1457694"/>
                <a:gd name="connsiteX4" fmla="*/ 4953000 w 4953000"/>
                <a:gd name="connsiteY4" fmla="*/ 369 h 14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0" h="1457694">
                  <a:moveTo>
                    <a:pt x="0" y="1457694"/>
                  </a:moveTo>
                  <a:cubicBezTo>
                    <a:pt x="183356" y="740937"/>
                    <a:pt x="366713" y="24181"/>
                    <a:pt x="733425" y="369"/>
                  </a:cubicBezTo>
                  <a:cubicBezTo>
                    <a:pt x="1100137" y="-23443"/>
                    <a:pt x="1722438" y="1110032"/>
                    <a:pt x="2200275" y="1314819"/>
                  </a:cubicBezTo>
                  <a:cubicBezTo>
                    <a:pt x="2678112" y="1519606"/>
                    <a:pt x="3141663" y="1448169"/>
                    <a:pt x="3600450" y="1229094"/>
                  </a:cubicBezTo>
                  <a:cubicBezTo>
                    <a:pt x="4059237" y="1010019"/>
                    <a:pt x="4668838" y="201981"/>
                    <a:pt x="4953000" y="36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95600" y="2209800"/>
              <a:ext cx="0" cy="2895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2600" y="2209800"/>
              <a:ext cx="0" cy="2895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05367" y="1928701"/>
                  <a:ext cx="500940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5367" y="1928701"/>
                  <a:ext cx="618567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53316" y="1913914"/>
                  <a:ext cx="497877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316" y="1913914"/>
                  <a:ext cx="61856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370005" y="3867150"/>
                  <a:ext cx="148460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005" y="3867150"/>
                  <a:ext cx="18332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405" r="-27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23141" y="1810302"/>
                  <a:ext cx="425802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141" y="1810302"/>
                  <a:ext cx="52578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818" r="-3774" b="-109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490480" y="895680"/>
              <a:ext cx="6076080" cy="5960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83280" y="888840"/>
                <a:ext cx="6092640" cy="59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3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84235" y="866418"/>
                <a:ext cx="1936877" cy="800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=?</m:t>
                          </m:r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233" y="866416"/>
                <a:ext cx="1936877" cy="8000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38202" y="1666443"/>
            <a:ext cx="5087063" cy="4514298"/>
            <a:chOff x="1662606" y="1524000"/>
            <a:chExt cx="5087063" cy="4514298"/>
          </a:xfrm>
        </p:grpSpPr>
        <p:grpSp>
          <p:nvGrpSpPr>
            <p:cNvPr id="24" name="Group 23"/>
            <p:cNvGrpSpPr/>
            <p:nvPr/>
          </p:nvGrpSpPr>
          <p:grpSpPr>
            <a:xfrm>
              <a:off x="1662606" y="1524000"/>
              <a:ext cx="5087063" cy="4514298"/>
              <a:chOff x="2605367" y="1810302"/>
              <a:chExt cx="4119710" cy="375229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4419600" y="1981200"/>
                <a:ext cx="0" cy="3581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605367" y="3867150"/>
                <a:ext cx="40111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895600" y="2209800"/>
                <a:ext cx="0" cy="2895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70259" y="2324099"/>
                <a:ext cx="0" cy="2895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605367" y="1928701"/>
                    <a:ext cx="641143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=−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5367" y="1928701"/>
                    <a:ext cx="641143" cy="23024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876" r="-31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660975" y="2006310"/>
                    <a:ext cx="500940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0975" y="2006310"/>
                    <a:ext cx="500940" cy="23024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902" r="-39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576617" y="3837107"/>
                    <a:ext cx="148460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6617" y="3837107"/>
                    <a:ext cx="18332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405" r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523141" y="1810302"/>
                    <a:ext cx="425802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3141" y="1810302"/>
                    <a:ext cx="52578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818" r="-3774"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" name="Straight Connector 3"/>
            <p:cNvCxnSpPr/>
            <p:nvPr/>
          </p:nvCxnSpPr>
          <p:spPr>
            <a:xfrm>
              <a:off x="2019300" y="2438400"/>
              <a:ext cx="3810000" cy="3200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895600" y="2438400"/>
              <a:ext cx="38100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78971" y="2161401"/>
                  <a:ext cx="11299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971" y="2161401"/>
                  <a:ext cx="112992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865" r="-216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465560" y="1102320"/>
              <a:ext cx="7572960" cy="3921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0160" y="1095120"/>
                <a:ext cx="7587720" cy="39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5299560" y="2537640"/>
              <a:ext cx="3485880" cy="4318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91640" y="2529000"/>
                <a:ext cx="3501720" cy="43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8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140520" cy="53202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Παραδείγματα: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90040" y="1278360"/>
              <a:ext cx="8456040" cy="5577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400" y="1268280"/>
                <a:ext cx="8474040" cy="55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7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59201" y="1752600"/>
            <a:ext cx="0" cy="4114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26001" y="1752600"/>
            <a:ext cx="0" cy="4114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51002" y="5274734"/>
            <a:ext cx="6172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676402" y="1752602"/>
            <a:ext cx="5254622" cy="3678331"/>
          </a:xfrm>
          <a:custGeom>
            <a:avLst/>
            <a:gdLst>
              <a:gd name="connsiteX0" fmla="*/ 0 w 5232400"/>
              <a:gd name="connsiteY0" fmla="*/ 0 h 3678331"/>
              <a:gd name="connsiteX1" fmla="*/ 389467 w 5232400"/>
              <a:gd name="connsiteY1" fmla="*/ 1049867 h 3678331"/>
              <a:gd name="connsiteX2" fmla="*/ 905933 w 5232400"/>
              <a:gd name="connsiteY2" fmla="*/ 2116667 h 3678331"/>
              <a:gd name="connsiteX3" fmla="*/ 1464733 w 5232400"/>
              <a:gd name="connsiteY3" fmla="*/ 2963333 h 3678331"/>
              <a:gd name="connsiteX4" fmla="*/ 1972733 w 5232400"/>
              <a:gd name="connsiteY4" fmla="*/ 3462867 h 3678331"/>
              <a:gd name="connsiteX5" fmla="*/ 2497667 w 5232400"/>
              <a:gd name="connsiteY5" fmla="*/ 3666067 h 3678331"/>
              <a:gd name="connsiteX6" fmla="*/ 2963333 w 5232400"/>
              <a:gd name="connsiteY6" fmla="*/ 3615267 h 3678331"/>
              <a:gd name="connsiteX7" fmla="*/ 3479800 w 5232400"/>
              <a:gd name="connsiteY7" fmla="*/ 3285067 h 3678331"/>
              <a:gd name="connsiteX8" fmla="*/ 3903133 w 5232400"/>
              <a:gd name="connsiteY8" fmla="*/ 2810933 h 3678331"/>
              <a:gd name="connsiteX9" fmla="*/ 4233333 w 5232400"/>
              <a:gd name="connsiteY9" fmla="*/ 2269067 h 3678331"/>
              <a:gd name="connsiteX10" fmla="*/ 4487333 w 5232400"/>
              <a:gd name="connsiteY10" fmla="*/ 1803400 h 3678331"/>
              <a:gd name="connsiteX11" fmla="*/ 4826000 w 5232400"/>
              <a:gd name="connsiteY11" fmla="*/ 1092200 h 3678331"/>
              <a:gd name="connsiteX12" fmla="*/ 5012267 w 5232400"/>
              <a:gd name="connsiteY12" fmla="*/ 592667 h 3678331"/>
              <a:gd name="connsiteX13" fmla="*/ 5232400 w 5232400"/>
              <a:gd name="connsiteY13" fmla="*/ 16933 h 3678331"/>
              <a:gd name="connsiteX0" fmla="*/ 0 w 5246687"/>
              <a:gd name="connsiteY0" fmla="*/ 0 h 3678331"/>
              <a:gd name="connsiteX1" fmla="*/ 389467 w 5246687"/>
              <a:gd name="connsiteY1" fmla="*/ 1049867 h 3678331"/>
              <a:gd name="connsiteX2" fmla="*/ 905933 w 5246687"/>
              <a:gd name="connsiteY2" fmla="*/ 2116667 h 3678331"/>
              <a:gd name="connsiteX3" fmla="*/ 1464733 w 5246687"/>
              <a:gd name="connsiteY3" fmla="*/ 2963333 h 3678331"/>
              <a:gd name="connsiteX4" fmla="*/ 1972733 w 5246687"/>
              <a:gd name="connsiteY4" fmla="*/ 3462867 h 3678331"/>
              <a:gd name="connsiteX5" fmla="*/ 2497667 w 5246687"/>
              <a:gd name="connsiteY5" fmla="*/ 3666067 h 3678331"/>
              <a:gd name="connsiteX6" fmla="*/ 2963333 w 5246687"/>
              <a:gd name="connsiteY6" fmla="*/ 3615267 h 3678331"/>
              <a:gd name="connsiteX7" fmla="*/ 3479800 w 5246687"/>
              <a:gd name="connsiteY7" fmla="*/ 3285067 h 3678331"/>
              <a:gd name="connsiteX8" fmla="*/ 3903133 w 5246687"/>
              <a:gd name="connsiteY8" fmla="*/ 2810933 h 3678331"/>
              <a:gd name="connsiteX9" fmla="*/ 4233333 w 5246687"/>
              <a:gd name="connsiteY9" fmla="*/ 2269067 h 3678331"/>
              <a:gd name="connsiteX10" fmla="*/ 4487333 w 5246687"/>
              <a:gd name="connsiteY10" fmla="*/ 1803400 h 3678331"/>
              <a:gd name="connsiteX11" fmla="*/ 4826000 w 5246687"/>
              <a:gd name="connsiteY11" fmla="*/ 1092200 h 3678331"/>
              <a:gd name="connsiteX12" fmla="*/ 5012267 w 5246687"/>
              <a:gd name="connsiteY12" fmla="*/ 592667 h 3678331"/>
              <a:gd name="connsiteX13" fmla="*/ 5246687 w 5246687"/>
              <a:gd name="connsiteY13" fmla="*/ 28839 h 3678331"/>
              <a:gd name="connsiteX0" fmla="*/ 0 w 5254326"/>
              <a:gd name="connsiteY0" fmla="*/ 0 h 3678331"/>
              <a:gd name="connsiteX1" fmla="*/ 389467 w 5254326"/>
              <a:gd name="connsiteY1" fmla="*/ 1049867 h 3678331"/>
              <a:gd name="connsiteX2" fmla="*/ 905933 w 5254326"/>
              <a:gd name="connsiteY2" fmla="*/ 2116667 h 3678331"/>
              <a:gd name="connsiteX3" fmla="*/ 1464733 w 5254326"/>
              <a:gd name="connsiteY3" fmla="*/ 2963333 h 3678331"/>
              <a:gd name="connsiteX4" fmla="*/ 1972733 w 5254326"/>
              <a:gd name="connsiteY4" fmla="*/ 3462867 h 3678331"/>
              <a:gd name="connsiteX5" fmla="*/ 2497667 w 5254326"/>
              <a:gd name="connsiteY5" fmla="*/ 3666067 h 3678331"/>
              <a:gd name="connsiteX6" fmla="*/ 2963333 w 5254326"/>
              <a:gd name="connsiteY6" fmla="*/ 3615267 h 3678331"/>
              <a:gd name="connsiteX7" fmla="*/ 3479800 w 5254326"/>
              <a:gd name="connsiteY7" fmla="*/ 3285067 h 3678331"/>
              <a:gd name="connsiteX8" fmla="*/ 3903133 w 5254326"/>
              <a:gd name="connsiteY8" fmla="*/ 2810933 h 3678331"/>
              <a:gd name="connsiteX9" fmla="*/ 4233333 w 5254326"/>
              <a:gd name="connsiteY9" fmla="*/ 2269067 h 3678331"/>
              <a:gd name="connsiteX10" fmla="*/ 4487333 w 5254326"/>
              <a:gd name="connsiteY10" fmla="*/ 1803400 h 3678331"/>
              <a:gd name="connsiteX11" fmla="*/ 4826000 w 5254326"/>
              <a:gd name="connsiteY11" fmla="*/ 1092200 h 3678331"/>
              <a:gd name="connsiteX12" fmla="*/ 5012267 w 5254326"/>
              <a:gd name="connsiteY12" fmla="*/ 592667 h 3678331"/>
              <a:gd name="connsiteX13" fmla="*/ 5246687 w 5254326"/>
              <a:gd name="connsiteY13" fmla="*/ 28839 h 3678331"/>
              <a:gd name="connsiteX0" fmla="*/ 0 w 5254622"/>
              <a:gd name="connsiteY0" fmla="*/ 0 h 3678331"/>
              <a:gd name="connsiteX1" fmla="*/ 389467 w 5254622"/>
              <a:gd name="connsiteY1" fmla="*/ 1049867 h 3678331"/>
              <a:gd name="connsiteX2" fmla="*/ 905933 w 5254622"/>
              <a:gd name="connsiteY2" fmla="*/ 2116667 h 3678331"/>
              <a:gd name="connsiteX3" fmla="*/ 1464733 w 5254622"/>
              <a:gd name="connsiteY3" fmla="*/ 2963333 h 3678331"/>
              <a:gd name="connsiteX4" fmla="*/ 1972733 w 5254622"/>
              <a:gd name="connsiteY4" fmla="*/ 3462867 h 3678331"/>
              <a:gd name="connsiteX5" fmla="*/ 2497667 w 5254622"/>
              <a:gd name="connsiteY5" fmla="*/ 3666067 h 3678331"/>
              <a:gd name="connsiteX6" fmla="*/ 2963333 w 5254622"/>
              <a:gd name="connsiteY6" fmla="*/ 3615267 h 3678331"/>
              <a:gd name="connsiteX7" fmla="*/ 3479800 w 5254622"/>
              <a:gd name="connsiteY7" fmla="*/ 3285067 h 3678331"/>
              <a:gd name="connsiteX8" fmla="*/ 3903133 w 5254622"/>
              <a:gd name="connsiteY8" fmla="*/ 2810933 h 3678331"/>
              <a:gd name="connsiteX9" fmla="*/ 4233333 w 5254622"/>
              <a:gd name="connsiteY9" fmla="*/ 2269067 h 3678331"/>
              <a:gd name="connsiteX10" fmla="*/ 4487333 w 5254622"/>
              <a:gd name="connsiteY10" fmla="*/ 1803400 h 3678331"/>
              <a:gd name="connsiteX11" fmla="*/ 4826000 w 5254622"/>
              <a:gd name="connsiteY11" fmla="*/ 1092200 h 3678331"/>
              <a:gd name="connsiteX12" fmla="*/ 5021792 w 5254622"/>
              <a:gd name="connsiteY12" fmla="*/ 592667 h 3678331"/>
              <a:gd name="connsiteX13" fmla="*/ 5246687 w 5254622"/>
              <a:gd name="connsiteY13" fmla="*/ 28839 h 367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4622" h="3678331">
                <a:moveTo>
                  <a:pt x="0" y="0"/>
                </a:moveTo>
                <a:cubicBezTo>
                  <a:pt x="119239" y="348544"/>
                  <a:pt x="238478" y="697089"/>
                  <a:pt x="389467" y="1049867"/>
                </a:cubicBezTo>
                <a:cubicBezTo>
                  <a:pt x="540456" y="1402645"/>
                  <a:pt x="726722" y="1797756"/>
                  <a:pt x="905933" y="2116667"/>
                </a:cubicBezTo>
                <a:cubicBezTo>
                  <a:pt x="1085144" y="2435578"/>
                  <a:pt x="1286933" y="2738966"/>
                  <a:pt x="1464733" y="2963333"/>
                </a:cubicBezTo>
                <a:cubicBezTo>
                  <a:pt x="1642533" y="3187700"/>
                  <a:pt x="1800577" y="3345745"/>
                  <a:pt x="1972733" y="3462867"/>
                </a:cubicBezTo>
                <a:cubicBezTo>
                  <a:pt x="2144889" y="3579989"/>
                  <a:pt x="2332567" y="3640667"/>
                  <a:pt x="2497667" y="3666067"/>
                </a:cubicBezTo>
                <a:cubicBezTo>
                  <a:pt x="2662767" y="3691467"/>
                  <a:pt x="2799644" y="3678767"/>
                  <a:pt x="2963333" y="3615267"/>
                </a:cubicBezTo>
                <a:cubicBezTo>
                  <a:pt x="3127022" y="3551767"/>
                  <a:pt x="3323167" y="3419123"/>
                  <a:pt x="3479800" y="3285067"/>
                </a:cubicBezTo>
                <a:cubicBezTo>
                  <a:pt x="3636433" y="3151011"/>
                  <a:pt x="3777544" y="2980266"/>
                  <a:pt x="3903133" y="2810933"/>
                </a:cubicBezTo>
                <a:cubicBezTo>
                  <a:pt x="4028722" y="2641600"/>
                  <a:pt x="4135966" y="2436989"/>
                  <a:pt x="4233333" y="2269067"/>
                </a:cubicBezTo>
                <a:cubicBezTo>
                  <a:pt x="4330700" y="2101145"/>
                  <a:pt x="4388555" y="1999545"/>
                  <a:pt x="4487333" y="1803400"/>
                </a:cubicBezTo>
                <a:cubicBezTo>
                  <a:pt x="4586111" y="1607255"/>
                  <a:pt x="4736924" y="1293989"/>
                  <a:pt x="4826000" y="1092200"/>
                </a:cubicBezTo>
                <a:cubicBezTo>
                  <a:pt x="4915076" y="890411"/>
                  <a:pt x="4951678" y="769894"/>
                  <a:pt x="5021792" y="592667"/>
                </a:cubicBezTo>
                <a:cubicBezTo>
                  <a:pt x="5091906" y="415440"/>
                  <a:pt x="5297310" y="-85814"/>
                  <a:pt x="5246687" y="2883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3600" y="1524000"/>
            <a:ext cx="0" cy="43434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66178" y="5875869"/>
                <a:ext cx="78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=−2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76" y="5875867"/>
                <a:ext cx="78604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876" r="-697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32978" y="5875869"/>
                <a:ext cx="78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76" y="5875867"/>
                <a:ext cx="78604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876" r="-697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7470" y="529243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68" y="5292431"/>
                <a:ext cx="18113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23204" y="5257040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2" y="5257038"/>
                <a:ext cx="18331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68039" y="1328256"/>
                <a:ext cx="525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037" y="1328254"/>
                <a:ext cx="52578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195" t="-2222" r="-14943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4403" y="1457906"/>
                <a:ext cx="15239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+3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" y="1457904"/>
                <a:ext cx="1523998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348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3927240" y="4252320"/>
              <a:ext cx="787320" cy="118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9680" y="4241880"/>
                <a:ext cx="803160" cy="12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03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140520" cy="53202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Παραδείγματα: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3560" y="2061000"/>
              <a:ext cx="8305560" cy="4795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440" y="2052360"/>
                <a:ext cx="8321040" cy="48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8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770419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Στην μελέτη της κίνησης</a:t>
                </a:r>
                <a:r>
                  <a:rPr lang="en-US" dirty="0"/>
                  <a:t> </a:t>
                </a:r>
                <a:r>
                  <a:rPr lang="el-GR" dirty="0"/>
                  <a:t>είναι απαραίτητη η χρήση της έννοιας του διανύσματος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b="1" dirty="0"/>
                  <a:t>Διάνυσμα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l-GR" dirty="0"/>
                  <a:t>: </a:t>
                </a:r>
                <a:r>
                  <a:rPr lang="el-GR" b="1" dirty="0"/>
                  <a:t>προσανατολισμένο ευθύγραμμο τμήμα</a:t>
                </a:r>
              </a:p>
              <a:p>
                <a:pPr lvl="1"/>
                <a:r>
                  <a:rPr lang="el-GR" dirty="0"/>
                  <a:t>Μέτρο</a:t>
                </a:r>
              </a:p>
              <a:p>
                <a:pPr lvl="1"/>
                <a:r>
                  <a:rPr lang="el-GR" dirty="0"/>
                  <a:t>Διεύθυνση</a:t>
                </a:r>
              </a:p>
              <a:p>
                <a:pPr lvl="1"/>
                <a:r>
                  <a:rPr lang="el-GR" dirty="0"/>
                  <a:t>Φορά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b="1" dirty="0"/>
                  <a:t>Καρτεσιανές</a:t>
                </a:r>
                <a:r>
                  <a:rPr lang="el-GR" dirty="0"/>
                  <a:t> συντεταγμένες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τετμημένη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τεταγμένη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770419" cy="5029200"/>
              </a:xfrm>
              <a:blipFill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257802" y="3352800"/>
            <a:ext cx="3372505" cy="2961306"/>
            <a:chOff x="5257800" y="3352800"/>
            <a:chExt cx="3372505" cy="2961306"/>
          </a:xfrm>
        </p:grpSpPr>
        <p:grpSp>
          <p:nvGrpSpPr>
            <p:cNvPr id="25" name="Group 24"/>
            <p:cNvGrpSpPr/>
            <p:nvPr/>
          </p:nvGrpSpPr>
          <p:grpSpPr>
            <a:xfrm>
              <a:off x="5257800" y="3352800"/>
              <a:ext cx="3372505" cy="2961306"/>
              <a:chOff x="5117281" y="3264895"/>
              <a:chExt cx="3372505" cy="29613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655" r="-36283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/>
              <p:nvPr/>
            </p:nvCxnSpPr>
            <p:spPr>
              <a:xfrm>
                <a:off x="5410200" y="5791200"/>
                <a:ext cx="2819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5562600" y="3468591"/>
                <a:ext cx="0" cy="24750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562600" y="4038600"/>
                <a:ext cx="1447800" cy="1752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010400" y="4038599"/>
                <a:ext cx="0" cy="17526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62599" y="4038599"/>
                <a:ext cx="144780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Arc 19"/>
              <p:cNvSpPr/>
              <p:nvPr/>
            </p:nvSpPr>
            <p:spPr>
              <a:xfrm>
                <a:off x="5596466" y="5344066"/>
                <a:ext cx="685799" cy="882135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26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95133" y="1524000"/>
            <a:ext cx="0" cy="441113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1" y="5935133"/>
            <a:ext cx="6172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96934" y="1524000"/>
            <a:ext cx="0" cy="441113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38559" y="977650"/>
                <a:ext cx="1002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59" y="977648"/>
                <a:ext cx="100271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676400" y="2269067"/>
            <a:ext cx="5130800" cy="3657600"/>
          </a:xfrm>
          <a:custGeom>
            <a:avLst/>
            <a:gdLst>
              <a:gd name="connsiteX0" fmla="*/ 0 w 5130800"/>
              <a:gd name="connsiteY0" fmla="*/ 3657600 h 3657600"/>
              <a:gd name="connsiteX1" fmla="*/ 1032933 w 5130800"/>
              <a:gd name="connsiteY1" fmla="*/ 3649133 h 3657600"/>
              <a:gd name="connsiteX2" fmla="*/ 1888067 w 5130800"/>
              <a:gd name="connsiteY2" fmla="*/ 3589866 h 3657600"/>
              <a:gd name="connsiteX3" fmla="*/ 2675467 w 5130800"/>
              <a:gd name="connsiteY3" fmla="*/ 3462866 h 3657600"/>
              <a:gd name="connsiteX4" fmla="*/ 3149600 w 5130800"/>
              <a:gd name="connsiteY4" fmla="*/ 3310466 h 3657600"/>
              <a:gd name="connsiteX5" fmla="*/ 3632200 w 5130800"/>
              <a:gd name="connsiteY5" fmla="*/ 3056466 h 3657600"/>
              <a:gd name="connsiteX6" fmla="*/ 4064000 w 5130800"/>
              <a:gd name="connsiteY6" fmla="*/ 2641600 h 3657600"/>
              <a:gd name="connsiteX7" fmla="*/ 4428067 w 5130800"/>
              <a:gd name="connsiteY7" fmla="*/ 2065866 h 3657600"/>
              <a:gd name="connsiteX8" fmla="*/ 4715933 w 5130800"/>
              <a:gd name="connsiteY8" fmla="*/ 1405466 h 3657600"/>
              <a:gd name="connsiteX9" fmla="*/ 4936067 w 5130800"/>
              <a:gd name="connsiteY9" fmla="*/ 787400 h 3657600"/>
              <a:gd name="connsiteX10" fmla="*/ 5080000 w 5130800"/>
              <a:gd name="connsiteY10" fmla="*/ 254000 h 3657600"/>
              <a:gd name="connsiteX11" fmla="*/ 5130800 w 5130800"/>
              <a:gd name="connsiteY11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0800" h="3657600">
                <a:moveTo>
                  <a:pt x="0" y="3657600"/>
                </a:moveTo>
                <a:lnTo>
                  <a:pt x="1032933" y="3649133"/>
                </a:lnTo>
                <a:cubicBezTo>
                  <a:pt x="1347611" y="3637844"/>
                  <a:pt x="1614311" y="3620910"/>
                  <a:pt x="1888067" y="3589866"/>
                </a:cubicBezTo>
                <a:cubicBezTo>
                  <a:pt x="2161823" y="3558822"/>
                  <a:pt x="2465212" y="3509433"/>
                  <a:pt x="2675467" y="3462866"/>
                </a:cubicBezTo>
                <a:cubicBezTo>
                  <a:pt x="2885722" y="3416299"/>
                  <a:pt x="2990145" y="3378199"/>
                  <a:pt x="3149600" y="3310466"/>
                </a:cubicBezTo>
                <a:cubicBezTo>
                  <a:pt x="3309055" y="3242733"/>
                  <a:pt x="3479800" y="3167944"/>
                  <a:pt x="3632200" y="3056466"/>
                </a:cubicBezTo>
                <a:cubicBezTo>
                  <a:pt x="3784600" y="2944988"/>
                  <a:pt x="3931356" y="2806700"/>
                  <a:pt x="4064000" y="2641600"/>
                </a:cubicBezTo>
                <a:cubicBezTo>
                  <a:pt x="4196644" y="2476500"/>
                  <a:pt x="4319412" y="2271888"/>
                  <a:pt x="4428067" y="2065866"/>
                </a:cubicBezTo>
                <a:cubicBezTo>
                  <a:pt x="4536722" y="1859844"/>
                  <a:pt x="4631266" y="1618544"/>
                  <a:pt x="4715933" y="1405466"/>
                </a:cubicBezTo>
                <a:cubicBezTo>
                  <a:pt x="4800600" y="1192388"/>
                  <a:pt x="4875389" y="979311"/>
                  <a:pt x="4936067" y="787400"/>
                </a:cubicBezTo>
                <a:cubicBezTo>
                  <a:pt x="4996745" y="595489"/>
                  <a:pt x="5047545" y="385233"/>
                  <a:pt x="5080000" y="254000"/>
                </a:cubicBezTo>
                <a:cubicBezTo>
                  <a:pt x="5112456" y="122767"/>
                  <a:pt x="5121628" y="61383"/>
                  <a:pt x="51308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23476" y="5960534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74" y="5960532"/>
                <a:ext cx="61292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000" r="-9000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3" y="5960535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5960533"/>
                <a:ext cx="61292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90811" y="5943602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809" y="5943600"/>
                <a:ext cx="18331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51060" y="1286430"/>
                <a:ext cx="525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58" y="1286428"/>
                <a:ext cx="52578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302" t="-2222" r="-16279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 flipV="1">
            <a:off x="3378201" y="1286428"/>
            <a:ext cx="8468" cy="5190572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52510" y="1966671"/>
                <a:ext cx="3983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𝑎𝑥</m:t>
                          </m:r>
                        </m:sup>
                      </m:sSup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10" y="1966669"/>
                <a:ext cx="39831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9091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485520" y="4287600"/>
              <a:ext cx="1623240" cy="1679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7960" y="4278240"/>
                <a:ext cx="1635480" cy="16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2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500" dirty="0"/>
                  <a:t> </a:t>
                </a:r>
                <a:r>
                  <a:rPr lang="el-GR" sz="3500" b="1" dirty="0"/>
                  <a:t>Πολικές</a:t>
                </a:r>
                <a:r>
                  <a:rPr lang="el-GR" sz="3500" dirty="0"/>
                  <a:t> συντεταγμένες</a:t>
                </a:r>
                <a:br>
                  <a:rPr lang="el-GR" sz="3500" dirty="0"/>
                </a:br>
                <a:endParaRPr lang="en-US" sz="3500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Στο τρίγωνο ΟΑΒ:</a:t>
                </a:r>
                <a:endParaRPr lang="en-US" sz="3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3000">
                            <a:latin typeface="Cambria Math" panose="02040503050406030204" pitchFamily="18" charset="0"/>
                          </a:rPr>
                          <m:t>συν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000">
                        <a:latin typeface="Cambria Math" panose="02040503050406030204" pitchFamily="18" charset="0"/>
                      </a:rPr>
                      <m:t>ημ</m:t>
                    </m:r>
                    <m:d>
                      <m:d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sz="300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l-GR" sz="3000" i="1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l-GR" sz="3000" dirty="0"/>
              </a:p>
              <a:p>
                <a:pPr marL="365760" lvl="1" indent="0">
                  <a:buNone/>
                </a:pPr>
                <a:r>
                  <a:rPr lang="el-GR" sz="3500" dirty="0">
                    <a:latin typeface="Cambria Math" panose="02040503050406030204" pitchFamily="18" charset="0"/>
                  </a:rPr>
                  <a:t>όπου</a:t>
                </a: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</m:e>
                      </m:d>
                      <m:r>
                        <a:rPr lang="en-US" sz="3500" i="1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50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3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sz="3500" b="1" u="sng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Πώς προκύπτει η γωνία </a:t>
                </a:r>
                <a14:m>
                  <m:oMath xmlns:m="http://schemas.openxmlformats.org/officeDocument/2006/math">
                    <m:r>
                      <a:rPr lang="el-GR" sz="35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3500" dirty="0"/>
                  <a:t>?</a:t>
                </a:r>
              </a:p>
              <a:p>
                <a:r>
                  <a:rPr lang="el-GR" sz="3500" dirty="0"/>
                  <a:t> Από το ορθογώνιο τρίγωνο</a:t>
                </a:r>
                <a:r>
                  <a:rPr lang="en-US" sz="3500" dirty="0"/>
                  <a:t> OAB</a:t>
                </a:r>
                <a:endParaRPr lang="el-GR" sz="35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500">
                          <a:latin typeface="Cambria Math" panose="02040503050406030204" pitchFamily="18" charset="0"/>
                        </a:rPr>
                        <m:t>εφ</m:t>
                      </m:r>
                      <m:d>
                        <m:dPr>
                          <m:ctrlPr>
                            <a:rPr lang="el-GR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5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5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500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Γραφή</a:t>
                </a:r>
                <a:r>
                  <a:rPr lang="en-US" sz="3500" dirty="0"/>
                  <a:t> </a:t>
                </a:r>
                <a:r>
                  <a:rPr lang="el-GR" sz="3500" dirty="0"/>
                  <a:t>πολικής μορφής:</a:t>
                </a:r>
                <a:r>
                  <a:rPr lang="en-US" sz="3500" dirty="0"/>
                  <a:t>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800" dirty="0"/>
              </a:p>
              <a:p>
                <a:endParaRPr lang="el-GR" sz="800" dirty="0"/>
              </a:p>
              <a:p>
                <a:pPr marL="68580" indent="0">
                  <a:buNone/>
                </a:pPr>
                <a:endParaRPr lang="en-US" sz="9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  <a:blipFill>
                <a:blip r:embed="rId2"/>
                <a:stretch>
                  <a:fillRect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136522" y="609602"/>
            <a:ext cx="3265185" cy="2888997"/>
            <a:chOff x="5148860" y="675634"/>
            <a:chExt cx="3265185" cy="2888997"/>
          </a:xfrm>
        </p:grpSpPr>
        <p:grpSp>
          <p:nvGrpSpPr>
            <p:cNvPr id="14" name="Group 13"/>
            <p:cNvGrpSpPr/>
            <p:nvPr/>
          </p:nvGrpSpPr>
          <p:grpSpPr>
            <a:xfrm>
              <a:off x="5148860" y="675634"/>
              <a:ext cx="3265185" cy="2792577"/>
              <a:chOff x="5365120" y="3521529"/>
              <a:chExt cx="3265185" cy="279257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92893" y="3521529"/>
                <a:ext cx="3237412" cy="2792577"/>
                <a:chOff x="5252374" y="3433624"/>
                <a:chExt cx="3237412" cy="27925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2679" r="-37500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H="1" flipV="1">
                  <a:off x="5562599" y="3634227"/>
                  <a:ext cx="1" cy="23093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Arc 25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7" name="Rectangle 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/>
                    <p:cNvSpPr/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𝑂𝐴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8" name="Rectangle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r="-29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9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30" name="Rectangle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𝜝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4324" r="-21622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Brace 9"/>
            <p:cNvSpPr/>
            <p:nvPr/>
          </p:nvSpPr>
          <p:spPr>
            <a:xfrm rot="5400000">
              <a:off x="6087284" y="2543246"/>
              <a:ext cx="217056" cy="1381363"/>
            </a:xfrm>
            <a:prstGeom prst="rightBrace">
              <a:avLst>
                <a:gd name="adj1" fmla="val 28314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054539" y="1325572"/>
              <a:ext cx="215380" cy="1675336"/>
            </a:xfrm>
            <a:prstGeom prst="rightBrace">
              <a:avLst>
                <a:gd name="adj1" fmla="val 70573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043" r="-8696" b="-152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1739" r="-6522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209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14E75-00A1-5014-365E-27E289CE5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6318-0271-134C-613D-E9346A38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DA259-658B-BFA9-5E9A-BCEF4D66E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50" y="1371600"/>
            <a:ext cx="8024650" cy="5410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l-GR" b="1" dirty="0"/>
              <a:t>Μέτρηση γωνίας</a:t>
            </a:r>
            <a:endParaRPr lang="el-GR" sz="500" dirty="0"/>
          </a:p>
          <a:p>
            <a:pPr marL="68580" indent="0">
              <a:buNone/>
            </a:pPr>
            <a:endParaRPr lang="en-US" sz="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B31AE4-E19B-9501-0DD8-AF8E7380FCE9}"/>
              </a:ext>
            </a:extLst>
          </p:cNvPr>
          <p:cNvCxnSpPr>
            <a:cxnSpLocks/>
          </p:cNvCxnSpPr>
          <p:nvPr/>
        </p:nvCxnSpPr>
        <p:spPr>
          <a:xfrm>
            <a:off x="609600" y="4174336"/>
            <a:ext cx="3810000" cy="12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DBD594-9081-EC09-CBDC-5964E52C0EE4}"/>
              </a:ext>
            </a:extLst>
          </p:cNvPr>
          <p:cNvCxnSpPr>
            <a:cxnSpLocks/>
          </p:cNvCxnSpPr>
          <p:nvPr/>
        </p:nvCxnSpPr>
        <p:spPr>
          <a:xfrm flipV="1">
            <a:off x="2319252" y="2029403"/>
            <a:ext cx="11361" cy="43713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947774-4AF5-1E86-3A89-CC125B9BEE42}"/>
              </a:ext>
            </a:extLst>
          </p:cNvPr>
          <p:cNvCxnSpPr>
            <a:cxnSpLocks/>
          </p:cNvCxnSpPr>
          <p:nvPr/>
        </p:nvCxnSpPr>
        <p:spPr>
          <a:xfrm flipV="1">
            <a:off x="2330614" y="2433776"/>
            <a:ext cx="1447800" cy="1752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0DA3DB36-D9C4-354E-2456-43DAE04F1921}"/>
              </a:ext>
            </a:extLst>
          </p:cNvPr>
          <p:cNvSpPr/>
          <p:nvPr/>
        </p:nvSpPr>
        <p:spPr>
          <a:xfrm>
            <a:off x="2455932" y="3374510"/>
            <a:ext cx="1074433" cy="1578487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9C3B0E-95C0-4F63-6FE7-9D1079D34D37}"/>
                  </a:ext>
                </a:extLst>
              </p:cNvPr>
              <p:cNvSpPr/>
              <p:nvPr/>
            </p:nvSpPr>
            <p:spPr>
              <a:xfrm>
                <a:off x="2020388" y="1828800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9C3B0E-95C0-4F63-6FE7-9D1079D34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388" y="1828800"/>
                <a:ext cx="371384" cy="369332"/>
              </a:xfrm>
              <a:prstGeom prst="rect">
                <a:avLst/>
              </a:prstGeom>
              <a:blipFill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F76EB27-2DEE-C373-B539-AB56F78F4B95}"/>
                  </a:ext>
                </a:extLst>
              </p:cNvPr>
              <p:cNvSpPr/>
              <p:nvPr/>
            </p:nvSpPr>
            <p:spPr>
              <a:xfrm>
                <a:off x="3324982" y="3346677"/>
                <a:ext cx="803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F76EB27-2DEE-C373-B539-AB56F78F4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982" y="3346677"/>
                <a:ext cx="8037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AFCD2F1-02B8-8EA2-6B2E-3D1C18F81406}"/>
                  </a:ext>
                </a:extLst>
              </p:cNvPr>
              <p:cNvSpPr/>
              <p:nvPr/>
            </p:nvSpPr>
            <p:spPr>
              <a:xfrm>
                <a:off x="4308263" y="4087976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AFCD2F1-02B8-8EA2-6B2E-3D1C18F81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63" y="4087976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13E23E-CE50-CE0A-1E2D-32F417A0E900}"/>
                  </a:ext>
                </a:extLst>
              </p:cNvPr>
              <p:cNvSpPr/>
              <p:nvPr/>
            </p:nvSpPr>
            <p:spPr>
              <a:xfrm>
                <a:off x="2391971" y="4106802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13E23E-CE50-CE0A-1E2D-32F417A0E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71" y="4106802"/>
                <a:ext cx="39869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E816C96-FDB1-663D-167D-E56C5EE734F1}"/>
                  </a:ext>
                </a:extLst>
              </p:cNvPr>
              <p:cNvSpPr/>
              <p:nvPr/>
            </p:nvSpPr>
            <p:spPr>
              <a:xfrm>
                <a:off x="3730249" y="2148735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E816C96-FDB1-663D-167D-E56C5EE73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249" y="2148735"/>
                <a:ext cx="38568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5C9DCD-CD14-84BF-E0A2-590FBC69893C}"/>
                  </a:ext>
                </a:extLst>
              </p:cNvPr>
              <p:cNvSpPr txBox="1"/>
              <p:nvPr/>
            </p:nvSpPr>
            <p:spPr>
              <a:xfrm>
                <a:off x="3771867" y="4180309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𝜝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5C9DCD-CD14-84BF-E0A2-590FBC698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67" y="4180309"/>
                <a:ext cx="219611" cy="276999"/>
              </a:xfrm>
              <a:prstGeom prst="rect">
                <a:avLst/>
              </a:prstGeom>
              <a:blipFill>
                <a:blip r:embed="rId7"/>
                <a:stretch>
                  <a:fillRect l="-27778" r="-2222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20">
            <a:extLst>
              <a:ext uri="{FF2B5EF4-FFF2-40B4-BE49-F238E27FC236}">
                <a16:creationId xmlns:a16="http://schemas.microsoft.com/office/drawing/2014/main" id="{29465B9E-D485-C29F-AA52-F8D7834126F2}"/>
              </a:ext>
            </a:extLst>
          </p:cNvPr>
          <p:cNvCxnSpPr>
            <a:cxnSpLocks/>
          </p:cNvCxnSpPr>
          <p:nvPr/>
        </p:nvCxnSpPr>
        <p:spPr>
          <a:xfrm flipH="1">
            <a:off x="833179" y="4186375"/>
            <a:ext cx="1490888" cy="17478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5">
            <a:extLst>
              <a:ext uri="{FF2B5EF4-FFF2-40B4-BE49-F238E27FC236}">
                <a16:creationId xmlns:a16="http://schemas.microsoft.com/office/drawing/2014/main" id="{175F9D78-10EF-B72A-92B7-A930B07EA6A0}"/>
              </a:ext>
            </a:extLst>
          </p:cNvPr>
          <p:cNvSpPr/>
          <p:nvPr/>
        </p:nvSpPr>
        <p:spPr>
          <a:xfrm rot="3957613">
            <a:off x="2165546" y="3956948"/>
            <a:ext cx="712803" cy="752383"/>
          </a:xfrm>
          <a:prstGeom prst="arc">
            <a:avLst>
              <a:gd name="adj1" fmla="val 16200000"/>
              <a:gd name="adj2" fmla="val 6317633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3" name="Straight Arrow Connector 20">
            <a:extLst>
              <a:ext uri="{FF2B5EF4-FFF2-40B4-BE49-F238E27FC236}">
                <a16:creationId xmlns:a16="http://schemas.microsoft.com/office/drawing/2014/main" id="{75E58A8A-7907-5EBA-C13D-C0BB03755F47}"/>
              </a:ext>
            </a:extLst>
          </p:cNvPr>
          <p:cNvCxnSpPr>
            <a:cxnSpLocks/>
          </p:cNvCxnSpPr>
          <p:nvPr/>
        </p:nvCxnSpPr>
        <p:spPr>
          <a:xfrm>
            <a:off x="2330613" y="4174336"/>
            <a:ext cx="1399636" cy="17525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25">
            <a:extLst>
              <a:ext uri="{FF2B5EF4-FFF2-40B4-BE49-F238E27FC236}">
                <a16:creationId xmlns:a16="http://schemas.microsoft.com/office/drawing/2014/main" id="{294F5F9C-4ED0-4DD5-DCCD-2C936E667AC3}"/>
              </a:ext>
            </a:extLst>
          </p:cNvPr>
          <p:cNvSpPr/>
          <p:nvPr/>
        </p:nvSpPr>
        <p:spPr>
          <a:xfrm flipV="1">
            <a:off x="2667014" y="3564622"/>
            <a:ext cx="657967" cy="1403933"/>
          </a:xfrm>
          <a:prstGeom prst="arc">
            <a:avLst>
              <a:gd name="adj1" fmla="val 16134880"/>
              <a:gd name="adj2" fmla="val 86765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8">
                <a:extLst>
                  <a:ext uri="{FF2B5EF4-FFF2-40B4-BE49-F238E27FC236}">
                    <a16:creationId xmlns:a16="http://schemas.microsoft.com/office/drawing/2014/main" id="{61748F02-4D4B-5584-CF43-F260BF89EF47}"/>
                  </a:ext>
                </a:extLst>
              </p:cNvPr>
              <p:cNvSpPr/>
              <p:nvPr/>
            </p:nvSpPr>
            <p:spPr>
              <a:xfrm>
                <a:off x="3235336" y="4460037"/>
                <a:ext cx="451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7" name="Rectangle 28">
                <a:extLst>
                  <a:ext uri="{FF2B5EF4-FFF2-40B4-BE49-F238E27FC236}">
                    <a16:creationId xmlns:a16="http://schemas.microsoft.com/office/drawing/2014/main" id="{61748F02-4D4B-5584-CF43-F260BF89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36" y="4460037"/>
                <a:ext cx="451086" cy="369332"/>
              </a:xfrm>
              <a:prstGeom prst="rect">
                <a:avLst/>
              </a:prstGeom>
              <a:blipFill>
                <a:blip r:embed="rId8"/>
                <a:stretch>
                  <a:fillRect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20">
            <a:extLst>
              <a:ext uri="{FF2B5EF4-FFF2-40B4-BE49-F238E27FC236}">
                <a16:creationId xmlns:a16="http://schemas.microsoft.com/office/drawing/2014/main" id="{47D934B9-17B0-F74C-1605-0F6F0926D775}"/>
              </a:ext>
            </a:extLst>
          </p:cNvPr>
          <p:cNvCxnSpPr>
            <a:cxnSpLocks/>
          </p:cNvCxnSpPr>
          <p:nvPr/>
        </p:nvCxnSpPr>
        <p:spPr>
          <a:xfrm flipH="1" flipV="1">
            <a:off x="916312" y="2445816"/>
            <a:ext cx="1415067" cy="17285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25">
            <a:extLst>
              <a:ext uri="{FF2B5EF4-FFF2-40B4-BE49-F238E27FC236}">
                <a16:creationId xmlns:a16="http://schemas.microsoft.com/office/drawing/2014/main" id="{C048FC25-3C0F-9D23-3816-C18CF8D22154}"/>
              </a:ext>
            </a:extLst>
          </p:cNvPr>
          <p:cNvSpPr/>
          <p:nvPr/>
        </p:nvSpPr>
        <p:spPr>
          <a:xfrm rot="17650808" flipV="1">
            <a:off x="1949053" y="3513918"/>
            <a:ext cx="1127925" cy="1144311"/>
          </a:xfrm>
          <a:prstGeom prst="arc">
            <a:avLst>
              <a:gd name="adj1" fmla="val 17015315"/>
              <a:gd name="adj2" fmla="val 4935513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8">
                <a:extLst>
                  <a:ext uri="{FF2B5EF4-FFF2-40B4-BE49-F238E27FC236}">
                    <a16:creationId xmlns:a16="http://schemas.microsoft.com/office/drawing/2014/main" id="{533A55F0-0E3A-3C1D-3D24-A2C6A20C8ABE}"/>
                  </a:ext>
                </a:extLst>
              </p:cNvPr>
              <p:cNvSpPr/>
              <p:nvPr/>
            </p:nvSpPr>
            <p:spPr>
              <a:xfrm>
                <a:off x="1837812" y="3210063"/>
                <a:ext cx="829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l-GR" i="1" dirty="0"/>
              </a:p>
            </p:txBody>
          </p:sp>
        </mc:Choice>
        <mc:Fallback xmlns="">
          <p:sp>
            <p:nvSpPr>
              <p:cNvPr id="43" name="Rectangle 28">
                <a:extLst>
                  <a:ext uri="{FF2B5EF4-FFF2-40B4-BE49-F238E27FC236}">
                    <a16:creationId xmlns:a16="http://schemas.microsoft.com/office/drawing/2014/main" id="{533A55F0-0E3A-3C1D-3D24-A2C6A20C8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812" y="3210063"/>
                <a:ext cx="829201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8">
                <a:extLst>
                  <a:ext uri="{FF2B5EF4-FFF2-40B4-BE49-F238E27FC236}">
                    <a16:creationId xmlns:a16="http://schemas.microsoft.com/office/drawing/2014/main" id="{55C0C5DF-333F-9054-47FA-36DFFB193C94}"/>
                  </a:ext>
                </a:extLst>
              </p:cNvPr>
              <p:cNvSpPr/>
              <p:nvPr/>
            </p:nvSpPr>
            <p:spPr>
              <a:xfrm>
                <a:off x="2270637" y="4599224"/>
                <a:ext cx="4765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l-GR" i="1" dirty="0"/>
              </a:p>
            </p:txBody>
          </p:sp>
        </mc:Choice>
        <mc:Fallback xmlns="">
          <p:sp>
            <p:nvSpPr>
              <p:cNvPr id="44" name="Rectangle 28">
                <a:extLst>
                  <a:ext uri="{FF2B5EF4-FFF2-40B4-BE49-F238E27FC236}">
                    <a16:creationId xmlns:a16="http://schemas.microsoft.com/office/drawing/2014/main" id="{55C0C5DF-333F-9054-47FA-36DFFB193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637" y="4599224"/>
                <a:ext cx="476541" cy="369332"/>
              </a:xfrm>
              <a:prstGeom prst="rect">
                <a:avLst/>
              </a:prstGeom>
              <a:blipFill>
                <a:blip r:embed="rId10"/>
                <a:stretch>
                  <a:fillRect r="-506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orizontal Scroll 3">
                <a:extLst>
                  <a:ext uri="{FF2B5EF4-FFF2-40B4-BE49-F238E27FC236}">
                    <a16:creationId xmlns:a16="http://schemas.microsoft.com/office/drawing/2014/main" id="{49561986-A614-B787-0333-DA753A070FD8}"/>
                  </a:ext>
                </a:extLst>
              </p:cNvPr>
              <p:cNvSpPr/>
              <p:nvPr/>
            </p:nvSpPr>
            <p:spPr>
              <a:xfrm>
                <a:off x="4783081" y="710292"/>
                <a:ext cx="3675119" cy="1025596"/>
              </a:xfrm>
              <a:prstGeom prst="horizont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>
                    <a:solidFill>
                      <a:schemeClr val="tx1"/>
                    </a:solidFill>
                  </a:rPr>
                  <a:t>Γωνίες στο </a:t>
                </a: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</a:rPr>
                  <a:t>αντί του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[0,2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Horizontal Scroll 3">
                <a:extLst>
                  <a:ext uri="{FF2B5EF4-FFF2-40B4-BE49-F238E27FC236}">
                    <a16:creationId xmlns:a16="http://schemas.microsoft.com/office/drawing/2014/main" id="{49561986-A614-B787-0333-DA753A070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081" y="710292"/>
                <a:ext cx="3675119" cy="1025596"/>
              </a:xfrm>
              <a:prstGeom prst="horizontalScroll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ertical Scroll 4"/>
          <p:cNvSpPr/>
          <p:nvPr/>
        </p:nvSpPr>
        <p:spPr>
          <a:xfrm>
            <a:off x="4150118" y="4684689"/>
            <a:ext cx="4536682" cy="1772266"/>
          </a:xfrm>
          <a:prstGeom prst="verticalScroll">
            <a:avLst>
              <a:gd name="adj" fmla="val 638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Μπορούμε να μετράμε γωνίες είτε στο διάστημα [0,2π), είτε σε οποιοδήποτε διάστημα διάρκειας 2π. Προτιμούμε να εκφράζουμε τις γωνίες μας στο διάστημα (-π, π], καθώς και η συνάρτηση αντίστροφης εφαπτομένης επιστρέφει γωνίες με αρνητικό πρόσημο.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87475" y="1607689"/>
            <a:ext cx="2433166" cy="2108320"/>
            <a:chOff x="4187475" y="1607689"/>
            <a:chExt cx="2433166" cy="2108320"/>
          </a:xfrm>
        </p:grpSpPr>
        <p:cxnSp>
          <p:nvCxnSpPr>
            <p:cNvPr id="10" name="Elbow Connector 9"/>
            <p:cNvCxnSpPr>
              <a:endCxn id="53" idx="2"/>
            </p:cNvCxnSpPr>
            <p:nvPr/>
          </p:nvCxnSpPr>
          <p:spPr>
            <a:xfrm rot="5400000" flipH="1" flipV="1">
              <a:off x="4542167" y="1637535"/>
              <a:ext cx="2108320" cy="2048628"/>
            </a:xfrm>
            <a:prstGeom prst="bentConnector3">
              <a:avLst>
                <a:gd name="adj1" fmla="val 8723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87475" y="3716009"/>
              <a:ext cx="3961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0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17" grpId="0"/>
      <p:bldP spid="25" grpId="0" animBg="1"/>
      <p:bldP spid="36" grpId="0" animBg="1"/>
      <p:bldP spid="37" grpId="0"/>
      <p:bldP spid="41" grpId="0" animBg="1"/>
      <p:bldP spid="43" grpId="0"/>
      <p:bldP spid="44" grpId="0"/>
      <p:bldP spid="5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Πολικές </a:t>
                </a:r>
                <a:r>
                  <a:rPr lang="el-GR" dirty="0"/>
                  <a:t>συντεταγμένες</a:t>
                </a:r>
                <a:endParaRPr lang="en-US" sz="500" dirty="0"/>
              </a:p>
              <a:p>
                <a:endParaRPr lang="en-US" sz="500" dirty="0"/>
              </a:p>
              <a:p>
                <a:r>
                  <a:rPr lang="el-GR" sz="2200" b="1" u="sng" dirty="0"/>
                  <a:t>Παράδειγμα:</a:t>
                </a:r>
              </a:p>
              <a:p>
                <a:pPr lvl="1"/>
                <a:r>
                  <a:rPr lang="el-GR" sz="1900" dirty="0"/>
                  <a:t>Βρείτε την πολική μορφή</a:t>
                </a:r>
                <a:r>
                  <a:rPr lang="en-US" sz="1900" dirty="0"/>
                  <a:t> </a:t>
                </a:r>
                <a:r>
                  <a:rPr lang="el-GR" sz="1900" dirty="0"/>
                  <a:t>του διανύσματος με συντεταγμένες </a:t>
                </a:r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) = (1,1) </a:t>
                </a:r>
                <a:r>
                  <a:rPr lang="el-GR" sz="1900" dirty="0"/>
                  <a:t>και ύστερα αυτού με συντεταγμένες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)</a:t>
                </a:r>
                <a:r>
                  <a:rPr lang="el-GR" sz="1900" dirty="0"/>
                  <a:t> </a:t>
                </a:r>
                <a:r>
                  <a:rPr lang="en-US" sz="1900" dirty="0"/>
                  <a:t>=</a:t>
                </a:r>
                <a:r>
                  <a:rPr lang="el-GR" sz="1900" dirty="0"/>
                  <a:t> </a:t>
                </a:r>
                <a:r>
                  <a:rPr lang="en-US" sz="1900" dirty="0"/>
                  <a:t>(-1, -1).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5638800" y="3124200"/>
            <a:ext cx="2590800" cy="1828800"/>
            <a:chOff x="5638800" y="3124200"/>
            <a:chExt cx="2590800" cy="18288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638800" y="4114800"/>
              <a:ext cx="2590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934200" y="3124200"/>
              <a:ext cx="0" cy="182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934200" y="3505200"/>
              <a:ext cx="685800" cy="609600"/>
            </a:xfrm>
            <a:prstGeom prst="straightConnector1">
              <a:avLst/>
            </a:prstGeom>
            <a:ln w="28575"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229927" y="4114800"/>
              <a:ext cx="704273" cy="6140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20000" y="35052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29927" y="41148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34200" y="3500715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57636" y="4724400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91120" y="3056400"/>
              <a:ext cx="7405560" cy="3799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680" y="3046680"/>
                <a:ext cx="7426440" cy="38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3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Πολικές </a:t>
                </a:r>
                <a:r>
                  <a:rPr lang="el-GR" dirty="0"/>
                  <a:t>συντεταγμένες</a:t>
                </a:r>
                <a:endParaRPr lang="en-US" sz="500" dirty="0"/>
              </a:p>
              <a:p>
                <a:endParaRPr lang="en-US" sz="500" dirty="0"/>
              </a:p>
              <a:p>
                <a:r>
                  <a:rPr lang="el-GR" sz="2200" b="1" u="sng" dirty="0"/>
                  <a:t>Διόρθωση γωνίας</a:t>
                </a:r>
                <a:endParaRPr lang="en-US" sz="2200" b="1" u="sng" dirty="0"/>
              </a:p>
              <a:p>
                <a:r>
                  <a:rPr lang="el-GR" sz="2200" dirty="0"/>
                  <a:t>Για ένα διάνυσμα με συντεταγμένες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:r>
                  <a:rPr lang="el-GR" sz="2200" dirty="0"/>
                  <a:t>η γωνία που θα σχηματίζει με τον άξονα </a:t>
                </a:r>
                <a:r>
                  <a:rPr lang="en-BS" sz="2200" dirty="0"/>
                  <a:t>x’x</a:t>
                </a:r>
                <a:r>
                  <a:rPr lang="el-GR" sz="2200" dirty="0"/>
                  <a:t> θα είναι</a:t>
                </a:r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n-BS" sz="2200" dirty="0"/>
              </a:p>
              <a:p>
                <a:endParaRPr lang="el-GR" sz="2200" dirty="0"/>
              </a:p>
              <a:p>
                <a:pPr marL="68580" indent="0">
                  <a:buNone/>
                </a:pPr>
                <a:r>
                  <a:rPr lang="el-GR" sz="2200" dirty="0"/>
                  <a:t>και θα ανήκει πάντα στο διάστημα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l-GR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2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l-GR" sz="22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l-GR" sz="2200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  <a:blipFill>
                <a:blip r:embed="rId2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71600" y="2971800"/>
            <a:ext cx="5710156" cy="2819400"/>
            <a:chOff x="1608856" y="2743200"/>
            <a:chExt cx="6358807" cy="3277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2743200"/>
              <a:ext cx="5910263" cy="32775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08856" y="4058819"/>
                  <a:ext cx="677144" cy="608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856" y="4058819"/>
                  <a:ext cx="677144" cy="6082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3962400" y="609600"/>
                <a:ext cx="4572000" cy="1447800"/>
              </a:xfrm>
              <a:prstGeom prst="horizontalScroll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schemeClr val="tx1"/>
                    </a:solidFill>
                  </a:rPr>
                  <a:t>Χρησιμοποιούμε την παρακάτω παράσταση όταν θέλουμε να υπολογίσουμε γωνίες στο χαρτί μας (υπολογίζουμε μόνο την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B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arctan</m:t>
                    </m:r>
                    <m:d>
                      <m:dPr>
                        <m:ctrlPr>
                          <a:rPr lang="en-B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B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B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B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B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600" dirty="0" smtClean="0">
                    <a:solidFill>
                      <a:schemeClr val="tx1"/>
                    </a:solidFill>
                  </a:rPr>
                  <a:t>στην αριθμομηχανή).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09600"/>
                <a:ext cx="4572000" cy="1447800"/>
              </a:xfrm>
              <a:prstGeom prst="horizontalScroll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4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600" b="1" dirty="0" smtClean="0"/>
                  <a:t>Γωνία (σημείωση)</a:t>
                </a:r>
              </a:p>
              <a:p>
                <a:endParaRPr lang="el-GR" sz="1400" b="1" dirty="0"/>
              </a:p>
              <a:p>
                <a:r>
                  <a:rPr lang="el-GR" dirty="0" smtClean="0"/>
                  <a:t>Τα προγραμματιστικά περιβάλλοντα που έχουν μαθηματικές βιβλιοθήκες (όλα δηλαδή </a:t>
                </a:r>
                <a:r>
                  <a:rPr lang="el-GR" dirty="0" smtClean="0">
                    <a:sym typeface="Wingdings" panose="05000000000000000000" pitchFamily="2" charset="2"/>
                  </a:rPr>
                  <a:t>) έχουν συνήθως δυο συναρτήσεις για τον υπολογισμό της γωνίας ενός διανύσματος:</a:t>
                </a:r>
              </a:p>
              <a:p>
                <a:pPr lvl="1"/>
                <a:r>
                  <a:rPr lang="el-GR" b="1" dirty="0" smtClean="0">
                    <a:sym typeface="Wingdings" panose="05000000000000000000" pitchFamily="2" charset="2"/>
                  </a:rPr>
                  <a:t>Την </a:t>
                </a:r>
                <a:r>
                  <a:rPr lang="en-BS" b="1" dirty="0" smtClean="0">
                    <a:sym typeface="Wingdings" panose="05000000000000000000" pitchFamily="2" charset="2"/>
                  </a:rPr>
                  <a:t>atan(</a:t>
                </a:r>
                <a14:m>
                  <m:oMath xmlns:m="http://schemas.openxmlformats.org/officeDocument/2006/math"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r>
                  <a:rPr lang="en-BS" b="1" dirty="0" smtClean="0">
                    <a:sym typeface="Wingdings" panose="05000000000000000000" pitchFamily="2" charset="2"/>
                  </a:rPr>
                  <a:t>),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με </a:t>
                </a:r>
                <a14:m>
                  <m:oMath xmlns:m="http://schemas.openxmlformats.org/officeDocument/2006/math"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𝒄</m:t>
                    </m:r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𝒚</m:t>
                    </m:r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</m:oMath>
                </a14:m>
                <a:r>
                  <a:rPr lang="en-BS" b="1" dirty="0" smtClean="0">
                    <a:sym typeface="Wingdings" panose="05000000000000000000" pitchFamily="2" charset="2"/>
                  </a:rPr>
                  <a:t>, </a:t>
                </a:r>
                <a:r>
                  <a:rPr lang="el-GR" b="1" dirty="0" smtClean="0">
                    <a:sym typeface="Wingdings" panose="05000000000000000000" pitchFamily="2" charset="2"/>
                  </a:rPr>
                  <a:t>το λόγο δηλαδή της τεταγμένης προς την τετμημένη</a:t>
                </a:r>
              </a:p>
              <a:p>
                <a:pPr lvl="1"/>
                <a:r>
                  <a:rPr lang="el-GR" b="1" dirty="0" smtClean="0">
                    <a:sym typeface="Wingdings" panose="05000000000000000000" pitchFamily="2" charset="2"/>
                  </a:rPr>
                  <a:t>Την </a:t>
                </a:r>
                <a:r>
                  <a:rPr lang="en-BS" b="1" dirty="0" smtClean="0">
                    <a:sym typeface="Wingdings" panose="05000000000000000000" pitchFamily="2" charset="2"/>
                  </a:rPr>
                  <a:t>atan2(</a:t>
                </a:r>
                <a14:m>
                  <m:oMath xmlns:m="http://schemas.openxmlformats.org/officeDocument/2006/math"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𝒚</m:t>
                    </m:r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</m:oMath>
                </a14:m>
                <a:r>
                  <a:rPr lang="en-BS" b="1" dirty="0" smtClean="0">
                    <a:sym typeface="Wingdings" panose="05000000000000000000" pitchFamily="2" charset="2"/>
                  </a:rPr>
                  <a:t>), </a:t>
                </a:r>
                <a:r>
                  <a:rPr lang="el-GR" b="1" dirty="0" smtClean="0">
                    <a:sym typeface="Wingdings" panose="05000000000000000000" pitchFamily="2" charset="2"/>
                  </a:rPr>
                  <a:t>που παίρνει δυο ορίσματα, τόσο την τετμημένη </a:t>
                </a:r>
                <a14:m>
                  <m:oMath xmlns:m="http://schemas.openxmlformats.org/officeDocument/2006/math"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</m:oMath>
                </a14:m>
                <a:r>
                  <a:rPr lang="en-BS" b="1" dirty="0" smtClean="0">
                    <a:sym typeface="Wingdings" panose="05000000000000000000" pitchFamily="2" charset="2"/>
                  </a:rPr>
                  <a:t> </a:t>
                </a:r>
                <a:r>
                  <a:rPr lang="el-GR" b="1" dirty="0" smtClean="0">
                    <a:sym typeface="Wingdings" panose="05000000000000000000" pitchFamily="2" charset="2"/>
                  </a:rPr>
                  <a:t>όσο και την τεταγμένη </a:t>
                </a:r>
                <a14:m>
                  <m:oMath xmlns:m="http://schemas.openxmlformats.org/officeDocument/2006/math"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𝒚</m:t>
                    </m:r>
                  </m:oMath>
                </a14:m>
                <a:endParaRPr lang="en-BS" b="1" dirty="0" smtClean="0">
                  <a:sym typeface="Wingdings" panose="05000000000000000000" pitchFamily="2" charset="2"/>
                </a:endParaRPr>
              </a:p>
              <a:p>
                <a:pPr lvl="1"/>
                <a:endParaRPr lang="en-BS" sz="1200" b="1" dirty="0">
                  <a:sym typeface="Wingdings" panose="05000000000000000000" pitchFamily="2" charset="2"/>
                </a:endParaRPr>
              </a:p>
              <a:p>
                <a:r>
                  <a:rPr lang="el-GR" b="1" dirty="0" smtClean="0">
                    <a:sym typeface="Wingdings" panose="05000000000000000000" pitchFamily="2" charset="2"/>
                  </a:rPr>
                  <a:t>Προφανώς η 2</a:t>
                </a:r>
                <a:r>
                  <a:rPr lang="el-GR" b="1" baseline="30000" dirty="0" smtClean="0">
                    <a:sym typeface="Wingdings" panose="05000000000000000000" pitchFamily="2" charset="2"/>
                  </a:rPr>
                  <a:t>η</a:t>
                </a:r>
                <a:r>
                  <a:rPr lang="el-GR" b="1" dirty="0" smtClean="0">
                    <a:sym typeface="Wingdings" panose="05000000000000000000" pitchFamily="2" charset="2"/>
                  </a:rPr>
                  <a:t> υπολογίζει πάντα το σωστό αποτέλεσμα γιατί λαμβάνει υπ’όψη τα πρόσημα των </a:t>
                </a:r>
                <a14:m>
                  <m:oMath xmlns:m="http://schemas.openxmlformats.org/officeDocument/2006/math"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B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𝒚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b="1" dirty="0" smtClean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Theme4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4558</TotalTime>
  <Words>994</Words>
  <Application>Microsoft Office PowerPoint</Application>
  <PresentationFormat>On-screen Show (4:3)</PresentationFormat>
  <Paragraphs>423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Calibri</vt:lpstr>
      <vt:lpstr>Calibri Light</vt:lpstr>
      <vt:lpstr>Cambria</vt:lpstr>
      <vt:lpstr>Cambria Math</vt:lpstr>
      <vt:lpstr>Wingdings</vt:lpstr>
      <vt:lpstr>Wingdings 2</vt:lpstr>
      <vt:lpstr>Theme1</vt:lpstr>
      <vt:lpstr>Theme4</vt:lpstr>
      <vt:lpstr>PowerPoint Presentation</vt:lpstr>
      <vt:lpstr>Φυσική για Μηχανικούς</vt:lpstr>
      <vt:lpstr>Φυσική για Μηχανικούς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Φυσική για Μηχανικούς</vt:lpstr>
      <vt:lpstr>Φυσική για Μηχανικούς</vt:lpstr>
      <vt:lpstr>Παράγωγος</vt:lpstr>
      <vt:lpstr>Παράγωγος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581</cp:revision>
  <dcterms:created xsi:type="dcterms:W3CDTF">2006-08-16T00:00:00Z</dcterms:created>
  <dcterms:modified xsi:type="dcterms:W3CDTF">2025-10-01T08:25:46Z</dcterms:modified>
  <cp:contentStatus/>
</cp:coreProperties>
</file>