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5.xml" ContentType="application/vnd.openxmlformats-officedocument.presentationml.notesSlide+xml"/>
  <Override PartName="/ppt/ink/ink12.xml" ContentType="application/inkml+xml"/>
  <Override PartName="/ppt/notesSlides/notesSlide6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notesMasterIdLst>
    <p:notesMasterId r:id="rId36"/>
  </p:notesMasterIdLst>
  <p:handoutMasterIdLst>
    <p:handoutMasterId r:id="rId37"/>
  </p:handoutMasterIdLst>
  <p:sldIdLst>
    <p:sldId id="546" r:id="rId3"/>
    <p:sldId id="566" r:id="rId4"/>
    <p:sldId id="594" r:id="rId5"/>
    <p:sldId id="595" r:id="rId6"/>
    <p:sldId id="596" r:id="rId7"/>
    <p:sldId id="597" r:id="rId8"/>
    <p:sldId id="598" r:id="rId9"/>
    <p:sldId id="599" r:id="rId10"/>
    <p:sldId id="600" r:id="rId11"/>
    <p:sldId id="601" r:id="rId12"/>
    <p:sldId id="602" r:id="rId13"/>
    <p:sldId id="603" r:id="rId14"/>
    <p:sldId id="604" r:id="rId15"/>
    <p:sldId id="605" r:id="rId16"/>
    <p:sldId id="606" r:id="rId17"/>
    <p:sldId id="607" r:id="rId18"/>
    <p:sldId id="608" r:id="rId19"/>
    <p:sldId id="609" r:id="rId20"/>
    <p:sldId id="610" r:id="rId21"/>
    <p:sldId id="611" r:id="rId22"/>
    <p:sldId id="612" r:id="rId23"/>
    <p:sldId id="613" r:id="rId24"/>
    <p:sldId id="614" r:id="rId25"/>
    <p:sldId id="615" r:id="rId26"/>
    <p:sldId id="616" r:id="rId27"/>
    <p:sldId id="617" r:id="rId28"/>
    <p:sldId id="618" r:id="rId29"/>
    <p:sldId id="619" r:id="rId30"/>
    <p:sldId id="620" r:id="rId31"/>
    <p:sldId id="621" r:id="rId32"/>
    <p:sldId id="622" r:id="rId33"/>
    <p:sldId id="623" r:id="rId34"/>
    <p:sldId id="327" r:id="rId35"/>
  </p:sldIdLst>
  <p:sldSz cx="9144000" cy="6858000" type="screen4x3"/>
  <p:notesSz cx="6815138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D3B15-D60F-4A94-A3AB-EEE84D90DE99}" v="333" dt="2024-11-30T23:31:19.7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29" autoAdjust="0"/>
  </p:normalViewPr>
  <p:slideViewPr>
    <p:cSldViewPr>
      <p:cViewPr varScale="1">
        <p:scale>
          <a:sx n="60" d="100"/>
          <a:sy n="60" d="100"/>
        </p:scale>
        <p:origin x="904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63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64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fentzis Georgios" userId="0fad1e94-8729-4dd9-a94a-3efaf92f008a" providerId="ADAL" clId="{0D2D3B15-D60F-4A94-A3AB-EEE84D90DE99}"/>
    <pc:docChg chg="undo custSel addSld delSld modSld">
      <pc:chgData name="Kafentzis Georgios" userId="0fad1e94-8729-4dd9-a94a-3efaf92f008a" providerId="ADAL" clId="{0D2D3B15-D60F-4A94-A3AB-EEE84D90DE99}" dt="2024-11-30T23:31:19.793" v="484"/>
      <pc:docMkLst>
        <pc:docMk/>
      </pc:docMkLst>
      <pc:sldChg chg="modSp mod">
        <pc:chgData name="Kafentzis Georgios" userId="0fad1e94-8729-4dd9-a94a-3efaf92f008a" providerId="ADAL" clId="{0D2D3B15-D60F-4A94-A3AB-EEE84D90DE99}" dt="2024-11-30T22:43:22.816" v="26" actId="2711"/>
        <pc:sldMkLst>
          <pc:docMk/>
          <pc:sldMk cId="313549102" sldId="414"/>
        </pc:sldMkLst>
        <pc:spChg chg="mod">
          <ac:chgData name="Kafentzis Georgios" userId="0fad1e94-8729-4dd9-a94a-3efaf92f008a" providerId="ADAL" clId="{0D2D3B15-D60F-4A94-A3AB-EEE84D90DE99}" dt="2024-11-30T22:43:17.697" v="25" actId="2711"/>
          <ac:spMkLst>
            <pc:docMk/>
            <pc:sldMk cId="313549102" sldId="414"/>
            <ac:spMk id="2" creationId="{00000000-0000-0000-0000-000000000000}"/>
          </ac:spMkLst>
        </pc:spChg>
        <pc:spChg chg="mod">
          <ac:chgData name="Kafentzis Georgios" userId="0fad1e94-8729-4dd9-a94a-3efaf92f008a" providerId="ADAL" clId="{0D2D3B15-D60F-4A94-A3AB-EEE84D90DE99}" dt="2024-11-30T22:43:22.816" v="26" actId="2711"/>
          <ac:spMkLst>
            <pc:docMk/>
            <pc:sldMk cId="313549102" sldId="414"/>
            <ac:spMk id="3" creationId="{00000000-0000-0000-0000-000000000000}"/>
          </ac:spMkLst>
        </pc:spChg>
      </pc:sldChg>
      <pc:sldChg chg="del">
        <pc:chgData name="Kafentzis Georgios" userId="0fad1e94-8729-4dd9-a94a-3efaf92f008a" providerId="ADAL" clId="{0D2D3B15-D60F-4A94-A3AB-EEE84D90DE99}" dt="2024-11-30T22:43:28.584" v="28" actId="47"/>
        <pc:sldMkLst>
          <pc:docMk/>
          <pc:sldMk cId="3926966569" sldId="415"/>
        </pc:sldMkLst>
      </pc:sldChg>
      <pc:sldChg chg="modSp mod modAnim">
        <pc:chgData name="Kafentzis Georgios" userId="0fad1e94-8729-4dd9-a94a-3efaf92f008a" providerId="ADAL" clId="{0D2D3B15-D60F-4A94-A3AB-EEE84D90DE99}" dt="2024-11-30T23:31:09.691" v="483"/>
        <pc:sldMkLst>
          <pc:docMk/>
          <pc:sldMk cId="1536944566" sldId="416"/>
        </pc:sldMkLst>
        <pc:spChg chg="mod">
          <ac:chgData name="Kafentzis Georgios" userId="0fad1e94-8729-4dd9-a94a-3efaf92f008a" providerId="ADAL" clId="{0D2D3B15-D60F-4A94-A3AB-EEE84D90DE99}" dt="2024-11-30T22:43:59.437" v="31" actId="2711"/>
          <ac:spMkLst>
            <pc:docMk/>
            <pc:sldMk cId="1536944566" sldId="416"/>
            <ac:spMk id="2" creationId="{00000000-0000-0000-0000-000000000000}"/>
          </ac:spMkLst>
        </pc:spChg>
      </pc:sldChg>
      <pc:sldChg chg="modAnim">
        <pc:chgData name="Kafentzis Georgios" userId="0fad1e94-8729-4dd9-a94a-3efaf92f008a" providerId="ADAL" clId="{0D2D3B15-D60F-4A94-A3AB-EEE84D90DE99}" dt="2024-11-30T23:31:19.793" v="484"/>
        <pc:sldMkLst>
          <pc:docMk/>
          <pc:sldMk cId="1324652201" sldId="417"/>
        </pc:sldMkLst>
      </pc:sldChg>
      <pc:sldChg chg="addSp delSp modSp mod modAnim">
        <pc:chgData name="Kafentzis Georgios" userId="0fad1e94-8729-4dd9-a94a-3efaf92f008a" providerId="ADAL" clId="{0D2D3B15-D60F-4A94-A3AB-EEE84D90DE99}" dt="2024-11-30T22:47:09.272" v="105" actId="478"/>
        <pc:sldMkLst>
          <pc:docMk/>
          <pc:sldMk cId="4071241131" sldId="419"/>
        </pc:sldMkLst>
        <pc:spChg chg="add mod">
          <ac:chgData name="Kafentzis Georgios" userId="0fad1e94-8729-4dd9-a94a-3efaf92f008a" providerId="ADAL" clId="{0D2D3B15-D60F-4A94-A3AB-EEE84D90DE99}" dt="2024-11-30T22:45:27.770" v="41" actId="1038"/>
          <ac:spMkLst>
            <pc:docMk/>
            <pc:sldMk cId="4071241131" sldId="419"/>
            <ac:spMk id="7" creationId="{C388F75D-C5B1-93B2-015A-342A0E03572D}"/>
          </ac:spMkLst>
        </pc:spChg>
        <pc:spChg chg="add del mod">
          <ac:chgData name="Kafentzis Georgios" userId="0fad1e94-8729-4dd9-a94a-3efaf92f008a" providerId="ADAL" clId="{0D2D3B15-D60F-4A94-A3AB-EEE84D90DE99}" dt="2024-11-30T22:47:09.272" v="105" actId="478"/>
          <ac:spMkLst>
            <pc:docMk/>
            <pc:sldMk cId="4071241131" sldId="419"/>
            <ac:spMk id="16" creationId="{F86B8EDA-2244-8FE2-0D97-E54ECD992E69}"/>
          </ac:spMkLst>
        </pc:spChg>
        <pc:cxnChg chg="add del mod">
          <ac:chgData name="Kafentzis Georgios" userId="0fad1e94-8729-4dd9-a94a-3efaf92f008a" providerId="ADAL" clId="{0D2D3B15-D60F-4A94-A3AB-EEE84D90DE99}" dt="2024-11-30T22:47:05.859" v="104" actId="478"/>
          <ac:cxnSpMkLst>
            <pc:docMk/>
            <pc:sldMk cId="4071241131" sldId="419"/>
            <ac:cxnSpMk id="9" creationId="{81C46799-8237-EBFC-9E91-E67864E52A33}"/>
          </ac:cxnSpMkLst>
        </pc:cxnChg>
      </pc:sldChg>
      <pc:sldChg chg="modSp">
        <pc:chgData name="Kafentzis Georgios" userId="0fad1e94-8729-4dd9-a94a-3efaf92f008a" providerId="ADAL" clId="{0D2D3B15-D60F-4A94-A3AB-EEE84D90DE99}" dt="2024-11-30T22:47:14.736" v="106" actId="207"/>
        <pc:sldMkLst>
          <pc:docMk/>
          <pc:sldMk cId="3006704892" sldId="420"/>
        </pc:sldMkLst>
        <pc:spChg chg="mod">
          <ac:chgData name="Kafentzis Georgios" userId="0fad1e94-8729-4dd9-a94a-3efaf92f008a" providerId="ADAL" clId="{0D2D3B15-D60F-4A94-A3AB-EEE84D90DE99}" dt="2024-11-30T22:47:14.736" v="106" actId="207"/>
          <ac:spMkLst>
            <pc:docMk/>
            <pc:sldMk cId="3006704892" sldId="420"/>
            <ac:spMk id="3" creationId="{00000000-0000-0000-0000-000000000000}"/>
          </ac:spMkLst>
        </pc:spChg>
      </pc:sldChg>
      <pc:sldChg chg="addSp modSp mod modAnim">
        <pc:chgData name="Kafentzis Georgios" userId="0fad1e94-8729-4dd9-a94a-3efaf92f008a" providerId="ADAL" clId="{0D2D3B15-D60F-4A94-A3AB-EEE84D90DE99}" dt="2024-11-30T22:51:53.368" v="187" actId="14100"/>
        <pc:sldMkLst>
          <pc:docMk/>
          <pc:sldMk cId="4170138117" sldId="474"/>
        </pc:sldMkLst>
        <pc:spChg chg="add mod">
          <ac:chgData name="Kafentzis Georgios" userId="0fad1e94-8729-4dd9-a94a-3efaf92f008a" providerId="ADAL" clId="{0D2D3B15-D60F-4A94-A3AB-EEE84D90DE99}" dt="2024-11-30T22:51:53.368" v="187" actId="14100"/>
          <ac:spMkLst>
            <pc:docMk/>
            <pc:sldMk cId="4170138117" sldId="474"/>
            <ac:spMk id="5" creationId="{8C9855E2-946A-18BB-91FA-8BF2C67F344F}"/>
          </ac:spMkLst>
        </pc:spChg>
        <pc:spChg chg="add mod">
          <ac:chgData name="Kafentzis Georgios" userId="0fad1e94-8729-4dd9-a94a-3efaf92f008a" providerId="ADAL" clId="{0D2D3B15-D60F-4A94-A3AB-EEE84D90DE99}" dt="2024-11-30T22:51:31.326" v="182" actId="14100"/>
          <ac:spMkLst>
            <pc:docMk/>
            <pc:sldMk cId="4170138117" sldId="474"/>
            <ac:spMk id="6" creationId="{16D8AA12-245A-5B13-4FBE-D464B85C5188}"/>
          </ac:spMkLst>
        </pc:spChg>
      </pc:sldChg>
      <pc:sldChg chg="addSp delSp modSp mod">
        <pc:chgData name="Kafentzis Georgios" userId="0fad1e94-8729-4dd9-a94a-3efaf92f008a" providerId="ADAL" clId="{0D2D3B15-D60F-4A94-A3AB-EEE84D90DE99}" dt="2024-11-30T23:02:43.419" v="362" actId="14100"/>
        <pc:sldMkLst>
          <pc:docMk/>
          <pc:sldMk cId="3224850059" sldId="475"/>
        </pc:sldMkLst>
        <pc:spChg chg="add del mod">
          <ac:chgData name="Kafentzis Georgios" userId="0fad1e94-8729-4dd9-a94a-3efaf92f008a" providerId="ADAL" clId="{0D2D3B15-D60F-4A94-A3AB-EEE84D90DE99}" dt="2024-11-30T23:01:59.499" v="350" actId="478"/>
          <ac:spMkLst>
            <pc:docMk/>
            <pc:sldMk cId="3224850059" sldId="475"/>
            <ac:spMk id="7" creationId="{AB251E2F-8229-5566-378D-F40DE2EFAB19}"/>
          </ac:spMkLst>
        </pc:spChg>
        <pc:spChg chg="add mod">
          <ac:chgData name="Kafentzis Georgios" userId="0fad1e94-8729-4dd9-a94a-3efaf92f008a" providerId="ADAL" clId="{0D2D3B15-D60F-4A94-A3AB-EEE84D90DE99}" dt="2024-11-30T23:02:43.419" v="362" actId="14100"/>
          <ac:spMkLst>
            <pc:docMk/>
            <pc:sldMk cId="3224850059" sldId="475"/>
            <ac:spMk id="8" creationId="{30E395C0-A875-5792-0A6A-996D461476FA}"/>
          </ac:spMkLst>
        </pc:spChg>
      </pc:sldChg>
      <pc:sldChg chg="delSp modSp mod delAnim modAnim">
        <pc:chgData name="Kafentzis Georgios" userId="0fad1e94-8729-4dd9-a94a-3efaf92f008a" providerId="ADAL" clId="{0D2D3B15-D60F-4A94-A3AB-EEE84D90DE99}" dt="2024-11-30T23:14:25.306" v="443"/>
        <pc:sldMkLst>
          <pc:docMk/>
          <pc:sldMk cId="109826097" sldId="487"/>
        </pc:sldMkLst>
        <pc:spChg chg="mod">
          <ac:chgData name="Kafentzis Georgios" userId="0fad1e94-8729-4dd9-a94a-3efaf92f008a" providerId="ADAL" clId="{0D2D3B15-D60F-4A94-A3AB-EEE84D90DE99}" dt="2024-11-30T23:13:51.566" v="436" actId="20577"/>
          <ac:spMkLst>
            <pc:docMk/>
            <pc:sldMk cId="109826097" sldId="487"/>
            <ac:spMk id="3" creationId="{00000000-0000-0000-0000-000000000000}"/>
          </ac:spMkLst>
        </pc:spChg>
        <pc:spChg chg="del">
          <ac:chgData name="Kafentzis Georgios" userId="0fad1e94-8729-4dd9-a94a-3efaf92f008a" providerId="ADAL" clId="{0D2D3B15-D60F-4A94-A3AB-EEE84D90DE99}" dt="2024-11-30T23:09:58.452" v="370" actId="478"/>
          <ac:spMkLst>
            <pc:docMk/>
            <pc:sldMk cId="109826097" sldId="487"/>
            <ac:spMk id="82" creationId="{465485E6-8C71-FF68-ADF6-D1014303D94D}"/>
          </ac:spMkLst>
        </pc:spChg>
        <pc:grpChg chg="del">
          <ac:chgData name="Kafentzis Georgios" userId="0fad1e94-8729-4dd9-a94a-3efaf92f008a" providerId="ADAL" clId="{0D2D3B15-D60F-4A94-A3AB-EEE84D90DE99}" dt="2024-11-30T23:09:23.369" v="366" actId="478"/>
          <ac:grpSpMkLst>
            <pc:docMk/>
            <pc:sldMk cId="109826097" sldId="487"/>
            <ac:grpSpMk id="32" creationId="{8ED28621-E050-227B-D5E0-E5A3E8C3E8C5}"/>
          </ac:grpSpMkLst>
        </pc:grpChg>
        <pc:grpChg chg="del">
          <ac:chgData name="Kafentzis Georgios" userId="0fad1e94-8729-4dd9-a94a-3efaf92f008a" providerId="ADAL" clId="{0D2D3B15-D60F-4A94-A3AB-EEE84D90DE99}" dt="2024-11-30T23:09:22.023" v="365" actId="478"/>
          <ac:grpSpMkLst>
            <pc:docMk/>
            <pc:sldMk cId="109826097" sldId="487"/>
            <ac:grpSpMk id="80" creationId="{69790DFD-5B3A-7F1F-4324-AFFA1AAAF4B5}"/>
          </ac:grpSpMkLst>
        </pc:grpChg>
        <pc:inkChg chg="del">
          <ac:chgData name="Kafentzis Georgios" userId="0fad1e94-8729-4dd9-a94a-3efaf92f008a" providerId="ADAL" clId="{0D2D3B15-D60F-4A94-A3AB-EEE84D90DE99}" dt="2024-11-30T23:09:24.983" v="367" actId="478"/>
          <ac:inkMkLst>
            <pc:docMk/>
            <pc:sldMk cId="109826097" sldId="487"/>
            <ac:inkMk id="6" creationId="{00000000-0000-0000-0000-000000000000}"/>
          </ac:inkMkLst>
        </pc:inkChg>
      </pc:sldChg>
      <pc:sldChg chg="modSp modAnim">
        <pc:chgData name="Kafentzis Georgios" userId="0fad1e94-8729-4dd9-a94a-3efaf92f008a" providerId="ADAL" clId="{0D2D3B15-D60F-4A94-A3AB-EEE84D90DE99}" dt="2024-11-30T22:52:55.120" v="195"/>
        <pc:sldMkLst>
          <pc:docMk/>
          <pc:sldMk cId="347926742" sldId="518"/>
        </pc:sldMkLst>
        <pc:spChg chg="mod">
          <ac:chgData name="Kafentzis Georgios" userId="0fad1e94-8729-4dd9-a94a-3efaf92f008a" providerId="ADAL" clId="{0D2D3B15-D60F-4A94-A3AB-EEE84D90DE99}" dt="2024-11-30T22:52:40.565" v="192" actId="114"/>
          <ac:spMkLst>
            <pc:docMk/>
            <pc:sldMk cId="347926742" sldId="518"/>
            <ac:spMk id="3" creationId="{00000000-0000-0000-0000-000000000000}"/>
          </ac:spMkLst>
        </pc:spChg>
      </pc:sldChg>
      <pc:sldChg chg="delSp mod delAnim">
        <pc:chgData name="Kafentzis Georgios" userId="0fad1e94-8729-4dd9-a94a-3efaf92f008a" providerId="ADAL" clId="{0D2D3B15-D60F-4A94-A3AB-EEE84D90DE99}" dt="2024-11-30T21:59:46.071" v="1" actId="478"/>
        <pc:sldMkLst>
          <pc:docMk/>
          <pc:sldMk cId="3252104494" sldId="568"/>
        </pc:sldMkLst>
        <pc:picChg chg="del">
          <ac:chgData name="Kafentzis Georgios" userId="0fad1e94-8729-4dd9-a94a-3efaf92f008a" providerId="ADAL" clId="{0D2D3B15-D60F-4A94-A3AB-EEE84D90DE99}" dt="2024-11-30T21:59:46.071" v="1" actId="478"/>
          <ac:picMkLst>
            <pc:docMk/>
            <pc:sldMk cId="3252104494" sldId="568"/>
            <ac:picMk id="6" creationId="{28CF35D0-14B1-5745-43F9-3D16A39AE871}"/>
          </ac:picMkLst>
        </pc:picChg>
      </pc:sldChg>
      <pc:sldChg chg="modSp mod">
        <pc:chgData name="Kafentzis Georgios" userId="0fad1e94-8729-4dd9-a94a-3efaf92f008a" providerId="ADAL" clId="{0D2D3B15-D60F-4A94-A3AB-EEE84D90DE99}" dt="2024-11-30T23:28:52.339" v="482" actId="1076"/>
        <pc:sldMkLst>
          <pc:docMk/>
          <pc:sldMk cId="1016548414" sldId="577"/>
        </pc:sldMkLst>
        <pc:spChg chg="mod">
          <ac:chgData name="Kafentzis Georgios" userId="0fad1e94-8729-4dd9-a94a-3efaf92f008a" providerId="ADAL" clId="{0D2D3B15-D60F-4A94-A3AB-EEE84D90DE99}" dt="2024-11-30T23:28:52.339" v="482" actId="1076"/>
          <ac:spMkLst>
            <pc:docMk/>
            <pc:sldMk cId="1016548414" sldId="577"/>
            <ac:spMk id="4" creationId="{00000000-0000-0000-0000-000000000000}"/>
          </ac:spMkLst>
        </pc:spChg>
      </pc:sldChg>
      <pc:sldChg chg="delSp modSp mod">
        <pc:chgData name="Kafentzis Georgios" userId="0fad1e94-8729-4dd9-a94a-3efaf92f008a" providerId="ADAL" clId="{0D2D3B15-D60F-4A94-A3AB-EEE84D90DE99}" dt="2024-11-30T22:42:50.269" v="24" actId="1076"/>
        <pc:sldMkLst>
          <pc:docMk/>
          <pc:sldMk cId="969593037" sldId="579"/>
        </pc:sldMkLst>
        <pc:spChg chg="mod">
          <ac:chgData name="Kafentzis Georgios" userId="0fad1e94-8729-4dd9-a94a-3efaf92f008a" providerId="ADAL" clId="{0D2D3B15-D60F-4A94-A3AB-EEE84D90DE99}" dt="2024-11-30T22:42:40.492" v="23" actId="20577"/>
          <ac:spMkLst>
            <pc:docMk/>
            <pc:sldMk cId="969593037" sldId="579"/>
            <ac:spMk id="3" creationId="{00000000-0000-0000-0000-000000000000}"/>
          </ac:spMkLst>
        </pc:spChg>
        <pc:spChg chg="mod">
          <ac:chgData name="Kafentzis Georgios" userId="0fad1e94-8729-4dd9-a94a-3efaf92f008a" providerId="ADAL" clId="{0D2D3B15-D60F-4A94-A3AB-EEE84D90DE99}" dt="2024-11-30T22:42:50.269" v="24" actId="1076"/>
          <ac:spMkLst>
            <pc:docMk/>
            <pc:sldMk cId="969593037" sldId="579"/>
            <ac:spMk id="9" creationId="{00000000-0000-0000-0000-000000000000}"/>
          </ac:spMkLst>
        </pc:spChg>
        <pc:spChg chg="mod">
          <ac:chgData name="Kafentzis Georgios" userId="0fad1e94-8729-4dd9-a94a-3efaf92f008a" providerId="ADAL" clId="{0D2D3B15-D60F-4A94-A3AB-EEE84D90DE99}" dt="2024-11-30T22:42:50.269" v="24" actId="1076"/>
          <ac:spMkLst>
            <pc:docMk/>
            <pc:sldMk cId="969593037" sldId="579"/>
            <ac:spMk id="11" creationId="{00000000-0000-0000-0000-000000000000}"/>
          </ac:spMkLst>
        </pc:spChg>
        <pc:spChg chg="mod">
          <ac:chgData name="Kafentzis Georgios" userId="0fad1e94-8729-4dd9-a94a-3efaf92f008a" providerId="ADAL" clId="{0D2D3B15-D60F-4A94-A3AB-EEE84D90DE99}" dt="2024-11-30T22:42:50.269" v="24" actId="1076"/>
          <ac:spMkLst>
            <pc:docMk/>
            <pc:sldMk cId="969593037" sldId="579"/>
            <ac:spMk id="33" creationId="{00000000-0000-0000-0000-000000000000}"/>
          </ac:spMkLst>
        </pc:spChg>
        <pc:spChg chg="mod">
          <ac:chgData name="Kafentzis Georgios" userId="0fad1e94-8729-4dd9-a94a-3efaf92f008a" providerId="ADAL" clId="{0D2D3B15-D60F-4A94-A3AB-EEE84D90DE99}" dt="2024-11-30T22:42:50.269" v="24" actId="1076"/>
          <ac:spMkLst>
            <pc:docMk/>
            <pc:sldMk cId="969593037" sldId="579"/>
            <ac:spMk id="35" creationId="{00000000-0000-0000-0000-000000000000}"/>
          </ac:spMkLst>
        </pc:spChg>
        <pc:spChg chg="mod">
          <ac:chgData name="Kafentzis Georgios" userId="0fad1e94-8729-4dd9-a94a-3efaf92f008a" providerId="ADAL" clId="{0D2D3B15-D60F-4A94-A3AB-EEE84D90DE99}" dt="2024-11-30T22:42:50.269" v="24" actId="1076"/>
          <ac:spMkLst>
            <pc:docMk/>
            <pc:sldMk cId="969593037" sldId="579"/>
            <ac:spMk id="36" creationId="{00000000-0000-0000-0000-000000000000}"/>
          </ac:spMkLst>
        </pc:spChg>
        <pc:picChg chg="mod">
          <ac:chgData name="Kafentzis Georgios" userId="0fad1e94-8729-4dd9-a94a-3efaf92f008a" providerId="ADAL" clId="{0D2D3B15-D60F-4A94-A3AB-EEE84D90DE99}" dt="2024-11-30T22:42:50.269" v="24" actId="1076"/>
          <ac:picMkLst>
            <pc:docMk/>
            <pc:sldMk cId="969593037" sldId="579"/>
            <ac:picMk id="10" creationId="{00000000-0000-0000-0000-000000000000}"/>
          </ac:picMkLst>
        </pc:picChg>
        <pc:picChg chg="mod">
          <ac:chgData name="Kafentzis Georgios" userId="0fad1e94-8729-4dd9-a94a-3efaf92f008a" providerId="ADAL" clId="{0D2D3B15-D60F-4A94-A3AB-EEE84D90DE99}" dt="2024-11-30T22:42:50.269" v="24" actId="1076"/>
          <ac:picMkLst>
            <pc:docMk/>
            <pc:sldMk cId="969593037" sldId="579"/>
            <ac:picMk id="1026" creationId="{00000000-0000-0000-0000-000000000000}"/>
          </ac:picMkLst>
        </pc:picChg>
        <pc:inkChg chg="del">
          <ac:chgData name="Kafentzis Georgios" userId="0fad1e94-8729-4dd9-a94a-3efaf92f008a" providerId="ADAL" clId="{0D2D3B15-D60F-4A94-A3AB-EEE84D90DE99}" dt="2024-11-30T22:42:37.560" v="22" actId="478"/>
          <ac:inkMkLst>
            <pc:docMk/>
            <pc:sldMk cId="969593037" sldId="579"/>
            <ac:inkMk id="5" creationId="{00000000-0000-0000-0000-000000000000}"/>
          </ac:inkMkLst>
        </pc:inkChg>
        <pc:inkChg chg="mod">
          <ac:chgData name="Kafentzis Georgios" userId="0fad1e94-8729-4dd9-a94a-3efaf92f008a" providerId="ADAL" clId="{0D2D3B15-D60F-4A94-A3AB-EEE84D90DE99}" dt="2024-11-30T22:42:50.269" v="24" actId="1076"/>
          <ac:inkMkLst>
            <pc:docMk/>
            <pc:sldMk cId="969593037" sldId="579"/>
            <ac:inkMk id="6" creationId="{00000000-0000-0000-0000-000000000000}"/>
          </ac:inkMkLst>
        </pc:ink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7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15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17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18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19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20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21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22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23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24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25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26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27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28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29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30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31" creationId="{00000000-0000-0000-0000-000000000000}"/>
          </ac:cxnSpMkLst>
        </pc:cxnChg>
        <pc:cxnChg chg="mod">
          <ac:chgData name="Kafentzis Georgios" userId="0fad1e94-8729-4dd9-a94a-3efaf92f008a" providerId="ADAL" clId="{0D2D3B15-D60F-4A94-A3AB-EEE84D90DE99}" dt="2024-11-30T22:42:50.269" v="24" actId="1076"/>
          <ac:cxnSpMkLst>
            <pc:docMk/>
            <pc:sldMk cId="969593037" sldId="579"/>
            <ac:cxnSpMk id="32" creationId="{00000000-0000-0000-0000-000000000000}"/>
          </ac:cxnSpMkLst>
        </pc:cxnChg>
      </pc:sldChg>
      <pc:sldChg chg="modSp mod modAnim">
        <pc:chgData name="Kafentzis Georgios" userId="0fad1e94-8729-4dd9-a94a-3efaf92f008a" providerId="ADAL" clId="{0D2D3B15-D60F-4A94-A3AB-EEE84D90DE99}" dt="2024-11-30T22:48:47.380" v="118"/>
        <pc:sldMkLst>
          <pc:docMk/>
          <pc:sldMk cId="103790610" sldId="586"/>
        </pc:sldMkLst>
        <pc:spChg chg="mod">
          <ac:chgData name="Kafentzis Georgios" userId="0fad1e94-8729-4dd9-a94a-3efaf92f008a" providerId="ADAL" clId="{0D2D3B15-D60F-4A94-A3AB-EEE84D90DE99}" dt="2024-11-30T22:48:14.372" v="111" actId="1076"/>
          <ac:spMkLst>
            <pc:docMk/>
            <pc:sldMk cId="103790610" sldId="586"/>
            <ac:spMk id="6" creationId="{00000000-0000-0000-0000-000000000000}"/>
          </ac:spMkLst>
        </pc:spChg>
      </pc:sldChg>
      <pc:sldChg chg="del">
        <pc:chgData name="Kafentzis Georgios" userId="0fad1e94-8729-4dd9-a94a-3efaf92f008a" providerId="ADAL" clId="{0D2D3B15-D60F-4A94-A3AB-EEE84D90DE99}" dt="2024-11-30T23:19:52.358" v="447" actId="47"/>
        <pc:sldMkLst>
          <pc:docMk/>
          <pc:sldMk cId="4153005507" sldId="587"/>
        </pc:sldMkLst>
      </pc:sldChg>
      <pc:sldChg chg="del">
        <pc:chgData name="Kafentzis Georgios" userId="0fad1e94-8729-4dd9-a94a-3efaf92f008a" providerId="ADAL" clId="{0D2D3B15-D60F-4A94-A3AB-EEE84D90DE99}" dt="2024-11-30T23:19:52.358" v="447" actId="47"/>
        <pc:sldMkLst>
          <pc:docMk/>
          <pc:sldMk cId="207330725" sldId="588"/>
        </pc:sldMkLst>
      </pc:sldChg>
      <pc:sldChg chg="del">
        <pc:chgData name="Kafentzis Georgios" userId="0fad1e94-8729-4dd9-a94a-3efaf92f008a" providerId="ADAL" clId="{0D2D3B15-D60F-4A94-A3AB-EEE84D90DE99}" dt="2024-11-30T23:19:52.358" v="447" actId="47"/>
        <pc:sldMkLst>
          <pc:docMk/>
          <pc:sldMk cId="718026250" sldId="589"/>
        </pc:sldMkLst>
      </pc:sldChg>
      <pc:sldChg chg="addSp delSp modSp add mod delAnim modAnim">
        <pc:chgData name="Kafentzis Georgios" userId="0fad1e94-8729-4dd9-a94a-3efaf92f008a" providerId="ADAL" clId="{0D2D3B15-D60F-4A94-A3AB-EEE84D90DE99}" dt="2024-11-30T22:03:21.889" v="21" actId="1076"/>
        <pc:sldMkLst>
          <pc:docMk/>
          <pc:sldMk cId="3562177276" sldId="593"/>
        </pc:sldMkLst>
        <pc:spChg chg="mod">
          <ac:chgData name="Kafentzis Georgios" userId="0fad1e94-8729-4dd9-a94a-3efaf92f008a" providerId="ADAL" clId="{0D2D3B15-D60F-4A94-A3AB-EEE84D90DE99}" dt="2024-11-30T21:59:56.208" v="5" actId="20577"/>
          <ac:spMkLst>
            <pc:docMk/>
            <pc:sldMk cId="3562177276" sldId="593"/>
            <ac:spMk id="3" creationId="{00000000-0000-0000-0000-000000000000}"/>
          </ac:spMkLst>
        </pc:spChg>
        <pc:picChg chg="del">
          <ac:chgData name="Kafentzis Georgios" userId="0fad1e94-8729-4dd9-a94a-3efaf92f008a" providerId="ADAL" clId="{0D2D3B15-D60F-4A94-A3AB-EEE84D90DE99}" dt="2024-11-30T21:59:53.008" v="3" actId="478"/>
          <ac:picMkLst>
            <pc:docMk/>
            <pc:sldMk cId="3562177276" sldId="593"/>
            <ac:picMk id="4" creationId="{00000000-0000-0000-0000-000000000000}"/>
          </ac:picMkLst>
        </pc:picChg>
        <pc:picChg chg="del">
          <ac:chgData name="Kafentzis Georgios" userId="0fad1e94-8729-4dd9-a94a-3efaf92f008a" providerId="ADAL" clId="{0D2D3B15-D60F-4A94-A3AB-EEE84D90DE99}" dt="2024-11-30T21:59:52.393" v="2" actId="478"/>
          <ac:picMkLst>
            <pc:docMk/>
            <pc:sldMk cId="3562177276" sldId="593"/>
            <ac:picMk id="5" creationId="{00000000-0000-0000-0000-000000000000}"/>
          </ac:picMkLst>
        </pc:picChg>
        <pc:picChg chg="del">
          <ac:chgData name="Kafentzis Georgios" userId="0fad1e94-8729-4dd9-a94a-3efaf92f008a" providerId="ADAL" clId="{0D2D3B15-D60F-4A94-A3AB-EEE84D90DE99}" dt="2024-11-30T21:59:53.532" v="4" actId="478"/>
          <ac:picMkLst>
            <pc:docMk/>
            <pc:sldMk cId="3562177276" sldId="593"/>
            <ac:picMk id="7" creationId="{00000000-0000-0000-0000-000000000000}"/>
          </ac:picMkLst>
        </pc:picChg>
        <pc:picChg chg="add del mod modCrop">
          <ac:chgData name="Kafentzis Georgios" userId="0fad1e94-8729-4dd9-a94a-3efaf92f008a" providerId="ADAL" clId="{0D2D3B15-D60F-4A94-A3AB-EEE84D90DE99}" dt="2024-11-30T22:03:16.163" v="17" actId="478"/>
          <ac:picMkLst>
            <pc:docMk/>
            <pc:sldMk cId="3562177276" sldId="593"/>
            <ac:picMk id="9" creationId="{83EE1C2C-4881-73A6-04AA-690B4486E738}"/>
          </ac:picMkLst>
        </pc:picChg>
        <pc:picChg chg="add mod modCrop">
          <ac:chgData name="Kafentzis Georgios" userId="0fad1e94-8729-4dd9-a94a-3efaf92f008a" providerId="ADAL" clId="{0D2D3B15-D60F-4A94-A3AB-EEE84D90DE99}" dt="2024-11-30T22:02:32.474" v="16" actId="1076"/>
          <ac:picMkLst>
            <pc:docMk/>
            <pc:sldMk cId="3562177276" sldId="593"/>
            <ac:picMk id="10" creationId="{DB314509-8FF3-9646-D79B-B92424C1395C}"/>
          </ac:picMkLst>
        </pc:picChg>
        <pc:picChg chg="add mod">
          <ac:chgData name="Kafentzis Georgios" userId="0fad1e94-8729-4dd9-a94a-3efaf92f008a" providerId="ADAL" clId="{0D2D3B15-D60F-4A94-A3AB-EEE84D90DE99}" dt="2024-11-30T22:03:21.889" v="21" actId="1076"/>
          <ac:picMkLst>
            <pc:docMk/>
            <pc:sldMk cId="3562177276" sldId="593"/>
            <ac:picMk id="12" creationId="{0714058C-001D-1FF6-E1B5-28245FA4E4DF}"/>
          </ac:picMkLst>
        </pc:picChg>
      </pc:sldChg>
      <pc:sldChg chg="modSp mod">
        <pc:chgData name="Kafentzis Georgios" userId="0fad1e94-8729-4dd9-a94a-3efaf92f008a" providerId="ADAL" clId="{0D2D3B15-D60F-4A94-A3AB-EEE84D90DE99}" dt="2024-11-30T22:58:20.988" v="301" actId="14100"/>
        <pc:sldMkLst>
          <pc:docMk/>
          <pc:sldMk cId="2626847790" sldId="594"/>
        </pc:sldMkLst>
        <pc:spChg chg="mod">
          <ac:chgData name="Kafentzis Georgios" userId="0fad1e94-8729-4dd9-a94a-3efaf92f008a" providerId="ADAL" clId="{0D2D3B15-D60F-4A94-A3AB-EEE84D90DE99}" dt="2024-11-30T22:57:49.489" v="283" actId="20577"/>
          <ac:spMkLst>
            <pc:docMk/>
            <pc:sldMk cId="2626847790" sldId="594"/>
            <ac:spMk id="2" creationId="{00000000-0000-0000-0000-000000000000}"/>
          </ac:spMkLst>
        </pc:spChg>
        <pc:spChg chg="mod">
          <ac:chgData name="Kafentzis Georgios" userId="0fad1e94-8729-4dd9-a94a-3efaf92f008a" providerId="ADAL" clId="{0D2D3B15-D60F-4A94-A3AB-EEE84D90DE99}" dt="2024-11-30T22:57:53.049" v="296" actId="5793"/>
          <ac:spMkLst>
            <pc:docMk/>
            <pc:sldMk cId="2626847790" sldId="594"/>
            <ac:spMk id="3" creationId="{00000000-0000-0000-0000-000000000000}"/>
          </ac:spMkLst>
        </pc:spChg>
        <pc:spChg chg="mod">
          <ac:chgData name="Kafentzis Georgios" userId="0fad1e94-8729-4dd9-a94a-3efaf92f008a" providerId="ADAL" clId="{0D2D3B15-D60F-4A94-A3AB-EEE84D90DE99}" dt="2024-11-30T22:58:20.988" v="301" actId="14100"/>
          <ac:spMkLst>
            <pc:docMk/>
            <pc:sldMk cId="2626847790" sldId="594"/>
            <ac:spMk id="14" creationId="{479AEA04-104B-B422-514D-E8AB05124537}"/>
          </ac:spMkLst>
        </pc:spChg>
      </pc:sldChg>
      <pc:sldChg chg="add del">
        <pc:chgData name="Kafentzis Georgios" userId="0fad1e94-8729-4dd9-a94a-3efaf92f008a" providerId="ADAL" clId="{0D2D3B15-D60F-4A94-A3AB-EEE84D90DE99}" dt="2024-11-30T22:43:35.161" v="29" actId="47"/>
        <pc:sldMkLst>
          <pc:docMk/>
          <pc:sldMk cId="3076491850" sldId="594"/>
        </pc:sldMkLst>
      </pc:sldChg>
      <pc:sldChg chg="modSp mod">
        <pc:chgData name="Kafentzis Georgios" userId="0fad1e94-8729-4dd9-a94a-3efaf92f008a" providerId="ADAL" clId="{0D2D3B15-D60F-4A94-A3AB-EEE84D90DE99}" dt="2024-11-30T23:07:22.205" v="364" actId="113"/>
        <pc:sldMkLst>
          <pc:docMk/>
          <pc:sldMk cId="240890659" sldId="606"/>
        </pc:sldMkLst>
        <pc:spChg chg="mod">
          <ac:chgData name="Kafentzis Georgios" userId="0fad1e94-8729-4dd9-a94a-3efaf92f008a" providerId="ADAL" clId="{0D2D3B15-D60F-4A94-A3AB-EEE84D90DE99}" dt="2024-11-30T23:07:22.205" v="364" actId="113"/>
          <ac:spMkLst>
            <pc:docMk/>
            <pc:sldMk cId="240890659" sldId="606"/>
            <ac:spMk id="3" creationId="{00000000-0000-0000-0000-000000000000}"/>
          </ac:spMkLst>
        </pc:spChg>
      </pc:sldChg>
      <pc:sldChg chg="modSp">
        <pc:chgData name="Kafentzis Georgios" userId="0fad1e94-8729-4dd9-a94a-3efaf92f008a" providerId="ADAL" clId="{0D2D3B15-D60F-4A94-A3AB-EEE84D90DE99}" dt="2024-11-30T23:12:21.341" v="373" actId="113"/>
        <pc:sldMkLst>
          <pc:docMk/>
          <pc:sldMk cId="687627900" sldId="608"/>
        </pc:sldMkLst>
        <pc:spChg chg="mod">
          <ac:chgData name="Kafentzis Georgios" userId="0fad1e94-8729-4dd9-a94a-3efaf92f008a" providerId="ADAL" clId="{0D2D3B15-D60F-4A94-A3AB-EEE84D90DE99}" dt="2024-11-30T23:12:21.341" v="373" actId="113"/>
          <ac:spMkLst>
            <pc:docMk/>
            <pc:sldMk cId="687627900" sldId="608"/>
            <ac:spMk id="3" creationId="{00000000-0000-0000-0000-000000000000}"/>
          </ac:spMkLst>
        </pc:spChg>
      </pc:sldChg>
      <pc:sldChg chg="modAnim">
        <pc:chgData name="Kafentzis Georgios" userId="0fad1e94-8729-4dd9-a94a-3efaf92f008a" providerId="ADAL" clId="{0D2D3B15-D60F-4A94-A3AB-EEE84D90DE99}" dt="2024-11-30T23:15:02.272" v="446"/>
        <pc:sldMkLst>
          <pc:docMk/>
          <pc:sldMk cId="1205198317" sldId="614"/>
        </pc:sldMkLst>
      </pc:sldChg>
      <pc:sldChg chg="addSp modSp mod modAnim">
        <pc:chgData name="Kafentzis Georgios" userId="0fad1e94-8729-4dd9-a94a-3efaf92f008a" providerId="ADAL" clId="{0D2D3B15-D60F-4A94-A3AB-EEE84D90DE99}" dt="2024-11-30T22:59:59.695" v="344" actId="14100"/>
        <pc:sldMkLst>
          <pc:docMk/>
          <pc:sldMk cId="140909813" sldId="616"/>
        </pc:sldMkLst>
        <pc:spChg chg="mod">
          <ac:chgData name="Kafentzis Georgios" userId="0fad1e94-8729-4dd9-a94a-3efaf92f008a" providerId="ADAL" clId="{0D2D3B15-D60F-4A94-A3AB-EEE84D90DE99}" dt="2024-11-30T22:55:19.754" v="198" actId="20577"/>
          <ac:spMkLst>
            <pc:docMk/>
            <pc:sldMk cId="140909813" sldId="616"/>
            <ac:spMk id="2" creationId="{5ED6794F-BB06-2CD4-2531-258544551971}"/>
          </ac:spMkLst>
        </pc:spChg>
        <pc:spChg chg="mod">
          <ac:chgData name="Kafentzis Georgios" userId="0fad1e94-8729-4dd9-a94a-3efaf92f008a" providerId="ADAL" clId="{0D2D3B15-D60F-4A94-A3AB-EEE84D90DE99}" dt="2024-11-30T22:55:43.237" v="282" actId="5793"/>
          <ac:spMkLst>
            <pc:docMk/>
            <pc:sldMk cId="140909813" sldId="616"/>
            <ac:spMk id="3" creationId="{F59D2CEC-5927-8E20-F6BC-5C9D35364C41}"/>
          </ac:spMkLst>
        </pc:spChg>
        <pc:spChg chg="add mod">
          <ac:chgData name="Kafentzis Georgios" userId="0fad1e94-8729-4dd9-a94a-3efaf92f008a" providerId="ADAL" clId="{0D2D3B15-D60F-4A94-A3AB-EEE84D90DE99}" dt="2024-11-30T22:59:59.695" v="344" actId="14100"/>
          <ac:spMkLst>
            <pc:docMk/>
            <pc:sldMk cId="140909813" sldId="616"/>
            <ac:spMk id="9" creationId="{12B69546-3AE4-8822-DFCB-BE34C3D22B68}"/>
          </ac:spMkLst>
        </pc:spChg>
        <pc:spChg chg="mod">
          <ac:chgData name="Kafentzis Georgios" userId="0fad1e94-8729-4dd9-a94a-3efaf92f008a" providerId="ADAL" clId="{0D2D3B15-D60F-4A94-A3AB-EEE84D90DE99}" dt="2024-11-30T22:59:05.547" v="305" actId="14100"/>
          <ac:spMkLst>
            <pc:docMk/>
            <pc:sldMk cId="140909813" sldId="616"/>
            <ac:spMk id="19" creationId="{6D34914B-3585-C38B-945C-FE116895B08C}"/>
          </ac:spMkLst>
        </pc:spChg>
        <pc:spChg chg="mod">
          <ac:chgData name="Kafentzis Georgios" userId="0fad1e94-8729-4dd9-a94a-3efaf92f008a" providerId="ADAL" clId="{0D2D3B15-D60F-4A94-A3AB-EEE84D90DE99}" dt="2024-11-30T22:58:56.185" v="303" actId="14100"/>
          <ac:spMkLst>
            <pc:docMk/>
            <pc:sldMk cId="140909813" sldId="616"/>
            <ac:spMk id="20" creationId="{E17128DA-2E61-BDC3-FF1C-96899D12F16C}"/>
          </ac:spMkLst>
        </pc:spChg>
      </pc:sldChg>
    </pc:docChg>
  </pc:docChgLst>
  <pc:docChgLst>
    <pc:chgData name="Kafentzis Georgios" userId="0fad1e94-8729-4dd9-a94a-3efaf92f008a" providerId="ADAL" clId="{B2D32A41-A8D4-48D0-B4CF-FF3B00587612}"/>
    <pc:docChg chg="undo custSel modSld">
      <pc:chgData name="Kafentzis Georgios" userId="0fad1e94-8729-4dd9-a94a-3efaf92f008a" providerId="ADAL" clId="{B2D32A41-A8D4-48D0-B4CF-FF3B00587612}" dt="2023-11-23T15:44:35.033" v="3" actId="1076"/>
      <pc:docMkLst>
        <pc:docMk/>
      </pc:docMkLst>
      <pc:sldChg chg="addSp modSp mod modAnim">
        <pc:chgData name="Kafentzis Georgios" userId="0fad1e94-8729-4dd9-a94a-3efaf92f008a" providerId="ADAL" clId="{B2D32A41-A8D4-48D0-B4CF-FF3B00587612}" dt="2023-11-23T15:44:35.033" v="3" actId="1076"/>
        <pc:sldMkLst>
          <pc:docMk/>
          <pc:sldMk cId="3252104494" sldId="568"/>
        </pc:sldMkLst>
        <pc:picChg chg="add mod">
          <ac:chgData name="Kafentzis Georgios" userId="0fad1e94-8729-4dd9-a94a-3efaf92f008a" providerId="ADAL" clId="{B2D32A41-A8D4-48D0-B4CF-FF3B00587612}" dt="2023-11-23T15:44:35.033" v="3" actId="1076"/>
          <ac:picMkLst>
            <pc:docMk/>
            <pc:sldMk cId="3252104494" sldId="568"/>
            <ac:picMk id="6" creationId="{28CF35D0-14B1-5745-43F9-3D16A39AE87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0335" y="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DB36A-C0AB-42BA-A637-E464AAA7D7C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0335" y="944880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DAB5A-0A41-4EC6-AACB-67FD2325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0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27:20.65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14420 11641 625 0,'0'-3'236'0,"4"0"-240"0</inkml:trace>
  <inkml:trace contextRef="#ctx0" brushRef="#br0" timeOffset="187923.41">6185 5457 512 0,'-3'0'138'15,"-5"0"-236"-15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9:40.4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19965 6098 1409 0,'-5'-4'204'15,"-5"2"-66"-15,5 5-168 0</inkml:trace>
  <inkml:trace contextRef="#ctx0" brushRef="#br0" timeOffset="69539.62">15144 13994 460 0</inkml:trace>
  <inkml:trace contextRef="#ctx0" brushRef="#br0" timeOffset="72709.62">14886 13778 683 0,'0'-19'276'0,"1"-22"-273"15,0-1-211-15</inkml:trace>
  <inkml:trace contextRef="#ctx0" brushRef="#br0" timeOffset="78089.62">16127 11125 548 0,'-6'-15'14'16</inkml:trace>
  <inkml:trace contextRef="#ctx0" brushRef="#br0" timeOffset="78689.61">15995 7456 589 0,'1'-7'297'0,"4"-4"-104"15,0 3-61-15,-5 6-110 16,0 1-109-16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13:14:44.6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20867 2569 497 0,'1'-4'282'16,"-8"0"-71"-16,-14-1-25 15,-34 5-44-15,-13 0-32 0,-20 5-15 16,-1 3-17-16,-23-4-9 15,-7 8-10-15,-9 6-16 16,-8 5 1-16,5 14-24 16,3 3-4-1,15 9-6-15,11 0-5 0,33-4 0 16,16 4-4-16,17-15-1 16,10-4-4-16,16-11-87 15,5-10-70-15</inkml:trace>
  <inkml:trace contextRef="#ctx0" brushRef="#br0" timeOffset="399.2444">19530 2737 621 0,'2'-2'308'0,"-1"-1"-99"0,-1 3-55 16,-1 0-64-16,0 0-23 0,-15 12-23 16,-50 48-7-16,14-19-8 15,-5 1-5-15,-1 3-13 16,5-7-5-1,15-6-1-15,9-4-1 0,14-12 2 16,5-3 2-16,12-4 6 16,6-5 4-16,14-4 3 15,9 2 1-15,14-2-1 16,11 3 2-16,2-1 6 16,-2 2 0-16,-10 0 2 15,-13 2-3-15,-13 3-9 16,-4-1-2-16,-9 1-4 15,1-3-37-15</inkml:trace>
  <inkml:trace contextRef="#ctx0" brushRef="#br0" timeOffset="1133.6039">21215 2343 609 0,'2'-7'320'0,"-1"-5"-87"16,-1 4-81-16,0 0-28 16,0 3-43-16,1 3-23 15,0 2-37-15,-1 0-6 16,0 0 5-16,0 0 7 15,0 0 14-15,0 0 2 16,-1 0-2-16,0 0-3 16,0 0-3-16,-1 0 0 0,1 0 1 15,0 0-1-15,0 0-5 16,0 0-5-16,0 0-11 16,0 0-4-16,1 0-4 15,0-1-1-15,0 1-5 16,-2 0 0-16,1 0-4 15,0 0 0-15,0 5-4 16,-1 18 0-16,0 42-5 16,5-22 1-1,4 12 1-15,-2 6 4 0,-1 4 5 16,-1-3 2-16,0-2 3 16,-1-4 0-16,0-13 3 15,-1-5-1-15,-1-13 2 0,0-9-28 16,2-15-96-16,-4-5-84 15</inkml:trace>
  <inkml:trace contextRef="#ctx0" brushRef="#br0" timeOffset="1343.5169">21222 2576 671 0,'10'-7'311'0,"7"-1"-119"16,13-2-105-16,7 9-21 15,-2-3-29-15,0 1-15 0,-4 3-44 16,-3 0-116-16</inkml:trace>
  <inkml:trace contextRef="#ctx0" brushRef="#br0" timeOffset="1645.6623">21682 2471 670 0,'-5'-7'348'16,"-8"-6"-105"-16,-1 0-80 0,-2 4-22 0,-3 0-53 31,2 3-28-31,-5 6-49 15,2 1-17-15,1 11-24 16,4 0 0-16,7 5 11 16,7 1 6-16,7 2 13 15,4-4 3-15,5 1 2 16,3-3 3-16,3-5 4 16,0-1 3-16,-1-8 5 15,-3 0 3-15,-7-7-2 0,-2-2-10 16,-2-5-139-16,3 4-147 15</inkml:trace>
  <inkml:trace contextRef="#ctx0" brushRef="#br0" timeOffset="1903.7996">21750 2446 868 0,'2'-2'404'0,"-2"0"-170"0,3 2-124 16,-3 0-32-16,0 0-33 15,0 0-9-15,9 16-13 16,36 30-6-16,-32-26-5 16,2-2-1-16,-1-6-2 15,-6-8 4-15,3-4 11 16,-2-2 9-16,-2-4 12 16,0-2 2-16,3-7-8 0,-2 4-8 15,-3-8-15-15,1 4-6 16,-2 0-62-1,-4-2-58-15,3 9-239 0</inkml:trace>
  <inkml:trace contextRef="#ctx0" brushRef="#br0" timeOffset="2286.6552">22182 2490 294 0,'4'-2'206'16,"3"-5"20"-16,-1 4-71 0,-3-3-7 15,-3 3-5-15,-2 0-3 16,1 2-13-16,0 0-13 16,-5-2-35-1,-13 0-20-15,-31-1-37 16,30 7-12-16,2 5-17 15,-1-2-7-15,7 5-2 16,0 2 2-16,6 1 10 16,6-1 3-16,4 0 4 0,6 1 2 0,6-6 7 15,4 0 6 1,3-8 22 0,1 0 8-16,-3-8 15 15,-4 0-2-15,-4 0-15 16,-7-4-9-16,-6 4-58 15,-4-3-56-15,-5 5-264 16</inkml:trace>
  <inkml:trace contextRef="#ctx0" brushRef="#br0" timeOffset="2663.5668">22319 2503 607 0,'2'-2'288'16,"5"3"-104"-16,2 2-66 0,-2 5-33 15,-3 1-16-15,0 2-10 16,-5 2-2-16,-4-3-16 16,3 0-5-16,-6-2-11 15,6-4 1-15,-2-4 6 16,2 0 1-16,1-1-6 15,0 0-5-15,-1-4-12 16,2-16-4-16,7-30 0 16,1 33 1-16,7 0 11 15,3 4 11-15,-2 1 15 16,-1 6 2-16,-5 7-6 16,-2 2-10-16,5 11-18 15,-1 1-4-15,-2 3-4 16,-3 3-2-16,-4 3 1 15,0-2-1-15,-2-2-92 0,5-1-78 16</inkml:trace>
  <inkml:trace contextRef="#ctx0" brushRef="#br0" timeOffset="3035.1856">22766 2444 496 0,'5'4'284'0,"5"4"-43"16,-3 3-45-16,-7 1-60 15,-2 0-17-15,-5-2-20 16,-3 2-15-16,-3-3-27 16,-5-3-13-16,-2-3-17 15,0-3-3-15,0 0-2 16,2-6-1-16,6 1-9 15,0-6-5-15,7-4-11 0,4-1-5 16,1-1-6-16,9 4-1 16,0 2 1-16,3 5-2 15,1 6 4-15,-1 4 3 16,4 11 12-16,1-2 10 16,0 3 12-1,-1 2 1-15,-4-3-4 16,3 7-5-16,-9-5-7 0,5-1-2 15,-8-3-87 1,0-1-93-16</inkml:trace>
  <inkml:trace contextRef="#ctx0" brushRef="#br0" timeOffset="3184.1841">22692 2285 1006 0,'-2'-8'458'0,"0"-2"-225"15,-1 0-74-15,3 7-108 16,5 3-35-16,4 1-44 16,4 4-75-16</inkml:trace>
  <inkml:trace contextRef="#ctx0" brushRef="#br0" timeOffset="3713.9649">22964 2358 537 0,'-2'-4'322'0,"-3"0"-15"16,2 1-102-16,3 3-86 16,0 0-26-16,0 0-42 15,15 4-14-15,36 8-11 16,-26-8-6-16,-1 0-8 15,-2-1-1-15,-6-1 3 0,-5-2 0 16,-6 0 2-16,-2-1 1 16,-8 3-7-16,4-2-2 15,0 0-5-15,-13 7-3 16,-36 25-2-16,30-11 0 16,2 0-7-16,5 0 2 15,7 1 1-15,5-6 0 16,9-1 8-16,3-1 5 0,8-5 5 15,1-6 4-15,2-3 2 16,4-9 0-16,-1-3-3 16,0 3-1-16,1-7-3 15,-8 3 0-15,-3-2 1 16,-3 0 1-16,-8 3 1 16,-1 4 5-16,-6 1 3 15,0 4-1-15,-1 7-1 16,0 3-8-16,1 4-5 15,2 1-2-15,1-1-1 16,4 0-1-16,3 0 1 0,1 2 1 16,0 2 0-16,1-1-12 15,-1-1-119-15,1-2-115 16</inkml:trace>
  <inkml:trace contextRef="#ctx0" brushRef="#br0" timeOffset="4068.8288">23617 2502 581 0,'2'-1'323'0,"0"-3"-49"16,0 3-62-16,-4 1-66 16,1 0-22-16,0 0-42 15,-3 2-15-15,-17 12-27 16,-33 29-12-16,24-31-12 15,0 1-1-15,-3-9-1 16,7-1 1-16,6-6-16 0,3-7-12 16,8 0-15-16,0-4-5 15,4-3 1-15,4 1 1 16,10 3 4-16,5-1 1 16,3 8 21-16,3 1 9 15,-1 8 22-15,-1 4 10 16,2 6 3-1,1 5 1-15,-1 2-10 0,-2 4-7 0,-1 0-8 16,0-2-4 0,-7-3-77-16,0-2-122 0</inkml:trace>
  <inkml:trace contextRef="#ctx0" brushRef="#br0" timeOffset="4638.2786">20872 2107 403 0,'3'-1'282'0,"2"0"12"0,0 1-133 15,-5 0-108-15,0 0-19 16,3 9-12 0,5 12-3-16,9 30-6 15,-14-30 12-15,-2-4-142 16,-2-4-205-16</inkml:trace>
  <inkml:trace contextRef="#ctx0" brushRef="#br0" timeOffset="4804.7266">20942 2092 749 0,'-1'2'339'16,"1"1"-145"-16,0 7-98 0,8 4-15 15,-1 4-24-15,-2-1-12 16,0-3-22-16,0 2-2 16,2-2-161-16</inkml:trace>
  <inkml:trace contextRef="#ctx0" brushRef="#br0" timeOffset="5521.6597">23777 2129 419 0,'-1'-3'302'0,"2"-2"60"0,-3-2-132 15,2 7-112-15,0 2-36 16,-1-2-62-16,1 0-13 16,0 12-1-1,5 39 0-15,-2-28 0 0,2 0 0 16,-3-9-47-1,0-4-71-15</inkml:trace>
  <inkml:trace contextRef="#ctx0" brushRef="#br0" timeOffset="5718.908">23852 2139 792 0,'-1'-4'379'15,"-4"4"-170"-15,5 4-49 0,-1-4-76 16,1 0-29-16,1 16-16 16,4 32-6-16,-2-28-12 15,-3 2-4-15,1-5-5 16,2-2-3-16,3-1-204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9:40.4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19965 6098 1409 0,'-5'-4'204'15,"-5"2"-66"-15,5 5-168 0</inkml:trace>
  <inkml:trace contextRef="#ctx0" brushRef="#br0" timeOffset="69539.62">15144 13994 460 0</inkml:trace>
  <inkml:trace contextRef="#ctx0" brushRef="#br0" timeOffset="72709.62">14886 13778 683 0,'0'-19'276'0,"1"-22"-273"15,0-1-211-15</inkml:trace>
  <inkml:trace contextRef="#ctx0" brushRef="#br0" timeOffset="78089.62">16127 11125 548 0,'-6'-15'14'16</inkml:trace>
  <inkml:trace contextRef="#ctx0" brushRef="#br0" timeOffset="78689.61">15995 7456 589 0,'1'-7'297'0,"4"-4"-104"15,0 3-61-15,-5 6-110 16,0 1-109-16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0.26178" units="1/cm"/>
          <inkml:channelProperty channel="Y" name="resolution" value="50.23256" units="1/cm"/>
          <inkml:channelProperty channel="T" name="resolution" value="1" units="1/dev"/>
        </inkml:channelProperties>
      </inkml:inkSource>
      <inkml:timestamp xml:id="ts0" timeString="2023-11-26T19:16:39.61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20055 16457 0,'0'18'125,"0"-36"-15,0-35-95,0 36-15,0-1 32,0 36 15,0 52-32,-17-35 1,-1 18-1,18 0 17,0-35-1,0-53 31,35-71-30,-17 70-1,-18 125 31,-18 16-30,18-87-17,0-53 48,0-18-63,36-35 31,-36 52-15,0 19-1,0 34 32,0 54-31,0-36-1,0-17-15,0 35 32,0-106 30,0-18-46,0 18-1,0 36 1,0-1 0,0 53 31,-18 54-32,0-54 1,18 0-1,0-70 48,0-18-47,18 0-1,-18 18 1,18 17-1,-54 53 48,1 18-32,35-106 47,18-17-62,-18 52 0,0 1-16,0 34 62,0 19-46,0 34 15,0-105 78,0 17-93,17-17 15,1 35 0,-53 88 16,-1-53-47,36-17 16,-35 17 0,35-17 15,53-71 16,35-18-16,-123 124 63,0-17-79,-1 17 1,19-36 0,-1 36-1,18-88 32,88-89-16,-70 124-15,-18-17 0,-18 34 30,1 1-46,-19 35 32,19-53-1,17-53 16,17 53-47,-17-18 31,18 1-15,0-1-1,-36 36 32,0 17-31,1-35-1,17 18 17,-18-18-1,18-18-15,0 0-16,0 1 31,18-36 0,-1 35 0,-34 18 32,17 35-48,17-70 79,19 0-63,-36 17 1,0 36 30,0 0-46,0-1 31,0-34 0,17-1-16,1 0 172,0 1-187,-18 34 77,0 1-93,-18 35 16,18-36 15,-18-17-15,18-17 31,36-36-16,-36 35 0,0 54 16,0-19-47,0 1 31</inkml:trace>
  <inkml:trace contextRef="#ctx0" brushRef="#br0" timeOffset="16366.72">20038 16457 0,'0'18'63,"17"-89"62,1 18-94,17 89 94,-35 16-109,0 37-1,0-54 17,-17-70 30,17 17-46,0-105-1,17 70 17,-17 35-1,18 36 31,-18 35-30,0 17-1,-18-52 0,1-18 0,17-18 32,0-17-32,0 0 0,0 70 1,0 18-17,0-36-15,0 1 31,0 0-15,0-71 62,0 35-62,0-17-1,0 17 1,0 36 62,0-1-62,0 1-16,0 0 31,0 17-15,-18-35-1,18 18 1,0-71 31,0 0-32,0 18 17,0 70 46,0 0-63,-18 0 1,18-17 0,-17-18 15,17-53 16,0 0-16,0 71 47,0-1-78,0 36 31,0-35-31,0 0 32,-18-36 30,18-35-31,0 124 63,-18-54-94,1 19 31,-1-36 32,1-18-32,17 0-15,0 1-1,0-1 17,0 71 30,0-71 32,0-35-63,0 36 0,0 34 32,0 1-47,0 17-1,-18-52 48,18-36-16,0 35-32,0-17 16,0 52 16,0 36-15,0-35-17,0 0 1,18-18 359,-1-18-344,1-35 0,-18 35 1,17 1 202,-17-18-203,18-1 0,-18 19 1,18-1 15,-18 0-1,0 1-14,0-1 171,0 0-172,0 1 16,0-1 140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12:38:47.0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1801 12421 687 0,'-1'-9'356'0,"1"-4"-104"0,1 3-45 16,1 10-81-16,0 4-42 16,0 12-46-16,-1 6-19 15,1 10-9-15,2 6-1 16,-3 1-2-16,-1 2-2 15,1-2-5-15,-1-3-6 16,-1-6-112-16,1-6-77 0</inkml:trace>
  <inkml:trace contextRef="#ctx0" brushRef="#br0" timeOffset="234.6516">1996 12390 615 0,'1'-9'330'0,"4"-9"-57"16,-2 8-35-16,-5 9-66 15,0 4-45-15,-5 16-77 16,-3 5-22-16,6 11-14 16,2 3-3-16,3-3-2 15,7 1-1-15,0-6-1 16,2-5 0-16,-1-4-9 15,-3-5-40-15,0 2-234 16</inkml:trace>
  <inkml:trace contextRef="#ctx0" brushRef="#br0" timeOffset="688.654">2451 12624 972 0,'-16'-1'434'0,"-18"1"-223"16,-3-3-65-16,8 12-92 16,1 4-31-16,4 10-27 15,7 11-4-15,1 9 5 16,5 3 1-16,11 1 0 16,8 0 1-16,8-9-1 15,5-4 1-15,10-18 1 0,5-8 1 16,0-12 5-16,-2-4 3 15,-14-7 23-15,-10 0 33 16,-15-2 26-16,-14-1 2 16,-17 6-23-16,-1 2-32 15,3 7-39-15,7 5-22 16,14 1-168-16,4 2-163 16</inkml:trace>
  <inkml:trace contextRef="#ctx0" brushRef="#br0" timeOffset="1126.5891">2835 12662 912 0,'-14'-6'452'15,"-10"-3"-171"-15,-2 9-142 16,0 0-54-16,4 9-74 16,4 0-14-16,8 4-14 15,4 3 1-15,7 0 8 16,5 4 1-16,4-3 2 16,5-2 1-16,6-2 0 15,-2-2-1-15,0-6 0 0,-1-3 0 16,-4-3 5-16,-2-3 4 15,-10 0 6-15,-7 0 1 16,-8 1-2-16,-8 2-4 16,-7 3-4-16,0 8-2 15,2 6 1-15,2 5 0 16,10 6 0-16,6 0 1 16,8 0 3-16,6 1-1 0,11-7 2 15,4-5 1-15,6-9-4 16,-4-3-2-16,11-5-32 15,2-7-88-15</inkml:trace>
  <inkml:trace contextRef="#ctx0" brushRef="#br0" timeOffset="1642.1856">3529 12815 674 0,'-1'-11'390'0,"-5"-8"-93"15,-1 2-64-15,-6 1-33 16,-7 4-74-16,0 2-31 15,-5 7-62-15,5 4-20 16,1 9-20-16,0 4-6 16,7 11 4-16,2 5 0 15,9 7 3-15,4 3 2 16,13-1 1-16,1-5 0 0,8-9 1 16,2-6-2-16,-2-11-2 15,1-3-2-15,-4-4 0 16,-9-4 2-16,-1-8 6 15,-6-5 2-15,-6-4 7 16,0 1 3-16,-8-1 1 16,2 5-4-16,-4 7-9 15,-4 7-4-15,7 15-6 16,-5 6 2-16,4 13 4 16,6 1 2-16,2 7 1 15,6 1 1-15,3-4 0 16,1 4 1-16,3-5 2 15,-5-6 0-15,-1-6-4 16,0-4 1-16,-6-7-331 16</inkml:trace>
  <inkml:trace contextRef="#ctx0" brushRef="#br0" timeOffset="1970.6299">3980 12806 766 0,'-5'8'380'0,"-3"6"-102"0,-2 9-170 15,-4 7-20-15,-3 3-35 16,0 2-11-16,-9-7-19 16,1-8-5-16,-3-6-1 15,0-6-1-15,4-9-16 16,4-5-17-16,1-11-17 15,5-4-7-15,8-3 4 16,4-3 10-16,11 2 8 16,2 0 7-16,8 6 17 15,3 6 8-15,2 10 6 16,3 8-1-16,-2 17-7 16,-2 4-1-16,0 12-5 15,-1 3-1-15,-5-3-8 16,-4-4-97-16</inkml:trace>
  <inkml:trace contextRef="#ctx0" brushRef="#br0" timeOffset="2126.7846">3797 12569 869 0,'-3'-18'486'0,"-1"-12"-93"16,4 14-214-16,0 7-63 15,4 9-88-15,6 0-25 16,7 14-146-16,7 7-267 16</inkml:trace>
  <inkml:trace contextRef="#ctx0" brushRef="#br0" timeOffset="2502.8568">4349 12818 826 0,'-12'-12'442'15,"-7"-8"-136"-15,-9 1-112 0,0 4-46 16,2 10-94-16,1 5-39 15,4 11-36-15,4 8-5 16,3 15 6-16,5 5 9 16,9 10 6-16,4 0 2 15,9-9 2-15,3-5 0 16,1-16 1-16,6-8 0 16,3-7 5-16,-4-5 5 15,-4-7 12-15,-10 0 6 16,-14-6 5-16,-9-2-5 0,-11-6-32 15,-2 0-80-15</inkml:trace>
  <inkml:trace contextRef="#ctx0" brushRef="#br0" timeOffset="2861.8433">4404 12858 700 0,'11'0'327'16,"13"0"-150"-16,-8 8-76 15,-3 5-24-15,-6 6-32 16,-2 6-5-16,-6-2-2 16,0 3-3-16,-2-5-6 15,-4-4-5-15,3-5-8 16,0-4-2-16,5-7 13 0,-1-6-2 15,7-5-5-15,-2-11-3 16,4-9-17-16,7 1 0 16,2-2 6-16,6 2 4 15,4 7 19-15,0 3 8 16,-6 11 5-16,-3 7 4 16,-8 14-5-16,-7 11 0 0,-2 15 2 15,-2 5-5-15,2 2-11 16,2-4-6-16,3-7-15 15,1-7-72-15</inkml:trace>
  <inkml:trace contextRef="#ctx0" brushRef="#br0" timeOffset="3145.6354">4891 12554 691 0,'1'-3'392'0,"-2"-4"-88"0,3 7-96 16,-2 0-115-16,0 0-47 15,0 10-32-15,1 11-4 16,7 31-3-16,-5-25-1 16,2-6-75-16,0-6-108 0</inkml:trace>
  <inkml:trace contextRef="#ctx0" brushRef="#br0" timeOffset="3333.9211">5005 12540 700 0,'-2'-5'423'0,"-3"-4"-44"16,5 5-103-16,-3 9-129 15,0 3-58-15,3 13-62 16,-1 3-8-16,3 8-5 16,2 5-2-16,3 0-7 15,3-2-68-15</inkml:trace>
  <inkml:trace contextRef="#ctx0" brushRef="#br0" timeOffset="3897.7146">5805 12776 551 0,'8'0'214'16,"13"4"-108"-16,9-3-25 0,23 0-4 15,8-1 1-15,20-1-14 16,10 1 2-16,9 2-2 15,-5 3-6-15,-8-2-28 16,-6-2-11-16,-17-1-8 16,-6-1 0-16,-20-2-150 15</inkml:trace>
  <inkml:trace contextRef="#ctx0" brushRef="#br0" timeOffset="4194.1836">6017 12927 613 0,'-4'0'288'0,"-2"-3"-129"0,3 4-42 15,7-1-61-15,-4 0-14 16,10 0-7-16,20 0 4 15,63 2 4-15,-30-5-4 16,14 3-10-16,0-4-4 16,3 1-8-16,-3-1-5 15,-6-3-4-15,-3 4-2 16,-15 1-6-16,-8 2-23 0,-18 0-206 16</inkml:trace>
  <inkml:trace contextRef="#ctx0" brushRef="#br0" timeOffset="4491.12">6521 12697 639 0,'0'-4'321'15,"0"-2"-107"-15,11 6-124 16,9 3-24-16,16 7-46 15,5 3-4-15,14 5-9 16,-2 2 0-16,-5-2 1 16,-4 2-1-16,-17-5 2 15,0-3 0-15,-12-1 3 16,-5-3 1-16,-9-2 12 0,-4 2 14 16,-10 2 13-16,-2 4 3 15,-12 6-13-15,-6 0-14 16,-1 2-19-16,-2 0-9 15,4-2-177-15</inkml:trace>
  <inkml:trace contextRef="#ctx0" brushRef="#br0" timeOffset="4851.1883">5957 12723 627 0,'0'-5'328'0,"-1"-1"-76"16,-4 1-73-16,-7 5-63 15,-8 3-34 1,-10 7-44-16,-7 3-14 0,3 8-16 0,1 2-2 16,14 7-3-16,7 5-1 15,20 3 3-15,12 1 2 16,15-1 3-16,6-4 2 16,4-10 1-16,-3-8 1 15,-3-5-1-15,-2-3-1 16,-4-4-245-16</inkml:trace>
  <inkml:trace contextRef="#ctx0" brushRef="#br0" timeOffset="5601.8141">7776 12661 725 0,'-5'3'367'15,"-16"9"-107"-15,-8 9-118 0,-3 14-94 16,-7 10-15-1,3 14-16-15,4 3-2 0,10-6-2 16,6-9 2-16,9-21 5 16,5-8 2-16,7-16 14 15,4-3 3-15,6-18 4 16,3-8 0-16,0-16-13 16,-1-6-4-16,1-7-4 15,-2-4 0-15,-4 4-4 16,1 0-5-16,-2 8-5 15,-1 10-4-15,-1 13-2 16,-1 4-1-16,-2 17-6 16,-1 3-4-16,-1 13-4 15,3 10-2-15,6 11 4 16,4 7 4-16,4 16 2 16,5 4 3-16,3 8 2 15,1-3 0-15,7-6 3 0,-4-7 0 16,2-15 1-16,-5-9 1 15,-12-11 1-15,-5-7 1 16,-15-7 0-16,-10-1 3 16,-21-2-5-16,-10-2-1 15,-13-2 0-15,-5-2-1 16,-5-3 3-16,-1 1-2 16,8 1-13-16,10 3-10 15,20 4-37-15,9 0-52 0,17 5-88 16,7 1-67-16</inkml:trace>
  <inkml:trace contextRef="#ctx0" brushRef="#br0" timeOffset="6164.2556">8404 12860 735 0,'-10'-14'409'0,"-8"-9"-124"15,-4-2-80-15,-4 2-48 16,-7 7-90-16,1 8-32 15,-3 9-47-15,5 7-8 16,7 14-5-16,6 6 5 16,14 13 12-16,5 4 1 15,17 3 4-15,8-1 1 16,9-12 1 0,1-4 1-16,-4-12 2 0,-4-4 0 0,-6-7 1 15,-6-5 2-15,-3-6 4 16,-5-3 2-16,-8-7 5 15,2 3 1-15,-15-5 1 16,3 0-4-16,-5 2-12 16,1 3-11-16,5 10-11 15,-3 7 1-15,4 11 7 16,-6 5 11-16,5 11 6 16,4 5 1-16,1 6-1 15,3 10 2-15,-2 6 6 16,-1 2 6-16,-2-4 5 15,-1-8 2-15,2-14-4 16,0-3-3-16,2-12-5 16,-2-7-3-16,4-6-78 15,3-7-117-15</inkml:trace>
  <inkml:trace contextRef="#ctx0" brushRef="#br0" timeOffset="6461.0966">8676 12820 759 0,'2'1'320'16,"4"0"-159"-16,13 3-90 16,6 1-6-16,10 1-9 15,1 0-10-15,-1 0-21 16,3 1-8-16,-5-3-9 16,3 2-3-16,-9-1-43 15,-3-1-88-15</inkml:trace>
  <inkml:trace contextRef="#ctx0" brushRef="#br0" timeOffset="6664.5263">8669 13006 537 0,'-3'1'370'0,"-1"3"-3"16,6-3-196-16,-2-1-45 15,0 0-54-15,23 5-1 16,39 9-6-16,-27-8-8 16,1-2-22-16,1 1-7 15,-2-5-13-15,3 1-36 0</inkml:trace>
  <inkml:trace contextRef="#ctx0" brushRef="#br0" timeOffset="7212.1797">9566 12620 845 0,'-18'-1'354'15,"-23"-3"-193"-15,-2 5-41 0,5 8-59 16,-1 4-14-16,11 16-35 16,6 7-7-16,3 16-2 15,14 9 1-15,12 7 0 16,5-4 2-16,22-10 2 16,4-11 1-16,11-21 7 15,6-7 2-15,-1-14 21 16,-1-7 26-16,-10-16 55 15,-11-7 28-15,-12-21 18 16,-10-5-15-16,-13-3-57 16,-4 0-31-16,-12 14-43 15,0 3-14-15,-7 13-13 16,-4 5-9 0,-3 10-14-16,-5 7-37 0,0 8-155 15,2 3-172-15</inkml:trace>
  <inkml:trace contextRef="#ctx0" brushRef="#br0" timeOffset="7478.177">9637 12676 761 0,'-6'-1'382'16,"-3"2"-126"-16,-6 9-106 16,-4 5-34-16,-6 11-25 15,-2 9-8-15,-6 15-5 16,3 5-5-16,2 4-24 16,1-6-14-16,9-16-16 15,0-7-4-15,8-9-4 16,4-8 7-16,4-1-373 15</inkml:trace>
  <inkml:trace contextRef="#ctx0" brushRef="#br0" timeOffset="12433.381">1835 13900 795 0,'-2'-1'344'15,"-1"1"-201"-15,1 6-74 0,2-6-57 16,3 30-12-16,10 57 3 15,-4-16 9-15,0 15 2 16,-2 1 0-16,-5-2-3 16,2-2 1-16,-1-20 1 15,2-8-1-15,3-19-3 16,1-10-91-16</inkml:trace>
  <inkml:trace contextRef="#ctx0" brushRef="#br0" timeOffset="12714.4337">2232 13994 645 0,'-2'2'342'15,"-4"1"-80"-15,-6 7-152 0,-6 4-33 16,-9 3-36-16,-8 3-3 15,-5 9-12-15,-6 1-6 16,-2 6-9-16,3-1-7 16,12-4-15-16,9-1-11 15,16-2-2-15,10 5 1 16,16 4 9-16,7-3 9 16,17 8 4-16,2-7 2 15,2-9-2-15,6-1 0 0,-5-18-7 16,3 1-65-16</inkml:trace>
  <inkml:trace contextRef="#ctx0" brushRef="#br0" timeOffset="13027.4783">2736 14331 670 0,'-3'12'348'0,"-14"12"-97"16,-3 5-32-16,-13 2-65 15,-6-4-39-15,0-2-49 16,-1-8-12-16,1-9-17 16,2-5-9-16,4-8-15 15,3-7-10-15,11-3-25 16,4 0-20-16,12-5-20 0,7 0-1 16,12-2 12-16,7 0 14 15,8 6 26-15,0 6 11 16,1 10 17-16,-3 8 6 15,-1 13 2-15,-4 5-4 16,2 12-9-16,-3 2-2 16,-6-1-1-16,3-1 59 15,-4-7-235-15,6-2-230 0</inkml:trace>
  <inkml:trace contextRef="#ctx0" brushRef="#br0" timeOffset="13184.1178">2589 14140 1218 0,'-4'-4'460'0,"-1"-1"-386"16,7 5-53-16,5 9-49 16,6 5-91-16</inkml:trace>
  <inkml:trace contextRef="#ctx0" brushRef="#br0" timeOffset="13543.4088">2954 14366 692 0,'-10'6'333'0,"-12"10"-136"0,2 5-91 15,11 12-77-15,4 6-19 16,12 3-7-16,5-3 1 15,6-24-3 1,-9-8 1-16,1 1 12 0,30 9 7 16,3-12 29-16,-3-13 18 0,-19-13 11 15,-3-7 1-15,-4-6-15 16,-1-1-11-16,-8-10-9 16,-5-6-5-16,-10-10-1 15,-4-10-7-15,-3 1-10 16,-6 7-5-16,-2 15-11 15,-7 14-1-15,-2 22-14 16,3 6-7-16,5 13-13 16,6 7-5-16,13 5 5 15,7 7 5-15,15 1-15 16,12 6-63-16,10 2-204 16</inkml:trace>
  <inkml:trace contextRef="#ctx0" brushRef="#br0" timeOffset="13933.9418">3517 14317 646 0,'-10'-5'357'15,"-18"-6"-64"-15,-1 3-91 16,-1 8-106-16,0 5-44 15,11 5-61-15,5 5-19 16,12 4-15-16,2-2 3 16,12-1 10-16,4-1 8 0,7-2 13 15,2-4 5-15,-3-4 4 16,-3-4 2-16,-9 0 8 16,-8-1-1-16,-6 0-5 15,-7 0 1-15,-12 2-5 16,-2 1 0-16,0 6-3 15,0 3-4-15,13 9 0 16,8 1 6-16,11 5 16 16,8-1 12-16,8-5 20 15,4 1 6-15,3-8 2 16,-4-5-4-16,-2-5-18 16,-9-5 1-16</inkml:trace>
  <inkml:trace contextRef="#ctx0" brushRef="#br0" timeOffset="14527.8026">4253 14387 772 0,'6'10'299'16,"3"7"-191"-16,-3 13-72 15,-1 8 9-15,-5 4-7 16,-7-6-7-16,1-10-9 0,-1-7-2 16,5-16-4-16,3-2-6 15,7-14-17-15,5-10-5 16,4-9-3-16,4-6 3 16,2 0 17-16,1 6 18 15,-1 9 36-15,-1 5 9 16,-1 21 11-16,-6 7-9 15,-2 18-28-15,1 4-6 0,-4 5-15 16,-2-2-5-16,1-6-8 16,1-2-1-16,3-11-156 15</inkml:trace>
  <inkml:trace contextRef="#ctx0" brushRef="#br0" timeOffset="14730.6032">4567 14390 813 0,'7'5'371'16,"5"3"-132"-16,13 19-155 15,2 7-13-15,10 12-15 16,4 5-9-16,-1 4-8 16,-2 4-6-16,-6 3-10 15,-6-3-6-15,-6-10-8 0,-6-12 1 16,5-14-169-16,-6-9-287 15</inkml:trace>
  <inkml:trace contextRef="#ctx0" brushRef="#br0" timeOffset="14918.4538">4908 14512 683 0,'-3'-12'380'0,"-4"-15"-84"15,-4 12-98-15,-1 7-41 0,-7 7-67 16,-4 8-26-16,-8 12-44 15,-4 6-9-15,0 14-3 16,-6 5-1-16,-2 11-4 16,2 3 0-16,3 5-3 15,6-2-2-15,15-12-125 16,5-4-101-16</inkml:trace>
  <inkml:trace contextRef="#ctx0" brushRef="#br0" timeOffset="15512.6659">5125 14328 786 0,'-8'-5'349'15,"-8"3"-186"-15,-2 3-49 16,3 11-77-16,5 6-22 16,7 6-16-16,5 3-4 15,10 0 3-15,6 0 1 16,6-10 2-16,0-4 3 16,3-8 2-16,-7-5 0 0,-9-4 2 15,-3-2-4-15,-7 2-7 16,-1-2-7-16,-8 2-9 15,-7 3-1-15,-10 1 3 16,-2 0 4-16,4 11 3 16,2 1-1-16,6 8 0 15,3 2-3-15,6 1 2 16,4 1 0-16,5-2 6 16,9-1 5-16,6-5 3 15,4-2 5-15,6-10 3 16,2-1 0-16,-3-9 0 15,3-6 0-15,-2-5-3 16,-2-4-2-16,1-1-2 16,-6-1 1-16,-3-1 2 15,-3 1 4-15,-7 4 9 16,0 4 22-16,-5 6 33 16,-2 9 3-16,-2 6-5 0,-2 1-22 15,0 7-32-15,0-1-5 16,7 5-2-16,2 3-2 15,3 4-3-15,-4-3-2 16,-3 0-3-16,0-1-39 16,-2-6-235-16</inkml:trace>
  <inkml:trace contextRef="#ctx0" brushRef="#br0" timeOffset="15653.4112">5426 14249 891 0,'-6'-10'416'16,"-1"-7"-172"-16,2 8-155 16,3 4-47-16,4 7-58 15,7 4-131-15</inkml:trace>
  <inkml:trace contextRef="#ctx0" brushRef="#br0" timeOffset="15973.0165">5599 14497 696 0,'-6'7'338'0,"-3"0"-99"16,5 10-169-16,3 3-25 15,5 1-25-15,2 2-3 16,8 2-6-16,4-1-2 15,3-4 14-15,5-6 16 16,3-11 30-16,1-3 16 16,1-11 14-16,0-3-6 0,-9-7 5 15,-6-2 5-15,-14-2-6 16,-6-2-5-16,-18 10-35 16,-9 1-21-16,-16 5-26 15,3 8-10-15,7-3-84 16,8 6-83-16</inkml:trace>
  <inkml:trace contextRef="#ctx0" brushRef="#br0" timeOffset="17874.5509">6574 14424 540 0,'-2'2'250'0,"-1"7"-111"16,0 6-53-16,3 17-48 15,2 2-2-15,4 5 3 16,0 1 1-16,0-7-7 0,0-3-4 15,-1-10-9-15,0-6-3 16,-2-14-176-16</inkml:trace>
  <inkml:trace contextRef="#ctx0" brushRef="#br0" timeOffset="18062.3653">6544 14424 336 0,'13'-9'211'0,"6"-6"-10"0,10 5-69 16,3 2-25-16,4 8-29 15,1 3-13-15,-1 7-10 16,1 5 9-16,-14 1 11 16,-7 6 3-16,-10 9-15 15,-9-1-17-15,0 8-24 16,4-4-10-16,11-1-17 16,6 0-90-16</inkml:trace>
  <inkml:trace contextRef="#ctx0" brushRef="#br0" timeOffset="18421.8486">6988 14622 705 0,'3'4'319'16,"3"0"-128"-16,10 3-86 15,6 1 0-15,8-3-22 16,2-3-15-16,1-4-21 0,-3-7-3 15,-6-7-10-15,-1 2-4 16,-7-4-3-16,-6 0-1 16,-8-2-3-16,-9-2 0 15,-14 2-8-15,-4 1-2 16,-8 6-10-16,1 6-4 16,4 11-13-16,3 7-5 15,4 13-3-15,5 4 3 16,7 10 7-16,1 4 4 0,8 7 4 15,8 3 2-15,3 5 2 16,4 0 0-16,2-6 2 16,-3-4 1-16,6-9-19 15,-1-5-116-15</inkml:trace>
  <inkml:trace contextRef="#ctx0" brushRef="#br0" timeOffset="18749.4896">7514 14496 751 0,'-10'-11'349'0,"-12"-6"-139"0,1 3-47 16,-1 5-75-16,4 12-30 15,2 7-55-15,2 9-13 16,6 6-10-16,-1 3-2 16,16 6 5-16,0-5 4 15,9 1 5-15,8-5 4 16,2-10 3-16,5 0 2 16,0-14 6-16,-5-4 8 15,-6-6 21-15,-5-4 7 0,-13-6 5 16,-2 2-3-16,-11-5-20 15,-7 2-8-15,1-1-84 16,1 0-87-16</inkml:trace>
  <inkml:trace contextRef="#ctx0" brushRef="#br0" timeOffset="19061.9172">7863 14432 516 0,'-4'-6'318'0,"-4"-5"11"15,-5 6-112-15,-7 5-78 0,-2 0-40 16,-1 9-72-16,5 6-24 16,4 8-23-16,4 6 0 15,9 3 2-15,4-1 3 16,13-3 4-16,5-5 0 15,6-8 5-15,1-5 3 16,-5-9 8-16,-2-4 7 16,-10-6 12-16,-3 0 4 15,-9-6 3-15,-7 4-2 0,-7-2-9 16,-10 2-7-16,0 8-47 16,1 1-90-16</inkml:trace>
  <inkml:trace contextRef="#ctx0" brushRef="#br0" timeOffset="19546.1778">8276 14362 804 0,'-17'-9'385'0,"-17"-7"-158"0,-4 7-66 16,0 11-100-16,4 9-35 16,8 13-43-16,5 6-7 15,13 5 1-15,6 5 4 16,10-1 8-16,7-1 4 15,10-7 4-15,3-8 0 16,4-10 2-16,-1-4 0 16,3-6 4-16,-3-1 2 15,-7-9 4-15,-7-4 1 16,-6-4 1-16,-8 1 3 0,-6 2 2 16,-3-1 1-16,-7 5-2 15,-1 3-5-15,-1 10-7 16,0 5-3-16,0 13 1 15,3 6 0-15,7 14 2 16,6 8-1-16,7 7-2 16,5 4-1-16,4-2 1 15,1-7 0-15,2-13-26 16,-2-9-71-16</inkml:trace>
  <inkml:trace contextRef="#ctx0" brushRef="#br0" timeOffset="19967.9542">8646 14376 752 0,'-8'-4'348'0,"-9"-3"-161"15,4 7-109-15,-1 3-35 16,5 10-49-16,4 4-10 16,11 7-7-16,6-1 2 0,9 0 13 15,1-1 5-15,2-7 6 16,-4 0 3-16,-5-5-1 16,-4-7-3-16,-7-3-14 15,-4 0-4-15,-12-7 6 16,-6 5 14-16,-12-4 31 15,-2 4 7-15,-1 5 1 16,3 1-9-16,11 7-7 16,3-2-5-16,8 5-5 15,5 1-2-15,8 1-11 16,5-1-2-16,9 2-1 16,7-2-1-16,8-9-1 15,1 1-21-15,2-10-119 16</inkml:trace>
  <inkml:trace contextRef="#ctx0" brushRef="#br0" timeOffset="20077.3036">8751 14254 709 0,'-12'-7'394'0,"-10"-8"-59"16,8 9-242-16,4 5-58 15,7 6-263-15</inkml:trace>
  <inkml:trace contextRef="#ctx0" brushRef="#br0" timeOffset="23098.0458">8885 14608 302 0,'0'7'207'0,"6"9"13"16,2 1-100-16,3-3-7 16,8-3-25-16,1-6-8 15,5-8-12-15,-1-4-1 0,2-8-5 16,-7-9 0-16,-2 4-7 16,-7-4-3-16,-7 1-9 15,-3 0-5-15,-10-9 4 16,-6 0 0-16,-8 2-9 15,1 6-7-15,-4 16-25 16,3 10-11-16,4 20-16 16,0 9-1-16,8 12-3 15,3 3 4-15,2 8 12 16,6 5 3-16,3 2 11 16,6-1 1-16,4-9-1 15,0-5 4-15,3-11-2 16,0-6 13-16,0-11-187 15</inkml:trace>
  <inkml:trace contextRef="#ctx0" brushRef="#br0" timeOffset="23707.2972">9405 14359 840 0,'-11'-6'346'0,"-13"-2"-226"16,3 6-43-16,2 9-63 16,8 8-19-16,2 4-18 15,8 7-3-15,8 0 3 16,2 0 7-16,11-3 12 15,0-5 4-15,2-6 5 16,-2-2 3-16,-4-10 2 16,-4 0 3-16,-4-1 5 15,-3-6 5-15,-4 1 5 16,-4-3 0-16,-6 0-9 16,-6 1-5-16,-6 5-10 15,-1 6-7-15,3 6-7 16,1 2-7-16,4 8-6 15,7 3 1-15,0 1 0 16,9 4 4-16,6 0 6 0,-2-3 4 16,14-3 5-16,-5-6 4 15,7-7 9-15,3-5 1 16,1-9 9-16,0-6 0 16,1-6-1-16,-4-4-1 15,-7-4-4-15,-1 2 0 16,-6 2 2-16,-3 5 9 15,-6 7 32-15,1 5 7 0,-4 7-7 16,-2 7-10-16,2 9-37 16,-3-1-7-16,6 5 2 15,0 2 0-15,6 4-3 16,3 3 1-16,6-5-5 16,4-2-86-16</inkml:trace>
  <inkml:trace contextRef="#ctx0" brushRef="#br0" timeOffset="24332.0093">10516 14447 579 0,'-6'-7'305'0,"-11"-6"-71"16,-4 1-54-16,-3 4-71 16,-2 5-31-16,0 8-45 15,7 4-23-15,4 9-22 16,4 2-8-16,11 2-6 15,0 1 0-15,15-1 8 16,0-6 4-16,6-3 8 16,-3-2 5-16,-4-8 4 15,1 0 4-15,-8-2 11 16,-3-3 3-16,-7-2 1 16,-4 3-4-16,-9 0-12 15,-4 1-6-15,-2 2-5 16,3 4-1-16,3 2-5 0,4 2-6 15,6 8-3-15,5-1 0 16,7 6 3-16,7 4 9 16,6-2 8-16,1 0 4 15,6-7 2-15,0-3 1 16,2-12 0-16,4-4 0 16,-2-13-41-16,-2-6-86 15</inkml:trace>
  <inkml:trace contextRef="#ctx0" brushRef="#br0" timeOffset="24472.7234">10464 14203 783 0,'-1'-7'380'0,"-2"-5"-130"16,2-1-102-16,1 7-86 15,-1 1-30-15,3 2-44 16,-2 3-77-16,0 0-247 15</inkml:trace>
  <inkml:trace contextRef="#ctx0" brushRef="#br0" timeOffset="24691.0131">10648 14500 514 0,'7'17'236'0,"8"27"-108"0,-2-4-41 16,-1-6-41-16,2-1 20 15,-1-15 36-15,3-4 19 16,-3-10 47-16,-2-7-22 16,-1-10-16-16,-3-7-9 15,3-5-39-15,-3-4-16 16,1 6-38-16,3 0-15 16,-1 8-107-16,-1 0-152 15</inkml:trace>
  <inkml:trace contextRef="#ctx0" brushRef="#br0" timeOffset="25425.2154">11000 14538 646 0,'2'0'231'0,"2"-1"-187"0,8 1-13 16,9-3 12-16,6 4 5 15,9-2-2-15,3-2-8 16,-5-2-13-16,-5 2-2 15,-12-4 1-15,-6 1 3 16,-6 4 7-16,-4-4 3 16,-5 4-3-16,-5 2-3 15,-11 0-14-15,-1 4-3 16,3 8-1-16,2 3-4 0,8 7-6 16,3 3-2-16,9 5-1 15,5-1 2-15,10 4 4 16,4-2-2-16,5-5-4 15,1-6-3-15,5-11-50 16,3-9-41-16,11-13-68 16,-1-7-25-16,4-7 36 15,0-3 41-15,-6 1 71 16,3 2 33-16,-14 4 79 16,-8 5 44-16,-12 6 72 15,-9 7 19-15,-5 8-53 16,-11 5-40-16,-10 8-69 15,-6 6-21-15,-12-1-9 16,1 1-3-16,-3-7-4 16,-1-6-32-16,8-9-52 15,5-2-16-15,7-9-16 16,-1-4 24-16,12-3 34 16,5-1 7-16,9-1 12 0,10 5 8 15,2 1 48-15,4 3 18 16,3 11 26-16,2 5 13 15,5 15-12-15,0 6-1 16,4 8-10-16,1 2-13 16,-1-2-21-16,2-3-8 15,-2-8-180-15</inkml:trace>
  <inkml:trace contextRef="#ctx0" brushRef="#br0" timeOffset="25831.5832">12072 14561 677 0,'-10'-8'371'15,"-11"-5"-121"-15,-4 8-103 0,-4 4-47 16,1 6-85-16,2 6-22 16,5 5-19-16,3 8-6 15,10 6-4-15,7 2 3 16,9 1 16-16,7 0 8 15,7-6 16-15,2-5 5 16,3-10 7-16,-3-7 5 16,-8-5 29-16,-4-3 11 15,-13-9 7-15,-10 0-2 0,-13-7-28 16,-6 3-13-16,-6 1-30 16,4 4-52-16,10 4-217 15</inkml:trace>
  <inkml:trace contextRef="#ctx0" brushRef="#br0" timeOffset="26222.3146">12133 14633 726 0,'6'-3'422'15,"2"-4"-41"-15,3 4-226 16,2-1-39-16,-4 4-61 15,4 5-15-15,-8 3-16 16,-1 4-1-16,-1 7-5 0,-3-3-2 16,-2-1-7-16,1-2-3 15,4-8-10-15,-2-1-5 16,7-9-9-16,-4-4-4 16,3-7 1-16,3-3 1 15,2 3 7-15,3 0 2 16,3 2 5-16,1 4 3 15,0 7 0-15,1 1 3 16,1 6 2-16,-1 3 2 16,0 3 11-16,-2 2 5 0,-3 11 11 15,-6 4 3-15,-7 6-4 16,-2 2-5-16,-3 2-13 16,2-2-5-16,3-9-64 15,3 1-87-15</inkml:trace>
  <inkml:trace contextRef="#ctx0" brushRef="#br0" timeOffset="45016.4052">13278 14255 744 0,'1'0'300'0,"14"-2"-181"0,14 2-23 16,5-5-11-16,20 4-15 15,7 3-30-15,-3 2-7 16,-8-1-11-16,-6 2-5 15,-19-3-4-15,-4 2-6 16,-6-1-94-16,-11-3-59 16,-1 3-156-16</inkml:trace>
  <inkml:trace contextRef="#ctx0" brushRef="#br0" timeOffset="45390.3767">13482 14296 370 0,'-1'2'196'0,"-1"-1"-50"16,-2 2-21-16,3-3-26 16,0 0-15-16,-2 4-23 15,-3 19-8-15,-9 44-22 16,12-26-6-16,4 4-5 16,5 4-4-16,2-9-3 15,0 0-3-15,0-4-1 16,-1-5 0-16,-1-4 3 15,-4-4 3-15,-5-7 5 16,-6-2 4-16,-11-5 6 0,-1 0 2 16,-7-4-2-16,-1-2-5 15,2 1-15-15,1-2-7 16,11 2-8-16,0-1-5 16,10 2-11-16,5 0 0 15,10-1 11 1,10 1 7-16,9-3 16 0,1 0 3 15,10-1-7-15,2-1-6 16,5 0-1-16,1 1-43 16</inkml:trace>
  <inkml:trace contextRef="#ctx0" brushRef="#br0" timeOffset="45848.8559">13889 14814 354 0,'-5'-4'238'15,"-5"-3"51"-15,-6 0-119 16,-5 2-44-16,-4 3-18 0,-1 3-50 16,3 7-26-16,6 7-47 15,4 5-13 1,5 9-10-16,5 1 0 15,6 1 8-15,10 2 7 0,12-5 13 16,9-6 12-16,7-7 28 16,3-13 21-16,-1-10 65 15,-6-4 36-15,-14-9 64 16,-14-1 12-16,-18-4-38 16,-16-1-44-16,-9 1-87 15,-4 4-34-15,3 8-74 0,10 3-91 16</inkml:trace>
  <inkml:trace contextRef="#ctx0" brushRef="#br0" timeOffset="88333.0786">2210 16039 287 0,'-4'4'231'0,"-1"12"4"16,-9 6-7-16,-4 4-20 15,-10 12-39-15,-8 0-8 16,-5-2-64-16,-1-3-14 16,-1-12-30-16,3-9-13 15,8-12-18-15,3-10-11 16,13-13-21-16,4-5-9 15,8-3-8-15,4-1 4 0,8 7-2 16,5 6-6-16,8 6-1 16,6 9 1-16,10 10 15 15,3 3 10-15,-3 12 7 16,0 5 1-16,-9 5 2 16,-2 3-3-16,0 1-106 15,-3-2-173-15</inkml:trace>
  <inkml:trace contextRef="#ctx0" brushRef="#br0" timeOffset="88692.0753">2222 15819 641 0,'10'-10'309'16,"14"-9"-98"-16,10 9-87 16,9 17-49-16,4 12-22 0,6 21-26 15,-5 9-3 1,-6 6-6-16,-4-1-1 16,-14-7-3-16,1-3 0 0,-4-14-3 15,-5-2 1-15,2-13-1 16,-7-4-1-16,-4-8 13 15,-6-3 7-15,-8-3 0 16,-8-2-2-16,-7 5-21 16,-4 1-12-16,-2 15-6 15,2 7 0-15,0 3 6 16,1 1 4-16,7-11-42 0,1-8-80 16</inkml:trace>
  <inkml:trace contextRef="#ctx0" brushRef="#br0" timeOffset="89039.0781">2570 15919 434 0,'24'-12'287'0,"15"-8"-19"0,4 8-93 16,4 9-34-1,-2 13-48-15,4 13-21 16,-3 10-20-1,1 8-10-15,-8 9-14 0,-9 1-5 16,-7 3-3-16,-6-3 0 16,-5-13-3-16,1-3-2 15,-8-14-4-15,3-9-3 16,-4-8-28-16,5-6-45 16,-4-15-97-16,-3-6-39 0,-6-11-8 0,-11-7 72 15,-3 8 166-15,-3 4 66 16,-5 16 72-16,0 13-6 15,-5 18-41-15,-5 10-21 16,-3 12-36-16,3-2-24 16,13-3-32-16,7-4-43 15,13-9-227-15</inkml:trace>
  <inkml:trace contextRef="#ctx0" brushRef="#br0" timeOffset="89365.8547">3426 16171 747 0,'0'13'371'0,"-4"15"-131"16,-5 2-30-16,-8 2-92 0,-3 0-25 15,-4-6-41-15,-2-3-9 16,2-14-16-16,0-2-5 0,2-11-37 15,1-6-29 1,4-6-38-16,3-8-8 16,6-2 20-16,7 1 15 15,8-2 25-15,3 3 5 16,11 3 8-16,-1 8 13 16,3 11 25-16,2 9 14 15,0 16 15-15,1 4 3 16,-4 9-8-16,2-1-6 15,-2-2-14-15,1-6-13 0</inkml:trace>
  <inkml:trace contextRef="#ctx0" brushRef="#br0" timeOffset="89770.6652">3303 15667 824 0,'0'-4'411'0,"-1"-5"-166"0,2 6-88 15,5 23-116-15,1 6-28 16,2 18-36-16,4 8-220 16</inkml:trace>
  <inkml:trace contextRef="#ctx0" brushRef="#br0" timeOffset="90235.3937">4043 16095 667 0,'7'1'344'0,"10"5"-62"0,-3 14-182 0,-3 4-21 16,-7 9-24-1,-4 3-9-15,-5-8-19 16,-1-2-6-16,6-13-9 15,2-6-4-15,13-9-2 16,-1-10-1-16,5-13-2 16,4-5 1-16,0-9-4 15,0 4-2-15,8 8 16 16,1 6 13-16,-3 15 23 16,-1 5 10-16,-11 18 2 15,-9 12-8-15,-8 18-17 16,0 5-9-16,-7-1-6 15,8-4-110-15</inkml:trace>
  <inkml:trace contextRef="#ctx0" brushRef="#br0" timeOffset="90733.4674">5338 16059 740 0,'-1'11'353'15,"-6"19"-149"-15,-8 8-42 16,-13 10-66-16,-2 3-29 0,-5-9-21 31,-2-8-10-31,2-15-9 0,3-10-7 16,4-17-58-16,5-7-31 15,11-11-27-15,1-5 2 16,11 0 42-16,0-6 42 16,11 3 77-16,3 4 29 15,11 9 27 1,0 11-9-16,5 13-43 16,-3 8-21-16,-1 14-17 0,1 7-7 15,-3 5-15-15,0 0-3 16,-1-3-124-16,0-4-108 15</inkml:trace>
  <inkml:trace contextRef="#ctx0" brushRef="#br0" timeOffset="90938.1353">5433 16164 742 0,'3'-10'443'16,"1"-13"-32"-16,1 14-247 15,3 9-36-15,3 15-75 0,3 11-22 16,-2 11-10-1,3 2-3-15,1-1-6 0,-1-5-2 16,3-14-3 0,0-8 1-16,2-21 4 15,2-5 2-15,3-13 1 16,-3-9-1-16,-4 1-1 16,-1-2-67-16</inkml:trace>
  <inkml:trace contextRef="#ctx0" brushRef="#br0" timeOffset="91466.1968">5785 16140 792 0,'6'0'288'15,"7"0"-201"-15,12-1-63 16,8 0-1-16,0-5 9 16,3-2-7-16,-4 0-10 15,-3 0 0-15,-4 3 1 16,-8 2 0-16,-8 1 0 15,-8 2 0-15,-9 3-6 16,-7 3-1-16,-3 3-4 16,4 7 2-16,-2 5 0 0,8 8 0 15,1 5-2-15,4-4-1 16,6 0-2-16,3-2 3 16,10-9 1-16,-2-2 4 15,13-14 4-15,0-3 2 16,4-14 1-16,5-3 0 15,-7-12-2-15,0-1 0 16,-10-1 0-16,-5 0 2 16,-8 6 0-16,-6 1 9 15,-1 15 41-15,-6 3 9 16,-1 16 2-16,0 8-7 16,1 12-44-16,3 5-13 15,8 2 0-15,6-3-96 16</inkml:trace>
  <inkml:trace contextRef="#ctx0" brushRef="#br0" timeOffset="91901.8523">6265 16028 832 0,'12'-22'338'16,"6"-21"-199"-16,18 0-47 0,1-7 17 0,5 10-2 31,-3 10-3-31,1 19-44 0,1 13-21 15,-4 24-11-15,2 17-3 16,-9 19 3-16,-7 6-1 16,-10 10-8-16,-7-5-1 15,-4-7-3-15,2-6-3 16,0-20 0-16,4-11-2 16,0-17 3-16,-1-11 5 15,-3-14 4-15,-3-4 2 16,-8-11-4-16,-7-1-4 15,-4 5-10-15,-7 3-5 0,-6 17-11 16,1 8-3-16,-7 21-2 16,3 8 0-16,8 9 21 15,2-4-88-15,14-7-302 16</inkml:trace>
  <inkml:trace contextRef="#ctx0" brushRef="#br0" timeOffset="92284.5481">6896 16134 751 0,'8'5'417'0,"2"7"-49"15,0 15-216-15,-1 10-35 16,-9 7-39-16,-2-3-17 16,1-9-27-16,0-9-8 15,6-15-10-15,5-7-1 0,0-13-5 16,7-6-1 0,1-10 1-16,2-2-6 0,4-2 3 15,2 1-1-15,-1 11-4 16,0 8 3-16,-9 12 11 15,-3 11 6-15,-9 14 6 16,-4 5 1-16,-1 12-15 16,-1 1-6-16,2-4-38 15,5-2-103-15</inkml:trace>
  <inkml:trace contextRef="#ctx0" brushRef="#br0" timeOffset="92719.1248">7419 16184 702 0,'-1'8'320'0,"3"7"-133"0,3 9-89 15,-1 10-4-15,3 1-30 16,-6-2-21-16,-1-8-13 16,0-7-3-16,-4-12 1 15,0-5-3-15,0-10-31 16,0-8-22-16,6-12-26 15,2-4-2-15,8-5 19 0,1 0 17 16,7 5 41-16,5 6 26 16,4 9 41-16,0 6 12 15,-4 10-3-15,-4 7-14 16,-7 16-29-16,-1 11-9 16,-8 7-25-16,4 5-8 15,-3 5-85 1,3-2-113-16</inkml:trace>
  <inkml:trace contextRef="#ctx0" brushRef="#br0" timeOffset="93339.5767">7836 16169 722 0,'12'-1'307'0,"13"0"-149"0,4 3-124 16,2 0-7-16,-1-1-15 16,-3 2 0-16,-4-4 3 15,-7-2 3-15,-6 3 5 16,-7-3 1-16,-8 3-3 15,-4 0-2-15,-10 3-8 0,0 3-4 0,-1 4-5 16,6 5 0-16,7 4 9 16,-1 2 3-16,8 1 3 15,3-1 0-15,6 1-7 16,7-2 0-16,5-5 3 16,-1-6 2-16,2-10 3 15,-1-6 1-15,1-10 0 16,-1-3-1-16,0-4-4 15,-1-3-1-15,-4 1-4 16,-3 2 21-16,-4 6 28 16,-2 9 5-16,-1 9 10 15,0 8-18-15,-3 10-26 16,-2 3-5-16,-2 6-10 0,-2 2-4 16,-2-5-3-16,3-6-1 31,2-7-3-31,3-8 1 15,7-8-4-15,1-7-2 16,4-6-3-16,3-2-1 16,3-4 0-16,2 1 3 15,-2 4 0-15,0 7 1 0,-6 7-1 16,1 7-1-16,-10 10 3 16,-4 2 0-16,0 11 1 15,-1 3 0-15,2 3-47 16,-3 0-60-16</inkml:trace>
  <inkml:trace contextRef="#ctx0" brushRef="#br0" timeOffset="93527.116">8374 15923 882 0,'-5'-17'455'0,"-1"-13"-111"15,3 11-79-15,0 16-116 16,3 10-47-16,4 16-74 0,-3 6-22 16,7 8-100-16,-1 2-115 15</inkml:trace>
  <inkml:trace contextRef="#ctx0" brushRef="#br0" timeOffset="94137.7245">9449 16035 793 0,'-8'-7'348'15,"-8"-10"-169"-15,-7 3-22 16,-2 7-49-16,2 5-28 16,-4 7-52-16,12 10-19 15,5 6-22-15,2 1-5 16,18 4-1-16,-1-4 4 15,7-6 8-15,7 3 3 0,-6-6 5 16,-1-1 3-16,-6-7 6 16,-8-3 6-16,-4-2 1 15,-3-3-2-15,4 3-7 16,0 0-7-16,-6 3-4 16,-14 6 0-16,-19 24-5 15,34-17-3-15,6 0 1 16,11 1 1-16,5-6 5 15,3-2 3-15,1-3 1 16,2-2 1-16,3-3-16 16,1-2-46-16</inkml:trace>
  <inkml:trace contextRef="#ctx0" brushRef="#br0" timeOffset="94278.7198">9419 15753 894 0,'-5'-7'398'16,"-7"-2"-207"-16,4 2-85 16,7 7-97-16,1 4-75 15</inkml:trace>
  <inkml:trace contextRef="#ctx0" brushRef="#br0" timeOffset="94487.1746">9552 15966 697 0,'11'14'356'0,"14"20"-76"16,3 6-86-16,-5 0-92 16,2 7-22-16,-8-4-50 15,-6-25-13 1,-5-8 28-16,1 0 9 16,20 11 18-16,-1-17 5 0,4-21-27 15,-11-13-10-15,-2-3-22 16,0-2-5-16,-9 3-78 15,6 6-85-15</inkml:trace>
  <inkml:trace contextRef="#ctx0" brushRef="#br0" timeOffset="94864.651">9935 16044 877 0,'1'0'367'0,"9"3"-183"16,10-3-95-16,9 0-45 15,5-3-5-15,5 3-20 16,-1-4-4-16,0 0-4 15,-5 0 0-15,-11-1-5 16,-5 5-10-16,-12-1-27 0,-7 1-2 16,-8 0 1-1,-8 0 10-15,-6 6 29 0,3 8 16 16,1 2 22-16,7 6 5 16,8 1-3-16,3 1-12 15,16 7-22-15,5-2-5 16,11-3-2-16,1 0-32 15,-1-5-261 1</inkml:trace>
  <inkml:trace contextRef="#ctx0" brushRef="#br0" timeOffset="95234.9245">10724 16094 805 0,'-3'9'350'16,"-11"10"-183"-16,-10-2-24 0,-6 6-55 15,-9-6-23-15,-2-5-37 0,0-3-2 16,5-9-9-1,5-5-3-15,7-8-15 0,8 0-9 16,3-7-16 0,5 0-4-16,10 0 1 15,6 2 3-15,11 6 14 16,4 2 14-16,7 10 28 0,2 2 11 16,1 13 13-1,-1 6-5-15,-3 9-16 16,-3 4-7-16,-2 2-25 15,-2-3-82-15</inkml:trace>
  <inkml:trace contextRef="#ctx0" brushRef="#br0" timeOffset="95637.8599">11057 15953 885 0,'-9'-1'401'0,"-18"1"-196"15,-2 7-64-15,-1 19-85 16,0 0-30-16,13 9-31 16,5 2-6-16,17-4-6 15,8 0 2-15,14-5 4 16,6-4 3-16,5-12 9 16,2-5 3-16,-6-11 5 0,-7-4 8 15,-16-7 8-15,-10 0 3 16,-22-1 3-16,-12 5-3 15,-15 1-8-15,-1 2-6 16,16 7-82 0,5-1-226-16</inkml:trace>
  <inkml:trace contextRef="#ctx0" brushRef="#br0" timeOffset="96116.2719">11226 16071 669 0,'9'-2'328'0,"6"-2"-111"0,0 5-32 0,3 5-51 16,0 5-32-16,-3 8-37 31,-4 2-11-31,-8 4-15 0,-9 2-9 15,0-9-11-15,-2-2-6 16,1-10-9-16,7-6-6 16,7-11-26-16,9-6-13 15,11-9-7-15,0-4 4 16,7 5 20-16,-2-3 13 16,0 15 15-16,-3 6 5 15,-10 14 31-15,-8 9 10 0,-11 12 8 16,-2 7-2-1,-5 3-28-15,3 0-49 16</inkml:trace>
  <inkml:trace contextRef="#ctx0" brushRef="#br0" timeOffset="96692.212">12571 15986 633 0,'-24'1'345'16,"-16"8"-84"-16,-5 9-120 0,2 1-45 16,12 11-60-16,7-2-24 15,19 6-13-15,7 1-6 16,20-4 2-1,8-5 3-15,13-11 4 16,4-4 3-16,-6-12 12 0,-7-6 7 16,-15-5 13-16,-13-1 3 15,-18 0-4-15,-9 0-6 0,-14 1-15 16,-1 1-6-16,10 7-44 16,8 2-83-16</inkml:trace>
  <inkml:trace contextRef="#ctx0" brushRef="#br0" timeOffset="97083.3524">12940 15990 831 0,'-15'-2'389'0,"-15"2"-182"15,-1 0-53-15,11 9-97 0,4 4-32 16,7 1-30-16,4 4-6 16,9-2-2-16,7-2 1 15,9 2 7-15,2-2 5 16,-1-8 5-16,-4 0 2 16,-5-10 3-16,-4 1-5 15,-8-5-17-15,-3 2-7 16,-9 5-5-16,-8-4 4 15,-4 5 16-15,1 6 7 0,1 2 12 16,6 2 5-16,5 5 19 16,3-1 7-16,15 3 11 15,8 3 6-15,13-4-1 16,5-2-4-16,9-11-16 16,2-3-8-16,2-5-40 15,-1-6-51-15</inkml:trace>
  <inkml:trace contextRef="#ctx0" brushRef="#br0" timeOffset="97576.552">13754 15945 986 0,'0'4'390'15,"2"12"-260"-15,5 16-43 0,1 13-55 16,3 7-8-16,0 0-16 16,1-4 5-16,-1-8-242 15</inkml:trace>
  <inkml:trace contextRef="#ctx0" brushRef="#br0" timeOffset="97797.3338">14011 16016 893 0,'-10'0'367'0,"-18"5"-225"0,-4 7-42 15,-7 2-45 1,2 0-10-16,10-3-12 0,9 0-10 15,12 0-12-15,9 2-5 16,18 1-9-16,9-1 3 16,20 5 1-16,6-3 0 15,8 2-11-15,-3 0-72 16</inkml:trace>
  <inkml:trace contextRef="#ctx0" brushRef="#br0" timeOffset="98063.1225">14485 16054 586 0,'2'-5'355'16,"-1"-3"-13"-16,-7 8-60 16,-15 12-91-16,-8 5-51 0,-11 8-82 15,-2 1-22-15,-2-1-20 16,5-1-3-16,11-11-11 16,5-4-16-16,13-11-38 15,-4-10-23-15,11-10-30 0,-2-3 2 16,12-4 26-1,6 5 18-15,5 3 37 16,7 4 15-16,1 10 8 16,0 5 4-16,3 15 5 0,0 8 0 15,-6 10 1 1,-1 2 6-16,-7-5-243 0</inkml:trace>
  <inkml:trace contextRef="#ctx0" brushRef="#br0" timeOffset="98211.6761">14388 15756 1164 0,'-4'-8'535'16,"-5"-7"-241"0,3 13-187-16,1 4-49 0,6 13-78 15,3 1-89 1</inkml:trace>
  <inkml:trace contextRef="#ctx0" brushRef="#br0" timeOffset="98647.7428">14695 16025 768 0,'-8'14'306'0,"-10"15"-184"16,-1 6-63-16,17 7-9 15,0-2 10-15,13-5 22 16,14-4-6-16,13-12-10 15,9-7-8-15,8-13-20 16,-5-12-3-16,-2-12 0 0,-3-6 2 16,-10-10 7-16,-2 1 2 15,-22-7-3-15,-11-8-2 16,-24-11-8-16,-14-8-2 16,-11 0-8-16,-1 7-7 15,6 26-6-15,10 10-10 16,18 22-29-16,8 9-3 0,14 11-9 15,6 6-1 1,15 9-56-16,10 1-53 0,14 7-291 16</inkml:trace>
  <inkml:trace contextRef="#ctx0" brushRef="#br0" timeOffset="99042.2701">15348 15953 781 0,'-17'-1'384'0,"-15"-3"-139"16,7 8-142-16,4 5-47 15,8 6-56-15,7 5-15 16,12 1-7-16,6 0 3 15,8-1 11-15,3-2 6 16,-2-5 5-16,-4-4 2 0,-3-8-8 16,-2 0-1-1,-9-7-3-15,-3 1-2 16,-11 0 8-16,-5 0 1 0,-7 6 12 16,-3 3 8-16,3 3 10 15,2 4 4 1,6 3 2-16,6 3 1 15,13 4 5-15,1-3 2 0,15 2 6 16,3 0 12-16,5-5 18 16,5-2 1-16,1-3-15 15,-2-6-17-15,-4-4-126 16</inkml:trace>
  <inkml:trace contextRef="#ctx0" brushRef="#br0" timeOffset="100001.9997">1963 17220 619 0,'-3'-2'349'0,"-7"2"-43"0,-11 5-84 15,-4 10-78-15,-5 4-43 16,1 9-71-16,6 2-18 15,15 5-26-15,8-1-6 16,18 4 2-16,10-6 3 0,11-6 6 16,1-5 0-1,-4-15 4-15,-4-1 3 16,-8-10 12-16,-5-3 12 16,-13-5 19-16,-6 0 13 15,-13-1 30-15,-6 3-3 0,-7 2-17 16,-4 1-18-1,5 0-113-15,5 0-130 16</inkml:trace>
  <inkml:trace contextRef="#ctx0" brushRef="#br0" timeOffset="100431.7403">2188 17351 666 0,'7'-4'348'0,"8"-4"-82"16,5 2-70-1,4 8-64-15,-3 4-20 0,0 11-24 16,-5 3-8-16,-10 6-15 16,-3 3-13-16,-8-5-24 31,-1 2-6-31,1-12-11 16,1-5-8-16,6-14-16 0,3-12-11 15,9-3-12-15,4-10 4 16,7 3 11-16,0 3 8 15,4 3 11-15,0 6 2 0,-7 14 2 16,-1 5 7 0,-10 14 15-16,-1 11 1 15,-3 7 0-15,-7 2-5 16,-1 2-92-16,0-2-277 16</inkml:trace>
  <inkml:trace contextRef="#ctx0" brushRef="#br0" timeOffset="100702.5509">2735 17278 889 0,'0'0'433'0,"2"7"-120"0,3 14-145 16,2 14-87-16,0 12-4 16,1 7-24-16,-1 0-11 15,-3 1-15-15,0 1-6 16,2-2-7 0,-3-5-14-16,-2-13-126 0,3-7-48 15</inkml:trace>
  <inkml:trace contextRef="#ctx0" brushRef="#br0" timeOffset="100848.0317">2745 17527 906 0,'12'6'409'16,"6"-4"-158"-16,13 6-201 15,5-1-9-15,8-3-36 16,-4 6-90-16</inkml:trace>
  <inkml:trace contextRef="#ctx0" brushRef="#br0" timeOffset="101447.8828">3246 17317 712 0,'-15'-7'419'15,"-11"-8"-82"-15,3 6-148 16,4 4-52-16,4 2-98 15,7 3-34-15,5 5-35 16,6 0-7-16,9 9 3 16,3-1 10-16,8-2 16 15,2 1 5-15,-5-6 1 16,3 0-8-16,-11-3-9 0,-5-3 1 16,-7 0-2-16,-5 1 6 15,-10 8 9-15,-4 3-3 16,-6 9 8-16,2-1 5 15,7 3-1-15,5 3-1 16,8-1-3-16,1-1 1 16,9-2 10-16,3-6 4 0,10-6 3 15,3-5 1-15,0-5-4 16,4-7 1 0,-1-10 0-1,2-1-1-15,1-9-4 0,-4 1-3 16,0-2-2-1,-4 0-1-15,-6 9 1 0,-2 3 1 16,-9 12 14-16,-3 5 15 0,-2 12 14 16,1 4 3-16,0 8-12 15,3-2-16-15,1 3-16 16,0-2-4-16,-1-6-36 16,-2-2-60-16</inkml:trace>
  <inkml:trace contextRef="#ctx0" brushRef="#br0" timeOffset="101616.2062">3415 17038 955 0,'-3'-2'481'0,"-3"-3"-111"0,4 5-295 15,0 0-47-15,2 0-116 16,0 0-148-16</inkml:trace>
  <inkml:trace contextRef="#ctx0" brushRef="#br0" timeOffset="102060.0756">3823 17399 737 0,'-18'-3'358'0,"-14"-3"-132"0,4 7-138 16,0 2-40-16,12 12-37 15,5 2-4-15,7 6 3 16,4 2 2-16,10 3-4 16,5-2-2-16,10-3-4 15,6-1-1-15,2-16 5 16,4-3 4-16,0-13 8 15,-4-8 5-15,-5-8 16 16,-11-3 14-16,-15 2 39 16,-8-1 8-16,-18 7-6 15,-9 3-15-15,-5 5-48 16,2 0-16-16,8 5-120 16,6 0-154-16</inkml:trace>
  <inkml:trace contextRef="#ctx0" brushRef="#br0" timeOffset="102766.401">5095 17152 1050 0,'-12'17'409'16,"-14"18"-281"-16,-2 16-36 16,2 15-30-16,-3 1-20 15,9-2-29-15,2-8-3 16,4-19-4-16,7-7-1 16,5-18-2-16,2-9 2 15,11-12 1-15,5-13 1 16,-2-12 2-16,4-10-3 0,-8-13-3 15,5-2-1-15,-2-11 0 16,0-1 2-16,6 4-1 16,-5 7 2-16,-1 22 8 15,0 14 13-15,-7 19 8 16,-4 2 2-16,6 22-10 16,2 10-11-16,7 22-7 15,9 12-2-15,5 11 0 16,3 2-1-16,5-7 0 15,-4-8-1-15,-4-17-2 0,-8-10-26 16,-6-10-82 0,-6-5-76-16</inkml:trace>
  <inkml:trace contextRef="#ctx0" brushRef="#br0" timeOffset="102949.4751">5031 17383 670 0,'3'-2'336'0,"8"-2"-55"16,7-2-135-16,16 0-66 15,7-1-4-15,7 1-36 16,7 6-18-16,-2 6-22 16,-3 2-83-16</inkml:trace>
  <inkml:trace contextRef="#ctx0" brushRef="#br0" timeOffset="103125.2183">5651 17487 600 0,'2'5'347'0,"1"10"-38"0,-2 3-42 15,-4 3-90-15,-5 3-48 0,-6 1-82 16,0-1-12-16,0-6-144 15,6-1-202-15</inkml:trace>
  <inkml:trace contextRef="#ctx0" brushRef="#br0" timeOffset="103477.0363">5976 17169 812 0,'1'-10'400'0,"3"-2"-118"16,-2 2-53-16,-1 15-76 16,-2 8-36-16,2 18-62 15,2 10-22-15,4 16-8 16,1 5-5-16,1-5-7 16,-1 0-2-16,-1-11-5 15,3-2-37-15,-8-15-125 16,4-8-146-16</inkml:trace>
  <inkml:trace contextRef="#ctx0" brushRef="#br0" timeOffset="103821.2692">5953 17125 993 0,'8'-11'407'0,"20"-4"-246"0,7 2-50 15,7 13-49-15,5 2-20 16,-1 9-23-16,-8 5-4 16,-14 1-5-16,-9 9-2 15,-21 5-17-15,-7 4-27 16,-12 1-59-16,1-6-33 16,10-13-37-16,10-8 14 15,14-8 58-15,10-1 35 0,7-1 76 16,7 1 22-16,4 8 18 15,0 6 3-15,-6 9 10 16,-4 5 5-16,-20 5 4 16,-8 5 1-16,-22-1-27 15,-14 2-9-15,-17-10-16 16,-4-10-9-16,-3-13-98 16,7-9-113-16</inkml:trace>
  <inkml:trace contextRef="#ctx0" brushRef="#br0" timeOffset="104441.0627">7250 17374 617 0,'-11'16'298'15,"-8"12"-101"-15,6 8-105 16,6 5-20-16,13-2-3 15,10-10 3-15,16-8-12 0,4-9-7 16,7-15-18-16,-7-9-6 16,-8-11-1-16,-2-8 2 15,-12-5 1-15,-2 2-1 16,-11-10-2-16,-2 0-4 16,-16-4-5-16,-7-5-4 15,-11 0-2-15,-13-3 1 16,-3 3-1-16,5 11 5 0,10 14 1 15,24 26-9 1,7 0-8 0,-1 2-7-16,2 27-9 0,8 9 2 0,15 18 7 15,13-2 2-15,10 1-1 16,2 0 4-16,6-4-108 16,-7-6-169-16</inkml:trace>
  <inkml:trace contextRef="#ctx0" brushRef="#br0" timeOffset="104721.3427">7829 17427 840 0,'-10'16'405'16,"-8"8"-183"-16,-12 3-68 0,-8-2-33 16,-4-11-59-16,2 2-16 0,4-18-17 15,6-6-7 1,12-5-14-16,1-7-11 15,13 2-29-15,4-3-9 0,9-1-3 16,7 0 5-16,6 5 21 16,5 7 12-16,3 6 19 15,3 5 8-15,2 12 15 16,0 4 4-16,-7 4-1 16,-1 4-2-16,-8 4-11 15,-4-2 3-15,0-1-182 16</inkml:trace>
  <inkml:trace contextRef="#ctx0" brushRef="#br0" timeOffset="105473.5992">8759 17367 510 0,'-20'-1'262'16,"-13"0"-55"-16,-2 4-102 0,2 5-14 15,7 4-20-15,4 0-19 16,14 3-28-16,6 0-13 16,9-3-12-16,9 3-4 15,8-7 4-15,5-1 2 16,-1-5 7-16,-3-4 2 16,-11-3 8-16,-6 2 4 15,-9-2-3-15,-6 3-2 16,-8 2-10-16,-3 1-5 15,-4 9-2-15,-4 2-1 0,5 2 1 16,6 2 0-16,9 0 0 16,6 4 0-16,9-1 0 15,5-2 0-15,8 0 1 16,3-6 2-16,9-5 1 16,7-6 2-16,-1-8 2 15,-2-10 0-15,-7-3-1 16,-9-7-2-16,-2-3-1 15,-3 2 1-15,-9 4 2 16,-1 5 3-16,-5 12 19 16,-4 6 10-16,-4 12 20 15,-1 11 2-15,-4 6-19 16,4 3-13-16,0 4-23 16,2-4-4-16,7-4-5 15,2-3-36-15,10-9-117 16,-4-10-214-16</inkml:trace>
  <inkml:trace contextRef="#ctx0" brushRef="#br0" timeOffset="105622.7766">8885 17126 671 0,'3'-12'367'0,"1"-7"-87"16,4 12-156-16,-2 6-41 0,0 10-127 15,3 8-113-15</inkml:trace>
  <inkml:trace contextRef="#ctx0" brushRef="#br0" timeOffset="105909.2721">9099 17439 989 0,'2'2'398'0,"3"8"-240"16,0 8-31-16,5 12-26 16,0 6-18-16,2-6-39 15,-1-7-13-15,4-8-10 0,1-7-3 0,6-7 10 16,1-4 3-16,-2-14 1 15,2-5-3 1,-6-7-14 0,-2 2-4-16,-8 2-59 15,-1 2-69-15</inkml:trace>
  <inkml:trace contextRef="#ctx0" brushRef="#br0" timeOffset="106574.0571">9773 17483 746 0,'0'-2'340'0,"4"4"-132"15,-5 3-66-15,-1-5-55 16,-5 10-20-16,-47 43-43 15,23-24-8-15,-6-8-7 16,0-3-13-16,5-10-27 16,2-8-11-16,7-11-28 15,8-3-2-15,8-8 9 16,4 1 6-16,8 1 25 16,5-3 14-16,3 1 13 15,6 1 20-15,-4 8 35 0,2 4 8 16,1 12 19-16,-1 10-10 15,2 11-15 1,3 7-3-16,3 3-11 0,-1-4-5 0,2-6-16 16,-3-5-4-16,0-10-4 15,-1-7 1 1,-3-10-1-16,0-5-2 0,-3-9-2 16,-3 4-2-16,-5-10 0 15,-1 3 2-15,-2 2 0 16,-1 1 0-1,0 12 1-15,-1 5 14 0,-3 8 35 16,0 7 12 0,0 9 15-16,1 3-3 0,4 6-27 15,1-2-9-15,3 0-16 0,0-3-10 16,-4-11-53-16,-2-1-76 16</inkml:trace>
  <inkml:trace contextRef="#ctx0" brushRef="#br0" timeOffset="107376.4064">10811 17446 820 0,'-19'0'363'16,"-15"6"-176"-16,-1 3-45 16,12 7-78-16,9 5-19 15,11 1-27-15,13 4-8 16,13-2-2-16,5 1 5 0,11-2-3 16,-3-7 1-16,-5-5 0 15,-3-8 2-15,-11-7 14 16,-4-8 3-1,-12-6 2-15,-1-3-1 0,-12-7-12 16,-2-2-2-16,1-2-3 16,-5-7-2-16,7-3-3 15,2-4-2-15,2-6-4 16,3-2-2-16,4 1-3 16,6 2-5-16,5 5-12 15,6 6-15-15,4 7-15 16,1 10-5-16,4 14-38 15,-2 9-25-15,5 17-105 16,-2 3-113-16</inkml:trace>
  <inkml:trace contextRef="#ctx0" brushRef="#br0" timeOffset="107563.501">11037 17411 601 0,'2'-7'350'16,"2"-4"-39"-16,-1 10-149 15,0 7-26-15,1 17-52 16,-2 2-27-16,5 18-29 16,-2 2-7-16,4-2-147 15</inkml:trace>
  <inkml:trace contextRef="#ctx0" brushRef="#br0" timeOffset="107908.5642">11433 17484 1002 0,'-3'5'419'15,"-13"3"-242"-15,1 12-76 16,-9-2-58-16,-1 2-13 15,1-6-13-15,-1-8-1 16,2-4 0-16,1-2-3 16,2-10-7-16,5-1-5 15,3-5-10-15,1-3-4 0,9 0-4 16,2-3 0-16,13 0 1 16,5 1 13-16,4 8 23 15,1 9 8-15,1 10 18 16,3 11-5-16,0 11-6 15,2-2-3-15,-2 11-10 16,-1-9-5-16,3-4-111 16,1-3-167-16</inkml:trace>
  <inkml:trace contextRef="#ctx0" brushRef="#br0" timeOffset="108397.2427">11823 17369 492 0,'-13'-7'335'0,"-16"0"10"16,0 7-138-16,-4 16-112 16,6 7-30-16,4 9-28 15,8 2-12-15,17 3-14 16,5-1-1-16,19-4-2 15,0-3 2-15,6-12-3 16,2 1-2-16,-5-13 0 16,2-2-1-16,-7-8 4 15,-5-5-2-15,-7-3-6 16,-4-2-1-16,-8 1-3 0,-3 0 3 16,-4 3 6-16,-3 3 4 15,-3 5 22-15,0 8 18 16,1 12 23-16,2 10 0 15,2 14-20-15,0 5-18 16,2 6-25-16,9 4-4 16,8-5-75-16,6-2-138 15</inkml:trace>
  <inkml:trace contextRef="#ctx0" brushRef="#br0" timeOffset="108804.816">12169 17541 677 0,'-6'3'310'0,"-2"9"-119"16,8 6-102-16,10 0-47 0,8 4-4 16,5-7 12-16,1-6 6 15,1-9 7-15,3-4-3 16,0-8-20-16,-1-6-9 16,-4-1-9-16,-8-6 0 15,-12 0-1-15,-9-1 0 16,-17-1-3-16,-6 4-2 15,-7 7 9-15,-4 6 5 16,7 12 5-16,-1 6-4 0,28 15-21 31,4-12-9-31,0 2-9 0,4 40-43 0,21 4-421 16</inkml:trace>
  <inkml:trace contextRef="#ctx0" brushRef="#br0" timeOffset="109233.2658">12516 17594 865 0,'7'7'373'0,"4"6"-179"0,12-1-124 15,4-1-8-15,5-6-14 16,0-1-1-16,-3-5-3 16,2-4-1-16,-12-4-6 15,0-7-6-15,-8-3-8 16,-8-3-2-16,-3-1-9 15,-7 3-5-15,-10-2-8 16,-3 5-4-16,-6 7-4 16,-3 7 0-16,-2 10 1 15,-4 3 1-15,2 12 7 16,6 6 11-16,4 8 27 16,5 9 8-16,9 10 1 15,3-2-7-15,18 5-22 0,6-1-8 16,12-13 0-16,3-6-49 15,-2-20-198-15</inkml:trace>
  <inkml:trace contextRef="#ctx0" brushRef="#br0" timeOffset="109696.349">13073 17439 668 0,'-12'-2'293'16,"-12"-2"-139"-16,-3 4-61 0,0 3-11 15,4 3-25-15,8 2-26 16,12 4-10-16,5 0-4 16,13 2-10-16,4 2-4 15,2-4 0 1,4 0-1-16,-5-7-3 16,-5-2-7-16,-6-3-1 15,-7-3-3-15,-7 4-9 0,-8 1 3 16,-8 4-2-16,-5-1 4 15,-7 3 24-15,5 0 19 16,3 3 16-16,9 7 13 16,13 1 18-16,4 2-7 15,20 2 3-15,8-5-7 0,18-1-14 16,6-4-5 0,-2-9-14-16,-7-2-7 15</inkml:trace>
  <inkml:trace contextRef="#ctx0" brushRef="#br0" timeOffset="110309.5672">13329 17404 560 0,'0'5'196'16,"7"10"-156"-16,5-1-7 16,7-6 17-16,4 3 8 0,1-11 1 15,2 1-3-15,1-3-10 16,-5-6-10-16,-8-1-23 16,-9 1-22-16,-14 4-24 15,-8 3-3-15,-8 5 5 16,-3 5 31-16,1 9 56 15,6 1 16-15,7 7 12 16,4-2-8-16,14 0-22 16,7 5-5-16,10-7 1 15,6-3 0-15,7-6-10 16,2-5-5-16,1-5-10 16,2-5-4-16,-9-6-5 0,-1-6-1 15,-7-5 1 1,-7-1-2-16,-1-2 0 15,-3-4 1-15,-5 6-3 16,1 3-2-16,-5 8 26 16,-2 10 11-16,-3 10 21 15,2 6 0-15,-4 6-29 16,5 9-14-16,7-2-22 16,1 1-83-16</inkml:trace>
  <inkml:trace contextRef="#ctx0" brushRef="#br0" timeOffset="110600.1771">14058 17300 535 0,'0'-1'342'0,"6"1"-21"0,1 7-55 15,-1 19-111 1,2 10-52-16,-3 14-63 0,7 0-17 16,-3-5-14-1,-2-1 0-15,1-14-77 16,-8-8-60-16,-2-7-195 15</inkml:trace>
  <inkml:trace contextRef="#ctx0" brushRef="#br0" timeOffset="110809.0787">14238 17413 566 0,'0'-1'347'15,"-9"1"0"-15,-7 1-146 16,-3 9-102-16,-7 2-19 15,2 3-27-15,1 6-13 16,7-3-4-16,7 2 2 16,15-3-6-16,14-1-1 0,12-1-8 15,5-5-9-15,6-2-23 16,-2-3-51-16,0-6-241 16</inkml:trace>
  <inkml:trace contextRef="#ctx0" brushRef="#br0" timeOffset="111226.5709">14506 17404 711 0,'9'0'374'16,"8"-1"-108"-1,3 6-58-15,-5 13-79 0,-2 5-38 16,-7 3-34-16,-4 4-10 0,-4-2-16 16,-1-3-5-16,-2-5-10 15,2-9-5-15,3-11-5 16,3-2-2-16,9-11-3 15,5-4 0-15,10 0 1 16,-2-5 0-16,-3 1 3 16,-1 1 1-16,-5 4 0 15,-6 7 3-15,-1 14 3 16,-3 4 2-16,-6 8 2 16,-1 9-4-16,-1 0-6 15,-2 8-5-15,2-1-54 16,-1-4-70-16,4-2-367 15</inkml:trace>
  <inkml:trace contextRef="#ctx0" brushRef="#br0" timeOffset="111418.229">14697 17125 1117 0,'0'-5'530'15,"-6"-11"-212"-15,5 16-202 16,-1 8-40-16,0 9-66 16,5 10-11-16,4 10-80 15,-1 0-64-15</inkml:trace>
  <inkml:trace contextRef="#ctx0" brushRef="#br0" timeOffset="111789.6093">15110 17590 785 0,'0'-2'393'0,"0"-1"-120"16,0-3-31-16,0 5-39 15,0 0-21-15,0-1-36 16,0 1-5-16,0 0-56 15,0 0-24-15,0 0-35 16,0 0-14 0,0 0-7-16,0-1-1 15,0 2-28-15,0 0-63 0</inkml:trace>
  <inkml:trace contextRef="#ctx0" brushRef="#br0" timeOffset="379321.2141">14188 14608 554 0,'3'0'283'0,"10"0"-55"16,2 0-78-16,16 0-54 0,8 1-17 16,5-1-39-16,4-2-14 15,-4-3-10-15,-4 2-26 16,-7 0-140-16,-7 6-130 16</inkml:trace>
  <inkml:trace contextRef="#ctx0" brushRef="#br0" timeOffset="379519.6249">14232 14718 479 0,'0'2'271'16,"0"1"-17"-16,10 0-104 15,12-1-18-15,15-2-17 16,7 0-25-16,7 2-41 16,-5 1-14-16,-2 5-73 15</inkml:trace>
  <inkml:trace contextRef="#ctx0" brushRef="#br0" timeOffset="379939.3216">15043 14590 659 0,'-10'-6'387'16,"-11"-2"-59"-16,-7 2-146 15,-5 1-53-15,-3 10-62 16,0 1-19-16,4 8-23 0,5 6-8 15,10 6-8-15,7 4-5 16,13 2 5-16,10 0 5 16,15-3 8-16,7-4 3 15,10-5-4-15,5-4-4 16,-5-9 2-16,-3-6-52 16,-6-7-257-16</inkml:trace>
  <inkml:trace contextRef="#ctx0" brushRef="#br0" timeOffset="380386.7195">15331 14486 1039 0,'-1'2'415'0,"-4"14"-275"15,-3 6-41-15,-5 12-49 0,0 8 2 16,-2 7-7-16,-2-1-5 16,4 0-16-1,2-4-7-15,6-13-6 0,5-6-1 16,4-16 5-16,0-9 4 16,4-13 1-16,3-9 2 15,1-12-4-15,2-7-2 0,0-7 0 16,-3-3-1-16,1-6-5 15,0 2-4 1,4 7-4 0,2 3 7-16,-1 22 12 0,-2 9 10 15,-3 19 6-15,-1 11-6 16,6 17-9-16,2 2-10 16,3 8-4-16,4-1 1 0,-4 0-2 15,0 4 2 1,-3-6-3-16,-8-4-2 0,-2-3-44 15,-3-7-45-15,0-7-139 16,-5-4-179-16</inkml:trace>
  <inkml:trace contextRef="#ctx0" brushRef="#br0" timeOffset="380578.0322">15308 14659 1022 0,'2'0'433'16,"4"-1"-217"-16,17 1-142 15,10 0-23-15,10 3-24 0,5-2-14 16,-1 5-38 0,-3 0-80-16</inkml:trace>
  <inkml:trace contextRef="#ctx0" brushRef="#br0" timeOffset="381026.3466">15668 14345 624 0,'-1'-7'378'16,"3"-3"20"-16,16-1-238 16,2 3-25-16,12 4-34 15,-2 3-21-15,0 8-31 16,-1 1-6-16,-10 3-11 16,-6 3-3-16,-13 0-4 15,-4 2-2-15,-15 5-3 16,-3 1-2-16,-2 1-8 15,3-3-4-15,10-5-4 16,4-2-2-16,9-4-1 16,5-1 0-16,8-1 0 0,7 0 4 15,7-3 6-15,4-1 1 16,5 2 4-16,-2-3-1 16,-5 2 0-16,-5-4 3 15,-13-4 7-15,-4 3 13 16,-6 1 12-16,-3 1-2 15,0-1-10-15,0 0-16 0,-1 0-14 16,0 0 9-16,0 0-107 16,-1 0-69-16</inkml:trace>
  <inkml:trace contextRef="#ctx0" brushRef="#br0" timeOffset="500603.0686">7367 13510 341 0,'-24'2'223'15,"-12"5"-23"-15,21-5-43 0,46-2-75 16,39 0-32-16,63-9-28 16,31-2-3-16,68 1-2 15,17 1 3-15,24-1 24 16,15 5 9-16,-7-1 2 16,-7 5-3-16,-35 0-22 15,-28-3-7-15,-43 4-45 16,-29 0-120-16</inkml:trace>
  <inkml:trace contextRef="#ctx0" brushRef="#br0" timeOffset="500927.888">7625 13697 665 0,'-12'1'229'0,"-3"2"-221"16,26-3-8-16,57-1 4 15,16-5 19-15,59-2 60 16,23 2 21-16,40 0 27 16,22 2-12-16,20 2-40 15,3 1-21-15,-3 1-31 16,-6 4-9-16,-31-2-5 15,-17 1-1-15,-41 1 5 16,-19 1 0-16,-43-2 0 16,-19 0 0-16,-32 0-3 15,-16-3-16-15,-21 0-67 16,-10 0-47-16</inkml:trace>
  <inkml:trace contextRef="#ctx0" brushRef="#br0" timeOffset="503250.0012">11500 11447 805 0,'-19'-4'331'0,"-30"12"-210"0,-8 24-37 16,-10 43-36-16,-7 32-8 0,-5 55-5 0,5 25 0 15,11 34-16 1,14 1-3 0,31-9-8-16,18-14-2 15,17-39-2-15,17-15-1 16,19-40-3-16,11-15-1 15,24-29-76-15,8-17-162 16</inkml:trace>
  <inkml:trace contextRef="#ctx0" brushRef="#br0" timeOffset="503996.1692">11919 12220 774 0,'-4'0'367'16,"-6"5"-139"-16,-6 11-70 15,-13 27-78-15,-1 14-5 0,-2 22-16 16,-3 4-17-16,7-2-21 16,2-7-5-16,6-15-5 0,8-6-2 15,12-19 0 1,0-12-1-16,9-20 15 0,2-10 5 16,7-22 7-1,5-9 4-15,1-19-8 0,2-1-2 16,-6-10-3-16,-4-5-3 15,-5 1-9 1,-1-1-6-16,0 21-6 0,-3 12-1 16,-3 26 1-16,-4 7-11 0,0 16-7 15,1 12-3 1,10 18-7-16,7 14 10 0,9 9 7 16,9 2 2-16,12 1 5 15,3-5 2-15,3-7 0 16,-6-4 1-16,-13-12 2 15,-7-3 0-15,-7-5 2 16,-5-3 1-16,-13-4 2 16,-5-4 3-1,-16-4 6-15,-10-2 0 0,-19 1 4 16,-12-4-1-16,-18-6-1 0,-1-2-3 16,6-3-6-1,13-3-3 1,22-5-6-16,13 1-2 15,16-2-23-15,9 2-37 16,11 5-86-16,5-3-54 0</inkml:trace>
  <inkml:trace contextRef="#ctx0" brushRef="#br0" timeOffset="504459.0108">12719 12460 1034 0,'-15'-17'449'0,"-20"-15"-242"0,-3-1-48 16,-14 9-72-16,3 10-32 0,0 17-42 15,3 12-15-15,9 15-22 16,7 5-5-16,13 11-2 16,10 1 3-1,19-2 6-15,13 1 4 16,19-9 6-16,9-2 3 0,9-16 11 15,-1-9 8-15,-3-12 19 16,-5-13 17-16,-21-9 33 16,-4-5 17-16,-20-5 13 15,-8 4-11-15,-14 2-39 16,-12-2-24-16,-9 3-45 16,-2 2-53-16,-1 6-129 0,5 4-108 15</inkml:trace>
  <inkml:trace contextRef="#ctx0" brushRef="#br0" timeOffset="504753.8159">12557 12082 948 0,'-1'0'440'0,"-2"-6"-199"15,-2 5-73-15,3 14-98 16,2 8-35-16,9 32-34 16,3 17 2-16,5 31 1 15,-1 3 1-15,0 2-1 16,-1-4 4-16,-7-20 1 16,-2-4 2-16,-6-19 0 15,0-7-3-15,1-20 7 16,-1-9 2-16,0-15 10 15,2-9-33-15,0-11-260 16</inkml:trace>
  <inkml:trace contextRef="#ctx0" brushRef="#br0" timeOffset="505113.8955">13076 12648 692 0,'0'0'355'15,"6"0"-58"-15,8 2-116 0,8 1-70 16,6-1-4-16,9-1-31 16,1-1-24-16,3-3-25 15,3 0-6-15,-4 1-8 16,-4 2-12-16,-12 0-106 0,-8 0-88 15</inkml:trace>
  <inkml:trace contextRef="#ctx0" brushRef="#br0" timeOffset="505302.1565">13134 12750 624 0,'6'4'336'15,"4"1"-39"-15,7 2-119 16,5-2 6-16,7-1-23 16,6-2-31-16,6 1-54 15,3-2-18-15,-4 0-33 16,-5-1-2-16,-4 0-171 16</inkml:trace>
  <inkml:trace contextRef="#ctx0" brushRef="#br0" timeOffset="506207.0766">14178 12403 538 0,'-16'-14'309'0,"-24"-21"-5"16,3-1-96-16,14-3-89 15,2-1-27-15,21 5-70 0,8 4-25 16,16 9-9-16,9 5 0 16,6 13 5-1,6 9 4-15,0 12 2 0,-4 8 1 16,-16 6 3-16,-17 4 20 16,-33 12 14-16,-15 2 1 15,-12 10-2-15,-5-5-15 16,7-11-13-1,11-7 0-15,13-18-2 16,16-1-2-16,15-5 0 16,12-3 5-16,9 1 7 15,9-4 3-15,3-1 1 16,-2-2-5-16,5 1-7 16,-4-1-1-16,-3 2-2 0,-3 1 0 15,-14-2 1-15,-5 0 0 16,-8-1 2-16,-3 2 1 15,-2-3 8-15,0-2 4 16,0 0 7 0,0-1 2-16,0 0-4 0,-1 0-4 15,-5-12-11-15,-5-38-8 16,21 26-11-16,5-4-4 16,5 4-2-16,0 1 3 15,4 7 4-15,-1 6 3 16,-4 7-1-16,1 5 2 15,-3 13 3-15,0-1 0 16,2 10 8-16,-1-3 2 16,-4-1-1-16,2 2 3 0,-3-7-4 15,-3 0 0-15,-1-3-2 16,-5-2 0-16,-3-3-1 16,0-1-6-16,-5-2-110 15,4 4-109-15</inkml:trace>
  <inkml:trace contextRef="#ctx0" brushRef="#br0" timeOffset="506522.9926">13897 12807 858 0,'3'-1'389'0,"7"0"-166"0,28 0-96 16,16 1-31-16,17 4-14 16,14 1-4-16,8 3-7 15,0 1-1-15,8 2-17 16,-11-2-16-16,-17-5-22 15,-8-4-16-15,-24-3-90 16,-8-2-76-16,-26 2-280 16</inkml:trace>
  <inkml:trace contextRef="#ctx0" brushRef="#br0" timeOffset="506958.5498">14054 13092 901 0,'2'-8'384'16,"8"-9"-220"-16,11-2-55 15,14-3-16-15,2 6 2 0,12 10 19 16,-1 5-4-16,-6 15-31 15,0 4-14-15,-13 12-25 16,-8 3-10-16,-6 12-14 16,-2 2-2-16,-6 3-4 15,0-1-1-15,-2-12-1 16,-1-7 1 0,-2-15 0-16,1-9 8 0,-4-13 7 15,1-8-18-15,-2-12-34 16,0-6-18-1,-2-2-11-15,-9-2 17 16,-4 9 25-16,-5 6 0 0,-11 16-10 16,-1 7 1-16,-9 9 9 0,2 7 9 15,3 2 14-15,3 0 3 0,18-1 3 16,4-3-3-16,11-7-15 31,6-3-69-31</inkml:trace>
  <inkml:trace contextRef="#ctx0" brushRef="#br0" timeOffset="507660.3956">15135 12328 856 0,'4'-10'396'0,"-4"-8"-143"16,2 6-40-16,-7 14-75 15,-5 9-36-15,-6 21-76 16,-3 15-7-16,-6 14-9 16,2 3-2-16,0-4-1 15,-1-3-4-15,10-15 5 16,1-6-1-16,12-14 0 15,2-11 1-15,7-11 10 0,0-6 5 16,7-14 3-16,0-5-1 16,6-11-8-16,-3-2-4 15,0-11-1-15,-2-6 2 16,-6-11-7-16,1 3-4 16,-3 11-3-16,-2 14-5 15,-4 24-7-15,-2 10-8 16,0 16-8-16,0 12-1 0,3 21 2 15,8 12 10-15,8 6 6 16,11 1 4-16,11-4 4 16,-1-4 3-16,3-4 0 15,-5 0 2-15,-12-12-1 16,-4-6 1 0,-12-9 0-16,-5-5 2 15,-11-12 6-15,-9-3 1 0,-18-8 5 16,-13-5 0-16,-12-5-3 15,0-3-2-15,7 2-6 16,6 2-3-16,11 7-6 16,19 4-3-1,7 0-51-15,1 1-60 0,-2 1-165 0</inkml:trace>
  <inkml:trace contextRef="#ctx0" brushRef="#br0" timeOffset="508023.6627">15441 12624 757 0,'5'-4'376'0,"8"3"-94"16,4 4-126-16,2 13-85 15,2 7-8-15,-6 4-16 16,-6 5-3-16,-6 0 5 16,-3-2 0-1,0-5-10-15,0-5-5 0,0-9-11 16,0-4 6-16,0-9 15 0,1-6 0 16,4-12-3-16,-1-6-8 15,7-7-25-15,1 1-7 16,3 2-6-16,3 6-6 15,6 7 0-15,6 2 1 16,5 8-1-16,2 3 4 16,-5 8-126-16,-2 6-193 0</inkml:trace>
  <inkml:trace contextRef="#ctx0" brushRef="#br0" timeOffset="508408.027">15791 11658 426 0,'23'4'228'0,"39"17"5"16,11 16-165-16,8 40 24 16,4 19 23-16,-12 34 13 15,-12 20-2-15,-29 23-38 16,-25 22-22-16,-39 18-21 15,-15-4-12-15,-7-13-12 16,3-26-3-16,9-51-3 16,9-17-1-16,6-42-12 15,3-14-67-15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0.26178" units="1/cm"/>
          <inkml:channelProperty channel="Y" name="resolution" value="50.23256" units="1/cm"/>
          <inkml:channelProperty channel="T" name="resolution" value="1" units="1/dev"/>
        </inkml:channelProperties>
      </inkml:inkSource>
      <inkml:timestamp xml:id="ts0" timeString="2023-11-26T19:17:06.20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20002 9190 0,'0'18'16,"-17"-18"-1,17 17 16,0 1 48,-18-18-48,18 17-16,0 1 32,0-88 78,0 17-109,0 17 0,0 19-1,0 34 48,0 1-48,-17 35 1,17 0 0,0-18-1,0-17 1,-18 35 15,18-89 32,0-34-48,0 17 1,0 35-1,18-17 1,-18 53 47,0 105-32,0-88-16,0 1 1,-18-19 15,18-52 32,0-36-32,0 36-31,0 53 63,0 70-32,0-53-16,0 18 17,0-106 46,0-53-63,0 124 79,0 35-78,0-35-1,0-1 1,0-105 47,35-88-32,-35 140-16,0 72 32,0-1-31,0 0 0,0 18 15,-17 18-16,17-54 17,-36-52 15,36-35-32,0-1 1,0 0 15,0 107 0,0 52 1,-17 18-17,17-89 16,0-70 32,0 18-63,0-53 16,0 53 15,0 52 16,0 107-16,0-107-31,0 72 31,0-72-15,-18-17-1,18-17 17,0-1-17,-18-70 1,1 53 0,17-1-1,0 19 1,-18 34 15,0 36 0,18-35-15,0-71 78,0 35-63,0 1-15,0-1-1,0 53 32,0 1-31,0-1-1,0-70 63,0-1-62,0 19 31,18 70 94,-18-18-126,0 18 16,18-36-15,-18 1 0,0 0 15,0-54 0,17 1 0,1 35 1,-18 53-17,18 0 1,-18-18 0,0 0-1,0-17 16,0-36 32,0-70-32,0 71-15,0-1-1,17 89 17,-17-36-17,0 0 1,0-88 62,0-17-62,0 34-1,18 107 48,0 141-32,-18-160-15,0-16-1,0-89 32,0-124-16,0 142-15,0 18 0,0-1-1,0 36 32,0 34-31,0 107 15,0-141-15,0-36 15,0-52-15,0-71-1,0 88 1,0 35 15,0 71 0,0-35-15,0-1 0,0 18-1,0-70 48,0 18-48,0-89 17,0 159 14,0 0-14,17-124 46,-17 36-63,0 17 1,18 18 15,-18-18 126,0 1-142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12:40:54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1841 5226 577 0,'-12'-1'325'16,"-11"-2"-83"-16,14 2-76 0,7 1-40 15,15-1-56-15,17 0-26 16,33 1-19-16,9 0 5 15,22-1-17-15,2 1 0 16,-12 0-1-16,-3 2 0 16,-22 0 1-16,-9 2 2 15,-18-2-41-15,-12-2-56 16,-10 0-132-16,-12-1-139 16</inkml:trace>
  <inkml:trace contextRef="#ctx0" brushRef="#br0" timeOffset="161.3912">2198 5221 235 0,'-11'3'151'16,"-1"4"14"-16,0 2-19 15,3 12-18-15,5 6 5 16,1 15-17-16,2 8-1 16,-1 6-24-16,-2-2-25 0,-1-4-21 15,-1-7-18-15,1-5-8 16,1-5-1-16,4-9-2 0,0-5 27 15,4-8-240 1</inkml:trace>
  <inkml:trace contextRef="#ctx0" brushRef="#br0" timeOffset="521.012">2688 5496 749 0,'-4'4'331'0,"-8"10"-151"15,-3 8-68 1,-7 6-41-16,-5 1-12 16,1 2-22-16,-1-4-3 0,-3-7-4 15,2-5-3-15,-5-14-41 16,2-4-25-16,7-10-28 15,1-3-7-15,9-1 25 0,3 0 13 16,11 4 16-16,6 0 10 16,9-1 34-16,5 8 19 15,4 6 19-15,1 4 1 16,5 13-6-16,-1-2 8 16,-1 8 5-16,-2 4-4 15,-6-1-17-15,0-3-17 16,1-7-166-16</inkml:trace>
  <inkml:trace contextRef="#ctx0" brushRef="#br0" timeOffset="1312.7839">3265 5530 708 0,'16'-3'345'16,"6"-3"-116"-16,8 12-112 16,11 0-22-16,-18 9-30 15,0 8-13-15,-22 2-7 16,-6 3-3-16,-13 3-12 15,-8-4-6-15,6-5-8 0,1-4 1 16,11-17-22 0,5-5-18-16,10-14-20 0,4-7-7 15,13-5 14-15,4 1 17 16,1-1 15-16,1 4 4 16,-8 6 3-16,-5 1 5 15,-9 10 13 1,-11 6 0-16,-9 5-7 15,-2 8-6-15,-2 13-16 16,6 3-1-16,2 4 1 16,2-3 2-16,11 0 4 15,6-3 2-15,10-4 1 0,7-7 1 16,0-7 0-16,2-8 3 16,-2-8 2-16,-1-3 3 15,-4-4 3-15,-4-4 1 16,-4 1 0-16,-6 2-1 0,-6-1-1 15,-3 8-1 1,-4 5-5-16,-2 3-5 0,-3 6-10 16,2 7-6-1,2 5-1-15,2 5 2 0,11 5 8 16,4 0 4 0,10-4 2-16,5-4 2 15,3-10 4-15,3-7 3 0,1-7 12 16,1-6 7-16,-4-4 10 15,-6-5 0-15,-6-1-8 16,-9 3-6-16,-8 6-83 16,-3 2-107-16</inkml:trace>
  <inkml:trace contextRef="#ctx0" brushRef="#br0" timeOffset="1442.0345">3751 5284 1140 0,'0'-3'471'0,"0"2"-315"16,1 5-77-16,-1-4-85 0,0 1 10 15,12 25-239-15</inkml:trace>
  <inkml:trace contextRef="#ctx0" brushRef="#br0" timeOffset="1683.4103">4041 5515 924 0,'0'0'422'0,"-3"4"-182"16,3 11-105-16,1 15-99 15,2 8-5-15,5 22-13 16,-1 5-5-16,1 14-5 15,-1 2 0-15,2-8-1 16,2-8-4-16,-2-18-87 16,4-9-70-16</inkml:trace>
  <inkml:trace contextRef="#ctx0" brushRef="#br0" timeOffset="1834.0039">4061 5792 1183 0,'7'-1'432'0,"3"-3"-349"0,11 3-60 15,10 2-34-15,2 1 11 16,7-1-154-16</inkml:trace>
  <inkml:trace contextRef="#ctx0" brushRef="#br0" timeOffset="2131.4684">4622 5646 848 0,'-23'10'399'16,"-13"5"-158"-16,-2 3-130 16,-1 2-36-16,2-8-36 15,-1-4-14-15,5-8-7 16,3-4-10-16,8-11-29 15,3-4-16-15,13-4-25 16,6-2-3-16,11 6 21 16,9 1 17-16,11 9 34 15,2 9 18-15,3 8 14 16,-3 10 3-16,-10 7-1 16,-2 3-5-16,-5 4-9 15,-1 2-8-15,4-2-79 16,2-5-204-16</inkml:trace>
  <inkml:trace contextRef="#ctx0" brushRef="#br0" timeOffset="2496.5248">4691 5591 790 0,'12'-1'319'0,"22"-1"-190"16,10-3-34-16,13 3-1 15,-1-1-7-15,-11 0-20 16,-4 3-10-16,-14 0-23 16,-8 0-4-16,-7 0-94 15,-9-3-57-15,-6-4-158 16,-2 0-40-16,-9 1 72 15,2 4 54-15,-4 2 196 16,3 5 82-16,2 3 91 16,-1 0 29-16,8 4-1 15,-2 2-32-15,6 5-67 16,2 3-29-16,3 2-46 16,2 1-14-16,-5-1-5 0,4-1-51 15</inkml:trace>
  <inkml:trace contextRef="#ctx0" brushRef="#br0" timeOffset="2795.1663">5444 5646 713 0,'-16'12'372'15,"-12"9"-93"-15,-12-1-152 16,-4 0-42-16,-1-9-37 15,5-4-12-15,10-7-16 16,3-8-12-16,8-5-36 16,2-2-7-16,5-6-16 15,6-1 0-15,13 5 20 16,8-3 16-16,7 8 31 16,-9 5 18-16,20 8 31 0,-1 6-4 15,3 14-2 1,10 2-3-16,-23 5-7 15,0 7-3-15,-11-4-18 16,2 0-48-16</inkml:trace>
  <inkml:trace contextRef="#ctx0" brushRef="#br0" timeOffset="3600.3607">6417 5591 576 0,'-11'19'300'0,"-5"12"-64"0,-17 12-134 15,-6-4-22 1,-1-5-28 0,-2-4-10-16,12-15-9 0,5-5-2 15,4-16-49 1,4-6-31-16,2-13-33 16,6-3-7-16,7-2 29 0,7 3 29 15,8 4 46-15,2 0 20 16,-6 13 31-16,9 3 8 15,4 10-9-15,3 9-11 16,13 10-14-16,-8 6-8 16,3 3-15-16,0-2-4 15,-3-5-4-15,-7-7-1 16,-2-6-2-16,-1-9-5 0,-3-10-34 16,5-5-9-16,-5-5-1 15,-2-3 6-15,-1-1 38 16,-5-1 8-16,-3 6 3 15,-1 4 9-15,-3 12 6 16,1 2 3-16,2 10 7 16,-3 1-9-16,-2 3-4 15,-1-1-1-15,-6-4-1 16,3-4 0-16,0-3-13 16,1-3-18-16,3-2-30 15,0 1-8-15,1-5 2 16,7-12 13-16,28-28 17 15,-16 26 3-15,0 4 13 16,1 2 15-16,-4 7 16 16,-3 7 3-16,-1 8 2 15,-5 10-10-15,-3 8-10 0,-2 3-3 16,-1 2-11-16,2 4-73 16</inkml:trace>
  <inkml:trace contextRef="#ctx0" brushRef="#br0" timeOffset="3841.9086">7041 5715 546 0,'-8'-19'373'16,"-7"-12"-4"-16,-9 5-130 16,1 0-43-16,2 12-77 15,2 5-33-15,3 2-65 16,5 7-22-16,-1 6-31 15,6 7-1-15,8 8 5 16,-1 0 5-16,10 6 16 16,7-2 1-16,1 0 3 0,7-4 3 15,-2-10 0 1,1-1-10-16,-1-10-132 0</inkml:trace>
  <inkml:trace contextRef="#ctx0" brushRef="#br0" timeOffset="4002.1186">6975 5296 1126 0,'-2'0'457'0,"-5"6"-294"16,7 4-87-16,5 12-72 16,1 6-12-16,18 5-56 15,0 5-180-15</inkml:trace>
  <inkml:trace contextRef="#ctx0" brushRef="#br0" timeOffset="4405.8479">7544 5638 944 0,'12'2'305'16,"17"1"-305"-16,11 2-19 16,16 1 30-16,1-4 19 15,-1-2 14-15,-9-1 5 16,-18 0-1-16,-11-2-10 15,-10 2 8-15,-8-1 5 16,-11 1 1-16,-2 1-4 0,-12 3-15 16,2 5-9-16,2 4-12 15,-1 3-6-15,7 3-12 16,6 3-6-16,9 4-2 16,10 1 1-16,9 1 5 15,7 1-1-15,3-5-44 16,2-4-46-16,11-9-169 0,3-7-131 15</inkml:trace>
  <inkml:trace contextRef="#ctx0" brushRef="#br0" timeOffset="4665.0741">8326 5768 495 0,'0'0'319'0,"-3"3"-30"16,-11 6-54-16,-15 8-75 0,-3 1-54 0,-10-1-46 15,-1-3-12-15,5-8-19 16,18-11-6 15,10 3-17-31,0 0-18 0,-17-19-31 0,7-9-12 0,11-9-5 16,11 9 6-1,11 0 19-15,3 8 22 16,-2 10 40-16,10 8 16 16,3 11 23-16,1 8-6 15,10 12-15-15,-10 5-5 16,1 4-15-16,-3 2-6 15,1-3-57 1,2-4-151-16</inkml:trace>
  <inkml:trace contextRef="#ctx0" brushRef="#br0" timeOffset="5182.144">9060 5726 709 0,'-14'0'356'0,"-7"0"-114"16,-14 4-116 0,1 5-29-16,7 1-37 15,3 3-24-15,16 8-20 0,8 3-12 16,15 11-9-16,9-1 6 15,12-6 7-15,0-3 1 0,1-13 6 16,1-4 1 0,-7-9 11-16,-5-6 8 0,-7-9 18 15,-11-9 6-15,-15-10 3 16,-8-2-4 0,-17-19-16-16,-3-7-8 0,-2-7-14 15,3-10-9-15,16 6-25 16,12 10-19-16,20 10-25 15,11 9-4-15,11 18 3 16,6 9 9-16,-9 22-61 31,-17-1-70-31</inkml:trace>
  <inkml:trace contextRef="#ctx0" brushRef="#br0" timeOffset="5464.9286">9289 5716 791 0,'-2'1'329'0,"1"8"-183"0,1 4-59 16,0 4-48-16,4 6-3 15,3 5-9-15,1-4 1 0,5 3 17 16,-4-5 7-16,4-10 19 15,3-2 14-15,-1-13 15 16,3-5 4-16,-4-10-8 16,-1-5-15-16,-1-4-35 15,-2 2-14-15,-5 1-95 16,2 3-62-16,-4 8-426 16</inkml:trace>
  <inkml:trace contextRef="#ctx0" brushRef="#br0" timeOffset="5764.9481">9634 5798 500 0,'-1'7'230'0,"2"8"-104"15,2 0-52-15,8-1-8 0,7 2 1 16,4-4-3-16,4-2 2 15,-1-5-4 1,0-8-7-16,-5-5 5 0,-7-12 18 16,2-1 13-16,-11-4 16 15,-8 2-2-15,-14-1-23 16,-9 4-18-16,-12 10-35 16,1 2-14-1,9 11-22-15,3 6-10 16,15 4-83-16,8 3-89 15</inkml:trace>
  <inkml:trace contextRef="#ctx0" brushRef="#br0" timeOffset="6315.3092">10398 5710 766 0,'4'0'350'0,"4"4"-143"0,-1 4-78 16,-4 8-59-16,-3 5-11 0,-5 2-21 15,-2 0-7-15,-1-4-10 16,3-4-4-16,3-7-12 16,4-5-13-16,7-10-10 0,1-7-3 15,7-8 4-15,3-2 9 16,4 1 16 0,5 1 21-16,2 9 36 15,-2 5 10-15,-2 10 2 0,-9 6-16 16,-8 9-27-16,-3 6-5 15,-8 4-13 1,1 8-23-16,0-2-183 16,1-4-317-16</inkml:trace>
  <inkml:trace contextRef="#ctx0" brushRef="#br0" timeOffset="6489.8456">10770 5701 1232 0,'-1'-1'482'0,"8"7"-336"16,-10 3-51-16,19 22-55 0,5 9-10 15,9 13-9-15,1 0-2 16,0 1-3-16,-2-6-2 16,-6-12-71-16,-4-5-48 15,0-13-122-15,-8-6-153 16</inkml:trace>
  <inkml:trace contextRef="#ctx0" brushRef="#br0" timeOffset="6672.0981">11048 5712 922 0,'-9'-5'433'0,"-13"-1"-190"16,-4 6-68-16,-14 14-96 15,-1 4-37-15,-6 12-35 16,3 7-5-16,6 3 1 15,2 7-2-15,8-6-7 16,3-4-79-16,5-8-252 16</inkml:trace>
  <inkml:trace contextRef="#ctx0" brushRef="#br0" timeOffset="7208.728">11289 5640 764 0,'-4'-2'328'0,"-7"0"-185"0,1 2-68 15,8 3-83-15,-1 4-13 0,9 3-9 16,3 2 2-16,5 0 18 15,3 1 6-15,0-5 12 16,0-1 6-16,-10-6 11 16,0 0 8-16,-7-1 3 15,-4 0-6-15,3 0-12 16,-1 0-9-16,-19 2-11 16,-30 10 0-16,35-3-4 15,3 5-4-15,10 0 6 16,-6 2 4-16,9 5 14 15,3 0 7-15,2 2 3 16,7-2-2-16,7-3 1 16,-1-6 2-16,9-7 4 15,1-7 0-15,5-13-5 0,-1-3-2 16,1-9-1-16,-3-1 1 16,-10-1 6-1,0-1 15-15,-9 5 29 16,-3 2 11-16,-5 8 6 0,-3 7-21 0,1 10-48 15,-1 5-17 1,0 9-18 0,-2 6 0-16,2 4 11 15,0 3-1-15,2 1-64 16,-1-1-64-16</inkml:trace>
  <inkml:trace contextRef="#ctx0" brushRef="#br0" timeOffset="7382.2806">11575 5473 1339 0,'-3'-5'518'0,"-4"-1"-382"0,2 2-75 16,3 4-83-1,3 5-64-15,5 6-287 0</inkml:trace>
  <inkml:trace contextRef="#ctx0" brushRef="#br0" timeOffset="7789.6577">12006 5774 709 0,'-2'3'306'0,"-8"7"-150"0,-3 3-30 16,-9 6-34-16,-3-2-11 0,-5-2-27 16,-3-4-13-16,0-5-11 15,1-6 1-15,3-10-1 16,5-4-4-16,5-7-16 15,3-2-14-15,10 3-36 16,3 0-12-16,6 1-9 16,9 2 14-16,2 3 62 15,3 5 21-15,3 10 34 16,-2 8 5-16,3 9-16 16,2 8-1-16,0 6-6 15,-1 4-7-15,0 2-13 16,-2-7-9-16,-2-5-95 15,0-8-244-15</inkml:trace>
  <inkml:trace contextRef="#ctx0" brushRef="#br0" timeOffset="11013.1614">12821 5677 436 0,'-8'-1'292'0,"-16"-1"26"0,-1 4-139 15,-2 6-90-15,2 4-32 16,5 9-49-16,6 1-19 15,11 11-17-15,6 3-1 16,17 0 8 0,8-2 5-16,9-10 8 0,2-9 6 15,-2-14 7-15,-12-1 49 16,-15-8 62-16,-12-4 9 16,-21-1 0-16,-8 0-46 0,-1 2-60 15,-1 3-43-15</inkml:trace>
  <inkml:trace contextRef="#ctx0" brushRef="#br0" timeOffset="11354.202">13037 5714 822 0,'-2'0'363'0,"-3"1"-170"0,-1 8-121 16,-2 5-34-16,2 7-23 15,3 4-7-15,5 3-5 16,8-1 0-16,13-3 3 15,5-3 2-15,9-12 19 16,2-6 11-16,-9-12 44 16,-4-8 11-16,-12-8-1 15,-6-4-5-15,-8-1-37 16,-3 4-15-16,0 5-62 16,-7 5-60-16</inkml:trace>
  <inkml:trace contextRef="#ctx0" brushRef="#br0" timeOffset="11569.8469">13391 5697 1168 0,'0'0'463'15,"0"7"-315"-15,2 11-68 0,6 19-72 16,0 13-2-1,-1 15-1-15,0 2 0 0,-7-2 2 16,0-10 0-16,0-14-1 16,0-9-62-16,0-13-159 15</inkml:trace>
  <inkml:trace contextRef="#ctx0" brushRef="#br0" timeOffset="11718.464">13414 5953 1041 0,'2'-1'409'0,"5"1"-278"15,7 1-89-15,13 2-52 16,5 1 27-16,6-5-231 16</inkml:trace>
  <inkml:trace contextRef="#ctx0" brushRef="#br0" timeOffset="11939.9442">13707 5493 805 0,'-4'0'396'0,"-3"4"-142"0,5 9-116 0,1 20-111 15,1 10-13-15,7 20-5 0,1 5 1 16,5 9 1-1,-2 1 3-15,-2-15 0 0,1-11 0 16,-5-23-25-16,-1-10-45 16</inkml:trace>
  <inkml:trace contextRef="#ctx0" brushRef="#br0" timeOffset="12243.4237">13706 5546 463 0,'9'-5'296'0,"12"-5"-29"0,4 7-79 0,3 6-111 31,-4 4-31-31,-7 6-21 16,-8-1-1-16,-11 0 1 16,-8 6 1-16,-10-2-28 15,-1 0-24-15,5-2-48 16,8-5-18-16,15-6 9 15,8-3 16-15,14 5 35 16,3 2 13-16,6 9 17 16,-1 7 9-16,-12 2 34 15,-5 5 18-15,-20-1 27 0,-14-2 1 16,-12 2-18-16,-7-9-8 16,-1-10-125-16,5-7-150 15</inkml:trace>
  <inkml:trace contextRef="#ctx0" brushRef="#br0" timeOffset="12591.7157">14363 5759 667 0,'-3'2'312'0,"-3"4"-115"16,-5 3-39-16,-13 0-49 16,-1 4-23-16,-10-2-38 15,2-3-12-15,4-8-13 0,1-3-2 16,8-12-43-16,4 1-24 16,8-3-30-16,4 1-10 15,5 2 21-15,6 1 18 16,7 6 40-1,-1 3 13-15,6 12 21 0,-3 2 5 16,-2 14-11-16,3 6-5 16,2 5-5-16,-2 3 0 15,-3-2-8-15,0-8-123 16</inkml:trace>
  <inkml:trace contextRef="#ctx0" brushRef="#br0" timeOffset="12736.5975">14251 5540 1107 0,'-4'-5'489'15,"-4"-4"-272"-15,6 8-102 16,4 1-115-16,8 8-60 16</inkml:trace>
  <inkml:trace contextRef="#ctx0" brushRef="#br0" timeOffset="13169.2476">14375 5465 851 0,'18'-13'345'16,"17"-14"-161"-16,2 5-29 16,4 20-36-16,-4 6-11 15,-4 23-63-15,0 10-23 16,-6 16-7-16,-6 5-1 15,-6 3-3-15,-9-1 0 0,-9-5-1 16,6-2-1-16,-5-18-1 16,8-6-3-16,2-20-35 15,-2-13-13-15,3-13-11 16,-4-6 0-16,-5-6 35 16,-5-2 14-16,-10 4 11 15,-7 6 1-15,-5 13 7 16,-2 9 5-16,-9 15-1 15,0 5 1-15,4 6-12 16,8 2 30-16,15-2-203 16</inkml:trace>
  <inkml:trace contextRef="#ctx0" brushRef="#br0" timeOffset="13510.3426">14782 5491 903 0,'11'0'420'0,"5"-3"-157"0,5 16-165 15,1 12-36-15,2 14-28 16,2 10-9-16,0 10-8 16,-2 0-1-1,-5 2-3-15,-1-4-3 16,-3-14 1-16,-3-7-1 15,-5-19-24-15,-1-7-20 16,1-15-33-16,-3-8-15 0,-3-11 16 16,-1-5 20-16,-12-1 51 15,-6 4 26-15,-8 7 21 16,-4 11 4-16,-5 13-20 16,1 4-11-16,7 9-20 15,3-1-6-15,15-2-275 0</inkml:trace>
  <inkml:trace contextRef="#ctx0" brushRef="#br0" timeOffset="14228.3325">15302 5858 396 0,'2'-9'298'0,"-2"-17"54"16,-4 1-64-16,-9-1-91 16,-3 1-46-16,-7 7-80 15,0 4-28-15,-1 11-47 16,1 7-12-16,8 10-19 15,0 1 0-15,9 7 12 16,1 2 6-16,8 4 16 16,6 2 1-16,9-9 1 15,4-2 0-15,7-13 1 16,0-4 4-16,1-8 4 16,-1-4 2-16,-7-10 6 15,-4-2 1-15,-6-2 2 16,-7-1 17-16,-3 4 17 15,-4 5 6-15,-1 7-8 0,0 3-24 16,-2 10-29 0,3 3-10-16,0 7-2 0,2 5 7 15,6 0 3-15,0 3 2 16,9-5 3-16,-1-4 1 16,4-8 4-16,1-8 2 15,-2-7 2-15,3 0 0 16,-2-6 2-16,1-2 7 0,-3 4 7 15,-1 1 1-15,-4 6-4 16,1 5-7-16,-7 6-12 16,1 5-3-16,0 10-1 15,-6 0 0-15,6 4 2 16,-4-1-1-16,5-9 2 16,0-2 1-16,-1-6 5 15,-2-6 3-15,4-8 5 16,-2-9 7-16,6-7 13 15,-1 0 0-15,2 0 6 0,5 5-5 16,-4 5-16-16,0 1-3 16,-5 5-10-1,-9 2-5-15,0 4-9 16,-4 3-20-16,-2 3-130 0,6-3-64 16</inkml:trace>
  <inkml:trace contextRef="#ctx0" brushRef="#br0" timeOffset="15480.9395">1816 6416 717 0,'1'7'320'16,"6"2"-112"-16,12 0-136 0,8 4-5 16,21-5-9-16,1 0-13 15,1-6-15-15,-3-2-3 16,-15-2-3-16,-8-2 0 15,-11 0 4-15,-7-2 3 16,-13 0 3-16,-6 2-4 16,-7 7-15-16,-7 4-10 15,-1 8-16-15,0 6-5 0,2 4-3 16,7 4-1 0,11 6 7-16,4-2 2 15,14 2 5-15,3 0 3 0,14-5-4 16,3-3-2-1,5-11-64-15,9-7-42 16,-1-10-63-16,2-5-6 16,-7-8 68-16,-8-5 44 0,-3-5 98 15,-2-2 43-15,-9-4 73 16,3 4 26-16,-11-1 25 16,-4 4-28-16,-9 4-27 15,-7 2-14-15,-8 5-33 16,-3 3-7-16,1 9-57 15,2 3-17-15,7 11-27 16,3 3-4-16,12 6 6 0,7 3 0 16,7 0 3-16,-9-1 4 15,21-6-6 1,-2-4-1-16,2-8-47 16,12-5-24-16,-21-7-127 0</inkml:trace>
  <inkml:trace contextRef="#ctx0" brushRef="#br0" timeOffset="15613.0473">2365 6252 716 0,'-6'-10'436'0,"-4"-8"-19"16,5 11-288-16,4 6-71 0,1 10-69 16,5 6-51-16</inkml:trace>
  <inkml:trace contextRef="#ctx0" brushRef="#br0" timeOffset="15955.0555">2705 6547 840 0,'-17'-4'328'16,"-9"0"-201"-16,1 10-110 15,5 3-17-15,9 14-8 16,-2 1-7-16,12 6-4 0,4 5-1 16,12-1 6-1,8-5 3-15,11-4 8 0,3-8 3 16,-5-9 8-16,-1-5 8 15,-24-6 46-15,1-2 19 16,-15-4 12-16,-12 1-3 16,-12-2-43-16,-14-4-19 15,5 6-66-15,8-2-109 16</inkml:trace>
  <inkml:trace contextRef="#ctx0" brushRef="#br0" timeOffset="16315.167">2990 6612 609 0,'-6'-3'388'16,"-6"-6"10"-16,-5 6-248 0,0 3-59 15,-2 5-67-15,4 5-23 16,6 7-23-16,1 3-4 16,8 3 2-16,2 3 2 15,11 0 9-15,7-5 4 16,7-9 8-16,1-5 7 16,1-8 31-16,1-5 23 0,-7-8 51 15,-6-3 16 1,-10-9 14-16,-8 1-12 15,-13-1-44-15,0 3-18 16,-13 5-48-16,-3 4-12 16,2 10-134-16,-2 1-234 15</inkml:trace>
  <inkml:trace contextRef="#ctx0" brushRef="#br0" timeOffset="16764.4692">3755 6568 845 0,'-3'-2'385'0,"-19"0"-188"0,11 4-69 15,-10 6-81-15,-1 5-32 16,7 5-30-16,3 6-3 15,11 8 3-15,6 2 3 16,12-2 9-16,13-3 1 0,-1-8 0 16,2-6 2-16,-1-5 16 15,-14-12 18-15,5-3 39 16,-9-2 11-16,-12-3 4 16,-2 4-11-16,-23-6-35 15,-4 0-12-15,-8-6-53 16,5 6-65-16</inkml:trace>
  <inkml:trace contextRef="#ctx0" brushRef="#br0" timeOffset="16948.8369">3962 6576 1024 0,'20'-2'448'16,"22"-4"-226"-16,6-1-66 0,0 5-76 15,-1-3-26-15,-5 5-38 16,-7 0-6-16,-13 0-82 16,-5 8-83-16</inkml:trace>
  <inkml:trace contextRef="#ctx0" brushRef="#br0" timeOffset="17076.5803">4121 6624 741 0,'1'11'335'0,"0"12"-155"16,1 1-49-16,5 4-66 16,-2-2-21-16,5-2-25 0,1-2-37 15</inkml:trace>
  <inkml:trace contextRef="#ctx0" brushRef="#br0" timeOffset="17382.5972">4480 6665 822 0,'-20'-14'409'0,"-16"-9"-144"16,-1 7-151-16,6 9-45 15,7 7-67-15,3 9-18 16,7 6-18-16,5 6 2 15,10 9 11 1,7 3 8-16,12-1 11 16,3-3 2-16,7-10 11 0,0-8 13 15,2-11 31-15,-2-6 23 16,-5-9 21 0,-2-2-2-16,-11-8-9 0,-8 2-17 15,-14-5-38-15,-7 3-50 16,-11 3-223-16</inkml:trace>
  <inkml:trace contextRef="#ctx0" brushRef="#br0" timeOffset="17960.1142">5265 6607 479 0,'-11'1'282'0,"-14"2"-14"16,-5 3-107-16,-3 13-69 15,2 6-34-15,10 14-42 16,9 0-16-16,20 7-12 16,8-6 5-16,9-8 2 15,11-2 2-15,4-22 11 0,1-7 10 16,-7-12 17-1,-11-5 9-15,-19-5 2 16,-9-1-7-16,-17 1-15 0,-5 3-8 16,-6 9-10-16,3 1-29 15,10 2-111 1,6 0-127-16</inkml:trace>
  <inkml:trace contextRef="#ctx0" brushRef="#br0" timeOffset="18250.9389">5353 6661 825 0,'15'9'364'0,"13"11"-186"0,2 4-49 15,-10-1-70-15,-6 2-14 16,-8-5-17-16,0 0-6 0,-2-4-3 16,-4-4-2-16,7-8 7 15,-5-4-24-15,-2-10-37 16,0-4-14-16,6-3-27 0,4-4 21 15,7 3 27-15,7 3 11 16,2 1 29-16,-1 8 12 16,-7 6 22-16,0 5 6 15,-9 10-7-15,-3 0-6 16,-4 8-14-16,-2 2-5 0,-4 0-6 16,0 2-1-1,4-4-134-15</inkml:trace>
  <inkml:trace contextRef="#ctx0" brushRef="#br0" timeOffset="18455.7953">5799 6627 1241 0,'-2'0'497'15,"0"7"-334"-15,0 6-74 0,6 21-76 16,3 6-2-1,0 18 4-15,4 6 2 0,-1 6-1 16,-4-1-1-16,3-10-3 0,-5-5-2 16,1-9-43-16,1-6-13 15,-4-13-199-15</inkml:trace>
  <inkml:trace contextRef="#ctx0" brushRef="#br0" timeOffset="18633.2493">5912 6834 992 0,'4'0'375'0,"6"0"-272"16,3 3-80-16,14-3-35 15,6 0-12-15</inkml:trace>
  <inkml:trace contextRef="#ctx0" brushRef="#br0" timeOffset="19149.8697">6333 6617 803 0,'-7'-5'367'15,"-12"-10"-164"-15,-6 2-61 16,2 12-84-16,-2 0-30 15,5 8-45-15,-2 6-11 16,17 6-6-16,5 5 2 16,9 1 10-16,13 1 6 0,-3-5 8 15,3-4 6-15,6-6 4 16,-5 0 4-16,1-7 4 16,-4-4 2-16,-12 0 6 15,-2-5-1-15,-11-3-17 16,2 2-4-16,-11 1-9 15,-1 1-2-15,-6 5 10 16,-2 2 1-16,4 5-2 16,3 3-1-16,7 1 3 15,3 4 0-15,5 3 4 16,2 1 4-16,10-1 9 16,4-2 3-16,4-5 4 15,7-5 1-15,1-7-5 0,0-4-2 16,-2-6-3-16,-4-3-1 15,-1-7-3-15,-1-2 1 16,-2 0 3 0,-3-2 3-16,-6 3 3 15,-1 5 7-15,-3 3 30 0,-1 5 9 16,1 8-6-16,-4 5-8 16,0 8-36-16,1 6-13 15,1 4 0-15,5 5 1 0,0 2 0 16,0-2-45-1,0-1-166-15</inkml:trace>
  <inkml:trace contextRef="#ctx0" brushRef="#br0" timeOffset="19300.7649">6498 6518 851 0,'-1'-7'416'0,"-5"-5"-166"0,5 5-107 15,-1 4-133-15,2 5-53 16,0-2-382 0</inkml:trace>
  <inkml:trace contextRef="#ctx0" brushRef="#br0" timeOffset="19646.0684">6897 6744 478 0,'-7'-8'348'0,"-8"-8"59"0,-1 0-148 16,-7-1-123-16,4 5-47 15,0 6-76-15,0 5-23 16,7 12-26-16,0 4-4 15,7 10 4-15,4 1 7 16,8 3 16-16,7 1 5 16,10-7 9-16,5-2 4 15,4-13 12-15,0-7 14 16,-10-9 33-16,-2-7 9 16,-13-8 14-16,-5-2-5 0,-6-1-27 15,-8 1-10-15,-5 1-95 16,-2 2-82-16</inkml:trace>
  <inkml:trace contextRef="#ctx0" brushRef="#br0" timeOffset="20181.6801">7683 6600 862 0,'4'-8'431'0,"1"-9"-156"0,-5 12-118 16,-3 5-49-16,-10 16-73 16,0 9-27-16,-7 16-10 15,-2 6 2-15,1 5 3 16,0-1 1-16,6-7 2 16,3-7 0-16,5-17 1 15,3-6 1-15,4-16 0 0,4-7-4 16,6-17-6-1,5-6-5-15,5-9-2 0,-10-6 5 16,15-2 7 0,0-5 5-16,-5-6 9 15,13 1 0-15,-20 10 6 16,-2 9 1-16,-4 19-2 0,-6 13-1 16,-1 19-11-1,0 12-7-15,7 23-6 0,3 6 2 16,13 16-1-16,3 0 1 15,2 1 1-15,-2-1-1 16,-3-14-38-16,-5-7-47 0,-3-18-254 16</inkml:trace>
  <inkml:trace contextRef="#ctx0" brushRef="#br0" timeOffset="20348.1491">7600 6747 1104 0,'2'1'425'0,"5"-1"-278"0,16 3-112 15,10 4-9-15,15-2-15 0,5-3-5 16</inkml:trace>
  <inkml:trace contextRef="#ctx0" brushRef="#br0" timeOffset="20736.7098">8474 6928 900 0,'0'10'331'0,"-1"10"-255"16,-2 5-33-16,-8-2-3 16,-2-3-5-16</inkml:trace>
  <inkml:trace contextRef="#ctx0" brushRef="#br0" timeOffset="21082.7781">9030 6743 993 0,'-10'-4'407'0,"-12"-9"-252"0,-2 4-54 16,2 6-66-16,2 3-18 15,0 11-15-15,3 0-4 16,7 7 0-16,4 3 2 16,7 7-6-16,9 2 6 15,7 2 0-15,6-5 0 16,7-5 7-16,2-8-1 0,-2-7 6 31,-9-7 2-31,4-10 3 16,-7-1-4-16,-4-8-116 15,-3 0-241-15</inkml:trace>
  <inkml:trace contextRef="#ctx0" brushRef="#br0" timeOffset="21216.2888">9022 6434 1170 0,'-2'0'450'0,"0"1"-335"0,2 7-64 15,6 10-59-15,4 0-3 16,12 10-145-16</inkml:trace>
  <inkml:trace contextRef="#ctx0" brushRef="#br0" timeOffset="21532.2314">9422 6715 679 0,'-15'-5'399'0,"-12"-9"-48"15,3 5-146-15,5 9-127 16,4 1-44-16,0 15-48 15,4 5-7-15,-2 4-1 16,7 7 5-16,16 8 11 16,-3-4 1-16,12 1 1 15,4-4 1-15,-1-17 5 16,8-4 6-16,-2-12 30 0,-6-7 12 16,-10-2 19-16,-8-5 12 15,-17-4-20-15,-4-2-11 16,-8-3-22-16,-2 1-34 15,6 4-152 1</inkml:trace>
  <inkml:trace contextRef="#ctx0" brushRef="#br0" timeOffset="21908.9619">9759 6866 358 0,'5'-3'251'16,"4"-4"28"-16,-5 0-53 0,-4-1-69 15,-6 0-14-15,-2-1-29 0,-6-4-11 16,-3-2-4-16,-1 2-13 15,-7 4-30 1,2 3-19-16,0 6-45 16,2 0-15-16,5 10-14 0,-8 5 5 0,18 7 12 15,6 3 7-15,10-1 17 16,20 0 5-16,-4-3 16 16,0-7 7-16,3-8 9 31,-6-3 2-31,-8-6-10 0,1-2-5 15,-13-6-68-15,1-1-81 0</inkml:trace>
  <inkml:trace contextRef="#ctx0" brushRef="#br0" timeOffset="22448.1289">10289 6755 638 0,'5'-3'345'0,"7"3"-78"16,-2 4-95-16,1 12-93 15,0 8-26-15,-11 10-20 16,0 6-4-16,-10-5-5 16,-3-3-2-16,4-3-6 15,2-10-4-15,7-6-7 16,0-8-7-16,8-16-15 0,-2-7-5 15,11-11-4-15,6-7 5 16,0-4 11 0,3-2 6-16,-7 8 5 15,-4 5 5-15,-6 9 3 16,-3 9 7-16,-6 7 5 0,-2 4-5 16,-5 11-1-16,1 1-7 15,3 14-6-15,3 5 1 0,9 6-1 16,4 4-1-16,6-3 0 15,4-4-1-15,9-11-29 16,3-4-71-16,3-11-146 16,0-3-100-16</inkml:trace>
  <inkml:trace contextRef="#ctx0" brushRef="#br0" timeOffset="22831.0763">10830 6918 699 0,'0'2'354'0,"-8"-1"-119"16,-3 2-74-16,-13 2-108 0,-5-1-18 15,-4 0-13-15,1-4-4 16,5-4-16-16,0-6-20 16,6-7-49-16,2-9-16 15,8-1-15 1,7 0 13-16,9 5 29 16,8 5 15-16,8 9 41 15,1 2 17-15,0 8 24 16,-4 8 14-16,-2 8 4 0,0 6-1 15,2 9 10-15,0-1-6 16,4-1-15-16,-5-7-5 16,2-8-17-16,-1-4-7 15,-3-14 0-15,7-1 0 16,0-8-4-16,-2-3-4 16,-2-5-12-16,-2-4-4 0,-4-2 2 15,-2 1 2 1,-2 8 11-16,-3 3 19 0,-5 13 13 15,0 5 1-15,-3 10-2 16,1 6-16-16,3 7-15 16,0-2-1-16,9-1-5 0,0-3-56 15</inkml:trace>
  <inkml:trace contextRef="#ctx0" brushRef="#br0" timeOffset="23327.1094">11807 6719 700 0,'-16'-2'358'0,"-7"0"-127"0,-5 4-95 16,5 6-41-16,6 8-67 15,1-1-21-15,5 9-15 16,7 1-4-16,8 3 5 16,8 1 3-16,6-8 1 15,7-3 4-15,5-9 15 16,-2-2 10-16,-1-10 35 0,-11-8 12 15,-15-4 7-15,-5-3-6 16,-20 2-38-16,-1 3-15 16,0 4-21-1,0 1-22-15,15 4-149 16</inkml:trace>
  <inkml:trace contextRef="#ctx0" brushRef="#br0" timeOffset="23528.3332">11924 6706 919 0,'12'0'370'16,"12"-1"-208"-16,18 6-120 16,7 3-20-16,5 1-4 15,-3 0-4-15,-14-2-9 16,-9-3-51-16,-6-1-288 15</inkml:trace>
  <inkml:trace contextRef="#ctx0" brushRef="#br0" timeOffset="23702.1239">12137 6757 651 0,'-4'5'305'16,"1"11"-110"-1,-4 4-44-15,2 8-52 0,2 3-18 0,2 3-42 16,3-3-10 0,4-6-14-16,-1-4-1 15,5-11-131-15</inkml:trace>
  <inkml:trace contextRef="#ctx0" brushRef="#br0" timeOffset="24030.1546">12504 6855 651 0,'-16'-10'362'0,"-10"-9"-71"0,-4 1-121 16,0 2-49-16,6 6-69 15,4 6-38-15,3 7-36 16,3 4-6-16,2 10 8 15,1 6 6-15,10 9 14 16,4 1 1-16,11-2 1 16,9-1 1-16,8-11 7 15,5-2 12-15,3-10 26 16,0-7 19-16,-8-6 22 16,-4-11 5-16,-18-6-2 15,-5-3-11-15,-16-3-26 16,-6 2-16-16,-8 1-63 15,1 0-62-15</inkml:trace>
  <inkml:trace contextRef="#ctx0" brushRef="#br0" timeOffset="24417.4653">13200 6545 735 0,'-3'-6'418'0,"2"-5"-49"0,0 6-153 16,1 14-127-16,0 7-38 16,-2 19-48-16,-2 10-2 15,1 11 5-15,4 10 1 16,6 3 2-16,1-3 0 15,1-11-35-15,1-9-75 16</inkml:trace>
  <inkml:trace contextRef="#ctx0" brushRef="#br0" timeOffset="24831.8412">13107 6544 659 0,'11'-10'371'0,"4"-7"-27"0,11 0-184 15,2 1-14-15,9 0-29 16,4 5-24-16,2 10-47 16,3 6-19-16,-8 11-21 15,-5 1-5-15,-12-2-3 16,-8 0-5-16,-13-3-9 15,-7 1-9-15,-8 1-14 16,-5-1-2-16,4 0 3 0,4 0 3 16,9 0 10-16,8 1 0 15,9-1 2 1,6-3 4-16,12 11 5 16,2 4 4-16,2 7 6 0,-4 5 3 15,-19-2 9 1,-8 0 4-16,-20-3 12 0,-11-1 4 15,-19-5 1-15,-10-1-2 16,-7-9-8 0,1-4-4-16,10-10-7 15,9-2-30-15,17-5-152 16,10-4-138-16</inkml:trace>
  <inkml:trace contextRef="#ctx0" brushRef="#br0" timeOffset="25048.8894">13875 7029 1154 0,'0'0'490'15,"0"-1"-283"-15,0 1-75 0,-1-1-97 16,0 1-31-16</inkml:trace>
  <inkml:trace contextRef="#ctx0" brushRef="#br0" timeOffset="30864.9316">1923 7716 616 0,'-12'22'228'0,"-16"24"-164"16,0 6-33-16,10-1-11 0,4-5 0 15,8-12-6 1,6-7-1-16,0-21-3 16,1-3-1-16,9-19-4 15,2-10 1-15,7-14 3 16,-2-9 1-16,0-7 34 16,-3-1 19-16,-3-2 28 15,-1 4 3-15,0 6-4 16,-2 5-1-16,-1 19-1 15,-2 2 4-15,-5 17-37 16,0 9-21-16,5 15-34 16,3 11-11-16,8 16 3 15,16 14 1-15,-4 6 7 16,3 4-1-16,5-4 3 16,-11-10 1-16,13-11-131 15,1-9-72-15</inkml:trace>
  <inkml:trace contextRef="#ctx0" brushRef="#br0" timeOffset="31196.7126">2567 7909 626 0,'1'-3'301'0,"0"-2"-97"16,-1-3-60-16,-5-2-27 16,2 1-4-16,-9-4 0 15,-10 1-6-15,-5 0-26 16,-8 0-20-16,3 7-40 16,8 5-15-16,4 7-21 15,5 8-1-15,5 7-5 16,9 3 1-16,10 9 9 15,9-1 0-15,12-3 7 0,5-2 2 16,1-11-3-16,-1-4-1 16,-1-10-62-16,-9-4-75 15</inkml:trace>
  <inkml:trace contextRef="#ctx0" brushRef="#br0" timeOffset="31338.9442">2564 7677 846 0,'-3'-14'395'0,"-13"-12"-143"16,1 3-85-16,9 10-81 16,1 6-31-16,4 6-58 15,7 5-94-15,0 4-250 16</inkml:trace>
  <inkml:trace contextRef="#ctx0" brushRef="#br0" timeOffset="31643.9923">2610 7739 935 0,'4'8'352'0,"10"19"-270"0,4 9-15 15,14 15-32-15,2 7-7 16,-4 1-11-16,-2 0-5 16,-13-4-2-16,-6 4-2 15,-9 1 2-15,0-1 0 16,-14-5-13-1,-5-9-19-15,-7-19-21 0,-2-6-1 16,3-20 14-16,5-5 18 16,9-17 18-16,5-10 7 15,12-14 7 1,4-7-2-16,13-7 20 16,0 0 8-16,4 1-2 15,-3 4 2-15,-1 5-23 0,-1 6-14 16,-6 17-80-16,0 6-155 0</inkml:trace>
  <inkml:trace contextRef="#ctx0" brushRef="#br0" timeOffset="32085.7842">3012 7849 770 0,'-7'1'383'0,"-6"0"-118"0,-3 5-170 0,11 4-41 16,0 7-45 0,5 5-9-16,1 5-5 15,7 3 3-15,7-4 0 0,-3-4 1 0,11-8 1 32,-8-8 0-32,3-6 15 15,1-5 7-15,-6-7 11 16,1-3 2-16,-4-4-3 15,-3-2-4-15,-1 3-4 16,-3 1 0-16,-3 3 1 16,-2 6-2-16,0 5-16 15,-4 3-9-15,6 10-14 16,0 6-4-16,3 5 7 16,8 7 6-16,0 0 5 15,1-4 1-15,9-5 2 0,-2-9 2 16,9-6 10-16,3-4 12 15,-1-12 44-15,-1-8 14 16,-6-5 17-16,-5-4-7 16,-13 0-32-16,-6 3-14 0,-14 3-41 15,-8-3-45-15,2 10-134 16</inkml:trace>
  <inkml:trace contextRef="#ctx0" brushRef="#br0" timeOffset="32818.198">4081 7771 663 0,'6'3'250'16,"8"-1"-162"-16,7 0-33 15,12 2-4-15,4-1 6 0,8 2-13 16,1-3-3-1,-2-1 1-15,-7-1-8 16,-19-3 0-16,-12 2 2 16,-19 0-11-16,-8 3-5 0,-19 6-16 0,8 1-4 15,-6 5-7-15,2 2-3 32,16 7-9-32,-5 3-3 0,20 7 7 15,5-2 6-15,11-2 12 0,6 1 4 16,1-12 2-1,9-5-1-15,4-4 0 16,2-4 0-16,7-9 3 16,-5 0 1-16,-4-13-2 15,-3-4-3-15,-9-7-6 0,-2 0-1 16,-10 3 2 0,-2 0 3-16,-3 10 8 15,-4 4 5-15,-3 13 4 0,-2 9 2 16,-4 12-1-1,5 4-5-15,-4 4-6 16,2-6-3-16,3-4-2 16,-1-5-1-16,6-13 2 15,3 0 2-15,5-7 2 16,1-6-2-16,5-5-1 0,0-6-4 16,-3-6-3-16,3 2 2 15,0 2-4-15,0 4 0 16,-5 8 10-16,0 7 3 15,-3 12 5-15,-2 7 1 16,3 6-9-16,1 4-2 0,2 1-4 16,-2 0-1-16,1-7-92 15,-3-6-97-15</inkml:trace>
  <inkml:trace contextRef="#ctx0" brushRef="#br0" timeOffset="33011.4953">4672 7893 749 0,'6'-5'371'0,"9"0"-126"16,2 5-71-16,7 11-84 15,4 11-24-15,3-2-21 16,-2 6-1-16,-11-7 1 0,-9-4-2 16,-13-2-10-1,-11-5 2-15,-11-2-40 0,-9-6-46 16</inkml:trace>
  <inkml:trace contextRef="#ctx0" brushRef="#br0" timeOffset="33518.6157">5762 7805 749 0,'-9'-2'335'0,"-13"-2"-140"15,-5 6-52-15,-5 9-64 16,2 6-22-16,5 8-60 15,8 3-8-15,15 8-3 16,4-4 1-16,20-2 9 16,2-2 3-16,11-14 4 15,6-5 3-15,-4-9 19 16,0-6 19 0,-16-8 22-16,-11 0 6 0,-22-3-9 0,-11 2-21 15,-16 2-31-15,-6 1-26 16,5 6-110-16,5 1-185 15</inkml:trace>
  <inkml:trace contextRef="#ctx0" brushRef="#br0" timeOffset="33832.9311">5882 7836 491 0,'0'-3'355'16,"7"-3"25"-1,-3 4-194-15,-2 4-56 0,-2 5-80 32,-1-7-26-32,1 7-18 0,-1 15-2 15,5 38-1 1,0-28-1-16,5-1-1 16,1-5 1-16,5-7 2 15,3-9 5-15,6-7 17 16,5-2 10-16,-1-13 24 15,-1-2 7-15,-7-5-1 16,-8-7-3-16,-7 2-19 0,-6-2-10 16,-9 0-20-16,1 6-33 15,-1 3-79-15,3 8-76 16</inkml:trace>
  <inkml:trace contextRef="#ctx0" brushRef="#br0" timeOffset="34025.1022">6173 7816 949 0,'1'0'395'0,"-3"7"-230"15,7 7-56-15,6 15-63 16,0 8-4-16,10 11-14 16,-5 4-7-16,-2 2-9 15,-1-2-4-15,-5-7 43 16,-4-2-99-16,-4-9-73 15,0-1-20-15</inkml:trace>
  <inkml:trace contextRef="#ctx0" brushRef="#br0" timeOffset="34197.8125">6253 8017 1138 0,'5'-1'423'0,"11"1"-320"16,8 3-61-16,11 2-26 16,2 1-5-16,-4-4-14 15,0-2-70-15</inkml:trace>
  <inkml:trace contextRef="#ctx0" brushRef="#br0" timeOffset="34434.1393">6586 7544 1033 0,'0'8'357'16,"0"20"-316"-16,3 10-32 15,9 21 14-15,5 10 7 16,4 10 4-16,-3-1 2 15,-4-8-10-15,-6-6-8 0,-15-18 5 16,1-5-38-16,-8-13-209 16</inkml:trace>
  <inkml:trace contextRef="#ctx0" brushRef="#br0" timeOffset="34732.9848">6588 7596 623 0,'11'-4'318'0,"19"0"-91"16,4 4-59-16,3 8-86 15,0 4-16-15,-11 3-28 0,-7 0-10 16,-15 0-4-16,-4 2-1 16,-9-1-5-16,-3 4-12 15,0-8-17-15,2 0-11 16,10-9-11-16,10-1 6 15,10 0 10-15,3 3 7 16,4 4 7-16,-2 2 4 16,-4 10 6-16,-8 1 6 0,-17 7 10 15,-11 2 4-15,-22-3-4 16,-2 0-42-16,-1-16-230 16</inkml:trace>
  <inkml:trace contextRef="#ctx0" brushRef="#br0" timeOffset="35092.1256">7167 7969 573 0,'0'-6'313'15,"-10"-7"-39"-15,3-4-68 0,-10-5-60 0,-5-2-7 32,-2-3-42-32,-7 7-23 0,1 8-40 15,7 7-31-15,4 17-30 16,3 5-5-16,13 12 3 15,-3 0 6-15,15 5 14 0,9-2 6 16,6-8 5 0,6-2 4-16,5-15 5 15,2-5 3-15,-2-6 1 16,-3-7 8-16,-10-8-118 16</inkml:trace>
  <inkml:trace contextRef="#ctx0" brushRef="#br0" timeOffset="35520.4043">7170 7713 877 0,'15'-15'324'0,"16"-19"-248"15,9 4-3-15,-1 12 37 16,-4 3 4-16,-6 17-6 16,-7 12-19-16,0 22-50 15,0 8-9-15,-1 13-9 16,4 9-3-16,-4 0-4 0,-3-5-1 15,-3-15 1-15,-3-12 2 16,-7-17 2-16,0-7 1 16,-5-15-20-16,-3-2-20 15,-10-11-37-15,-4-3-13 16,-11-3 14-16,-4-1 10 16,1 7 23-16,4 10 0 15,-1 13 0 1,5 6 1-16,6 7-3 15,2-1-84-15</inkml:trace>
  <inkml:trace contextRef="#ctx0" brushRef="#br0" timeOffset="35849.3665">7537 7916 635 0,'19'-10'410'0,"5"-2"8"15,11 6-240-15,-2 6-55 0,-7 11-58 0,1 1-16 16,-18 4-17 0,-9 1-4-16,-4-2-9 15,-4-1-4-15,1-3-46 0,3-3-27 0,1-8-31 32,3-1-17-32,4-13 22 0,3-4 23 0,5-1 26 31,6 4 16-31,3 1 31 0,1 6 12 15,-1 4 15 1,-2 7 4-16,-4 13-5 16,-2 3-7-16,-5 8-8 15,-4-4-4-15,-1-1-8 16,-3-2-1-16,0-7-52 16,3-1-116-16</inkml:trace>
  <inkml:trace contextRef="#ctx0" brushRef="#br0" timeOffset="36024.4469">7775 7580 1091 0,'-7'-2'489'0,"-2"-2"-206"15,7 10-209-15,1 3-44 0,4 6-28 16,4-1-4-16,3 2-86 15,4 4-104-15</inkml:trace>
  <inkml:trace contextRef="#ctx0" brushRef="#br0" timeOffset="36224.5991">8029 7936 644 0,'5'8'378'16,"7"10"-47"-16,4-1-81 15,6 1-97-15,2 1-33 16,-2-2-49-16,-5 2-17 16,-15-9-24-16,-9 2-2 15,-14-8-2-15,-7 0 0 16,-5-3-44-16,0-6-53 0</inkml:trace>
  <inkml:trace contextRef="#ctx0" brushRef="#br0" timeOffset="36838.9067">8679 8032 488 0,'-3'12'286'16,"-2"7"-44"-16,-2 3-93 16,-2-1-37-16,-1 1-41 0,-5 1-19 15,-4-2-11-15,-2-1-88 16</inkml:trace>
  <inkml:trace contextRef="#ctx0" brushRef="#br0" timeOffset="37198.3765">8981 7825 701 0,'12'-6'372'16,"14"-2"-52"-16,17 3-211 0,8 5-20 0,7 4-33 15,-5 0-9-15,-6 2-27 16,-8 0-7-16,-12-3-74 16,-5-2-106-16</inkml:trace>
  <inkml:trace contextRef="#ctx0" brushRef="#br0" timeOffset="37370.1191">9259 7853 527 0,'-3'15'302'15,"-6"8"-47"-15,8 11-98 16,-4-1-23-16,5-3-54 0,4 1-25 16,1-10-33-16,2-1 19 15,3-4-184-15</inkml:trace>
  <inkml:trace contextRef="#ctx0" brushRef="#br0" timeOffset="37690.9489">9669 7972 720 0,'-15'-11'379'16,"-9"-10"-108"-16,-6-2-110 15,0 1-36-15,6 7-71 16,4 9-32-16,8 11-36 16,1 7-10-16,6 9-5 15,1 6 3-15,10 3 8 16,6-3 4-16,11-1 9 16,4-9 5-16,9-1 13 0,0-6 14 15,-7-11 34-15,-4-4 9 16,-14-14 5-16,-1 1-9 15,-14-3-29-15,-6-2-43 16,-11-6-130-16,-4-1-333 16</inkml:trace>
  <inkml:trace contextRef="#ctx0" brushRef="#br0" timeOffset="38292.0752">10331 7807 894 0,'-3'5'331'0,"2"9"-255"0,-3 9-35 0,4 14-26 15,1 2 2 1,0 1 0-16,6-5-2 16,-1-13 1-16,6-3 2 0,-7-14 10 15,-3-5 0 1,-5-5-46-16,-5-7-21 15,4-8-32-15,-1-3-12 16,3-11 37-16,2-1 15 0,3-1 19 16,4-2 10-16,7 9 10 15,8 3 12-15,0 6 29 16,2 7 7-16,-3 13-10 16,-5 4-8-16,1 15-24 15,-1 6-4-15,-1 7 5 16,0 8-2-16,-6 2-5 15,-12-2 1-15,8-9-12 16,1-3-50-16</inkml:trace>
  <inkml:trace contextRef="#ctx0" brushRef="#br0" timeOffset="38654.8948">10631 7698 671 0,'11'-16'350'0,"17"-11"-98"0,0 10-71 16,1 8-22-16,3 14-63 15,-9 10-34-15,6 18-34 16,-6 7-4 0,0 14-3-16,-2 4-2 15,-6 2-4-15,-2-6-1 0,-4-13-1 16,-4-11 0-16,2-17-5 15,0 1-1-15,-2-15-30 16,1-3-27-16,-6-8-54 16,-5-11-23-16,-14-4 6 15,-4-5 27-15,-5 3 50 0,0 7 23 16,4 19 13-16,-5 7 8 16,7 19 8-1,-3 4 3-15,4 0 6 16,8 5-9-16,5-13-6 15,8-3-69-15</inkml:trace>
  <inkml:trace contextRef="#ctx0" brushRef="#br0" timeOffset="38972.5577">11238 7871 442 0,'12'4'291'15,"9"5"10"1,-9 9-127-16,-10 1-30 15,-5 7-34-15,-1-6-20 0,-11 1-25 16,-1 1-10-16,-11-8-17 16,1-1-9-16,0-9-13 15,2-8-31-15,6-7-52 0,1-1-14 16,5-8-15-16,4 2 23 16,8-4 36-16,3-4 6 15,13 7 10-15,3 1 11 16,4 9 31-16,-3 3 9 15,-1 13 14-15,2 9-2 16,-6 11-16-16,3 6-2 0,-2 1-5 16,-4-4-5-16,-2-3 26 15,-2-5-70-15</inkml:trace>
  <inkml:trace contextRef="#ctx0" brushRef="#br0" timeOffset="39128.0002">11241 7656 1802 0,'2'0'33'0,"-1"1"-26"16,2 1 25-16,-3-2-39 0,0 0-49 15,9 5-407-15</inkml:trace>
  <inkml:trace contextRef="#ctx0" brushRef="#br0" timeOffset="42584.0611">11528 7844 316 0,'-8'-1'189'16,"-9"1"-8"-16,0 2-31 0,8 2-37 16,1 0-16-16,7 3-29 15,4-2-10-15,10-2-9 16,8 1-4-16,12-2-7 15,8-2-9-15,7 0-12 16,-2 0-6-16,-10-3 0 0,-7 0 3 16,-17-1 7-16,-6-4 2 15,-6 1-3-15,-6 1-3 16,-10 4-8-16,-1 6-5 16,-12 11 4-1,-1 6 3-15,2 11 2 16,2-1-1-16,9 2-6 15,6-1-3-15,11-7-3 16,8 0 0-16,15-12 3 16,5-3-3-16,10-10-48 15,-1-4-51-15,0-3-179 16</inkml:trace>
  <inkml:trace contextRef="#ctx0" brushRef="#br0" timeOffset="42902.6228">11954 8023 155 0,'4'-7'131'0,"3"-2"22"0,0-3 9 16,-7-3 8-16,-8 2-1 16,-5-4-9-16,-9 4-44 15,0 8-22-15,0 5-48 16,3 9-23-16,1 7-21 16,5 6-1-16,7 1 3 15,5 0 1-15,6-4 2 16,7-8-2-16,4-3 2 15,2-4 1-15,4-6 4 0,4-6 0 16,0-9-1-16,3 1-3 16,6 1-6-1,-1 0-2-15,3 14 5 16,-6-4 11-16,-11 10 42 16,-4 9 8-16,-16 1 1 0,-6 2-7 15,-11 1-32-15,-8-4-7 16,-4-5-53-16,3 3-53 15</inkml:trace>
  <inkml:trace contextRef="#ctx0" brushRef="#br0" timeOffset="43471.8193">12770 7918 585 0,'12'3'257'0,"19"2"-124"16,4-2-26-16,1 0-34 15,10-3-9-15,-4-3-23 16,-4 0-7 0,3-2-10-16,-19-3-5 0,-11 4-4 15,-4-2-15 1,-16-1-31-16,-4 4-7 16,-9-2-7-16,-3 5 10 0,-4 8 23 15,0 4 6-15,6 7 20 0,5 5 16 16,10 3 32-1,5 2 7-15,6-5-5 0,4-1-12 16,15-2-26-16,1-7-9 16,7 3-8-1,1-7-9-15,-1-2-69 16,-3 0-51-16,3-8-211 16</inkml:trace>
  <inkml:trace contextRef="#ctx0" brushRef="#br0" timeOffset="43950.6499">13442 8075 325 0,'17'-10'212'16,"13"-2"-11"-16,-9 1-24 16,-9-2 2-16,-12 0 6 15,-9-1-12-15,-15-4-34 16,-7-3-25-16,-6 4-54 16,-1-1-20-16,6 13-40 15,3 7-11-15,5 8-16 0,4 9-1 16,6 1 5-16,5 3 2 15,9 3 10-15,8-2 4 16,3-4 7-16,6-7 2 16,6-1 4-16,0-7 1 15,8-4 4-15,-1-1 0 16,-4-9-2-16,0-1-4 16,-6-4-5-16,0-2-1 15,-7 1 1-15,-2 6 1 16,-7 1 1-16,-4 3-2 15,-1 10-7-15,-4-3-3 0,1 11 0 16,4 5 3-16,2-4 4 16,3 2 3-16,8-1 9 15,0-2 4-15,9-3 12 16,3-1 3-16,5-8 32 16,-3-5 18-16,-4-7 33 15,-8-5 9-15,-6-7-10 16,0-1-10-16,-8 3-22 15,0-1-7-15,-5 8-25 0,-6 0-12 16,4 5-34 0,0 5-49-16,4 2-134 15,5 8-134-15</inkml:trace>
  <inkml:trace contextRef="#ctx0" brushRef="#br0" timeOffset="49797.8728">2029 8862 477 0,'-5'-5'280'0,"-7"-3"-23"15,3 4-49-15,-12 4-64 16,-1 4-30-16,-5 8-56 15,-3 5-21-15,5 10-38 16,7 3-16-16,13 5-9 16,5 0 1-1,18-3 10-15,8-5 6 0,10-9 8 16,4-3 3 0,-6-14 5-16,-4-1 7 15,-14-5 18-15,-12-5 17 16,-14 1 22-16,-11 1-4 0,-13 2-17 0,-3 1-18 15,6 1-30-15,5 3-7 16,15 1-227 0</inkml:trace>
  <inkml:trace contextRef="#ctx0" brushRef="#br0" timeOffset="50113.8394">2254 8906 803 0,'-3'-2'391'15,"-9"-2"-152"-15,-2 2-86 16,5 11-106-16,-1 4-30 16,3 9-22-16,6 6-8 15,6 5 6-15,6-4 4 16,12-4 3-16,2-3 1 0,-16-12 2 15,23-2 2-15,-4-9 3 16,1-9 6-16,12-6 11 16,-19-1 9-16,-10-4 10 15,-1 0-3-15,-8-2-9 16,-3-4-10-16,-2 10-67 16,-1-3-78-16</inkml:trace>
  <inkml:trace contextRef="#ctx0" brushRef="#br0" timeOffset="50352.4797">2576 8937 583 0,'3'2'361'16,"5"4"-12"-16,3 11-181 16,0 3-19-16,3 4-55 15,-2-1-21-15,1-1-32 16,2 1-14-16,0-5-13 0,3-1-3 15,0-11 2-15,1-5 3 16,0-9 2-16,-3-7 1 16,-1-3-1-1,-3-4 0-15,-4 1 0 0,0 2 4 0,-6 2-138 16,-14 2-205 0</inkml:trace>
  <inkml:trace contextRef="#ctx0" brushRef="#br0" timeOffset="50652.9849">3153 9065 552 0,'-9'-10'316'0,"-5"-3"-72"15,-8-3-56-15,-3 2-16 16,-1 6-49-16,-2 4-25 16,1 7-45-16,4 4-21 15,5 10-29-15,4-2-4 16,14 9-5-16,12 7 3 16,8-5 4-1,9-3 3-15,5-6 2 0,-3-7 0 16,2-6 2-1,-3-5-13-15,-5-7-130 0,-3-5-202 16</inkml:trace>
  <inkml:trace contextRef="#ctx0" brushRef="#br0" timeOffset="50932.3472">3140 8935 528 0,'1'-19'318'0,"1"-11"-28"0,10 3-120 15,6 6-18-15,3 5-30 16,3 3-15-16,-1 14-36 15,0 3-15-15,2 15-14 16,0 9 4-16,2 7 1 16,0 4-2-16,-4 0-10 0,-2-3-10 15,-6-6-12-15,-3-2-3 16,0-7-2-16,-5-5 0 16,-3-2 0-1,4-3 0-15,-5-5 3 16,-2 0-15-16,-10-3-29 0,-12-3-10 0,-9 0-29 31,-6 0-22-31,3 0-90 0,3 0-141 16</inkml:trace>
  <inkml:trace contextRef="#ctx0" brushRef="#br0" timeOffset="51139.6382">3559 8994 779 0,'6'-2'412'15,"1"-5"-100"-15,1 6-83 16,-1 5-105-16,1 5-42 16,4 12-55-16,-4 1-5 15,0 4-7-15,-5 1-4 16,-2-4-75-16,2 1-113 15</inkml:trace>
  <inkml:trace contextRef="#ctx0" brushRef="#br0" timeOffset="51559.8732">3823 8991 726 0,'8'9'326'0,"7"15"-159"0,0 4-34 16,-4 2-52-16,-7 0-14 16,-4-2-21-1,-5-7-13-15,0-6-13 16,1-6-24-16,6-9-69 0,3-6-35 15,5-12-62-15,7-2 12 16,0-8 64-16,0 2 32 0,2 5 82 16,-8-4 42-1,-5 10 70-15,-2 6 32 16,-8 4 6-16,0 11-21 16,-6 5-62-16,1 0-34 15,0 2-31-15,4 0-12 16,11 3-10-16,6 0 0 0,6 4 0 15,-2-4-2-15,8 3-67 16,3-1-34-16,9-2-66 16,5 0-105-16</inkml:trace>
  <inkml:trace contextRef="#ctx0" brushRef="#br0" timeOffset="51995.5219">4336 9155 331 0,'12'-8'280'15,"5"-11"33"-15,-10 2-73 0,-7 0-33 16,-12 3-62-1,-4 4-26-15,-10-3-28 16,-8 0-15-16,-1 3-27 0,1 1-14 16,5 9-35-1,6 3-11-15,4 5-15 0,3 5-5 16,9 4 3-16,3 0 6 16,11 2 14-16,6 2 7 15,9-3 5-15,0-4 1 16,10-3 2-16,0-8 0 15,0-9 2-15,3-1 1 16,-5-8 1-16,-5-2 2 16,-4-2 1-16,-7 2 1 0,-9 1 0 15,-3 6 0 1,-3 6 11-16,-6-1 2 16,0 5-1-16,0 3-2 0,4 4-18 15,5 9-4 1,7-1-2-16,3 1 2 0,4 0 4 15,4-3 1-15,1-2 6 16,-2-3 7-16,1-6 19 16,-2-4 8-16,0-7 2 15,3-1-5-15,-3-5-19 16,0-1-8-16,-7 3-45 16,-6-3-54-16,-7-1-215 15</inkml:trace>
  <inkml:trace contextRef="#ctx0" brushRef="#br0" timeOffset="52121.2755">4490 8701 765 0,'-3'-3'429'15,"-6"-6"-98"-15,8 6-81 16,0 11-131-16,3 6-54 16,3 8-49-16,-5 7-10 15,10 8-82-15</inkml:trace>
  <inkml:trace contextRef="#ctx0" brushRef="#br0" timeOffset="52982.5646">5389 9036 749 0,'13'-2'360'0,"4"0"-113"15,2 4-141-15,-6 4-26 0,-5 7-33 16,-3 5-17-16,-8 6-12 16,-1 5-2-16,-4-3-3 15,-4-1-2-15,2-7-10 16,2-8-31-16,8-8-28 16,3-8-13-1,13-13-11-15,5-3 30 0,6-3 24 0,-2 2 15 16,-2 0 13-1,-1 3 6-15,-9 5 29 0,1 4 17 16,-11 7 31 0,-4 2 4-16,-6 8-6 0,-5 8-15 15,2 5-26 1,4 8-8-16,7-1-22 0,9 0-5 16,9-4-4-16,2-4-1 15,10-5 6-15,0-6-39 16,3-9-49-1,-3-3-20-15,-9-7-22 16,-2-1 39-16,-3-4 49 0,-2 1 22 16,-4-1 25-1,-2-4 15-15,-4 5 34 0,-4 1 20 16,-3 2 15 0,-1 9-12-16,-1 7-38 0,-4 3-19 15,4 9-25-15,3 3 0 16,3 2 1-16,10 4-1 15,6 0 0-15,2-3 2 0,4-5 1 0,2-4 1 32,-2-11 5-32,1-4 2 0,1-6 4 15,-3-5 1-15,-4-1 2 16,-5 0-2-16,-8 0-72 16,-6 0-86-16</inkml:trace>
  <inkml:trace contextRef="#ctx0" brushRef="#br0" timeOffset="53118.9722">5935 8885 776 0,'-3'-9'412'15,"-2"-8"-118"-15,-1 10-104 16,5 6-53-16,2 6-80 16,2 7-36-16,4 10-57 15,3 3-77-15</inkml:trace>
  <inkml:trace contextRef="#ctx0" brushRef="#br0" timeOffset="53361.9609">6170 8999 1052 0,'-2'1'449'16,"-1"8"-245"-16,-7 6-54 0,6 14-64 15,-1 6-7-15,5 17-24 16,9-2-10-16,-5 13-25 16,5 6-8-1,-4-2-4-15,-6 1-3 0,6-17-12 16,-1-11-50-16,5-23-106 16,1-6-114-16</inkml:trace>
  <inkml:trace contextRef="#ctx0" brushRef="#br0" timeOffset="53507.5261">6260 9258 986 0,'6'-3'462'0,"2"-3"-176"16,13 3-173-16,-4 0-39 16,12 1-44-16,5 0-16 15,1 1-70-15,6-1-242 16</inkml:trace>
  <inkml:trace contextRef="#ctx0" brushRef="#br0" timeOffset="53931.1103">6787 9072 789 0,'-3'5'360'0,"-6"7"-141"0,-5 2-52 0,-7 7-47 31,-2 1-22-31,-5-3-41 15,-2-3-15-15,3-4-11 16,-2-7-2-16,5-9-6 16,3-5-2-16,2-10-8 15,6-2-6-15,6-3-9 16,7 4-5-16,7 0-8 16,6 2-2-16,9 8-3 0,-1 4 5 15,7 8 14 1,-4 13 7-16,2 6 14 0,1 4-1 15,2 10-5-15,3-5-6 16,5 0-64-16,-5-4-24 16</inkml:trace>
  <inkml:trace contextRef="#ctx0" brushRef="#br0" timeOffset="54606.0754">6969 9060 687 0,'0'0'335'0,"3"-4"-97"16,7 1-164-16,14 3-74 0,2-1 3 15,11 0 7-15,-11-1 1 16,10 0-1 0,-3-1 2-16,-15-3 5 0,2 3 5 15,-23 1-1-15,-11 2-2 16,-9 3-9-16,-6 4-6 16,1 3 11-16,4 7 0 15,8 3-3-15,5 0-3 16,11 5-14-16,5 0-2 15,15 3 5-15,1 0 2 0,12-5 3 16,2-3 5-16,6-11-8 16,5-3-8-16,-4-7-4 15,-8-8-4 1,-5-6 9-16,-5-2 8 0,-9-7 9 16,0 4 3-16,-11-3 6 15,-8-1 17-15,-4 6 36 16,-4-2 9-16,-7 5 2 15,1 5-18-15,-3 6-48 16,3 7-15-16,6 12-14 16,4 2-4-16,8 0 6 0,3-2 2 15,4-2 5 1,5-5 2-16,2-4 3 0,3 0 1 16,5-4 2-16,0-7 0 15,2-3-2-15,1-2-2 16,7 3-1-16,0 4-3 15,4 5 21-15,-3 0 17 16,-19 6 35-16,11 2 8 0,-9 2-14 16,-21 4-10-16,11 1-27 15,-17 1-4-15,-11 1-7 16,14-4-30-16,-9-2-131 16</inkml:trace>
  <inkml:trace contextRef="#ctx0" brushRef="#br0" timeOffset="55394.6584">8532 8968 877 0,'-12'7'355'15,"-8"1"-213"1,-1 13-91-16,3 4-5 0,6 8 8 15,7 2-2-15,8-1 3 16,8-4-12-16,11-7-20 16,3-5-2-16,8-9-2 15,3-6 0-15,0-14 2 16,-1-4 1-16,-8-11 4 16,-6-3 2-16,-13-1-1 15,-6-5 0-15,-12-5-6 16,-10-6-3-16,-10-10-6 15,-2-3-4-15,-1 8-3 16,3 6-5-16,7 22-4 16,1 10-7-16,7 14-11 0,1 9-2 15,6 5 2-15,6 4 4 16,7 7 9-16,10 1 3 16,10 3 0-16,4 5 2 15,15-4-69-15,7 1-30 16,8-1-57-1,4-6-19-15,-7-5 66 0,1-5 30 16,-7-2 70-16,-8-4 44 0,-10 3 63 31,-15-4 29-31,-16 5 39 16,-4 3-13-16,-12 1-45 16,-7-2-23-16,-8-5-42 0,3-3-10 15,-1-10-8 1,9-1-2-16,4-10-20 0,-1-6-11 15,2-4-10 1,-1-6-3-16,14 4 2 16,1 7 1-16,10 7-8 0,4 9-3 15,0 5 18 1,3 8 13-16,3 11 35 16,0 3 20-16,5 6 8 0,-1-2-4 15,2-3-19-15,1-2-13 16,-1-5-65-16,1-7 33 15</inkml:trace>
  <inkml:trace contextRef="#ctx0" brushRef="#br0" timeOffset="56091.5751">10033 8974 364 0,'3'-7'277'0,"1"-5"47"0,-4 1-78 0,-10-1-72 16,-8 4-33-16,-6 3-50 16,-3 5-24-16,5 5-48 15,6 8-15-15,6-4-13 16,6 7-5-16,11 4 0 15,4-5 5-15,9 2 7 16,2-7 2-16,0-2 2 16,2-2 3-16,-8-4 3 15,-5 2 4 1,-10-5-8-16,-3 1-5 0,-11 4-9 16,-2-4-6-16,-8 6 4 15,1 3 2-15,2 3-2 16,5 3-3-16,7 1-1 0,0 0 2 15,11 5 6 1,2-2 4-16,9-2 6 0,5-1 3 16,6-8 4-16,-1 1 1 15,10-9 5-15,-1-6 0 16,4-13-1-16,4-3-1 16,-8-7-3-16,-2 3 0 0,-14-2 1 15,-4 2 0-15,-11 3-1 16,-3 1-1-16,1 12-6 15,0 5-5-15,-2 10-6 16,1 5-3 0,1 9 2-16,-3 2 1 0,6 3 4 15,5 6 2 1,-8-6 20-16,5 3-52 16,0-5-300-16</inkml:trace>
  <inkml:trace contextRef="#ctx0" brushRef="#br0" timeOffset="56280.8961">10237 8809 989 0,'-4'-8'457'0,"0"-8"-210"0,2 5-83 15,4 8-113-15,0 0-27 0,4 3-25 16,-6 0-44-16,0 0-183 15</inkml:trace>
  <inkml:trace contextRef="#ctx0" brushRef="#br0" timeOffset="56460.9958">10347 8979 567 0,'11'16'359'0,"7"15"-32"15,3-2-116-15,2-2-47 16,-2-6-57-16,-2-5-20 15,-3-5-20-15,2-8-2 16,-2-4-12-16,-12-3-7 16,10-8-21-16,0-2-28 15,-1-2-96-15,9-3-77 16</inkml:trace>
  <inkml:trace contextRef="#ctx0" brushRef="#br0" timeOffset="56935.4598">10986 9033 659 0,'0'8'338'0,"-7"10"-87"15,-6 3-30-15,-10 1-57 16,-8-4-30-16,1-4-56 16,0-1-21-16,3-3-29 15,5-2-9-15,1-8-32 16,4-5-18-16,7-7-22 15,4-3-4-15,0-5 22 16,1-1 11-16,5 3 11 16,2 1-2-16,9 5-4 15,3 4-1-15,-2 4 7 0,0 5 12 16,2 10 23-16,0 6 8 16,3 4 8-1,-1 1-7-15,2 1-11 0,7-1-5 16,1-2-3-1,3-7-1-15,-1-9-1 0,-13-4 1 16,10-6 1 0,-1-4 0-16,-1-1-1 0,11-6-1 15,-15-2 0-15,-1 4 0 0,-6-1-2 16,-4 3-3-16,-3 8 17 16,-4 1 5-1,-1 8 16-15,2 13 15 16,0 2 5-16,2 5 9 15,5 6-6-15,-4-5-12 0,8 3-22 16,-3-5 13-16,3-9 387 16</inkml:trace>
  <inkml:trace contextRef="#ctx0" brushRef="#br0" timeOffset="59555.5124">4961 10153 574 0,'-2'-3'345'0,"-2"1"-71"16,-9 14-99-16,-9 10-34 15,-8 23-62-15,-6 10-2 16,-4 10-42-16,0 2-10 0,13-5-11 16,6-9-4-1,12-13-2-15,4-10-1 0,4-17-2 16,1-4-2-16,1-11 1 16,6-8-1-16,6-12 1 15,5-6 0-15,8-13 0 16,-1-8 1-1,0-11 3-15,-1-4 2 0,-9 0-2 16,2 5-1-16,-7 16 7 16,-1 7 7-16,0 17 20 15,-1 11 0-15,-4 10-11 0,1 7-10 16,5 14-22-16,1 5 0 16,9 21 1-1,1 10 0-15,-3 12 1 16,3 4 0-16,1-6 3 15,1-6 0-15,7-15-53 16,-5-9-57-16,2-9-135 16,-5-5-238-16</inkml:trace>
  <inkml:trace contextRef="#ctx0" brushRef="#br0" timeOffset="59737.1149">4770 10492 724 0,'-4'-1'324'15,"4"-1"-176"-15,8-1-55 0,21 6-68 16,20 6-19-16,9 4-2 16,10 1 40-16</inkml:trace>
  <inkml:trace contextRef="#ctx0" brushRef="#br0" timeOffset="60135.491">5335 10669 605 0,'-1'-3'373'16,"-2"3"-13"-16,2 0-138 15,1 0-97-15,-1 0-29 16,0 4-33-16,-3 15-18 0,-10 32-18 16,10-27-9-16,2 2-9 15,0-3-4-15,13-1-2 16,5-4-2-16,6-9-1 16,3-2 0-16,2-7-64 15,-8-7-47-15</inkml:trace>
  <inkml:trace contextRef="#ctx0" brushRef="#br0" timeOffset="60324.4537">5383 10508 954 0,'0'0'473'0,"0"-3"-177"15,-1 2-145 1,1 1-50-16,0 0-65 0,0 0-18 16,0 0-58-16,0 0-86 15</inkml:trace>
  <inkml:trace contextRef="#ctx0" brushRef="#br0" timeOffset="60662.7255">5859 10409 833 0,'6'1'349'0,"10"-1"-194"0,4 4-36 16,14-4-29-16,5 0-25 0,10 2-35 15,4-2-8-15,-9 5-2 16,-2-1-43-16,-12-1-132 15,-8-3-147 1</inkml:trace>
  <inkml:trace contextRef="#ctx0" brushRef="#br0" timeOffset="60892.3172">5912 10545 564 0,'3'5'293'16,"-2"1"-35"-16,6-3-61 0,11-2-41 15,3-1-2-15,18 4-36 16,4-2-23-16,6 4-38 16,3-3-14-16,-9-3-25 15,-6 0-5-15,-10 0-51 16,-8 0-71-16</inkml:trace>
  <inkml:trace contextRef="#ctx0" brushRef="#br0" timeOffset="62344.2053">6767 10037 873 0,'-6'-8'377'0,"-7"-1"-210"0,3 10-49 16,-3 19-64-16,3 13-23 15,5 29-25-15,3 16 1 16,7 31-3-16,5 4 0 15,-2-7 3 1,-1-10 0-16,-2-24 2 16,0-7-1-16,2-19 0 15,5-7-1-15,0-24-28 16,5-7-59-16,3-14-243 16</inkml:trace>
  <inkml:trace contextRef="#ctx0" brushRef="#br0" timeOffset="62865.7473">7379 10567 519 0,'-21'-7'339'0,"-17"-7"-4"15,1-9-78-15,5-19-120 16,9-3-37-16,15-12-58 15,5 3-17-15,17 10-21 16,7 10-4-16,10 16-5 16,5 10 2-16,1 22 4 15,-4 10 1-15,-5 16 3 16,-6 6 3-16,-20-1 5 16,-3 1 2-16,-20 1 1 15,-10-7-2-15,-6-5-4 16,-8-4-1-16,2-12-6 15,8-2-16-15,9-10-19 0,11-4-10 16,15-2-5-16,8 2 13 16,19 2 16-16,7 4 10 15,11-1 11-15,3 2 5 16,-2 1 2-16,-7-4-1 16,4 0 21-16,-6-4-86 15</inkml:trace>
  <inkml:trace contextRef="#ctx0" brushRef="#br0" timeOffset="63341.2892">7780 10407 924 0,'0'0'384'0,"3"6"-216"16,-5 5-42-16,-4 16-50 0,-1 5 0 15,-5 7-18-15,-1 3-9 16,-2-5-20-16,2 3-8 16,4-10-10-16,3-5-2 15,5-9 0-15,0-11 2 16,2-8 3-16,3-7-1 15,5-10-1-15,0-3-3 0,6-10-4 16,-1-5 0-16,3-14 1 16,1-4-1-16,0-5-3 15,5 0-1-15,-3 13-3 16,0 9 11-16,-9 17 10 16,-6 12 0-16,5 16 4 15,-5 5-12 1,10 18-8-16,-2 6 4 0,6 11 9 15,5 2 1-15,3 1 1 16,5-3-2-16,-4-7-6 16,-3-2-3-16,-7-10-33 15,-2 1-49-15,-5-7-175 16</inkml:trace>
  <inkml:trace contextRef="#ctx0" brushRef="#br0" timeOffset="63543.4175">7743 10527 1180 0,'2'-2'464'0,"8"-2"-293"0,10 4-50 15,16 4-44-15,7-1-12 0,10 3-34 16,-1 1-9-16,-5-3-9 15,-3 6-34-15,-12-7 54 16</inkml:trace>
  <inkml:trace contextRef="#ctx0" brushRef="#br0" timeOffset="64436.2174">8737 10529 473 0,'-3'-9'313'0,"-1"-7"-8"16,-8-5-88-16,-3 3-18 0,-10 0-37 15,-8 0-28-15,-1 11-60 16,1 6-28-16,2 11-42 15,3 6-6-15,8 12-6 16,3 1 0-16,9 3 7 16,6 1 0-16,9 0-2 15,8-4 0-15,11-6-5 16,-3-1-1-16,26-10-11 16,0-5-27-16,10-9-38 15,8-5-6-15,-22-7 15 16,-5 0 28-16,-15 0 46 0,-5-3 9 15,-11 0 9 1,-1 0 3-16,-8-2 21 0,-10-2 12 16,-6 3 18-1,-5-3 2-15,-5 4-21 16,4 5-16-16,1 11-33 16,1 5-11-16,6 13-12 15,6 7-1-15,6 4 8 0,6 2 3 16,5-3 8-1,5-2 2-15,5-7 1 0,1-4 1 16,4-9 4-16,-3-5 1 16,3-6 2-16,4-7 1 15,4-5-2-15,2-2-1 0,1 2-6 16,-1 1 10-16,-1 9 13 16,-1 8 2-1,-6 6 13-15,-5 6-4 16,-11 4 10-16,-10 0 2 0,-8 2-4 0,-7 0-4 15,-13-1-20-15,5-5-12 16,1-4-109-16,4-1-115 16</inkml:trace>
  <inkml:trace contextRef="#ctx0" brushRef="#br0" timeOffset="65437.2825">9960 10761 603 0,'18'0'144'0</inkml:trace>
  <inkml:trace contextRef="#ctx0" brushRef="#br0" timeOffset="65877.431">9764 10074 657 0,'-15'-3'304'15,"-27"3"-114"-15,-4 7-52 0,-15 20-60 16,-2 13-12-16,8 32-27 16,4 21-13-1,21 24-1-15,10 8-4 0,19 9-4 16,14-6-2-16,21-17-3 16,12-11 1-16,22-34-4 15,10-17-1-15,6-19-74 16</inkml:trace>
  <inkml:trace contextRef="#ctx0" brushRef="#br0" timeOffset="66275.3598">9786 10733 594 0,'-5'-3'319'0,"0"-5"-58"0,16 2-155 16,9 0-16-16,27-1-11 0,15 4-1 15,35 3 7 1,11 2-1-16,24 4-6 0,-28-2-5 31,-53-1-21-31,2 0-17 0,158 4-20 16,7-1-4-16,-17-6-72 15,-83-8-217-15</inkml:trace>
  <inkml:trace contextRef="#ctx0" brushRef="#br0" timeOffset="66994.3439">10222 10154 780 0,'-6'10'275'0,"-9"14"-228"16,-7 7-4-16,-7 11 17 16,-1 2 0-16,3 8-13 15,1-3-6-15,9-9-17 16,4-5-5-16,10-21-1 16,3-5 3-16,1-13 8 15,8-8 1-15,6-10-5 0,1-11-3 16,5-9-9-16,-5-5 0 15,-4-8 0-15,-1 3-1 16,-3 8-5-16,3 7-4 0,-1 15 0 16,-1 4 1-16,-2 15-8 15,2 3-3-15,1 10-4 16,6 10-3-16,6 8 9 16,3 5 2-16,11 10 1 15,-1-1 2-15,6 3 0 16,-5-3 2-16,-9-6 1 15,-4-5 1-15,-9-11 1 16,-5-1 1-16,-10-9 4 16,-6 3 1-16,-20-7 0 15,-7-1-2-15,-12-1-3 16,-3-5-1-16,4 1 0 16,-2-1 0-16,8-5-33 15,9-1-34-15,12-6-140 0</inkml:trace>
  <inkml:trace contextRef="#ctx0" brushRef="#br0" timeOffset="67353.2856">10832 10246 711 0,'-4'-9'327'16,"-10"-8"-127"-16,-5-2-20 0,-10-2-33 15,-2-1-27-15,4 5-56 16,0 5-26 0,5 11-36-16,-1 3-7 0,1 10-4 15,3 3 3-15,9 7 6 16,6 3 2-16,11 7 1 15,9 1 0-15,7-1 2 16,9 0 0-16,-1-8 2 16,3-4-1-16,2-10 2 15,-1-7-1-15,-3-8 7 0,-7-5-29 16,-6-5-103 0,-7-3-102-16</inkml:trace>
  <inkml:trace contextRef="#ctx0" brushRef="#br0" timeOffset="67586.0976">10740 10003 649 0,'0'-1'356'0,"-1"1"-93"0,-4 4-82 0,3-4-87 15,0 8-20 1,-1 22 2-16,1 41-5 0,9-21-11 15,-1 4-10 1,-1 7-18-16,-2 0-11 16,3-3-9-16,2-6-2 0,-1-14-2 15,7-6-32 1,-3-11-165-16</inkml:trace>
  <inkml:trace contextRef="#ctx0" brushRef="#br0" timeOffset="68033.223">11075 10483 920 0,'-4'-1'423'16,"-1"1"-192"-16,-4 2-60 15,-1 4-97-15,1 8-22 0,3 3-33 16,5-1-7 0,2 5-6-16,5-5-2 0,2 4 0 15,1-2-1-15,3-4 0 16,-2 0 0-16,3-8-24 0,1-3-41 15,-1-3-215-15</inkml:trace>
  <inkml:trace contextRef="#ctx0" brushRef="#br0" timeOffset="68222.157">11112 10317 829 0,'1'-6'422'16,"1"-5"-108"-16,-1 3-57 0,4 1-88 16,1 3-38-1,-2 3-71-15,3 1-29 0,-6 4-31 16,2 0-83-16</inkml:trace>
  <inkml:trace contextRef="#ctx0" brushRef="#br0" timeOffset="68924.8496">10387 11071 487 0,'-14'-12'298'16,"-14"-4"-44"-16,19-3-100 15,4-1-33-15,12 4-54 16,8 1-9-16,5-1-3 16,10 3 1-16,8 10-1 15,3 6-6-15,6 16-22 16,-4 4-5-16,-11 3-7 15,-7 2 2-15,-24-2 5 16,-13 0 3-16,-22 3-1 0,-11-2-3 16,-11 1-9-16,2-4-3 15,12-9 1-15,10-3-2 16,14-11-8-16,12-1-10 16,12-3-12-16,8-1-3 15,20 2 11-15,3 2 12 16,12 4 11-16,3 7 6 15,-1 5-3-15,0-2 0 16,-1-2-31-16,-5-3-44 16</inkml:trace>
  <inkml:trace contextRef="#ctx0" brushRef="#br0" timeOffset="72514.6988">11309 10166 499 0,'-2'-3'252'0,"4"0"-79"16,4 2-36-16,-5 1-58 0,29 17-15 15,72 72-14-15,-33-12-6 16,-10 17 16-16,-10 5 7 16,-31 2 4-1,-21 0-9-15,-35 4-22 16,-13-3-11-16,-12-14-12 0,7-8-5 16,14-22-19-1,8-8-27-15,18-15-95 0,2-7-93 16</inkml:trace>
  <inkml:trace contextRef="#ctx0" brushRef="#br0" timeOffset="73163.4866">11918 10091 351 0,'2'-3'214'15,"-2"-2"-4"-15,0 0-12 0,0 5-53 16,-1 0-26-16,0 0-36 16,-9 30-22-16,-8 75-10 15,14-3 5-15,4 27-7 16,3 10-11-16,5 3-7 16,-2-12-8-16,0-21-15 15,1-14 5-15,-2-31-1 16,1-15 0-16,-2-12 0 15,1-11 1-15,1-14-4 16,2-8-18-16</inkml:trace>
  <inkml:trace contextRef="#ctx0" brushRef="#br0" timeOffset="77934.4496">1604 11435 741 0,'2'10'290'16,"4"21"-188"-16,-2 11-32 0,0 17-12 15,0 11-13-15,4 11-21 16,4 7 5-16,0-2-12 15,4-5-5-15,-6-15-5 16,1-14-49-16,-2-13-225 16</inkml:trace>
  <inkml:trace contextRef="#ctx0" brushRef="#br0" timeOffset="78122.6179">1686 11802 885 0,'6'-4'344'0,"7"-2"-237"16,9-1-56-16,8 4-35 0,5-1-8 16,8 0-44-16,-4 0-151 15</inkml:trace>
  <inkml:trace contextRef="#ctx0" brushRef="#br0" timeOffset="78501.7102">2162 11626 531 0,'-2'-12'289'0,"-5"-6"-59"0,-5 0-72 15,-2 6-16-15,-5 7-51 16,-7 3-31-16,-2 4-43 15,2 4-15-15,9 5-19 16,5 4-6-16,16 4 1 16,4-1 1-16,8-1 16 15,7 0 5-15,0-4 3 16,4-1 2-16,-4-4 2 16,-4-3 2-16,-6-5 5 15,-5 0-10-15,-10-2-32 16,-7 1-9-16,-10 1-8 15,-5 0 8-15,-3 4 26 16,3 2 4-16,5 3 1 16,6 3 1-16,6 1 14 15,2 2 13-15,11 2 20 0,8 5 3 16,8-1-5-16,1-1-9 16,10-7-16-16,0-6-8 15</inkml:trace>
  <inkml:trace contextRef="#ctx0" brushRef="#br0" timeOffset="78921.097">2995 11628 702 0,'-3'0'345'16,"-4"3"-110"-16,1 8-111 16,1 11-85-16,-1 3 4 15,4 7 0-15,0 3-6 16,5 4-12-16,4-1-8 16,5-5-10-16,6-3-1 15,1-12 1-15,1-3-1 16,-2-10 2-16,-3 0 2 15,0-4-81-15,4-1-85 0</inkml:trace>
  <inkml:trace contextRef="#ctx0" brushRef="#br0" timeOffset="79093.6404">2982 11514 976 0,'-2'-3'416'16,"0"-1"-234"-16,2 4-70 0,0 0-73 15,0 0-27-15,0 0-16 16,0 0-67-16</inkml:trace>
  <inkml:trace contextRef="#ctx0" brushRef="#br0" timeOffset="79392.2915">3333 11714 667 0,'1'0'346'0,"6"-3"-63"16,5-1-84-16,11-1-76 15,6 0-12 1,6 0-50-16,1 3-20 0,-1 1-28 16,-3 1-6-16,-10 2-11 15,-1 4-33-15,-11 3-95 16,-5 0-67-16</inkml:trace>
  <inkml:trace contextRef="#ctx0" brushRef="#br0" timeOffset="79548.5024">3375 11840 654 0,'4'3'331'15,"10"1"-89"-15,6 3-28 16,9-1-48-16,3-2-43 15,0 1-68-15,2 2-17 16,0-6-37-16,0-1-71 16</inkml:trace>
  <inkml:trace contextRef="#ctx0" brushRef="#br0" timeOffset="80096.8741">4070 11614 612 0,'-7'8'315'0,"0"7"-63"16,-7 15-141-16,-3 8-12 15,1 10-17-15,-4 1-15 16,3-1-23-1,7-5-11-15,4-14-18 0,2-8-7 0,7-17 10 16,-2-6 5 0,2-13 7-16,4-8 4 0,0-9-10 15,3-5-6-15,3-6-3 16,-4-2-4-16,2 2-4 16,-3 3-2-16,2 7-5 15,4 7 0-15,-5 7 2 16,2 7 3-16,-6 12-4 15,0 4 0 1,1 14-1-16,0 5 0 0,5 13 2 31,5 6 0-31,10 7 0 16,0 3-2-16,2-6 19 0,-2-3-80 0,-1-9-174 16</inkml:trace>
  <inkml:trace contextRef="#ctx0" brushRef="#br0" timeOffset="80285.127">4020 11839 744 0,'5'-5'331'0,"11"-1"-143"0,10 2-138 16,9 3-15-16,9 3-28 15,-4 4-22-15,2 6-198 16</inkml:trace>
  <inkml:trace contextRef="#ctx0" brushRef="#br0" timeOffset="80411.0194">4473 11951 808 0,'3'10'393'0,"1"13"-147"16,-4-1-55-16,-11 1-84 15,-3 0-40-15,-4-2-46 16,4 1-21-16,3-6-208 16</inkml:trace>
  <inkml:trace contextRef="#ctx0" brushRef="#br0" timeOffset="80661.789">4747 11656 891 0,'-5'5'356'16,"-4"7"-207"-16,0 14-83 15,1 5 4-15,4 10-12 16,3 0-15-16,0 3-18 15,1 0-9-15,-1-7-46 16,1-6-95-16</inkml:trace>
  <inkml:trace contextRef="#ctx0" brushRef="#br0" timeOffset="81025.6728">4652 11582 983 0,'12'-13'386'16,"13"-10"-257"-16,5 3-29 15,5 12-36-15,-1 6-21 16,3 11-33-16,-5 5-6 16,-10 5 1-16,-4 0 0 15,-17 0 3-15,-6 1 2 0,-10 1 0 16,-4-4 1-16,1-2-9 15,6-3-11-15,12-5-12 16,6-3-4-16,14 2 5 16,3 0 8-16,8 4 12 15,2 6 14 1,-9 3 21-16,-7 3 14 0,-14 2 16 16,-5 3-3-16,-14 4-10 15,-2-1-10-15,-17-3-15 16,-3-7 8-16,-2-14-136 15,4-2-100-15</inkml:trace>
  <inkml:trace contextRef="#ctx0" brushRef="#br0" timeOffset="81855.499">5583 11775 783 0,'0'0'310'15,"8"5"-174"-15,8-2-53 16,13 2-10-16,6-1 2 0,8-3-19 15,2 0-13-15,-1 0-16 16,-7 0-6-16,-13-1-3 16,-6-2 1-16,-13-3 5 15,-3 2-3-15,-2 0-15 16,-1 2-6-16,0 1-12 16,-19 0-2-16,-41 14 0 15,32 2-2-15,7 10-3 16,7 1 0-16,10 7 10 15,4-1 5-15,7-3 6 16,8-1 3-16,9-8-1 16,2-3-1-1,2-6-14-15,2-4-42 16,2-8-143-16,5-3-103 0,8-6-76 16,2-6 45-1,6-1 189-15,-7-1 140 16,1-2 183-16,-6 4 47 15,-12 7 29-15,-3 4-4 16,-21 7-63-16,-4 11-43 16,-12 3-69-16,-9 5-30 0,-9-2-23 15,-8-4-4-15,-2-1-3 16,0-6 1-16,3-9-40 16,6-3-19-16,8-10-15 15,5-5-5-15,7-3 32 16,4-5 11-16,7 2 13 15,11 6 17-15,8 5 49 16,5 7 23-16,6 11 34 16,-3 8 3-16,1 9-14 15,1 3-11-15,-3-1-27 16,2-4-18-16,0-1-18 16,-4-6-102-16</inkml:trace>
  <inkml:trace contextRef="#ctx0" brushRef="#br0" timeOffset="82500.9794">7117 11930 558 0,'-2'-10'328'0,"-8"-8"-50"15,-7 6-92-15,-7 1-28 0,-9 11-71 16,1 4-41 0,8 13-48-16,8 9-11 15,14 6-7-15,4 4 1 16,13-3 14-16,8-3 3 16,9-4 5-16,6-10 4 15,0-8 10-15,-3-5 8 0,-12-11 30 16,-2 0 8-16,-13-12 7 15,-6-4-2-15,-10-11-24 16,-10-6-6-16,-5-8-7 16,-3-6-6-16,6-3-7 15,3 2-7-15,13 6-11 16,5 3-9-16,13 10-25 16,8 6-26-16,8 7-78 15,2 9-46-15,1 11-214 16</inkml:trace>
  <inkml:trace contextRef="#ctx0" brushRef="#br0" timeOffset="82823.5123">7306 11914 588 0,'0'2'308'0,"2"2"-66"16,-2 6-110-16,-2 4-28 15,2 6-19-15,1 7-12 16,5 1-17-16,1-2-6 0,7-3-10 16,-2-10-1-1,13-3 15-15,0-4 12 0,3-6 25 16,3 2 3-16,-9-10-13 15,-5-1-13-15,-9-4-29 16,-4-3-12-16,-4 0-33 16,-5-3-43-16,-2 0-113 15,0-3-100-15</inkml:trace>
  <inkml:trace contextRef="#ctx0" brushRef="#br0" timeOffset="83133.2859">7673 12001 471 0,'-1'-3'264'16,"-3"1"-49"-16,1-2-73 16,1 4-79-16,1 0-26 15,0 0-20-15,1 7 3 16,5 10 14-16,19 36 10 15,-3-34 25-15,-1-3 9 0,6-1 19 16,-1-6 5-16,-2-8 17 16,-2-1 8-16,-6-10 1 15,0-3 0-15,-7-4-24 16,-3-4-13-16,-9 2-29 16,-8-3-25-16,-12 4-24 15,0 5-11-15,-5 2-46 16,-3 2-40-16,-1 2-151 15</inkml:trace>
  <inkml:trace contextRef="#ctx0" brushRef="#br0" timeOffset="83886.6598">8642 11936 648 0,'-10'-7'316'0,"-13"-2"-119"16,0 4-62-16,-1 4-78 15,4 8-22-15,5 9-31 0,2 6-9 16,13 7-12-1,1-1-1-15,14 3 5 0,5-7 5 16,12-6 10-16,6-3 6 16,-1-8 13-1,-1 0 7-15,-15-5 36 0,-11-3 15 16,-15-5-3-16,-6 2-6 16,-20-4-40-16,-5 2-17 0,-1 1-53 31,1-2-50-31</inkml:trace>
  <inkml:trace contextRef="#ctx0" brushRef="#br0" timeOffset="84221.3513">8804 11973 734 0,'2'-5'412'0,"8"4"-46"0,1 3-184 15,-1 12-86 1,0 4-23-16,-5 5-22 0,-5 0-7 16,-2 3-18-16,-2-2-5 0,0-9-9 15,-1-1-5-15,2-8-8 0,3-6-7 32,3-7-12-32,5-7-3 15,8-5 3-15,4-1 2 16,3 1 13-16,3 1 2 15,-1 3 19-15,0 6 10 0,-8 6 5 16,-3 6 3 0,-5 13-5-16,-3 3-6 0,0 7-4 15,-1 1-2-15,0 3-11 16,-1-5-43-16,2-1-170 16</inkml:trace>
  <inkml:trace contextRef="#ctx0" brushRef="#br0" timeOffset="84445.5432">9095 11974 736 0,'7'-8'419'0,"5"-9"-97"16,-1 17-139-16,1 10-34 16,-3 13-61-16,1 8-6 15,1 10-1-15,0 4-2 16,-3 6-18-16,-2 2-9 15,-2 4-27-15,-4 0-8 16,1-6-11-16,1-3 22 16,-1-15-167-16,3-11-119 15</inkml:trace>
  <inkml:trace contextRef="#ctx0" brushRef="#br0" timeOffset="84606.1186">9224 12225 540 0,'0'-5'340'0,"3"-4"28"0,3 1-165 16,0 0-88-16,4 1-25 15,2 1-47-15,4 3-23 16,6 3-19-16,3-1-39 16,8 2-300-16</inkml:trace>
  <inkml:trace contextRef="#ctx0" brushRef="#br0" timeOffset="85141.6867">9688 11978 739 0,'-5'-5'355'15,"-10"-9"-134"-15,-2 7-65 0,-5 4-82 16,-2 3-28-16,1 10-44 15,8 4-9 1,7 3-10-16,7 2-1 0,11 0 11 16,4 2 3-16,5-6 5 15,3 0 4-15,0-8 4 16,-1-7 3-16,-5 0 6 16,-2 0 3-16,-6 1 1 15,-8-4-5-15,-9-2-9 0,-10-3-5 16,-4 2-7-16,-1 6-1 15,1 7-1-15,-1 2-4 16,8 2-2-16,5 3 0 16,7 1 13-16,5-1 11 0,6 0 14 15,3 0 3-15,6-2-2 16,4 2-3 0,2-4-4-16,2-7-2 0,4-5-4 31,2-4-1-31,-5-6-3 0,-4-3-1 15,1-3-1-15,-7-3 2 0,0-1 2 16,0 5 1-16,-10-1 0 16,1-2-1-16,-6 13 9 15,0 6-4 1,0 1-6-16,0 0-1 0,0 0-12 16,0 0 1-16,2 19 1 15,7 29 0-15,-7-28-23 16,-2-1-46-16,3-4-179 15</inkml:trace>
  <inkml:trace contextRef="#ctx0" brushRef="#br0" timeOffset="85313.5167">9829 11841 1000 0,'-2'-13'491'0,"-3"-12"-182"15,5 15-172-15,-3 0-61 0,1 10-79 16,4 3-14-16,5 5-133 16,1 5-174-16</inkml:trace>
  <inkml:trace contextRef="#ctx0" brushRef="#br0" timeOffset="85752.5455">10423 12043 866 0,'0'1'380'15,"-4"2"-211"-15,-7 3-49 16,-8 8-75-16,-9-2-16 16,-4-1-11-16,1 2-2 15,0-5 1-15,2 1 1 16,2-9 1-16,1-6 1 16,2-4-5-16,1-6-3 15,6 0-8-15,6 1-4 0,7 2-8 16,6 0-4-16,9 3-7 15,8 2 1-15,1 0 17 16,1 1 5-16,-3 9 14 16,-5 3 2-16,0 9-2 15,1 5-1-15,1 3-3 16,3 4-2-16,1-1-6 16,-2-2-6-16,5 0-212 31</inkml:trace>
  <inkml:trace contextRef="#ctx0" brushRef="#br0" timeOffset="91056.9258">11011 12056 273 0,'0'4'145'0,"-1"0"10"0,1 8-44 15,3 10-27-15,-2 0-3 16,-2 9-41-16,-3-4-15 15,-1-6-7-15,1-8 3 16,4-8 12-16,0-9 1 16,3-9-3-1,2-7-3-15,1-9 2 0,3 0 7 16,5 3 16-16,3 1 10 16,7 10-8-16,3-2-5 0,3 10-15 15,-5 5-11-15,-4 6-8 16,-3 9-5-1,-7 7-2-15,-1 3-1 16,-2 4-13-16,-1 0-56 0</inkml:trace>
  <inkml:trace contextRef="#ctx0" brushRef="#br0" timeOffset="91500.5494">11526 12239 404 0,'2'-7'255'0,"1"-10"12"15,-2-3-53-15,-1 0-38 0,-2 1-14 16,-6-3-34-16,-5 0-20 16,-7-2-48-16,-3 4-21 15,0 10-40 1,-1 3-16-16,6 14-16 16,2 2-2-16,3 10 5 0,6 4 6 0,7 2 8 31,4 0 2-31,11 0-1 0,6-1 0 15,4-8 3 1,6-5 0-16,0-7 6 0,0-5 3 16,-2-7 1-1,-7-3 1-15,-5-5 3 0,-3 1 2 16,-9-2 6-16,-5 0 1 16,-1 6-1-16,-5 2-2 15,-2 7-15-15,2 6-7 0,4 7-7 16,2 5-2-16,7 7 10 15,1-1 5-15,11 1 3 0,3-2 2 16,2-10 7-16,5-2 17 16,-1-9 36-1,-2-4 21-15,4-8 36 0,-7-5 2 16,-9-4-15-16,-5-1-18 16,-7 4-37-16,-4 0-41 15,-8 3-110-15,2 2-87 0</inkml:trace>
  <inkml:trace contextRef="#ctx0" brushRef="#br0" timeOffset="91797.8579">12504 12052 647 0,'0'-6'369'15,"-2"-10"-43"-15,1 18-222 0,1 9-27 16,0 13-33-16,3 13-2 16,5 15 19-16,0 7-2 15,2 13-18-15,-2 4-7 16,-4-11-17-16,2-3-1 15,1-24-104-15,0-8-57 16</inkml:trace>
  <inkml:trace contextRef="#ctx0" brushRef="#br0" timeOffset="91938.9184">12532 12245 578 0,'7'-5'296'0,"9"-3"-66"15,8 2-155-15,7 6-63 16,-2 0-10-16,5 5-3 16,-2 1 12-16,1-5-189 15</inkml:trace>
  <inkml:trace contextRef="#ctx0" brushRef="#br0" timeOffset="92378.9051">13053 12145 435 0,'6'-1'312'16,"4"0"-9"-16,-16 7-68 15,-5 5-37-15,-20 9-65 16,-7 2-20 0,-11-2-65-16,1-2-13 0,5-9-12 0,8-5-23 15,8-11-50-15,5-6-24 16,14-7-53-16,2-4 14 16,7-2 29-16,10 0 13 15,3 1 38-15,6 7 19 16,7 11 31-16,-1 4 15 15,1 21 25-15,-3 2-3 16,-1 12-6-16,1 4-5 16,2 0-16-1,1 0-6-15,2-11-7 0,-5-4-1 0,0-13 4 16,-5-8 3-16,-3-10-4 16,2-6-4-16,-5-9-7 15,1 2-3-15,0-4 0 16,-2 0 1-1,1 4-5-15,5 1-3 16,0 13-1-16,3 8-1 0,0 11 21 31,-3 9 9-31,-5 4 16 16,-5 2 9-16,-14-1 1 16,-4-3-2-16,-14-5-9 15,2-1-7-15,1-8-82 16,-2-6-97-16</inkml:trace>
  <inkml:trace contextRef="#ctx0" brushRef="#br0" timeOffset="93193.5606">14276 12075 511 0,'-7'-4'255'15,"-10"-6"-66"-15,-7 1-50 16,-1 3-57-16,-1 5-14 15,0 8-30-15,4 2-28 16,6 6-17-16,8 3-10 16,11-1-9-16,9 1 3 15,6-2 8-15,4-1 7 16,0-6 7-16,1 0 2 16,-5-7 9-16,-7-2 8 0,-7 2-2 15,-6-2-5-15,-14 3-10 16,-4 1-7-16,-10 4-2 15,0 4 2-15,7 4-3 16,8 4-2-16,12-2 1 16,7 4 3-16,11-5 10 15,2-3 4-15,9-1 5 16,-3-9-3-16,8-6 1 16,4-7 0-16,1-10 0 15,2-1 2-15,-6-6 2 16,-2 2-1-16,-9-2 5 15,-3-2 1-15,-10-1 44 16,-2 3 12-16,-3 9 5 0,-2 11-10 16,2 10-61-16,1 6-13 15,2 9-14-15,2 1 5 16,5 8 11-16,1 1 2 16,4-1 1-16,4 1 2 15,-3-7 3-15,-4-3 1 16,-2-12 7-16,-2-7 6 15,1-9 18-15,1-7 7 16,0-5 11-16,-4-2-4 0,-6 1-15 16,2 0-11-16,-10 4-68 15,3 0-67-15</inkml:trace>
  <inkml:trace contextRef="#ctx0" brushRef="#br0" timeOffset="93569.1501">14971 12144 557 0,'-4'-2'313'0,"-12"-3"-48"16,-5 1-65-16,-2 1-105 15,1 6-36-15,7 7-66 16,5 5-17-16,10 13-8 15,1-1 4-15,10 5 11 0,5 0 5 16,6-6 9-16,4-4 3 16,-1-8 9-16,-1-5 6 15,-6-12 30-15,-1-3 13 16,-2-9 15-16,-6-6 10 16,-3-6 6-16,-6-6 0 15,-6-5 5-15,-1 0-5 16,-3-8-28-16,2-4-15 0,8-9-27 15,1-1-14-15,9 3-20 16,1 8-13-16,2 15-66 16,1 12-53-16,-4 18-165 15</inkml:trace>
  <inkml:trace contextRef="#ctx0" brushRef="#br0" timeOffset="93743.4594">15142 12107 469 0,'0'0'319'0,"-1"3"33"0,1 4-147 15,0-7-74-15,1 5-24 16,4 21-29-16,7 31-23 16,-4-29-34-16,5 3-9 15,-2-3-104-15,-2-5-68 16</inkml:trace>
  <inkml:trace contextRef="#ctx0" brushRef="#br0" timeOffset="94087.9115">15634 12246 865 0,'-5'8'381'15,"-16"5"-200"-15,0 0-54 0,-4-2-69 16,2-2-18-16,2-4-17 16,0-5-3-16,-1-9-40 15,-1-3-15-15,6-5-9 16,3-3-2-16,6-4 29 16,6 1 3-16,7 3-2 15,9 5 5-15,6 9 22 16,-2 4 16-16,3 8 26 0,-4 2 6 15,1 10 3-15,-2 4 4 16,-7 5-3-16,4 3-7 16,-5-4-19-16,-1 0-12 15,5-7-69-15,-1-3-84 16</inkml:trace>
  <inkml:trace contextRef="#ctx0" brushRef="#br0" timeOffset="94513.9963">16001 12136 608 0,'-3'-9'350'0,"-12"-9"-44"15,-6 4-111-15,-5 6-105 16,-5 7-40-16,4 7-49 15,0 8-7-15,8 14 1 16,2 0 1-16,13 10 1 16,4-1 3-16,15-1-1 0,4 0 1 15,7-9 0-15,6-7 3 16,-1-10 3-16,-2-9 3 16,-7-6-6-16,-7-3-2 15,-5-7-13-15,-3 2-4 16,-6-4 8-16,-4 0 4 15,-11 2 15-15,4 1 3 16,-5 9-8-16,7 4-1 16,2 12 1-16,-2 6 6 0,3 13 12 15,2 6 1-15,2 5 1 16,2 6-7-16,3-2-3 16,2-3 1-1,3-5-5-15,2-7 2 0,-1-9-19 31,3-2-46-31,-3-11-181 0</inkml:trace>
  <inkml:trace contextRef="#ctx0" brushRef="#br0" timeOffset="94925.3362">16438 12205 682 0,'-5'-8'354'16,"-3"-7"-93"-16,-4 2-73 16,-3 4-98-16,0 6-30 15,-2 3-46-15,2 5-16 16,7 4-18-16,5 1-1 16,10 8-1-16,6-1 5 0,4 0 11 15,2 2 2-15,1-9 6 16,-5-1 3-1,-6-4 4-15,-1-3-3 0,-8-4-8 16,-3-1-7-16,-11-2-4 16,-8-1 2-16,-7 1 15 15,2 4 10-15,7 6 0 16,6 3 3-16,8 7 7 16,6 4 0-16,3 6 5 15,1 1-3-15,10 3-13 16,-1-4-4-16,4-7-2 15,3-6 1-15,-4-11-34 16,1-5-63-16</inkml:trace>
  <inkml:trace contextRef="#ctx0" brushRef="#br0" timeOffset="95062.8705">16463 11970 934 0,'-5'-10'465'16,"-2"-5"-165"-16,-1 4-86 15,3 9-134-15,3 3-44 16,0 4-47-16,1-5-27 0,1 0-234 16</inkml:trace>
  <inkml:trace contextRef="#ctx0" brushRef="#br0" timeOffset="95658.4148">16562 12291 588 0,'-6'0'312'16,"6"2"-60"-16,-3 3-104 0,12 6-71 16,10 3 0-16,3-1-5 15,10-2-10-15,10-6-14 16,0-4-6-16,-3-7-10 16,-10-3 0-16,-11-7 0 15,-7-3-3-15,-9 1-7 16,-2-2-10-16,-8 1-11 15,-6 1-3-15,-5 6-8 16,-4-2-2-16,-5 13-3 16,2 1 1-16,-1 3 3 31,6 8-2-31,4 1-1 0,4 4-4 0,9 14 1 16,1 5 5-16,12 15 7 15,2 4 5-15,8 0 2 16,0-6 1-1,2-6-72-15,1-4-82 0</inkml:trace>
  <inkml:trace contextRef="#ctx0" brushRef="#br0" timeOffset="96412.1016">17172 12378 692 0,'-1'-17'362'16,"0"-14"-106"-16,-2 2-87 16,-2 0-27-16,-4-1-41 15,-4 4-18-15,-5 0-29 16,-1 6-14-16,0 10-29 15,2 4-11-15,-1 6-21 16,3 3-4-16,3 7-1 16,0 3 3-16,9 7 1 15,-1-2 2-15,4 3 9 0,4 1 2 16,6-7 4-16,0-1 2 16,3-8 1-16,5-3 1 15,1-3-28-15,1-6-14 16,3-3-1-16,0-2 3 15,-3-5 31-15,-3 5 14 16,-4 2 5-16,-6 2-4 16,-4 7-15-16,-3 3-4 0,2 6-4 15,-2 5 2-15,3 2 12 16,5 2 3-16,4-5 2 16,4 0 4-16,-1-4 6 15,1-6 3-15,-1-6 4 16,1-6 3-16,0-6 0 15,-1-1-1-15,-3-2 10 16,-3-2 5-16,-3-4 9 16,-1 0-1-16,5 0-14 15,-2 7-15-15,1 9-27 16,0 5-9-16,-3 7-9 16,1 2 3-16,-1 6 10 15,2 4 5-15,1 3 9 16,0 4 3-16,0-4 2 15,2-3 4-15,-5-6 5 16,2-3 6-16,-3-6 12 0,5-1 0 16,1-3-1-16,1-2-4 15,4-3-2-15,-4-2 6 16,1-4 4-16,-1-1 0 16,-2-1-3-16,-5-1-4 15,-2 0-5-15,-2-1-4 16,-2 6-14-16,0 2-8 15,0 5-84-15,2 5-50 0,-2 3-244 16</inkml:trace>
  <inkml:trace contextRef="#ctx0" brushRef="#br0" timeOffset="96647.4718">17884 12354 477 0,'0'0'374'0,"2"0"116"0,-2 0-110 16,0-1-71-16,0 0-51 15,-1 0-113-15,0 0-45 16,-1-1-74-16,2 2-46 15,0-1-13-15</inkml:trace>
  <inkml:trace contextRef="#ctx0" brushRef="#br0" timeOffset="142652.1688">1618 13242 861 0,'0'-4'411'0,"-2"-6"-141"0,2 1-48 0,10-11-45 16,-3-3-27-16,9-8-45 15,5-4-9-15,-2-1-13 16,3 2-5-16,-6 6 7 16,-6 5-12-16,-6 12-27 15,0 7-21-15,7 15-43 16,8 6-4-16,14 13 0 16,18 3 8-16,18 3 10 15,0-4 4-15,11-4 2 16,-8-6 2-16,-12-6 2 15,0-4 1-15,-17-9 2 16,-12-3 3-16,-16-4 7 16,-8-7 2-16,-11-4-2 15,-7-3-2-15,-9-6-3 0,-2-3-3 16,-5 1-2-16,-1 0 0 16,10 11-7-16,1 2-2 15,11 5-9-15,4 8-12 16,8 5-7-16,7 5-1 15,10 13 7-15,7-4 12 16,7 2 8-16,2 1 2 16,0-5 1-16,-1 2 0 15,-12-1 0-15,-5-3 1 16,-8-3 2-16,-5-1-1 16,-5-3 5-16,-12 1 3 0,-16 3 6 15,-10 3 3-15,-14 1-3 16,6 0-3-16,13-6-23 15,10-5-80-15</inkml:trace>
  <inkml:trace contextRef="#ctx0" brushRef="#br0" timeOffset="143272.2488">2814 12851 881 0,'2'0'382'16,"1"8"-191"-16,2 26-102 16,0 8-22-16,1 23-3 0,2 6 2 15,2 3-12 1,-2-1-6-16,3-10-16 16,1-9-7-16,-1-18-6 15,2-11 2-15,2-20 26 16,0-10 11-16,-5-21 11 15,-1-10 1-15,-9-12-21 16,-5-4-9-16,-11-8-10 16,-4-4-2-16,0-5-13 15,2-3-5-15,16 8-13 16,2 4-7-16,17 15-12 16,6 11-6-16,10 13-7 15,3 6 2-15,13 15 10 16,5 3-57-16,7 10-155 0,-8 7-136 15</inkml:trace>
  <inkml:trace contextRef="#ctx0" brushRef="#br0" timeOffset="143471.4146">3195 13122 774 0,'-2'0'363'0,"0"5"-143"16,2 5-93-16,5 12-79 16,3 3-7-16,1 5-16 15,2 0-5-15,1 0-6 16,0-2-36-16,-2-6-378 16</inkml:trace>
  <inkml:trace contextRef="#ctx0" brushRef="#br0" timeOffset="143769.3534">3580 13215 883 0,'-5'8'431'16,"-6"14"-181"-16,-8 1-19 16,-1 0-109-16,-5-1-37 15,-6-11-36-15,4-8-9 0,-2-10-9 16,2-5-6-16,4-8-18 15,4-1-10-15,7-1-15 16,5-2-7-16,14 3-9 16,8 3-2-16,7 8 17 15,6 8 11-15,-4 12 21 16,1 8 13-16,2 13 2 16,-10 0-4-16,2 5-5 15,-2-4-4-15,2-4-73 16,8-6-129-16</inkml:trace>
  <inkml:trace contextRef="#ctx0" brushRef="#br0" timeOffset="144302.7821">4045 13185 811 0,'-3'-5'393'16,"1"-6"-140"-16,2 2-81 16,13 3-86-16,9 6-32 15,12 0-44-15,4 3-4 16,3-3 0-16,-5 0 1 16,-7-3 3-16,-6 3 2 15,-10 0 3-15,-8 0 2 16,-13 3 0-16,-11 1-1 15,-5 9 0-15,-4-2-4 0,4 8-8 16,8 2-4 0,7 7-11-16,6 4-5 15,11 3-4-15,6 2-12 0,16-5-16 16,5 0 0-16,12-12-5 16,4-7 6-16,0-11 6 15,-3-7 1-15,-7-13 13 16,-4 1 13-16,-7-10 20 0,-7 3 11 15,-16 0 40-15,-10-1 18 16,-16 0 40-16,-5 2 7 16,-6 4-15-1,5 4-16-15,-3 9-49 0,6 6-24 16,12 10-48-16,-2 4-9 16,14 10-4-1,4 2 9-15,9-3 25 16,8-1 6-16,5-8 10 15,-2-4 4-15,-3-8 12 16,-4-4 4-16,-10-12-26 0,-2-3-69 16</inkml:trace>
  <inkml:trace contextRef="#ctx0" brushRef="#br0" timeOffset="144823.5725">5262 13182 1041 0,'-14'-5'453'16,"-18"-2"-250"-16,-3 10-59 15,2 13-95-15,3 7-38 16,13 13-29-16,7 1-6 16,21 7 4-16,10 1 7 15,15-10 7-15,6-7 4 16,2-14 11-16,-6-10 8 0,-12-6 21 15,-6-3 17-15,-19-6 24 16,-7-4-1-16,-14-3-21 16,-12-2-17-16,-2-2-52 15,0 2-60-15,7 2-206 16</inkml:trace>
  <inkml:trace contextRef="#ctx0" brushRef="#br0" timeOffset="145156.3364">5316 13174 872 0,'20'0'407'16,"19"6"-184"-16,-1 4-46 16,-6 8-59-16,-13 2-25 15,-11 3-11-15,-10 1-10 16,-3 4-25-16,3 5-8 16,-11-7-18-1,6-2-7-15,2-10-1 16,-3-11-2-16,8-9-15 0,5-7-7 15,2-12-11 1,6-1-1-16,8-2 12 0,8 3 3 16,0 3 8-16,1 7 0 15,-10 7 5-15,-4 7 4 0,-6 10 3 16,2 11 3-16,-7 5 4 16,-1 4-2-16,-3 7-1 15,-2-8-3-15,4 7-8 16,1-5 19-16,-1-13-153 15,2 2-112-15</inkml:trace>
  <inkml:trace contextRef="#ctx0" brushRef="#br0" timeOffset="145355.884">5678 13192 1202 0,'0'0'520'0,"0"4"-298"15,3 7-74-15,5 17-99 16,2 5-14-16,4 12-1 0,-2 4-1 16,-2 1-5-16,-3 0-5 0,-3-10-9 15,1-5-3 1,1-13-54-16,1-1-54 16,4-9-481-1</inkml:trace>
  <inkml:trace contextRef="#ctx0" brushRef="#br0" timeOffset="145665.6904">5732 13409 908 0,'4'0'408'0,"3"-1"-168"16,7 2-73-16,6 0-67 15,3 0-28-15,5 3-48 16,-4-3-42-16</inkml:trace>
  <inkml:trace contextRef="#ctx0" brushRef="#br0" timeOffset="146189.9873">6210 13260 879 0,'-20'-12'449'0,"-15"-8"-157"16,2 4-142-16,1 2-45 0,4 13-76 15,4 1-22-15,7 8-20 16,5 5-9-16,11 0-11 16,1 2-2-16,15 2 11 15,5-2 9-15,7 0 13 16,7-2 5-16,-7-7 5 15,-3 0 2-15,-17-6 6 16,-1 0 4-16,-12 1-6 16,-9 3-2-1,9-2-3-15,-1 0 3 0,-25 13 5 16,-4 0-1-16,7 7-8 16,21-5-8-16,11 2-2 15,6 0 3-15,9-2 8 16,5-2 3-16,2-9 7 15,4-4 0-15,3-5 3 16,-1-8 2-16,-2-7 1 16,-2-2 1-16,-7-11-1 0,-2-1-2 15,1-1 1-15,-6 0 0 16,-7 7 22-16,-6 5 7 16,-5 10-3-16,4 9-9 15,-4 7-37-15,7 10-9 16,-4 10-9-16,0 2 4 0,2 7 6 15,0 3 1 1,4-2-53-16,-3 0-48 16,0-12-171-16,-2-7-241 15</inkml:trace>
  <inkml:trace contextRef="#ctx0" brushRef="#br0" timeOffset="146340.3485">6325 13057 1171 0,'-3'-13'598'16,"-9"-19"-208"-16,7 21-196 16,-3 3-74-16,7 12-110 0,1 8-24 15,6 6-119-15,5 9-105 16</inkml:trace>
  <inkml:trace contextRef="#ctx0" brushRef="#br0" timeOffset="146751.6332">6708 13460 511 0,'1'-7'327'16,"-1"-10"26"-16,-4-4-79 15,-6-1-44-15,-7-3-23 0,-4-2-56 16,-2 2-32-16,-2 6-74 16,2 10-30-16,-3 10-40 15,4 7-15-15,5 13-11 16,2 1 5-16,12 10 9 15,4 2 11-15,11-3 18 16,9-4 7-16,8-11 9 16,2-3 4-16,-2-12 8 15,-1-2 6-15,-11-9 19 16,-4-4 8-16,-11-1 3 16,-6-1-6-16,-7-3-55 0,-2-4-100 15</inkml:trace>
  <inkml:trace contextRef="#ctx0" brushRef="#br0" timeOffset="147356.7766">7447 13159 994 0,'-7'-4'457'0,"-7"4"-233"15,0 6-66-15,1 18-102 16,2 11-27-16,-5 13-12 16,4 5-3-16,-3 3 0 15,1-6-4-15,10-9-2 16,-3-9 2-16,6-13 6 15,1-11 13-15,0-12 8 16,1-9-2-16,6-13-6 0,0-5-12 16,7-14-8-16,-3-1-1 15,2-14 1-15,-3-2 2 16,-1-4 1 0,1-3-2-16,0 13-5 0,0 13-4 15,-7 16 8-15,0 12-8 16,-3 22-4-16,4 14 1 15,6 21-12-15,4 11 9 0,9 14 6 16,3 4 3-16,8 5 1 16,-2-1 0-16,-2-13 2 15,-5-8 0-15,-4-23 3 16,-5-8-27-16,-6-14-117 16,-6-5-70-16</inkml:trace>
  <inkml:trace contextRef="#ctx0" brushRef="#br0" timeOffset="147521.9757">7399 13272 778 0,'-3'-1'391'16,"4"1"-105"-16,5 2-97 16,-6-2-73-16,23 2-21 15,48 5-36-15,-22-4-19 16,-1 0-37-16,-6 0-105 15</inkml:trace>
  <inkml:trace contextRef="#ctx0" brushRef="#br0" timeOffset="147752.8908">7914 13236 1322 0,'-3'-1'607'15,"-8"-5"-276"-15,8 6-196 16,2 0-59-16,1 0-63 16,0 0-13-16,0 0-26 15,5 1-75-15,10 4-288 16</inkml:trace>
  <inkml:trace contextRef="#ctx0" brushRef="#br0" timeOffset="147910.6368">7900 13454 939 0,'-5'-1'594'0,"-4"1"15"15,4 0-249-15,3-1-153 0,1 1-65 16,1 0-84-16,-1 0-25 15,1 0-130-15,0 0-131 16</inkml:trace>
  <inkml:trace contextRef="#ctx0" brushRef="#br0" timeOffset="148546.2385">4659 13781 482 0,'165'3'282'16,"204"0"9"-1,4 2-5-15,-9-5-38 16,-11-4-20-16,-35 1-85 15,-19-4-46-15,-52 2-52 16,-35 4-19-16,-56 2 5 16,-35 7-77-16</inkml:trace>
  <inkml:trace contextRef="#ctx0" brushRef="#br0" timeOffset="149278.7889">2474 13758 1102 0,'28'-3'391'16,"0"1"-317"-16,58-5-92 0,71 2-30 16,34 4 23-16,43 2 16 15,23 1 7-15,24-1 8 16,26-1 5-16,19 0 4 15,8-3 15-15</inkml:trace>
  <inkml:trace contextRef="#ctx0" brushRef="#br0" timeOffset="156085.7706">8783 13117 504 0,'3'-12'290'15,"9"-11"-32"1,-2 2-25-16,-2 12-43 0,-2 3-23 15,-7 4-58-15,-3 5-26 16,-8 11-47-16,-1 5-19 16,-8 17-17-16,-4 8 0 15,-3 7-3-15,1 5 0 16,5 0 5-16,4-7 2 16,8-13 3-16,7-10 0 0,3-13 4 15,0-9 7 1,4-11 8-16,2-5 1 0,3-12-3 15,3-6-7-15,2-10-9 16,2-3-1-16,-1-3-2 16,1-3 0-16,0 7 1 15,-2 0 1-15,-1 5-3 16,-2 7-1-16,-4 12-2 16,-2 3-1-16,-2 13-19 15,-2 3-9-15,4 11-11 0,-2 3-1 16,5 15 11-16,6 4 8 15,8 6 8-15,5 9 5 16,6-1 7-16,3 3 1 16,-3-6 6-16,2-5 1 15,-9-8 1-15,-6-5 0 16,-12-9 2 0,-3-3 2-16,-9-4 6 15,-3-3 2-15,-10-4 1 16,-10 2-1-16,-15-2-2 0,-4 2-4 15,-11 3-3-15,-2-3-3 16,5 7-7-16,3-5 0 0,20-3-31 16,13-2-48-16,18-11-149 15,11-2-170 1</inkml:trace>
  <inkml:trace contextRef="#ctx0" brushRef="#br0" timeOffset="156789.7416">9193 13244 586 0,'1'-3'362'15,"-1"-5"-59"-15,2 4-100 16,-2 4-47-16,5 8-76 16,1 7-29-16,1 13-20 15,0 6 2-15,0 11-16 16,1-2-6-16,0-3-1 15,0-5-1-15,-6-15 5 16,2-3 1-16,-5-11 14 16,1-5 10-16,3-7 5 15,-4-7 1-15,1-11-11 16,0-2-10-16,-1-9-12 0,4 0-4 16,11 0-4-16,0-2-1 15,8 9 4-15,3 7 1 16,-1 5-3-16,1 5-3 15,1 6 2-15,-3 4-62 0,3 4-253 16</inkml:trace>
  <inkml:trace contextRef="#ctx0" brushRef="#br0" timeOffset="157246.2203">9707 13318 997 0,'-4'-1'446'16,"3"-2"-230"-16,4 1-55 0,-3 1-83 16,20-1-34-16,45-1-33 15,-21 6-3 1,5 6-4-16,-2-2 1 0,-3 2-23 16,-10-1-54-1,-5-4-152-15,-3-1-209 0</inkml:trace>
  <inkml:trace contextRef="#ctx0" brushRef="#br0" timeOffset="157517.6632">9762 13483 655 0,'-1'0'316'16,"2"1"-98"-16,7-1-32 15,9 0-42-15,8 0 2 0,13 0-17 16,4 2-14-16,5 1-35 16,-1-1-18-16,-8-2-29 15,-3 0-10-15,-9-1-108 16,-2 0-107-16</inkml:trace>
  <inkml:trace contextRef="#ctx0" brushRef="#br0" timeOffset="158257.1126">10617 13082 648 0,'-13'0'310'0,"-15"2"-112"16,-5 8-55-16,0 8-60 16,1 7-27-16,2 11-37 15,12 5-13-15,15 19-11 0,9 8-2 16,22 5 2-16,6-5 4 16,17-22 7-16,4-13 7 15,6-21 27-15,0-4 21 16,-9-15 53-1,-2-9 31-15,-11-18 24 16,-7-8 3-16,-15-15-11 0,-11 0-21 0,-24-8-29 16,-8 3-19-16,-14 10-45 15,-7 5-22 1,-1 21-29-16,-1 8-11 0,5 12-35 16,7 7-57-1,10 7-154-15,6 4-110 16</inkml:trace>
  <inkml:trace contextRef="#ctx0" brushRef="#br0" timeOffset="158488.6084">10871 13183 846 0,'-5'-1'452'0,"-9"-1"-110"0,-5 5-97 16,-2 13-110-1,-8 7-43-15,-8 19-47 16,-4 5-15-16,-7 12-18 16,5-3-4-16,14-6-39 0,9-11-74 15</inkml:trace>
  <inkml:trace contextRef="#ctx0" brushRef="#br0" timeOffset="158925.0449">11326 13542 999 0,'1'3'408'16,"-1"10"-229"-1,-1 5-42-15,-9 4-50 0,-5 5-14 16,7-3-67-16,-2-5-77 16</inkml:trace>
  <inkml:trace contextRef="#ctx0" brushRef="#br0" timeOffset="159256.3902">11942 13371 1033 0,'-7'14'436'0,"-10"11"-255"16,-4 1-46-16,-5-1-67 16,-5-7-21-16,0-3-21 15,2-1-1-15,4-12-48 16,1-4-40-16,5-9-52 15,-1-7-24-15,3-8 34 16,12-1 32-16,4-4 42 16,5 2 33-16,11 4 55 15,2 8 21-15,5 12 35 16,4 11 3-16,-2 13-31 16,1 7-15-16,3 5-29 15,0 0-15-15,0-3-12 16,0 1-18-16,-3-11-182 15</inkml:trace>
  <inkml:trace contextRef="#ctx0" brushRef="#br0" timeOffset="159683.6435">12299 13417 770 0,'-2'-13'383'0,"-10"-15"-108"16,2 2-43-16,-7 2-67 15,-2 3-35-15,4 6-71 16,-7 7-26-16,3 15-39 16,0 5-10-16,-3 12-13 15,10 5-3-15,5 3 3 16,6 4 4-16,8-3 13 15,5 2 5-15,11-10 10 16,-4-9 4-16,3-3 5 0,-3-10 1 16,-4-5-3-1,-1-1-9-15,-7-3-5 0,-5-2-2 16,-4 0 1 0,-5 1 5-16,-3-1-1 0,5 8-3 0,-2 8 0 15,3 6 3-15,1 12 5 16,0 5 3-16,3 8-2 15,1 3-2 1,2 3-2-16,3-2 1 16,4-3-67-16,1-3-21 15</inkml:trace>
  <inkml:trace contextRef="#ctx0" brushRef="#br0" timeOffset="160240.148">12681 13477 648 0,'1'-8'337'0,"-1"-14"-73"16,-2 1-50-16,-9-5-43 0,0 0-16 15,-5-1-41 1,-4-1-14-16,-2 10-45 16,-1 2-23-16,2 13-38 15,-1 6-15-15,3 16-15 16,0 6 1-16,9 12 9 0,4 1 6 16,12-3 12-16,7-2 4 15,7-11 7-15,3-6 5 0,3-11 7 16,-1-6 3-1,-4-12 1-15,-3-3-1 16,0-5-4-16,-6-2-3 0,-2-1 0 16,-5 0 0-1,-5 0-2-15,0 6-2 0,-2 8-11 16,2 7-10-16,-2 9-10 0,2 7-1 16,0 8 4-1,0 3 9-15,5 3 7 16,2-2 2-16,9-2 5 15,2-2 2-15,4-11 9 0,4-1 2 0,0-9 6 32,1-3 2-32,-4-7 0 15,-2-3-1-15,-6-4-6 16,-3-2-4-16,-8 1-75 16,-2-4-58-16,-7-2-214 15</inkml:trace>
  <inkml:trace contextRef="#ctx0" brushRef="#br0" timeOffset="160365.2591">12802 13070 581 0,'-3'-9'444'0,"0"-5"45"0,-2 8-185 15,1 4-67-15,1 9-129 16,0 2-59 0,4 12-49-16,-1 3 0 15,7 6-148-15</inkml:trace>
  <inkml:trace contextRef="#ctx0" brushRef="#br0" timeOffset="160907.0053">13692 13476 449 0,'1'-7'304'15,"-1"-11"27"-15,-4-2-51 16,-5 0-54-16,-5-3-12 15,-7-1-47-15,-5 1-28 16,-4 5-66-16,-1 5-34 16,2 15-40-16,3 7-14 15,8 11-19-15,5 2 1 16,13 4 10-16,3 0 5 0,13 1 17 16,8-1 1-16,5-8 5 15,-2-2 2-15,-3-6-15 16,-6-7-43-16,0-5-138 15,2-4-196-15</inkml:trace>
  <inkml:trace contextRef="#ctx0" brushRef="#br0" timeOffset="161062.8543">13784 13356 627 0,'0'-2'424'0,"-1"-1"18"0,1 3-149 15,-1 0-127-15,1 0-47 16,0 4-54-16,1 15-4 15,8 34-19-15,-1-25-11 16,1-4-16-16,2-3-4 16,8-7-16-16,3-7-47 0,9-8-212 15</inkml:trace>
  <inkml:trace contextRef="#ctx0" brushRef="#br0" timeOffset="161520.5841">14754 13332 577 0,'-3'8'347'0,"-9"13"-38"0,-5 7-91 15,-8 6-101 1,-5-3-38-16,1-6-39 15,0-10-7-15,1-15-5 0,2-7-7 16,3-14-20-16,8-7-11 16,8-8-17-16,5-1 2 15,9 4 7-15,3 4 5 16,8 12 12-16,0 6 8 0,4 16 16 16,-2 11 6-16,1 15-4 0,-1 4-6 15,2 7-8-15,0-4 14 16,-3-8-159-1</inkml:trace>
  <inkml:trace contextRef="#ctx0" brushRef="#br0" timeOffset="161819.4165">14884 13410 929 0,'-1'1'409'0,"-3"7"-195"16,3 2-81-16,-1 2-80 15,2 2-7-15,1-5-18 16,1 3-5-16,-2-6 0 16,-1-3 1-16,-2-3-12 15,1-1-11-15,1 0-14 16,0-16-5-16,3-40 4 16,9 30 6-16,5 3 2 0,4 7 12 15,4 7 26-15,-2 3 13 16,-3 7 26-16,-3 4-6 15,-6 8-19-15,-3 4-10 16,-4 8-25-16,1 4-5 16,1 1-91-16,-1-3-103 15</inkml:trace>
  <inkml:trace contextRef="#ctx0" brushRef="#br0" timeOffset="162088.2247">15390 13456 602 0,'-2'-15'381'16,"-5"-12"-27"-16,-5-10-113 15,-4-5-35-15,-4 5-66 16,-3 6-39-16,-5 19-62 16,-1 8-25-16,-2 13-28 15,1 9-7-15,11 12 12 0,7 6 8 16,12 5 12-16,8-1 6 15,12-5 7-15,5-12 4 16,8-12 4-16,3-4 2 16,-6-14-5-16,0-1-2 15,-10-9-53-15,-1-3-69 16</inkml:trace>
  <inkml:trace contextRef="#ctx0" brushRef="#br0" timeOffset="162508.5513">15702 13273 477 0,'-9'-5'342'0,"-7"0"9"16,-1 7-150-16,-7 3-40 15,-1 10-79-15,1 6-27 16,7 8-26-16,4 5-9 15,10 0-3-15,10-3 3 16,6-4-1-16,8-3 0 0,3-10 7 16,-1-1 6-16,-4-13 16 15,-18-8 5 1,0 3 1-16,0 1-8 0,-6-15-21 16,-15-6-12-16,-3 4-10 15,7 13-46 1,3 1-159-16</inkml:trace>
  <inkml:trace contextRef="#ctx0" brushRef="#br0" timeOffset="162811.211">15804 13310 902 0,'13'-4'443'0,"17"0"-154"15,8-1-88-15,2 4-105 0,0 1-33 16,-5-2-41-16,-6 2-7 15,-4 0-41-15,-3-1-34 16,-7-3-63-16,-8-2-21 16,-8 2 16-16,-12 0 32 15,-7 3 62-15,4 2 24 0,-6 4 37 16,5 5 24-16,1 8 30 16,-1 0 6-16,2 7-8 15,4 4-18-15,9 1-30 16,2-1-9-16,13 0-12 15,2-6-3-15,5-8-45 16,6 2-38-16,8-10-108 16,10-2-90-16</inkml:trace>
  <inkml:trace contextRef="#ctx0" brushRef="#br0" timeOffset="163087.9852">16526 13406 587 0,'1'1'406'16,"0"3"-25"-16,-10 8-143 15,-8 6-55-15,-15 0-91 16,-7-1-29-16,-7-6-18 16,-1-5-13-16,7-5-10 0,5-2-2 15,5-12-5 1,6 2-5-16,5-6-8 0,8-5-4 16,16 7-10-16,8-5-3 15,15 1-5-15,4 6 1 16,1 9 6-16,4 9 4 15,-4 16 12-15,-2 8 2 0,-7 3 3 16,-6 1 1 0,-6 0 8-16,-5-7-65 0,-4-1-338 15</inkml:trace>
  <inkml:trace contextRef="#ctx0" brushRef="#br0" timeOffset="163236.5817">16416 13197 1224 0,'-3'-8'558'0,"-3"-7"-282"15,4 7-101-15,2 8-157 16,2 7-11 0,5 10-194-16</inkml:trace>
  <inkml:trace contextRef="#ctx0" brushRef="#br0" timeOffset="163740.4069">16905 13309 604 0,'-4'-5'343'0,"-5"-8"-67"16,-14 1-65-16,-3 0-24 15,-11 5-60-15,0 6-33 16,3 8-66-16,4 7-22 16,8 11-18-16,8 8-5 15,17 5 1-15,7 2 5 16,16-5 9-16,0-8 3 15,5-11 9-15,-1-5 3 0,-3-9 13 16,-6-3 7-16,-14-8 6 16,-10-6 0-16,-15 0-12 15,-6-3-7-15,-11 2-12 16,3 4-5-16,10 3-74 16,7 6-127-16</inkml:trace>
  <inkml:trace contextRef="#ctx0" brushRef="#br0" timeOffset="164245.6394">17182 13267 760 0,'-12'-3'399'0,"-9"-5"-128"16,1 7-116-16,-2 1-49 15,10 5-73-15,3 3-25 16,4 4-19-16,6-1-3 16,5 2 6-16,3 2 5 15,11-5 6-15,-4 1 3 16,1-4 1-16,-3-3 0 0,-7-4-5 16,-3-1-9-16,-14 0-17 15,-6 1-3-15,-6 7 2 16,-2 1 6-16,1 4 11 15,6 4 0-15,3 1-4 16,-2 1 0-16,12 3 3 16,6-1 4-16,7-3 9 15,5-4 7-15,6-5 12 16,1-7 2-16,8-2 2 16,4-4-1-16,0-11-8 15,0 0-1-15,-5-9-2 16,-4-3-1-16,-4-1 4 0,-3-2 16 15,-7 3 30-15,1 6 15 16,-8 13 18-16,-2 5-15 16,-3 12-30-16,-2 2-16 15,-1 13-25-15,2 7-3 16,3 3-4-16,0 2-2 16,4-4-9-16,0-4-41 15,3-8-133-15,3-4-121 16</inkml:trace>
  <inkml:trace contextRef="#ctx0" brushRef="#br0" timeOffset="164473.7744">17496 13314 942 0,'5'5'403'0,"4"9"-212"16,8 7-18-16,-2 6-32 15,6 7-8-15,-6-3-39 16,-6-2-8-16,-5-4-23 16,-8-5-14-16,-11-11-4 15,-3-2-5-15,-5-11-22 0,-4-7-55 16,8-5-227-16</inkml:trace>
  <inkml:trace contextRef="#ctx0" brushRef="#br0" timeOffset="165085.018">18210 13153 769 0,'6'-3'388'31,"5"3"-139"-31,5 12-121 16,2 10-37-16,5 22-55 15,-4 3-5-15,-4 9-9 16,-7-3-2-16,-8-13 3 16,-2-9 0-16,-3-16 3 15,3-6 11-15,1-9 5 16,1-8-2-16,5-11-6 15,1-10-12-15,7-9-12 0,3-1-3 16,9 2-9-16,0 7-1 16,6 7 0-16,5 8 1 15,-2 4 2-15,4 4 0 16,-1 9-50-16,-3 0-64 16</inkml:trace>
  <inkml:trace contextRef="#ctx0" brushRef="#br0" timeOffset="170605.3695">19138 5450 552 0,'0'0'283'0,"5"1"-87"16,-4 3-70-16,-1-4-12 0,0 0-22 15,0 13-15-15,5 46-20 16,-5-29-16 0,0 2-21-16,0 3-5 15,-4-6-3-15,0-3 0 0,0-9 3 16,0-4 2-16,2-8 11 16,1-5 3-16,1-11 9 15,0-5 1 1,6-12-3-16,3 2 3 0,6-5 8 15,1 0 15-15,6 4 23 16,-1 2 3-16,4 9-17 16,4 0-20-16,2 12-35 15,0 3-14-15,-2 2-2 16,0 8-27-16,-4-1-138 16</inkml:trace>
  <inkml:trace contextRef="#ctx0" brushRef="#br0" timeOffset="174811.8762">19389 5751 243 0,'0'-4'197'16,"-2"2"12"-16,0-4-28 15,1 5-20-15,-1 1-35 16,1 0-20-16,-14 2-36 15,-32 18-12-15,32-3-27 16,2 1-8-16,4 8-15 16,3 0-6-16,6 1-3 15,5-3-3-15,11-8 0 16,7-1 2-16,7-14 5 16,7-1 6-16,-2-12 12 15,-2-9 32-15,-15-4 40 16,-9-8 25-16,-18 3 25 15,-11 5-28-15,-11 1-43 16,-4 6-33-16,6 13-49 0,5 0-61 16,11 10-163-16</inkml:trace>
  <inkml:trace contextRef="#ctx0" brushRef="#br0" timeOffset="175359.5427">19413 5780 628 0,'4'-1'325'0,"-1"-2"-84"16,0 1-56-16,-3 2-82 16,-1 0-21-16,-1 0-34 15,-7 21-2-15,-22 35-8 16,10-31-8-16,3-4-9 16,-1-4-47-16</inkml:trace>
  <inkml:trace contextRef="#ctx0" brushRef="#br0" timeOffset="176434.6914">21067 7713 563 0,'0'-3'302'0,"-3"-2"-62"16,3 0-45-16,0 5-84 15,0 0-32-15,0 2-47 16,2 28-13-16,7 46 6 15,-2-28 0-15,0-2-4 16,-2-7-2-16,0-15 0 16,-2-9 1-16,1-14 12 15,2-5 4-15,2-12 2 16,2-8 0-16,4-12-7 16,-1-8-4-16,7-3 2 15,1-1 3-15,1 16 2 16,2 8-2-16,0 15-19 15,4 6-12-15,3 14-12 0,3 7-14 16,-3 6-104-16,-1 5-182 16</inkml:trace>
  <inkml:trace contextRef="#ctx0" brushRef="#br0" timeOffset="176892.4989">21444 8070 400 0,'-1'-6'268'0,"-6"-4"27"0,-1 0-71 16,-3 4-65-16,-5 2-28 0,-2 4-53 15,-2 5-21-15,0 4-41 16,2 3-16-1,6 6-17-15,7 2-3 16,6-1 4 0,8 3 5-16,13-7 11 0,-2-8 11 0,7-6 20 15,1-8 15 1,-13-12 29-16,0 1 8 16,-13-5-6-16,0 6-16 15,-7 4-38-15,-3 3-36 16,-4 4-104-16,-1 6-112 15</inkml:trace>
  <inkml:trace contextRef="#ctx0" brushRef="#br0" timeOffset="177102.1129">21419 8050 782 0,'-8'6'360'0,"-12"8"-149"15,4 8-49-15,-10 1-68 16,2 1-27-16,3 0-35 16,2 0-72-16</inkml:trace>
  <inkml:trace contextRef="#ctx0" brushRef="#br0" timeOffset="178178.6549">18631 13620 218 0,'1'-3'193'0,"3"-4"64"16,-4-5-22-16,0 6-24 16,-2-1-18-16,-6 3-32 15,0 4-15-15,-10 0-49 16,-2 1-21-16,-3 6-43 15,4 2-23-15,8 11-22 16,-2 3-7-16,13 2-2 16,6 4 4-16,8-4 2 15,10-4 2-15,8-11 6 16,3-8 3-16,1-13 15 0,-2-4 27 16,-12-7 53-16,-10-3 24 15,-15 1 27-15,-10-2-15 16,-17 2-46-16,-5 3-25 15,-2 4-40-15,3 2-12 16,10 6-95-16,6 4-79 16</inkml:trace>
  <inkml:trace contextRef="#ctx0" brushRef="#br0" timeOffset="178368.8537">18674 13615 990 0,'-6'3'409'0,"-12"11"-256"16,-6 3-34-16,-2 8-54 16,-2 3-26-16,13-6-102 15,7-3-202-15</inkml:trace>
  <inkml:trace contextRef="#ctx0" brushRef="#br0" timeOffset="178908.2198">19453 13314 773 0,'-4'-4'351'0,"-13"-7"-141"16,0 3-33-16,-9 6-63 0,-1 4-28 15,2 13-68-15,1 7-18 16,14 14-17-16,5 4-5 16,16 1 7-16,9-1 4 15,11-8 8-15,1-7 3 16,-2-10 7-16,-5-6 5 16,-7-9 21-16,-6 0 18 15,-12-9 12-15,-9-4-3 0,-11 1-20 16,-6-5-18-16,-4 2-42 15,1 1-46-15</inkml:trace>
  <inkml:trace contextRef="#ctx0" brushRef="#br0" timeOffset="179095.6985">19537 13365 819 0,'14'-4'378'0,"19"-4"-141"0,7 2-84 0,9 1-57 16,-2-1-26-16,-4 2-39 16,-7-2-11-1,-11 1-41-15,-7 4-50 16,-13 0-180-16,-4 1-157 0</inkml:trace>
  <inkml:trace contextRef="#ctx0" brushRef="#br0" timeOffset="179236.0069">19748 13344 587 0,'-1'5'324'16,"-4"9"-37"-1,-1 4-50-15,1 7-74 0,0 0-33 16,5 3-72-16,2-3-24 16,1-3-75-16,2-3-78 15</inkml:trace>
  <inkml:trace contextRef="#ctx0" brushRef="#br0" timeOffset="179555.886">20057 13470 840 0,'-9'-10'393'0,"-8"-11"-165"16,-2-1-46-16,4 6-67 15,4 6-37-15,-2 8-56 16,3 7-19-16,-1 11-22 16,-4 3-5-16,5 5 3 15,6 2 3-15,8 0 5 16,9-2 3-16,9-4 14 16,0-6 13-16,4-10 29 15,-3-8 23-15,0-5 43 16,-4-5 9-16,-8-6 3 0,-10 0-18 15,-12-4-48 1,-2 3-22-16,-7 0-53 0,4 5-58 16,10 9-181-16</inkml:trace>
  <inkml:trace contextRef="#ctx0" brushRef="#br0" timeOffset="180015.1969">20849 13417 749 0,'-16'0'370'0,"-14"1"-129"16,-4 8-119-16,4 5-38 15,8 12-59-15,7 2-19 16,15 5-15-16,7 0 0 0,14-9 15 16,4-4 12-1,10-12 29-15,-2-7 12 16,-5-5 30-16,-7-4 8 16,-12-6-6-16,-7 0-7 0,-14-2-44 15,-8 2-29-15,-6 8-82 16,-4 4-61-16</inkml:trace>
  <inkml:trace contextRef="#ctx0" brushRef="#br0" timeOffset="180203.9404">20915 13460 1076 0,'11'3'500'16,"7"3"-174"-16,7 11-229 0,5 9-29 15,1 8-37-15,1 3-11 16,0 7-11 0,-2-3-13-16,-4-3-114 15,-1-2-38-15,-2-12-171 16</inkml:trace>
  <inkml:trace contextRef="#ctx0" brushRef="#br0" timeOffset="180365.3146">21200 13474 917 0,'-16'2'402'16,"-22"11"-196"-16,-6 5-64 0,2 13-78 15,1 6-21-15,6 3-34 16,5 3-4 0,6-3-29-16,-2-3-67 0</inkml:trace>
  <inkml:trace contextRef="#ctx0" brushRef="#br0" timeOffset="180665.7863">21273 13498 1105 0,'8'6'456'0,"5"6"-282"16,-4 3-45-16,-1 0-41 15,-6-1-20-15,-3-2-21 16,1-1-3-16,0-6-21 16,3-6-7-16,12-6-8 15,3-5-2-15,7-9-3 0,3 2-2 16,-5-4-1-16,-1 4 1 16,-5 10 9-16,-2 4 2 15,-5 12 5-15,-6 11 1 16,-4 7-7-16,0 6-3 15,0 1 18-15,-2-4-78 0,1-4-216 16</inkml:trace>
  <inkml:trace contextRef="#ctx0" brushRef="#br0" timeOffset="180814.1195">21460 13226 1152 0,'-1'-8'534'0,"-2"-6"-251"16,1 6-114-16,1 11-146 16,1 9-28-16,5 11-193 0</inkml:trace>
  <inkml:trace contextRef="#ctx0" brushRef="#br0" timeOffset="181043.9497">21735 13416 862 0,'-5'-4'520'0,"-6"4"-48"15,1 7-223 1,2 19-137-16,1 4-47 16,7 17-30-16,0 4-6 15,1 8-11-15,1 2-5 16,-3 9-7-16,0 1 0 15,-1-9-31-15,2-5-35 16,0-28-119-16,0-15-81 16</inkml:trace>
  <inkml:trace contextRef="#ctx0" brushRef="#br0" timeOffset="181215.2685">21701 13665 944 0,'8'-4'398'15,"15"-8"-242"-15,2 4-54 16,13 1-64-16,2 0-26 16,1 6-31-1,-1-5-50-15,-3 3-196 16,2-1-125-16</inkml:trace>
  <inkml:trace contextRef="#ctx0" brushRef="#br0" timeOffset="181442.2548">22190 13574 357 0,'9'0'294'16,"7"0"67"-16,-8 3-43 15,-14 4-79-15,-9 0-32 0,-17 6-67 32,-6 0-22-32,-6-1-58 0,0-5-17 0,11-7-14 15,4-7-2 1,12-7-8-16,8-3-7 16,4-4-15-16,4-1-9 15,7 2-8-15,2 2 1 16,10 7 19-16,4 3 8 0,-1 11 15 0,3 10 3 15,-1 13-10 1,-2 8-4 0,1 2-5-16,-5-2-9 15,-1-3-169-15</inkml:trace>
  <inkml:trace contextRef="#ctx0" brushRef="#br0" timeOffset="182122.0954">23078 13438 715 0,'-12'-12'323'16,"-16"-10"-135"-16,-4 4-44 0,1 8-64 15,3 6-23-15,13 10-59 16,8 8-9-16,7 3-12 16,9 4 1-16,11-2 11 15,0-1 5-15,7-3 6 16,0-5 3-16,-9-1 6 16,-2-3 2-16,-15-5 0 15,-3-1-3-15,-16 0-8 16,-5 6-5-16,-8 7-7 15,-3 3 4-15,11 3 1 16,5 1 2-16,14 1 5 0,8 1 6 16,8-4 15-16,6-3 10 15,10-6 10 1,4-3-4-16,4-8-3 16,5-4-3-16,-1-10-4 15,2-3 0-15,-5-8-4 0,-5-2 0 16,-9-1 5-16,-6-2 17 15,-8 6 32-15,-3 7 10 16,-6 8-3-16,-1 10-25 16,-2 12-50-16,-3 3-17 15,0 12-10-15,1 0 4 0,4 3 11 16,1 1 10-16,0-2-115 16,-2 0-70-1</inkml:trace>
  <inkml:trace contextRef="#ctx0" brushRef="#br0" timeOffset="182294.7166">23241 13218 1287 0,'-5'-5'496'0,"0"-3"-363"16,-2 2-72-16,7 7-77 0,2 4-28 15,6 9-151 1,0 1-200-16</inkml:trace>
  <inkml:trace contextRef="#ctx0" brushRef="#br0" timeOffset="182506.3157">23425 13462 1087 0,'4'6'470'0,"-3"0"-221"15,8 10-144-15,-2 0-24 0,-1 6-21 16,0 1-15-16,1-1-18 16,1-3-5-16,3-8-3 15,3-2-1-15,3-11 5 16,2-2 0 0,-2-6-1-16,2-8-6 0,-4-1-49 0,-3-5-57 31,0-1-260-31</inkml:trace>
  <inkml:trace contextRef="#ctx0" brushRef="#br0" timeOffset="182965.9764">23933 13510 940 0,'-14'13'430'0,"-13"13"-191"16,2-2-58-16,-1-4-75 15,4-3-25-15,1-8-35 16,7-1-8-16,4-10-16 16,3-4-15-16,3-13-30 15,2-1-13-15,5-7-11 16,4-3 8-16,6 8 18 16,1 1 9-16,-5 11 11 0,1 9 1 15,-3 9 10 1,0 9 3-16,0 11 0 0,2-3 3 15,1 2-5-15,1-4-2 16,5-3-1-16,2-5 1 16,5-9 9-16,-1-4 3 15,3-10 3-15,0-5 0 16,-3-6-6-16,-1-4-1 0,-5-5-2 16,-3-4 0-16,-5 6 0 15,-2 7 11 1,-5 15 7-16,1 6 2 15,-3 15 9-15,0 5-5 16,0 13 5-16,1 3 6 0,3-2 0 16,4 1-5-16,5-7-12 15,0-5-7-15,-1-10-56 16,-6-5-123-16</inkml:trace>
  <inkml:trace contextRef="#ctx0" brushRef="#br0" timeOffset="184322.5112">1677 14437 545 0,'-2'-7'350'0,"-2"-3"14"15,-2 4-66-15,1 7-113 16,2 10-44-16,3 13-83 15,2 7-30-15,2 8-13 16,-5-1-4-16,-1-2-3 16,2-4-17-16,3-10-126 15,5-3-119-15</inkml:trace>
  <inkml:trace contextRef="#ctx0" brushRef="#br0" timeOffset="184471.2457">1673 14239 932 0,'-2'-5'459'0,"0"-3"-177"0,-3 4-117 15,5 8-137-15,9 6-30 16,11 6-28-16,5 5-67 16</inkml:trace>
  <inkml:trace contextRef="#ctx0" brushRef="#br0" timeOffset="184839.1192">2115 14367 861 0,'-11'-3'429'0,"-11"-5"-137"15,1 4-103-15,6 6-120 16,1 8-41-16,4 14-52 15,0 6-7-15,11 11 6 16,4 2 6-16,5-6 9 16,8-5 4-16,3-12 6 0,-1-8 4 15,2-7 7-15,0-4 5 16,-5-7 11-16,0-3 5 16,-5-13 7-16,-6-2 1 15,-6-7-1-15,-4-3-1 16,-7-2 8-16,-4-7 2 15,0-5-5-15,6-4-3 0,-1-6-21 32,7 2-11-32,10 5-18 15,4 5-12-15,19 8-34 0,5 8-30 0,3 14-82 16,5 10-82-16</inkml:trace>
  <inkml:trace contextRef="#ctx0" brushRef="#br0" timeOffset="185076.5047">2338 14375 708 0,'2'2'349'16,"-2"9"-100"-1,-2 3-45-15,1 9-61 0,-1 4-25 16,1 8-53-16,2 1-19 16,2-1-24-16,5-2 7 0,10-11-146 15</inkml:trace>
  <inkml:trace contextRef="#ctx0" brushRef="#br0" timeOffset="185661.5469">2685 14382 797 0,'-5'-3'400'15,"-6"-5"-148"-15,3 4-105 16,1 3-37-16,0 4-71 0,5 4-26 16,5 6-26-16,6 1-5 15,9 2 7-15,2-5 8 16,3-4 6-16,-4-1-1 0,-7-6-10 16,-4 0 0-16,-9 0-9 15,-7-1 1-15,-14 2 8 16,-7 0-1-16,-6 5 18 15,1 1 3-15,11 2-3 32,5 5-2-32,7 4-7 0,6 3-4 15,4 0 6-15,5 3 3 0,2-7 0 16,8 0 3-16,2-5 1 16,4-4 3-16,8-5 10 31,-3-6 3-31,7-8 0 0,1-6-1 0,5-8-9 31,1-5-5-31,6 8 10 16,-3-1 11-16,-7 10 17 0,-4 9 9 15,-8 5-6-15,-3 7-6 16,-10 6-9-16,-4 5-5 16,-6 0-6-16,-5 2-2 15,-7-3-8-15,-2 1-1 16,-3-5-18-16,-5-6-33 0,3-2-96 15,1-4-91-15</inkml:trace>
  <inkml:trace contextRef="#ctx0" brushRef="#br0" timeOffset="185892.8545">3337 14686 1322 0,'0'0'571'0,"0"-1"-323"0,0-1-58 15,0 2-94-15,0-1-36 16,-1 0-128-16,1 1-58 15</inkml:trace>
  <inkml:trace contextRef="#ctx0" brushRef="#br0" timeOffset="189133.527">4002 14201 755 0,'1'-1'361'16,"-2"3"-143"-16,1 13-51 16,-9 17-53-16,-5 13-23 15,-3 15-21-15,-2 6-14 16,4-3-26-16,4-6-7 15,4-16-8-15,-3-8-2 16,8-22 1-16,1-1 4 0,1-10 13 16,0-10 0-16,0-8-4 15,5-5-7-15,4-14-19 16,7-6-1-16,8-7 0 16,-4-10 2-1,1 0 3-15,-2 3 0 0,-10 9 0 16,4 7 3-16,-6 17 17 15,-4 7 10-15,2 12 1 16,-5 8-5-16,6 13-17 16,2 8-11-16,9 24-2 15,7 12 2-15,6 13 1 16,4 4 0-16,0-7 0 16,0-10 0-16,-4-16-69 15,-3-9-62-15,-8-16-141 0,-5-1-167 16</inkml:trace>
  <inkml:trace contextRef="#ctx0" brushRef="#br0" timeOffset="189281.0217">3996 14465 750 0,'0'-1'387'16,"0"-1"-134"-16,4 2-103 15,-4 0-116-15,9 1-27 0,21 7-5 16,46 17 2-16,-33-11-104 15,-8-4-293-15</inkml:trace>
  <inkml:trace contextRef="#ctx0" brushRef="#br0" timeOffset="189435.0562">3768 14405 1062 0,'-4'-1'399'0,"-2"0"-324"16,6 0-63-16,0 1-26 16,19 1-66-16</inkml:trace>
  <inkml:trace contextRef="#ctx0" brushRef="#br0" timeOffset="189752.0748">4461 14569 755 0,'-1'0'389'0,"9"7"-55"0,-3-4-164 15,13 1-69-15,1-1-13 0,0-6-38 16,4-2-8-16,0-5-6 16,-3-3-3-16,-7-7-3 15,-7 1-1-15,-13-8-7 16,-4 1-5-16,-12 4-11 15,1 0-6-15,-1 14-16 0,1 7-5 16,8 16-11-16,-1 9 3 31,10 13 14-31,2 1 9 0,3 4 11 16,3 1 3-16,2 1-2 16,3 2-2-16,-1-4 11 0,2-2-47 15,4-8-144 1</inkml:trace>
  <inkml:trace contextRef="#ctx0" brushRef="#br0" timeOffset="190060.4682">5033 14527 603 0,'0'3'390'0,"0"7"65"16,-4 4-180-16,-7 8-60 15,-6-3-39-15,-7-3-80 16,1 1-27-16,2-8-32 0,2-9-11 16,-1-6-39-16,3-2-21 15,-1-10-24-15,-1 1-3 16,9-2 23-16,3-5 11 31,8 2 9-31,7-1-1 0,10 2 19 0,2 6 10 16,3 11 20-16,1 9 8 0,-5 13 0 15,0 1-1-15,-1 9-6 16,-2-1-4-16,5 1-12 16,-3 1-6-16,3-4-156 15</inkml:trace>
  <inkml:trace contextRef="#ctx0" brushRef="#br0" timeOffset="190561.1899">5996 14396 706 0,'-10'-4'359'0,"-12"-1"-104"16,-2 3-40-16,-1 11-70 15,1 4-42-15,0 12-63 16,6 2-27-16,11 6-24 16,6-2-3-16,13 1 2 15,13-4 3-15,7-4 8 16,5-5 2-16,5-12 10 16,-5-3 4-16,-5-11 10 0,-8-3 7 15,-19-3 10 1,-5-2-1-16,-19 2-8 0,-8-1-8 15,-12-1-14-15,2 5-3 16,2-2-27-16,11 7-53 16,12 5-200-16</inkml:trace>
  <inkml:trace contextRef="#ctx0" brushRef="#br0" timeOffset="190717.5057">6159 14432 834 0,'20'-6'391'0,"14"-2"-163"16,8 5-112-16,-7 0-30 0,-2 4-45 15,-6-1-16-15,-12 0-36 16,0 0-48-16</inkml:trace>
  <inkml:trace contextRef="#ctx0" brushRef="#br0" timeOffset="190883.0607">6308 14440 695 0,'-4'4'409'0,"0"10"-17"15,-1 7-126-15,0 7-106 0,2 2-34 0,3-1-63 16,5 1-27 0,0-5-19-16,5-5-52 0,2 0-181 15,1-8-306-15</inkml:trace>
  <inkml:trace contextRef="#ctx0" brushRef="#br0" timeOffset="191160.7144">6648 14548 830 0,'-8'-3'381'15,"-12"-2"-136"-15,-5-3-42 16,-5-1-46-16,0 3-32 0,9 4-77 15,6 4-36-15,9 11-29 0,6 0-6 16,4 8 4-16,4-1 6 16,9 1 8-1,5-1 1 1,8-5 7-16,0-2 3 16,0-12 11-16,-2-3 6 15,-10-7 31-15,-4-4 8 16,-14-3 5-16,-9 1-4 0,-12-1-31 15,-2 1-14-15,1 2-119 16,5-4-60-16</inkml:trace>
  <inkml:trace contextRef="#ctx0" brushRef="#br0" timeOffset="191713.0536">7410 14390 703 0,'-4'1'317'0,"-12"2"-120"16,-2 7-32-16,-8 8-61 15,-1 7-14-15,6 8-56 16,4-2-9-16,13-1-14 16,11 0-4-16,15-8 1 0,8-1-2 15,3-9 6-15,-5-5 5 16,-5-8 9-16,-7-2 7 15,-9-5 29-15,-6 2 1 16,-11-1-8 0,-8-1-9-16,-10 1-30 0,0-2-28 15,10 5-113-15,2 1-117 16</inkml:trace>
  <inkml:trace contextRef="#ctx0" brushRef="#br0" timeOffset="191965.5773">7519 14449 938 0,'10'7'416'16,"8"8"-200"-16,0 4-40 0,-7 4-61 15,-4 1-26-15,-4-3-40 16,-3-3-16-16,3-4-16 16,-1-8-6-16,4-6-4 15,2-3-9-15,7-11-17 16,2 1-3-16,6-7-2 0,0 1 6 15,-1-3 14-15,-1 5 3 16,-5 11 5-16,-1 4 8 16,-6 12 13-16,-7 4 1 15,0 7-2-15,-4 2-8 16,-1 0-50-16,3 0-92 16</inkml:trace>
  <inkml:trace contextRef="#ctx0" brushRef="#br0" timeOffset="192191.2886">7926 14382 1089 0,'0'-2'508'0,"-1"-1"-241"0,-1 10-71 16,2-7-87-16,2 30-39 0,9 48-17 15,-1-29-3-15,0 8-12 16,-5 1-9-16,3 6-12 15,-1-1-6-15,-4-2-7 16,4-5-3-16,-4-17-104 16,-1-10-103-1</inkml:trace>
  <inkml:trace contextRef="#ctx0" brushRef="#br0" timeOffset="192340.9254">7947 14594 1266 0,'1'2'500'0,"8"4"-324"0,9 2-74 16,14 2-50-16,5-2-6 15,10-6-17-15,3-1 1 16,-4-1-155-16</inkml:trace>
  <inkml:trace contextRef="#ctx0" brushRef="#br0" timeOffset="192971.7523">8483 14413 548 0,'-3'-8'359'16,"-7"-9"5"-16,-5 4-147 16,-3 4-20-16,-2 2-63 15,0 2-35-15,7 7-63 16,4 2-36-16,9 5-23 15,4 3 0-15,8-3 7 16,4 1 8-16,5-3 9 16,1-3 3-16,-3-1 3 15,0 0 1-15,-12-3 9 0,-5 1-3 16,-10 1-6-16,-9-1-3 16,-11 6-8-1,-1 1-2-15,5 4 4 0,1 2-1 16,10 3 2-16,6 2 2 15,5 2 11 1,2-1 5-16,7-1 9 0,1-1-2 16,7-4-1-16,2-4-4 15,13-10-3-15,6-2 1 0,3-13-1 16,1-5-2 0,-4-9-6-16,-1-2-5 15,-8 1-3-15,-3 4 1 16,-13 5 1-16,-7 4 2 15,-7 10 8-15,0 7 4 16,-4 13 3-16,1 6 0 0,3 9-9 16,1 0-5-16,5 0-4 15,0 0 0-15,2-6-55 16,-1-3-67-16,-1-4-170 16</inkml:trace>
  <inkml:trace contextRef="#ctx0" brushRef="#br0" timeOffset="193141.9636">8653 14217 1234 0,'-6'-16'588'0,"-8"-14"-260"16,6 10-160-16,0 7-57 16,4 7-107-16,4 6-27 15,8 9-86-15,4 6-83 16</inkml:trace>
  <inkml:trace contextRef="#ctx0" brushRef="#br0" timeOffset="193495.7486">9126 14452 813 0,'-5'-4'402'0,"-15"-7"-106"15,-3-1-52-15,-8 2-51 16,0 0-28-16,5 3-70 16,2 7-44-16,7 5-55 15,5 11-14-15,3 9-7 16,6 4 4-16,4-1 13 15,9 1 5-15,11-7 3 16,7-5 2-16,7-9 5 16,3-5 3-16,-1-10 9 15,-2-2 7-15,-10-8 13 16,-10-5 2-16,-14-3-3 0,-5-2-6 16,-18 3-15-16,-5 1-30 15,1 3-96-15</inkml:trace>
  <inkml:trace contextRef="#ctx0" brushRef="#br0" timeOffset="194045.306">9962 14299 952 0,'-5'9'381'16,"-9"20"-236"-16,-5 11-32 16,-6 15-26-16,5 3-16 0,0-3-27 15,3-6-5 1,12-8-8-16,-5-13-6 16,8-10-8-16,3-9 8 15,4-17 1-15,2-12 0 0,8-12-2 16,-1-7-9-16,-1-10-4 15,5-1-1 1,-4-13 0-16,4 1-2 16,3 3-2-16,-2 6-2 15,2 23 11-15,-7 8 8 16,-6 17 0-16,-1 7 0 0,-1 19-11 16,5 9-8-16,9 21 0 15,5 12-1-15,6 5-2 16,-1 0 0-16,0-5-9 15,-4-10-46-15,-9-10-125 16,-3-4-176-16</inkml:trace>
  <inkml:trace contextRef="#ctx0" brushRef="#br0" timeOffset="194205.732">9914 14470 1010 0,'-1'-3'476'0,"3"-2"-172"16,10 7-160-16,15 9-94 15,9-1-10-15,11 0-14 0,2-4-2 0,-2-5-12 16</inkml:trace>
  <inkml:trace contextRef="#ctx0" brushRef="#br0" timeOffset="194774.7231">11199 14485 681 0,'-11'7'289'16,"-12"13"-162"-16,4 9-33 16,11 1-22-16,8 4-4 15,17-4-2-15,5-4-1 16,11-6-18-16,0-9-5 16,-2-14 0-16,-1-9 3 0,-10-12 2 15,-3-8 0-15,-11-3-3 16,-6-8 2-16,-14-8-8 15,-8-5-3-15,-8-8-8 16,-7-1-3-16,3 7 13 16,-1 10 3-16,4 19-2 15,6 14-15-15,7 20-36 16,4 8-13-16,9 15-8 16,5 6 7-16,10 7 14 15,11 7-6-15,17-3-52 16,1-3-47-16,14-10-119 15,8-6-70-15</inkml:trace>
  <inkml:trace contextRef="#ctx0" brushRef="#br0" timeOffset="195012.9273">11705 14479 319 0,'10'7'295'0,"1"5"30"16,-14 8-37-16,-2 2-33 16,-16 1-87-16,-1-1-32 15,-9-1-50-15,-2-4-17 16,-3-11-15-16,3-6-7 0,7-12-15 15,4-5-6 1,10-5-23-16,5-6-10 0,13 9-15 31,-3 8-4-31,1 2 1 0,14-25 6 0,8 13 17 16,2 16 13-16,-6 27 18 16,0 7 2-16,-1 7-4 15,-1-2-9-15,0 0 7 16,2-1-75-16,3-5-479 15</inkml:trace>
  <inkml:trace contextRef="#ctx0" brushRef="#br0" timeOffset="195616.777">12691 14382 816 0,'-14'-3'355'15,"7"0"-179"1,2 2-24-16,-35-7-32 0,-5 2-21 0,0 6-38 0,20 8-16 31,12 2-36-31,10 3-14 16,10 4-13-16,7-4 0 0,13 4 12 15,2-7 6-15,3-2 3 16,-3 1-1-16,-13-7-7 16,-3 2-1-16,-13 1-5 15,-4-3-2-15,-11 5 5 16,-9 0-2-16,-3 3 8 15,1 0 7-15,5 1 13 16,6 3 4-16,11 0 2 16,4 2-2-16,8 1-5 15,6-1-2-15,6-6 0 16,2 2-4-16,2-2 4 0,-4-4-20 16,0-5-91-16,-1-4-81 15</inkml:trace>
  <inkml:trace contextRef="#ctx0" brushRef="#br0" timeOffset="195740.1201">12701 14251 823 0,'-5'-21'402'15,"2"-19"-146"-15,-1 12-69 16,-1 13-98-16,5 7-54 0,-4 8-74 16,4 4-55-16,0 9-357 15</inkml:trace>
  <inkml:trace contextRef="#ctx0" brushRef="#br0" timeOffset="195890.6591">12764 14344 561 0,'9'17'389'0,"14"25"27"15,1 7-110-15,10 3-122 16,-2 2-41-16,3-4-62 16,-1 1-25-16,-4 1-30 0,-2-6-9 15,-4-9-117 1,-2-12-45-16</inkml:trace>
  <inkml:trace contextRef="#ctx0" brushRef="#br0" timeOffset="196065.3151">13120 14415 807 0,'-9'0'422'15,"-10"0"-105"-15,-8 20-145 0,-4 13-42 16,-13 8-35-16,-4 8-14 15,-6 4-22-15,-2-2-9 16,6 1-20-16,10-1-22 0,19-10-130 16,4-5-181-16</inkml:trace>
  <inkml:trace contextRef="#ctx0" brushRef="#br0" timeOffset="196724.6024">13390 14513 885 0,'0'-10'380'0,"-6"-12"-186"0,-1-4-27 16,-10 4-23-16,-6 1-3 15,-3 7-33-15,-5 1-26 16,7 13-50-16,2 6-23 16,3 9-26-16,6 8-4 15,1 2 1-15,3-1 4 16,9 1 9 0,4-2 5-16,11-2 3 15,5 0 1-15,4-14 7 0,5-4 3 16,-4-10 3-1,0-10-11-15,-6-2-12 0,0 2-4 16,-8-7-1-16,-1 4 10 16,-9 2 9-16,-5 1 5 15,-1 7 8-15,-1 3-2 16,-1 10-5-16,3 8-5 16,1 8-6-16,4 3-1 15,10 6 4-15,2-6 1 0,7-3 1 16,6-5 2-16,7-10 1 15,0-3 3-15,3-4 3 16,-4-3 2-16,-6-8 2 16,-7-3 1-16,-5-6-2 15,-1-2 5-15,-9-4 25 16,4 2 8-16,-4 5 16 16,-2 4-1-16,-2 11-29 15,-1 9-11-15,-4 19-21 16,0 7-7-16,5 13-1 0,1 4 2 15,5 6-1-15,5-2 0 16,3 3-1-16,-4 0 1 16,-1-7-3-1,0-7-9-15,-5-17-70 0,2-9-58 16,3-16-169-16,-7-6-334 16</inkml:trace>
  <inkml:trace contextRef="#ctx0" brushRef="#br0" timeOffset="196857.3013">13740 14623 1069 0,'3'-1'476'0,"-1"-4"-222"15,8 2-150-15,6-1-45 0,5 1-33 16,7-1-6-16,2 3-96 16,3 1-106-16</inkml:trace>
  <inkml:trace contextRef="#ctx0" brushRef="#br0" timeOffset="197292.6275">14235 14292 755 0,'-16'-8'384'0,"-18"-1"-115"15,-3 3-79 1,11 11-99-16,2 6-39 0,10 9-43 16,10 2-10-16,5 5 0 15,10 1 4-15,2-3 6 16,-1-4 0 0,7-9 3-16,-2-2 1 0,-2-8 4 15,0-3 1-15,-6-6-22 16,-3-1-12-16,-6-2-22 15,-1 1-8-15,-13 3 13 0,0-1 8 16,3 8 12-16,-7 3 6 16,7 2 6-1,-4 4 6-15,1 1 29 0,4 5 22 16,4-2 33-16,3 2 14 16,6 0-3-16,7 1-12 0,5-2-22 15,4-5-16-15,6-2-23 31,4-4-1-31,8-4-116 16,5-6-67-16</inkml:trace>
  <inkml:trace contextRef="#ctx0" brushRef="#br0" timeOffset="198206.8683">15161 14342 413 0,'0'-7'272'15,"-5"-8"13"1,3 4-62-16,-15 3-69 0,1 0-23 16,-2 8-48-16,-4 4-27 15,6 7-36 1,0 5-16-16,4 5-12 15,8 3-4-15,8 2 3 16,8-3 4-16,6-6 8 16,-3-4 3-16,4-10 7 0,-7-3 2 15,-1-6-7-15,-1-4-6 16,-8 0-17-16,-4 0-10 0,-9 2-1 16,-6 1 5-1,-7 3 10-15,2 0 4 16,0 8 2-16,0 2 1 0,13 11 4 15,3 0 5 1,9 6 8-16,8 4 1 16,4-6 0-16,0 0-2 0,7-2-4 15,5-1 0-15,2-10 2 16,3 0 2-16,2-9 5 16,-2-10-1-16,1-3-1 15,-1-6-2-15,-10-4-2 16,0 1-1-16,-9-1 4 15,-5 0 2-15,-7 1 17 0,0 1 11 16,-2 10 8-16,-1 4-8 0,3 13-18 16,-1 7-12-16,1 8-12 15,4 8 6-15,4-2 0 16,3 0 0-16,2-9 1 31,1-6 6-31,-2-5 24 0,-3-8 9 0,4-6 14 31,-1-7-1-31,-2-6-16 0,1-1-8 0,-4-2-14 32,-1 0-5-32,-5 1-18 0,1 3-33 15,-2 5-113-15,3 4-81 0</inkml:trace>
  <inkml:trace contextRef="#ctx0" brushRef="#br0" timeOffset="198385.529">15629 14284 740 0,'0'-1'456'0,"4"-3"-86"0,-5 8-119 16,0-4-48-16,0 0-70 0,1 25-17 0,8 40-26 15,0-29-17 1,-3-1-36-16,-1-5-14 0,1-8-15 16,-1-1-40-1,4-6-151 1,-1-5-79-16</inkml:trace>
  <inkml:trace contextRef="#ctx0" brushRef="#br0" timeOffset="198714.5448">16105 14354 975 0,'-7'-11'436'16,"-12"-12"-206"-16,8 5-51 16,-3 13-81-16,-2 1-29 15,1 11-47-15,-9 7-13 16,4 15-9-16,3 8 1 0,6 4 2 16,10 4 3-1,7-8 0-15,6-7 1 0,6-11 3 16,4-7 2-16,-2-12 9 15,-2-2 3-15,-3-6 8 16,-8-7-1-16,-7-1-7 16,-8-3-6-16,-13-3-15 15,-4 0 3-15,-9-1-71 16,4 5-62-16</inkml:trace>
  <inkml:trace contextRef="#ctx0" brushRef="#br0" timeOffset="199060.3034">16235 14317 694 0,'-1'-3'386'0,"1"-3"-82"16,3 7-72-16,-3-1-90 15,7 17-37-15,29 60-38 0,-11-23-12 16,10 6-24-16,1-1-3 15,-2-6-10-15,1-3 6 16,-7-5-128-16,-8-3-70 16</inkml:trace>
  <inkml:trace contextRef="#ctx0" brushRef="#br0" timeOffset="199270.1306">16545 14347 865 0,'-7'3'407'16,"-19"4"-149"-1,0 10-80-15,-13 13-76 0,-8 6-14 16,-2 10-25-16,0-1-5 16,4 2-13-16,2-2-13 15,11-7-30-15,4 0-52 16,17-8-155-16,7-7-217 15</inkml:trace>
  <inkml:trace contextRef="#ctx0" brushRef="#br0" timeOffset="199600.5904">16569 14353 915 0,'3'-3'422'0,"-3"-1"-196"15,-1 1-58-15,-1 3-89 16,1 0-27-16,0 0-28 16,-1 13-2-16,2 41 2 15,12-29-1-15,2 8-2 16,4-5-5-16,3-5-3 15,0-3-1-15,10-13 4 0,-3-6 6 16,0-8 27-16,-3-3 11 16,-8-10 15-16,-4-2 1 15,-12-6-20-15,-2 1-11 16,-13-3-23-16,2 6-8 16,1 7-85-16,2 5-74 15</inkml:trace>
  <inkml:trace contextRef="#ctx0" brushRef="#br0" timeOffset="200242.8678">16913 14400 603 0,'-1'-2'296'0,"-2"-4"-84"15,3 1-57 1,0 3-54-16,0 1-24 0,24-3-31 16,33-4-2-16,-22 5-7 15,-2-1-5-15,2 1-17 16,-4 0-3-16,-13 0 2 16,-6-1-2-16,-12 4-12 15,-9 0-3-15,-11 6-9 16,-5 3-1-16,-4 4 8 15,-1 1 7 1,8 7 2-16,10 5 5 16,7 4 6-16,4-3 0 0,7-1 7 15,0-8 1-15,16-3 1 16,1-4 0-16,6-10-2 0,6-4 0 16,0-10-6-16,6-2-7 15,-8-7-9 1,-2-2-3-16,-11-3 2 15,-4 3 3-15,-7 0 5 16,-1 4 0-16,-8 8 19 0,-3 4 1 0,-4 14 1 31,-2 6 0-31,2 12-22 16,1 4-3-16,5 2-2 16,2 1 7-16,4-7-96 15,0 0-58-15</inkml:trace>
  <inkml:trace contextRef="#ctx0" brushRef="#br0" timeOffset="200429.8381">17482 14346 842 0,'0'-2'419'0,"0"0"-174"0,3 14-70 15,-4 7-42 1,2 17-60-16,-1-1-15 0,1 0-31 0,6 1-7 31,-6-11-33-31,1-2-58 16,4-7-272-16</inkml:trace>
  <inkml:trace contextRef="#ctx0" brushRef="#br0" timeOffset="200650.4589">17668 14382 618 0,'-6'-3'373'0,"-8"-3"-39"16,-6 5-101-16,-11 1-86 16,3 3-31-16,-1 6-28 15,1 1-15-15,10 11-35 16,3-1-18-16,5 4-20 16,8 0-7-16,8-4 0 15,7 0 3-15,9-4 5 0,10 0 2 16,4-5-49-16,4-4-40 15,1-1-223 1</inkml:trace>
  <inkml:trace contextRef="#ctx0" brushRef="#br0" timeOffset="200960.414">17824 14467 830 0,'1'-1'421'0,"-1"1"-151"15,1 2-49-15,-1-2-80 16,0 0-35-16,-1 18-27 15,-6 31-12-15,-2-35-24 16,1-3-10-16,2-2-11 16,1-9 3-16,9-3-2 15,3-2-3-15,6-13-6 16,2 1-8-16,4-2-5 16,-4-2-1-16,2 0-2 15,0 5-1-15,0 8-5 16,-5 6 2-16,-2 8 6 15,-5 8 3-15,0 8 8 16,-2 7-1-16,1 2-5 16,0 0-2-16,-2-4-21 15,-2-4-58-15,1-4-134 16,-1-4-175-16</inkml:trace>
  <inkml:trace contextRef="#ctx0" brushRef="#br0" timeOffset="201124.2446">17897 14206 886 0,'-1'-6'515'0,"0"-9"-114"16,-2 10-202-16,2 5-75 0,1 8-113 0,-2 6-22 16,2 7-61-1,-1 2-61-15</inkml:trace>
  <inkml:trace contextRef="#ctx0" brushRef="#br0" timeOffset="201723.9694">18721 14326 831 0,'-8'-4'382'0,"-13"-3"-167"15,-3 5-52-15,-6 6-58 16,-2 8-33-16,5 16-44 16,4 6-7-16,16 10-12 15,7 2 1-15,21-7 2 0,9-5 3 16,10-13 1-1,3-8 3-15,-9-11 13 16,-5-6 8-16,-17-9 17 0,-6-3 0 16,-15-3-18-1,-9-2-12-15,-10 0-20 16,-1 5-38-16,4 3-117 16,2 1-127-16</inkml:trace>
  <inkml:trace contextRef="#ctx0" brushRef="#br0" timeOffset="202027.4238">18853 14388 403 0,'6'-3'303'0,"4"-1"12"0,-6 2-82 16,-2-1-30-16,-1 6-69 15,-2-3-32-15,1 0-45 16,-1 0-11-16,0 17-10 15,-2 31 0-15,7-25 1 0,2-1 6 16,5 0 7-16,4-3 0 16,3-7 2-16,1-2 1 15,-2-10 6-15,0-6 10 16,-2-7 9-16,-5 0-5 16,-2-2-20-16,0-1-18 15,-8-3-28-15,-2-6-33 16,-3 0-87-16,-4-3-54 15,5 5-230-15</inkml:trace>
  <inkml:trace contextRef="#ctx0" brushRef="#br0" timeOffset="202215.3708">19115 14322 971 0,'-1'0'486'15,"-3"-1"-177"1,10 14-130-16,-4 5-45 0,12 18-53 15,-2 5-12-15,0 8-23 16,1 1-12-16,-6 0-15 16,0 0-8-16,-7-1 4 15,0-2-57-15,-1-6-114 16,1-5-59-16</inkml:trace>
  <inkml:trace contextRef="#ctx0" brushRef="#br0" timeOffset="202387.1949">19177 14539 1007 0,'2'-4'449'16,"9"2"-207"-16,4 0-47 0,12 3-78 16,6 1-21-16,5 2-47 15,0 3-19-15,-12-4-106 16,0 1-59-16</inkml:trace>
  <inkml:trace contextRef="#ctx0" brushRef="#br0" timeOffset="202767.3877">19479 14273 825 0,'5'-2'442'0,"-3"-1"-134"0,-4 16-170 15,1 12-54-15,1 26-65 16,10 9 3-16,4 6-8 16,-1-2-3-16,-3-16 1 15,-2-6-15-15,-2-9-111 16,-4-5-67-16</inkml:trace>
  <inkml:trace contextRef="#ctx0" brushRef="#br0" timeOffset="203105.417">19464 14075 951 0,'18'-7'406'0,"24"-6"-235"0,2 7-36 16,2 16-57-16,-6 8-30 16,-14 8-30-16,-10 2-2 15,-16 2-2 1,-8-3 0-16,-14 0 0 0,0-1-1 16,0-6-4-16,6-5-16 15,15-8-17-15,3-3-4 16,19-6-8-16,5-1 13 15,7 0 11-15,2 1 3 16,-3 4 4-16,-7 2 1 16,-9 7 4-16,-9 2 8 15,-20 1 11 1,-12 2 2-16,-19-2-3 16,-4 0-47-16,4-2-123 0</inkml:trace>
  <inkml:trace contextRef="#ctx0" brushRef="#br0" timeOffset="203674.7578">20086 14524 520 0,'1'-6'293'0,"1"-4"-64"16,0 0-34-16,-7-1-66 15,-7-1-13-15,-8-5-6 16,-3-1-1-16,-4-2-15 16,3 3-19-16,2 12-38 15,2 5-18-15,0 13-18 0,2 4-1 16,6 7 10 0,2 2 6-16,11 0 6 15,7 3 0-15,8-12-5 16,2-2-2-16,5-8-1 15,-2-4-8-15,0-8-47 16,3-4-37-16,-7-5-58 16,-2-2-11-16,-6-6 36 15,-1-5 35-15,-1-5 54 16,1-7 20-16,9-3 10 16,2-4 6-16,7 6 6 15,2 8 7-15,-5 12 53 16,-1 11 11-16,-7 10 8 15,1 8-2-15,-1 17-43 16,-2 5-2-16,-1 15 14 0,1 2 3 16,-1 5 0-16,0-1-10 0,7-12-27 15,-5-10-8-15,-1-16-7 16,-1-6-3-16,-9-11-4 16,2-1-10-16,-7 0-27 15,-5-5-9 1,-17 6-12-16,-10 3 3 15,-15 4 19-15,-3 8 7 0,8 5-49 16,9-1 17-16</inkml:trace>
  <inkml:trace contextRef="#ctx0" brushRef="#br0" timeOffset="204224.1478">20453 14464 799 0,'5'-1'384'15,"0"2"-154"-15,5 1-22 16,8 14-65-1,-3 2-29-15,3 6-35 16,-6 1-14-16,-8-9-22 0,-3 4-8 16,-3-11-12-16,-1-2-1 15,2-3 4-15,2-4-3 0,-1-2-9 16,0 1-5-16,14-13-14 31,40-36-4-31,-25 32 2 0,2 0 0 0,-2 6 2 16,-3 3 3-1,-6 13 4 1,-5 4 4-16,-8 10 1 16,-2 3 1-16,-5 0-3 0,1 3-2 15,-1-3-21 1,-1 1-53-16,-6-3-144 0,-6-6-147 16</inkml:trace>
  <inkml:trace contextRef="#ctx0" brushRef="#br0" timeOffset="204387.1394">20671 14133 1299 0,'-2'-5'559'0,"0"0"-335"15,2 9-84-15,0 15-109 16,0 11-25-16,3 16-107 15</inkml:trace>
  <inkml:trace contextRef="#ctx0" brushRef="#br0" timeOffset="206861.7846">21455 14374 781 0,'0'-1'369'16,"-3"-4"-153"-16,-1 10-56 15,3-5-51-15,0 26-31 16,-1 61-32-16,2-24 2 0,4 8-13 16,-1-3-9-16,-1-5-9 15,0-5-5-15,1-13-3 16,-5-6-20-16,2-14-80 16,2-9-64-16</inkml:trace>
  <inkml:trace contextRef="#ctx0" brushRef="#br0" timeOffset="207013.9315">21436 14611 705 0,'0'-3'389'16,"0"-3"-79"-16,8 4-174 15,7 3-46-15,16 3-60 0,9-4-16 0,15 4-18 16,7 0-70-16</inkml:trace>
  <inkml:trace contextRef="#ctx0" brushRef="#br0" timeOffset="207422.8041">22022 14420 592 0,'-12'-6'356'0,"-17"-8"-27"0,0 5-192 0,6 6-45 16,2 4-58-16,6 4-21 15,7 7-17-15,4 2-2 16,7 3 0-16,5 2 5 16,12-2 5-16,2 0 3 15,-2-4 6-15,3-6-1 16,-8-5 0-16,0-1-6 15,-8-5-15-15,-8 3-7 0,-9 0-6 16,-12-3 2-16,-7 5 10 16,0-1 4-16,4 5 8 15,1 3 1-15,14 3 11 16,-1 6 7-16,11-4 19 31,3 2 15-31,4 0 13 0,8-2 3 0,5 0-5 16,5-4-9-16,6-2-16 15,-1-1-7-15,2-6-3 16,-4-1-82-16</inkml:trace>
  <inkml:trace contextRef="#ctx0" brushRef="#br0" timeOffset="209535.9979">1599 15326 497 0,'-2'3'281'15,"2"8"-42"-15,-3 8-71 16,1 9-79-16,1 5-19 16,-1 1-29-16,2-2-10 15,1-5-10-15,1-6-2 16,2-11 0-16,-1-3 2 16,0-8 14-16,0-6 3 15,-3-7 0-15,-1-7-3 16,-4-9-14-16,0-1-4 0,0-2-3 15,4-1-2 1,8 6 0-16,4-2 1 16,9 7-1-16,6 5-1 0,0 10-7 15,0 8-2 1,-2 8 3-16,-5 7 8 16,-6 7 17-16,-6 4 11 0,-5 8 6 15,-2 1-5-15,0-1-14 16,4 1-11-16,6-6-80 15,0-7-76-15</inkml:trace>
  <inkml:trace contextRef="#ctx0" brushRef="#br0" timeOffset="209889.3814">1979 15307 768 0,'2'-13'364'0,"4"-17"-110"0,6 1-63 16,10 3-55-16,-2 6-9 15,2 11-53-15,2 10-23 16,4 19-21-16,3 4-9 16,3 18-4-16,-4 3 0 15,-7 8-4-15,-3 0-1 16,-10-8 2-16,-2-5-2 0,-1-10-2 15,-2-12-2 1,-3-6-7-16,-2-4-4 16,-5-13-26-16,-7 3-3 0,-10-16 1 0,-1 1 1 15,-8 4 17-15,2 7 1 16,1 8 4-16,2 8 1 16,6 2 4-16,1 0 1 15,14 2-57 1,6-2-49-16</inkml:trace>
  <inkml:trace contextRef="#ctx0" brushRef="#br0" timeOffset="210209.4646">2675 15480 562 0,'-2'1'379'15,"-1"1"-21"-15,-1 4-118 16,3-6-38-16,-1 0-79 16,-10 12-29-16,-39 31-45 15,27-34-12-15,2-4-15 16,-1-8-10-16,3-4-18 0,3-5-10 16,1-6-8-16,7 1 0 15,5-4 0-15,10 4 0 16,9-2 2-16,-4-2 11 15,9 10 16-15,-4-2 7 16,1 16 11-16,10 12-4 16,-2 11-2-16,0 5-3 15,-4 6-7-15,-3-5-2 0,-6 0-33 16,0-1-67-16</inkml:trace>
  <inkml:trace contextRef="#ctx0" brushRef="#br0" timeOffset="210383.1889">2555 15219 1322 0,'-5'-12'572'0,"2"-4"-321"0,2 5-72 16,2 10-111-16,4 3-40 15,6 11-33-15,8 5-76 16,9 5-171-16</inkml:trace>
  <inkml:trace contextRef="#ctx0" brushRef="#br0" timeOffset="210756.9283">2798 15403 796 0,'1'0'330'0,"6"2"-170"16,7 0-69-16,9-1-37 15,8 1-4-15,3-3-23 16,2 1-8-16,-4 0-6 16,-4 0 0-16,-9 0 5 15,-8 0 5-15,-9-2 11 16,-3 0-3-16,-9 3-11 15,-1 0-3-15,-6 9 2 16,-4 4 8-16,0 3 7 0,4 3-5 16,4 0-24-1,6 4-9-15,11 1-7 0,6 1 2 16,9-5-9-16,2-4-36 16,12-4-142-1,0-1-89-15,9-5-70 16,0-6 10-16</inkml:trace>
  <inkml:trace contextRef="#ctx0" brushRef="#br0" timeOffset="211079.5934">3355 15535 401 0,'5'-9'295'0,"4"-6"6"15,-12 1-96-15,-8 0-20 0,-13 2-31 16,-5 2 3-16,-9-1 5 16,-1 4-28-16,5 4-63 15,2 6-45-15,11 12-47 0,9 3-9 16,7 5 6-16,6-2 7 15,17 2 10 1,-1-5 4-16,12-7 2 16,0-5 1-1,2-15 1-15,2 0 2 0,2-6 4 16,2-5 1-16,2-1-1 16,-3-2-3-16,-3 7 16 0,-2 10 5 15,-11 6 15 1,-3 8 9-16,-3 6-5 0,1 5 4 0,-8 6 0 15,-2-2 0-15,-8 3-7 32,-13-6-7-32,-1-2-14 15,-9-3-32-15,-1-11-140 0,1-4-7 16</inkml:trace>
  <inkml:trace contextRef="#ctx0" brushRef="#br0" timeOffset="211855.6281">4778 15484 578 0,'-17'5'265'15,"-19"-8"-89"-15,2-5-19 0,11-13-42 16,1-14-18-16,13-12-50 16,8-2-24-16,11 0-13 15,11 5 7-15,10 13 30 16,6 5 13-16,6 18 10 15,2 13-5-15,-4 19-28 16,-5 7-10-16,-22 12 1 16,-12 2 9-16,-24 8-4 15,-13 2-1-15,-16 1-10 0,-2-6-12 16,4-16-30 0,7-10-15-16,15-14-24 0,8-4-11 15,9-8 21 1,8-2 9-16,11-5 24 15,9-2 10-15,10 5 18 16,6 3 13-16,13 10 10 0,3 6 7 16,4 3-6-1,-3 5-7-15,-11-4-9 16,-8-3-3-16,-2-1-81 0,-2-6-171 16</inkml:trace>
  <inkml:trace contextRef="#ctx0" brushRef="#br0" timeOffset="212267.9706">5282 15295 897 0,'-10'-1'501'0,"-6"1"-78"0,-2 14-253 15,-2 13-45-15,1 13-67 0,-2 6-18 16,5 2-18-1,1 3-6-15,4-8-8 16,3-7-1-16,8-9-2 16,1-10-1-16,5-9 2 0,3-8-2 15,2-11 2-15,-1-6 1 0,3-11 0 16,0-8 2-16,2-7 4 16,0-7-1-16,4-9-2 15,3 1-3-15,1 6-6 16,0 9 0-16,-7 21 4 15,-2 7 2-15,-2 18 3 16,-2 10 1-16,5 12-3 16,5 9 1-16,0 8-1 15,3 3 0-15,-1 4-2 16,-3-2-2-16,-3-3-1 16,-3-4-1-16,-4-6-66 15,-2-2-82 1,-5-11-176-16</inkml:trace>
  <inkml:trace contextRef="#ctx0" brushRef="#br0" timeOffset="212440.0944">5185 15443 1144 0,'-1'0'501'0,"2"2"-227"16,13 0-137-16,17-1-78 15,11-1-1-15,16 0-14 16,1 0-16-16,-5-2-3 16,-1 0-92-16</inkml:trace>
  <inkml:trace contextRef="#ctx0" brushRef="#br0" timeOffset="213540.7">6448 15431 729 0,'11'5'320'0,"6"7"-160"0,3 7-40 16,-3 9-41-16,-7 2-23 16,-10 0-23-16,-5-1-7 15,-9-4-3-15,2-2-1 16,5-7-12-16,4-5-13 16,3-14-32-16,-1-10-6 15,9-7 1-15,2-6 12 16,5 0 28-16,2 1 7 15,-5-3 15-15,-3-1 12 16,-2 9 37-16,-4 4 10 0,-3 15 2 16,-1 7-8-16,-4 9-24 15,-1 5-13-15,0 3-10 16,4 2-4-16,13 0-11 16,7-1-2-16,14-1-4 15,6-4-5-15,7-10-36 16,2-3-41-16,2-12-61 15,-1-4-18-15,-3-9 32 16,0-3 40-16,1 1 61 16,-2-2 25-16,-5 5 49 15,-4 3 34-15,-20 8 45 16,-9 6 13-16,-14 9-15 0,-9 6-27 16,-12 5-41-1,-2 4-17-15,-1 2-26 16,-3-7-8-16,10-5-18 0,3-9-19 15,6-12-47 1,0-2-14-16,-4-13-6 0,9 4 13 0,3-5 36 16,8 1 13-16,12 9 19 15,-3-1 12 1,9 15 20-16,-1 3 12 16,-2 11 16-16,0 5-3 0,6 7-8 15,4 3-4 1,4-3-12-16,1-3-3 15,1-5-2-15,-4-5-4 16,-4-12 2-16,2-1 2 0,-3-18-2 16,-3-1 1-16,-1-4-5 15,-4-1 0-15,-5 0-2 16,0 0 4-16,-3 7 6 16,-3 2 25-16,-3 14 12 15,-1 8 5-15,-2 7 1 16,-1 8-26-16,7 6-11 15,1-3-9-15,8-1-58 16,3-2-136-16</inkml:trace>
  <inkml:trace contextRef="#ctx0" brushRef="#br0" timeOffset="214134.6672">8468 15433 506 0,'-13'-4'341'15,"-5"-7"4"-15,-8 3-135 16,0 1-26-16,1 3-58 15,-2 4-30-15,9 2-53 16,4 4-22-16,11 2-32 16,3 1-8-16,9 2-2 0,6 0 2 15,7 1 11-15,2-7 4 16,4 1 3-16,-5-4 0 16,-11 0-3-1,-3-1-1-15,-10 0-3 0,-11 1 0 16,-7 3 3-16,-3 4 1 15,-4 3 6-15,3 1 12 16,3 4 9-16,4-4 0 16,10 4 5-16,4-1-2 15,12 1 3-15,6 0 3 0,2-3-4 16,6-1-7-16,-1-5-10 16,1-6-1-1,4-4-49-15,-3-8-60 0</inkml:trace>
  <inkml:trace contextRef="#ctx0" brushRef="#br0" timeOffset="214294.2821">8417 15168 1060 0,'-2'-9'468'0,"-2"-9"-244"0,1 3-54 16,3 10-109-16,1 3-35 15,2 6-70-15,-3-4-59 16,0 0-250-1</inkml:trace>
  <inkml:trace contextRef="#ctx0" brushRef="#br0" timeOffset="214469.2242">8523 15338 583 0,'7'21'395'0,"7"14"1"16,2 9-157-16,5 0-57 0,2-4-65 15,-1-1-31-15,2-9-40 16,-2-7-8-1,-1-9 17-15,1-11 5 0,-4-15 5 16,3-1-1-16,-6-13-25 16,-1 1-7-16,-5 0-11 15,-8-5-27-15,3 6-148 16,-1 6-316-16</inkml:trace>
  <inkml:trace contextRef="#ctx0" brushRef="#br0" timeOffset="214903.206">8971 15440 904 0,'2'-1'346'0,"7"1"-248"0,6 1-48 16,10 3-31-16,7 2 2 16,9-1 4-16,3 0-1 15,0-4-3-15,-7 0 0 16,-14 0-3-16,-6 1 0 15,-15 0-5-15,-10-2-4 16,-12 0-6-16,-9 6-1 16,-12 3 5-16,7 5 12 0,2 3 25 15,5-1 5-15,14 8-1 16,7-1-11-16,8 5-23 16,8-3-5-16,16-4-6 15,4-4 1-15,16-4-59 16,-1-7-50-16,2-10-143 15,2-2-121-15</inkml:trace>
  <inkml:trace contextRef="#ctx0" brushRef="#br0" timeOffset="215148.3747">9589 15533 474 0,'9'-3'344'16,"9"-4"-29"-16,-18 11-50 0,-5 6-43 16,-14 6-96-16,-6 5-32 15,-10 1-55-15,-2 0-13 16,-4-8-9-16,7-5-2 15,8-10-15-15,1-6-15 16,13-7-24 0,-3-6-9-16,6-4 3 0,9 2 6 15,6-1 18-15,4 1 15 16,8 9 46-16,0 3 17 16,0 15 26-16,4 8-1 15,2 13-31-15,-1 2-11 0,4 2-22 16,0-4-17-1,6-6-148-15</inkml:trace>
  <inkml:trace contextRef="#ctx0" brushRef="#br0" timeOffset="215537.0393">9973 15510 473 0,'-12'-13'331'0,"-10"-7"-9"15,-12 0-75-15,-3 0-12 0,1 10-69 16,1 4-38-16,15 16-58 15,-2 9-29-15,8 11-36 16,7 4-6-16,12 3-1 16,6-2 3-16,13-4 0 0,-1-7 0 15,2-8 1-15,0-6 3 16,-10-12 15-16,0-2 3 16,-12-8-7-1,-5 2-9-15,-13-2-28 16,-9-1-16-1,-7 0-46-15,1-4-46 16</inkml:trace>
  <inkml:trace contextRef="#ctx0" brushRef="#br0" timeOffset="215851.7291">9922 15521 701 0,'16'4'389'15,"13"2"-87"-15,0 7-108 16,-5 3-25-16,-4 2-49 16,-7-2-18-16,-9-2-38 15,-1-3-15-15,-4-5-23 16,-1-3-8-16,4 0-7 16,-2-5-8-16,0 1-15 15,0 0-8-15,10-7-9 0,39-39 3 16,-27 32 12-16,1 4 5 15,-2 7 7 1,1 4-1-16,-6 7 22 0,-4 3 12 16,-2 11 22-16,-5 2 12 15,0 8-6-15,-2-2-8 16,-3-1-19-16,-3-3-27 16,3-10-90-16</inkml:trace>
  <inkml:trace contextRef="#ctx0" brushRef="#br0" timeOffset="216407.2813">11115 15181 786 0,'13'0'314'0,"24"0"-167"16,3 0-36-16,25 7-2 0,7-1-1 16,8 1-36-1,4 1-16-15,-16-3-25 16,-14 0-10-16,-25-3-39 0,-14 2-49 0,-20 3-241 15</inkml:trace>
  <inkml:trace contextRef="#ctx0" brushRef="#br0" timeOffset="216734.6243">11458 15216 707 0,'-5'6'307'0,"-3"11"-140"0,0 3-28 31,1 13-22-31,3 7-6 0,4 12-14 0,3 6-9 16,1-8-16-16,1 0-14 31,-4-14-28-31,-1-5-10 16,-5-7-5-16,-6-7 1 16,-9-2-1-16,0-2 2 0,-8-7-4 0,1-3-3 31,6-3-3-31,3-1-4 15,9 0-2-15,0 1-6 0,9 3 4 16,0 1 4-16,12 1 13 16,13-1 9-16,15-2-4 0,8 1-5 15,10-3-10 1,2 0-2-16,-2 0-47 16,-1 0-61-16</inkml:trace>
  <inkml:trace contextRef="#ctx0" brushRef="#br0" timeOffset="217134.2175">11764 15722 549 0,'0'-5'357'0,"-1"-6"0"16,1 9-164-16,-1 6-12 15,-3 12-51-15,1 6-25 0,-10 11-25 16,2 4-18-16,-8 4-25 16,4-1-12-16,3-10-9 15,0-7-3-15,6-15-1 16,3-6 3 0,8-12-1-16,6-5 1 15,4-12-3-15,-1-3-2 0,1-4 1 16,-7-3-1-16,-1 6-2 15,2 2-2-15,-5 9 6 16,5 10 2-16,-5 10 5 16,2 6 2-16,2 13-7 15,-7 6-4-15,17 9-4 16,-6 3-1-16,4 1-5 16,4-3 0-16,-8-6-61 15,-3-6-85-15,-6-11-212 0</inkml:trace>
  <inkml:trace contextRef="#ctx0" brushRef="#br0" timeOffset="217277.1278">11685 15875 1338 0,'5'3'476'0,"7"1"-403"0,6-2-36 0,7 2-11 16,1-4-3-16,13-1-87 15</inkml:trace>
  <inkml:trace contextRef="#ctx0" brushRef="#br0" timeOffset="217618.3031">12228 15492 897 0,'1'-1'409'0,"10"1"-154"0,9 0-88 15,19 1-72-15,10 2-20 16,9-1-50-16,5 0-12 16,-8 0-48-16,-7 1-66 0,-11-2-382 15</inkml:trace>
  <inkml:trace contextRef="#ctx0" brushRef="#br0" timeOffset="217826.9545">12291 15605 803 0,'-1'0'404'0,"0"0"-97"15,10 6-100-15,16 0-62 16,10 2-16-16,15-4-41 16,-1 1-28-16,4-3-33 15,-7 1-14-15,-9-2-101 16</inkml:trace>
  <inkml:trace contextRef="#ctx0" brushRef="#br0" timeOffset="218768.798">13273 15514 415 0,'0'-9'284'0,"0"-7"-25"16,-10 8-50-16,-6 4-17 0,-11 5-29 15,-4 6-10-15,0 8-8 16,-6 1-22-16,4 12-40 16,6 4-23-16,9 6-32 15,11 3-3 1,16-2 3-16,14-6 2 16,13-8 4-16,5-9-1 15,4-9-12-15,-2-4-3 16,-4-7-43-16,-4-3-42 15</inkml:trace>
  <inkml:trace contextRef="#ctx0" brushRef="#br0" timeOffset="219282.2167">14015 15085 527 0,'-14'-2'313'0,"-24"-1"-1"16,-7 6-70-16,-8 15-64 16,-1 11-29-16,4 22-60 15,7 12-24-15,24 31-32 16,13 1-10-16,14 5-11 16,12-7-2-16,21-18 2 15,6-9 0-15,24-18-1 16,6-11 6-16,-7-19-82 15,-4-8-90-15</inkml:trace>
  <inkml:trace contextRef="#ctx0" brushRef="#br0" timeOffset="219666.549">14209 15514 800 0,'-9'-30'406'0,"-14"-21"-108"0,15 0-167 15,12 11-43-15,9 10-41 16,9 7-15-16,15 16-2 16,4 6 5-16,2 17-7 15,-1 10-5-15,-11 11-4 16,-10 2 1-16,-19 0 5 15,-8-3 2-15,-23-4-4 0,-6 2-1 16,-13-8-6 0,2-2-3-16,5-8-2 15,6-5-1-15,18-4-3 16,5-2-2-16,12-2-7 16,5-1-1-16,11 2 0 0,4 1 1 15,12 1 2-15,5-3 0 16,3 2-15-1,3 0-47-15,0-3-157 16,0-2-307-16</inkml:trace>
  <inkml:trace contextRef="#ctx0" brushRef="#br0" timeOffset="220031.5443">14645 15344 1499 0,'3'0'123'16,"-3"3"-21"-16,-7 4 96 15,0 18-100-15,-5 10-32 16,-1 11-24-16,2 2-1 0,-1-4-1 16,-1-3-4-16,3-10-11 15,7-5-8-15,3-11-5 0,2-7 5 16,3-11 2-16,-2-12 0 16,1-6-3-1,4-3-5-15,-2-10-3 0,2 0-2 16,4-12 1-1,-2-6-2-15,-2-6-2 0,5 9-3 16,-4 14-5-16,3 14-3 16,1 24 0-16,-10 12 4 15,8 19 2-15,-6 7 2 16,7 13 3 0,8 0-1-16,-1-2 0 15,2-4 0-15,-3-6-1 0,-4-7-42 0,-2-7-128 31,-3-6-101-31</inkml:trace>
  <inkml:trace contextRef="#ctx0" brushRef="#br0" timeOffset="220189.7993">14574 15601 1131 0,'1'0'489'0,"0"-3"-254"15,6 3-64-15,-7 0-68 0,10 0-34 16,54 13-46-16,-24-4-9 16,-1 2-65-1,3-4-44-15</inkml:trace>
  <inkml:trace contextRef="#ctx0" brushRef="#br0" timeOffset="220542.5509">14978 15219 827 0,'14'0'423'0,"10"2"-141"16,6 25-106-16,4 13-28 16,2 27-30-16,0 7-3 0,-10 2-9 15,-7-2-7-15,-16-13-33 16,-9-6-20-16,-15-8-27 15,-4-6-21-15,-9-17-148 16,1-8-63-16</inkml:trace>
  <inkml:trace contextRef="#ctx0" brushRef="#br0" timeOffset="220903.322">15260 15169 835 0,'10'-12'416'0,"6"-16"-109"16,11 13-119-16,-1 8-19 15,4 7-47-15,-1 12-39 16,-5 6-38-16,-3 3-2 0,-14 5-5 16,-7-1 0-1,-15 0-12-15,-5 0-4 16,-4-3-7-16,1-2-4 0,9-7-5 16,7-4-3-16,14-5-1 15,12-2-2-15,10-2-1 16,5-4-2-16,4 1-70 15,-2 0-51-15,-4 3-215 0</inkml:trace>
  <inkml:trace contextRef="#ctx0" brushRef="#br0" timeOffset="221216.563">15649 15531 557 0,'7'0'333'15,"14"-2"26"-15,11 4-145 0,6 5-58 16,3-3-32-16,4 5-65 16,0-2-23-16,-3-1-19 15,-1 2-1-15,-11-8-54 16,-7 0-68-16,-15 0-357 16</inkml:trace>
  <inkml:trace contextRef="#ctx0" brushRef="#br0" timeOffset="221390.1107">15713 15648 731 0,'4'2'419'0,"6"-1"-79"16,17 4-125-16,7 2-27 15,13 0-84-15,5 2-36 0,-3-2-36 16,-4-4-43-16</inkml:trace>
  <inkml:trace contextRef="#ctx0" brushRef="#br0" timeOffset="226641.5837">16798 15492 685 0,'-5'-3'343'0,"-7"-8"-101"0,-5 0-50 16,-7 4-57-16,-7-2-18 15,-7 2-27-15,-3 2-7 16,3 6-25-16,6 7-17 16,7 12-28-16,7 9-4 0,10 3-1 15,6 6 1-15,17 6 8 16,7-5 4-16,18-3 4 16,4-7-1-16,7-13-4 31,1-6-4-31,-3-11-37 0,2-8-57 0,-3-11-390 15</inkml:trace>
  <inkml:trace contextRef="#ctx0" brushRef="#br0" timeOffset="227054.6102">17122 15199 677 0,'1'-4'398'0,"0"-3"-34"16,-3 1-105-16,-8 11-112 16,-3 7-36-16,-4 9-57 15,1 8-8-15,5 6-13 16,7-1-11-16,8 5-11 16,4-1-2-16,11-5-2 15,2-7 2-15,13-6 1 16,5-6-1-16,1-6 0 15,0-5-9-15,-8-4-66 16,-7-4-55-16,-7-6-278 0</inkml:trace>
  <inkml:trace contextRef="#ctx0" brushRef="#br0" timeOffset="227245.4691">17314 15226 946 0,'-2'2'438'0,"-7"4"-177"16,3 15-107-16,2 8-18 0,0 16-15 16,1 5-16-16,5 10-27 15,-1-1-20-15,2-7-28 16,2-4-10-16,-2-11-14 16,2-5-37-16,0-8-145 15,0-6-72-15</inkml:trace>
  <inkml:trace contextRef="#ctx0" brushRef="#br0" timeOffset="227736.3049">17715 15352 739 0,'-7'0'390'0,"-3"0"-105"0,-10 16-121 15,-1 9-32-15,-3 15-40 16,-1 4-19-16,9 4-28 16,1-4-11-16,7-8-21 15,3-3-3-15,3-19 0 16,2-3 6-16,0-13 16 15,3-8 3-15,2-7 1 16,2-4-5-16,6-11-12 16,-3-3-3-16,3-12 1 15,3-9-1-15,1-3-5 0,5-1-2 16,-1 14-2 0,-4 9 2-16,-4 22 11 15,-3 8 3-15,3 23 1 0,1 13-1 16,6 21-9-1,5 14-2-15,2 6-2 0,2 2-2 16,-4-10-1 0,-3-6-1-16,-4-10-6 15,-1-9-23-15,-8-14-51 16,-4-10-49-16,-4-13-144 0,-5-5-158 16</inkml:trace>
  <inkml:trace contextRef="#ctx0" brushRef="#br0" timeOffset="227905.8677">17624 15525 560 0,'-3'-2'395'16,"-8"2"5"-16,11-3-140 0,12 2-28 16,11 0-96-16,14 1-39 15,16 1-59-15,3 0-17 16,1 2-12-16,-4 2-51 15,-15-3-166-15</inkml:trace>
  <inkml:trace contextRef="#ctx0" brushRef="#br0" timeOffset="228466.4784">18119 15207 541 0,'-13'-6'294'15,"-9"-11"-55"-15,0 1-32 16,12-6-67-16,6 3-40 0,4 1-61 15,11 4-15-15,5 2-6 16,5 3 9-16,4 3 20 16,0 6 5-16,-1 9 7 15,-4 5-4-15,-2 9-15 16,-7-1-6-16,-11 0-11 16,-6 0-2-16,-10 2-2 15,-3 0-2-15,0-3-4 0,3-4-3 16,9-6-4-16,4-4 1 15,5-4 2-15,8 0 3 16,11 0 3-16,3-2-1 16,10 0-5-1,4 3-8-15,0-3-102 16,-2-1-425-16</inkml:trace>
  <inkml:trace contextRef="#ctx0" brushRef="#br0" timeOffset="228852.2523">18646 15507 907 0,'1'0'396'0,"7"-1"-184"0,7-1-51 15,13 1-49-15,7-1-16 16,15 2-43 0,3 3-14-16,0 0-19 15,-6 2-8-15,-11 1-37 0,-6-2-58 16,-13-3-128-16,-1-1-166 16</inkml:trace>
  <inkml:trace contextRef="#ctx0" brushRef="#br0" timeOffset="229033.1098">18723 15632 619 0,'-1'1'362'16,"0"-2"-4"-16,6 1-77 0,-5 0-91 15,25 0-35-15,51 6-84 16,-24-5-27-16,-2-1-23 15,-4 2-31-15,-9-2-202 16</inkml:trace>
  <inkml:trace contextRef="#ctx0" brushRef="#br0" timeOffset="229503.9487">19488 15209 804 0,'0'-2'410'16,"2"1"-94"-16,-4 9-184 15,0 6-38-15,-7 9-13 16,-3 7-2-16,2 6-19 15,-2 2-7-15,10 4-18 16,-1-2-8-16,6-7-11 0,5 0-2 16,8-9-3-16,11-5 1 15,7-4-2-15,10-4 1 16,2-7-59 0,-2-2-55-16,-9-11-169 15,-3 0-228-15</inkml:trace>
  <inkml:trace contextRef="#ctx0" brushRef="#br0" timeOffset="229695.8608">19741 15228 736 0,'-1'-6'392'0,"-2"-3"-107"16,2 13-140-16,2 7-33 0,2 16-32 16,0 6 9-16,4 20 7 15,0 5 5-15,-1 9-8 16,-3 0-11-16,-4-9-31 15,-5-2-16-15,4-14-16 16,0-6-3-16,6-14-16 16,4-9-57-1,5-13 83-15</inkml:trace>
  <inkml:trace contextRef="#ctx0" brushRef="#br0" timeOffset="230136.9586">20298 15572 525 0,'-12'-6'299'0,"-9"-3"-40"16,-10 1-47-16,-7-1-11 15,-1 5-38-15,2 5-35 16,6 7-60-16,9 6-15 16,7 6-19-16,5 0-4 0,7 5 4 15,5 0 5-15,14 3 6 16,3-3-1-16,15 0-9 16,4-2-8-16,9-10-10 15,2-2 4-15,-3-11-122 16,-5-7-124-16</inkml:trace>
  <inkml:trace contextRef="#ctx0" brushRef="#br0" timeOffset="230691.2556">20576 15397 616 0,'1'-4'385'16,"-1"-4"-20"-16,0 5-143 15,-3 3-34-15,-1 8-69 16,-1 9-31-16,-3 15-34 15,-1 9-4-15,-1 5-8 16,-5 0-7-16,3 0-19 16,3-3-6-16,2-8-2 15,5-7 0-15,-2-15 5 16,3-8 6-16,1-10 1 0,2-6-2 16,6-6-12-16,-3-5-10 15,10-6-16-15,-4-4-9 16,8-9-5-1,3-8-11-15,-5-14 10 16,4-3 7-16,-4 12 10 16,-2 8 20-16,-3 28 26 15,-7 9-1-15,-5 12 5 0,0 10-4 16,2 20-16-16,5 9 6 16,5 17 4-16,10 2 0 15,2-2-6 1,3-1-2-16,2-8-5 0,-2 0-2 15,-1-7-1 1,-1-3-20-16,-4-13-84 0,-9-9-41 16,3-12-99-16,-5-9-148 15</inkml:trace>
  <inkml:trace contextRef="#ctx0" brushRef="#br0" timeOffset="230876.0975">20587 15613 774 0,'-2'-2'443'0,"-1"0"-75"15,12 2-152-15,7 0-46 0,11 5-70 16,11 2-32-16,9-1-40 16,0 0-16-1,1-3-140-15</inkml:trace>
  <inkml:trace contextRef="#ctx0" brushRef="#br0" timeOffset="231241.4698">20940 15218 823 0,'3'-7'345'0,"9"-5"-182"16,1 3-52-16,6 2-18 15,5 3 15-15,1 4-3 16,-1 3-13-16,-9 6-33 15,-6 5-20-15,-11 5-12 16,-11-2-1-16,-10 6-4 16,-2-2-1-16,5-3-6 15,6-1-4-15,14-5 0 16,4-3 1-16,20-4 0 16,10-1 0-16,15 1-25 15,8 1-44-15,-1 3-146 16</inkml:trace>
  <inkml:trace contextRef="#ctx0" brushRef="#br0" timeOffset="231559.7749">21527 15504 703 0,'-1'-1'372'16,"-3"-2"-34"0,12 3-205-16,8 0-19 0,13 0-1 15,5 0-11 1,9-5-42-16,6 1-17 0,2 2-26 15,-1 2-5-15,-13 1-38 16,-9-1-51-16,-14 2-137 16,-2-2-91-16</inkml:trace>
  <inkml:trace contextRef="#ctx0" brushRef="#br0" timeOffset="231739.0415">21550 15619 880 0,'4'1'405'0,"9"3"-153"0,7-1-28 16,14 2-44-16,10-1-32 0,11 2-71 15,5 2-23-15,-3-3-34 32,-6 1-72-32</inkml:trace>
  <inkml:trace contextRef="#ctx0" brushRef="#br0" timeOffset="232159.5554">22452 15189 819 0,'3'-5'449'15,"-1"0"-126"-15,-3 5-109 16,0 0-41-16,0 0-79 0,-3 1-29 16,-13 7-25-1,-32 47-9-15,38-21-13 0,5 0-4 16,6 5-4 0,8 1 2-16,14-3 3 0,8-4 1 0,16-10 0 0,1-7-3 15,-3-11-48 1,-3-5-50-16,-14-11-151 0,-5-4-119 15</inkml:trace>
  <inkml:trace contextRef="#ctx0" brushRef="#br0" timeOffset="232355.1214">22631 15161 766 0,'0'-1'405'0,"-2"1"-115"0,2 13-120 16,1 8-43-16,2 20-23 15,1 9 7-15,2 15-4 16,3 8-2-16,1-4-23 16,1-2-20-16,-3-16-29 15,-1-9-11-15,-3-15-10 16,1-7-13-16,-1-15-99 16,0-5-64-16</inkml:trace>
  <inkml:trace contextRef="#ctx0" brushRef="#br0" timeOffset="232729.5315">22894 15152 742 0,'-1'-1'347'16,"1"0"-103"-16,14 1-102 15,6-1-6-15,23 1 10 16,9 0-8-16,17 0-32 15,5-3-15-15,-5 2-33 0,-5-2-15 16,-21-3-25-16,-5 3-7 16,-8-4-22-16,-4 3-25 15,-9 4-80-15,-8 0-49 16,-13 5-106-16,-10-2-110 16</inkml:trace>
  <inkml:trace contextRef="#ctx0" brushRef="#br0" timeOffset="233087.0152">23264 15161 649 0,'-2'3'368'0,"-3"4"-85"15,2 6-77-15,-2 7-29 16,2 15-50-16,1 5-22 16,2 13-24-16,3 3-13 0,7 1-24 15,-1-6-10 1,2-9-17-16,-3-7-5 0,-7-11-3 15,1-3-1-15,-3-8-1 16,-1-1-1-16,-9-6-33 16,-7 1-16-16,-9-6-6 15,-7-1 1 1,2 0 32-16,2-3 15 0,11 3 5 16,7-4 1-16,6 2 3 15,3 1 16-15,5 0 12 16,-2-1 8-16,0 1 10 15,10 1-11-15,20 0-9 16,38 3-6-16,-25 0-13 16,-1 0-4-16,1-3-4 15,4 0-27-15,6-4-141 0</inkml:trace>
  <inkml:trace contextRef="#ctx0" brushRef="#br0" timeOffset="233604.1129">23739 15736 610 0,'1'-5'325'0,"-1"-7"-65"15,0 2-53-15,-6 2-60 0,-4-1-18 16,-10-1-17-16,-4 2-8 16,-6 0-25-16,0 6-24 15,4 5-48-15,3 7-12 16,1 5-6-16,6 3 5 16,6 5 7-16,8 1 4 15,15 3 3-15,8-3 2 0,15-7 3 16,7-4 0-1,1-13 9-15,-3-7 9 0,-11-11 31 16,-10-6 5-16,-12-4 5 16,-8 0-9-1,-18 1-37-15,-5 1-11 0,-2 10-60 16,0 2-114-16</inkml:trace>
  <inkml:trace contextRef="#ctx0" brushRef="#br0" timeOffset="235903.5628">23940 15747 608 0,'-2'-1'381'0,"0"-1"9"0,-1-1-77 15,3 2-82-15,-1 0-46 16,1 0-70 0,0 0-29-16,0 0-38 15,0-1-12-15,0 1-27 16,0 1-6-16,0 0-81 15,0 0-71-15</inkml:trace>
  <inkml:trace contextRef="#ctx0" brushRef="#br0" timeOffset="262961.6206">6153 17281 618 0,'0'2'302'15,"2"-1"-80"-15,2 2-40 16,-4-3-20-16,0-1-12 0,13-5-36 15,41-66-18-15,-22 5-33 16,0-6-14-16,2-4-1 16,-3 2 12-16,-9 1 5 15,-5 5-1-15,-6 14-7 16,-9 11-3-16,-2 21 3 16,2 13-8-16,-4 10-18 15,2 11-18-15,1 20-18 16,2 6 0-16,9 24 6 15,10 7-2-15,4 6 1 16,8 8 1-16,2-7-4 16,-4-4-4-16,-2-14-45 15,-5-11-34-15,-6-15-85 16,-4-13-48-16,-12-13-259 16</inkml:trace>
  <inkml:trace contextRef="#ctx0" brushRef="#br0" timeOffset="263134.2456">6458 17056 655 0,'9'6'293'0,"10"7"-143"15,4 3-48-15,11 0-50 16,-2-1-17-16,-2-9-93 16,-5-2-145-16</inkml:trace>
  <inkml:trace contextRef="#ctx0" brushRef="#br0" timeOffset="263266.4844">6180 16953 717 0,'-10'-2'395'0,"-10"0"-49"16,8 1-75-16,6 6-106 16,5 4-43-16,7 0-82 15,6 4-29-15,18-1-9 16,4-5-31-16,16-1-170 15</inkml:trace>
  <inkml:trace contextRef="#ctx0" brushRef="#br0" timeOffset="263613.5509">6784 17135 1078 0,'9'9'416'0,"12"10"-267"0,2 0-39 15,1-8-11-15,-1-4-16 0,-1-10-35 16,1-6-9 0,2-9-6-1,1-5-4-15,-8-7-5 0,-3 0-1 16,-15 1-3-16,-7-1 1 0,-15 5-6 16,-5-1 1-16,-1 12 9 15,-5 6-1 1,8 12 1-16,1 8-4 0,8 9-17 15,11 11-2-15,4 8-2 16,7 6 0 0,7 8 1-16,-1-2 2 15,3 0-2-15,-1-6 1 0,0-9-30 16,-2-6-52-16,-2-12-109 0,3-2-61 16</inkml:trace>
  <inkml:trace contextRef="#ctx0" brushRef="#br0" timeOffset="263927.3825">7434 17058 691 0,'0'10'420'16,"0"5"-83"-16,-9 9-84 0,-3 3-23 15,-6 1-96-15,-4-2-35 16,-5-10-42-1,0-3-16-15,-1-14-25 16,3-6-16-16,5-8-28 0,4-6-9 16,8-4-3-16,3 2 10 15,9-4 12-15,4 4 4 16,8 8 7-16,2-2 7 16,7 12 19-16,-1 5 7 15,-1 8 12-15,1 11 4 16,-5 11 3-16,0 5 2 15,-4 6-8-15,-1-1-7 16,0-10-40-16,0-4-103 0</inkml:trace>
  <inkml:trace contextRef="#ctx0" brushRef="#br0" timeOffset="264745.8615">8744 16609 897 0,'2'0'397'0,"6"-2"-194"0,14 2-83 15,7-7-15-15,12 7-35 16,4 0-18-16,6-1-31 16,4 2-7-16,2-1-7 15,-4 4-1-15,-11-2-36 0,-7 1-34 16,-18 1-76-16,-9 0-51 16,-13 1-132-16,-3-3-85 15</inkml:trace>
  <inkml:trace contextRef="#ctx0" brushRef="#br0" timeOffset="265072.6872">9069 16601 248 0,'-7'-4'206'0,"-7"-2"47"0,1 6-42 0,4 8-41 16,1 6-16-16,1 5-33 15,4 4-19-15,3 7-38 16,2 5-15-16,5 10-12 16,2 3-2-1,3 4-6-15,-2 2-1 0,-5-9-1 16,-5-2-1-16,-8-9-1 15,-5-2 0-15,-8-2-3 16,-1-1 2-16,-7-7-2 16,-2-6-2-16,5-7-2 15,6-6-4-15,6-3-8 16,14 0-5 0,0 0-11-1,0 0-1-15,0-1 13 0,0 0 7 0,30 0 20 16,35 7 3-16,-19 2-10 15,2 1-4-15,0-2-8 16,-6-3-1-16,-11-1-9 16,-2-3-45-16,-6-5-146 15,2-2-115-15</inkml:trace>
  <inkml:trace contextRef="#ctx0" brushRef="#br0" timeOffset="265423.2371">9336 17125 516 0,'0'-3'349'0,"1"-2"12"0,-1 1-63 15,0 4-86-15,0 0-39 0,0 17-50 16,-1 45-13-16,-3-32-39 16,-2 3-15-1,0-2-28-15,-3-4-9 0,5-8-8 32,3-4-2-32,1-12 2 0,0-6-2 15,1-14-4-15,2-3-2 0,0-10-5 0,4-3 0 16,2-4 1-1,-2 0-1-15,-1 5-1 16,2 4 1-16,0 11 1 16,1 10 2-1,4 10 5-15,-3 7 1 0,5 9 1 16,-1 1 0-16,5 11 0 16,0 0-1-16,-3 3-2 15,-2-3 0-15,-4-4-1 16,-2 1-1-16,-5-6-21 15,2-4-45-15,-3-10-139 16,0-2-124-16</inkml:trace>
  <inkml:trace contextRef="#ctx0" brushRef="#br0" timeOffset="265606.1972">9319 17256 699 0,'1'1'420'0,"1"-1"-16"15,4 3-121-15,-6-3-102 0,0 0-40 16,12 1-64-16,43 2-24 16,-20-4-30-1,4 1 4-15,-1-6-159 0</inkml:trace>
  <inkml:trace contextRef="#ctx0" brushRef="#br0" timeOffset="265903.1668">9831 16984 614 0,'7'-1'399'0,"8"-4"10"16,10 2-232-16,11-2-40 16,10 4-74-16,1 0-25 15,1-1-24-15,-6 0-4 16,-6 2-49-16,-8-3-41 0,-11 3-150 15</inkml:trace>
  <inkml:trace contextRef="#ctx0" brushRef="#br0" timeOffset="266159.8359">9855 17087 956 0,'0'3'424'0,"-1"-3"-218"15,6 6-41-15,-5-6-43 0,5 0-20 16,25 0-9-16,51 4-11 16,-28 1-24-1,-3-3-8-15,-8 3-19 0,3-3-7 16,-11 1-10-16,-8-3-11 15,-11-4-121 1</inkml:trace>
  <inkml:trace contextRef="#ctx0" brushRef="#br0" timeOffset="266591.1871">10676 16549 979 0,'6'2'416'0,"1"-1"-227"16,-5 8-36-16,-4 6-34 16,-5 3-6-16,-8 10-16 15,0 2-17-15,-1 6-38 16,-1 1-14-16,10 0-22 15,7-4 1-15,15-9-2 16,10-4 0-16,10-10-1 16,2-5 0-16,-2-5-2 15,-3-1-4-15,-4-3-103 16,-4 0-61-16,0-5-264 16</inkml:trace>
  <inkml:trace contextRef="#ctx0" brushRef="#br0" timeOffset="266840.0956">10910 16624 1043 0,'-2'-1'458'0,"-4"1"-244"15,1 7-40-15,1 5-63 16,0 10-20-16,3 14-11 16,-1 7 2-16,4 19-12 15,-2-1-11-15,2 4-24 16,-1-4-12-16,-1-8-10 15,3-2-2-15,0-10-2 16,0-6-1-16,2-14-3 16,3-5-14-16,2-14-107 15,-1-4-74-15</inkml:trace>
  <inkml:trace contextRef="#ctx0" brushRef="#br0" timeOffset="267221.2295">11211 16630 1044 0,'1'-1'439'0,"7"1"-274"15,0 0-32-15,15 2-64 16,5 2-23-16,15-2-14 15,6 0-7-15,5-2-11 16,0 3-3-16,-5-3-2 0,-3 0-3 16,-10 0-29-16,-5-1-45 15,-12-3-98-15,-6 4-65 16,-13-2-210 0</inkml:trace>
  <inkml:trace contextRef="#ctx0" brushRef="#br0" timeOffset="267589.3302">11489 16620 411 0,'-11'2'263'0,"-8"0"-10"16,7 6-61-16,3 4-19 16,3 2-28-16,0 3-21 15,4 7-35-15,1 4-14 16,6 8-17-16,3 6-8 16,1 8-5-16,-1 2 0 15,-1-4-6-15,-3 1-5 0,-5-8-13 16,-3 0-6-1,-6-2-1-15,-1-4 0 16,-1 0 0-16,-1-4 0 0,-6-7-3 16,2-5 0-1,-3-10 4-15,1-3-2 16,6-7-6-16,1-3-7 16,8-2-9-16,-1 0-3 15,5 0 1-15,6 3 3 0,2 2 11 0,5 2 5 16,9 4 6-1,0 0 2-15,13 2-2 16,6-1-1-16,-1-1 0 16,3 0 0-16,-1-4-4 15,-3-3-3-15,-4-3-67 16,-4-1-75-16</inkml:trace>
  <inkml:trace contextRef="#ctx0" brushRef="#br0" timeOffset="268088.64">11950 17245 714 0,'-4'-4'340'0,"-5"-6"-117"16,-4-1-12-16,-4 3-20 15,-4 1-30-15,-4 3-60 16,4 3-26-16,4 5-51 16,3 7-13-16,6 5-8 15,3 2 0-15,5 8-3 16,4-1 0-16,7 4-2 0,2-2 0 16,7-7 2-1,4-3 4-15,4-13 4 0,2-3 5 16,-8-8 9-16,-6-7 4 15,-8-8 20-15,-5-3 13 16,-11 0 0-16,-6 0-5 16,-8 7-26-16,2 4-17 0,5 4-60 15,8 4-62-15,8 5-207 16</inkml:trace>
  <inkml:trace contextRef="#ctx0" brushRef="#br0" timeOffset="268386.8935">12224 17370 910 0,'4'1'462'16,"0"1"-113"-16,-3 0-58 15,-1-2-59-15,0 0-37 0,-1 0-66 16,0 0-22-16,1 0-36 16,-1 0-26-1,0 0-24-15,1 0-15 0,0 0-113 16,-1 0 53-16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0.26178" units="1/cm"/>
          <inkml:channelProperty channel="Y" name="resolution" value="50.23256" units="1/cm"/>
          <inkml:channelProperty channel="T" name="resolution" value="1" units="1/dev"/>
        </inkml:channelProperties>
      </inkml:inkSource>
      <inkml:timestamp xml:id="ts0" timeString="2023-11-26T19:17:06.20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20002 9190 0,'0'18'16,"-17"-18"-1,17 17 16,0 1 48,-18-18-48,18 17-16,0 1 32,0-88 78,0 17-109,0 17 0,0 19-1,0 34 48,0 1-48,-17 35 1,17 0 0,0-18-1,0-17 1,-18 35 15,18-89 32,0-34-48,0 17 1,0 35-1,18-17 1,-18 53 47,0 105-32,0-88-16,0 1 1,-18-19 15,18-52 32,0-36-32,0 36-31,0 53 63,0 70-32,0-53-16,0 18 17,0-106 46,0-53-63,0 124 79,0 35-78,0-35-1,0-1 1,0-105 47,35-88-32,-35 140-16,0 72 32,0-1-31,0 0 0,0 18 15,-17 18-16,17-54 17,-36-52 15,36-35-32,0-1 1,0 0 15,0 107 0,0 52 1,-17 18-17,17-89 16,0-70 32,0 18-63,0-53 16,0 53 15,0 52 16,0 107-16,0-107-31,0 72 31,0-72-15,-18-17-1,18-17 17,0-1-17,-18-70 1,1 53 0,17-1-1,0 19 1,-18 34 15,0 36 0,18-35-15,0-71 78,0 35-63,0 1-15,0-1-1,0 53 32,0 1-31,0-1-1,0-70 63,0-1-62,0 19 31,18 70 94,-18-18-126,0 18 16,18-36-15,-18 1 0,0 0 15,0-54 0,17 1 0,1 35 1,-18 53-17,18 0 1,-18-18 0,0 0-1,0-17 16,0-36 32,0-70-32,0 71-15,0-1-1,17 89 17,-17-36-17,0 0 1,0-88 62,0-17-62,0 34-1,18 107 48,0 141-32,-18-160-15,0-16-1,0-89 32,0-124-16,0 142-15,0 18 0,0-1-1,0 36 32,0 34-31,0 107 15,0-141-15,0-36 15,0-52-15,0-71-1,0 88 1,0 35 15,0 71 0,0-35-15,0-1 0,0 18-1,0-70 48,0 18-48,0-89 17,0 159 14,0 0-14,17-124 46,-17 36-63,0 17 1,18 18 15,-18-18 126,0 1-142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12:45:25.8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1745 5565 434 0,'-12'1'317'0,"-5"1"62"0,3 2-115 0,6-4-83 16,6 1-31-16,5-4-45 15,5-7-18-15,9-8-27 16,8-9-4-16,2-7-16 16,4-2-8-16,-1 1 0 15,-4 3 9-15,-2 10 7 16,-8 3-1-16,-2 12-16 15,1 4-16-15,7 13-17 16,8 7-6-16,18 12 2 16,10 1 2-16,16 1 3 15,1-5 3-15,3-6 1 16,-4-3 0-16,-20-8 2 16,-4 0 0-16,-29-6 0 15,-10-2 10-15,-7-2 12 16,-14-5-3-16,-4-9-2 15,3-1-8 1,-11-14-13-16,4-2 0 0,-5-4 1 16,-3-3-1-16,1 7-1 0,4 6-3 15,8 12-8 1,4 9-17-16,10 10-10 16,5 7 0-16,11 10 4 0,7 2 15 15,12 3 11-15,3-1 4 16,2-2 5-16,-2-1-3 15,-1-2 0-15,-4-2 0 16,0-6-1-16,-8 0 5 0,-9-5 3 16,-7-2 0-16,-11 1 5 15,-4 0 5-15,-6 3 7 16,-6 3 3-16,1 2-4 16,0 0-5-16,8-3-11 15,6 0-15-15,5-5-54 16</inkml:trace>
  <inkml:trace contextRef="#ctx0" brushRef="#br0" timeOffset="566.7691">3135 5384 936 0,'-2'0'420'0,"-3"5"-211"16,0 11-78-16,4 19-97 15,2 13-10-15,10 13-10 16,0 2-7-16,4-3-1 15,-2-8 1-15,-4-20 4 16,4-4 2-16,-5-21 20 16,0-11 9-16,-3-16 9 15,-2-10 1-15,-3-16-8 16,-2-2-12-16,-7-13-4 16,-3-6 0-16,5-9-6 15,3-2 1-15,12 6-8 16,11 8-6-16,5 19-10 15,8 7-11-15,11 18-10 16,5 8-2-16,9 8-10 16,4 4-53-16,2 7-183 15</inkml:trace>
  <inkml:trace contextRef="#ctx0" brushRef="#br0" timeOffset="804.4744">3487 5523 908 0,'3'7'357'0,"2"1"-194"15,6 14-112-15,1 5-3 0,-4 5 7 16,1 4-8-1,-2-6-26-15,1 0 3 0,0-12-88 16,2-3-153-16</inkml:trace>
  <inkml:trace contextRef="#ctx0" brushRef="#br0" timeOffset="1092.4838">3909 5586 522 0,'1'9'357'0,"-1"8"25"16,-13 3-57-16,-8 6-114 16,-5-4-49-16,-5-3-76 15,2-4-29-15,1-14-21 16,2-4-12-16,3-9-29 16,2-4-13-16,7-5-19 15,2-2 4-15,12 4 7 16,5 0-2-16,10 5-6 15,10 5 8-15,-11 5 15 16,14 8 11-16,2 8 24 16,-1 5-5-16,18 8-3 0,-11-2-3 15,-3 3-4-15,-6-1-19 16</inkml:trace>
  <inkml:trace contextRef="#ctx0" brushRef="#br0" timeOffset="1657.0812">4325 5540 1053 0,'2'-2'418'0,"8"0"-268"16,9 2-65-16,13 6-53 15,2 1 0-15,0 4-8 16,2-4-4-16,-12-4-2 16,-2 0 2-16,-8-3 5 15,-12-1 8-15,-2 1 10 16,-7 0-4-16,6 0-12 0,0 0-13 16,-14 8-17-16,-31 28-5 15,35-14-6-15,0 1-1 16,7 2 1-16,7 5 4 15,5-5 1 1,10 2-14-16,5-3-22 16,11-4-8-16,11-9 5 15,3-5 13-15,10-12 23 0,-2-5 7 16,3-6-21-16,-4-2 1 16,-17-1 6-16,-8 1 7 15,-18 1 46-15,-11 1 27 0,-8 2 30 16,-3 1 10-16,-18-4-2 15,-4-1-20-15,-5 1-26 16,-3 1-15-16,6 11-32 16,10 4-14-1,9 13-28-15,5 3-2 0,11 8 11 16,6 6 9-16,11-1 19 16,6 2 4-16,14-7 3 15,2-6 3-15,-7-11 5 16,3-5 2-16,-13-6 10 15,-9-8 0-15,-11-7 22 16</inkml:trace>
  <inkml:trace contextRef="#ctx0" brushRef="#br0" timeOffset="2173.0459">5675 5584 741 0,'-8'-4'409'0,"-7"-5"-77"16,-13-1-99-16,2 6-129 15,1 3-40-15,9 5-68 16,1 9-21-16,7 9-9 16,7 4-4-16,4 4 9 15,10 3 6-15,11-5 7 16,3-3 8-16,5-10 11 16,0-5 5-16,-7-9 16 15,-23 3 18-15,4-8 42 16,-9-2 6-16,-15-2-12 15,11-7-15-15,-23 4-52 0,2 0-52 16,11 1-170-16</inkml:trace>
  <inkml:trace contextRef="#ctx0" brushRef="#br0" timeOffset="2454.2969">5743 5591 1154 0,'10'-1'475'0,"12"2"-297"15,1 2-51-15,-2 7-50 16,-3 4-18-16,-10 1-13 16,-4 1-4-16,-4 4-11 15,-2-2-8-15,-1-5-12 16,3-1-6-16,3-12-5 16,3-3-8-16,5-10-7 15,3-3 1-15,3-2-1 16,-2 2 6-16,-1 4 1 0,-3 9-3 15,-6 5 0-15,1 9 0 16,-6 7 4-16,0 2 3 16,0 6 39-16,3 0-96 15</inkml:trace>
  <inkml:trace contextRef="#ctx0" brushRef="#br0" timeOffset="2674.6357">6067 5555 949 0,'-1'-7'508'0,"1"-6"-122"0,-2 4-123 15,7 12-135-15,3 9-47 0,7 13-43 16,2 11-1 0,2 18 6-16,-2 5-2 15,-7 12-8-15,2 0-8 0,-7-13-6 16,-5-1-5-16,9-20-6 15,-16-5 5-15,13-14-159 16,5-6-91-16</inkml:trace>
  <inkml:trace contextRef="#ctx0" brushRef="#br0" timeOffset="2805.9471">6155 5733 1122 0,'12'-2'471'0,"6"-4"-251"15,14 6-152-15,1 1-29 0,6 2-22 16,-1 1-12-16</inkml:trace>
  <inkml:trace contextRef="#ctx0" brushRef="#br0" timeOffset="3351.9455">6614 5501 907 0,'-8'-1'381'16,"-8"2"-229"-16,0 4-57 0,3 3-66 15,3 3-16-15,9 2-11 16,5 4-1-16,13-2 2 15,3 3-1-15,0-3 2 16,10-4 3-16,-2-2 6 16,-3-8 4-16,-2-1 13 15,-15-5-12-15,-14-1-22 16,-8 3-8-16,-13-2-15 16,-7 4 10-16,0 5 22 15,1 1 4-15,9 7 1 16,10 6 0-16,4 1 3 15,4-2 4-15,13 5 8 16,0-7 0-16,14 3-2 0,3 0-2 16,4-10-5-1,3-3 4-15,2-8 5 0,2-7 2 16,-2-8-1-16,0-4-2 16,-8-4-7-16,-2-2-2 15,-6 2 1-15,-3 4-1 16,-7 6-2-16,-3 4 23 15,-4 9-5-15,-4 3 1 16,2 8-2-16,1 7-23 0,-1 8-4 16,2 3 0-1,5 9-2-15,-4 0 0 16,5-4-44-16,-3-6-57 16,-1-9-234-16</inkml:trace>
  <inkml:trace contextRef="#ctx0" brushRef="#br0" timeOffset="3498.969">6810 5308 1435 0,'5'1'530'0,"-6"-1"-440"0,15 7-78 16,3 7-105-16,-6 3-147 15</inkml:trace>
  <inkml:trace contextRef="#ctx0" brushRef="#br0" timeOffset="3885.7677">7336 5658 659 0,'-3'-5'369'15,"3"-4"-69"-15,-3 1-76 16,-2-2-26-16,-8 1-25 0,-9-3-32 16,-8 2-63-16,0 4-26 15,1 6-55 1,6 6-14-16,5 5-20 15,4 9-4-15,12 4 4 16,2-2 7-16,17 1 17 16,9-6 11-16,11-7 26 15,-1-8 20-15,-5-5 39 16,-4-7 13-16,-17-5 13 0,-1 0-7 16,-13-2-34-1,-7 0-18-15,-6 5-48 0,2 3-60 0</inkml:trace>
  <inkml:trace contextRef="#ctx0" brushRef="#br0" timeOffset="4329.6087">7955 5292 1132 0,'-1'3'478'16,"-5"4"-254"-16,5 21-143 0,1 9-43 15,9 23-12-15,7 3 2 16,3 3 8-16,-2-3 1 15,-5-10-1-15,-9-25-5 16,-2-14-12 0,2 1-11-16,-1 20-160 0,0-9-389 15</inkml:trace>
  <inkml:trace contextRef="#ctx0" brushRef="#br0" timeOffset="4712.8163">7836 5281 1112 0,'8'-12'488'0,"10"-14"-240"15,8 8-55-15,16 3-81 16,7 7-29-16,14 12-51 16,3 9-11-16,-7 10-10 15,-3 5-2-15,-18 2-2 16,-15-3-1-16,-18 2-6 15,-8-1-3-15,-11 0 0 16,-2-1 1-16,-2-9 4 16,3-7 3-16,7-9-5 15,8-2-6-15,8 4-3 16,3 2-1-16,11 5 3 16,-2 8 3-16,2 4 0 0,-1 0 2 15,-10 1 5-15,-5-5 1 16,-9 2 4-1,-9-2 1-15,-16-3 0 16,-10-1 0-16,-14-11-3 0,-1 1-2 0,13-8-45 16,7-3-38-1,22 1-154-15,10 1-175 0</inkml:trace>
  <inkml:trace contextRef="#ctx0" brushRef="#br0" timeOffset="4938.9829">8728 5469 1230 0,'5'4'610'16,"-5"-8"-194"-16,-2 3-244 15,2 0-65-15,-1 0-67 16,1 0-12-16,0-1-166 16,-1 2-79-16</inkml:trace>
  <inkml:trace contextRef="#ctx0" brushRef="#br0" timeOffset="5088.1795">8675 5638 1225 0,'-2'2'638'0,"2"-2"-166"0,4 0-139 0,-4 0-151 16,0-1-46-1,0 0-64-15,0-1-27 16,0 1-41-16,8-1-74 0</inkml:trace>
  <inkml:trace contextRef="#ctx0" brushRef="#br0" timeOffset="5762.7178">3276 6154 811 0,'-33'1'309'0,"-27"-1"-227"0,28 0-71 16,54 1-37-16,37-3-8 16,46-4 20-16,41 6 49 15,57 1 66 1,21 4 25-16,58 5-1 15,12-3-24-15,32-2-44 16,10 2-10-16,18-3 12 0,10-1 10 16,9-3 2-16,-1-6-8 15,-9-1-29-15,-11 0-14 16,-49 1-13-16,-2 4-2 16,-56 4 0-1,-28 3-2-15,-38 7-55 0,-44 1-59 16</inkml:trace>
  <inkml:trace contextRef="#ctx0" brushRef="#br0" timeOffset="13971.151">9614 5307 667 0,'0'-3'358'0,"0"0"-80"0,-5 5-58 16,4-2-87-16,-6 13-34 15,-31 58-40 1,15-20-17-16,-4 3-16 0,0-1-3 16,4-7-9-16,6-5-4 0,4-9-2 15,5-8-1-15,2-10-2 16,3-6-1-16,6-9 2 15,2-6 5-15,10-11 0 16,-1-8 1-16,4-9-3 0,2-2-3 16,2-8 0-1,-4-4 0-15,-5 2-4 16,-1-3-1-16,-3 14 1 16,0 4-1-16,-1 13 9 0,-7 6 6 15,-1 9 1-15,0 4-3 16,1 6-9-1,3 9-6-15,6 12-5 16,4 3 0-16,13 10 2 0,7 2 0 16,7 0 2-1,0 2 0-15,-4-8 2 16,-4-3 1-16,-9-7 1 16,-2-3-1-16,-11-7 1 15,-3-1 0-15,-8-5 0 16,-6 2 3-16,-10-1 2 15,-4 0 2-15,-16-4 3 16,-3-3 1-16,-14-6 1 16,-3-4-1-16,6-5-12 15,10-2-19-15,19 3-63 16,7-1-51-16,16 3-175 0,4 1-159 16</inkml:trace>
  <inkml:trace contextRef="#ctx0" brushRef="#br0" timeOffset="14397.7092">10004 5520 766 0,'6'1'376'15,"5"3"-132"-15,-1 8-85 0,-3 4-25 16,0 10-44-16,-4-1-24 16,-5 2-27-16,4-5-9 15,-2-5-7-15,-3-1-4 16,4-9 0-16,-2 0 6 15,-1-10 3-15,4-3 2 16,-4-8-6-16,2-5-5 0,1-1-1 16,-3-2-1-16,12-1 0 15,6 0 0-15,7-1-5 16,5 6 0-16,1 2-3 16,-3 5 0-16,-1 5-7 15,-1 0 3-15,-2 9-116 16,10 11-157-16</inkml:trace>
  <inkml:trace contextRef="#ctx0" brushRef="#br0" timeOffset="14709.0566">10571 5537 765 0,'-1'0'411'0,"1"-1"-91"15,10 1-135-15,8-1-49 16,16 1-38-16,4-1-21 15,5-2-35-15,-4 0-12 16,-7 0-16-16,1 1-4 16,-9-1-20-16,1 6-50 15,-5-1-151-15,-9-1-120 16</inkml:trace>
  <inkml:trace contextRef="#ctx0" brushRef="#br0" timeOffset="14912.9787">10615 5641 838 0,'4'2'383'0,"7"-1"-119"16,7 3-64-16,11-4-52 0,4 1-1 16,2 3-50-16,0 0-22 15,-1 1-30 1,0 1-13-16,-2-2-62 15,0 0-79-15</inkml:trace>
  <inkml:trace contextRef="#ctx0" brushRef="#br0" timeOffset="15413.9994">11378 5106 663 0,'-3'-5'409'16,"-3"-5"-26"-16,5 12-247 0,-3 6-47 0,8 24-62 15,1 9-7-15,7 36-2 16,3 14 5-16,-7 7 1 16,0-1 0-16,-7-17 3 15,1-12-3-15,2-19-8 16,1-6-8-16,4-15-128 15,3-5-125-15</inkml:trace>
  <inkml:trace contextRef="#ctx0" brushRef="#br0" timeOffset="15790.3123">11725 5461 832 0,'3'4'353'32,"0"4"-170"-32,6 16-104 15,4 4-2-15,-5 10-1 16,4 0-3-16,-7-3-19 15,-4-1-12-15,1-9-13 16,0-6-3-16,2-9-6 16,0-7 5-16,-2-6 10 15,0-6 1-15,3-12 0 0,-3-3-5 16,5-5-15-16,0-1-6 16,7 5-5-1,4-1-1-15,11 6 3 0,6 2 2 16,4 7 4-16,6 8-3 15,-4 8-2-15,1 8 36 16</inkml:trace>
  <inkml:trace contextRef="#ctx0" brushRef="#br0" timeOffset="17254.4253">12014 5808 657 0,'0'-4'337'0,"-1"-8"-106"0,6-4-61 16,12-1-83-16,7-3-17 15,10 5-21-15,3 7-5 16,-5 8-4-16,-4 9-11 16,-12 4 12-16,-6 8 14 15,-13 6 22-15,-5 3-2 16,-17 7-18-16,-3-6-14 15,-6-8-25-15,1-4-2 0,12-16-13 16,9 4-8-16,14-8-10 16,7 2-3-16,13 7 1 15,3-4 7-15,7 6 9 16,-1-2 1-16,-3 1 4 16,1 1 2-16,-3-7-39 15,3-3-113-15</inkml:trace>
  <inkml:trace contextRef="#ctx0" brushRef="#br0" timeOffset="17466.1653">12380 5699 961 0,'8'-3'395'0,"7"0"-204"16,16-2-106-16,11 1-15 16,12 1-8-16,3 3-19 15,-6 3-21-15,-6-1-4 0,-6 4-165 16</inkml:trace>
  <inkml:trace contextRef="#ctx0" brushRef="#br0" timeOffset="17803.0117">12916 5540 771 0,'-1'-2'437'0,"-2"1"-51"15,5 5-257-15,-2-4-105 0,4 9-9 16,9 21 27-1,38 40 6-15,-29-33 1 0,-11 0-4 16,-5-12-18-16,-4-5-3 16,-3-9 1-16,-1-5 8 15,-1-6 6 1,0-4 0-16,2 2-7 0,0-1-8 16,1-21-13-16,7-33-5 15,8 27-6-15,5 2-3 16,10-1-2-16,1 2-1 15,4 3 0-15,2 4-2 16,2 13-130-16,4 9-107 16</inkml:trace>
  <inkml:trace contextRef="#ctx0" brushRef="#br0" timeOffset="18138.0693">13233 5928 602 0,'2'-2'315'0,"6"-6"-56"0,0-6-53 15,4 2-48-15,3-4-11 0,1-6-30 31,4 5-8-31,-4-6-16 0,-2 2-6 16,-5 8-14 0,-3 2-6-16,-3 10-23 0,2 4-9 15,-1 11-15-15,2 6-5 16,3 10 2 0,1 1 0-16,-1 1-5 15,-1-3-2-15,-2-7-20 0,-2-8-67 16,0-7-288-16</inkml:trace>
  <inkml:trace contextRef="#ctx0" brushRef="#br0" timeOffset="18543.6301">13693 5231 588 0,'1'-7'362'16,"0"-7"-9"-16,-1 3-57 16,-1 10-113-16,1 4-47 15,-1 17-76-15,1 15-30 16,5 31-10-16,0 13 11 16,8 15 5-16,-3-2-1 0,1-13-4 15,-2-5-6 1,-3-12-7-16,-4-9 0 15,3-15-2-15,3-9-22 0,1-16-155 16</inkml:trace>
  <inkml:trace contextRef="#ctx0" brushRef="#br0" timeOffset="18900.3703">14182 5893 1113 0,'1'9'476'15,"4"10"-246"-15,-5 5-30 16,-7 5-35-16,0 5-26 16,-9-6-54-16,1-1-6 15,-2-10-164-15,-2-2-529 0</inkml:trace>
  <inkml:trace contextRef="#ctx0" brushRef="#br0" timeOffset="20243.3033">1852 6734 545 0,'-11'0'321'0,"-10"3"-26"16,-4 1-46-16,2 3-79 16,0 1-46-16,7 10-80 15,6 9-26-15,14 9-26 16,9 4-3-16,11-7 6 16,10-6 4-16,12-9 6 15,3-9 4-15,-4-9 8 0,-4-4-6 16,-21-16 68-1,-12-4 9-15,-14-14 9 0,-12-7 10 16,-14-3-64-16,-3-4-10 16,-1-4-14-1,3-2-8-15,15 1-13 16,0-3-9-16,33 7-21 16,14 9-29-16,19 12-79 0,12 16-60 15</inkml:trace>
  <inkml:trace contextRef="#ctx0" brushRef="#br0" timeOffset="20620.5938">2013 6710 782 0,'3'-5'314'0,"2"0"-200"0,5 5-41 16,7 15-27-16,-3 5-2 16,3 12 19-1,-1 5 7-15,-6-1 14 0,1-1-3 16,-9-9-19-16,0-9-14 16,0-9-14-16,1-4-1 15,3-13-6-15,1-7-5 0,7-11-14 16,-2-5-9-1,11 1-28 1,3 2-3-16,1 10-3 16,1 9-3-16,-8 11 12 15,-10 11 4-15,-7 10 9 16,-3 5 8-16,0 8 9 16,0-4 2-16,4-3-6 15,4-8-131-15</inkml:trace>
  <inkml:trace contextRef="#ctx0" brushRef="#br0" timeOffset="20976.2565">2418 6601 1125 0,'0'-15'439'0,"10"-10"-291"16,1-3-53-16,12 9-14 15,3 4-9-15,2 9-21 16,5 9-12-16,0 15-25 16,0 8-4-16,-2 16 1 15,-2 4 2-15,-8 6 4 16,-4 1-2-16,-5-7-1 16,-2-2 0-16,0-6-4 15,-3-8 1-15,-1-13 0 16,7-4 4-16,-17-13-2 15,-4-3-11-15,-13-9-17 16,-12 0-11-16,-4-2-12 16,-2 9 7-16,7 8 10 0,-3 5 2 15,13 8 3 1,3-2 4-16,8 0-86 16,5-3-85-16</inkml:trace>
  <inkml:trace contextRef="#ctx0" brushRef="#br0" timeOffset="21293.8083">3156 6777 757 0,'-5'11'398'0,"-10"12"-101"16,-4 8-28-16,-10 0-89 15,3 1-39-15,-2-11-68 16,1-4-20-16,2-9-29 15,-2-8-5-15,4-10-14 16,1-6-5-16,8-4-13 0,4-6-7 16,10 2-5-1,7-1-3-15,9 0-2 0,6 8 0 16,1 7 8 0,2 9 5-16,-3 13 10 15,1 9 7-15,3 11 8 0,-4 2 0 16,2 0 1-16,0-3 0 15,0-5-133 1,3-9-139-16</inkml:trace>
  <inkml:trace contextRef="#ctx0" brushRef="#br0" timeOffset="21612.6423">3514 6883 925 0,'-4'-11'437'15,"-10"-11"-152"-15,1-1-43 0,-10 4-72 16,0 4-43-16,-1 12-83 16,-2 7-29-16,9 17-27 15,3 6-2-15,11 11-1 16,4 2 3-16,14-5 8 0,6-1 0 16,6-12 5-1,3-1 1-15,-1-9 2 16,-6-7 3-16,-7-7 5 15,-5-9 6-15,-8-9 12 0,-3-6 2 16,-8-11 3 0,-6-7-4-16,-4-11-6 0,-5-4-4 15,6-1-12 1,6 1-8-16,13 10-20 0,12 9-12 0,11 19-59 16,5 8-51-16,4 13-177 15</inkml:trace>
  <inkml:trace contextRef="#ctx0" brushRef="#br0" timeOffset="22014.8701">3635 6918 498 0,'5'-7'293'16,"10"-3"-11"-16,0 1-92 0,7 9-44 0,0 7-14 15,-11 9-15 1,9 4 0-16,-9 0-12 16,-15 4-6-16,13-3-28 0,-9-5-18 15,-3-3-26 1,9-11-7-16,-12-3-7 15,6-2-4-15,6-6-12 16,6-5-6-16,12-5-6 16,-7 1-1-16,3 2 7 15,1 3 1-15,-3 8 3 16,-3 5 1-16,-2 10 1 16,-3 6 1-16,-5 3 2 15,-2 1 0-15,-3 1 3 16,-3-6-14-16,-1 0-183 15</inkml:trace>
  <inkml:trace contextRef="#ctx0" brushRef="#br0" timeOffset="22173.3118">3832 6643 871 0,'-1'-22'467'0,"-1"-10"-67"15,2 6-99-15,0 24-122 16,3 7-40-16,2 10-90 15,2 4-34-15,6 11-10 16,-2 5-6-16</inkml:trace>
  <inkml:trace contextRef="#ctx0" brushRef="#br0" timeOffset="24564.5237">5013 6614 898 0,'-1'-6'400'0,"1"5"-191"15,0 0-46-15,0 1-68 16,-1 0-27-16,-4 9-37 16,-9 20-10-16,-15 38-8 15,16-20-3-15,-2 2-4 16,1-3 0-16,1-9 1 16,7-10 1-16,3-16-4 15,4-7 1-15,7-12-3 16,-1-10 1-16,8-12 2 15,2-8-1-15,-1-6 1 16,-1 4 1-16,-3-4 2 16,-2 1 0-16,2 2-2 15,-1 0 0-15,0 5-6 0,0 12-4 16,-5 13-5-16,2 5-3 16,-1 12-3-16,0 4-1 15,7 11 1-15,0 8 3 16,10 12 4-16,6 6 2 15,4 10 4-15,3 3 2 16,-1-1 1-16,-3-4 3 16,-7-11 2-1,-4-8-1-15,-14-12-1 0,-7-3-1 0,-15-8 5 16,-14 2 2 0,-15-2 4-16,-10-3 0 0,-5 1-2 15,3-4-2-15,6-3-4 16,9-4-2-16,12 0-17 15,11 0-15-15,9-2-51 16,6 5-12-16,11-3-108 16,6 0-141-16</inkml:trace>
  <inkml:trace contextRef="#ctx0" brushRef="#br0" timeOffset="24911.5911">5452 6825 875 0,'5'-3'366'0,"-2"-1"-217"16,4 9-55 0,5 19-45-16,-4 7 0 15,5 9 24-15,-4 2 6 0,-7-5-7 16,-2-4-7-16,-5-9-27 15,2-4-7-15,-2-11-6 16,5-4 3-16,-1-6 4 16,1-7 0-16,0-5-3 15,0-7-6-15,4-8-9 0,3-7-4 16,5-5-5 0,3-2-4-16,8 4-3 0,3 7-2 15,2 7-1-15,1 5 0 16,4 13-4-1,-2 8 3 1,-1 10-120-16,-1 6-136 0</inkml:trace>
  <inkml:trace contextRef="#ctx0" brushRef="#br0" timeOffset="25185.1722">6007 6967 796 0,'1'-4'363'0,"5"0"-162"0,3-4-64 16,19 3-63-16,5 0-11 15,14-1-20-15,2 6-11 16,-3 1-20-16,-4 2-4 15,-9 3-3-15,-6-2-42 16,-9 1-97-16,-7-4-76 16</inkml:trace>
  <inkml:trace contextRef="#ctx0" brushRef="#br0" timeOffset="25375.0632">6056 7079 657 0,'-2'3'362'16,"-3"1"-79"-16,10-3-120 0,-5-1-32 16,10 0-34-16,46 7-6 15,-12-4-32-15,2-1-15 16,-3-2-20-16,1 2-7 16,-14-2-30-16,-3 0-121 15</inkml:trace>
  <inkml:trace contextRef="#ctx0" brushRef="#br0" timeOffset="25857.1671">6851 6511 487 0,'2'-15'281'16,"0"-11"-14"0,-1 11-25-16,-1 10-78 15,-1 9-27-15,-1 21-66 16,1 9-26-16,1 24-13 15,6 13-3-15,4 19-5 16,-2 5-4-16,2 0-3 16,-5-4-2-16,-8-17-1 15,8-12 0-15,-5-16 1 16,1-9 1-16,5-17-2 16,-6-9 22-16,4-7-158 0</inkml:trace>
  <inkml:trace contextRef="#ctx0" brushRef="#br0" timeOffset="35209.2036">7238 6788 680 0,'2'-2'313'0,"5"-5"-146"16,-1 2-52-16,2 16-68 15,0 9-21-15,3 26-19 16,1 12 6-16,1 4 3 15,0 2-2-15,-2-15-4 16,2-6 0-16,1-15 2 16,-3-12 4-16,0-12 10 15,-3-5 5-15,-1-9 7 16,-1-4 0-16,-2-11-6 16,1-3-2-16,-11-22-4 15,-1-8 3-15,0-16 6 0,-6-11-3 16,3 2-6-1,5 8-7-15,3 15-16 16,4 11-3-16,5 15-6 0,0 8 0 16,-3 9-2-16,-1 6-3 15,-2 8-6-15,-2 0-3 16,1 5 1-16,0-2 5 16,0 0 11-16,0 0 3 0,0 0 4 15,0 0 1-15,0 0-1 16,5 1-1-1,5-1-2-15,35 0-1 16,-21-3-4-16,8-1-1 0,21 2-3 16,12 1 0-16,25 0-1 15,18-2-1-15,33 1-1 16,12 2 2-16,21-2-1 16,11 1 2-16,6-1 2 15,-17-1 1-15,10 3 2 16,-18-2 0-16,-30-1 1 15,19 3 0-15,-38-3 0 16,-8 3 2-16,-13 0 2 16,-23-1 3-16,-23 1 2 15,-10 1 2-15,-22 0 1 0,-9-1 0 16,-7 5-3 0,-2-5-4-16,2 2-1 15,-2-2-1-15,0-1 1 16,0 0 1-16,0 0 0 15,0-1-1-15,0 1-2 16,7 1 0-16,-4 0-2 16,-3 0-1-16,0 0 1 0,0 0 0 15,0 0 2-15,0 0 1 16,0 0 2-16,0 0 1 16,0 0 2-16,0 0 0 15,0 0-1-15,0 0 0 16,0 0-4-16,0 0-1 0,0 0-5 15,0 0-7-15,-1 0-9 16,0 1-3-16,0 26 6 16,-5 37 5-16,2-25 11 15,0 1 39-15</inkml:trace>
  <inkml:trace contextRef="#ctx0" brushRef="#br0" timeOffset="41486.7377">7949 6861 300 0,'8'-5'223'0,"-2"-6"43"0,-6-1-21 16,-6 3-51-16,-9-3-23 15,-3 4-43-15,-3 1-20 16,-11 6-37-16,-1 3-18 0,-3 17-31 16,0 7-11-16,6 15-11 15,4 5-2-15,9 6-1 16,11-3-2-16,12-7 0 16,12-4-2-16,16-14-5 15,6-4 2-15,2-12 5 16,-3-8 7-16,-13-12 22 15,-9-3 41-15,-17-5 34 16,-6 1 2-16,-15 3-12 16,-7 0-38-16,-7 8-37 15,-3 2-9-15,6 5-5 16,9 5-20-16,11 0-145 16,10 3-189-16</inkml:trace>
  <inkml:trace contextRef="#ctx0" brushRef="#br0" timeOffset="41838.0844">8095 6742 882 0,'-3'-5'374'0,"3"-5"-211"16,3 3-53-16,10 4-55 15,8 1-15-15,7 5-20 0,4 1-1 16,-9 4-2-16,-4 4-2 16,-15 1 2-16,-7 0 1 15,-9 4-1-15,-2-2-1 16,-1 2-6-16,6-3-1 15,6-5-4-15,3 0-1 16,7-2-1-16,3-2 1 16,11 0-3-16,5-2-1 15,2-2-10-15,0 1-71 16</inkml:trace>
  <inkml:trace contextRef="#ctx0" brushRef="#br0" timeOffset="42081.1555">8438 6900 937 0,'0'-2'432'15,"-1"-2"-184"-15,0 3-64 0,0 1-92 16,0 0-30-1,-1 16-47-15,2 38-7 0,3-24-2 16,1 0-1 0,6 3 3-16,0-3-30 0,-1-6-117 15,2-6-131-15</inkml:trace>
  <inkml:trace contextRef="#ctx0" brushRef="#br0" timeOffset="42245.1221">8306 7042 802 0,'8'0'361'0,"9"1"-152"15,8 0-83-15,11 0-60 16,4-1-17-16,9 1-27 16,-5 0-7-16,5 6-71 0,-4-3-135 15</inkml:trace>
  <inkml:trace contextRef="#ctx0" brushRef="#br0" timeOffset="42529.1462">8924 7029 914 0,'3'-14'420'0,"3"-13"-180"16,2-3-43-16,-8 2-61 15,4 5-19-15,-4 6-32 16,-1 4-8-16,1 7-20 16,0 1-15-16,-1 5-22 15,1 0-9-15,0 0-11 16,1 11 0-16,3 19-1 16,6 37 2-16,-4-29 3 15,2 3-1-15,1-6 0 16,-1-4-3-16,-2-8-80 0,2-1-86 15</inkml:trace>
  <inkml:trace contextRef="#ctx0" brushRef="#br0" timeOffset="42903.4703">9377 7057 579 0,'1'-8'356'16,"-1"-10"-31"0,-3 2-117-16,2 1-26 0,-8-4-49 15,-1-2-25-15,-3 6-43 16,-4-1-19-16,-6 10-25 16,-5 6-11-16,-1 7-14 15,-2 6-7-15,5 10-5 16,4 2 2-16,9 6 1 15,5 5 4-15,12-2 4 16,13 0 1-16,11-8-3 16,7-4 1-16,8-11 0 15,1-8 3-15,-10-9 11 16,2-5 8-16,-13-8 17 16,-9-1 5-16,-13 0 7 15,-9-2-6-15,-11 1-15 16,0 3-7-16,1 1-83 0,3 4-62 15</inkml:trace>
  <inkml:trace contextRef="#ctx0" brushRef="#br0" timeOffset="43282.7037">9463 6777 1071 0,'4'-9'416'15,"4"-4"-291"-15,3 0-39 0,5 5-33 16,6 3-9 0,8 6-14-16,2 4-4 15,1 4-6-15,-6 3-1 0,-12 0 0 16,-9 2 1-16,-12 4 0 15,-7 0 0-15,-9-1-3 16,-8 1-3-16,10-8-5 16,5-3-1-16,7 1-4 15,10-3-3-15,-5 0 0 16,9 2 2-16,5-3 4 0,8-1 4 16,11-2-1-1,-2 5-1-15,6-2-4 0,-3 0-3 16,-5-4-22-1,-2 0-51-15</inkml:trace>
  <inkml:trace contextRef="#ctx0" brushRef="#br0" timeOffset="43850.6399">10293 7030 504 0,'-1'-1'285'15,"0"1"-45"-15,4 2-57 16,-3-2-52-16,11 0-17 0,19 0-14 0,57 4-9 31,-29-4-9-31,0 3-6 16,-10 5-15-16,-9-7-7 15,-20 2-18-15,-10-4-5 16,-9 1-3-16,-4-4-69 16</inkml:trace>
  <inkml:trace contextRef="#ctx0" brushRef="#br0" timeOffset="46196.0386">10936 7096 232 0,'-2'3'178'0,"0"0"6"0,2 0-20 16,0-3-4-16,0-1 0 15,0 0-4-15,10-4-24 16,35-24-20-16,-17 7-30 0,-2-5-8 16,-7-3 4-1,5-1 4-15,-15-4 9 0,-3 4 3 16,-6 10-18 0,-1 5-12-16,-4 15-38 0,-3 7-16 15,-2 17-16-15,2 13-6 16,3 13 8-16,5 5 1 15,10 4 3-15,5-4 0 16,9-3-23 0,1-10-47-16,-4-8-147 15,-2-6-156-15</inkml:trace>
  <inkml:trace contextRef="#ctx0" brushRef="#br0" timeOffset="46724.2457">11493 7068 409 0,'-1'-10'312'16,"-6"-7"19"-16,-1 3-84 0,-8-2-41 15,-6 3-74-15,1 3-41 16,-4 1-58-16,1 8-20 16,4 11-23-16,-3 5-8 15,8 13-6-15,1 3 0 16,11 8 6-16,6-1 3 16,12-6 5-16,11-2 1 15,6-11 5-15,7-6 4 16,3-13 24-16,-3-7 19 15,-10-11 59-15,-6-8 33 16,-18-6 23-16,-6-1-3 16,-14-4-48-16,-7 4-32 15,-6 1-45-15,0 3-17 0,5 10-21 16,6 3-62-16,9 14-218 16</inkml:trace>
  <inkml:trace contextRef="#ctx0" brushRef="#br0" timeOffset="47367.846">11890 6495 702 0,'-1'-10'330'0,"0"-10"-109"31,-2 8-27-31,2 10-76 0,0 9-34 0,-1 24-67 31,0 19-25-31,1 33 3 0,5 20 3 16,2 25 3-16,3 0-1 16,3-11 6-1,0-16-1-15,1-29 0 0,1-10 5 16,-1-20-1-16,-6-9 2 16,2-20-72-16,0-6-162 15</inkml:trace>
  <inkml:trace contextRef="#ctx0" brushRef="#br0" timeOffset="47934.9281">12404 6981 348 0,'1'-2'251'0,"5"2"42"16,2-2-62-16,0 1-59 0,19 0-26 16,14-1-49-16,10 0-28 15,12-3-35-15,-11 1-11 16,-12 2-11-16,-5 1-2 15,-10 2-40-15,-4 2-37 16,-8 1-105-16,-4 0-75 16</inkml:trace>
  <inkml:trace contextRef="#ctx0" brushRef="#br0" timeOffset="48147.6862">12464 7098 579 0,'9'1'291'16,"17"-1"-68"-16,6 4-16 0,15-1-18 15,6-3-25-15,-2 0-52 16,1 0-18-16,-7 1-34 0,-7 2-16 31,-7-1-18-31,-9-2-2 0,-12 0-43 16,-5-1-63-16</inkml:trace>
  <inkml:trace contextRef="#ctx0" brushRef="#br0" timeOffset="49572.4978">5897 8160 589 0,'1'-1'304'0,"11"-1"-66"15,3 2-62-15,16 0-66 16,8 0-15-16,13 2-40 15,3-1-18-15,2 0-22 16,-7 1-4-16,-16 1 2 16,-7 1-37-16,-15 2-134 0,-6 0-135 15</inkml:trace>
  <inkml:trace contextRef="#ctx0" brushRef="#br0" timeOffset="49744.6638">5950 8278 615 0,'5'3'326'16,"4"-1"-56"-16,15 1-117 15,5-2 1-15,15-1-28 16,-1 1-28-16,7-1-39 16,0-2-17-16,-9-3-28 15,3-1-69-15</inkml:trace>
  <inkml:trace contextRef="#ctx0" brushRef="#br0" timeOffset="50676.4543">6840 7810 628 0,'0'-10'287'15,"3"-4"-117"1,-2 2-23-16,0 8-42 16,-1 4-32-16,2 18-44 15,1 19-25-15,3 35-10 0,3 22 6 16,0 15 9-16,-2 10 3 16,-4-3 5-16,-3-10 5 15,1-15 3 1,2-21-1-16,-3-29 0 0,2-9 0 15,4-18 0-15,-5-2 1 16,1-12 17-16,2-1-36 16</inkml:trace>
  <inkml:trace contextRef="#ctx0" brushRef="#br0" timeOffset="52486.2261">7330 8399 538 0,'4'-11'311'16,"0"-12"-25"-16,-1 0-47 15,-2 5-67-15,1 5-33 16,3 13-74-16,0 9-26 16,2 21-33-16,3 15-6 0,3 17 2 15,1-3 1-15,5-5 3 16,-2-7 0-16,-2-21 4 16,3-3 1-16,0-16 10 15,-1-9 6-15,3-19 6 16,-2-7 1-16,-2-12-7 15,-3-11-4-15,-6-14-5 16,-4-10-2-16,-5-13-1 16,-1 0-1-16,-3 6-7 15,1 6-4-15,3 19-7 16,2 7-4-16,3 20-3 16,2 9-3-16,3 12-5 15,1 5-1-15,0 0 4 16,5 4 3-16,1-1 10 15,-1-1 3-15,3 2 2 16,-4-3 2-16,-3 0-3 16,2 1 0-16,1-1-2 15,6 1-4-15,12 2-6 16,12 1-1-16,25 1-3 0,13 1-2 16,35-1 1-16,11-1 2 15,23 0-20-15,9 3-10 16,-11-1 1-16,0 3 1 15,-20-2 27 1,-19-3 15-16,-24 1 3 0,-16-1 3 0,-33 0-1 16,-9 4 0-16,-13-2 0 15,-7-1 0-15,-2 0 2 16,-4-2 2-16,-1 0 1 16,-1-1 0-16,0 0-1 15,0-1-2-15,-1 1-4 16,1 0-2-16,1 1 1 15,0 0 2-15,0 0 4 16,0 0 3-16,0 2 5 16,0 12 7-16,3 37 7 15,2-23 1-15,2 2-5 16,0-4-6-16,0-3-8 16,-2-6 0-16,-5-7-43 15</inkml:trace>
  <inkml:trace contextRef="#ctx0" brushRef="#br0" timeOffset="53433.3902">7708 8389 345 0,'0'3'213'0,"3"1"41"16,2 1-57-16,12-5-8 16,2-2 0-16,12-5-31 15,2-9-23-15,-1-4-38 16,4 0-16-16,-12-6-28 15,0 3-10-15,-4 0-14 16,-9 3-3-16,-3 4 1 16,-5 1-1-16,-5 7-9 15,1 1-6-15,-6 7-17 16,3 4-3-16,-2 10-3 16,-1 6 1-16,1 8 6 15,3 6-1-15,3 14 2 16,1 1 1-16,5 0 3 15,3-6 0-15,0-13 2 16,0-8 0-16,1-7-55 16,-5-9-57-16</inkml:trace>
  <inkml:trace contextRef="#ctx0" brushRef="#br0" timeOffset="53819.9751">8044 8304 459 0,'8'-14'277'16,"7"-12"12"-16,13 0-161 15,6 8-14-15,9 3-2 16,3 5-8-16,-3 10-37 16,-3 5-16-1,-9 8-22-15,-9 7-3 0,-14-1 2 16,-7 5-3-16,-12 4-4 15,-1-3-4-15,-4 0-3 0,2-8-3 16,8-8-6-16,0-9-5 16,12-1-12-16,8-2-4 15,6-3 1-15,3 2 4 16,5 4 5-16,-1 5 0 16,2 11 0-16,-4 7 3 15,-19 6 9-15,-10-2 5 16,-21 0 6-16,-5-5-1 0,-8-5-3 15,4 1-1 1,5-10-9 0,7 0-23-16,14-8-87 0,2-4-122 15</inkml:trace>
  <inkml:trace contextRef="#ctx0" brushRef="#br0" timeOffset="54176.9964">8836 8393 477 0,'9'-7'278'0,"5"-9"-27"15,-8-1-35-15,-2 4-41 16,-12-2-23-16,-3 3-35 16,-5 4-18-16,-9 7-45 0,5 2-16 15,-8 13-28 1,0 3-7-16,4 10-6 0,0 6-3 0,9 5 1 15,6 2 1-15,11-5 1 16,7-1 1-16,12-11-1 16,7-5 0-16,9-5 2 15,-2-12 1 1,-1-8 8-16,-4-3 5 0,-18-12 30 16,-1 5 23-16,-18-4 13 15,-10-6 0-15,-10 7-22 16,-12-2-24-16,-2 11-18 15,2 7-7-15,8 3-48 16,9 6-104 0</inkml:trace>
  <inkml:trace contextRef="#ctx0" brushRef="#br0" timeOffset="54552.0989">9404 8457 914 0,'0'3'369'0,"7"-2"-213"15,10-1-32-15,20 6-44 16,11-6 2-16,19 0-32 15,2 0-18-15,-1-1-18 16,-7-2-14-16,-13 1-270 16</inkml:trace>
  <inkml:trace contextRef="#ctx0" brushRef="#br0" timeOffset="54991.5085">10140 8470 611 0,'8'-9'288'0,"8"-14"-89"16,1-5-13-16,-3-8-3 15,-3-4-9-15,-2 4-39 16,-3 6-15-16,-5 14-40 15,-1 8-24-15,-1 12-30 32,-2 5-17-32,3 16-16 15,0 9 3-15,0 14 2 16,5 7 1-16,-4 0 1 16,2-6 2-16,-3-11 2 15,0-4 1-15,-5-15 1 16,-2-1 0-16,-7-8 4 15,-5-7 1-15,1-3 0 0,0-5-2 16,5-3-11-16,6-2-10 16,10 2-10-16,10 5-2 15,6-3 6-15,4 0 5 16,4 6 4-16,2 0-1 16,3 3-75-16,-2 3-45 15</inkml:trace>
  <inkml:trace contextRef="#ctx0" brushRef="#br0" timeOffset="55412.8951">10738 8454 643 0,'-2'-9'315'0,"1"-7"-94"0,-2-2-34 16,-7 0-40-16,-3 2-17 16,-12-2-46-16,-7 3-25 15,-4 9-41 1,-7 6-14-16,10 12-15 15,3 8-6-15,8 7-2 0,12 3 1 16,5 0 7-16,10 4 5 16,18-4 6-16,9-4 1 0,14-6 7 15,2-6 3 1,-6-14 35-16,-4-4 24 16,-11-11 24-16,-6-3 15 0,-11-6-5 15,-10-6-17 1,-16-5-29-16,-2 4-19 15,-5 8-29-15,4 7-41 0,8 9-118 16</inkml:trace>
  <inkml:trace contextRef="#ctx0" brushRef="#br0" timeOffset="55902.3192">11013 7914 758 0,'1'-5'367'0,"-2"-3"-120"15,3 2-59-15,-2 12-96 16,-2 12-30-16,5 32-52 16,-2 15-10-16,3 36 9 15,4 20 7-15,-15 8-4 16,10 1-2-16,4-18 1 16,0-18-6-16,11-28 6 15,-13-14 2-15,-3-21 0 16,0-7 3-16,-5-17-22 0,0-7-48 15</inkml:trace>
  <inkml:trace contextRef="#ctx0" brushRef="#br0" timeOffset="63603.3285">11538 8270 759 0,'13'0'340'0,"7"-3"-138"16,19 3-104-16,10 0-8 16,11 6-32-16,2 1-25 15,-2 2-15-15,-5 2-5 16,-20-2-26-16,-6 0-50 0,-21-3-224 16</inkml:trace>
  <inkml:trace contextRef="#ctx0" brushRef="#br0" timeOffset="63780.2125">11628 8372 443 0,'-7'5'257'0,"-7"2"-33"16,6-2-36-16,20 6-27 16,6-3-14-16,19 0-25 0,7 1-13 15,9-7-46-15,0 2-19 16,2-1-19-16,0-1-32 15</inkml:trace>
  <inkml:trace contextRef="#ctx0" brushRef="#br0" timeOffset="64350.6452">12452 8362 710 0,'7'-3'362'16,"6"-3"-106"-16,1-7-115 0,10-7-32 15,0 0-32 1,-1-5-14-16,-3-1-3 0,-3-2 7 16,-8-5 6-1,0-1 9-15,-8 3-7 16,-1 5-11-16,-3 9-7 15,-1 7-17-15,3 10-25 16,-3 7-8-16,3 8-14 16,1 8-3-16,3 16 5 0,3 4 1 15,1 11 1 1,-1 0 3-16,-4-5 0 0,-2-2 1 16,-7-11 2-16,-1-6-1 15,-11-15-15-15,-1-4-7 16,-4-12-7-16,1-1-1 15,8-4 8-15,4 0 2 16,10 5-4-16,2-2-4 16,12 1 3-16,4 2 0 0,12 5 8 15,2-1 5-15,2 4 5 16,-2 1-21-16,-4-8-101 16</inkml:trace>
  <inkml:trace contextRef="#ctx0" brushRef="#br0" timeOffset="64545.3114">12940 8495 1155 0,'0'-1'530'0,"0"4"-225"15,2-2-101-15,-2-2-104 0,0 1-30 16,0 0-42-16,0 0-13 15,0 0-7-15,0 0-32 16,0 0-154-16</inkml:trace>
  <inkml:trace contextRef="#ctx0" brushRef="#br0" timeOffset="65231.4666">13550 8193 472 0,'-5'-12'352'0,"-4"-9"29"0,-6 3-135 16,-8 3-42-16,-6 6-79 15,-1 9-35-15,-8 5-61 16,1 8-16-16,-1 11-17 16,5 5-4-16,10 12 0 15,0 4 0-15,17 8 2 16,7 0 1-16,15-5 1 0,15-5 0 16,12-17 4-1,3-5 4-15,3-15 6 0,-8-8 7 16,-13-9 32-1,-12-9 25-15,-25-8 18 16,-11 1 0-16,-17-3-32 16,-5 3-25-16,0 10-27 15,3 4-8-15,12 11-30 16,3 2-52-16,15 5-275 16</inkml:trace>
  <inkml:trace contextRef="#ctx0" brushRef="#br0" timeOffset="65636.0106">13877 8210 937 0,'-8'-7'415'0,"-7"-7"-209"16,-5 2-54-16,-6 12-73 16,-1 3-30-16,-2 7-36 15,3 6-10-15,1 6-10 16,2 7-1-16,6 12-1 16,-3 2-1-16,14 5 2 15,6 3 0-15,12-10-1 16,10-7 3-16,9-18 5 15,7-7 2-15,5-10 12 16,2-4 6-16,-11-6 38 16,-9-5 36-16,-21-5 40 0,-14-3 9 15,-26-1-25 1,-11 2-33-16,-3 4-42 0,0 8-15 16,15 4-16-1,15 4-2-15,6 2-129 16,14 1-93-16</inkml:trace>
  <inkml:trace contextRef="#ctx0" brushRef="#br0" timeOffset="66056.071">14063 8264 960 0,'-5'-14'453'16,"-2"-18"-182"-16,11 5-81 16,11 6-107-16,5 5-22 0,4 8-30 15,0 4-1-15,0 9 0 16,3 7-7-16,-8 7-7 15,-5 5 2 1,-17 3 5-16,-11 3 1 16,-14 6-2-16,-4 1-4 15,-3 4-9-15,3-6-2 16,11-7-3-16,7-4-3 16,16-13-2-16,7 1 0 15,9-8 1-15,6 1 1 16,5 1 3-16,4-5-1 15,7 4 0-15,0-4 15 16,1-2-154-16,-4-2-152 16</inkml:trace>
  <inkml:trace contextRef="#ctx0" brushRef="#br0" timeOffset="66790.7763">14631 8263 674 0,'6'0'366'0,"13"0"-70"16,-4 10-133-16,-2 5-28 0,1 9-21 16,-2 6-11-16,-9 0-25 15,2 2-11 1,-12-4-26-16,-6-6-8 16,4-7-10-16,-1-3-5 0,10-12 1 15,-1-5-2-15,1-12-5 16,0-8-2-16,10-3-10 15,5-5-3-15,9 4-2 16,4 4-2-16,-1 8 7 16,2 5 4-16,-3 11 14 0,-4 5 7 15,-10 9 6-15,1 7 1 16,-9 2-6-16,1 3-5 16,-5 1-9-1,-6-7-3-15,2-4 0 0,-2-7-2 16,5-7 1-16,3-1-2 15,8-10-2 1,7-3 0-16,3-10-2 16,3-4 0-16,2-2-2 15,-1 2 0-15,-3 9 0 16,-1 5 0-16,-10 14 1 0,-1 9 4 16,-6 15 11-1,-5 4 4-15,2 10 2 0,-1-1-2 16,1-1-9-16,1-6-3 0,2-7 15 15,2-5-61-15,1-9 114 16</inkml:trace>
  <inkml:trace contextRef="#ctx0" brushRef="#br0" timeOffset="67554.3731">12931 8487 346 0,'-2'-1'201'16,"-5"1"-33"-16,0 1-62 16,-1 2-71-16,0 2-7 15,3-1-4-15,0 1-1 16,5 4 9-16,2-5 11 15,3 4 26-15,3-3 14 16,-1-5 14-16,6 1 6 0,-6-2 11 16,-1 1 1-16,-1-2-5 15,-7-4-6-15,2 0-26 16,-4-2-17-16,-8 2-25 16,3 5-13-16,-3 1-17 15,2-1-4-15,5 7-10 16,1-5-2-16,4 5 0 15,0 0 3-15,4-5 7 16,3 3 10-16,1-5-150 16</inkml:trace>
  <inkml:trace contextRef="#ctx0" brushRef="#br0" timeOffset="139682.6897">2040 9020 214 0,'11'0'162'0,"1"0"48"15,0 0 1-15,-12-2 20 16,-4-3-12-16,-2-2-44 0,-8-2-20 16,-8 0-58-1,-8-2-14-15,-12 9-25 0,-8 1-15 16,8 8-35-16,1 8-11 15,14 6-21-15,9 6-7 16,10 0-4-16,9-1 1 0,9 1 8 16,14-4 6-16,17-4 9 31,4-4 4-31,9-5 8 0,-8-2 3 16,-12-6 3-16,-11-2 1 0,-9-3 7 15,-10-2-2-15,-6-1-5 16,-8 3-2-16,-13 2-7 15,-7 1 1-15,-20 9 2 16,-2 5 2 0,5 8-6-16,5 3-6 15,19 7-11-15,12 2-1 0,7 3 4 16,8 1 2-16,9-6 7 16,2-6 1-16,13-9 2 15,7-5 2-15,12-8 2 16,4 0 2-16,-6-7 0 0,-2-5 0 31,-11-7 3-31,-2-5 2 0,-8 4 5 16,-8-1 3-16,-7 7-3 15,-5 4-4-15,-6 7-11 0,2 8-5 16,-1 9 0-16,-3 1 1 16,0-1 6-16,5 2 2 15,-6-10 3-15,5-1 2 16,2-5 9-16,-1-8 3 0,1-8 0 15,3-3-1-15,7-11-15 16,4-1-4-16,8-5-5 16,1-3-2-16,4 7 3 31,1 4 0-31,-9 13 2 0,4 2 2 0,-1 11 2 16,-2 5 7-1,4 9 3 1,-6 3 1-16,-10 7 0 0,-1-1-5 0,-2 3 0 31,-3 0 0-31,-1-1-38 0,-1-1-74 16</inkml:trace>
  <inkml:trace contextRef="#ctx0" brushRef="#br0" timeOffset="140200.7602">2750 9284 758 0,'-5'-6'364'0,"-9"-5"-132"16,1 3-74-16,-2 7-87 16,0 2-31-16,3 9-49 15,3 3-13-15,8 2-3 16,3 2 3-16,11-1 10 15,4-2 4-15,4-5 8 16,0-1 1-16,-3-5 3 16,-6-3 1-16,-7-3-9 15,-1 1-3-15,-15-3-5 0,-4 1-3 16,-9 3 6-16,-6 3 1 16,1 6-1-16,5 4 1 15,6 5-7-15,5 2-1 16,10 2-3-16,4 1 3 15,13-1 7-15,-1-4 4 16,10-3 7-16,4-5 2 0,3-8 5 16,2-5 0-1,4-7 1-15,-3-3 0 0,-4-5-2 16,0-2 1-16,-8-4 5 16,-7-2 4-16,-9 8 26 15,-1 3 20-15,-5 9 5 16,-2 7-6-16,-1 9-28 15,-3 8-21-15,2 6-12 16,4 5 0-16,2 1 1 16,5-2-1-16,0 0-73 15,-2-4-82-15</inkml:trace>
  <inkml:trace contextRef="#ctx0" brushRef="#br0" timeOffset="140567.3275">3301 9322 691 0,'-12'-10'375'16,"-12"-10"-85"0,-3 5-84-16,-1 11-112 15,-2 4-36-15,2 11-49 0,8 9-14 16,5 11-15-16,9 5-2 0,12 2 7 15,4-4 3-15,13-6 7 16,3-6 3-16,4-12 4 16,10-4 3-16,-1-8 6 15,-2-7 2 1,0-6 4-16,-11-6 4 0,-11-8 10 16,-7-4 5-16,-17-13 6 15,-9 4 1-15,-15-11-1 16,-2 3-4-16,5 3-14 0,6 5-9 15,19 16-24-15,7-4-21 16,16 9-117-16,9 5-98 16</inkml:trace>
  <inkml:trace contextRef="#ctx0" brushRef="#br0" timeOffset="140994.3251">3527 9306 863 0,'5'-2'354'15,"13"2"-221"-15,3 8-30 0,-4 14-18 16,0 6-2-16,-7 8-1 0,-6-1-5 16,-4-6-30-16,-3-6-11 15,-6-6-10-15,2-6-1 16,-1-6 5-16,4-5-10 16,4-9-29-1,2-6-12-15,11-10-27 0,3-3 3 16,8-8 18-1,4 3 7-15,-3 5 12 0,-2 6 5 16,1 12 3-16,-4 9 0 0,-6 11 19 16,1 8 1-1,-8 12 4-15,-6 1 0 0,-1 4-14 16,-1-4 3-16,-5-4-114 16,-12 0-132-1</inkml:trace>
  <inkml:trace contextRef="#ctx0" brushRef="#br0" timeOffset="141152.6964">3675 9036 1022 0,'2'-9'513'16,"1"-8"-179"-1,3 9-177-15,3 8-54 16,4 9-77-16,-3 10-24 15,-5-8-67-15,1-1-82 16</inkml:trace>
  <inkml:trace contextRef="#ctx0" brushRef="#br0" timeOffset="141715.9643">4628 9133 986 0,'13'-18'454'16,"4"-18"-186"-16,-4 9-117 16,25 9-33-16,7 17-47 15,5 13-26-15,15 25-39 16,-20 12-7-1,-16 16 1-15,-7 9 2 0,-12 8 3 16,-5-5 4-16,-2-17 2 16,-2-12-1-16,-1-25 1 15,1-7 2-15,-2-9-14 16,-5-7-13-16,0-11-12 16,-4-8-3-16,-4-8 8 15,2-4 11-15,-2 13 2 0,-1 5-6 16,-4 16 5-16,-6 10 2 15,-29 11 9-15,11 3 7 16,3-1-3-16,9-3-1 16,31-8-17-16,-4-4-41 15,12-11-162-15,13-4-160 16</inkml:trace>
  <inkml:trace contextRef="#ctx0" brushRef="#br0" timeOffset="141937.8583">5165 9289 817 0,'1'0'419'15,"6"-1"-71"-15,21 2-234 16,11 1-47-16,15 0-20 15,3 1-9-15,-5 0-23 16,-5 2-4-16,-11 0-38 16,-2-1-75-16,-8-3-265 15</inkml:trace>
  <inkml:trace contextRef="#ctx0" brushRef="#br0" timeOffset="142109.9957">5250 9470 775 0,'15'3'363'0,"21"3"-141"16,7 1-35-16,0-5-65 0,-1-1-37 0,-3-1-48 16,2-3-50-16</inkml:trace>
  <inkml:trace contextRef="#ctx0" brushRef="#br0" timeOffset="142596.5961">5909 9309 1093 0,'-1'-16'492'16,"-1"-16"-236"-16,0 4-58 0,0 10-95 15,-2 6-38-15,2 10-58 16,1 4-15-1,-1 9-17-15,2 5 2 0,0 9 8 16,0 8 2-16,4 10 5 16,1 3 2-16,-1 1 6 15,0-4 0-15,-5-12 4 16,-3-2 0-16,-3-8 1 16,-4-5 0-16,-5-2-1 15,-4-5-1-15,-1-4-3 16,4-3-2-16,7-1-4 15,4-2-8-15,12 1-2 16,6 0-1-16,15 0-1 16,4 0 8-16,2 0 3 15,0 2 3-15,0 1 2 16,-2 3 17 0,3-1-137-16</inkml:trace>
  <inkml:trace contextRef="#ctx0" brushRef="#br0" timeOffset="143272.245">6361 9377 716 0,'4'11'298'16,"7"15"-156"-16,1 10-55 0,2 8-33 0,-3-5-9 16,-9-9-20-16,-2-5-5 15,-1-8 1-15,-2-6 1 16,5-4 13 0,-1-8-2-16,2-12-8 0,1 0-3 15,4-10-20-15,1-1-1 16,4 2-2-16,4-4-3 15,5 8-2 1,2 7 2-16,-1 8 13 16,-1 7 11-16,-8 8 23 15,-4 3 5-15,-5 2-5 0,-4 1-6 0,-2-3-19 16,-1 0-2-16,-1-3-1 16,1-6 0-16,4-5-2 15,3-6-2-15,5-6-5 16,3-5-1-16,-3-5-1 15,10-5 0-15,2-1-2 16,1 5-2-16,4 5 2 16,-8 10 3-16,-5 11 27 15,-5 10 11-15,-3 8 10 16,-2 6-1-16,0-2-19 16,-1-5-10-16,-3-5-7 0,3-4 0 15,-2-4-113-15,1-1-121 16</inkml:trace>
  <inkml:trace contextRef="#ctx0" brushRef="#br0" timeOffset="143457.1814">7137 9606 1015 0,'-2'9'465'0,"0"12"-212"16,-8 5-66-16,-8-3-96 16,-1 1-32-16,-3-3-126 15,1-1-204-15</inkml:trace>
  <inkml:trace contextRef="#ctx0" brushRef="#br0" timeOffset="144262.3653">8069 9221 779 0,'-10'12'339'0,"-9"9"-156"0,-7 22-102 15,-5 10-4-15,3 10-31 16,3-1-13-16,7-9-16 16,8-14 0-1,7-21 0-15,3-7 1 0,7-14 11 16,2-9 2 0,5-8 3-16,1-8-3 15,-2-18-12-15,2-4-1 0,-5-10-4 16,1 3-1-16,0 10-3 15,-1 6 1 1,3 14 5-16,-5 2 1 16,-1 14-2-16,2 7-11 15,5 15-9-15,-3 12-6 0,19 15-1 0,6 11 5 16,5 15 4 0,14 1 2-16,-13-6 2 15,-1-10-1-15,-10-17-6 16,-14-12-5-16,-7-8-6 0,-8-1 2 15,-9-8 12-15,-11-2 4 16,-15-4 10 0,-12-4 0-16,-20-9-3 0,-1 2-2 15,-6-1-5-15,6 3-3 16,24 10-9 0,6 1-21-16,21 6-68 15,7 0-58-15,10 6-107 0,12 3-158 16</inkml:trace>
  <inkml:trace contextRef="#ctx0" brushRef="#br0" timeOffset="144584.5618">8439 9394 822 0,'3'-4'375'15,"5"5"-165"-15,-1 11-80 0,0 15-83 16,1 6-5-16,-6 5-9 16,-1-1-7-16,1-8-4 15,-2-5-2-15,-1-14 1 16,4 3 1-16,-2-13 16 16,3-6 3-16,4-8 1 15,2-8-4-15,2-3-17 16,6-5-6-16,-2 1-14 15,11 0-3-15,13 10-12 16,-1 4-1-16,5 7 2 16,-12 8 3-16,-13 3-56 15,14 17-113-15</inkml:trace>
  <inkml:trace contextRef="#ctx0" brushRef="#br0" timeOffset="144876.0875">7826 9761 715 0,'-7'0'338'0,"-8"-1"-128"0,17 2-126 16,10 7-21-16,20-3-25 16,19 0-2-16,39-2-13 15,16-2-4-15,17 5-6 16,8 0-3-16,-2-2 0 16,-7-1 1-16,-14-1-85 15,-16 0-44-15,-29 4-116 0,-14 1-140 16</inkml:trace>
  <inkml:trace contextRef="#ctx0" brushRef="#br0" timeOffset="145333.7068">8295 10070 913 0,'4'-9'349'15,"12"-12"-243"-15,6 2-42 0,10 6-2 0,8 4 5 16,5 11 1-16,-3 9 1 16,-5 12-19-16,-7 7-8 15,-19 16-15 1,1 2-4-16,-11-1-8 15,-5 3 0-15,10-10-4 16,-6-4-2-16,-3-12 6 0,7-11 6 0,-8-15-28 16,5-10-14-1,1-11-29 1,-4-5-13-16,-6-6 29 0,-11-1 19 16,-8 2 36-1,-3 2 15-15,-4 12 11 0,2 4-2 0,0 15-9 16,2 5-5-1,7 12-12 1,2 7-4-16,9 9-4 0,-3-5-4 16,7-2-9-1,7-4-67-15,1-12-148 16</inkml:trace>
  <inkml:trace contextRef="#ctx0" brushRef="#br0" timeOffset="145761.5996">9183 9736 688 0,'3'-1'369'0,"5"0"-61"16,14 1-193-16,5 2-43 0,10 3-32 16,1-2-10-16,4 1-17 15,3-1-4-15,-2 0-84 16,-1 2-124-16</inkml:trace>
  <inkml:trace contextRef="#ctx0" brushRef="#br0" timeOffset="145970.4959">9228 9879 831 0,'7'2'368'0,"9"3"-174"16,10 2-39-16,4-3-44 0,7 1-26 15,13 0-39-15,-3-5-3 16,7-5-252-16</inkml:trace>
  <inkml:trace contextRef="#ctx0" brushRef="#br0" timeOffset="146654.9576">9908 9715 750 0,'5'-4'323'0,"5"-11"-157"0,0-4-58 16,5-2-23-1,-1-3 3-15,-3 0-6 0,-1 2-6 16,-4 3-13-16,-3 1-10 15,-2 9-9-15,-1-3-1 16,0 12-23 0,-3 0-9-16,1 3-13 0,0-3-6 15,1 0 3-15,0 12 5 16,6 52 2-16,4-21 1 16,8 5 0-16,-4-1-1 15,-5 2 1-15,-4-7 1 16,-8-8 3-16,-1-3 3 0,-6-14 4 15,-2-1 3 1,-6-10 0-16,-2-5-4 0,0-4-14 16,4-8-9-16,6 4-12 15,6 2-2-15,6 2-2 16,7 3 5-16,7 2 4 16,8-2 3-16,2 2 10 15,13-1 0-15,4 0 3 16,-2-1 6-16,3-3-143 15,-12 0-317-15</inkml:trace>
  <inkml:trace contextRef="#ctx0" brushRef="#br0" timeOffset="146854.6601">10342 9943 924 0,'-7'-1'538'0,"2"1"-26"16,0 0-337-16,5 1-52 15,0-1-66-15,0 0-16 16,0 0-76-16,0-1-90 16</inkml:trace>
  <inkml:trace contextRef="#ctx0" brushRef="#br0" timeOffset="147482.754">10729 9538 846 0,'-12'0'387'0,"-7"1"-165"0,-16 5-117 16,4 9-35-16,-3 10-36 15,-3 11-14-15,14 10-17 16,8 5-1-16,15 3-2 16,16-2-2-16,16-6 2 15,7-5 3-15,5-14 8 16,3-9 5-16,-12-18 18 15,-7-7 11-15,-13-17 54 16,-7-5 21-16,-20-5 1 0,-3 0-7 16,-15 4-54-16,-9 5-27 15,-1 11-20 1,-3 4-11-16,5 11-39 16,10 2-65-16,19 6-226 15</inkml:trace>
  <inkml:trace contextRef="#ctx0" brushRef="#br0" timeOffset="147857.5459">11192 9635 596 0,'-8'-6'389'0,"-14"-7"36"15,-3 3-128-15,-8 3-117 16,-5 2-44-16,1 9-85 16,0 1-25-16,2 13-26 15,9 5-4-15,5 10-6 16,4 6-1-16,18 5-1 16,8 3-1-16,15-4 0 15,7-3 0-15,10-8 6 0,3-12 3 16,-3-14 9-16,-1-5 9 15,-13-12 11-15,-9-3 6 16,-14-9 11-16,-9-7-2 16,-22-1-5-1,-9 0-6-15,-13 5-15 16,0 4-5-16,10 14-5 0,7 0-56 16,16 8-217-1</inkml:trace>
  <inkml:trace contextRef="#ctx0" brushRef="#br0" timeOffset="148216.8185">11275 9750 864 0,'0'-13'387'0,"6"-15"-192"0,7 3-82 16,13 8-65-16,4 3 3 16,6 12 7-16,0 2 1 15,-5 5-21 1,-1 12-13-16,-9-1-12 16,-10 6 0-16,-15 4 5 15,-14-3 2-15,-16 8-2 0,-10 3-3 16,-1-2-8-16,7 0-1 15,16-4-4 1,13-6 0-16,18-3 10 16,6-4 4-16,9-3 4 0,6-3 1 15,6-6-24 1,5-1-65-16</inkml:trace>
  <inkml:trace contextRef="#ctx0" brushRef="#br0" timeOffset="149219.85">10308 9965 204 0,'-6'3'150'0,"3"-2"-9"0,-5 2-35 16,6-2-8-16,-1 2-16 16,0-3 11-16,3 0 11 15,0 0-7-15,0 0-17 16,3 1-13-16,3 0 19 15,0-1 22-15,-4-1 43 16,-2 0 3-16,0 0-36 16,0-1-25-16,0 1-58 15,-1 0-17-15,0 0-19 16,0 1-25-16,-1 0-123 0</inkml:trace>
  <inkml:trace contextRef="#ctx0" brushRef="#br0" timeOffset="152534.0329">11950 9969 769 0,'2'2'357'0,"-2"-2"-153"15,0 0-87-15,0 4-63 16,-2 14-17-16,-12 29-40 15,2-33-153-15</inkml:trace>
  <inkml:trace contextRef="#ctx0" brushRef="#br0" timeOffset="152925.3191">12348 9849 796 0,'2'6'305'0,"0"10"-195"16,2 2-20-16,-3 9-3 16,-1-2-2-16,-1-5-24 15,-2-1-9-15,-4-11-11 16,0 1 1-16,-4-14-1 15,1-5-2-15,4-12-12 16,1-5-12-16,9-5-14 16,4-3-3-16,9 0-3 15,4 1 1-15,8 8 13 16,-1 5 8-16,1 14 16 31,-1 6 6-31,-4 11 1 0,-3 10-5 0,-7 11-9 16,-3 7-6-16,-7 3-8 15,-1 0-2-15,3-9-60 16,4-2-88-16</inkml:trace>
  <inkml:trace contextRef="#ctx0" brushRef="#br0" timeOffset="153444.4542">12889 9924 647 0,'2'-9'343'0,"-2"-12"-69"0,-3-7-40 0,-7 3-66 15,-5 1-30-15,-7 3-55 16,-1 7-24-16,-5 8-33 16,3 4-16-16,5 3-22 15,-2 7-10-15,12 11-13 16,2 4-2-16,7 11 6 15,5 0 8-15,15-1 13 16,2-4 7-16,9-11 5 16,2-3 3-1,-2-10 8-15,-2-5 3 0,-3-9 6 16,-1-7 0-16,-11-6 0 16,-6 0-1-16,-8-2-1 15,-10-1-2-15,0 2-6 16,0 4-5-16,4 8-17 0,4 8-12 31,3 11-5-31,1 6 0 16,5 8 10-16,3 1 8 15,9 1 4-15,7 0 0 16,5-5 2-16,3-2 3 16,-1-9 5-16,-1-2 20 15,-7-10 39-15,-6-5 19 0,-6-8 26 16,-8-5-8-1,-2-5-25-15,-4-1-18 0,-8 0-30 16,-1-1-10-16,-2 10-101 16,2 6-75-16</inkml:trace>
  <inkml:trace contextRef="#ctx0" brushRef="#br0" timeOffset="153950.8914">14042 9797 599 0,'-10'-6'342'0,"-15"-5"-67"16,-3 3-74-16,-3 4-114 15,2 7-44-15,7 2-51 16,7 15-15-16,14 9-6 15,2 4 1-15,16 12 12 16,9-9 7-16,7-6 8 16,3-8 3-16,-2-10 9 15,-4-5 5-15,-9-10 50 16,-2-6 30-16,-15-14 37 16,-5-6 6-16,-10-9-20 15,-7-7-20-15,-6-7-29 16,1-2-9-16,3-3-27 15,8 3-14-15,16 11-25 16,10 4-10-16,16 13-38 0,2 4-30 16,5 10-93-16,-1 5-47 15</inkml:trace>
  <inkml:trace contextRef="#ctx0" brushRef="#br0" timeOffset="154619.0045">14401 9720 479 0,'-9'-4'313'16,"-8"3"4"-16,-2 2-194 15,0 6-49-15,7 7-56 16,4-1-13-16,9 1-8 16,6-2 2-16,7 3 7 15,2-2 4-15,2-3 3 16,3-2 2-16,-5-6 0 16,-2-2 3-16,-6-3 6 15,-7-1-1-15,-9-1-7 0,-10 4-2 16,-11 4-2-16,0 3 1 15,-1 8-2-15,7 4-2 16,9 5-9-16,4 3-4 16,12-2 6-16,6-3 6 15,13-5 11-15,3-2 3 16,4-7 2-16,-1-4 0 16,1-3-4-16,0-3-1 15,2-7-2-15,0-3-3 0,-4-7-3 16,-2-4 0-16,-5-5 7 15,-6-2 3-15,-4 1 41 16,-5 5 16-16,-1 13 17 16,-1 5 1-16,-2 8-53 15,-1 4-19-15,2 9-25 16,1 8-7-16,5 10 8 16,4 2 0-16,-1-1 2 15,1-4-1-15,6-8 3 16,-8-6 1-16,4-9 8 15,-4-5 6-15,1-8 17 16,4-3 10-16,2-7 11 16,1-4 2-16,-3-7-2 15,0 4-5-15,-8-1-18 16,-2 4-6-16,0 4-16 16,-3-1-13-16,1 9-86 0,-2-1-77 15</inkml:trace>
  <inkml:trace contextRef="#ctx0" brushRef="#br0" timeOffset="159255.6082">1808 10488 632 0,'-7'0'296'15,"-9"-4"-103"-15,-5-3-43 16,-2 0-47-16,2 6-16 15,8 2-48-15,0 5-19 16,11 8-35-16,4 1-11 16,11 5-2-16,7-2 5 15,9-3 14-15,-3-2 4 0,3-3 6 16,0-2 4-16,-10-3 6 16,-2-5 3-16,-12 0 12 15,-10-1 1-15,-12 1-3 16,-1 0-3-16,-10 2-12 15,1 2-3-15,4 6-5 16,0 1-5-16,11 8-9 16,6 0-3-16,10 2-1 15,5 2 4-15,11-3 7 16,3-4 3-16,-1-5 4 16,2-4 1-16,2-9 4 15,0-4 1-15,5-10 2 16,-1-4 1-16,-3-3 0 0,-3-1-1 15,-6 1 6-15,-3 5 11 16,-7 5 23-16,-5 1 9 16,-1 12-14-16,-1 2-15 15,0 8-29-15,4 8-11 16,-4 4 4-16,4 5 3 16,2 3 4-16,-5-1 2 0,1-3-43 15,-1-5-49 1</inkml:trace>
  <inkml:trace contextRef="#ctx0" brushRef="#br0" timeOffset="159407.496">2025 10345 910 0,'-4'-11'441'15,"-3"-9"-158"-15,3 10-176 16,3 5-57-16,1 7-76 15,4 5-71-15</inkml:trace>
  <inkml:trace contextRef="#ctx0" brushRef="#br0" timeOffset="159694.0132">2237 10611 731 0,'-1'0'356'0,"-2"1"-96"16,5 6-193-16,-2-7-36 0,0 4-14 15,8 20 5 1,12 32 1-16,-8-29-1 0,-3-8 5 16,-1-4 0-1,8-10 28-15,-1-5 18 16,6-10 13-16,2-5 3 0,-7-7-25 15,0 0-17-15,-4 0-19 16,-5 3-23-16,-2 7-142 16,-4 0-200-1</inkml:trace>
  <inkml:trace contextRef="#ctx0" brushRef="#br0" timeOffset="160149.9083">2775 10636 511 0,'-10'14'362'16,"-9"10"20"-16,-6 4-176 15,-4-1-50-15,3-6-58 16,-1-3-20-16,5-8-28 0,3-5-9 16,4-9-19-16,1-3-14 15,4-11-30-15,1-4-22 16,7-3-20-1,3-1 1-15,10 3 15 16,5 0 13-16,2 6 18 0,2 4 6 16,1 12 8-16,-2 7 6 15,0 11 17-15,-2 7 4 16,1 6 5-16,1 3-2 16,-1-3-12-16,2-3-3 0,4-7-4 15,-1-6 0 1,5-10 5-16,0-5 3 15,-3-10 2-15,-1-4 0 0,-4-7-2 16,3-1-2-16,-5 0 1 16,-5-3-1-16,-4 9 10 15,-5 3 18-15,-6 10 3 16,5 7-2-16,-4 10-7 16,-2 6-22-16,3 8-5 15,0-2-2-15,1 3-5 16,6-3-21-16,1-4-147 15</inkml:trace>
  <inkml:trace contextRef="#ctx0" brushRef="#br0" timeOffset="160896.6161">4061 10707 872 0,'-6'-10'390'0,"-6"-9"-181"0,-4 0-48 16,-4 6-62-16,-2 1-23 15,-4 9-45-15,3 4-15 16,1 8-27-16,4 4-12 15,8 7-7-15,1 3-2 0,12 3 5 32,7-1 7-32,9-2 6 15,-1-3 6-15,9-6 5 0,-4-5 3 16,0-9 4 0,1-7 3-16,-2-7 3 0,1-3 1 15,-5-4 1-15,-2 2 2 16,-8 1 1-16,-5 3 2 15,-7 7 0-15,-1 6-7 16,-5 8-13-16,3 7-4 0,6 9-11 16,1 3 2-16,11 0 6 15,2-2 2-15,11-3 6 0,2-4 3 16,-1-11 16 0,-3-3 8-16,-14-9 12 15,9-6 3-15,-7-5-6 0,1-2-5 16,7-2-50-16,-17-2-55 15,-1-1-150-15,0 0-84 16,-1-7-11-16,1-3 32 0,0-8 221 16,0-6 137-16,-3 8 167 31,-13 4 66-31,8 16-6 0,0 7-31 0,0 7-94 31,10 5-52-31,-4 4-85 0,1 8-27 0,3 5-73 16,-6 3-110-1</inkml:trace>
  <inkml:trace contextRef="#ctx0" brushRef="#br0" timeOffset="161310.7139">4363 10655 716 0,'10'0'307'0,"7"1"-148"15,7 5-102-15,7-3-41 16,-3-1 4-16,7 0 11 15,0-1 1-15,-3-1 1 16,-3-1-1-16,-11-2-5 16,-6 2 4-16,-12 1 3 15,-6-2 0-15,-8 2-8 16,-4 0-6-16,-5 0-4 0,3 4 0 16,-2 5 3-16,3 1-2 15,5 8-9 1,1 2-4-16,11 4-8 0,2 3-3 15,5-3-1-15,8 1 1 16,15-3 6 0,5-2-18-16,12-6-188 0</inkml:trace>
  <inkml:trace contextRef="#ctx0" brushRef="#br0" timeOffset="161702.9435">5034 10691 683 0,'-4'-7'363'0,"-8"-10"-87"16,-2 1-60-16,-2 5-85 15,-6 0-37-15,0 8-56 16,2 6-18-16,5 4-23 16,5 7-11-16,6 2-8 15,8-1-3-15,3 1 4 16,5-1 3-16,5-2 8 0,-5-4 3 15,4-2 6-15,-3-3 1 16,-3-2-28-16,-3-1-14 16,-9-3-48-16,-1-2-18 15,-10 0 11-15,-2-2 10 16,-5 6 46 0,0 5 22-16,0 5 23 0,-1 5 4 15,9 7 18-15,6 2 8 16,8 3 17-1,10 0 16-15,12-4 27 0,2 0 12 16,6-6 15-16,0-7-4 16,-3-5-29-16,-3-8-16 15,-2-11-28-15,1-2-6 16,-10-6 132-16</inkml:trace>
  <inkml:trace contextRef="#ctx0" brushRef="#br0" timeOffset="170910.721">5935 10764 273 0,'3'4'165'0,"-2"3"7"0,2 4-8 16,-2 4-12-16,-6-2-4 16,-1 8-26-16,-6-3-16 15,-15-1-35-15,0 3-18 16,-11-11-24-16,-1-3-6 15,9-7-6-15,3-8-4 16,11-5-7-16,6-4-3 16,5-1-8-16,9-2-4 15,6 0-1-15,4 1 0 16,8 1 3-16,2 5 3 16,1 11 8-1,4 5 2-15,-3 15 3 16,-4 9-2-16,-1 12-4 0,-3 3-1 0,-3 6 0 15,1-1-77 1</inkml:trace>
  <inkml:trace contextRef="#ctx0" brushRef="#br0" timeOffset="171251.0465">6112 10787 726 0,'8'-2'324'15,"7"-3"-152"-15,2 8-59 16,-8 11-55-16,2 4-16 16,-8 9-19-16,-3 4-4 15,0 0-6-15,-1-1-2 16,-3-9-8-16,2-8-10 16,-1-8-27-16,3-8-8 0,1-12 1 15,3-6 10-15,9-11 23 31,1-2 7-31,2 2 5 16,0 5 8-16,-6 9 28 0,-6 6 13 0,-2 10 4 31,-3 3-4-31,-4 13-13 0,-4 7-8 0,0 5-5 16,1 4-3-16,8-4-18 16,7-1-4-16,15-2 6 15,6-3-54-15,10-4-305 16</inkml:trace>
  <inkml:trace contextRef="#ctx0" brushRef="#br0" timeOffset="171629.655">6634 10747 750 0,'-21'-7'348'0,"-15"-4"-144"15,8 7-126-15,2 3-32 0,17 6-40 16,7 4-6-16,12 5-2 31,6-1 2-31,12 2 5 0,2-1-1 0,-5-1 1 16,-1-4-1 0,-9-3-4-1,-6-4 0-15,-9-2-20 0,-6 0-4 0,-17 0 1 16,-8 0 0-1,-7 4 18-15,16 4 5 16,11-5 14 0,1 2 4-16,-19 17 15 15,13 2 10-15,18 4-6 0,14-9-2 16,13-3-15-16,2 1-8 16,6-6-4-16,-8-4 2 15,-7-9-42-15,0-5-56 0</inkml:trace>
  <inkml:trace contextRef="#ctx0" brushRef="#br0" timeOffset="171756.1281">6644 10544 792 0,'-2'-4'381'0,"-3"-6"-162"16,3 8-84-16,2 2-106 15,4 5-33-15,-4-5-286 16</inkml:trace>
  <inkml:trace contextRef="#ctx0" brushRef="#br0" timeOffset="172064.4847">6862 10897 681 0,'9'7'286'15,"17"11"-164"-15,-5-5-33 16,-2-10-30-16,3-3-4 15,-2-11-11 1,-3-4-5-16,3-4-13 0,-8 0-7 16,-6-4-4-16,-4-3-3 0,-10-1-3 15,-9-2 0 1,-7 5-9-16,1 8-3 16,0 13-12-16,4 9-3 0,6 17 2 15,-2 7 3-15,7 12 10 16,3 6 3-16,9 7 1 15,1-2 1 1,4-4-1-16,-3-2 1 16,-2-11-1-16,5 1-37 0</inkml:trace>
  <inkml:trace contextRef="#ctx0" brushRef="#br0" timeOffset="172542.823">7440 10852 867 0,'-7'11'373'0,"-9"11"-201"0,-7 1-41 0,1 0-62 15,-4-6-16 1,-4-8-22-16,-1-7-6 15,0-6-7-15,4-6-6 0,8-6-12 16,6-1-6-16,8-6-8 16,5-1-2-16,10 2-2 15,7 3-1 1,11 11 7-16,4 8 8 16,-1 12 15-16,-5 8 8 15,-8 12 2-15,2 5 0 16,-6-1-9-16,3-1-2 15,0-11-2-15,-2-7-1 16,7-6-4-16,-1-10-10 0,3-7-24 0,-4-6-7 16,-7-13 1-1,2 0 10-15,-5-5 26 16,-1 0 6-16,-4 5 11 16,-3 5 4-16,-2 10 18 15,-1 5 0-15,-2 14-7 16,-2 7-4-16,2 9-22 15,3 1-3-15,3 1-33 16,2-3-64-16</inkml:trace>
  <inkml:trace contextRef="#ctx0" brushRef="#br0" timeOffset="172863.7831">8001 10953 650 0,'-4'-7'351'16,"-10"-11"-56"-16,-7-3-55 15,0-2-75-15,-2 0-33 16,1 8-70-16,2 5-26 16,2 14-38-16,-1 7-12 0,5 10-10 15,3 5 0-15,3 6 4 16,10 4 3-16,6-5 9 15,2-2 5-15,8-12 8 16,0-4 5-16,2-11 15 16,5-4 13-16,-3-5 14 15,-4-8 2-15,-8-6-6 16,-5-4-13-16,-10-5-70 16,-4-2-65-16</inkml:trace>
  <inkml:trace contextRef="#ctx0" brushRef="#br0" timeOffset="173401.5198">8548 10859 715 0,'1'8'284'0,"3"17"-172"16,-1 6-37-16,-1 2 6 16,0 1-13-16,-2-9-21 0,0-5-9 15,0-6-8-15,0-9 1 16,0-10-1-16,0-4-6 15,2-11-17-15,0-4-8 16,5-5-10-16,-1-5 0 16,10 3 3-16,7 4 1 15,6 5 5-15,7 6 6 16,-2 10 11-16,-5 6 2 16,-10 9-2-16,-4 6-4 15,-2 8-9-15,-6 4-1 16,-1 6-1-16,-6-1-9 15,-10-1-95-15,5-3-85 0</inkml:trace>
  <inkml:trace contextRef="#ctx0" brushRef="#br0" timeOffset="173670.0744">9072 10991 380 0,'1'-10'249'16,"-2"-7"11"-16,0-6-99 16,-4 2-12-16,-12 0-19 15,0 3-17-15,-12 10-43 16,-1 5-22-16,6 9-32 16,4 6-13-16,11 5-11 15,9 5-2-15,8 6 1 16,8-2 6-16,8 1 3 0,2-8 2 15,2-5 4 1,0-6-12-16,-1-4-159 16</inkml:trace>
  <inkml:trace contextRef="#ctx0" brushRef="#br0" timeOffset="173968.3925">9062 10747 553 0,'1'-15'331'0,"12"-13"-2"15,3 5-128-15,7 8-76 16,7 8-18-16,-2 10-35 16,2 6-18-16,-2 14-17 15,-2 5-9-15,-3 10-12 16,0 4-2-16,1 8-6 16,1 2-2-16,7-8 0 15,-5-5 0-15,0-11 1 16,-1-4 1-16,-8-12 2 15,-3 3 1-15,-13-10 14 0,-7-5 1 16,-13-2-3-16,-9-6-2 16,-7 5-19-1,-2 4-2-15,1 6-5 16,7 5 2-16,2-2-90 0,7 1-65 16</inkml:trace>
  <inkml:trace contextRef="#ctx0" brushRef="#br0" timeOffset="174329.0516">9437 10750 765 0,'16'-10'393'15,"13"-7"-118"-15,-9 10-117 16,18 7-32-16,7 15-37 0,3 7-15 31,5 15-25-31,-19 7-11 0,-10 5-13 16,-6 1-4-1,-4-8-7-15,-4-6-3 0,0-12-3 16,3-2 1-16,-5-10-28 16,16 7-41-16,-18-19-69 0,-6-5-41 15,-5-5-30-15,-20-16 40 16,9 12 77-16,-5 4 61 0,-5 10 99 31,-4 3 21-31,-3 7 9 0,2 5-20 16,9-3-71-1,8 1-47-15</inkml:trace>
  <inkml:trace contextRef="#ctx0" brushRef="#br0" timeOffset="174841.6477">10307 10990 514 0,'0'5'292'16,"-5"1"-64"-16,0 4-39 0,-8 2-17 16,-11-1-45-16,-2 1-27 15,-14-7-38-15,0-3-6 16,0-8-19-16,2-1-6 16,14-1-13-16,3-6-5 15,12 1-13-15,7-5-7 16,9-5-9-16,-6 3-2 15,23 3 2-15,3 4 3 16,2 17 12-16,14 7 2 0,-16 17 7 16,2 4 0-1,-4-1-3-15,-5-2 0 0,0-5-87 16,1-3-140-16</inkml:trace>
  <inkml:trace contextRef="#ctx0" brushRef="#br0" timeOffset="175143.6706">10458 11005 1024 0,'0'1'393'0,"0"5"-268"0,0 1-42 16,-1 3-37-16,0 1 1 16,-2-4-16-16,-1 0-7 15,0-2-8-15,1-3 2 16,3-2-6-1,0-2-6-15,0 1-8 16,0 0-7-16,3-14-2 0,18-27 3 16,-4 28 2-1,-3 4 0-15,12 7 10 16,-1 3 6-16,-1 12 12 16,6 4 1-16,-9 0-5 0,-4 1-4 15,-3-4-102-15,-2-6-155 16</inkml:trace>
  <inkml:trace contextRef="#ctx0" brushRef="#br0" timeOffset="175462.1575">10639 10727 763 0,'10'-17'344'0,"12"-19"-140"15,8 9-42-15,1 8-55 0,7 12-14 16,4 12-31-1,2 7-7-15,2 16-1 0,-6 6 1 16,-11 14-1-16,-5 6-6 16,-5 6-11-16,-3-2-5 0,1-8-13 31,-1-12-5-31,0-17-4 0,1-4 1 16,-4-14 5-1,-3-3-1-15,-7-8-17 16,-3-2-15-16,-15-12-17 15,-5 2-2-15,-14 1 7 16,-6 0 4-16,-9 20 6 16,0 10 5-16,1 9 10 15,7 5 4-15,23-1-74 16,12-6 69-16</inkml:trace>
  <inkml:trace contextRef="#ctx0" brushRef="#br0" timeOffset="175949.843">11622 10958 580 0,'-1'5'297'0,"-9"5"-55"0,-5 5-70 15,-16 3-40-15,-7 2-33 16,-11-4-56-16,0-4-16 16,4-5-12-16,2-7-2 15,12-5-2-15,4-4-3 16,12-6-7-16,5-4-3 0,11-5-9 16,6 1 0-16,8 0 8 15,8 3 13-15,8 11 19 16,4 7 11-16,0 13 9 15,-2 12-8-15,-15 11-11 16,7 1-6-16,-7-3-10 16,-2-1 5-16,3-9-123 15,-11-4-87-15</inkml:trace>
  <inkml:trace contextRef="#ctx0" brushRef="#br0" timeOffset="176106.132">11522 10714 752 0,'-1'-7'459'0,"-1"-5"-10"15,2 10-346-15,2 6-66 16,8 11-114-16,4 4-105 16</inkml:trace>
  <inkml:trace contextRef="#ctx0" brushRef="#br0" timeOffset="176403.0271">11931 10915 902 0,'-13'-4'393'0,"-22"-5"-219"16,-1 5-72-16,2 9-85 15,2 7-17-15,12 10-13 16,1 5-2-16,10 2 5 16,3 1 1-16,7-5 5 15,9-3 3-15,4-7 8 16,9-4 9-16,2-5 28 16,-1-6 17-16,-1-3 20 15,-11-4 2-15,-15-6-15 16,-7 3-18-16,-14-6-24 15,-2-5-40-15,7 5-143 16</inkml:trace>
  <inkml:trace contextRef="#ctx0" brushRef="#br0" timeOffset="176607.4213">12031 10893 819 0,'3'2'398'0,"3"7"-137"16,-2 7-50-16,-1 8-69 16,-3 5-22-16,-1 1-42 15,-1-1-25-15,2-5-22 16,0 0-73-16,5-5-213 16</inkml:trace>
  <inkml:trace contextRef="#ctx0" brushRef="#br0" timeOffset="176936.5042">12426 11047 580 0,'1'-4'309'0,"-1"-10"-54"0,0-3-42 16,-3-1-64-16,-2-1-28 15,-3-1-58-15,-5 6-17 16,-5 0-17-16,-4 1-7 0,-5 11-14 16,0 1-6-16,-3 10-5 15,6 5 1-15,9 10 8 31,8 3 2-31,9 0 1 0,7 1-2 0,-1-10-2 16,4-3 3-16,5-8-56 16,-2-3-38-16</inkml:trace>
  <inkml:trace contextRef="#ctx0" brushRef="#br0" timeOffset="178231.6526">12924 10926 718 0,'2'2'294'0,"11"0"-143"15,9 2-71-15,16-1-34 16,6-3 1-16,4 0-24 15,-1-2-10-15,-10-6-2 16,-3 2 0-16,-16-1 3 16,-5-3 2-16,-10 4-2 15,-3 0-8-15,-10 6-7 16,-4 10-5-16,-4 11 0 16,-2 1 3-16,5 14 2 15,5 3 0-15,7-4-7 16,5 4-25-16,9-8-65 15,6-7-49-15,13-4-43 16,5-10 26-16,8-8 70 16,-3-5 52-16,-4-8 64 0,-7-3 31 15,-10-6 60-15,-3 1 20 16,-5-6 18-16,-2 1-19 16,-1 1-49-16,-3 0-15 15,-5 4-23-15,-4-1-9 16,-6 6-11-16,-2 3-12 15,-5 11-15 1,1 6-7-16,-2 11-8 0,0 1 1 0,6 4 3 16,4-2 3-16,8 1 6 15,4-1 2 1,11-4 3-16,4-3 3 16,7-7 3-1,3-5 0-15,-1-4-3 0,-2-3-4 0,-5-7-4 16,-6-2 1-16,-12-7 3 15,-2 5 2-15,-4 4 3 16,-3 0 2-16,0 9 2 16,0 3-5-16,3 2-5 15,1 6-3-15,4 6-4 16,3 6 4-16,5-2 6 16,4 6 1-16,1-4 4 0,7-4 5 15,1-4 31-15,-1-7 25 16,2-4 47-16,-5-10 16 15,0-6 10-15,-1-3-14 16,-10-9-34-16,-1 5-16 16,-8 0-38-1,-3 2-14-15,-2 4-24 0,1 4-33 16,-2 10-144-16,-3 3-115 0</inkml:trace>
  <inkml:trace contextRef="#ctx0" brushRef="#br0" timeOffset="178867.3818">14310 10807 759 0,'16'-20'361'15,"10"-13"-122"-15,15-2-125 32,5 3-6-32,1 9 19 0,2 7-5 0,-13 17-17 15,-4 12-19-15,-8 21-53 16,1 11-14-16,-3 16-6 15,-2 5-1-15,-5 0-2 16,-7-5-2-16,-5-15 0 16,1-8 1-1,-1-15 1-15,1-6 2 16,-2-11 0 0,-2-6-3-16,-5-8-23 0,2-5-12 15,-9-11-14-15,-2-2 2 16,2-8 21-16,-6 1 9 15,3 9-6-15,5 10-4 16,-3 23-3-16,-4 12 2 16,-4 13 16-16,-6 0 4 0,-6 0 10 15,0 0 0-15,2-15 6 16,3 0 2-16,6-15-1 16,4-7-1-16,6-5-31 15,2-9-33-15,9-6-156 16</inkml:trace>
  <inkml:trace contextRef="#ctx0" brushRef="#br0" timeOffset="179556.124">12378 11070 291 0,'0'0'197'0,"0"7"5"0,-5 1-30 15,-4 0-5-15,-5 7-2 16,-3-5-13-16,-4-1-49 15,0-5-17-15,0-11-72 16,3-5-76-16</inkml:trace>
  <inkml:trace contextRef="#ctx0" brushRef="#br0" timeOffset="180695.3646">15181 11151 552 0,'3'-4'308'0,"5"-1"-60"0,-1 10-115 15,-10 7-16-15,-2 12-36 16,-9 1-8-16,-6 5-24 16,4 1-73-16</inkml:trace>
  <inkml:trace contextRef="#ctx0" brushRef="#br0" timeOffset="181256.0646">15893 11100 881 0,'-6'-12'366'15,"-9"-7"-207"-15,-1 0-33 16,-7 1-48-16,0 5-19 0,0 10-46 16,-2 0-13-1,3 13-19-15,3 1-2 16,13 3 2 0,3-7 1-16,0 1 4 15,-1 21 1-15,18-2 9 0,7 2 4 16,11-24 5-16,1 1 4 15,-2-11 4-15,0-4 0 16,-7-5 2-16,-2-3 0 0,-8 1 0 16,-3-1 2-16,-11 4-1 15,0 1 2-15,-11 5-1 16,2 8-4 0,4 0-10-1,2 1-3-15,-9 17-8 0,2 5 0 0,13 10 2 16,14-9 3-16,11-2 3 15,5-3 2-15,2-11 5 16,1-3 4-16,-6-10 10 16,-4-3 8-16,-10-5 17 15,-4-4 7-15,-6-3 1 16,-4-2-6-16,-2 5-23 16,-5-1-12-16,-2 1-77 15,1 4-58-15</inkml:trace>
  <inkml:trace contextRef="#ctx0" brushRef="#br0" timeOffset="181373.993">16064 10912 831 0,'-3'-6'435'16,"-3"-4"-120"-16,-1 1-107 16,6 9-140-16,-1-2-45 15,9 8-115-15,5 3-162 16</inkml:trace>
  <inkml:trace contextRef="#ctx0" brushRef="#br0" timeOffset="181727.9924">16292 10996 809 0,'8'0'286'0,"12"0"-234"16,9 0-22-16,12 1-4 0,1 5 1 15,-1-1-9-15,-8-1-3 16,-9-3 1-16,-8-1 0 16,-11-1 11-16,-5-1 4 15,-6 3 8-15,5-1 2 16,0 0 4-16,-22 6 0 15,-34 13-1-15,28-6-4 16,11 8-11-16,5-2-4 16,17 8-7-1,5-1-2-15,15 1-2 0,9-3-3 16,1-7-45-16,4 0-49 16,3-9-194-16</inkml:trace>
  <inkml:trace contextRef="#ctx0" brushRef="#br0" timeOffset="182088.6474">16965 11033 638 0,'-4'-9'366'15,"-5"-7"-69"-15,-9 8-121 0,-9-3-40 16,-4 9-60-16,2 2-23 16,4 4-33-16,8 8-11 15,10 3-12-15,3 2-5 16,12 1 0-16,6-3 3 15,8 0 5-15,6-4 3 16,-3-2 4-16,-3-3-2 16,-9-6-27-16,-6-2-9 15,-7-2-35-15,-5-1-10 16,-12-2 24-16,-8 1 7 16,-3 1 36-16,0 3 14 15,8 5 21-15,4 2 13 16,3 7 22-1,4 1 6-15,7 3 5 0,4 6-2 16,10-1-7-16,5 0-8 16,10-3-15-16,3-4-8 15,5-9-9-15,0-6-12 16,2-11-136-16</inkml:trace>
  <inkml:trace contextRef="#ctx0" brushRef="#br0" timeOffset="182716.1194">17714 10982 457 0,'-2'0'297'16,"-2"6"-1"-16,1 4-133 0,-1 15-83 15,2 2-19 1,0 3-5-16,2 1-8 0,1-4-16 15,1-8-3-15,1-6-7 16,-3-1-2-16,0-10 7 16,0-3-2-16,0-11-6 15,-2-3-3-15,0-8-14 16,0-3 0-16,3-2 0 16,5-2-2-16,11-4-5 15,6 1-3-15,13 6 4 0,1 1 7 16,-1 16 3-16,-3 9 0 15,-8 16-5-15,-3 9-6 16,-6 5 0-16,-3 5 0 16,-8-3 2-16,2 3 3 15,-2-1-11-15,2-3-44 16,5-6-157-16</inkml:trace>
  <inkml:trace contextRef="#ctx0" brushRef="#br0" timeOffset="183078.6564">18309 10949 853 0,'-10'-6'367'0,"-11"-6"-199"15,1 6-47-15,4 6-53 0,3 4-22 16,3 9-29-16,4 4-5 15,9 6-9-15,5 0 0 16,8-4 0 0,2-3 2-16,2-8 2 0,-2-2 1 15,-4-5-7-15,-5-2-1 16,-9 1-10-16,-4-1-5 16,-15-4 3-16,-8 5 1 15,-13-2 12-15,-2 3 13 0,5 7 17 16,6 1 2-16,10 5-5 15,13 0-11-15,10 1-16 16,9-1-1-16,16-1 5 16,4-1-29-16,9-2-74 15,0 0-56-15,-2-5-208 16</inkml:trace>
  <inkml:trace contextRef="#ctx0" brushRef="#br0" timeOffset="183435.6938">18430 11137 614 0,'0'-1'361'0,"0"-3"-50"16,0 4-86-16,0 0-112 16,0 0-31-16,0 0-31 15,13 2 1-15,33 8-3 16,-21-10-6-16,-1-2-11 16,4-3-4-16,1-2-5 0,-4-1-2 15,-2-2-2-15,-4-6 0 16,-11 5 2-1,-4-5-2-15,-10-3-8 0,-4 3-3 16,-9-5-10-16,-5 1-5 16,0 8-7-16,0 6-3 15,7 10-2-15,1 6 2 16,5 9 4-16,1 1 2 16,-1 3 2-16,5 4 7 15,1 7 4-15,5 3 4 16,6 11 3-16,-1 0-3 15,-2-1-2-15,0-2 0 16,-3-9-29-16,7-5-43 16,1-10-151-16</inkml:trace>
  <inkml:trace contextRef="#ctx0" brushRef="#br0" timeOffset="187200.7212">18792 10948 676 0,'0'5'263'16,"1"10"-159"-16,2 5-33 15,-2 7 14-15,-1-3-3 16,2 3-25-16,3-1-6 15,3-9-22-15,4 1-7 0,8-11-4 16,2-5-11-16,7-6-75 16,4-1-80-16</inkml:trace>
  <inkml:trace contextRef="#ctx0" brushRef="#br0" timeOffset="187556.9237">18972 10996 568 0,'0'-2'284'0,"3"2"-66"16,7 2-81-16,7 3-73 0,9 6 2 16,15-5-25-16,3 1-16 15,2-5-10-15,-5-2-1 16,-9-3-1-16,-4-3 0 15,-12 0 4 1,-5-1 2-16,-11 3 0 0,-5 1-5 16,-12 2-9-1,-3 1-4-15,-5 3-4 16,-1 1 2-16,2 4 1 16,0 4 0-16,6 5 2 0,5 1 0 15,9 1-2-15,7 1 0 16,11-2 1-16,4-4 1 15,10 1 1-15,5-4 1 16,3 0-82-16,3 0-79 16</inkml:trace>
  <inkml:trace contextRef="#ctx0" brushRef="#br0" timeOffset="188112.1302">19437 11044 610 0,'5'-2'281'15,"2"1"-101"-15,13 1-94 0,4-2-15 16,6 1-10 0,3-1-9-16,-5-2-12 15,-4 3 1-15,-9 1 4 16,-7-5 7-16,-8 4-7 15,-9 1-9-15,-9 1-17 16,-6 7-10-16,-6 2 1 16,4 1-1-16,10 4 1 15,3-2-3-15,8 2-8 16,5 2-2-16,1 0 0 0,7 0 1 16,15 2 1-16,6-3-3 15,10-2-20-15,2-2-11 16,-1-6-23-16,-1-2-6 15,1-9 3-15,4 2 2 16,2-5 22-16,-6-2 9 16,-6-1 22-16,-8-2 13 15,-11 0 36-15,-4-2 25 16,-11 3 32-16,-5-4 12 16,-6-5 12-16,-1 4-10 0,-1 4-25 15,2 4-17-15,-3 5-49 16,-3 3-17-16,4 3-18 15,-2 3-6-15,10 10-3 16,5 1 2-16,7 1 9 16,4 1 3-16,4-2 8 15,-1-2 2-15,4-2 2 16,0-5 0-16,0-7-37 16,6 0-51-16,-4-12-224 15</inkml:trace>
  <inkml:trace contextRef="#ctx0" brushRef="#br0" timeOffset="188263.72">19981 10755 770 0,'0'-7'444'0,"-6"-4"-73"16,1 6-186-16,5 5-64 16,-1 9-86-16,1 6-31 15,4 13-13-15,-1 1 7 16,-1 4-93-16</inkml:trace>
  <inkml:trace contextRef="#ctx0" brushRef="#br0" timeOffset="188825.4379">20558 11032 807 0,'-3'1'308'0,"-5"10"-217"16,1 8-60-16,2 4-24 0,3 6-2 15,3-5 0-15,0-2 1 16,-1-7 4-16,0-5 2 15,-1-6 20-15,-2-5 7 16,1-6 2 0,1 6-1-16,0-1-18 0,-2-17-7 15,-2-37-2-15,5 28 1 16,13-1-3 0,2 1-3-16,3 5-1 15,11 5 2-15,2 12 4 0,-2 6 4 0,1 11 1 31,-2 10-5-31,-2 4-4 16,1 8-2-16,-7-1-4 16,-1-2 3-16,-2-1-96 15,-2-6-119-15</inkml:trace>
  <inkml:trace contextRef="#ctx0" brushRef="#br0" timeOffset="189099.3718">21111 11196 578 0,'3'-5'279'16,"5"-11"-81"-16,-5-3-6 15,-5-4-21-15,-4-7-13 16,-11 3-41-16,-2 1-32 16,-8 9-42-16,-3 8-18 15,-5 9-25-15,4 8-7 16,8 10-6-16,6 3-2 15,15 6 4-15,3 0 2 16,9 1 8-16,4-4 5 0,10-3 9 16,4-5 3-1,7-10 5-15,-1-4 0 0,-3-9-26 16,-2-6-42-16,-11-4-189 16</inkml:trace>
  <inkml:trace contextRef="#ctx0" brushRef="#br0" timeOffset="189415.0415">21125 10912 620 0,'9'-21'310'16,"12"-23"-81"0,8 6-64-16,1 15-29 0,0 8-1 15,-2 14-11-15,-2 7-24 0,1 17-37 31,-5 7-7-31,-7 15-7 16,0 3-12-16,-6 3-14 0,3-5-5 16,0-10-9-16,-1-5 2 15,-2-13-1-15,0-1-1 16,-5-6 1-16,-4-9-4 16,0 0-17-16,-2-5-10 0,1 2-27 15,0 0-3-15,-10-4 1 16,-46-14 7-16,33 24-12 15,-2 1-42-15,8 7-192 16</inkml:trace>
  <inkml:trace contextRef="#ctx0" brushRef="#br0" timeOffset="190169.4835">21443 10844 654 0,'10'-12'265'15,"16"-10"-131"-15,9 4-19 16,5 9 2-16,2 9 8 16,4 16-18-16,-1 12-18 15,-1 18-18-15,-5 4-13 16,-8 3-24-16,-2-4-7 15,-11-11-11-15,4-5-3 16,-7-12 2-16,-4-4 1 16,-2-9 2-16,-5-4-9 0,-2-10-43 15,-2-1-22 1,-8-10-40-16,-6-7-1 16,-4-2 34-16,-2 2 15 15,-3 6 30-15,-3 9 12 0,-1 13 17 16,-6 6 12-16,2 10 9 15,5 2 0-15,11 3-13 16,7-3-7-16,17-1-64 16</inkml:trace>
  <inkml:trace contextRef="#ctx0" brushRef="#br0" timeOffset="190595.9142">22220 10656 652 0,'2'-8'384'15,"2"-9"-65"-15,-4 11-124 16,-1 8-50-16,-9 20-90 15,-4 14-41-15,-7 41-14 16,2 13 5-16,-1 9 4 0,2-3 2 16,0-18-1-16,5-9 0 15,5-11-36 1,4-7-51-16,8-18-248 16</inkml:trace>
  <inkml:trace contextRef="#ctx0" brushRef="#br0" timeOffset="190946.3173">22627 10972 826 0,'-3'-8'382'0,"-5"-8"-167"16,-6 2-74-16,-5 0-28 15,-4 9-49-15,-4 8-30 16,1 8-29-16,-2 5-6 16,7 12-10-16,6-1-2 0,15 8-2 15,5-1 4-15,14-8 8 16,11 2 3-16,3-11 6 16,5-2 4-16,-5-8 11 15,-7-7 7-15,-11-10 17 16,-10-2 4-16,-19-3-11 15,-10 0-7-15,-17 3-23 16,-5-3-8-16,5 5-11 16,9 2-58-16,18 11-199 15</inkml:trace>
  <inkml:trace contextRef="#ctx0" brushRef="#br0" timeOffset="191195.3645">22804 10953 964 0,'1'0'422'0,"5"3"-232"16,-5-1-81-16,-1-2-82 15,0 3-12-15,-1 18 1 16,-1 38-1-1,-5-35-5-15,1 4-2 0,13 0 0 16,0-3-1-16,10-4 0 16,11-2-30-16,-6-12-201 15</inkml:trace>
  <inkml:trace contextRef="#ctx0" brushRef="#br0" timeOffset="191547.6134">23214 11025 730 0,'-5'-7'343'16,"-14"-6"-146"-16,0 1-59 15,-9 4-73-15,0 6-24 0,0 6-26 16,0 5-7-1,5 7-4-15,3 0-3 16,13 9-2-16,8 2 1 16,19 2 5-16,7-1 5 15,12-5 6-15,5-6 4 0,-2-12 7 16,2-1 5-16,-16-11 44 16,-6-4 28-16,-14-10 24 0,-12-3 3 15,-13-4-44 1,-13-2-30-1,-9 6-42-15,2 1-71 16</inkml:trace>
  <inkml:trace contextRef="#ctx0" brushRef="#br0" timeOffset="193386.516">1655 11628 611 0,'-5'0'303'0,"3"1"-129"0,3 4-42 16,-1-5-47-16,9 2-17 16,21 4-1-16,53 9-4 15,-26-12-24-15,1 2-11 16,-7-5-11-16,-7-4-2 16,-18 2 3-16,-13 0 6 15,-12 1 0-15,-4 1-6 16,-14 5-11-16,-2 4-7 0,-12 11-6 15,-2 5 1-15,5 5-2 16,3 3-1-16,13-1-1 16,10-1 0-16,12 0 1 15,11-3-26-15,17-5-62 16,1-5-38-16,1-8-50 16,2-2 18-16,-8-13 65 15,3-4 40-15,0-8 61 16,-3-8 16-16,-1-3 45 15,-5-2 23-15,-9-3 44 16,-5 4 23-16,-13 6-5 16,-3 3-1-16,-14 4-25 15,-4 3-26-15,-5 8-40 16,-3 4-25-16,3 8-32 16,0 5-10-16,10 5-9 15,3 4-1-15,12 2 3 16,2 0 4-16,9-4 6 15,6 0 1-15,7-9 5 0,5-4 2 16,2-10 2-16,-3-7 0 16,-6-6-5-16,-3-2 0 15,-8 0 3-15,-4 2 3 16,-11 5 10-16,2 1 2 16,-8 3-2-16,3 5-5 0,4 4-16 15,-2 7-8 1,7 7-6-16,-1 3 0 0,12 6 12 15,4-3 4-15,8 2 6 16,8-4 2-16,1-9 7 16,1-3 14-16,-8-11 35 15,-5-7 15-15,-7-8 31 16,-1-4-2-16,-5-2-20 16,1 1-12-16,-10 0-34 15,-8 0-12-15,-2 3-58 16,-1 3-70-16</inkml:trace>
  <inkml:trace contextRef="#ctx0" brushRef="#br0" timeOffset="193981.3606">3329 11528 845 0,'-6'-18'407'0,"0"-21"-160"16,10 0-79-16,22 5-99 15,3 3-15-15,10 13-11 16,3 9-1-16,-5 28-7 15,1 19-13-15,-5 23-19 16,-5 9-1-16,-8 2 4 0,-3-3 3 16,-6-4 0-16,-3-7 0 15,4-11-2 1,-2-8 1-16,-1-16-1 0,1-8 4 16,-4-16-5-16,1-11-8 15,-5-15-10-15,-4-8-3 16,-7-10 4-16,-5 1 8 15,-2 10 3-15,-2 8-3 16,-7 18-6-16,0 8 1 0,-4 12 2 16,-2 4 2-16,5 6 3 15,5-1-1-15,6-9-49 16,10 1-54-16,9-10-258 16</inkml:trace>
  <inkml:trace contextRef="#ctx0" brushRef="#br0" timeOffset="194231.3229">3196 12023 865 0,'-2'-3'354'0,"13"3"-193"0,5-1-44 15,40 0-44-15,14 1 4 16,19-4-21-16,17 1-14 16,0 3-15-16,0 2-6 15,-10 4-8-15,-14 6-30 16,-31-5-86-16,-14 2-60 16</inkml:trace>
  <inkml:trace contextRef="#ctx0" brushRef="#br0" timeOffset="194639.4701">3497 12202 844 0,'6'-9'320'0,"12"-7"-200"16,3-2-35-16,20 9 3 16,3 7-4-16,4 8-33 15,-5 9-19-15,-17 10-16 16,-12 8-1-16,-23 8 12 16,-12 6 4-16,-24-1 2 0,-4 1-1 15,-4-5-11-15,5-8-2 16,5-16-4-16,5-11-13 15,10-12-67-15,6-8-34 16,22-3-71-16,6-6 7 16,25 3 58-16,6 1 34 15,4 11 106-15,7 7 31 16,-8 10 45-16,2 5 11 16,-2 7-15-1,-5-3-15-15,-8-4-33 0,0-6-8 0,-9-9-33 16,-1-1-68-16</inkml:trace>
  <inkml:trace contextRef="#ctx0" brushRef="#br0" timeOffset="195333.0673">4230 11913 853 0,'7'2'352'15,"8"1"-187"-15,13 3-103 16,12 3 3-16,6-1-26 16,4 0-14-16,-6-1-21 15,-3-2-67-15</inkml:trace>
  <inkml:trace contextRef="#ctx0" brushRef="#br0" timeOffset="195554.6837">4375 12057 940 0,'9'1'366'16,"11"2"-265"0,8 2-12-16,7 1-38 0,1-4-19 15,8-2-109-15</inkml:trace>
  <inkml:trace contextRef="#ctx0" brushRef="#br0" timeOffset="195795.6885">4981 11638 967 0,'0'-15'409'0,"2"-15"-211"16,0 1-39-16,2 9-22 16,-1 4-7-16,2 3-20 15,-1 6-21 1,1 5-38-16,-3 3-20 16,-3 1-32-16,0-2-6 0,0 0-5 15,0 0 0-15,-2 30 6 16,8 48 3-16,5-22 3 15,5-2 1-15,2 5-83 16,0-4-78-16</inkml:trace>
  <inkml:trace contextRef="#ctx0" brushRef="#br0" timeOffset="196000.0277">4788 12013 937 0,'1'0'396'0,"7"1"-200"16,7-1-62-16,19 1-64 16,8 2-8-16,14 0-35 15,8 5-17 1,6 0-7-16,0 0-1 0,-3 0-41 16,-5 0-38-16,-11-7-107 15,-7-1-93 1</inkml:trace>
  <inkml:trace contextRef="#ctx0" brushRef="#br0" timeOffset="196408.5131">4913 12195 1001 0,'8'-6'383'0,"1"-10"-246"16,8 3-29 0,12 5-11-16,1 3-5 0,13 13-40 15,2 6-15-15,-4 13-17 16,-7 5-4-16,-17 4 3 16,-11 5 6-16,-24 0 5 15,-9-3 1-15,-12 5-5 16,-6-6-6-16,3-12-7 15,5-7 1 1,7-13-2-16,8-4-7 0,5-8-21 16,7 0-16-16,6-3-17 15,5-5 0-15,14 5 9 16,8-2 9 0,4 8 6-16,-1 4 3 0,4 8 5 15,-2 3 4-15,7 1 7 16,3 1 3-1,2-4 16-15,-2-6-77 16</inkml:trace>
  <inkml:trace contextRef="#ctx0" brushRef="#br0" timeOffset="197164.2115">5676 12035 1004 0,'0'1'472'0,"-1"0"-171"16,0 1-51-16,-1-2-65 16,1 0-24-16,1 0-52 15,0 0-21-15,0 0-35 16,0 0-19-16,0 0-59 15,1 6-61-15</inkml:trace>
  <inkml:trace contextRef="#ctx0" brushRef="#br0" timeOffset="204699.0072">6300 11681 568 0,'5'-12'314'15,"5"-10"-53"-15,-3 7-30 16,-7 7-87-16,0 11-40 16,-7 14-58-16,-4 8-22 15,-1 23-12-15,-5 5 3 16,1 16-6-16,2 0-2 16,5-10 4-16,2-12-1 15,8-16-2-15,1-15-9 16,5-12-13-16,1-7-7 15,3-20 1-15,3-5 7 0,2-19 11 16,-2-6 5 0,-1-9 9-16,-6-5 6 0,2 5 10 15,0 6 4-15,1 18 17 16,4 12 2-16,-10 17-20 16,3 9-9-16,-1 8-17 15,4 8-7-15,6 11 7 16,0 7 4-16,1 14-4 15,5 3-2-15,5 12 2 16,-3-2-2-16,-2-5 5 16,-4-6-25-16,-6-14-93 0,-4-6-78 15</inkml:trace>
  <inkml:trace contextRef="#ctx0" brushRef="#br0" timeOffset="204855.7882">6353 11857 458 0,'-4'-10'309'0,"-2"-6"10"16,8 8-132-16,13 15-105 16,5 9-41-1,13 10-35-15,3 7-3 0,7-2-20 16,1-1-100 0</inkml:trace>
  <inkml:trace contextRef="#ctx0" brushRef="#br0" timeOffset="205026.0018">6098 11760 747 0,'-5'-1'386'16,"-7"-1"-112"-16,10 2-166 0,6 1-51 15,10 3-49 1,6 1-12-16,2 5-15 0,5 0-73 15</inkml:trace>
  <inkml:trace contextRef="#ctx0" brushRef="#br0" timeOffset="205361.3642">6747 12039 834 0,'8'2'370'0,"9"2"-173"16,5-2-36 0,1-3-36-16,-1-1-23 15,1-6-41-15,-8-9-13 16,-2-2-18-16,-4-4-4 16,-9-6-1-16,-6 1-3 0,-7-5-7 15,-9 3-8-15,-10 11-16 16,-1 11-8-16,-4 18-10 15,5 12 0-15,9 9 5 16,9 7 3-16,14 4 10 16,8 0 9-16,8 2 10 15,3-2 3-15,0-1-2 16,-4-5-3-16,-3-2 5 16,-2-4-32-16,-8-10-148 15</inkml:trace>
  <inkml:trace contextRef="#ctx0" brushRef="#br0" timeOffset="205674.6286">7252 11939 891 0,'-7'4'422'15,"-11"12"-158"-15,-6 2-63 16,-7 5-84-16,-2-2-32 0,-1-7-46 15,4-6-13-15,6-8-30 16,6-2-26-16,3-10-39 16,2-3-9-16,5-6 15 15,0-1 21-15,9 0 25 16,6 3 5-16,6 4 20 16,4 2 14-16,6 13 27 15,0 4 8-15,4 15 2 16,0 8-6-16,0 2-10 15,1 5-7-15,-2-5-18 0,1-5-1 16,-3-2-132 0</inkml:trace>
  <inkml:trace contextRef="#ctx0" brushRef="#br0" timeOffset="206545.1078">8179 11871 769 0,'-14'9'352'0,"-9"10"-145"0,6 13-136 15,5 5-35-15,17 2-23 16,11 0-2-16,17-8-1 16,11-7 3-16,3-11 11 15,2-10 4-15,-9-13 9 16,-6-10 3-16,-9-13 3 15,-4-6 2-15,-13-13 4 16,-8-5 2-16,-16-12-4 16,-6-5-1-16,-19-2-10 0,1 8-4 15,-6 18-3-15,-4 13-6 16,11 28-21 0,3 10-16-16,16 20-22 15,6 9-5-15,17 12 9 0,15 3 12 16,21 6-2-16,8-1-33 15,12-5-86 1,3-4-51-16,3-9-208 16</inkml:trace>
  <inkml:trace contextRef="#ctx0" brushRef="#br0" timeOffset="206793.8041">8770 11928 502 0,'3'0'334'16,"-3"2"-11"-16,-5 9-84 15,-3 1-47-15,-5 8-59 16,-4-3-31-16,-4-1-57 15,-4 0-13-15,-10-12-7 16,6 1-4-16,2-8-6 16,2-6-7-16,10-9-30 15,2-7-11-15,6-4-17 16,7 2 1-16,10 6 9 16,4 6 9-16,9 12 26 0,5 8 10 15,3 22 23-15,2 5 5 16,-1 7-3-1,-3-1-4-15,-3-4-21 16,5-4-76-16</inkml:trace>
  <inkml:trace contextRef="#ctx0" brushRef="#br0" timeOffset="207413.2733">9686 11857 392 0,'-5'-7'255'0,"-11"-8"33"15,-7 0-63-15,-12 2-48 16,-3-1-21-16,0 6-56 16,4 5-25-16,9 7-46 15,6 5-20-15,15 6-27 16,7 3-4-16,15 2 1 16,7 2 7-16,9-4 10 0,3 0 3 15,-3-6-4-15,-4-6-2 16,-11-4 2-1,-8-2 2-15,-14-1 0 0,-10 1 3 16,-16 0 0-16,-5 3-3 16,-4 2 11-16,3 2 5 15,10 5 6-15,6 0-3 0,15 7-10 16,4-2-3 0,11 1-3-16,9-1 2 0,7-5 5 15,5 1 1-15,0-6 1 16,2-6-25-16,-4-5-109 15,0-7-151-15</inkml:trace>
  <inkml:trace contextRef="#ctx0" brushRef="#br0" timeOffset="207530.8382">9701 11658 554 0,'-2'-13'362'0,"-8"-11"11"15,7 5-119-15,-1 13-129 0,-2 1-55 16,3 8-63-16,-2 4-66 15,2 11-257-15</inkml:trace>
  <inkml:trace contextRef="#ctx0" brushRef="#br0" timeOffset="207696.5873">9781 11854 732 0,'18'23'371'0,"9"15"-113"16,4 11-132-16,5 1-37 0,-5 0-46 15,-2-1-12-15,-4 0-15 16,1-2-13 0,-9-9-125-16,0-5-156 15</inkml:trace>
  <inkml:trace contextRef="#ctx0" brushRef="#br0" timeOffset="207871.8632">10071 11893 576 0,'-10'-14'354'15,"2"-11"7"1,-5 13-112-16,-14 26-73 0,-3 10-38 16,-18 20-62-16,-3 3-18 15,5 4-29-15,4 1-10 16,4-5-9-16,6-2-28 0,9-8-106 16,4-6-80-1</inkml:trace>
  <inkml:trace contextRef="#ctx0" brushRef="#br0" timeOffset="208506.3038">10340 12045 719 0,'-5'-10'321'15,"-3"-17"-129"-15,-6-4-30 16,0-5-36-16,1 1-15 16,-6 4-48-16,2 3-20 15,-4 18-35-15,1 5-11 16,-1 12-16-16,0 9 1 0,6 7 3 16,1 7 3-16,14 3 3 15,4 0 2-15,15-3 5 16,2-8 2-16,5-10 6 15,-2-4 1-15,-1-8 4 16,-6-3 2-16,1-9-3 16,-1-1-2-16,-8-7-5 15,-1-4 1-15,-8 1 2 16,0 2 1-16,-5 6 0 16,2 8-6-16,-1 8-9 15,-1 7-5-15,5 11-2 0,0 3 2 16,6 1 10-16,6 2 3 15,8-2 8-15,4-5 3 16,6-4 10-16,1-6 5 16,0-12 7-16,-4-3 2 15,-6-10-4 1,2 0-2-16,-7-6-9 0,1-2-2 0,-4-5-5 16,-6-7-1-1,-4 7 7-15,-3 5 10 16,-1 8 9-16,1 7-2 15,-1 15-13-15,-1 6-10 16,1 17-1-16,-3 8 3 16,4 11 10-16,0 3-3 15,4 3-9-15,0-1-4 0,4-2-3 16,0-1-2-16,3-9-44 16,2-3-8-16,1-13-121 15,2-7-144-15</inkml:trace>
  <inkml:trace contextRef="#ctx0" brushRef="#br0" timeOffset="208656.7228">10641 12058 981 0,'5'0'377'0,"4"-2"-268"16,7 0-42-16,7 2-40 15,5-1-12-15,3 1-74 16,4 1-81-16</inkml:trace>
  <inkml:trace contextRef="#ctx0" brushRef="#br0" timeOffset="209009.2302">11184 11896 554 0,'-4'-15'331'15,"-3"-10"-65"-15,-12 2-52 16,-1 7-27-16,-8 4-66 0,-2 8-33 15,5 7-59-15,4 3-19 16,14 9-20-16,7-1-3 16,14 4 2-16,3-2 4 15,7 2 7-15,2-2 0 16,-7-6-33-16,0 3-23 16,-10-9-46-1,-8-1-23-15,-10-3 4 0,-8 0 24 16,-17 1 46-16,-1 1 32 15,7 6 65 1,3-1 19-16,13 1 33 0,7 5 13 16,5-4 14-16,8 3 8 15,14 3-3 1,4-3-11-16,8 1-44 16,1-3-22-16,-3-3-27 0,-3-4-3 15,-3-4-117 1,0-3-285-16</inkml:trace>
  <inkml:trace contextRef="#ctx0" brushRef="#br0" timeOffset="209621.7876">12214 11812 598 0,'-14'-2'303'15,"-14"-1"-77"-15,-3 1-41 16,-3 5-63-16,5 4-28 15,7 5-63-15,6 1-17 0,16 4-22 16,7 3-5-16,15-3 5 16,5 2 3-16,6-8 5 15,-2-3 3-15,-5-2-6 16,-6-1-3-16,-8-3 3 16,-12-6-2-16,-5 3 2 15,-8-3 1-15,-9 7 4 16,2 4 13-16,-4 2 27 15,2 5 8-15,9 0-2 16,3 0-8-16,10 0-15 16,8 1-1-16,10-3 3 15,2 1 0-15,7-6-5 16,-3-3-3-16,-1-4-13 16,0-5-29-16,-2 2-110 15,-4-7-142-15</inkml:trace>
  <inkml:trace contextRef="#ctx0" brushRef="#br0" timeOffset="209762.4263">12186 11578 756 0,'0'-3'398'16,"-2"-6"-120"-16,-2 4-92 0,3 8-125 16,-1 5-39-16,1 5-52 15,7 4-47-15,4 7-193 16</inkml:trace>
  <inkml:trace contextRef="#ctx0" brushRef="#br0" timeOffset="209934.4204">12334 11848 804 0,'12'17'403'0,"16"19"-135"16,-3 0-44-16,-4-2-89 16,-4 0-37-16,-5-11-42 15,1-4-17-15,3-13-8 16,3-7 0-16,4-6-8 15,-1-9-13-15,-3-5-46 16,-2-2-39-16,-4-1-125 16,-3-3-120-16</inkml:trace>
  <inkml:trace contextRef="#ctx0" brushRef="#br0" timeOffset="210215.3929">12888 11921 763 0,'-6'11'411'15,"-11"12"-110"-15,-8-2-51 16,-12 3-120-16,0-9-38 16,4-2-48-16,4-5-12 15,7-8-9-15,5-2-5 16,4-11-25-16,6 1-14 0,6-7-26 16,1 3-7-16,7-2 12 15,2-1 9-15,7 5 18 16,0 4 10-16,4 12 19 15,-3 7 17-15,3 18 24 16,1 5 5-16,4 1-7 16,-1 5-12-16,-1-9-18 15,4-1-28-15,1-2-167 16,5-9 84-16</inkml:trace>
  <inkml:trace contextRef="#ctx0" brushRef="#br0" timeOffset="210926.9819">13912 11847 411 0,'-13'-8'272'0,"-17"-8"0"15,-5 2-54-15,1 9-86 16,0 5-33-16,12 11-51 16,9 1-18-16,10 6-21 15,11 1-7-15,14 1 3 16,5-3 4-16,12-2 4 15,-3-5-1-15,-5-3 0 16,-8-1 1-16,-17-8-1 0,-7 1-6 16,-16 2-8-16,-8 1-5 15,-8 8-3-15,-3 5 5 16,4 0 5 0,5 0 0-16,17 3 0 15,8-4-1-15,11-1 5 0,7-2 7 16,13-3 9-16,6-5 3 15,6-6-4-15,4-1-1 16,-1-7-4-16,-3-5-2 16,-6 0 4-1,-9-7-1-15,-11-1-2 0,-3 7 16 0,-10 3 38 16,1 9 8-16,-6 9 9 16,-1 9-14-1,2 9-43-15,0 4-10 16,3 5-11-16,5-1-1 15,1-1-9-15,-1-2-48 0,2-9-125 16,0-6-171-16</inkml:trace>
  <inkml:trace contextRef="#ctx0" brushRef="#br0" timeOffset="211066.1061">14101 11684 848 0,'0'-12'444'0,"1"-13"-109"0,0 9-90 0,4 14-142 15,0 2-50-15,-2 12-60 16,4 3-69-16,9 12-168 16</inkml:trace>
  <inkml:trace contextRef="#ctx0" brushRef="#br0" timeOffset="211427.8501">14455 11968 679 0,'-9'-14'384'0,"-7"-9"-86"15,-4 1-103-15,-1 4-47 16,1 13-75-16,2 6-32 16,4 17-44-16,5 3-8 15,9 12-5-15,6 1 2 16,11-4 8-16,4 0 4 15,7-8 6-15,2-6 4 0,-4-5 10 16,3-7 5-16,-11-8 8 16,-4-7 5-1,-10-12-2-15,-7-6-3 0,-12-12-7 16,0-4-3-16,-2-9-6 16,4 0-3-16,9 3-6 15,4 5-4-15,13 13-10 0,4 5-3 0,6 10-14 16,0 3-10-16,-3 12-55 31,-2 5-46-31</inkml:trace>
  <inkml:trace contextRef="#ctx0" brushRef="#br0" timeOffset="211839.7723">14883 11967 615 0,'-7'-13'337'0,"-6"-5"-77"16,-12-1-90-16,-2 1-24 15,-7 12-54-15,-1 5-26 16,11 9-37-16,0 9-15 0,11 9-9 15,11 5 0-15,3-4-3 16,7-1 3-16,9-9 6 16,3-3 6-16,3-11 9 15,3-4 3-15,1-7 1 16,-2-8-4-16,2-8-9 16,4 2-6-16,2-1-3 15,4 2 10-15,0 13 36 16,-7 2 8-16,-7 10 25 15,-8 6-6-15,-9 7-24 16,0 9-4-16,-10-6-15 16,1 2-5-16,-5-4-8 0,-8-8-5 15,5 2-22-15,-4-10-46 16,5-6-89-16</inkml:trace>
  <inkml:trace contextRef="#ctx0" brushRef="#br0" timeOffset="212661.3694">16022 11870 560 0,'-6'-5'303'0,"-10"-7"-36"16,-12 0-52-16,-6 3-59 0,-3 3-25 16,7 6-63-16,7 5-23 15,10 5-34-15,8 5-13 16,12 2-10-16,8 0 0 15,14 1 11-15,3-3 3 16,0-4 1-16,-7-1-6 0,-11-9-21 16,-5 0-8-1,-14-3-23-15,-6 2 4 0,-17 4 14 0,-4 3 6 16,-4 6 21-16,2-3 5 16,8 6 6-16,7 1 1 31,13 0 4-31,7 0 5 0,14-5 11 0,9 2 5 15,13-4 3-15,5-1-3 16,1-9-7 0,-2-6-3-16,-9-11 0 0,-1 0-2 0,-7-3 1 15,1-4 5-15,-8 1 19 16,-5-2 18-16,-3 1 23 16,-4 4 6-1,-1 8-21 1,-2 9-25-16,5 12-34 15,0 9-13-15,6 11-6 16,0 4 6-16,4-1 6 16,-2-5 2-16,-2-7 5 15,0-6 2-15,1-8 9 16,0-5 7-16,-2-7 13 0,0-4 6 16,-5-11 6-16,0 4-6 15,-5-4-13-15,-1 0-8 16,0 3-63-16,-1-2-51 15,3 2-134-15,-2 0-161 16</inkml:trace>
  <inkml:trace contextRef="#ctx0" brushRef="#br0" timeOffset="213060.4238">16677 11970 506 0,'3'-4'283'0,"-1"-7"-47"16,-1 1-18-16,-11-2-36 16,-6 2-27-16,-5 3-56 15,-2 4-23-15,-1 7-51 16,3 9-18-16,11 10-15 16,1 5-3-16,11 4 1 0,4-1 2 15,5-2 7-15,7-3 2 16,5-8 7-16,2-6 4 15,0-11 11-15,-2-3 4 16,-3-14 6 0,-4-5 2-16,-10-12-3 15,-6-4 4-15,-14-16 20 16,-4-7 9-16,-4-11 3 16,6-3-8-16,9 10-22 0,5 10-10 15,13 22-8-15,3 9-6 16,11 12-21-16,3 6-7 15,4 7-3-15,-2 5-27 0,-1 9-154 16,1 6-224-16</inkml:trace>
  <inkml:trace contextRef="#ctx0" brushRef="#br0" timeOffset="213441.8191">16876 11885 709 0,'0'0'398'15,"2"-1"-116"1,1 9-109-16,0 7-46 15,4 12-74-15,-1 5-12 16,0 0-20-16,-1-3-4 0,-1-9-58 16,-2 0-60-1</inkml:trace>
  <inkml:trace contextRef="#ctx0" brushRef="#br0" timeOffset="213776.526">17354 11998 762 0,'-2'9'373'15,"-4"6"-143"-15,-4 6-80 16,-4 0-28-16,-5-4-40 16,-3-1-17-16,-3-4-23 0,-1-6-9 15,-1-6-17-15,1-2-22 16,5-12-35-1,3-5-11-15,6-4-5 16,4-3 14-16,8 2 21 16,9 6 4-16,11 2 15 15,5 3 15-15,5 13 26 0,-4 2 11 16,-6 18 1-16,-1 3-10 0,-2 3-15 16,3 4-5-1,-2-5-5-15,-1-1-5 0,-4-6-99 16,-5-6-90-16</inkml:trace>
  <inkml:trace contextRef="#ctx0" brushRef="#br0" timeOffset="213904.2872">17334 11765 614 0,'0'-7'377'0,"0"-4"-27"0,0 5-219 16,2 12-193-16,0 3-182 15</inkml:trace>
  <inkml:trace contextRef="#ctx0" brushRef="#br0" timeOffset="214092.9714">17491 11860 968 0,'-4'0'481'0,"4"4"-145"0,-1 8-113 16,-3 18-111-16,4 9-19 15,5 15-36-15,1 1-15 16,5 6-19-16,3 2-7 16,-5-4-53-16,3-1-71 15,-5-9-111-15,1-7-37 16,-3-15-251-16</inkml:trace>
  <inkml:trace contextRef="#ctx0" brushRef="#br0" timeOffset="214248.3713">17517 12130 1062 0,'5'-2'465'0,"2"-7"-244"16,4 3-99-16,23 7-87 0,-6-3-21 16,17 5-68-1,0 3-60-15</inkml:trace>
  <inkml:trace contextRef="#ctx0" brushRef="#br0" timeOffset="214643.4338">18022 11865 722 0,'-13'-1'332'0,"-12"-5"-124"15,9 8-127-15,4 1-31 16,3 6-26-16,9 4-9 16,7 5-15-16,1 2 1 0,8 0 6 15,-2-4 0-15,0-4 1 0,3-4-8 16,-2-6-44-16,1 0-12 16,-12-6-31-16,-5 1-2 15,-17-3 40-15,-6-3 12 16,0 6 73-16,-3 1 33 15,8 5 41-15,4 4 11 16,6 4-27 0,3 2-12-16,7 3-11 15,4 1-6-15,4-1-8 16,5 3-9-16,5-3-21 16,0-4-7-16,8-3-27 15,2-6-45-15,8-3-131 16,7 4-161-16</inkml:trace>
  <inkml:trace contextRef="#ctx0" brushRef="#br0" timeOffset="214907.7267">18414 11949 576 0,'2'-12'307'0,"1"-16"-82"0,-3 0-27 15,-2 4-54-15,-3 5-34 16,-6 11-38-16,-3 5-13 15,-4 11-25-15,0 7-10 16,-6 10-12-16,7 2-5 16,9 9-5-16,4-4 2 15,10-2 0-15,7-3 1 16,7-8 5-16,0-3 4 0,-2-10 8 16,-4 1 5-16,-9-11 4 15,-5-5-2-15,-10 0-12 16,-8-7-6-16,-11-2-33 15,1 3-53-15</inkml:trace>
  <inkml:trace contextRef="#ctx0" brushRef="#br0" timeOffset="215232.065">18506 11951 843 0,'8'3'449'0,"3"1"-128"16,-3 7-150-16,-1-1-48 16,-6 5-55-16,3 2-11 15,-5-5-21-15,-1 2-7 0,-3-5-11 16,4-3-2-16,5-2-2 16,-4-7-10-16,0 2-14 15,0 0-4-15,5-12-2 16,28-37 6-16,-15 29 8 15,4 2 0-15,1 5 1 16,1 6 4-16,-4 8 8 16,-2 6 1-16,-8 11 2 15,-4 4-2-15,-4 6-3 16,0-2-1-16,3 2-7 16,-1-5-55-16,4-6-207 15</inkml:trace>
  <inkml:trace contextRef="#ctx0" brushRef="#br0" timeOffset="215453.7921">18910 11887 896 0,'3'1'409'16,"6"7"-175"-16,-1 12-54 15,4 10-46-15,2 2-10 16,-3 2-20-16,-4-9-20 15,-7-4-34-15,-3-4-16 16,-6-6-14-16,-5-6 1 16,-5-10-23-1,-6-8-50-15,-2-3-118 16</inkml:trace>
  <inkml:trace contextRef="#ctx0" brushRef="#br0" timeOffset="216122.7958">19873 11749 600 0,'-10'0'356'0,"-8"2"8"0,-9 6-234 16,-4 7-33-16,2 11-45 16,6 4-20-16,19 11-25 15,7 1-4-15,24-6 0 16,5-2 3-16,10-13 6 15,1-5 4-15,-7-12 11 16,-7-6 4-16,-13-8 8 16,-10-6 1-16,-17-5-14 15,-3 6-8-15,-14-2-16 16,-6-1-5-16,2 11-1 16,-2-4-18-16,14 6-105 0,6 4-103 15</inkml:trace>
  <inkml:trace contextRef="#ctx0" brushRef="#br0" timeOffset="216437.7472">20045 11804 687 0,'-4'0'354'0,"-3"0"-94"0,-2 7-156 15,0 7-42-15,6 6-21 16,1 4-4-16,9 8 5 16,3-4-2-16,8-1-6 15,9-5 0-15,2-8 7 16,4-3 10-16,1-13 27 16,-2-3 7-16,-4-9 9 0,-5-5-2 15,-10-6-31-15,-7-2-14 16,-12-3-24-16,-7 0-9 15,-7 3-10-15,3 4-26 16,6 9-118 0,6 6-76-16</inkml:trace>
  <inkml:trace contextRef="#ctx0" brushRef="#br0" timeOffset="216664.9932">20345 11812 639 0,'3'-8'408'16,"1"-7"-25"0,2 8-128-16,2 5-54 15,-7 14-85-15,1 12-37 0,-1 20-58 16,1 13 0-16,3 8-7 16,0-3-2-16,4-3-1 0,-3-8-34 15,1-10-67 1,-3-5-33-1,3-14-105-15,-3-10-115 0</inkml:trace>
  <inkml:trace contextRef="#ctx0" brushRef="#br0" timeOffset="216838.0754">20372 12009 759 0,'4'-4'412'0,"4"-3"-97"16,11 3-154 0,5 1-43-16,8 3-62 15,5 0-20-15,2 5-39 16,-3-1-57-16</inkml:trace>
  <inkml:trace contextRef="#ctx0" brushRef="#br0" timeOffset="217115.8215">20753 11662 827 0,'0'0'346'0,"0"8"-201"15,1 11-21-15,4 24-32 16,-1 14 1-16,3 18 10 16,1 6-6-16,3-8-24 15,-1-11-12-15,4-14-30 16,-2-6-9-16,-7-16-53 16,2-4-54-16,-7-16-226 15</inkml:trace>
  <inkml:trace contextRef="#ctx0" brushRef="#br0" timeOffset="217457.1956">20724 11687 799 0,'13'-8'339'15,"15"-7"-158"-15,5 2-30 16,5 5-26-16,-1 6-7 0,-4 4-44 15,2 5-21-15,-13 2-29 16,-7-2-14 0,-14 3-6-16,-8-3-1 15,-11 1 0-15,-2 3 3 16,-1-4-1-16,3 1-2 16,10-1-15-16,9-1-3 15,12 4-4-15,4 2 0 0,6 10 9 16,1 4-1-16,2 5 5 15,-4 2 1-15,-11-2 9 16,-11-1 8 0,-17-7 6-16,-6-5 2 0,-8-11-13 15,4-5-39-15,4-9-141 16</inkml:trace>
  <inkml:trace contextRef="#ctx0" brushRef="#br0" timeOffset="217774.4749">21383 11941 487 0,'-3'-10'275'0,"1"-11"-25"16,-3-4-41-16,-7-3-45 15,4 2-14 1,-9 4-46-16,-1 6-22 16,0 12-39-16,-4 4-16 15,1 14-21-15,2 7-3 16,7 10 1-16,6 4 3 16,13 1 11-16,8-2 4 15,7-10 5-15,3-1-1 0,-2-14 3 0,3-1-11 16,-9-11-94-16,0-7-83 15</inkml:trace>
  <inkml:trace contextRef="#ctx0" brushRef="#br0" timeOffset="218125.1484">21467 11783 825 0,'6'-16'400'0,"9"-16"-131"16,4 4-51-16,5 5-51 15,4 6-10-15,0 9-26 32,-3 3-22-32,-2 9-49 0,-1 6-18 15,-1 14-24 1,-2 8-10-16,-3 16 1 0,-4 6-2 0,-6-1-3 31,-3-2-1-31,0-12 2 0,-2-10-1 16,0-13-22-16,-1-6-21 15,0-8-32-15,0-4-17 16,-2-8-9-16,-3-4 13 16,-9-4 22-16,-4-1 9 0,-7 8 25 15,-1 5 22-15,-6 13 21 16,-3 7 13-16,-1 5 16 16,3 3-13-16,10-3-5 15,12 0-26-15</inkml:trace>
  <inkml:trace contextRef="#ctx0" brushRef="#br0" timeOffset="218787.3922">21847 11815 667 0,'11'0'372'0,"1"4"-95"16,2 9-80-1,0 6-41-15,-5 7-57 0,-2 0-25 0,-3-1-32 16,-4-6-8-16,-4-6-6 16,2-5 0-16,2-3 8 15,0-5 0-15,4-11-13 16,3-3-6-1,7-8-17-15,3-2-4 0,10 2-1 16,3 3 0-16,0 6 5 31,1 6 7-31,-9 11 19 0,-6 5 4 0,-7 13 2 16,-4 4-7-16,-6 5-14 16,-3 2-3-1,1-3-3-15,-1-4-2 0,3-5-15 16,0-7-42-16,1-6-157 15,1-6-288-15</inkml:trace>
  <inkml:trace contextRef="#ctx0" brushRef="#br0" timeOffset="218930.3551">22069 11582 857 0,'-3'-3'451'0,"1"-1"-117"15,1 0-127-15,1 4-149 16,0 0-34-16,0 0-58 16,9 19-57-16</inkml:trace>
  <inkml:trace contextRef="#ctx0" brushRef="#br0" timeOffset="219417.9955">22412 11771 491 0,'-7'-5'293'0,"-4"-6"-29"15,8 8-118-15,1 3-26 16,2 5-18-16,0-5-1 16,1 5 0-16,13 23 4 15,24 40-6-15,-11-27-2 16,0-1-4-16,-6-5-7 16,-12-12-13-16,-10-6-5 0,-21-15-9 15,-2 0-3 1,-7-12-8-1,5-4-13-15,9-3-53 16,3-2-76-16,10 6-250 0</inkml:trace>
  <inkml:trace contextRef="#ctx0" brushRef="#br0" timeOffset="220713.61">1867 12869 470 0,'-9'2'253'0,"-14"5"-37"16,11-4-24-16,2 0-41 16,-40 18-23-16,0 15-50 0,6 5-25 15,31 0-36-15,12 1-11 16,16-1-13-16,10-5 0 16,14-6 10-16,7-9 4 15,3-10 9-15,-4-8 8 16,-15-9 30-16,-12-5 19 0,-22-5 9 15,-16-4-5-15,-18 1-27 16,-8 1-17-16,1 2-21 16,4 4 2-16,15 1-67 15,8 1-49-15,15 6-256 16</inkml:trace>
  <inkml:trace contextRef="#ctx0" brushRef="#br0" timeOffset="220886.8718">1939 12976 901 0,'10'-6'415'15,"6"1"-181"-15,10-1-118 0,9 5-26 16,9 1-44-16,5 0-17 16,0 4-9-16,-5-1-25 15,-12-2-88-15,-11 2-58 16,-13-2-203-16</inkml:trace>
  <inkml:trace contextRef="#ctx0" brushRef="#br0" timeOffset="221027.7144">2140 12988 598 0,'-3'9'364'0,"3"11"-59"0,2 0-110 16,4 4-43-16,3 4-67 15,-4-3-23-15,3 4-26 16,-4-4-10-16,4-2-73 15,0-4-86-15</inkml:trace>
  <inkml:trace contextRef="#ctx0" brushRef="#br0" timeOffset="221342.5146">2560 13101 690 0,'-4'-9'353'15,"-2"-12"-79"1,-5-4-49-16,-2 1-62 0,1 1-35 16,-3 8-73-16,1 5-24 15,0 12-45-15,4 6-12 16,-1 10-16-16,3 3 2 16,8 8 10-16,4 1 6 15,5 0 14-15,8-2 4 16,4-6 10-16,1-4 7 0,-2-13 35 31,-1-3 28-31,-6-9 42 0,-6-7 12 0,-9-5-13 16,-3-1-26-16,-8-2-44 15,-3-3-18 1,1 5-125-16,3 0-69 0</inkml:trace>
  <inkml:trace contextRef="#ctx0" brushRef="#br0" timeOffset="221858.3692">3507 13012 566 0,'-7'-3'345'15,"-4"-6"-14"-15,-3 6-156 16,-9 3-31-16,1 5-52 16,-1 5-32-16,1 7-47 15,9 3-16-15,9 10-17 16,8 0 0-16,14 1 12 15,5-3 7-15,3-11 8 16,1-3 6-16,-8-10 15 16,-6-6 10-16,-9-4 11 15,-8-5-6-15,-9-3-50 0,-2 1-34 16,-5-2-83-16,-2-4-83 16</inkml:trace>
  <inkml:trace contextRef="#ctx0" brushRef="#br0" timeOffset="222125.4736">3590 13044 721 0,'8'5'379'0,"4"9"-98"16,-3 0-35-16,-5 1-89 15,-4 1-33-15,-5-3-54 16,2-2-20-16,-2-4-24 16,3-4-9-16,6-6-37 15,4-4-24-15,12-3-46 16,2-2-11-16,4-1 24 15,1-2 20-15,-2 2 40 16,-1 1 14-16,-3 11 32 16,0 6 12-16,-8 8 27 15,-3 10 6-15,-5 3-17 16,-2 2-8-16,-1 4-22 16,3-3-10-16,0-3-68 15,-4-6-66-15</inkml:trace>
  <inkml:trace contextRef="#ctx0" brushRef="#br0" timeOffset="222313.0594">3930 13054 765 0,'4'-2'472'0,"1"-4"-51"16,-2 12-221-16,0 6-52 15,1 22-68-15,3 7 0 0,2 12-5 16,-1 7-11-16,4 0-20 15,-3-1-13-15,-2-11-20 16,-4-7-50-16,-3-14-120 16,-1-7-84-16</inkml:trace>
  <inkml:trace contextRef="#ctx0" brushRef="#br0" timeOffset="222453.5219">3993 13251 958 0,'10'-6'425'16,"4"-8"-199"-16,8 3-160 16,2 1-31-16,9 1-57 15,7 1-76-15</inkml:trace>
  <inkml:trace contextRef="#ctx0" brushRef="#br0" timeOffset="222941.3206">4543 13060 744 0,'-14'-6'412'16,"-18"-7"-56"-1,-3 2-107-15,11 4-113 0,0 2-39 16,7 5-74-16,8 4-24 16,3 5-24-16,5 2-3 0,8 1 6 15,2 2 5-15,6-5 13 16,2-1 4-16,0-2 1 15,1 1-14-15,-6-6-46 16,-1-1-15-16,-7 1-19 16,-5-3 1-16,-10-1 37 15,-6 3 12-15,-6 0 44 16,-1 3 27-16,3 7 19 16,4-1 5-16,9 9-16 15,3 0-5-15,11 3 10 16,5 0 9-16,5-4 9 15,6-2 0 1,0-7-5-16,0-2-8 0,3-11-8 16,3-4-6-1,2-8-10-15,2-4-4 16,-4-2-4-16,-5 1-1 0,-6 5-3 0,-3 4-1 16,-8 4-7-16,-3 4-7 15,0 6-8-15,-3 2 0 16,0-3 1-16,0 0 5 15,3 19 5-15,8 32 1 16,-8-30-2-16,-1 0-44 16,0-4-149-16</inkml:trace>
  <inkml:trace contextRef="#ctx0" brushRef="#br0" timeOffset="223097.6701">4648 12788 952 0,'-3'-7'499'0,"-3"-8"-147"16,2 7-103-16,2 9-163 15,0 5-56-15,6 7-85 16,7 9-69-16</inkml:trace>
  <inkml:trace contextRef="#ctx0" brushRef="#br0" timeOffset="223479.4477">5177 13101 670 0,'-7'-4'358'16,"-10"-9"-49"-16,-7 0-50 16,-7-2-59-1,-1 0-39-15,2 9-95 16,2 4-30-16,9 11-41 16,-3 8-13-16,10 2-7 15,1 4 2-15,13 4 6 16,14-2 10-16,7-4 17 15,12-3 8-15,6-10 8 16,1-4 4-16,-3-10 14 0,-4-2 6 16,-16-9 9-16,-9-6 0 15,-17 1-17 1,-11-4-8-16,-15 0-14 0,-2 0-31 16,6 2-79-16</inkml:trace>
  <inkml:trace contextRef="#ctx0" brushRef="#br0" timeOffset="223865.9819">5940 12784 819 0,'1'-2'420'15,"0"1"-157"-15,-2 6-53 16,0-5-88-16,-4 30-46 16,-4 75-16-16,11-33-7 15,5-1-9-15,-4-5-6 16,-2-16-12-16,2-8-26 16,0-13-148-16,1-9-197 15</inkml:trace>
  <inkml:trace contextRef="#ctx0" brushRef="#br0" timeOffset="224239.3641">5844 12796 1019 0,'9'-14'429'0,"11"-16"-223"16,7 2-42-16,9 10-48 0,6 2-23 0,12 13-57 15,0 6-14 1,-2 6-16-16,-7 2-6 0,-16 4-9 15,-8-1-6-15,-21 1-7 32,-8 4-3-32,-17 1-5 15,0 3 4-15,1-2 8 16,5-7 2-16,17-2 9 16,7-4 0-16,19-1-2 15,8 5 1-15,11 10 5 16,3 6 5-16,-1 14 11 0,-6-1 4 15,-20-3 4-15,-12-2 0 16,-29-3 0 0,-14-1 3-16,-24-4 2 0,-10-6-1 15,-3-15-13-15,4-6-18 16,25-6-31-16,13 1-35 16,22-1-122-16,12 3-95 0</inkml:trace>
  <inkml:trace contextRef="#ctx0" brushRef="#br0" timeOffset="224468.0767">6671 13197 1187 0,'1'-1'560'0,"1"-2"-222"15,-1 3-62-15,-2 0-118 16,0 0-35-16,0 0-57 0,0 0-7 16,0 0-12-16,-4 6-14 15,3-4-20-15,1 0-8 16,-1-1-184-16</inkml:trace>
  <inkml:trace contextRef="#ctx0" brushRef="#br0" timeOffset="279307.6793">7560 12838 641 0,'-15'-8'341'15,"-19"-8"-80"1,-4 5-79-16,-4 11-98 16,-2 10-29-16,-7 20-40 15,13 22-15-15,7 3-13 16,7-1-3-16,41 13-1 15,1-11 5-15,31 2 10 16,6 1 4-16,0-18 4 16,9-9 1-16,3-22 0 15,7-10 9-15,-9-33 54 16,-1-12 15-16,-17-14 39 0,-15-4 5 16,-25-10-19-16,-15-4 11 15,-33-2-22 1,-8 8-12-16,-11 21-40 0,-3 16-32 15,10 23-21-15,3 11-66 0,16 15-151 16,7 5-129 0</inkml:trace>
  <inkml:trace contextRef="#ctx0" brushRef="#br0" timeOffset="279455.4966">7300 13031 694 0,'0'0'353'0,"11"1"-67"15,11 0-119-15,21-1-102 16,17 1 3-16,21 6-31 16,7 1-16-16,4 6-44 15,-9-1-100-15</inkml:trace>
  <inkml:trace contextRef="#ctx0" brushRef="#br0" timeOffset="279801.3889">8329 13099 631 0,'2'2'321'0,"-4"6"-56"15,-9 4-92 1,-11 5-55-16,-4 6-3 0,-10 1-34 15,-1-3-20 1,0-6-22-16,-1-7-6 0,8-8-12 16,5-7-5-16,5-5-16 15,4-6-4 1,7 1-11-16,4-1-2 0,11 4-1 16,7 1 0-16,10 6 18 15,1 7 9-15,6 8 25 16,2 6 7-16,3 15 0 15,1 0 1-15,-4-1-14 16,-1 2-27-16</inkml:trace>
  <inkml:trace contextRef="#ctx0" brushRef="#br0" timeOffset="280172.2579">8992 13035 1004 0,'5'3'386'0,"17"9"-272"16,5 8-43-16,23 22-15 15,8 12-8-15,-1 20-12 16,-4 9-3-16,-21-2-17 15,-6-2-94-15,-9-18-189 16,-5-10-176-16</inkml:trace>
  <inkml:trace contextRef="#ctx0" brushRef="#br0" timeOffset="280356.7015">9366 13063 743 0,'-3'-6'447'15,"-9"-13"-74"-15,-3 20-173 0,-5 12-40 16,-21 18-85-16,-3 17-17 16,-16 20-23-16,-4 8-9 15,5 10-15-15,3-3-3 16,15-15-72-16,11-13-63 16,16-22-238-16</inkml:trace>
  <inkml:trace contextRef="#ctx0" brushRef="#br0" timeOffset="280731.6488">9483 13192 963 0,'1'5'349'0,"7"8"-273"15,9-3-4-15,12-2 0 16,4 2-12-16,4-7-28 16,0-1-7-16,-7-7-3 15,-4-5 1-15,-10 0 5 16,-9-7 2-16,-9 1-2 16,-8 1-6-16,-13-2-21 0,-3 3-4 15,-8 5-12-15,-2 2-3 16,2 8 1-1,4 10-3-15,6 9-3 0,6 9 1 16,9 7 4-16,3 7 6 16,10 7 11-1,3 2 3-15,5 5 6 0,0-8-1 16,-2-5 2-16,-1-6-13 16,1-9-281-16</inkml:trace>
  <inkml:trace contextRef="#ctx0" brushRef="#br0" timeOffset="281042.3627">9825 13057 1083 0,'4'5'422'0,"1"8"-281"15,3 7-34-15,-2 12-21 0,-2 0-13 16,-4 1-26-16,-4-4-11 15,3-8-17-15,-1-6-7 16,6-9-5-16,2-6 0 16,7-15-4-16,2-6-2 15,5-7-2-15,7 1-4 16,4 0-1-16,-1 9-1 16,-6 8 3-1,-3 6 5-15,-9 15 22 16,-5 7 10-16,-11 10 4 0,1 3-4 0,0 3-15 31,-1-2-33-31,11-6-180 16</inkml:trace>
  <inkml:trace contextRef="#ctx0" brushRef="#br0" timeOffset="281361.5485">10396 13062 950 0,'-8'-7'424'0,"-14"-7"-216"0,-5 0-52 0,0 14-86 16,1 2-29-16,5 10-33 31,5 8-5-31,9 1-1 16,5 3-1-16,8 3 1 15,8 0 2-15,3-4 1 16,0-2 2-16,8-9 0 16,-6-2 2-16,-2-7 9 15,-4-3 7-15,-16-9 8 16,-5-4-3-16,-12-1-20 16,-3 1-58-16,-1 0-252 0</inkml:trace>
  <inkml:trace contextRef="#ctx0" brushRef="#br0" timeOffset="281536.8466">10511 13024 1160 0,'1'0'472'0,"0"6"-292"15,0 5-41-15,2 11-61 16,-3 4-17-16,1 3-30 15,-1 0 7-15,3 1-189 16</inkml:trace>
  <inkml:trace contextRef="#ctx0" brushRef="#br0" timeOffset="281823.0468">10750 12941 970 0,'-3'0'434'0,"3"8"-199"16,-1 12-66-16,0 15-75 15,7 14 8 1,-6 11-7-16,8 9-12 0,-2 10-28 15,-4-1-16 1,-1-9-23-16,-2-9-4 0,3-21-62 16,3-10-58-16,1-16-225 15</inkml:trace>
  <inkml:trace contextRef="#ctx0" brushRef="#br0" timeOffset="282212.2749">10813 13216 725 0,'10'3'330'15,"5"0"-72"-15,13 3-247 0,4 2-1 16,5-1-4-16,4-1 0 16,-2-5-23-1,2-1-12-15,2-7-10 16,-1-2-2-16,-9-6 25 15,-5-1 15-15,-11-3 36 16,-3 0 30-16,-6 0 51 16,-7 0 16-16,-8 0 8 0,-8 2-11 15,-7 1-40 1,0 4-17-16,-1 4-42 16,1 5-23-16,5 12-23 15,0 1-6-15,7 11-2 0,7 4 3 16,6 0 11-16,11 1 5 15,11-2 7-15,2-5 4 16,3-10 4-16,-1-8 2 16,-3-8 5-16,-4-8 2 15,-9-1 11-15,-3-1-31 16,-15-4-275-16</inkml:trace>
  <inkml:trace contextRef="#ctx0" brushRef="#br0" timeOffset="282782.168">11561 13130 625 0,'1'1'285'15,"2"10"-98"-15,-3-2-56 16,-7 13-26-16,0 0-13 0,-6-2-36 16,1-1-12-16,0-5-14 15,2-4-4-15,0-10-3 16,4-3-3-16,4-17-7 15,-1-5-4-15,9-8-7 0,3 0-1 16,5 1-1-16,6 2-3 16,8 2 14-16,3 4 12 15,5 12 19 1,-4 3 6-16,-4 17-5 16,-8 6-6-16,-7 11-10 15,1 5-3-15,-7 1-9 16,0 2-4-16,0-5-33 0,-2-1-57 15,7-6-285 1</inkml:trace>
  <inkml:trace contextRef="#ctx0" brushRef="#br0" timeOffset="283051.2435">11986 13154 473 0,'6'-6'274'16,"8"-7"0"-16,-2 1-78 0,-5-1-28 0,-5 1-5 15,-9-4-22-15,-7 2-9 32,-9 1-37-32,-4 3-22 0,-5 10-39 0,0 0-21 15,2 10-16-15,6 5-4 16,9 7-1 0,9 2 1-16,11-1 5 0,6-1 1 15,14-5 2-15,0-2 1 0,10-7 0 16,-1-4 2-1,1-6-29-15,-4-5-56 0,-6-1-224 16</inkml:trace>
  <inkml:trace contextRef="#ctx0" brushRef="#br0" timeOffset="283198.1094">12119 13053 542 0,'7'-4'350'15,"5"-4"-52"-15,-4 8-78 16,-1 5-39-16,-3 9-78 15,-3 3-28-15,5 6-32 16,-3 5-14-16,-1 2-42 16,-2 1-137-16</inkml:trace>
  <inkml:trace contextRef="#ctx0" brushRef="#br0" timeOffset="283509.9643">12274 13023 839 0,'2'4'408'0,"4"1"-90"0,2 10-197 16,-1 0-12-16,0 5-20 16,-6 0-22-16,-6-5-27 15,5 4-10-15,-4-10-14 16,4-2-4-16,9-4-2 15,1-5 0-15,12-7-1 16,0-3 0-16,2-4-7 16,2 1-2-16,-4 3 0 15,3 2-1-15,-4 10 7 16,-1 5 2-16,-3 6 4 0,-7 8 2 16,-8 4-4-16,-3 6-2 15,-9 3-22-15,-2-3-83 16</inkml:trace>
  <inkml:trace contextRef="#ctx0" brushRef="#br0" timeOffset="283681.4362">12416 12731 917 0,'0'-9'482'16,"-2"-7"-140"-16,2 9-109 0,0 14-134 15,3 12-46-15,0 14-45 16,1 5 0-16,-1 8-81 16</inkml:trace>
  <inkml:trace contextRef="#ctx0" brushRef="#br0" timeOffset="284238.2344">13070 13040 536 0,'-10'-5'315'15,"-13"-6"-24"-15,-9 1-67 16,-9 3-92-16,0 1-33 16,-3 11-57-16,11 4-23 15,5 10-19-15,8 6-4 16,15 0-3-16,5 3-1 16,15-2 5-16,6-2 2 15,12-3 4-15,-3-7 3 16,9-6 4-16,-3-7 1 15,-9-4 9-15,-2-5 3 0,-22-6 6 16,-5 0-2-16,-19-1-8 16,-8 1-4-16,-11 3-9 31,-2-2 0-31,5 3-3 0,6 1-1 0,14 7-92 16,5 1-155-1</inkml:trace>
  <inkml:trace contextRef="#ctx0" brushRef="#br0" timeOffset="284968.897">13333 13155 605 0,'1'-5'308'0,"-1"-8"-85"16,-4-1-21-16,-11 0-44 15,-5 0-16-15,-4 3-34 16,-5-3-24-16,2 5-43 16,0 2-20-16,4 6-31 15,2 3-7-15,6 11-7 16,1 3 2-16,13 2 4 15,1 4 2-15,8 0 9 16,10 0 1-16,0-3 6 16,7-6 2-16,4-5 1 15,1-3 2-15,2-6-1 0,-4-6-4 16,-5-5-3-16,-4-1-2 16,-9-5 4-16,-4 2 3 15,-7 0 7-15,-6 0 4 16,-5 6 3-16,-2 0-2 15,6 9-7-15,3 2-8 16,5 6-13-16,1 2 0 16,6 4 2-16,2 3 5 15,6 4 4-15,6 2 1 16,-1-2 1-16,3-1 1 16,8-5 3-16,-2-5 2 0,5-9 6 15,-2-7 1-15,-10-9 5 16,0-1 2-16,-9-8 18 15,-2 2 3-15,-4-3 0 16,-5-1-2-16,-3 1-23 16,2 4-7-16,0 5-7 15,-1-4-2-15,3 13-6 16,-3 0-5-16,2 8-10 0,0 8 6 16,2 9 16-16,-3 6 11 15,-1 11 22 1,0 5 0-16,0 10-8 15,-1 9-4-15,-2 9-10 16,1 0-4-16,1-3-2 16,1-5-1-16,3-16 0 15,9-4-1-15,0-15-1 0,3-4 5 16,0-12-107-16,-5-6-73 16</inkml:trace>
  <inkml:trace contextRef="#ctx0" brushRef="#br0" timeOffset="285142.5074">13654 13261 881 0,'0'-3'383'16,"8"-3"-183"-16,9 3-88 16,13-1-56-16,6 2-16 0,9 2-25 0,-8-1-8 15,0 3-61 1,-3-1-105-16</inkml:trace>
  <inkml:trace contextRef="#ctx0" brushRef="#br0" timeOffset="285509.141">14159 13060 848 0,'-12'-5'383'0,"-12"-6"-182"0,0 1-51 16,2 8-81-16,1 1-26 15,4 8-36-15,4 2-6 16,12 3-3-16,1-2-2 16,10 1 2-16,3-1 3 0,5 0 2 15,4 2 1-15,-4-7 2 16,-3-1 1 0,-6-3 4-16,-3-1 0 15,-11-4-16-15,0 4-4 16,-12 0-6-16,-4 2-1 15,1 3 19-15,-5 0 5 16,8 4 11-16,4 0 5 16,11 4 13-16,3 1 7 0,12 0 7 15,3 1 1 1,6-6-14-16,3-1-8 0,4-3-16 16,-2-4 29-16,11-2-159 15,0-4-360-15</inkml:trace>
  <inkml:trace contextRef="#ctx0" brushRef="#br0" timeOffset="286193.4972">14827 13068 889 0,'8'0'350'0,"14"1"-225"15,9 4-16-15,14-3 1 16,3 2-7-16,-4 1-29 16,-2-4-10-16,-10 3-27 15,-4-3-12-15,-4-3-5 16,-5-2-1-16,-12-4 1 16,-3 3-5-16,-14 2-10 0,-3 2-4 15,-10 3-10 1,-6 3-1-16,3 5 2 15,-4 2-2-15,8 3-2 16,8 6-1-16,7 6-1 16,10 3 2-16,12 6 7 15,8-3 2-15,8-2 1 16,6-3-19-16,10-10-47 16,5-3-21-16,3-15-20 15,3-3 18-15,-8-13 49 16,-7 0 22-16,-6-7 25 0,-9-2 7 15,-13 2 29-15,-5-6 30 16,-15 6 31-16,-5-1 12 16,-13 2-10-16,-5 6-27 15,-6 6-35-15,-4 4-16 16,3 12-24-16,1 2-8 0,8 6-9 16,8 2 2-1,14 5 6-15,10-1 5 16,16 1 9-16,6-2 2 15,10-8 2-15,1-3 1 0,0-8-1 16,-6-3 1 0,-12-8-28-16,-8-1-62 0</inkml:trace>
  <inkml:trace contextRef="#ctx0" brushRef="#br0" timeOffset="287041.9859">16566 12745 933 0,'-4'-1'427'0,"-7"3"-208"16,-8 12-56-16,-12 25-93 16,-1 18-22-16,-6 19-21 15,1 1-7-15,9-3-7 16,2-11-2-16,17-14-3 16,4-8 0-16,10-18-1 0,9-8 0 15,7-19 2-15,4-11 0 16,-1-13 2-16,-1-8 0 15,-3-4-1-15,-3-6 3 16,-3-17 0-16,-4-7 1 16,-5-5-4-16,-2 7-3 15,3 23-5-15,-4 16-2 0,2 21-8 16,3 9-3-16,4 22 0 16,9 12 0-1,11 22 6-15,8 8 2 16,13 3 3-16,2 0 0 15,6-9 0-15,-6-10 2 0,-9-8-1 16,-11-6 1-16,-21-13 0 0,-4-5 1 16,-16-7 2-1,-10-5 0-15,-19-4 0 16,-15-1-2-16,-25-4-2 16,-2 1 0-16,6 1-1 15,4 1 0-15,18-2 4 16,9 2-20-16,19 0-74 15,11-2-53-15,23 0-155 0,8 0-96 16</inkml:trace>
  <inkml:trace contextRef="#ctx0" brushRef="#br0" timeOffset="287462.3003">17354 12947 956 0,'-17'-19'425'0,"-27"-20"-214"0,-10 3-53 15,-3 9-72-15,0 6-30 16,10 14-38 0,10 8-9-16,13 18-11 15,2 7-1-15,15 18 1 16,3 3 2-16,10 2 0 16,13-2 2-16,11-10 1 15,12-5 0-15,16-8 2 16,1-9 0-16,-1-10 5 15,-7-9 3-15,-15-12 8 16,-11-6 4-16,-19-8-9 16,-12-3-10-16,-20-5-48 15,-5 1-36-15,-5 2-86 0,2 3-98 16</inkml:trace>
  <inkml:trace contextRef="#ctx0" brushRef="#br0" timeOffset="287706.1613">17143 12687 721 0,'-4'-8'361'0,"-6"-7"-110"15,0 5-38-15,5 5-70 16,2 6-40-16,0 12-53 16,3 10-24-16,2 23-8 15,8 19 3-15,4 22 3 16,2 8 0-16,1-3-7 15,-6-10-2-15,2-12-2 16,-4-8-1-16,-6-13 0 16,1-9 0-16,-1-15-18 15,1-10-58-15</inkml:trace>
  <inkml:trace contextRef="#ctx0" brushRef="#br0" timeOffset="288105.575">17693 13016 709 0,'10'0'352'15,"6"0"-94"-15,18 1-146 0,8-1-9 16,7 3-27-16,3 0-16 16,-7-2-22-16,-1 2-8 15,-13-3-13 1,-3 2-30-16,-6-2-97 16,-8-4-85-16</inkml:trace>
  <inkml:trace contextRef="#ctx0" brushRef="#br0" timeOffset="288328.0863">17740 13139 816 0,'4'0'367'15,"12"0"-145"-15,11 0-31 16,12 0-30-16,6 0-28 15,3 1-57-15,-2-1-19 16,-3-1-22-16,-1-1-11 0,-8 2-100 16,-4 0-125-16</inkml:trace>
  <inkml:trace contextRef="#ctx0" brushRef="#br0" timeOffset="289129.3299">18687 12797 727 0,'-3'-20'332'0,"2"-24"-149"16,6 3-48-16,15 2-72 0,12 5-23 16,7 14-21-16,4 5 2 15,1 16-1 1,-6 10 1-16,-15 19-4 0,-8 8-4 15,-20 10 5 1,-11 1 1-16,-21 3-4 0,-9 0-3 16,-2-1-4-16,1-8-2 15,21-10-4-15,13-8-3 16,20-16-2-16,8-2 0 0,17-7 2 16,2 0 1-16,6 0 0 31,4 2 0-31,-7 3 0 0,3 1 1 0,-6-4 3 15,-6-1 1 1,-11-2 8-16,-8 0 5 0,-7-4 1 16,-4-2 0-16,0 4-8 15,-4-3-4-15,-2 2-2 16,8 0 3-16,-3-2 4 16,1-2 1-1,8-4-3-15,-5-7-4 0,11-3-6 16,5 0-3-16,6-3-2 15,7 3 0-15,1 4-4 16,-3 4 22-16,-7 9 13 16,-4 10 5-16,-10 13 26 15,-2 9-12-15,-5 9 1 16,0 0-3-16,1-2-16 0,2-4-9 16,5-13-31-1,3 3-91-15</inkml:trace>
  <inkml:trace contextRef="#ctx0" brushRef="#br0" timeOffset="289381.8537">18547 13169 941 0,'6'-2'379'0,"9"-4"-209"16,28 6-90 0,12-2-2-1,25 2 5-15,3 2-9 16,5 0-25-16,3 4-13 16,1 0-16-16,-1-1-7 15,-11 2-27-15,-17-3-33 0,-30 2-158 16</inkml:trace>
  <inkml:trace contextRef="#ctx0" brushRef="#br0" timeOffset="289810.637">18716 13391 824 0,'8'-13'341'16,"5"-8"-177"-16,21 2-79 15,6 0 7-15,7 11 13 16,-1 10-6-16,-8 13-25 0,-2 12-8 16,-11 12-10-16,-4 5 1 15,-3 3-6-15,-4-3-10 16,-1-5-20-16,-3-7-5 15,-5-9-3-15,-3-5-2 16,2-11-4-16,-4-4-13 0,3-7-65 16,2-6-29-16,-2-9-34 15,-2-2 7 1,-11-9 60-16,-9 2 30 0,-8 9 47 16,-10 1 23-16,-12 21 29 15,-1 6 8-15,-11 6-9 16,1 8-11-16,11 0-29 15,10-3-9-15,22-5-8 16,17-5 5-16,24-8-90 16,12-5-182-16</inkml:trace>
  <inkml:trace contextRef="#ctx0" brushRef="#br0" timeOffset="290559.3509">19886 12797 606 0,'-1'-5'341'16,"-6"3"-62"0,-4 5-78-16,-16 22-93 0,-2 10-25 15,-9 15-31-15,-2 6-11 0,3 3-16 16,5-6-8-16,11-10-7 16,8-11 0-1,12-12 0-15,5-10 4 0,6-10 9 16,5-6 3-16,2-12 2 15,3-3-1-15,-3-10-9 16,-2-7-1-16,-2-10-4 16,-4-10 0-1,1-2-6-15,1 5-2 16,-1 13-8-16,2 14-5 0,0 18-15 16,1 9-3-1,-1 18 4-15,-1 10 3 16,5 20 13-16,3 5 3 0,7 7 2 0,5-3 0 31,3-5 1-31,6-8 1 16,-3-12 1-16,-8-5 2 15,-10-10 1-15,-13-2 2 16,-12-3 4-16,-10-6 2 0,-14 0 2 16,-8-4 1-16,-15-4-5 15,-7-1 0-15,-12-4-5 16,2 1-2-16,9 0-2 15,11 3-6-15,23 1-44 16,12 3-32-16,20-2-99 16,12-1-90-16</inkml:trace>
  <inkml:trace contextRef="#ctx0" brushRef="#br0" timeOffset="290925.6732">20212 13038 710 0,'3'1'365'16,"1"2"-56"-16,3 8-155 15,0 6-70-15,2 5-2 0,2 7-30 16,-2 0-12-16,-1-5-18 15,0-1-4-15,-6-10-4 16,0-2 0-16,1-7 6 16,-2-4 2-16,7-6 2 15,2-9-2-15,1-6-7 0,4-1-4 16,1 1-5-16,1 1-3 16,3 5-2-1,1 3 14-15,2 4 10 16,-2 3 0-16,-4 5 2 15,-3 2-15-15,-2 5-12 16,-1 4-80-16</inkml:trace>
  <inkml:trace contextRef="#ctx0" brushRef="#br0" timeOffset="291314.0859">20947 13218 911 0,'-3'11'427'15,"-3"6"-198"-15,-7 11-90 16,-3 4-29-16,-5 0-43 16,0-4-60-16</inkml:trace>
  <inkml:trace contextRef="#ctx0" brushRef="#br0" timeOffset="291887.9378">21779 13065 731 0,'-19'-9'411'0,"-14"-9"-109"15,-9 5-137-15,1 7-35 16,6 6-91-16,2 8-18 0,17 6-26 16,5 6-3-16,16 9-2 15,12-2 1-15,16 4 8 16,8-5 1-16,11-8 3 15,-2-3 3-15,-9-11 12 16,-6-8 8-16,-19-15 15 16,-9-9 2-16,-16-15 0 15,-14-7-2-15,-12-16-9 16,-2-4-5-16,6-1-11 16,8 8-7-16,21 19-14 15,8 8-9-15,18 17-40 16,8 7-39-16,11 14-165 15</inkml:trace>
  <inkml:trace contextRef="#ctx0" brushRef="#br0" timeOffset="292279.4041">21941 12978 545 0,'2'0'333'15,"0"0"-13"-15,6 10-112 0,0 5-93 16,5 4-16-16,5 9-13 16,-4-6-15-16,-2 1-17 15,-4-2-4-15,-7-8-19 16,0-2-7-16,1-7-3 15,-2-4 4-15,2-8-3 16,3 0-2-16,3-7-13 16,6 2-14-16,8-2-11 15,2 0-1-15,6 12 2 16,-1-5 2-16,-6 11 5 16,-3 7 4-16,-11 3 5 15,-1 7 3-15,-4-3 5 16,0 4-1-16,0-5-20 15,-1-2-65-15</inkml:trace>
  <inkml:trace contextRef="#ctx0" brushRef="#br0" timeOffset="292639.4229">22240 12866 1007 0,'12'-28'426'0,"5"-22"-226"0,13 14-71 16,1 11 2-16,2 11-18 16,-2 8-20-16,-1 20-41 15,-2 9-22-15,1 26-9 16,-6 7 2-16,-4 13 0 16,2-2-2-16,-9-11-6 15,7-4-3-15,-2-17-1 16,0-5 0-16,-1-12-1 15,-1-5 1-15,-8-12 6 16,-4-2-3-16,-10-14-14 16,-9-5-5-16,-12-5-12 15,-6-4-1-15,-2 8 3 16,0 2-2-16,-1 11-8 16,6 8-1-16,3 9 4 15,3 8 3-15,5 7-40 16,4-2-49-16,11 2-232 15</inkml:trace>
  <inkml:trace contextRef="#ctx0" brushRef="#br0" timeOffset="292859.566">22914 13173 669 0,'3'-1'457'15,"-1"-5"49"-15,2 6-240 16,-4 0-24-16,-1 0-44 16,0 0-30-16,-1 0-38 15,1 0-19-15,0 0-50 16,0 0-19-16,0 0-24 16,0 0-46-16,-1 0-348 15</inkml:trace>
  <inkml:trace contextRef="#ctx0" brushRef="#br0" timeOffset="298593.5857">1984 14018 977 0,'-4'2'392'16,"-8"7"-247"-16,-6 7-32 0,-11 18-41 16,0 2-13-16,-3 17-30 15,1 1-10-15,7 7-10 16,3 0-3-16,6-11-2 16,3-7-1-16,8-23 0 15,1-7-3-15,6-18-12 16,2-15-4-16,6-13-5 15,0-10 3-15,3-11 8 16,6-1 3-16,4-2 6 16,3 5-1-16,4 6 2 15,-5 3 1-15,-3 9 4 16,-4 5 4-16,-7 12 4 16,-5 8-6-16,-3 10-2 15,-1 7-5-15,4 12-3 16,3 4 2-16,8 9-2 31,-9-17-1-31,0 2 1 0,30 51 1 0,11 9 2 0,3 3 0 16,-17-36 1-16,-5-2 0 15,-9-17 1-15,-7-7 0 16,-11-7 3-16,-2-5 5 0,-15 0 4 16,-7 0 3-16,-18-6 3 15,-10 1-2-15,-12-4 0 16,-9-1 0-16,-5-3-2 15,4 0-3-15,8-3-5 16,14 0-6-16,20-4-4 16,12 0-7-16,19 2-14 15,8-2-17-15,10 5-152 16,8 3-150-16</inkml:trace>
  <inkml:trace contextRef="#ctx0" brushRef="#br0" timeOffset="299061.448">2693 14070 983 0,'-19'-7'421'0,"-22"-4"-236"16,1 2-45-16,-1 8-73 15,0 3-32-15,6 9-51 16,6 6-11-16,11 12-9 16,14 3 0-16,20 11 20 15,9-1 4-15,13-6 12 16,6-6 6-16,8-13 0 16,6-9 1-16,-1-11 2 15,-2-5 3-15,-17-11 18 16,-14-2 9-16,-21-1 9 15,-13-6-5-15,-24 5-15 16,-4 4-16-16,-4 4-84 16,0 6-68-16</inkml:trace>
  <inkml:trace contextRef="#ctx0" brushRef="#br0" timeOffset="299317.2911">2633 13954 868 0,'-3'-11'439'16,"-3"-11"-144"-16,4 13-113 15,0 3-32-15,-1 9-73 16,2 11-26-16,0 16-29 16,1 9-8-16,1 18 4 15,3 9 2-15,-1 10-6 16,3 2-3-16,-5-1 0 15,1-8-1-15,1-19 0 16,-3-15 1-16,7-12-18 16,-2-9-59-16,2-8-156 15</inkml:trace>
  <inkml:trace contextRef="#ctx0" brushRef="#br0" timeOffset="299974.1304">3201 14248 740 0,'0'-2'349'15,"3"2"-137"-15,6-1-80 16,16 2-83-16,9 0-8 16,17 3-17-16,4 0-10 15,-4 2-2-15,-7 1-33 16,-15 0-156-16,-3-1-190 0</inkml:trace>
  <inkml:trace contextRef="#ctx0" brushRef="#br0" timeOffset="300171.6236">3234 14397 448 0,'-2'3'300'0,"3"4"22"15,8 0-101-15,20 0-80 0,10-1-4 16,10-3-24-1,6 1-32-15,-5-1-35 0,-8-1 0 16,-5-1-13 0</inkml:trace>
  <inkml:trace contextRef="#ctx0" brushRef="#br0" timeOffset="301023.5351">4224 14162 581 0,'-23'-14'343'0,"-17"-10"-67"16,8-6-93-16,8-2-42 16,13-4-78-16,11-2-35 0,14 8-34 15,7 1 0 1,11 17-3-16,3 11 7 0,6 13 3 15,-1 6-1 1,-3 11 5-16,-8-1 0 0,-20 1 10 16,-11 2 5-16,-24 0 4 0,-10 2 2 31,-6 3-5-31,1-3-3 0,12-11-6 16,9-3-5-16,15-8-7 15,6-3 0-15,11 2 0 0,6-1 1 16,6-2 2-1,8 1 0-15,4-6-1 0,3-2 1 16,2 0-1 0,-7-1 1-16,-6-1-2 0,-9-3 2 15,-7 0 0 1,-5 2 1-16,-4 0 1 0,-3-1 0 16,-5-3-1-1,-1 1 1-15,-2-6 0 16,1-2 0-16,7-2-8 15,6-4-7-15,6 2-9 16,3 0-1-16,3 3 1 16,-7 4 3-16,9 11 6 0,-3 2 6 15,1 15 18-15,-1 7 16 16,-11 2 22-16,6 4 1 16,-4 0-10-16,-1-2-9 15,2-5-19-15,-1-6 8 16,3-8-149-16,-2-3-227 15</inkml:trace>
  <inkml:trace contextRef="#ctx0" brushRef="#br0" timeOffset="301263.4905">4023 14498 850 0,'0'-1'377'0,"7"-3"-145"16,10 3-106-16,26-3-60 0,14 5 13 15,27 0-2-15,5 1-11 16,6 6-4-16,-4-6-13 16,-7 4-27-16,0-1-4 15,-12-5-46-15,-9 5-49 16,-27 0-185-16</inkml:trace>
  <inkml:trace contextRef="#ctx0" brushRef="#br0" timeOffset="301762.7538">4144 14837 589 0,'7'-4'337'16,"5"-4"-38"-16,9-7-149 0,4-1-15 0,8-5-34 31,-1 1-20-31,0 2-20 0,-5-2-7 16,-9 9-11-16,-6-1 0 15,-9 6-4-15,2 6 0 16,-2 4-14-16,0 5-8 0,0 5-8 15,-2 2-5 1,-1 4 2-16,-1 6 2 16,-2 12 8-16,-2 3 3 15,-3 7 1-15,1-3-1 16,1-10-7-16,0-4-2 16,9-11-2-16,-1-9-2 0,7-3 1 15,-1-9 4-15,2-12-125 16</inkml:trace>
  <inkml:trace contextRef="#ctx0" brushRef="#br0" timeOffset="302262.5966">5118 14502 1221 0,'-2'1'523'0,"-1"1"-299"0,2-2-67 16,1 0-89-16,0 0-31 15,0 0-68-15,0 0-69 16</inkml:trace>
  <inkml:trace contextRef="#ctx0" brushRef="#br0" timeOffset="302970.2721">5512 14368 653 0,'4'-6'294'16,"5"-10"-140"-16,8-6-37 0,6-8-51 15,-1-4-14-15,3-2 9 16,-6 2 10-16,-6 2 17 16,-4 6 3-16,-7 9-13 15,-3 4-11-15,-8 13-8 16,-3 8-9-16,-2 16-24 0,2 11-4 15,3 13-17-15,3 9-3 16,6 10 0-16,0-1 1 16,3-5 1-16,2-12-1 15,3-17 2 1,0-10-47-16,3-12-155 0</inkml:trace>
  <inkml:trace contextRef="#ctx0" brushRef="#br0" timeOffset="303151.2346">5885 14518 954 0,'-4'-1'511'16,"0"-3"-102"-1,-2 4-248-15,5 0-49 0,-1 0-70 16,1 0-44-1,1 0-98-15</inkml:trace>
  <inkml:trace contextRef="#ctx0" brushRef="#br0" timeOffset="303654.5598">6331 14186 653 0,'-6'-6'341'15,"-4"1"-55"-15,-10 0-52 16,-9 7-60-16,-4 9-16 0,-10 7-53 16,2 9-31-1,3 13-32-15,8 9-16 16,15 10-18-16,8 0-3 0,16-7-3 15,10-8 1-15,15-19-3 16,9-6 2 0,3-14 6-16,-1-5 1 0,-7-11 7 15,-9-5 5-15,-11-5 3 16,-11-6 5-16,-16 4 1 16,-14 0 0-16,-18 1-6 15,-4 11-6-15,-1 3-12 16,8 8-5-16,8 6-81 15,8 2-77-15</inkml:trace>
  <inkml:trace contextRef="#ctx0" brushRef="#br0" timeOffset="304032.0015">6689 14283 541 0,'-4'-8'342'15,"-12"-7"24"-15,-4 0-87 0,-7 2-71 16,-1 4-32 0,-2 7-75-16,-4 4-38 15,8 13-43-15,-2 6-13 0,7 14-11 16,6 5-1-16,7 8-3 15,5 2 1-15,8-3 3 16,9-3 1-16,9-14 0 16,11-6-1-16,5-17-1 15,1-5 0-15,-2-10 5 16,-5-5 8-16,-14-2 13 16,-14-7 4-16,-21 3-1 15,-14-2-2-15,-19 5-11 0,1 6-4 16,5 6-41-1,14 4-64-15</inkml:trace>
  <inkml:trace contextRef="#ctx0" brushRef="#br0" timeOffset="304475.8601">6845 14383 888 0,'-1'-14'393'0,"2"-13"-194"15,2-2-44-15,11 0-60 0,1 4-6 0,6 7-8 32,4 8-9-32,8 15-17 0,3 11-12 0,-6 15-20 15,-4 8 0-15,-22 10 7 16,-9 2 0-16,-18-2-1 16,-9-1-8-16,-1-9-11 15,4-4-3 1,10-11-9-16,7-5-7 0,12-14-8 15,7-3-2-15,13-6 4 32,11 2 7-32,9 1 7 15,2-2 0-15,0 5 1 16,-6-1 0-16,-7 7-41 16,-6 1-76-16</inkml:trace>
  <inkml:trace contextRef="#ctx0" brushRef="#br0" timeOffset="305097.7579">5863 14535 395 0,'-6'-7'252'16,"-1"2"-18"-16,-6-2-96 15,3 6-28-15,0 5-44 16,-3-1-20-16,5 5-23 16,-3-4-11-16,8 4-10 15,2 2-2-15,5 1 4 16,6-2 3-16,3-2 27 15,5-2 22-15,-3-6 53 16,-3 1 28-16,-3-4 30 16,-6 0-9-16,-6 1-40 15,-3-3-28-15,-5 2-54 0,3 0-11 16,8 0-156-16</inkml:trace>
  <inkml:trace contextRef="#ctx0" brushRef="#br0" timeOffset="306987.0218">7715 14392 590 0,'3'2'269'0,"7"0"-82"16,8-2-33-16,16 2-40 16,4-2-21-16,10 1-61 15,4 2-16-15,0 1-6 16,-2 4-2-16,-12 0-62 16,-9 0-62-16</inkml:trace>
  <inkml:trace contextRef="#ctx0" brushRef="#br0" timeOffset="307224.4902">7764 14547 543 0,'-3'-1'297'16,"2"3"-20"-1,11-1-95-15,9 0-8 0,17 4 11 16,5 0-26-16,14 0-44 16,-1 1-29-16,-5 3-46 15,0-5-15-15,-19-3-34 16,-5 5-69-16</inkml:trace>
  <inkml:trace contextRef="#ctx0" brushRef="#br0" timeOffset="309904.1486">7675 14240 438 0,'-1'0'269'0,"-1"-2"-19"16,2-4-30-16,0 5-52 16,0 0-32-16,18-16-36 15,37-32-7-15,-29 30-10 16,-3 1-7-16,-5 15-20 15,-1 3-11-15,-2 10-20 16,0 7-7-16,3 7-6 16,-7 0-1-16,7-1-1 15,0-5 1-15,4-10 4 16,8-8 7-16,-1-12 9 16,3-5 3-16,-9-7 16 15,-7-2 0-15,-11 5-5 0,-5 3-6 16,-7 8-66-16,-1 10-86 15</inkml:trace>
  <inkml:trace contextRef="#ctx0" brushRef="#br0" timeOffset="310370.5481">8557 14496 835 0,'-1'-4'394'0,"1"-8"-156"0,8-6-62 16,9-9-76-16,7-2-19 0,5-8-10 15,0 3 5 1,-5-2 14-16,-4 0 2 0,-8 7-3 16,-5 4-3-16,-3 6-3 15,-1 6-4-15,-3 12-30 16,0 5-16-1,0 17-25-15,-1 7-9 0,1 19 0 16,0 7-1-16,6 10 5 16,0 1-4-16,3-8 3 15,1-8 6 1,-2-16-4-16,3-9-14 0,-4-11-125 16,6-3-84-1</inkml:trace>
  <inkml:trace contextRef="#ctx0" brushRef="#br0" timeOffset="310713.4326">9203 14339 724 0,'-7'-9'390'0,"-12"-12"-61"16,1 3-72-16,-8 4-69 15,0 6-39-15,-3 7-74 16,-1 8-33-16,5 8-33 16,-1 7-9-16,10 13-4 15,5 3 1-15,9 7-3 16,8 3 1-16,12-10 0 16,6-5 1-16,15-13 3 15,6-9 3-15,4-11 7 16,0-3 6-16,-13-11 26 0,-10-7 25 15,-17-5 39 1,-9-9 8-16,-11-5-13 0,-8-1-26 16,-7-1-45-16,-1 7-14 15,5 12-17-15,6 6-40 16,7 17-142-16,6 6-92 0</inkml:trace>
  <inkml:trace contextRef="#ctx0" brushRef="#br0" timeOffset="310918.2301">9382 14595 1328 0,'0'1'562'0,"-1"2"-319"16,1-2-74-16,0-1-80 15,0 0-34-15,0 0-60 0,0 0-102 16</inkml:trace>
  <inkml:trace contextRef="#ctx0" brushRef="#br0" timeOffset="311353.734">9706 14179 964 0,'3'1'406'0,"-2"7"-229"16,-4 6-28-16,-6 12-28 0,-5 1-11 15,-4 9-27-15,4 2-18 16,8-1-29-16,8-1-12 15,17-8-1-15,6-7 3 16,10-8-2-16,2-5-3 16,-7-8-7-16,-2-1 6 15,-8-5-98-15,-1 3-59 16,-6-4-187 0,-4-1-251-16</inkml:trace>
  <inkml:trace contextRef="#ctx0" brushRef="#br0" timeOffset="311523.3133">9892 14258 900 0,'0'-2'509'16,"-5"-5"-126"-16,-3 7-145 16,3 9-69-16,-7 10-88 15,5 15-26-15,1 15-16 16,4 4 0-16,5 2-16 16,-1-3-8-16,8-10-10 15,-4-5-2-15,1-13-105 16,3-2-84-16,4-8-430 15</inkml:trace>
  <inkml:trace contextRef="#ctx0" brushRef="#br0" timeOffset="311786.9785">10111 14258 1072 0,'-5'-3'488'15,"-4"-1"-201"-15,-1 4-84 16,-3 3-79-16,2 5-30 16,-1 7-53-1,3 5-15-15,8 9-11 0,2 3-3 16,10 2-3-16,5 1-1 16,8-6 0-16,2-4-2 15,3-8 0 1,-1-7 2-16,-3-10-72 0,-3-6-56 15,1-4-177-15,0-9-256 16</inkml:trace>
  <inkml:trace contextRef="#ctx0" brushRef="#br0" timeOffset="311968.325">10300 14178 924 0,'-2'-3'460'0,"-6"-1"-177"15,0 8-56-15,2 13-91 0,0 7-34 16,5 15-23-1,1 7-3-15,3 11-7 0,0 0-12 16,-3 0-20-16,0-9-8 16,2-10-14-16,1-5-4 15,3-13-62-15,5 0-93 16</inkml:trace>
  <inkml:trace contextRef="#ctx0" brushRef="#br0" timeOffset="312434.2299">10938 14298 520 0,'1'-2'375'15,"0"-2"28"-15,4 12-161 16,-1 8-46-16,2 17-69 15,1 7-26-15,-4 1-45 16,0-1-10-16,-3-10-15 16,-3-10-5-16,1-12-3 15,2-4 2-15,0-13-2 16,0-5-3-16,2-14-10 16,3-4-5-16,8-3-8 15,-1 0-1-15,11 6-9 16,4 7 0-16,4 11-1 15,2 8-2-15,-1 9 9 0,-7 5 6 16,0 8-102-16,-2-2-76 16</inkml:trace>
  <inkml:trace contextRef="#ctx0" brushRef="#br0" timeOffset="312751.0795">11522 14397 978 0,'-3'9'429'16,"-12"11"-225"-16,-4 3-30 0,-6 1-73 15,-2-1-26-15,-4-9-35 16,-1-2-8-16,3-10-6 16,0-8-3-16,11 0-6 0,-2-9-5 15,5-5-11 1,3-2-5-16,5-6-10 15,7 0-3-15,5 3-2 0,9 4 1 16,4 10 9 0,3 4 7-16,4 14 16 0,0 10 10 15,5 12 17 1,-2 2-1-16,-1 4-9 16,0-4-7-16,-3-6-31 0,0-3-59 15,0-8-246 1</inkml:trace>
  <inkml:trace contextRef="#ctx0" brushRef="#br0" timeOffset="313274.2987">11841 14505 451 0,'6'-4'287'0,"3"-5"-14"0,3 4-87 16,-3-3-20-16,-1 1-27 15,0 0-15-15,-5-4-37 16,-1 0-16-16,-9-5-20 16,-8-1 5-16,-11-4 6 15,-4-2-3 1,-5 6-17-16,6 4-21 0,7 13-25 16,3 7-7-16,7 12-4 0,1 1 3 15,6 4 5-15,3 4 1 16,7-5 7-16,6 3 2 0,6-7-1 31,3-8 2-31,6-2 2 0,4-13 2 0,2-14 3 16,3-1-6-16,-6-14-4 15,-6-4-1-15,-9-3-1 32,-4-7 6-32,-10-6 6 15,-6-1 1-15,-9-1 0 16,-5-1 5-16,3 8 1 15,4 9-2-15,5 16-3 16,3 8-11-16,-1 16-11 0,3 7-4 16,2 12-3-16,1 7 3 15,9 15 13-15,1 4 2 16,4 15 7-16,-1 6 0 16,-1 6 8-16,1-1 9 15,0-14 9-15,-1-11-1 16,-1-18-9-16,3-12-8 0,-1-10-31 15,1-3-64-15</inkml:trace>
  <inkml:trace contextRef="#ctx0" brushRef="#br0" timeOffset="314175.287">12193 14524 1060 0,'0'2'535'0,"0"0"-168"16,-6 1-104-16,5-3-110 0,1 0-39 15,0 0-41 1,0 0-10-16,0 0-19 0,0 0-14 15,6 4-48-15,1 0-89 16</inkml:trace>
  <inkml:trace contextRef="#ctx0" brushRef="#br0" timeOffset="322042.4101">12953 13946 504 0,'-2'4'263'16,"-4"5"-25"-16,-7 26-115 0,-9 11-25 15,-14 23 1-15,-2 3-17 16,1 11-42-16,9 4-14 16,9-20-12-16,9-7-4 15,10-28 0-15,-1-14 1 16,3-14 13-16,0-9 5 16,4-17 5-16,4-5 0 15,1-19-10-15,3-9-4 16,4-6-2-16,2-6 2 0,5 5 2 15,-1 7 3-15,-3 4 6 16,0 10 5-16,-7 15 15 16,-5 7 0-16,-8 19-7 15,-2 8-9-15,0 16-17 16,4 11-3-16,11 16-1 16,6 8 1-16,10 13-4 15,3 0-2-15,-3-6-1 16,2-4-1-16,-4-20-45 15,-7-10-71-15,-5-15-239 16</inkml:trace>
  <inkml:trace contextRef="#ctx0" brushRef="#br0" timeOffset="322183.3204">12776 14347 887 0,'15'4'334'15,"22"6"-227"-15,5 5-53 16,19 1-17-16,0 2 0 16,-6-4-57-16,-5-5-76 15</inkml:trace>
  <inkml:trace contextRef="#ctx0" brushRef="#br0" timeOffset="322355.4139">12675 14142 1078 0,'-2'-1'421'0,"1"0"-308"15,-5-1-70-15,6 2-48 16,0 0-7-16,8 3-66 16,23 5-111-16</inkml:trace>
  <inkml:trace contextRef="#ctx0" brushRef="#br0" timeOffset="322667.947">13274 14409 837 0,'11'5'336'16,"12"8"-189"-16,3-7-18 15,6-5-27-15,-2-5-1 16,-4-9-34-16,-1-4-7 15,-6-7-12-15,-5-3-7 16,-11-3-10-16,-6 1-1 16,-13 1-7-16,-6 5-7 15,-7 9-11-15,2 10-5 0,0 11-5 16,2 11 0-16,8 19 4 16,2 9 3-16,8 9 1 15,3 5 2-15,7-4-2 16,3-3 0-16,7-12-1 15,1-3 5-15,3-8-69 16,1-7-56-16</inkml:trace>
  <inkml:trace contextRef="#ctx0" brushRef="#br0" timeOffset="322949.457">13896 14377 715 0,'-2'4'378'0,"-7"5"-35"16,-9 7-110-16,-10 4-55 0,-4 1-35 16,-4-8-71-16,4-5-22 15,9-9-18-15,2-7-6 16,7-10-13-16,8-4-10 16,-3-6-15-16,11-1-8 15,8 2-3-15,4 1 0 16,9 10 6-16,-2 4 5 15,2 18 7-15,-4 6 5 16,2 17 10-16,-1 7 4 0,-5 6 0 16,0 2-1-16,0-7-52 15,0-9-86-15</inkml:trace>
  <inkml:trace contextRef="#ctx0" brushRef="#br0" timeOffset="323543.7858">14399 14294 920 0,'1'-3'362'16,"10"-3"-238"-16,4-1-27 16,17 3-36-16,9 1-13 15,0 2-24-15,3 1-4 16,-12 1-4-16,-10 1 2 16,-9-1 2-16,-6 0 9 15,-9-1 2-15,-5-2 3 16,-11 2 1-16,-2 2-6 15,-9 6 0-15,3 8-6 16,9 6-15-16,1 3-5 0,16 10-8 16,6 2-1-16,12 2 0 15,8-4-8-15,5-12-29 16,3-5-6-16,3-12 3 16,5-6 8-16,2-7 34 15,-4-5 5-15,-3-13 3 16,-4 3 1-16,-9-9 5 15,-5 1 7-15,-15 6 19 16,-9 0 13-16,-16 10 28 16,-9 0 5-16,-7 8-8 15,0 7-13-15,1 10-37 16,10 8-14-16,10 7-14 16,8 1-4-16,12-1 1 15,7-2 2-15,16-7 4 16,6-3 1-16,6-8 3 15,-1-6-26-15,-6-6-121 0</inkml:trace>
  <inkml:trace contextRef="#ctx0" brushRef="#br0" timeOffset="324031.015">15510 14314 627 0,'1'12'321'0,"2"8"-88"16,-1 15-110-16,-4 2-17 16,0 0-43-16,-1-5-21 15,2-14-16-15,1-4 0 16,-2-9 2-16,1-7-17 15,-1-12-25-15,-3-5-11 16,7-13-13-16,2-1 13 0,5-8 17 16,6 4 3-16,5 2 28 15,2 6 24-15,2 18 26 16,-6 8 10-16,-7 17-6 16,2 9-10-16,-4 11-13 15,0 7-6-15,6-2-19 16,-6-1-9-1,2-10-26-15,4-5-62 0,4-12-283 16</inkml:trace>
  <inkml:trace contextRef="#ctx0" brushRef="#br0" timeOffset="324360.0462">15776 14211 822 0,'8'-12'342'0,"13"-11"-177"0,6 1-21 15,5 7-7-15,2 6-5 16,1 12-28-16,-4 9-5 16,-4 20-6-16,-8 8-1 15,-12 9-13-15,-3 9-13 16,-8-3-34-16,1-6-10 16,3-15-10-16,4-9-2 15,2-16-2-15,2-5-13 16,1-6-59-16,-4-11-30 15,1-6-22-15,-5-3 8 0,-5 4 52 16,-4 7 25-16,-14 11 31 16,-5 5 9-16,-9 11 20 15,-4 6 5-15,-1-1-7 16,6 1-4-16,12-10-98 31,6-7-124-31</inkml:trace>
  <inkml:trace contextRef="#ctx0" brushRef="#br0" timeOffset="324831.3678">16410 14279 800 0,'-2'6'373'15,"-3"8"-123"-15,-10 11-117 16,-3 9-2-16,-9 5-34 15,-1-2-29-15,-2-9-32 16,-2-9-8-16,4-15-1 16,5-6 1-16,3-13-12 15,7-5-6-15,8-8-15 16,-4-3-6-16,14-1-2 16,1 3 1-16,11 7-1 15,3 7 1-15,3 15 8 16,1 7 1-16,-2 18 7 15,2 9 2-15,0 8-1 16,1 3-1-16,-5-2 0 16,-1-7-1-1,-8-12-147-15,0-8-168 0</inkml:trace>
  <inkml:trace contextRef="#ctx0" brushRef="#br0" timeOffset="324987.6237">16361 14065 1094 0,'1'-7'496'0,"0"0"-250"16,-1 4-68-16,1 8-111 15,0 6-36-15,4-2-32 16,5 7-64-16,5 0-293 16</inkml:trace>
  <inkml:trace contextRef="#ctx0" brushRef="#br0" timeOffset="325348.8579">16574 14243 717 0,'0'0'339'0,"0"0"-69"16,12 1-186-16,6 6-19 15,11 0-10-15,5-4-15 16,4 2-24-16,-3-5-3 16,-8 0 4-16,-9 0 0 15,-12-2 8-15,-6 0-1 16,-10 2-9-16,-4 0-2 16,-12 7 1-16,-3 5 6 15,0 7 10 1,3 4 1-16,11 8-13 0,6 2-7 0,12-1-9 15,9-2 0-15,13-6-1 16,9-3-9-16,2-7-83 16,6 0-38-16,-1-9-146 15,-1-1-129-15</inkml:trace>
  <inkml:trace contextRef="#ctx0" brushRef="#br0" timeOffset="325646.7942">17092 14478 389 0,'1'-7'256'0,"-1"-8"28"15,-6-4-63 1,-14-7-5-16,-3-3-4 0,-5 3-50 0,-1 1-18 16,4 17-97-16,4 7-31 15,2 10-23-15,4 7-2 16,6 10 1-16,7 4 5 16,7 1 3-16,7-2 2 15,6-9 3-15,0-6-1 16,2-9 1-16,2-5 3 15,4-8-2-15,-1-7 1 32,-1-8 0-32,3-3 0 15,3 0-4-15,5 5 7 0,4 12 21 16,-4 6 11-16,-12 8 21 16,-8 10 6-16,-11 8-3 15,-4 4-4-15,-9 4-14 16,-6-3-11-16,-6-8-25 15,1-2-61-15,3-8-173 16</inkml:trace>
  <inkml:trace contextRef="#ctx0" brushRef="#br0" timeOffset="326508.8475">17874 14260 736 0,'12'-1'351'15,"8"-2"-138"-15,12 0-91 16,2-1-22-16,10 3-47 16,3-1-21-16,-6 1-19 15,-4 0-1-15,-21-2 4 16,-9 1-2-16,-19 4-7 15,-11 5-4-15,-8 6-6 16,-2 1-3-16,4 8 0 16,6 0-2-16,14 6-1 15,5 2-1-15,16 3 3 16,3-7 2-16,17-2 5 16,5-3 2-16,10-12 1 15,4-1 0-15,-4-8 3 16,-2-8 0-16,-10-10 2 0,-3-2 3 15,-13-7 4-15,-7 0 2 16,-12 2 32-16,-2-2 9 16,-11 7 15-16,-4-1 10 15,-8 5-26-15,1 5-11 16,2 8-28-16,2 4-17 16,3 12-14-16,6 0-3 15,4 8 5-15,4 2 2 16,7 3 6-16,4-2 0 0,6-6 3 15,6-4 0-15,5-10 2 16,4-4 1-16,3-7 3 16,-4-5 0-16,-6-4 1 15,-5-4-2-15,-4 0 0 16,-6-2-2-16,-6 4-3 16,-2 6-2-16,-4 5-8 15,-1 3-5-15,-3 10-4 16,2 5-2-16,4 10 4 15,-1 3 3-15,9 5 8 16,4-2 2-16,4-2 5 16,6-2 2-16,6-10 8 15,0 0 10-15,1-14 27 0,-4-7 12 16,-3-14 17-16,-3-5-2 16,-15-5-24-16,-1 0-12 15,-10 0-36-15,-5 6-35 16,5 3-116-16,4 7-116 15</inkml:trace>
  <inkml:trace contextRef="#ctx0" brushRef="#br0" timeOffset="326977.7678">19352 14180 809 0,'-16'-3'381'0,"-10"-2"-160"16,-2 9-111-16,-1 5-34 16,6 10-53-16,6 7-19 15,10 6-10-15,9 6 0 16,16 1 6-16,6 1 3 15,12-8 4-15,-1-8 3 16,2-15 8-16,-8-8 16 0,-13-11 40 16,-8-7 5-16,-17-9-5 15,-6-1-20-15,-17-1-45 16,-4 6-12-16,1 7-93 16,4 6-92-16</inkml:trace>
  <inkml:trace contextRef="#ctx0" brushRef="#br0" timeOffset="327275.8924">19464 14225 833 0,'4'-7'386'0,"-2"-2"-157"16,-1 2-65-16,0 4-73 15,-1 3-31-15,0 0-38 0,0 0-16 16,0 7-5-16,3 15 2 15,4 37-1-15,-2-26 0 16,9-3 0-16,0 0 2 16,9-12 3-16,2-6 1 15,4-9 33-15,1-5 11 16,-6-9 15-16,-1-4 4 16,-9-3-24-16,-2-3-9 15,-8 3-14-15,-2-1-4 16,-5 0-20-16,-1-2-41 0,-1-3-106 15,2 2-94-15</inkml:trace>
  <inkml:trace contextRef="#ctx0" brushRef="#br0" timeOffset="327494.8127">19734 14200 608 0,'0'6'340'0,"2"6"-58"16,4 6-52-16,6 6-69 15,-1 1-35-15,5 7-50 16,2-2-15-16,-1 0-29 15,-1-5-9-15,-2-10-4 16,4-5 3-16,0-12 10 16,-1-6 5-16,2-12 14 15,-7-4-1-15,2-6-6 16,-4-2-6-16,-4-3-25 16,2 3-37-16,-8 9-129 15,6 8-112-15</inkml:trace>
  <inkml:trace contextRef="#ctx0" brushRef="#br0" timeOffset="327808.9183">20355 14311 736 0,'0'-7'338'0,"-8"-12"-138"16,-4 2-32-16,-10-4-32 16,-7 3-16-16,-6 0-23 15,3 7-18-15,-3 9-35 16,4 4-14-16,4 13-26 16,4 6-2-16,13 10 0 15,6 4-1-15,18 5 3 16,11-2-1-16,12-8 5 15,9-8 2-15,1-14 6 16,-2-8 0-16,-7-15 11 16,-12-7-25-16,-11-9-91 0</inkml:trace>
  <inkml:trace contextRef="#ctx0" brushRef="#br0" timeOffset="328247.9556">20491 14156 581 0,'6'-14'333'0,"15"-19"-39"15,1 2-102-15,8 9-70 16,-1 2-4-16,-9 14-15 16,2 9-12-16,-6 16-17 15,1 9-20-15,0 17-12 16,1 7 4-16,1 8-6 16,-3 4-5-16,-2-7-12 15,0-8-6-15,-3-20-3 16,-1-11 1-16,-3-16-26 15,-4-9-17-15,-11-13-38 0,-6-4-9 16,-18-9 20-16,-7 2 14 16,-3 7 32-16,-3 7 8 15,3 14 4 1,5 5 1-16,11 14-4 0,7 4-1 16,18 1-14-16,6-2-54 15,19-4-172-15</inkml:trace>
  <inkml:trace contextRef="#ctx0" brushRef="#br0" timeOffset="328420.2036">20969 14188 803 0,'3'-2'459'0,"-3"-4"-68"16,1 6-179-16,-2 0-115 15,0 5-30-15,-1 25-17 16,1 36-4-16,2-31-18 15,-2-2-5-15,1-6-64 16,0-7-86-16</inkml:trace>
  <inkml:trace contextRef="#ctx0" brushRef="#br0" timeOffset="328779.7685">21083 14178 830 0,'6'0'423'0,"5"-2"-115"15,-2 12-183-15,-2 6-35 16,0 13-36-16,-1 2-10 16,0 6-9-16,-1 0-7 15,-2-7-13-15,-2-1-4 0,-3-6-1 16,-2-11-24-16,2-6-45 16,2-8-31-16,6-13-37 15,4-5 15-15,5-10 35 16,5 3 28-16,2-2 32 15,2 3 13-15,-2 7 41 16,-5 3 32-16,-7 8 52 16,-7 2 16-16,-10 8-4 15,-6 5-21-15,-5 7-42 16,1 2-17-16,7 4-27 16,7 0-8-16,8-1-7 15,6-1-3-15,14-1-3 16,6-3 3-16,11-4-79 15,2 0-69-15,-4-10-263 16</inkml:trace>
  <inkml:trace contextRef="#ctx0" brushRef="#br0" timeOffset="329345.1878">21659 14388 653 0,'6'-8'337'0,"1"-7"-96"15,-4-5-82-15,0 1-17 16,-2-6-14-16,-1-3-9 15,-2 4-27-15,-2 1-13 16,-7 7-20-16,-3 7-10 0,-9 4-18 16,-6 4-9-16,-1 8-13 15,0 1-3-15,10 8-5 16,6 4-1-16,8 0-1 16,6 4 1-16,5-1 1 15,8-2 2 1,10-6 2-16,5-3-2 0,3-12 2 15,0-1-2-15,1-8-3 16,-3-6-4-16,-4-1 0 16,-3-2 1-16,-9 5 2 15,-4 1 1-15,-6 9 1 16,-3 3 0-16,-3 7 2 16,2-7 0-16,1 0 0 15,1 18 0-15,12 29 0 16,3-26 3-16,6-3 5 15,-2-4 5-15,3-6 13 16,-4-5 8-16,-1-10 15 0,-1-6 1 16,-4-6-7-1,-5-3-8-15,-3-4-19 0,-3 0-23 16,-5-5-63-16,-1 1-45 16,-6-2-98-16,2 0-52 15,0 0-86-15,4 1 32 16,1 1 134-16,1 2 115 0,-1 4 230 15,1 3 55-15,2 6 40 16,0 6-4-16,0 7-66 16,-1 4-38-16,-1 10-74 15,3 4-38-15,3 4-14 16,-9 0 11 0</inkml:trace>
  <inkml:trace contextRef="#ctx0" brushRef="#br0" timeOffset="330957.5218">1699 15415 661 0,'3'-10'349'0,"7"-4"-76"15,0 2-51-15,9 13-72 16,5 12-33-16,1 11-57 16,0 11-14-16,-8 3-13 0,-8 0-9 15,-9 3-9-15,-9-1-3 16,-2-6-2-16,-1 0-1 15,4-18-19-15,2-8-10 16,1-14-29-16,2-7-8 16,7-11 13-16,3-6 9 15,10-4 23-15,4-3 5 16,2 0 4-16,6 5 2 16,-5 6 2-16,-5 3 0 0,-6 8 2 15,-6 5 8-15,-9 10 2 16,-5 6 6-16,-4 14 3 15,-1 5-3-15,2-1 2 16,7 5-3-16,8-1-5 16,6-1-5-16,16-1-3 15,2-5 0-15,7-8 2 16,2-6 2-16,-1-11 0 16,3-5 2-16,-7-7 2 15,-3-2 1-15,-6-4 1 16,-4 0 1-16,-9-1-1 15,-4 3 2-15,-8 7 3 16,-4 5 4-16,-4 9-3 16,-1 8-4-16,4 7-10 15,1 2-7-15,8 5-4 16,5-1 1-16,8 2 2 0,1-2 1 16,7-7 3-16,4-1 3 15,2-9 7-15,2-8 5 16,-2-5 9-16,-9-8 1 15,-5-7-2-15,-5 0-2 16,-8-2-23-16,-1 3-39 16,-5 0-118-16,-3 0-81 15</inkml:trace>
  <inkml:trace contextRef="#ctx0" brushRef="#br0" timeOffset="331082.5287">2391 15228 681 0,'-2'-4'425'0,"-1"-3"-43"16,0 4-65-16,1 7-152 16,0 6-72-16,2 6-78 15,1 3-90-15</inkml:trace>
  <inkml:trace contextRef="#ctx0" brushRef="#br0" timeOffset="331475.0992">2667 15415 1076 0,'-2'2'467'16,"-6"4"-275"-1,1 13-56-15,5 15-86 16,2 11-22-16,7 22-6 16,1 2-1-16,5 7-5 15,0-2-4-15,-2-14-3 16,-1-6 5-16,-4-17-96 16,1-7-76-16,-3-16-347 15</inkml:trace>
  <inkml:trace contextRef="#ctx0" brushRef="#br0" timeOffset="331631.9525">2685 15670 917 0,'4'0'381'0,"3"-4"-175"16,13 5-185-16,5 4-17 0,14 0-1 15,8-2 18-15,3-6-131 16,5-1-150-16</inkml:trace>
  <inkml:trace contextRef="#ctx0" brushRef="#br0" timeOffset="331881.8501">3257 15530 679 0,'0'5'396'16,"0"1"-83"-16,-12 18-76 16,-7-1-38-16,-11 8-75 15,-6 1-38-15,-1-7-38 16,3-4-9-16,6-15-14 15,4-6-4-15,6-14-22 16,0-5-11-16,10-3-17 16,-2-5-7-16,12 4 3 15,5 0 5-15,6 4 3 16,6 4 10-16,6 8 15 0,-1 7 8 16,5 11 16-16,2 8 0 15,-1 10-5-15,4 3-4 16,-4 5-49-16,-1-3-93 15</inkml:trace>
  <inkml:trace contextRef="#ctx0" brushRef="#br0" timeOffset="332634.2999">3435 15552 732 0,'-4'-2'338'0,"2"0"-144"16,7 2-41-16,-5 0-45 15,4 0-25-15,23 0-35 16,30-6-5-16,-24-1-19 16,-1-2-7-16,-3 3-6 15,-7 2 2-15,-14-1 9 16,-6 2 0-16,-12 6-5 0,-8 1-3 16,-6 10-9-16,-4 3 1 15,5 5 3-15,3 3-5 16,10 5-7-16,9 1-6 15,5 2-3-15,13 2 2 16,6-7 3-16,7-4 2 16,15-12 3-16,0-5-1 15,6-9 1-15,-2-6 0 0,-1-11 2 16,-3-3 1-16,-16-9 4 16,-3-1 1-16,-17 0 7 15,-7 2 1-15,-7 9 9 16,-12 1 8-16,-7 11 6 15,-3 6-2-15,0 5-14 16,5 7-13-16,8 10-19 16,6-1-2-16,8 4 2 15,1-1 2-15,9-6 4 16,2-5 2-16,8-5 3 16,1-8 3-16,6-6 5 15,0-6 0-15,1-4-3 16,4 1-1-16,-3 1 8 15,4 4 10-15,4 10 23 0,-5 3 13 16,-1 7 13-16,-5 1 3 16,-12 5-1-16,-4 4-4 15,-10 8-9-15,-7 5-8 16,-14 4-11-16,-4-4-6 16,-5-3-13-16,1-1-5 15,6-9-40-15,2-3-56 16,9-12-129-16,5-2-173 0</inkml:trace>
  <inkml:trace contextRef="#ctx0" brushRef="#br0" timeOffset="446067.4825">5219 15455 643 0,'-9'-3'371'0,"-12"-6"-70"15,-3 4-107-15,-1 2-35 16,2 5-73-16,3 6-34 16,6 12-52-16,5 5-14 15,6 8-14-15,4 5 0 16,13 3 5-16,8-4 2 16,11-7 8-16,2-7 3 15,-2-13 14-15,-6-6 9 0,-15-7 60 16,-10-7 28-16,-18-7 22 15,-11-4-1-15,-15-2-55 16,2 4-28-16,4 5-49 16,13 2-64-16,16 7-227 15</inkml:trace>
  <inkml:trace contextRef="#ctx0" brushRef="#br0" timeOffset="446291.8707">5366 15510 760 0,'-6'-5'441'0,"3"-3"-88"0,7 3-173 16,25 3-121-16,7-2-39 0,8 1 3 16,-1 3-3-1,-5-1-7-15,-1 4-3 16,-7 0 6-16,-3-3-58 0,-10-3-153 15,-5-2-107-15</inkml:trace>
  <inkml:trace contextRef="#ctx0" brushRef="#br0" timeOffset="446425.28">5565 15452 340 0,'-3'6'249'0,"-4"5"37"16,1 6-28-16,11 9-60 15,-3-7-25-15,4 9-44 16,3-1-17-16,-3-5-37 0,2 6-19 15,0-5-33 1,1-1-76-16,5-1-296 0</inkml:trace>
  <inkml:trace contextRef="#ctx0" brushRef="#br0" timeOffset="446720.6108">6010 15563 818 0,'-11'-6'451'0,"-11"-9"-90"16,-6 1-82-16,-1 6-116 16,6 2-47-16,4 11-76 15,0 4-29-15,5 7-30 16,1 3-9-16,10 6 5 16,6 4 6-16,16 0 11 15,8-2 4-15,1-12 2 16,-8-10 3-1,8-5 2-15,-6-8 4 0,-4-6 18 16,5 2 23-16,-23-12 23 0,-9-3 0 16,-11-2-17-16,0 2-27 31,-3 10-83-31,8 5-116 0</inkml:trace>
  <inkml:trace contextRef="#ctx0" brushRef="#br0" timeOffset="447232.0013">6870 15421 574 0,'-11'-9'357'0,"-15"-8"2"15,0 4-155-15,-4 9-110 16,6 10-34-16,4 13-47 16,4 7-12-16,7 7-7 15,2-2-2-15,11 7-1 16,4-3-2-16,11-7 5 15,4-3 5-15,5-18 7 16,-1-1 7-16,-6-7 17 16,-8-4 24-16,-18-5 15 15,-5-1-1-15,-12-3-15 16,-1 1-29-16,3 2-108 0,3-3-87 16</inkml:trace>
  <inkml:trace contextRef="#ctx0" brushRef="#br0" timeOffset="447503.8423">6927 15442 1073 0,'6'-3'438'0,"9"4"-262"15,3 6-36-15,-2 11-35 16,0 3-8-16,-10 4-22 16,-4-1-16-16,-2-3-26 15,0 1-12 1,0-9-12-16,5-3-6 0,5-9-7 15,0-9-3-15,9-10-3 16,5-8 2-16,4-1 5 16,2 1 2-16,-5 9 2 15,-2 10 0-15,-5 9-1 16,-8 12 1-16,-6 9-1 16,-4 1 1-16,-5 6-57 0,-1 0-78 15</inkml:trace>
  <inkml:trace contextRef="#ctx0" brushRef="#br0" timeOffset="447694.6544">7352 15403 987 0,'-2'-16'505'0,"-2"-11"-132"16,3 8-112-16,5 22-129 16,1 13-43-1,5 22-63-15,-1 12 2 0,-2 18 6 16,-4 4-5-16,-2 5-8 15,-1 2-6 1,0-11-12-16,2-5-18 0,2-16-104 16,0-12-75-1</inkml:trace>
  <inkml:trace contextRef="#ctx0" brushRef="#br0" timeOffset="447848.2828">7393 15619 1017 0,'0'-3'470'0,"11"3"-188"16,9 0-161-16,13 5-92 0,11 2-13 0,2-4-36 15,0 1-82-15</inkml:trace>
  <inkml:trace contextRef="#ctx0" brushRef="#br0" timeOffset="448352.8699">7889 15403 963 0,'-15'-6'444'16,"-5"-4"-198"-16,2 9-126 15,2 2-38-15,7 11-58 0,0 2-19 16,9 3-14-16,3-1-2 15,12-1 8-15,4-2 3 16,6-4 5-16,0-2 3 16,-3-4 0-16,-4-4-2 15,-11-3 4-15,-6-3-1 0,-7 0-2 16,-8 2 0-16,-8 5 0 16,-2 5 1-16,-6 3 3 15,8 6-2-15,6 2-4 16,10 3-5-16,11 7-2 15,7-2-1-15,12-2 4 16,-4-5 2-16,9-6 3 16,2-7 0-16,0-6 3 15,4-8 1-15,-2-8-1 16,-5-5 0-16,-7-7 1 16,-3 1 0-16,-10-6 8 15,-3 0 17-15,-5 3 43 16,-5 5 15-16,-2 18-1 15,2 8-16-15,0 16-43 16,-1 7-19-16,5 7-7 16,1 3-1-16,6 1-4 15,1-2-2-15,0 1-31 16,0-6-55-16,2-2-148 16,0-2-177-16</inkml:trace>
  <inkml:trace contextRef="#ctx0" brushRef="#br0" timeOffset="448498.5887">8051 15201 919 0,'-8'-14'580'0,"-10"-15"16"16,9 16-383-16,5 5-73 0,5 8-94 16,9 6-29-16,10 5-112 15,0 6-92-15</inkml:trace>
  <inkml:trace contextRef="#ctx0" brushRef="#br0" timeOffset="448852.3453">8452 15488 773 0,'-6'-5'392'0,"-9"-7"-118"16,-9-4-45 0,6 7-77-16,-5-1-34 15,-1 10-55-15,8 7-27 0,-3 10-38 16,6 7-10-16,11 2-9 16,2 0 3-16,14-4 12 15,10-1 3 1,6-5 11-16,2-5 1 0,4-6 6 15,-11-5 17-15,-6-9 31 16,-7-2 19-16,-12-4 17 16,-8-2-14-16,-9-1-33 15,-4-3-23-15,4-1-128 16,5-2-100 0</inkml:trace>
  <inkml:trace contextRef="#ctx0" brushRef="#br0" timeOffset="449206.5059">9228 15134 695 0,'-1'-4'426'15,"-5"5"-37"-15,0 12-160 16,0 22-119-16,-3 13-37 15,8 28-26-15,3 11-10 16,4 3-18-16,5 1-6 16,-2-23-6-16,-3-8-7 15,-2-20-100-15,0-11-89 0</inkml:trace>
  <inkml:trace contextRef="#ctx0" brushRef="#br0" timeOffset="449594.4897">9076 15251 832 0,'14'-17'414'0,"22"-16"-109"16,11 1-69-16,15 15-94 0,-1 6-36 16,3 13-69-16,-4 6-24 15,-16 5-5-15,-7 5-3 16,-29 6-9-16,-14 6-2 15,-26 8-4-15,-7 4 1 16,0-4 7-16,6-6 0 16,21-12-25-1,8-9-7-15,20-3-3 16,11-2 1-16,19 6 25 0,12 4 7 16,5 6 1-16,1 3 1 0,-14 4 2 15,-11 1 1 1,-26-4 19-16,-12 1 18 15,-28-4 29-15,-19-3 12 0,-21-9-2 16,-8-3-16 0,2-11-27-16,13-3-13 0,19 1-48 15,7 0-42 1,22 2-137-16,5-1-177 0</inkml:trace>
  <inkml:trace contextRef="#ctx0" brushRef="#br0" timeOffset="450522.5465">10471 15438 915 0,'-13'-1'367'0,"-17"1"-235"16,4 8-34-16,6 18-47 16,6 7-17-16,13 6-26 15,6-3 0-15,15-7 11 16,9-8 4-16,16-12 8 16,7-8 2-16,1-16 6 15,-5-8 2-15,-10-14 11 16,-9-6 10-16,-18-11 6 15,-11-3 0-15,-27-6-10 16,-14 1-13-16,-15 9-25 16,-1 11-12-16,4 20-12 15,9 12-7-15,13 12-8 16,9 5-3-16,16 9-5 16,6 5 1-16,16 7 9 0,7-2-17 31,16 8-102-31,16-1-63 0</inkml:trace>
  <inkml:trace contextRef="#ctx0" brushRef="#br0" timeOffset="450770.1412">11109 15470 526 0,'0'8'340'0,"-10"9"8"32,-10 3-74-32,-15 5-88 0,-7-2-45 0,-9-4-66 15,3-6-20-15,2-13-20 16,7-4-4-16,11-11-9 15,4-4-6-15,8-7-16 32,6 0-12-32,14 4-20 0,4 0-3 0,10 7 16 15,10 5 14-15,7 14 26 16,6 13 11-16,4 14 8 16,-6 3-1-16,-8 3-7 15,-3-3-4-15,-2-1-83 16,-1-2-129-16</inkml:trace>
  <inkml:trace contextRef="#ctx0" brushRef="#br0" timeOffset="451387.2306">11810 15398 713 0,'-7'-10'377'16,"-4"-6"-104"-16,-9-3-30 0,-4 6-83 15,1 5-47-15,-1 9-63 32,4 7-29-32,5 8-30 15,7 4-9-15,9-3-2 16,6 2 3-16,12-2 7 16,-4-3 3-16,7-4 6 0,-2-2 2 15,-4-8 5-15,-1-1 3 16,-9 0 1-16,-4-4-3 15,-10 5-6-15,-3 3-2 16,-12 4-5-16,-3 5-1 16,3 2-4-16,3 5-2 0,10 0-2 15,6-2 0-15,12 4 5 16,6-7 5-16,11-4 5 16,5-2 3-16,4-8 6 15,-1-2 2 1,0-11 4-16,-3-2 0 0,-5-6 2 15,-4-2 0-15,-8-4 4 16,-4-3 11-16,-6 8 19 16,-3 3 7-16,-1 9-6 15,-3 10-14-15,-1 11-25 16,2 6-11-16,3 13-3 16,0 2-1-16,2 5-15 0,3-1-59 15,0-5-216-15</inkml:trace>
  <inkml:trace contextRef="#ctx0" brushRef="#br0" timeOffset="451546.0336">11923 15232 1389 0,'-1'-13'558'0,"-2"-12"-370"0,3 7-66 0,1 9-92 16,2 6-25-16,8 6-157 15,0 5-85-15</inkml:trace>
  <inkml:trace contextRef="#ctx0" brushRef="#br0" timeOffset="451767.7363">12115 15443 1003 0,'2'3'413'0,"6"11"-221"0,4 1-90 15,3 10-11-15,2 0-15 16,-2-2-20-16,-2-4-8 16,0-8-3-1,-5 0-3-15,6-10 9 0,-3-2 3 0,0-10-2 16,3-6-3 0,-5-9-16-16,3-3-8 15,-5-1-25-15,-2 0-51 16,2 2-206-16</inkml:trace>
  <inkml:trace contextRef="#ctx0" brushRef="#br0" timeOffset="452240.3612">12681 15483 636 0,'0'7'434'16,"-8"3"11"-16,1 6-220 15,-11-3-41 1,-9 4-76-16,3 0-22 0,-5-5-31 16,0 0-11-16,5-10-13 0,1-3-6 15,7-7-27 1,3-9-16-16,5-3-17 0,5 2-10 0,8-6 14 31,7 6 7-31,5-3 5 0,-1 4 7 0,0 11 9 16,0 7 4-1,2 18 5 1,1 2 1-16,0 9 2 0,0-4-2 0,0-2 0 16,1-2 0-16,5-8 1 15,-3-6 2 1,3-8 1-16,-3-8 1 0,-3-12 2 16,6 4 0-16,-9-9 0 15,-2-3 2-15,-6 2-3 16,-6-3 10-1,-1 8 15-15,0 8 2 0,-1 11 0 16,0 8-12-16,1 14-16 31,-1 3-3-31,3 9 0 0,0-3-2 16,5-6-2-16,3-1-20 16,3-10-134-16</inkml:trace>
  <inkml:trace contextRef="#ctx0" brushRef="#br0" timeOffset="452958.7228">14189 15154 889 0,'-1'-3'442'0,"-3"-3"-167"16,1 6-75-16,1 0-108 16,-7 30-43-16,-21 68-33 15,11-19 3-15,1 11 0 16,-1-5-1-16,8-15-3 16,2-10-2-16,7-22-3 0,5-9 1 15,8-17 0 1,4-12 3-16,0-22 7 15,5-10 2-15,0-15 0 16,-10-12-1-16,2-19-1 16,-5-8-2-16,2-10-6 15,3 8-4-15,0 25 3 16,2 16 6-16,-5 27 13 0,2 8-2 16,0 21-9-16,2 11-8 15,9 23-12-15,6 12 3 0,1 19 0 16,5 6 0-16,-2-2-1 15,-3-5 1-15,-5-16 0 16,-5-8 2-16,-7-15-62 16,-1-1-42-16,-4-14-126 15,-2-5-101 1</inkml:trace>
  <inkml:trace contextRef="#ctx0" brushRef="#br0" timeOffset="453127.2789">14070 15387 907 0,'-4'1'408'16,"1"4"-193"-16,15 4-23 15,19 5-70-15,9 1-26 16,27 1-47-16,4-4-16 16,9-5-13-16,1-3-45 15,-20-1-284-15</inkml:trace>
  <inkml:trace contextRef="#ctx0" brushRef="#br0" timeOffset="453459.9418">14575 15618 757 0,'2'0'403'0,"4"-2"-134"0,3 6-109 16,0 9-39-16,1 5-60 15,2 8-9-15,-6 9-17 16,0 3-7-16,2 4-14 16,-8-4-3-16,0-9-54 15,-1-7-39-15,1-12-193 16</inkml:trace>
  <inkml:trace contextRef="#ctx0" brushRef="#br0" timeOffset="453736.8714">14609 15663 597 0,'7'-9'328'0,"14"-12"-50"16,1 7-54-16,10 6-80 15,3 5-38-15,0 5-55 0,-4 4-11 16,-15-2-4-16,-6 7-4 16,-16 1-7-16,-3 2-4 15,-7 1-7-15,2-5-4 16,11 0-12-16,3-3-5 15,16 3-4-15,2 2 0 16,7 4 6-16,-1 1 2 16,-7 5 3-16,-7 1 4 0,-14 3 10 15,-12 1 4 1,-19-1 4-16,-9-5-3 16,2-14-63-16,6-10-69 15</inkml:trace>
  <inkml:trace contextRef="#ctx0" brushRef="#br0" timeOffset="454099.6608">15117 15425 724 0,'12'-2'373'16,"16"-1"-90"-1,21-2-144-15,6 3-21 16,12-1-47-16,-2 2-22 16,-13 1-31-16,-8 1-5 15,-17 2-47-15,-8 1-48 0,-12 1-101 16,-7 1-71-16</inkml:trace>
  <inkml:trace contextRef="#ctx0" brushRef="#br0" timeOffset="454297.0206">15154 15560 711 0,'2'0'375'0,"9"1"-59"16,8 2-86-16,21-3-48 16,6 3-10-16,18 2-46 15,-1-1-20-15,-9 0-42 16,-4-3-23-16,-19-1-28 15,-7-3-61-15,-9-2-393 16</inkml:trace>
  <inkml:trace contextRef="#ctx0" brushRef="#br0" timeOffset="456039.4719">16077 15074 716 0,'-3'-16'400'0,"-4"-12"-95"15,3 13-59-15,-2 7-50 0,5 19-89 16,1 15-40-16,4 31-59 16,4 17 1-16,0 38 9 15,0 9 4-15,1 2-12 16,0-3 2-16,0-29-3 15,-1-12 0-15,-1-23-34 16,-4-16-67-16</inkml:trace>
  <inkml:trace contextRef="#ctx0" brushRef="#br0" timeOffset="456542.5889">16447 15467 794 0,'0'-28'425'0,"0"-20"-61"0,16 11-223 16,9-2-27-16,7 13-23 15,8 10-16-15,6 14-28 16,-1 12-15-16,-2 23-22 15,-14 3-4-15,-30 14-7 16,-19 8-3-16,-27-3 4 16,-8 1 3-16,0-12 5 15,6-9-2-15,13-13-1 16,12-6-2-16,20-11-4 16,12-5 1-16,25-2 0 15,7-1 1-15,11 6 6 16,3 3-2-16,2 6-1 15,0 0 0-15,-5 1-77 16,-6 0-101-16</inkml:trace>
  <inkml:trace contextRef="#ctx0" brushRef="#br0" timeOffset="457069.6011">17005 15261 748 0,'1'3'351'15,"-3"4"-101"-15,-6 26-145 0,-7 15-43 16,-5 16 17 0,-2 3-6-16,3-6-22 0,2-9-5 15,5-16-19-15,6-9 0 16,6-17 9-1,4-9 11-15,7-15 5 16,2-8-3-16,5-14-13 16,4-4-10-16,-3-17-8 15,-2-1-2-15,-2 0-7 16,-2 0-5-16,2 20-2 16,1 10 2-16,-4 16 6 0,0 12 1 15,1 23-2-15,6 13 0 16,9 19-4-16,3 9-2 0,1 4-1 15,-4-4 0 1,-6-7 0-16,-1-9-3 16,-1-11-102-16,-1-9-65 0</inkml:trace>
  <inkml:trace contextRef="#ctx0" brushRef="#br0" timeOffset="457239.0643">16969 15488 799 0,'-2'0'414'0,"0"-2"-140"16,4 5-66-16,-2-3-80 15,17 2-36-15,54 11-22 0,-19-7-16 0,8 0-28 16,-1-1-30-16,3-3-205 16</inkml:trace>
  <inkml:trace contextRef="#ctx0" brushRef="#br0" timeOffset="457679.7958">17932 15540 550 0,'-3'-14'379'15,"-5"-9"-17"-15,-14-6-106 16,-7 0-40-16,-13 4-84 16,-5 3-33-16,0 18-60 15,-3 5-22-15,12 16-34 16,8 7-12-16,14 9 5 15,13 6 4-15,15 2 15 16,9-4 7-16,23-7 0 0,7-8-20 16,11-9-120-16,1-3-99 15</inkml:trace>
  <inkml:trace contextRef="#ctx0" brushRef="#br0" timeOffset="457995.3445">18038 15540 261 0,'-3'-3'103'0,"-1"0"-42"16,-2-2 10-16,3 5 36 16,0-1 21-16,1 0 19 15,1 0 13-15,-7-2 17 16,-10-1-12-16,-30-1-23 16,30 9-23-16,3 5-46 15,2 1-20-15,11 9-27 16,4 3-3-16,14 2 1 15,9 0-1-15,6-6-2 16,2-5-2-16,-4-9 4 16,-1-6 5-16,-3-10 19 15,-4-4 17-15,-10-5 32 0,-14 0 2 16,-18 1-21-16,-13 4-21 16,-6 6-47-16,7 4-23 15,5 6-172-15</inkml:trace>
  <inkml:trace contextRef="#ctx0" brushRef="#br0" timeOffset="458370.8074">18173 15476 702 0,'3'0'364'0,"15"2"-91"0,6 10-60 16,23 10-83-16,9 8-16 16,-5 6-36-16,-3 0-9 15,-26-3-7-15,-14-6 9 16,-18-4 20-16,-14-8 1 16,-17-11-16-16,-7-6-21 15,5-11-81-15,5 0-94 16</inkml:trace>
  <inkml:trace contextRef="#ctx0" brushRef="#br0" timeOffset="459340.7849">18950 14994 945 0,'-14'1'389'0,"-23"16"-229"16,-10 11-53-16,-13 33-48 15,4 24-17-15,15 38-24 16,11 12-5-16,30 9-3 16,15-2 1-16,37-25 6 15,21-9 2-15,17-34-4 16,10-16-60-16</inkml:trace>
  <inkml:trace contextRef="#ctx0" brushRef="#br0" timeOffset="459779.4939">19080 15379 678 0,'5'-17'354'0,"4"-23"-61"0,4-5-46 16,-3-6-41-16,-1 4-28 16,-4 9-56-16,-4 8-16 15,-1 14-32-15,-1 9-27 16,-4 15-34-16,2 12-13 16,3 27-14-16,1 6 10 15,7 13 4-15,-3 2 4 16,1-10 1-16,-1-6 5 15,1-17-101-15,6-8-85 0</inkml:trace>
  <inkml:trace contextRef="#ctx0" brushRef="#br0" timeOffset="460111.5516">19518 15228 1041 0,'-8'-10'461'0,"-10"-9"-243"16,-3 4-43-16,-4 6-91 15,4 9-36-15,-1 9-47 0,6 9-13 16,4 11-5-16,-1 1 1 16,9 8 10-1,4 3 6-15,13-1 2 0,13 2 2 16,3-14 4-16,5-9 1 15,-3-18 10-15,-7-9 13 16,-2-15 45 0,-8-4 16-16,-14-9 17 0,-11-5-11 0,-13 2-42 31,-2 0-20-31,-1 10-29 0,6 7 0 0,6 11-133 16,7 9-96-16</inkml:trace>
  <inkml:trace contextRef="#ctx0" brushRef="#br0" timeOffset="460314.4963">19733 15444 1094 0,'0'1'488'16,"1"4"-241"-16,-1-1-65 31,-1-4-92-31,0 0-33 0,1 0-146 0,0 0-52 16</inkml:trace>
  <inkml:trace contextRef="#ctx0" brushRef="#br0" timeOffset="460890.1934">19916 15112 629 0,'0'-3'370'0,"-1"2"-45"16,0 1-109-16,0 0-107 15,0 0-26-15,-6 14-25 16,-20 39-5-16,20-23-8 15,6 1-7-15,8-3-10 16,6-3 0-16,4-6-1 16,4-5-1-16,2-7-6 15,-1-3-3-15,-3-6-49 16,1-5-47-16,-2-5-104 16,-3-3-67-16,3-1-79 15,-5-1 34-15,-6-6 114 16,-1 1 84-16,-6-2 217 15,-2 2 56-15,-3 2 69 0,-3 6 16 16,1 9-56 0,-3 1-36-16,4 15-69 15,-2 5-26-15,-1 13-32 16,4 9-5-16,-3 4-10 0,8 6-4 16,1-3-12-16,3-4 8 15,4-9-118-15,0-5-86 16</inkml:trace>
  <inkml:trace contextRef="#ctx0" brushRef="#br0" timeOffset="461283.1559">20259 15158 764 0,'-4'-5'419'0,"-4"-4"-78"0,-1 3-166 0,0 3-40 15,3 4-65 1,3 8-25-16,5 6-26 0,5 4-5 16,6 6 0-16,4 0-1 15,7 4-4-15,-2-1 0 16,-2-9-1-16,3-1-1 16,-5-11-40-16,-2-7-26 15,-3-7-59 1,-3-7-26-16,-4-6 16 0,1-2 24 15,-5-1 59 1,-1-1 30-16,3-1 66 0,-3-1 26 0,3 8 38 16,-4 3 21-16,-2 10-36 15,1 8-21-15,-5 12-26 16,4 7-13-16,2 18 7 16,-3 0 2-16,3 10-10 15,2 2-8-15,-4-7-14 16,5-3-3-16,3-12-61 15,-1-9-69-15</inkml:trace>
  <inkml:trace contextRef="#ctx0" brushRef="#br0" timeOffset="461816.3479">19087 15639 694 0,'4'1'254'0,"21"0"-185"0,17-1-23 15,36 0-8-15,21 1 19 16,34-1 54-16,18 0 28 16,15 4 45-16,12-2-16 15,-4 4-71-15,-16-2-31 16,-34-4-42-16,-26-2-10 15,-44-2-18-15,-16 0-31 16,-26 4-71 0,-11 4-73-16</inkml:trace>
  <inkml:trace contextRef="#ctx0" brushRef="#br0" timeOffset="462176.4352">19683 15921 978 0,'7'-8'369'0,"15"-13"-247"15,14 3-30-15,16 2 3 16,2 2 7-16,4 13-24 15,-9 3-18-15,-14 14-36 16,-6 6-15-16,-26 8-8 0,-9 2-1 16,-21 2 2-16,-16-2 6 15,-15-7 0 1,1-4 1-16,8-7-2 0,13 1-4 16,25-8-6-16,11 0-2 15,18 1 4-15,13-2 1 0,17 2 8 31,5 0-2-31,10-2-4 0,4-5 7 0,7-2 20 16</inkml:trace>
  <inkml:trace contextRef="#ctx0" brushRef="#br0" timeOffset="462568.5464">20506 15066 700 0,'6'-7'376'15,"22"3"-86"-15,11 11-88 16,20 28-93-16,15 19-25 16,1 28-27-16,-10 11-12 15,-23 8-13-15,-17-6-5 0,-33-12-12 31,-16-9-2-31,-25-14-3 16,-8-7-2-16,1-14-14 16,9-8-65-16,21-15-185 0</inkml:trace>
  <inkml:trace contextRef="#ctx0" brushRef="#br0" timeOffset="462969.9029">21104 15067 749 0,'1'-15'412'0,"0"-6"-70"16,0 3-55-16,-1 18-139 16,1 10-50-16,4 27-85 15,3 17-21-15,2 41 12 16,3 22 5-16,-6 22 0 15,-1 5 5-15,-6 0-4 16,-4-16 0-16,3-21 2 16,1-16-3-16,3-36 3 15,6-8-1-15,0-20-104 0,2-7 1 16</inkml:trace>
  <inkml:trace contextRef="#ctx0" brushRef="#br0" timeOffset="464632.3368">21410 15525 606 0,'1'-12'351'0,"-1"-11"-52"15,5-8-141-15,3 1-40 16,12 0-39 0,4 6-6-16,7 10-4 0,1 9-1 15,4 19-27 1,-1 9-17-16,-1 15-13 0,-3-1-2 15,-4-5 5-15,-2-5 3 0,-4-11 28 0,0-8 15 16,-2-10 11 0,0-10 3-1,0-12-4-15,-5-4-8 16,-6-9-7-16,-1 4-7 16,-7 8-36-16,-4 4-16 15,-6 20-75-15,-3 3-67 16,-2 14-225-16</inkml:trace>
  <inkml:trace contextRef="#ctx0" brushRef="#br0" timeOffset="464958.6011">21439 15685 656 0,'-1'0'330'15,"2"0"-116"-15,3 1-16 16,-4-1-20-16,12-1-25 16,65-6-17-16,-12 2-17 15,17 1-38-15,-6 2-16 16,-7 4-23-16,-11-1-9 15,-24 3-14-15,-7 0 3 16,-16-2 2-16,-5 3-1 16,-4-3-7-16,0 0-5 15,-4-2-59-15,1 0-98 0</inkml:trace>
  <inkml:trace contextRef="#ctx0" brushRef="#br0" timeOffset="466197.3498">1663 16635 697 0,'-5'-3'375'15,"-6"-3"-81"-15,5 1-118 16,7 1-33-16,12-7-48 0,5-3-23 15,19-3-28 1,1-6-2-16,7 9-12 16,5 6-11-16,-5 12-9 15,-4 9-4-15,-14 7-2 0,-8 2 6 16,-10 5 5 0,-5-2 1-16,6-6 5 15,-4-5 1-15,9-15 1 16,0-8 0-16,0-12-2 15,6-3-3-15,-7-1-6 0,-3 2-1 16,-10 5-6-16,-2 3-13 16,-2 13-67-16,-1 4-57 15,4 12-396 1</inkml:trace>
  <inkml:trace contextRef="#ctx0" brushRef="#br0" timeOffset="466397.4433">1666 16885 826 0,'0'5'398'15,"7"-3"-100"-15,14 0-80 16,23-2-61-16,12-3-11 0,26-2-51 16,2-1-18-16,-11-1-22 0,-6 5-14 31,-25 1-17-31,-11-3 0 0,-10 1-121 15</inkml:trace>
  <inkml:trace contextRef="#ctx0" brushRef="#br0" timeOffset="466968.8879">2804 16578 425 0,'-2'-8'302'0,"-7"-7"67"15,-4 3-90-15,-8 0-78 16,-4 6-22-16,-6 9-75 15,-2 1-31-15,8 15-38 16,1 6-29-16,9 12-16 16,7 7-3-16,9 9 1 15,7 1 7-15,18-6 6 16,9-6 3-16,10-20 3 0,7-10 4 16,1-17 5-1,-3-12 17-15,-12-11 46 16,-7-7 19-16,-16-6 34 0,-7-4-1 15,-23-2-29-15,-11 3-16 16,-15 8-40-16,-8 6-17 16,7 11-21-16,1 4-8 15,10 5-98-15,11 4-86 16</inkml:trace>
  <inkml:trace contextRef="#ctx0" brushRef="#br0" timeOffset="467190.4409">3075 16908 1253 0,'-1'0'568'0,"-1"-2"-259"0,2 2-87 15,0 0-95-15,0 0-42 16,0 0-51-16,0 0-10 0,0 0-66 16,0 0-123-16</inkml:trace>
  <inkml:trace contextRef="#ctx0" brushRef="#br0" timeOffset="467807.4465">3581 16713 655 0,'4'-8'337'0,"4"-10"-75"15,-4-3-51-15,-7 0-36 16,-2 2-10-16,-10 0-18 15,-2 2-22-15,-5 1-31 16,-6 1-24-16,3 5-45 16,-5 5-12-16,2 6-37 15,6 7-11-15,6 6-13 16,8 6 1-16,9 7 14 16,3 0 8-16,12 1 18 15,2-3 5-15,10-8 3 16,1-6 2-16,-3-8 1 15,2-4 0-15,-9-10 4 16,-2 1 0-16,-1-4-1 16,-6 1-1-16,0 7-6 15,-2 5 3-15,-3 12 4 16,2 7 1-16,-2 6 4 16,-3 5-1-16,-9 2-2 0,-1 3 0 15,-10-3 1-15,-9-3 3 16,2-9 9-16,-10-11 4 15,3-10 1-15,2-7-3 16,2-10-60-16,8 2-61 16,20 1-236-16</inkml:trace>
  <inkml:trace contextRef="#ctx0" brushRef="#br0" timeOffset="471652.6319">3699 16523 748 0,'-6'1'369'0,"-2"3"-140"0,3-3-70 15,12 9-79-15,8 2-21 16,13 0-13-16,8 1 0 16,17-4-3-16,0-7-5 15,3-4-6-15,-3-4-5 16,-17-5-7-16,-4-1-2 15,-18 0 2-15,-7 5 34 16,-10 7 10-16,-9 2-1 0,-4 15-3 16,-4 4-35-16,3 13-17 15,1 5-2 1,5 5-3-16,2 3-1 0,7 0 2 16,2-4-2-16,1-11 0 15,7-5 0-15,0-17-16 16,-2-3-25-16,-5-9-59 15,-1-1-60-15,-5-4-168 16</inkml:trace>
  <inkml:trace contextRef="#ctx0" brushRef="#br0" timeOffset="471838.5214">3821 16736 965 0,'8'0'386'15,"16"-1"-231"-15,4 1-50 16,13 2-21-16,3 2-21 16,3 0-36-16,5 3-8 0,0 0-59 15,-2-3-82-15</inkml:trace>
  <inkml:trace contextRef="#ctx0" brushRef="#br0" timeOffset="472425.6248">4498 16785 327 0,'-8'-5'237'0,"-13"-3"42"0,-1-8-20 16,0-6-46-16,4-2-30 0,8-9-57 16,12 6-24-16,10-2-13 31,8 6-4-31,5 8-12 16,2 3-12-16,-1 16-26 15,0 4-6-15,-3 15-4 16,-5 2 4-16,-11 12-1 0,-12 4-8 15,-15 5-9-15,-8 2-9 16,-11-4-22-16,-4-7-10 16,-6-16-19-16,4-11-7 15,8-11 1-15,8-7 11 16,18-3 15-16,7 1 7 16,17-3 32-16,7 4 7 15,15 3 17-15,6 7 17 0,0 10 1 16,0 5 2-16,-7 5-5 15,-6-2-8-15,2 0-19 16,-5-4-8-16,-2-6-136 16</inkml:trace>
  <inkml:trace contextRef="#ctx0" brushRef="#br0" timeOffset="473026.917">5089 16540 904 0,'-2'0'416'0,"-10"1"-208"16,1 15-52-16,-11 19-66 15,-2 4-30-15,3 18-13 16,-6 3-5-16,9 5-23 15,-1-2-5-15,4-11-8 16,5-16 2-16,4-19-1 16,5-7 7-16,2-18 4 15,7-8 0-15,3-14 1 0,1-9-10 16,6-14-3 0,1-6 0-16,2-7-1 0,0 1-1 15,-4 8-1-15,3 4-1 16,-4 15 21-16,1 10 4 15,-3 22 1-15,-6 10 6 16,1 23-16-16,-1 6-1 16,9 12 6-1,3 8-2-15,6 7-2 16,4 9-3-16,-2 0-4 0,2-1-2 16,-1-13-4-16,-5-10-2 15,-4-15-27-15,-3-8-39 16,-7-14-91-16,-2-5-24 15,-8-7-184-15</inkml:trace>
  <inkml:trace contextRef="#ctx0" brushRef="#br0" timeOffset="473213.9989">4962 16795 918 0,'5'-3'402'0,"13"-7"-175"15,10 7-40-15,19-1-40 16,10 6-13-16,10 4-50 16,-1 5-17-16,-15 0-15 15,-8 1-69-15</inkml:trace>
  <inkml:trace contextRef="#ctx0" brushRef="#br0" timeOffset="477472.4569">5979 16780 828 0,'4'0'387'16,"5"0"-164"-16,0 7-59 16,-7 9-59-1,-1 6-18-15,-3 11-20 0,-7 4-9 16,-1 1-23 0,0-5-11-16,6-22-11 15,1-5-5 1,1 0-22-16,-6 6-7 0,12-15-11 0,4-7 0 15,10-16 15-15,7-3 6 16,0-3 8-16,1 2 0 16,3 4 1-16,-3 1-1 0,1 8 5 15,-5 3 3 1,-9 7 12-16,-7 3 13 16,-8 4 5-16,-6 2 0 0,-3 11-9 15,-2 5-12 1,5 10-7-16,4 1-4 0,14 2-3 15,1-2 0-15,12-8 0 16,5 0-2-16,2-9-58 16,6-4-41-16,0-2-87 15,0-8-54-15,2-4-56 16,-1-6 14-16,-2-12 86 16,2-3 60-16,-4 0 174 0,-2-1 75 0,-7 7 81 15,-6 5 28 1,-11 8-15-16,-5 9-26 15,-10 12-42-15,-5 6-21 0,-9 11-36 16,-2 0-22-16,-2-3-28 16,1-6-6-16,6-14-15 15,3-7-17-15,3-11-40 16,-1-5-14-16,5-7-4 16,2-1 13-16,7-3 29 15,2 1 10 1,5 3 20-16,6 2 6 0,-3 11 16 15,6 6 4 1,3 14 0-16,-1 9-1 0,8 10-7 16,0 5-3-1,2 3-2-15,-3-5-1 0,-1-10-3 16,2-9-5 0,-2-13-1-16,1-5 0 15,-1-12 2-15,-3-4 5 0,-5-9-1 16,-1-2 0-16,-7 1-1 15,-4 2 6-15,-3 13 28 16,-1 5-1-16,1 19 8 16,-1 8-3-16,0 14-26 15,2 4 0-15,-2-1-12 16,5 2 0-16,4-12-160 16</inkml:trace>
  <inkml:trace contextRef="#ctx0" brushRef="#br0" timeOffset="477920.8498">7707 16719 569 0,'6'3'333'0,"1"3"-50"0,-9 16-91 16,-11 8-24-16,-19 12-55 15,-6 1-32-15,-8-6-43 0,2-6-9 16,8-16-7-16,6-10 1 16,7-17-17-16,7-7-9 15,5-16-14-15,8-2-5 16,8-3 2-16,-1 2 4 16,12 9 19-16,2 5 14 15,5 18 17-15,9 10 7 16,4 16-2-16,5 10-6 15,4 11-10-15,-3-1-3 0,-4-1-10 16,-7-7-29-16,-9-12-137 16</inkml:trace>
  <inkml:trace contextRef="#ctx0" brushRef="#br0" timeOffset="478079.8393">7560 16528 856 0,'-1'-6'448'16,"-1"-6"-95"-16,6 15-286 16,5 0-49-16,7 13-94 15,5 1-46-15</inkml:trace>
  <inkml:trace contextRef="#ctx0" brushRef="#br0" timeOffset="478369.307">7915 16848 725 0,'19'7'396'16,"6"4"-93"-16,6-1-133 0,-4-5-38 0,-7-6-62 15,1-7-22-15,-3-8-14 16,-4-5-1-16,-7-1-4 16,-5 1-7-1,-10-1-11-15,-9 2-9 16,-10 4-8-1,-4 1-6-15,-3 11-5 16,7 7 0-16,5 13 0 0,11 7 3 16,3 9 10-1,2 5 5-15,6 6 5 0,0 2 0 16,8 0-2-16,1-4-2 16,3-4-9-16,-4-2-68 15,3-9-204-15</inkml:trace>
  <inkml:trace contextRef="#ctx0" brushRef="#br0" timeOffset="478700.9397">8445 16779 860 0,'-3'4'417'0,"-5"13"-141"16,-2 2-50-16,-5 8-67 15,-2-2-45-15,-8-11-60 16,3-4-15-16,2-6-13 16,3-5-3-16,4-7-19 15,-4-4-7-15,1-6-13 16,3-3-4-16,10-1 2 16,4 3 0-16,13 1-1 15,4 5 0-15,5 6 8 16,0 5 7-16,-4 6 12 0,0 6 8 15,-3 13 2-15,5 1-3 16,2 7-5 0,-3 0 3-16,1-6-101 0,-3-8-166 15</inkml:trace>
  <inkml:trace contextRef="#ctx0" brushRef="#br0" timeOffset="479165.0582">9007 16756 866 0,'11'3'434'16,"8"0"-144"-16,6 16-128 0,-1 7-38 0,-8 6-40 16,-2 2-13-1,-12-5-25-15,1-1-10 16,-2-11-17-16,1-4-5 15,4-13-10-15,2-11-4 16,6-12-6-16,3-8-5 16,6-4 1-1,1 0 3-15,2 5-1 0,1 8 2 16,-7 14 6-16,1 6 1 16,-6 13 21-16,-5 7 7 15,0 14 8-15,-5 4 6 16,-4 4-13-16,-1-1-5 0,-4-11-54 15,4-4-92-15</inkml:trace>
  <inkml:trace contextRef="#ctx0" brushRef="#br0" timeOffset="479702.253">10313 16665 678 0,'-7'-5'359'16,"-14"-5"-70"-16,-2 3-75 0,-8 5-72 15,1 3-36-15,5 6-61 16,4 3-25-16,16 0-27 15,6 4-7-15,18 1 2 16,4-3 5-16,3-2 9 16,2-4 2-16,-6-5 0 15,-5-1 2-15,-5 0 10 16,-8-2 0-16,-7 2-6 16,-10 2-4-16,-10 5-9 15,-1 4-4-15,-4 3 5 16,4 5 1-16,8 3 1 15,7 1 3-15,13 3 3 16,10-3 3-16,9-4 1 0,5-4 1 16,0-6-3-16,2-3-3 15,-7-9-19-15,-3-6-45 16</inkml:trace>
  <inkml:trace contextRef="#ctx0" brushRef="#br0" timeOffset="479873.1758">10176 16433 1021 0,'-2'-10'461'15,"1"-11"-227"-15,-1 6-90 0,4 10-120 16,1 3-31-16,3 9-141 16,5 1-106-16</inkml:trace>
  <inkml:trace contextRef="#ctx0" brushRef="#br0" timeOffset="480056.3494">10374 16628 486 0,'14'16'327'0,"12"17"33"0,5 7-105 15,-6 0-97-15,-6-4-30 16,-3-4-51-16,-3-9 1 16,0-14 33-16,-1-5 11 15,3-19-4-15,3-5-18 16,-1-10-54-16,0-2-20 15,-2 4-15-15,-4 2-2 16,-5 10-137 0,1 5-157-16</inkml:trace>
  <inkml:trace contextRef="#ctx0" brushRef="#br0" timeOffset="480466.9061">10749 16695 738 0,'6'-1'316'0,"9"1"-139"15,7 0-114 1,12 3 0-16,10-2-5 0,1-2-8 16,3 0-7-1,-7-1-3-15,-14-2-12 16,-9 3-8-16,-14 3 0 0,-6-2-4 16,-13 0-2-1,-4 4-1-15,-6-3-6 16,-2 7 6-16,2 2 7 0,2 2 2 15,8 9 1-15,2 0-8 16,15 12-9 0,5 0-4-16,11-2 0 15,8-1-2-15,10-10-59 16,5-11-58-16,11-9-153 0</inkml:trace>
  <inkml:trace contextRef="#ctx0" brushRef="#br0" timeOffset="480713.2931">11399 16766 716 0,'0'1'382'16,"-5"3"-106"-16,-8 4-53 16,-11 10-107-16,-3 3-36 0,-2 2-41 15,-6-3-12-15,3-10-7 16,2-8-3-16,5-7-11 16,7-6-10-16,10-6-20 15,0-5-4-15,8-3-1 16,7 0 2-16,10 6 31 15,8 4 15-15,0 9 24 16,0 11 15-16,2 14 3 16,-4 9-1-16,6 12-7 15,-2 2-10-15,6-3 5 16,0-1-101-16</inkml:trace>
  <inkml:trace contextRef="#ctx0" brushRef="#br0" timeOffset="481140.4568">11793 16775 628 0,'-13'-8'352'0,"-6"-3"-56"15,-3 0-94-15,-4 7-94 16,7 5-32-16,-2 7-38 15,2 2-14-15,5 8-7 0,1 1 0 16,7 1 5 0,6-1 4-16,6 1 13 15,7-1 13-15,5-6 10 16,-1-6 12-16,-5-7 15 0,-3-4-4 16,-10-6-7-16,0 4-14 15,0-1-34-15,-6 0-17 16,-2 3-100-16,-3 0-115 0</inkml:trace>
  <inkml:trace contextRef="#ctx0" brushRef="#br0" timeOffset="481481.9055">11817 16762 917 0,'14'0'442'0,"10"1"-174"0,-1 9-97 15,-1 6-19-15,-6 7-43 16,-3-1-19-16,-7 0-28 16,-5 0-16-16,-1-8-19 15,0-4-8-15,1-4-8 16,0-7-1-16,5-10-5 16,2-2-3-16,5-9-1 15,3-1-3-15,6 3 0 16,2 2 2-16,5 6-2 15,0 4 1-15,-4 8 1 16,-4 7 0-16,-10 10 5 16,-4 7 9-16,-7 13 13 15,-1-2 3-15,-4-1-1 16,3 1-1-16,0-16-161 16,3-2 387-16</inkml:trace>
  <inkml:trace contextRef="#ctx0" brushRef="#br0" timeOffset="482241.1201">12916 16666 586 0,'-5'2'307'0,"-10"12"-64"16,-3 10-73-16,-1 15-54 15,7 5-14-15,11 7-21 16,8 0-9-16,13-12-13 16,6-7-8-16,13-17-9 15,1-14-8-15,-1-12-7 16,-4-13 2-16,-14-17 3 0,-4-4 0 16,-17-11-5-16,-8 2-6 15,-19-10-12-15,-14 1-2 16,-11-10-4-16,-3-5 0 15,6 11 1-15,12 8 0 0,18 28-2 16,6 14-8-16,6 24-9 16,4 10-2-1,6 21-2-15,5 10 8 0,18 10 9 16,4-3-1-16,16-4 0 16,7-6-1-1,12-7-54-15,3-5-32 16,-6-7-64-16,-2-5-22 0,-10-12 52 15,-2-3 34-15,-5-6 78 16,-8 0 47-16,-13 1 55 16,-8 4 20-16,-10 4 19 15,-4 2-9-15,-10 2-31 16,-9 1-14-16,-7-3-22 0,-8-4-10 16,5-7-12-16,1-5-2 15,9-14-5-15,7-7-7 16,6-6-16-16,6-2-7 15,9 11-15 1,2 4-6-16,6 14 5 0,2 7 8 16,5 15 17-16,3 8 12 0,2 13 5 15,-2 4 0-15,1-1-7 16,2 1-3-16,-3-10-62 31,0-5-85-31</inkml:trace>
  <inkml:trace contextRef="#ctx0" brushRef="#br0" timeOffset="482964.0127">14360 16705 679 0,'-13'-8'327'0,"-16"-6"-113"0,-2 3-24 15,-3 7-65-15,8 4-39 0,8 9-75 16,7 2-17-1,11 7-12-15,6 3-1 16,17 0 11-16,7 3 7 0,9-6 4 16,2 0 2-1,-12-9 3-15,-6-4 1 0,-13-5 8 16,-8-3-4-16,-10-5-8 16,-7 2-3-16,-11 1-8 15,-2 2 2-15,-1 3 4 16,2 3 0-16,10 6-3 15,3 2-1-15,9 8 2 16,4 0 3-16,9 1 7 16,7 0 3-16,8-5 5 15,6-5 0-15,4-10 3 16,0-7 1-16,4-13-2 16,1-4-1-16,-2-5-3 15,-1 1 3-15,-8-2 2 16,-7 0 3-16,-12 8 22 15,-5 4 12-15,-3 10 14 16,-1 8-6-16,2 11-23 16,-2 3-18-16,0 11-18 0,2 6-1 15,-1 5 0-15,3 1-16 16,1-2-110-16,-1-7-93 16</inkml:trace>
  <inkml:trace contextRef="#ctx0" brushRef="#br0" timeOffset="483135.9115">14500 16500 1002 0,'-2'-8'480'0,"-3"-14"-181"16,3 12-109-16,3 7-137 15,1 2-35-15,5 10-97 16,7 7-82-16</inkml:trace>
  <inkml:trace contextRef="#ctx0" brushRef="#br0" timeOffset="483538.7425">14754 16744 660 0,'0'-8'392'0,"2"-2"-16"15,1 1-109-15,0 5-106 16,5 8-35-16,1 8-62 15,4 8-18-15,4 12-12 16,-1 6-6 0,-1 3-8-16,-1-5-3 0,4-8 0 15,3-11-2-15,1-14 5 16,3-7 0-16,0-17-1 16,-6-2 3-16,-2-9-5 0,-5-1-2 15,-7 2-7-15,-4 2-17 16,-6 6-99-16,4 5-53 15</inkml:trace>
  <inkml:trace contextRef="#ctx0" brushRef="#br0" timeOffset="484053.2379">15339 16779 658 0,'-3'3'309'16,"-4"4"-115"-16,1 1-18 0,0 4-39 16,-1-1-22-16,-2 2-37 15,-8-3-15-15,-7-2-19 16,-5-2-10-16,-3-9-13 16,5-5-6-1,2-8-17-15,11-3-7 16,6 1-16-16,3 2-3 0,5 1-6 15,6 0 1-15,9 3 8 16,0-1 5-16,10 8 16 16,-3 0 4-16,-2 8 14 15,1 9 6-15,-6 11 6 16,0 6 1-16,0 8-8 16,2 0-6-16,4-6-4 15,0-6-3-15,8-12-3 16,2-7-2-16,3-13-3 15,-2-5-6-15,-10-9-1 16,-2-3-1-16,-8-2 8 0,-4-3 1 0,-1 3 5 16,-3 6 11-1,-4 8 47 1,0 6 17-16,-3 8 9 16,5 7-2-16,-4 10-29 15,1 4-1-15,2 9 15 16,-3-1 0-16,3-4-15 15,2-1-13-15,0-9-21 16,1-7-17-16,-2-7 400 16</inkml:trace>
  <inkml:trace contextRef="#ctx0" brushRef="#br0" timeOffset="494030.0213">16755 16717 952 0,'2'-3'411'0,"12"-1"-208"16,13 0-64-16,27 0-71 15,15 1-13-15,17 6-30 16,1-1-6-16,-9 1-8 16,-3 2-1-16,-19-5-3 15,-11 0-6-15,-20 0-81 16,-12 0-22-16,-20-2-60 16,-14-3-4-16,-15 0 75 15,-8 1 20-15,-3 0 64 16,6 6 13-16,6 1 10 15,10 5 6-15,7 4 19 0,7 1 5 16,3 12 11-16,7 3 1 16,4 17-8-16,6 7-3 15,10 7-1 1,-10-2 1-16,-1-6-1 16,-6-3 0-16,-2-7-11 0,-1 0-6 15,1-8-8-15,-7-6-1 16,-9-12 6-1,-7-5 1-15,-10-10 0 16,-1-1-7-16,-4-2-11 16,0 3-6-16,7 6-7 0,3 1-1 15,16 1-5 1,12 1 1-16,20 1 8 16,17 0 2-16,19-2 11 15,6 0 2-15,7-4-2 16,-2-2 0-16,-4-6-1 15,-2 0-2-15,-8-5-88 16</inkml:trace>
  <inkml:trace contextRef="#ctx0" brushRef="#br0" timeOffset="494353.3777">17384 17182 820 0,'4'-3'395'0,"4"1"-161"15,0 5-79-15,-1 17-73 0,0 6-18 16,1 18 6 0,-1 8 0-16,-3 5-15 0,-1-3-10 15,-6-11-25-15,-1-8 0 16,-3-17-141-16,0 0-75 16</inkml:trace>
  <inkml:trace contextRef="#ctx0" brushRef="#br0" timeOffset="494658.4504">17395 17188 699 0,'17'-8'374'15,"21"-13"-105"-15,1 9-80 0,-2 12-100 16,-3 3-35-16,-12 13-28 16,-4 4-4-16,-10 6-2 15,-8 0-2-15,-6-1-1 16,-4-1-2-16,3-13-4 31,4-7-2-31,0 2-9 0,-5 11 0 0,14-3 0 0,9-5-1 16,13 1 2-16,2 1 1 15,-4 8 4 1,-6 2 4-16,-19 3 17 16,-8 2 7-16,-22 3 0 0,-12-4-1 15,-7-9-8 1,-2-5-29-16,2-19-137 15,14-6-139-15</inkml:trace>
  <inkml:trace contextRef="#ctx0" brushRef="#br0" timeOffset="495235.1306">17953 17056 762 0,'4'0'349'0,"9"2"-132"0,7-2-52 16,13 0-45-16,9 2-25 16,13 2-50-16,6 1-16 15,-2 0-16-15,-10-2-3 16,-14-1-11-16,-10 1-51 15,-15-3-141-15</inkml:trace>
  <inkml:trace contextRef="#ctx0" brushRef="#br0" timeOffset="495391.7576">18002 17241 760 0,'10'1'354'0,"9"0"-146"15,13 3-17-15,16-2-48 0,6-1-39 16,8 1-52-16,-6-2-17 16,-12-5-11-16,-5 1-5 15,-19 1-7 1,-6 1-33-16,-15 2-182 0</inkml:trace>
  <inkml:trace contextRef="#ctx0" brushRef="#br0" timeOffset="496874.6529">18943 17067 625 0,'-18'-3'362'0,"-13"-1"-53"15,-13 3-107-15,-4 2-20 0,0 10-64 16,1-2-28-1,13 10-48 1,10 3-11-16,21 9-14 0,10 6-3 0,21 2 1 16,13-4 0-16,18-6 2 31,5-6-2-31,-2-12-3 0,-7-5 2 16,-21-10-30-16,-4-7-77 15</inkml:trace>
  <inkml:trace contextRef="#ctx0" brushRef="#br0" timeOffset="497407.213">19426 16934 826 0,'0'-11'419'0,"1"-7"-114"16,-4 9-69-16,-12 26-102 15,-5 10-46-15,-6 23-68 16,-3 7-10-16,2 11 2 16,6 4-1-16,1-6-4 15,6-3 3-15,7-20-1 16,6-14-2-16,2-25 5 16,5-10-1-16,5-21-3 15,3-7 3-15,5-14-7 0,1-5 3 16,-2-7 1-16,1-4-1 15,3 0-7-15,-1 1 0 16,1 15-1-16,-2 11 1 16,-7 25 4-16,0 12 0 15,2 23-1-15,3 10-2 0,10 14 1 16,6 8 1-16,1-8 1 16,0 2 0-16,-6-5 0 15,-9-3 0 1,-8-1 1-16,-5-5-35 0,-4-8-145 15,2-5-179-15</inkml:trace>
  <inkml:trace contextRef="#ctx0" brushRef="#br0" timeOffset="498904.318">19282 17179 655 0,'-3'-5'410'16,"-1"4"-69"-16,8 1-122 0,-4 0-48 0,26 7-99 15,54 14-32-15,-12-3-20 16,9 0-1-16,4-10-139 15</inkml:trace>
  <inkml:trace contextRef="#ctx0" brushRef="#br0" timeOffset="499618.5185">19878 17315 632 0,'-1'-4'322'0,"0"-2"-96"15,-3 4-103-15,4 2-33 16,-1 0-39-16,0 0-16 15,1 14 2-15,8 46 5 16,0-19 1-16,-2-2-2 16,-3 0-14-16,-3-4-1 15,-1-14-7-15,-5-1-4 16,2-12 6 0,-2-7 5-16,3-1 2 0,-2-7-5 15,-2-11-18-15,2-5-15 16,4-12-12-16,2-2-1 0,11 0-2 15,4 4 3 1,3 8 7-16,3 5 2 0,-3 10 6 16,1 4 3-16,-4 9 4 15,-1 5 2-15,-4 6 8 16,-8 2 5-16,-8 3 2 16,-8 0 1-16,-6 0-3 15,0-2-2-15,7-9-7 16,6-1-5-16,9-7-4 0,9-1-3 15,12 1 1-15,1 2 2 16,8 8 2-16,-2 3 1 16,-6 7 10-16,-9-2 11 15,-16 6 20 1,-10-1 4-16,-21-5 0 0,-4-1-7 16,-11-16-52-16,-1-6-46 15</inkml:trace>
  <inkml:trace contextRef="#ctx0" brushRef="#br0" timeOffset="500103.0179">19751 16758 677 0,'0'-10'354'0,"5"-14"-81"15,5 2-66 1,12 1-55-16,7 4-21 0,9 11-37 16,4 6-18-16,-11 11-38 15,-14 2-7-15,-6 9-6 16,-9 6-2-16,-15 6-2 16,-1 9-2-16,-22-3-4 15,3-3-4-15,11-12 0 31,7-6 0-31,20-15 3 0,10-5 1 16,18-13 1-16,4-2 1 0,-1-4-4 16,-2 3-2-1,-6 11-8-15,3 6-3 16,-4 10-48-16,-9 6-61 0,-5 9-192 16</inkml:trace>
  <inkml:trace contextRef="#ctx0" brushRef="#br0" timeOffset="503316.624">20497 17171 435 0,'-1'-7'271'0,"0"-2"-33"16,1-3-75-16,8-5-24 15,9 0-40-15,4-5-12 16,9 1 4-1,-2 2 1-15,0 10-20 0,-3 2-13 16,-7 13-35 0,-2 6-11-16,-4 3-2 0,2 7 1 15,2 1 2-15,0-3 1 16,5-5 4-16,1-5 1 16,1-12 19-1,1-2 5-15,-2-12 6 0,-7-4 1 0,-8 0-17 16,-5 1-8-16,-7 10-14 15,3 3-11-15,-5 4-65 16,1 3-53-16,3 7-135 16,-2 0-142-16</inkml:trace>
  <inkml:trace contextRef="#ctx0" brushRef="#br0" timeOffset="503539.0231">20488 17306 478 0,'-3'1'250'0,"1"1"-50"15,2 2-2-15,0-4-11 0,16 0-11 0,62-2-19 16,-23 0-11-16,14 1-32 16,-1 2-20-1,-9-1-40-15,-4 2-19 0,-20 1-17 16,-10-2-4-16,-13-1-6 15,-1 0-61-15,-7-1-477 32</inkml:trace>
  <inkml:trace contextRef="#ctx0" brushRef="#br0" timeOffset="504389.2498">21649 16948 480 0,'-12'-9'296'0,"-16"-13"-10"0,-5 5-70 15,-1 7-83-15,-3 5-36 16,3 19-53-16,8 8-18 16,3 11-24-16,8 7-3 15,10 4-11 1,7 5 0-16,12-3 6 0,5-4 2 15,10-10 4-15,5-8 3 16,11-16 3-16,2-7 5 16,4-15 11-16,-6-8 8 0,-13-11 42 15,-7-5 23-15,-27-8 26 16,-14-5 9-16,-25-1-34 16,-8 2-19-1,-8 10-36-15,7 15-20 16,11 14-19-16,10 11-56 0,15 13-192 15</inkml:trace>
  <inkml:trace contextRef="#ctx0" brushRef="#br0" timeOffset="504805.3599">21892 17301 963 0,'-1'5'431'16,"0"2"-191"-16,-3 3-50 0,7-2-32 16,-4-4-5-16,3-3-9 15,6-2 8-15,-2-9-33 16,5 3-27-16,-2-5-42 15,0 1-20-15,-6 2-129 16,-4 0-12-16</inkml:trace>
  <inkml:trace contextRef="#ctx0" brushRef="#br0" timeOffset="505498.6924">22406 16966 1359 0,'0'-7'70'0,"-7"-7"15"16,-4-7 64-16,-11-2-25 16,-8-1-18-16,-8 10-49 15,-1 2-17-15,-5 15-37 16,5 6-9-16,8 11-15 16,4 3-5-16,14 7 4 15,9-2 3-15,12 2 15 16,7-3 4-16,14-5 4 15,3-5 1-15,5-11-1 16,0-4 2-16,-6-9 4 16,-6-2 1-16,-5-5 3 15,-6 0 0-15,-6-1-3 0,-4 0-1 16,-4 10-7 0,3-1-9-16,-1 9-3 0,-2-3-1 15,0 0 4-15,5 20 6 16,12 34 0-16,-7-22 1 15,-2 1 0-15,-7 5 1 16,-6-3 8-16,-7-2 4 0,-20-4 8 16,-4-5 2-16,-8-13 4 15,-3 0 2-15,11-21-4 16,8-6-7-16,15-6-75 16,11-8-62-16</inkml:trace>
  <inkml:trace contextRef="#ctx0" brushRef="#br0" timeOffset="506132.4725">22844 16828 587 0,'6'-2'332'16,"5"-1"-59"-16,-10 2-120 15,-1 2-23-15,-7 2-42 16,-2 2-21 0,-14-2-25-16,-11-3-14 15,-15-2-12-15,-5-5-1 0,5-3-12 16,6-1-11 0,13 4-17-16,6 5-7 0,9 3 1 15,1 8 6-15,5 8 7 0,-1 2 6 16,5 10 14-1,2 2 8-15,4 2 9 16,6-1 0-16,3-9 0 16,6-7 0-16,7-9 4 15,1-7 2-15,10-5-1 16,2-4-1-16,4 1-5 0,1 2-2 16,1 10-1-16,-2 8 1 15,-9 9 7-15,-4 4 6 16,-13 2 7-1,-5 0 1-15,-9 1 1 16,-8-2-3-16,-5 2 1 16,-7-1-3-16,-17-4-4 15,-6-1-4-15,-14-7-4 0,3-8 1 16,10-13-3 0,8-6-7-16,15-9-59 0,12-4-42 15,18 0-142-15,13-2-324 16</inkml:trace>
  <inkml:trace contextRef="#ctx0" brushRef="#br0" timeOffset="506854.1841">23106 16751 830 0,'1'1'321'16,"11"2"-178"-16,9 0-34 15,18 3 0-15,7-3 9 16,2 2-24-16,0 0-11 16,-7 0-19-16,-4-1-15 15,-2-3-23-15,-4-1-8 0,-7-2-5 16,-5-2-7-16,-12 1-52 15,-2-1-35-15,-10 2-97 16,-5 2-43 0,-8 1-27-16,-7 5 11 0,-2 0 81 15,4 2 49 1,3 0 88-16,5-2 38 0,8 3 77 16,-2-1 32-16,2 3 39 15,0 10 4-15,-1 6-34 16,8 7-27-16,0 11-36 15,0-4-13-15,0 1-21 16,-1-1-4-16,0-6-10 0,1 2-5 16,-6-8-9-1,-1-1 1-15,-10-11 5 16,-10-3 2-16,-9-10 4 16,-5-2-1-16,1-4-7 15,4-3-5-15,14 2-9 16,8 1-2-16,12 1-12 15,5 2 3-15,16-1 18 0,7 1 12 0,17 0 20 32,6 4 2-32,5-3-5 0,-5 2-6 15,-6 0-8 1,-5-4-1-16,-8 0-22 16,-3-1-72-16</inkml:trace>
  <inkml:trace contextRef="#ctx0" brushRef="#br0" timeOffset="507333.1489">23786 17361 777 0,'-7'-7'363'0,"-9"-11"-149"15,-4 2-23-15,-14 3-40 0,1 4-28 16,-5 9-46-16,0 1-25 16,6 10-42-16,5 5-14 15,7 11-12-15,7 4 0 16,13 1 6-16,9 0 6 16,14-6 9-16,8-4 4 0,9-15 7 15,5-6 8 1,0-11 39-16,-6-8 18 0,-13-8 23 15,-5-4 2-15,-21-5-29 16,-9 1-20-16,-15 6-33 16,-11 5-13-16,4 9-41 15,4 5-53-15,13 9-198 16</inkml:trace>
  <inkml:trace contextRef="#ctx0" brushRef="#br0" timeOffset="507694.7322">23934 17542 1013 0,'-2'0'567'0,"2"-1"-133"0,-4 2-161 16,3-1-39 0,0 0-87-16,0 0-27 15,0 0-30-15,-1 0-17 16,1 0-22-16,0 0-9 0,0 0-26 15,1 0-3-15,0 0-100 16,0 0 66-16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4:11.0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5835 13519 752 0,'-2'-3'298'15,"-1"-4"-175"-15</inkml:trace>
  <inkml:trace contextRef="#ctx0" brushRef="#br0" timeOffset="71988.06">10704 14822 572 0,'-6'-2'155'0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7T10:45:25.7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23440 10432 433 0,'2'-3'295'0,"-4"-8"20"0,2 7-64 16,-1 0-98-1,1 6-39-15,0-2-46 0,0 0-4 0,10 27 0 16,9 37-4-1,-17-23-18 1,3 4-10-16,-1 5-13 16,-2-3-4-16,1-3-4 15,0-9-2-15,-3-14-26 16,0-5-53-16,0-16-140 16,3-3-160-16</inkml:trace>
  <inkml:trace contextRef="#ctx0" brushRef="#br0" timeOffset="345.88">23400 10410 789 0,'-2'-10'385'0,"5"-13"-124"16,6 5-57-16,16-2-67 15,9 6-31-15,15 6-51 0,7 7-21 16,8 10-21-16,-3 8-2 16,-22 10-4-16,-11-1 3 15,-27 6 20-15,-15-6 17 16,-21-5 22-16,-10-3 1 15,-5-7-20-15,2-9-17 16,17-4-24-16,9-2-45 16,13 1-146-16,4-1-400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09:20:53.0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14740 12762 267 0,'0'5'146'0,"-3"4"-35"16,1 0-12-16,2-3-37 15,-3-2-13-15,0-2 12 16,2-3 15-16,0 0 27 16,1-1 10-16,0 1-4 15,0 0-11-15,0 0-20 0,0 0-8 16,0 0-23-16,0-1-9 15,0 1-10-15,0 0-4 16,0 0-7-16,0 0-1 16,1-4 4-16,2-4 3 15,-1-1 14-15,13-31 5 16,-15 27 6-16,0 3 1 16,2-1-9-16,0 1-6 15,4 0-11-15,-2-2-6 16,-1 0-6-16,1-2-2 0,0-1-2 15,1 0-1-15,3 3 1 16,2 2 0-16,1 4-2 16,-1-1 1-16,0-5-2 15,2-1 0-15,-2-3-1 16,2-1 0-16,2 3-1 16,-2-3 0-16,3-4-1 15,3 6 0-15,-5-5 2 16,2 7 1-16,-3 2-1 15,-3-2 1-15,2 7-4 16,-1-1-1-16,3 2 0 16,-3-3-1-16,5 0 0 0,-1-2 2 15,-3 0-1-15,5 5 0 16,-2-1-1-16,2 4 0 16,-2 1 1-16,-4-1-1 15,1 3 0-15,1 1-1 16,-6 1 0-16,3 1 1 15,-5-1 0-15,0 0 1 16,6 3 0-16,0 1 0 0,1-1 0 16,0 2 1-16,0-1 0 15,-2-2 1-15,2 0 0 16,0-3 0 0,1 2-1-16,2 2-1 0,-3 0 0 15,-1 3 0-15,-1 4 0 16,0-2-1-16,2 5 1 15,-2-2 0-15,1 3 1 16,1-2 0-16,0-2 0 16,1 0 2-16,-3-4-1 15,2 1 0-15,-3-4 0 16,1 7 0-16,-1 2 1 16,0-2-1-16,0 9 1 15,-1-6 0-15,1-3 1 16,0 4 0-16,-7-14 1 15,7 10-2-15,2 1 0 0,-5-3 1 16,9 11-2-16,-5-7 2 16,-3 1-3-16,2 2-2 15,0 2 4-15,-3-1 2 16,-1-2 2-16,2 0-1 16,-5 2-4-16,4-2 0 0,1 2-1 15,2 0 0-15,2-2 0 16,1 0 1-16,0-4-1 15,3 2 1-15,0 0-1 16,-2-2 1-16,1 0 0 16,-1 0-2-16,1-1-1 15,5 0-1-15,0-1 1 16,3 1 2-16,-1-7 1 16,-2 2 2-16,3-3 1 15,-4-7 1-15,2-1 1 16,-2-8 0-16,-2 4-1 15,2 0-2-15,-1 1 0 16,0 3-1-16,-1-2 1 16,-1 4-1-16,0-2 1 15,-1 1 0-15,3-3 1 16,-2-5 0-16,1 1 0 16,-1-4 0-16,-2 0-2 0,1 2 1 15,-2 2 0-15,-1-4-1 16,2 2 0-16,-1 0 0 15,-3-1 1-15,1 3 1 16,0-1-1-16,-2 0 1 16,2-1 0-1,-1-2 2-15,-2-1-2 16,1-3 0-16,-2 0 0 0,2 4-3 16,-2-4 3-16,1 3 0 15,2 4 0 1,-2-5 1-16,0 4-1 15,1 0 0-15,-6-7-2 0,3 5 0 16,1-4 0-16,0-2 0 0,0-1 1 16,3-1 1-16,-2-2-1 15,2 3-1 1,0 2-1-16,-2 2-1 16,2 3 0-16,0 0 0 0,-1 3 0 15,1 1 0-15,3-2 0 16,-1 1 0-16,0-5-1 15,3 0 1-15,-1-3 0 0,1-2 0 16,2 5 0 0,0 1 0-16,-2 1 0 15,1 2 0-15,-1 3-1 16,-2 0 0-16,0 4-1 0,-2 0-1 16,1-1 1-1,1 0 1-15,3-1 1 16,1 2-1-16,-2-3 0 0,4 1-2 0,-3 3-1 15,0-3-2 1,0 8 0-16,-6-2 1 0,1-1 3 16,2 3 1-1,1-3 1-15,1 1 2 0,1-3 0 16,2-3 0-16,0-1-2 16,1 0 1-1,2 7-1-15,-3 2 0 0,-3 3 0 16,-2 4 1-16,-3-4 0 15,3 7-1 1,-1-6 0-16,0 3 0 16,2 2 5-16,-1-4 0 0,1 2-1 0,-2-4 0 31,3 5-4-31,-4-2 0 0,2 0-1 16,0 4 0-16,-2-2 1 15,3 3 0-15,-3 1 1 0,2 0 2 0,-1-3-1 16,-1 0 0-16,-1-2-1 15,1 1 0-15,2 3-1 16,-1-2 0-16,3 4-1 16,-4 2 0-16,-1 0 1 15,0 2 0-15,-5-2 0 16,3 1 1-16,0-3-1 16,-4-1 2-16,5 0-1 15,-4-1 0-15,4 2 0 16,2 0-1-16,-1 1 1 15,5 0-1-15,-5 2 0 16,-1 1 1-16,1 0-1 16,-1-1 1-16,0-1 0 15,-1-3 0-15,2-4 0 16,1-2 1-16,0 1-1 16,-2 0 0-16,1-2 0 15,2 7 0-15,-2-6 0 0,1 1-1 16,1-2 1-16,-2 0 0 15,1 2 0 1,-1-1 0-16,2 1 0 16,0-6 0-16,2-1 1 0,2 1-1 15,0 0-1-15,2 1 0 16,1 5 0-16,0-4 0 0,-1 2 1 16,0-1 1-16,-1-3 1 15,0 0 1-15,0-8 4 16,3 1 0-16,0-4-1 15,-2 1 0-15,-1 3-4 16,-4-1-1-16,1 1-1 16,-3 3-1-16,0-1 1 15,-2 1 0-15,2 1 1 16,-1-1 0-16,2-2 2 16,-2-1 0-16,-4-3 2 15,1-1-1-15,1 2 1 16,-2 0 0-16,2 1 0 15,-1-2 0-15,-4-1-2 16,2-2 0-16,1-2-1 16,0 3 0-16,3-3-2 15,-1-2 1-15,1 2-1 0,1-1 0 16,1-1 0-16,2 3 0 16,-4-1 1-16,-2 2 0 15,0 2 2-15,-3-1 1 16,3-1 1-16,-3-1-1 15,2-4-2 1,-1-1-1-16,2 1-2 0,0 2 0 16,1-4 0-16,1 3 0 15,0 2 0-15,0-1 0 0,0 5 0 16,0-2 0-16,-1 1 0 16,0-2 0-16,1 2 1 15,0-1 0-15,2-3 1 16,0-1-1-16,-1-7-1 15,1 2 0-15,1-1-1 16,1 3-1-16,1 1 0 16,1 2-1-16,0 1 0 15,0 0 1-15,0 0 2 32,3 1-1-32,-2 1 1 15,1-2 0-15,-1 1 0 16,-3 0 0-16,4 5-1 15,-3-1-1-15,-2 2-1 0,0 3-2 16,0 0 0-16,-2 2 0 16,1 0 2-16,3 1-1 15,-3 1 2-15,3 0 1 16,1 0 1-16,1-2 0 16,0-1 0-16,1-2 0 15,1 1 0-15,0 2 1 16,-2 0-2-16,0 2 0 0,-4 2-3 15,0 2-2 1,-3 3 1-16,1 2 0 0,1-1 3 16,0 1 1-16,1 0 1 15,1-1 0-15,-1 1 1 16,-2-3-1-16,4 3 1 16,-3-1-1-16,-1 0 0 15,0 1-1-15,-3 4-1 16,0-1-1-16,1 3 2 15,2 0-1-15,-1-1 2 16,0 2-1-16,2-3 1 16,1 1-1-16,1 1 1 15,1-1 0-15,0 0 0 0,-2 2 0 16,-2-2 0-16,-1 2-1 16,1 0 0-16,2-1 1 15,-1 2-1-15,0-2 1 16,0-1 0-16,-1-5 1 15,0 2 0-15,-1-1-1 16,2 1 1-16,-2 1-1 16,0-2 1-16,2 3-1 15,-2 0 0-15,2 1 0 0,-1 1 0 16,0-2 0 0,1-1 1-16,-2-2-1 0,5-1 1 15,-3-1 0-15,3-1 0 16,-1 0 0-16,1 0 0 15,1-1-1-15,-1 0 0 16,2 0 1-16,-2-3 1 16,1-1-1-16,1-1 2 15,-1-1 0-15,2-3 0 16,-1 2-1-16,-1 1-1 16,1-1 0-16,-1 2 0 15,-2 0 0-15,1-2 1 16,-1 0 1-16,0-2 2 15,-1-2 0-15,-1-3 0 16,4-1-1-16,-1 2 0 0,-1 1-1 16,2 2 0-16,-5-2 0 15,-2 0-1-15,-2 0 0 16,2 3-2-16,0 0 0 16,1 0 0-16,1 1 0 15,-2-5 1-15,2 1 0 16,1 1 3-16,-3-4 0 0,1 1 1 15,-1-1 0-15,-1-2-1 16,2 4 0-16,-2-4 0 16,-3 0 0-1,3 0 0-15,-5-5-1 0,4 2 0 16,-2-5-2-16,6 1 0 16,3 1-1-16,-2-2 0 15,1 0 0-15,-1 2 0 16,-3 0 0-16,1-1 1 15,1 3 1-15,-3-3 0 16,1 1 0-16,2 2 0 16,-1-2 0-16,4 3-2 15,0 0 0-15,-2 0-2 16,1 0 2-16,1 0-2 16,-3-1 1-16,2 2 0 0,1 1 1 15,-1 4 0-15,1-2 0 16,0-3 0-16,1-1-1 15,2 1-1 1,0 2 1-16,1 3 0 0,-3 0 0 16,-1 1 1-16,1 0-1 15,-1-1 0 1,2 2 0-16,0-1-2 16,-1-1 1-16,3 4 1 15,-1-3-1-15,-4 2 1 16,3 0-1-16,-2 3-1 0,-1 3-1 0,-2-2 1 15,-2 1 0-15,1 0 0 16,1 1 2-16,6 1 1 16,-3 0 0-1,-1-1 0-15,2-2 0 0,-6-1 0 16,4 3-2 0,1 3-1-16,-2 2 0 0,5 1 2 15,-2-3 0 1,3 0 1-16,-1 0 0 0,1 1 0 15,-1-1 1-15,-1 1-1 16,-3 1 0-16,0 2-2 0,1 2 0 16,-3-2-1-16,2 5 2 15,-2-6 1 1,0 5 0-16,-1 0 0 16,1 0 0-16,3-1 0 15,-3-1 1-15,1 1-1 16,0-4 1-16,-1 5-1 15,0-3 0-15,2 5 0 16,-2-1-1-16,1 4 1 0,-1 1 0 16,0-1 0-1,-1 0 0-15,2-2 0 16,1-2 1-16,1-1 1 16,-1-2-1-16,3 0 1 15,1 2-1-15,-4-2 0 16,2 2 1-16,-3 1-1 0,-3-3 0 15,1 3-1 1,-3-3 1-16,1 0 0 0,2 0 0 16,0-2 0-16,2 2 1 15,0-3-2-15,0 2 1 16,3 0 0-16,-2 0 0 16,2-2 1-16,-1-2 1 15,2-4 2-15,-2-3 1 16,2 0-1-16,1-1 1 15,-4 1-2-15,1 1-1 0,1 0-1 16,0 2 0-16,-1-2-1 16,2 1 1-16,0 0-1 15,0-1 0-15,0-1 1 16,1 0-1-16,1-3 1 16,1 1 0-16,2 0 1 15,-3 0 1-15,-3-2-2 16,0 0 1-16,-2 0 0 15,-1 3-1-15,4 0-1 16,0-2-1-16,-3 2 1 16,3-2 0-16,-3 0 0 15,1 1 2-15,-3-2 0 0,-3-4 1 16,3 1 0-16,-3-1-1 16,2 3 3-1,-1 1 0-15,-4 2-1 0,5-3 0 16,-1-2-2-16,1 0 0 15,-2-1-1-15,-1-1 0 0,-1-1-1 16,0 1 1-16,0 1 0 16,1-1 0-16,3 1 0 15,-1 3 0 1,1-3 0-16,-2 1-1 0,-3-1 0 16,1-2 0-16,-1 2 0 15,5-1 0-15,1-1-1 16,-2 1 0-16,4-3 0 15,-2 0 0-15,1 1 0 16,2 1 0-16,-2 1 0 16,0-3 0-16,-1 0 1 15,3-4 0-15,-2 1-1 0,1-1 0 16,1-1 1 0,-1 2-1-16,1 1 0 15,-1-2 0-15,-1 4 0 16,-1-1-1-16,5 1-1 15,4 2-1-15,1-1-1 0,2 1 1 16,-2 3 1 0,-3-3 0-16,3 5 0 0,-1 0 1 15,-3 2-1-15,2 1 0 16,0 2 0 0,-4 0 0-16,3-2 1 15,-4 0 0-15,2 2 1 0,0-2 0 0,-3 1 0 16,1 1 0-16,-3-1 0 15,2 0 0 1,1 3 0-16,-3-2 0 0,3 3-2 16,-2 1-1-1,-3-1-1-15,3 2 0 16,0 3 1-16,0-2 1 0,2 2 1 16,-2 1 0-16,1-1 0 15,2 2 0-15,-1-1 0 16,-1 1 0-16,-1-1-1 15,-2 2 2-15,0 1-1 16,1 0 0-16,-3 0 1 0,2-1-1 16,-2 1 1-1,2 1-1-15,-1-1 0 0,-1 2 0 0,2 0 0 32,0 1-1-32,1-1 1 0,0-1 0 15,-1 2 1-15,-1 0 0 0,0 0 0 31,0 1 0-31,-2-2 0 0,3 1 0 16,0 2-1 0,1-2 1-16,3 3-1 15,-2 0 1-15,-1-1-1 16,0-1 1-16,1 0 0 16,0 2 0-16,2-3 0 0,0 0 0 15,1-3 0-15,-1-3 2 16,3 2-1-16,-3-2 0 15,0-2 0-15,-3 1 0 16,0-3 0-16,4 3 0 16,-1 1-1-16,1-2 1 15,-2 1-1-15,-1-2 0 0,-2 2 1 0,0-2 0 16,4 0 1-16,-1-2 0 0,3-2 2 31,-1-2-1-31,1 0 1 16,1-2 0-16,-1-1 0 15,0 4 0-15,-1 1-1 16,-2-4 1-16,-1 3 0 16,0-4 0-16,-1 2-2 15,1-3 0-15,2 0-1 16,1 0 0-16,-1-1-1 16,2 4 1-16,0 4-1 15,-2-2 1-15,-3-2 0 16,0 0 0-16,1-1 3 0,-1 1 0 15,0 0-1-15,0-4 1 16,0 0-1-16,1 0-1 16,0-1 0-16,2 0 0 15,-3-3 0-15,1 1 0 16,2-2-1-16,1 1 0 16,-3-3 0-16,0 0 1 15,0 1 1-15,-6-1 0 16,5 3 0-16,-2-2-1 0,-2 1-1 15,3 0-1-15,-2-1 1 16,4 1 0 0,-2 0-1-16,-1 1 1 0,1-2 0 15,-4 0-1-15,3 0 2 16,0 0-1-16,-4 1 1 16,5 0 0-16,-5-1-2 15,2 1 0-15,1 0 0 16,5 0-1-16,1 4 1 15,0-3 0-15,-1 2 0 16,-1-1-1-16,0 1 0 0,2-2 0 16,-1 0 0-1,-1 1 0-15,2 1 0 0,0 1 1 16,4-2-1 0,-3-2 1-16,4-4-1 0,-2 6 0 15,-3 1-1-15,3 3 0 16,-2 3-2-16,0-3 0 15,3 6 0-15,-1-4-1 16,-1 3 1-16,1 1 0 16,1 1 2-1,1 0 0-15,-1 2 1 0,1-1 1 16,-4 1 0-16,0 0-1 16,0 0 1-16,-5 1-2 15,2 2 1-15,-2-2 0 16,1 0 0-16,-1 2 1 15,-3-5-1-15,4 3 1 0,-1 2 0 16,-1-2 0-16,3 3 0 16,-5-3-3-16,-1 4-1 0,2 0-2 15,-3 3 1 1,5 1 0-16,-6-2 3 16,2 3 0-16,-2-3 2 15,-1-1 0-15,4 0 0 16,-3-1 0-16,4-1 0 15,-1 3 0-15,1 1 0 16,3 2-1-16,-4-1 1 16,-1 1 0-16,-3-3 0 15,5 2 0-15,1-1 1 0,2-2 0 16,0-1 0 0,-1-2 1-16,3 2-1 15,-2-3-1-15,4 3 0 0,-4-2 1 16,0 0 0-1,0 0-1-15,-1-2 2 0,2 2-1 16,-2-1 0-16,1 0 0 16,-1-2-1-16,2 2 1 0,-1-2-1 15,1 1 0-15,0-1 1 16,-1-1 0 0,0 2 0-16,0 0 0 15,0-2 1-15,0 1-1 16,0-2 0-16,1 0 1 15,-1 0-1-15,0 0 0 0,2 0 0 16,-1 0-1-16,0 0 1 0,0 0-1 16,2 0 2-16,-2-1 1 15,-2-1 0-15,1-3 1 16,-2 2-1-16,-1-2-1 0,3 3-1 16,0-2 1-1,1 0 0-15,0 0-1 0,-2 1 1 16,0-2-2-16,0 1 0 15,-3 0 1-15,2 0-1 16,-3-1 1-16,5 1 3 16,-3-2 0-1,0-3 1-15,0 0 1 16,1-1-1-16,2 1-1 0,0 1-2 16,-4-2-1-16,-2-1-1 15,0 0 0 1,5 0 1-1,3 3-1-15,0-3 0 0,1 3 0 16,-5-4 0-16,0 1 0 16,2 0 1-16,0-2-1 15,2 4 0-15,2-3 0 16,-3 2-1-16,0 0-1 16,2 0 0-16,-3 0 0 0,3 0 1 15,2 0-1-15,1-1 1 16,1 2 0-16,-2-2 1 15,0 0-1-15,-2 2 1 16,2-1 0-16,-1 1 0 16,0 0 0-16,0 0 0 15,2 1 0-15,-2 2 0 16,-2-1-1-16,3 2 1 16,-3 1 0-16,-3-1 0 15,1 4 0-15,-6-1-3 16,0 2 0-16,0 0-2 15,-2 0 1-15,0 0 0 16,0 0 0-16,0 0-147 16,0 0-171-16</inkml:trace>
  <inkml:trace contextRef="#ctx0" brushRef="#br0" timeOffset="7659.0788">14680 16342 68 0,'0'0'46'0,"0"0"21"0,0 0 3 15,0 0 16-15,0 0 16 16,0 0 7-16,0 0 1 16,0 0-13-16,0 0-15 15,0 0-29-15,0 0-15 16,0 0-23-16,-1 0-5 16,0 0 0-16,-1 0 3 15,1 0 9-15,0 0 6 0,0 0 10 16,1 0 2-16,-1 0-1 15,1 0-2-15,0 0-9 16,0 0-3-16,0 0-7 16,0 0 1-16,0-1 4 15,0 0 4-15,0-1 8 16,0 1 1-16,0 0-7 16,0-1-2-16,0-4-8 15,2-3-1-15,0 1 1 16,13-31-1-16,-12 26 3 15,2 3 3-15,0-5 4 16,0 0 0-16,2-4 0 16,-5 1 1-16,4 3 4 15,-2-1 1-15,-3 1-3 0,3 2-2 16,0 2-10 0,-2 1-2-16,5 1-4 0,-1-1-1 15,1-7-3-15,4 4 1 16,-1-2-1-16,0-6 1 15,3-1 0-15,-1 2 0 16,-1 0 2-16,1 1 1 16,-3 5 3-16,-1-2-2 15,1 1-1-15,0 2-3 0,4 0-5 16,2-5 0-16,2 1-1 16,3-1-2-1,2-1 0-15,2 3 0 0,2 0 1 16,0 1-1-16,1 5 4 15,-8-2 1-15,-4 5 1 16,-2 2 1-16,-4 0-1 16,3 2-1-16,-1 1-1 15,1-1-1-15,1-3 0 16,2 1-2-16,2-3 0 16,1 1 0-16,-1 3-1 15,3 0 0-15,1 4-1 16,-4 2 0-16,1 7 1 15,1-3 0-15,-3 3 1 16,1-3 1-16,1 0-1 16,-1 1 1-16,-1 0-1 15,1 0 1-15,-1 2-1 16,1-2 0-16,0 3 1 0,-1 2-1 16,-1 0 1-16,-3 0 1 15,0 2 0-15,-1 0 1 16,-4 1-1-16,3-2 0 15,-2 2-1-15,1 0 0 16,2 0-2-16,-2 3 1 16,-3 2-2-16,-2-3 1 0,-2 5 0 15,0-1 1-15,3-2-1 16,1 2 1-16,0-7 0 16,-1 0-2-16,1-2 1 15,0-3-2-15,1 4 1 16,4-1 0-1,-3-3-1-15,2 2 2 16,0-3-1-16,0-1 1 0,0 1 0 16,0-3-1-16,3-3 2 15,0 1-1-15,1-2-1 16,0 1 1-16,-1-2 0 16,2 2-1-16,-1-2 1 15,1-1 0-15,-1-1 2 16,0-3 1-16,1-3 1 15,2-2 0-15,1-3-1 0,2 1 0 16,-2-1-1-16,1 0 0 16,-3 2 0-16,2-1-1 15,-1-3 1-15,-6 0 0 16,3-2-1-16,-4 3 0 16,0-1-1-16,-1-1 0 15,1-4 0-15,1-4 1 0,0-2 0 16,-1-2 1-16,3 0-1 15,-4 1 0-15,3 1 0 16,-1 2 0 0,-5 2 0-1,1 4 0-15,-1 0 0 0,-2 0 0 0,5 3-1 32,-1-2 1-32,-1-3-1 0,2 3 0 15,0-5-1-15,-1 0-1 0,0 0 1 31,0 0-1-31,0 3 1 0,-1-2 1 16,0 2 0-16,-1 1 0 0,0-4-1 16,1-1 0-1,-1-5 0-15,1-1 0 0,1 1 0 16,0 0 0 0,1 1-1-16,0 3 1 15,-1 2-1-15,0 5 1 16,1 2 0-16,-2 1-1 0,0 2 0 15,1-2 0-15,6 2-1 16,0-1 0-16,3-5 1 16,-1-2 0-16,-2-1 0 15,3-3 0-15,2 5 0 16,-7 0 0-16,3 6 0 16,-4 0-1-16,-2 3-1 15,1 0 0-15,3-2 0 0,-4-1 1 16,4-1 0-1,2 1 1-15,-1 0 0 16,2 0-1-16,0-1-1 16,0 4 1-16,3-1-1 15,-1 0 1-15,1 3 1 16,-3 2-1-16,-2 1 1 16,-3 3 0-16,-2 2-1 15,2 0-1-15,-1 0 0 16,3 6-1-16,-1-4 0 15,1 3 2-15,0 3-3 0,-1-4-1 16,0 4 0-16,-1 1 0 16,-1 0 3-16,-1 1 1 15,-1 4 0-15,2-2 1 0,1-1 0 16,-1 1 1-16,-3-4 0 16,3 3 0-16,-4-3 0 15,5 3 0 1,-3-1 0-16,0-2 0 0,0 5 0 15,-1-3 0-15,1 4 0 16,-2 0 1-16,-2-3 0 16,3 2 0-16,3-3 0 15,-2-3-1-15,4 1-1 16,-3-2 0-16,-2 1 1 16,5 1-1-16,-1-1 1 15,-2-1-1-15,3 3 0 0,-2 0 0 16,4 2 0-16,3-2 1 15,1-2 0-15,-3-3 1 16,0-4 3-16,0-3 1 16,0-4 1-16,1-1 1 15,0 1-3-15,-2-2 0 16,1 0-1-16,-2-2 0 16,0 3-1-16,1 0-1 15,0 0 1-15,0 0-1 16,0-1 1-16,1-5 0 15,1 5 0-15,-2-5 1 16,-1-1 0-16,-3 2 0 16,0-6 3-16,2 5 0 15,-7-6 2-15,5 0 0 0,-3-1-2 16,-5-5-2-16,1 0-2 16,3 0-1-16,-1 3-1 15,3 1 0 1,1 0 0-16,-2 1 0 0,-4 0 1 15,2 2 1-15,-2 2 0 16,-1-3 1-16,1 3-1 16,-5-5 0-16,2 4 0 15,1-1-1-15,1-4-1 0,5 7 0 16,-3-7-1 0,-3 0 0-16,3 1 0 15,-1-4 0-15,-1 1 0 16,3 1 0-16,1-1 0 15,0 1-1-15,3 1-1 16,6 1 0-16,-1 2 0 0,1-1 1 16,1 5 0-1,-3 4 0-15,-1 0-1 16,-2 3 1-16,3-2 1 0,-1 2-2 16,3-2 1-1,3 0 0-15,-1 1 0 16,0-2 1-16,0 2-1 0,1 1 1 15,-1 0-1-15,-1 0 0 16,0 4 0-16,-1 0-2 16,1 0 2-16,2 2-1 15,-1 2 1-15,-1-1 0 16,1 0-1-16,1 2 1 0,-6 0-2 16,2 2 0-16,-3 1 0 15,-2-1 0-15,-2 1 1 16,2-1-1-16,3 5 0 15,-3 0 0-15,1-1 1 16,-4 3 0-16,2-1 0 16,2 3 1-16,1 2-1 15,-1 0 0-15,-4-1 0 16,3 0 1-16,-2 2 1 16,3 2-1-16,0 1 1 15,-5-1 0-15,3 0 0 16,-1 1 0-16,-2-4 0 15,3 2 0-15,1 5 0 16,-1-4 0-16,3 0 1 16,-1-1 0-16,0-2 0 15,1-3 0-15,-3-3 0 16,1 0 0-16,0-2 0 16,2-1 1-16,-1 2-1 0,-1-5 0 15,1 3 0-15,-2 0 0 16,0-2 0-16,2 0 1 15,-1-2 0-15,4-4 1 0,2 1 0 16,2 0 0-16,1-2 0 16,-1 1 0-16,-2-1 0 15,-4-3 0-15,-1 1 1 16,0-1 0-16,-3-5 0 16,2 1 0-16,3-5 0 15,-1 2-1-15,-2-3-1 16,1 0 1-16,-2 1 0 15,0 0 0-15,6 3 0 16,-3-1 0-16,1 1-1 16,-4 0 0-16,-3 0 0 15,6 1 0-15,-1-1 0 16,2-1 0-16,-2 0 1 16,-3 0 1-16,0-1 1 15,-2-3-1-15,-1 3 0 16,2 0 0-16,0-2-1 0,1 3-1 15,-3-6 0-15,3 0-1 16,-1 1 1-16,1-3-1 16,1-3-1-16,0-1 0 15,1-3 0-15,2 2 0 16,0 0 0-16,2 0 2 16,-3 2 0-16,1-1 0 0,-2 3 0 15,-3 0-2-15,2 5 1 16,0 0-1-16,3 3-1 15,2-1-1-15,0 1 0 16,2 4 0-16,0-7 0 16,3 3 1-16,0-1 0 15,1-3 0-15,0 1 1 16,-6-2 1-16,-4-1 0 16,-1 2-1-16,-2 5 0 15,3 0 0-15,1 4-1 16,-2 0-1-16,0 0 0 15,0 1 0-15,1-1-1 16,5 2 1-16,-3 1 1 16,2 1 0-16,0 2 0 15,0 1-1-15,-3 4-1 16,1 0 1-16,-1 0-2 16,-2 3 1-16,1-1-2 0,-1 4 0 15,1 3 1-15,-1 0 1 16,3 1 1-16,-3-1 0 15,2 3 1-15,-1 0 0 16,2 1-2-16,-1 1-1 16,-1-1 0-16,-2 0 1 15,0 4 3-15,0-3 0 16,1 0 0-16,-1-3 0 0,1 0 0 16,1-2 0-16,-2 1 1 15,4-1-1-15,-3-2 1 16,0 1 0-16,1 0-1 15,0 3 0-15,2-1 0 16,0-3 0-16,2 1 0 16,-7-4 0-16,4 3 0 15,-2 0 0-15,2 1 0 16,1-2 1-16,-7-1 0 16,4 0 0-16,1-1 0 15,2-2 0-15,4-1 0 16,-2 0 0-16,-1 1 0 15,2-2 0-15,1 0 1 16,-1 0 0-16,1-3 1 16,-2 0 0-16,-2 1 0 15,3-5 1-15,-5-1-1 0,5 2 0 16,-3-5 1-16,2 3 0 16,1-2-1-16,0 0 1 15,-1 0-1-15,-1 3 0 16,0-3 0-16,-3 0 0 15,2-4 0-15,-3 0-1 16,2 0 1-16,-1-1-2 16,0 2 0-16,2 0 0 0,-2-1 0 15,1-1 0-15,1-1 0 16,-4 0 0-16,0-1 2 16,-2 2-1-16,-1-1 3 15,-1-1-1-15,0 0 0 16,0-3-1-16,0 1-1 15,2-1 0-15,2-1-1 16,0 2-1-16,2-1 1 16,-1-1 0-16,-1 2-1 15,1-1 1-15,-3 4-1 16,3-1 1-16,-7-4 0 16,3 1 0-16,0 1 0 15,1-1-1-15,4 4 0 16,-7-3 0-16,5-2-1 15,0 0-1-15,-1-2 0 16,4 1 0-16,-2 1 0 0,0 3 1 16,0-1 0-16,-1 4 0 15,8 0 1-15,0-1-1 16,3 0 1-16,-5 1 0 16,-3 0-1-16,-2 2 0 15,1 2 0-15,6 0 0 16,-1 3-2-16,1 1 0 15,3 0 0-15,-2-1 0 16,1 1 1-16,1-2 0 0,-2 5 0 16,-4 2 1-1,-7 1-1-15,1 1 0 16,16 0-2-16,-2 1-1 0,0 5 1 16,-5-2-1-16,2 3 2 15,1 0 2-15,-3-2 1 16,-3 2 0-16,1-1-1 15,3 0 1-15,-2 1-1 16,1 0 0-16,-3 1 0 16,-6 1 0-16,-1 1-2 15,2 2 0-15,-3-1 1 16,0 1 0-16,3 1 2 16,-1-2 0-16,2 1 0 15,4 0 0-15,-3 0 0 16,2 0 0-16,2 2 0 15,-1-2 1-15,4 1-1 0,-4-4 1 16,1 0 0-16,1 1 0 16,-3-5 0-16,2 1 1 15,1-5 0 1,-1-2 0-16,0 0 3 16,4-4-1-16,1-2 1 0,1-2 1 15,-1 0-3-15,0-3 1 16,-3 2-2-16,0 0-1 0,-1 1 0 15,1 2 1 1,-1-1-1-16,0-2 0 16,-1 1 1-16,-2-1-1 0,-1 1 1 15,-1 1 0-15,1-2 0 16,-1-1 0 0,-3 0 1-16,5-2 2 0,-5 4 1 15,0-5 0-15,-1-2-1 16,-5 0-1-16,0-1-1 15,2 0-1-15,6 2-1 16,-1 2 0-16,-1-5-1 16,-3 2 0-16,-1 2 1 0,3 0 0 15,2 3-1 1,-1 1 2-16,-5-5-1 16,2 0 1-16,-2-3 0 15,2-1 0-15,1 3 0 16,-1-5-2-16,1 1 0 15,4 3-2-15,0-4 1 16,-1 5 0-16,0 0 1 16,0 1 0-16,0 1 0 15,1-2 0-15,3 1 0 16,-1-1 0-16,0 0-1 16,3-2 1-16,-2 1-2 0,1 3 2 0,-2-1-1 15,2 1 1 1,-3 2 0-16,2-2 0 0,-1 2 0 15,0 1 1 1,2-1-1-16,-2 1 0 16,1-2-1-16,-1 4-1 15,0 2-1-15,3 0 0 16,1 0-1-16,3-1 0 16,3 2 1-16,-3 1 0 0,-1 0 1 15,-3 5 0-15,-2-2 1 16,0 2 0-16,-3-2 0 15,2 2 0-15,-3 0 0 16,3-1 0-16,1 1-1 16,-1 4 0-16,2-3-2 15,-5 5 1-15,1-2-1 16,-1 1 1-16,3 2 0 16,0 0-1-16,1 0 2 15,-1 0 1-15,-2 2 1 16,3-3 0-16,-1 0 1 15,0 0-1-15,1-1 0 16,1 5 0-16,0-3 0 16,-1 2 0-16,3 2 0 15,-3-3 0-15,0 0 0 16,1 0 0-16,4-1 0 0,-1-1 0 16,2 1 0-16,2 2 1 15,-3-3-1-15,2 0 1 16,1 1-1-16,-3-1 1 15,0-2 0-15,-2-2-1 16,1-1 2-16,-1-2 1 0,-4-4 1 16,5 0 1-1,2-6-1-15,1 1 0 16,0-3-1-16,-2 2-1 16,-4-2-1-16,0 1 0 0,1 4 0 15,-4-2 1-15,4 1-1 16,-2 1 0-16,2-3 0 15,1 2 0-15,0-1 2 16,1-3 0-16,-1-1 1 16,-3-1 0-16,-2 0 0 15,-1 2 1-15,-1 1-1 16,-2 0 1-16,-2-2-2 16,2-2 1-16,-2 0-1 15,2-2-2-15,0-2 1 16,-2-2-1-16,3-3 0 15,0 1 0-15,-1 1-1 16,2 2 0-16,-1 1 1 0,0 5-1 16,-1 3 0-1,-1-1 0-15,1 4 0 0,-2-4 0 16,2 1 0-16,-1-1 0 16,1-4 0-16,0 2 0 15,0 0 0-15,2 1 0 0,0 1-2 16,1-2 1-1,2 3 0-15,-2 1 1 16,-1-1 0-16,1 3 0 0,-3 0 0 16,2 0 0-1,3 1-2-15,0-2 1 16,0 0-2-16,2-2-1 0,-1 5 0 16,0-2 1-16,-2-1 0 15,4 4 1-15,-2-1 0 16,-3 5 0-16,0 1-2 15,-2-2 1-15,0 2 0 16,4-1 1-16,3 2 1 16,0 1 1-16,-1-2 0 15,0 1 0-15,-2-2 0 16,2 0-1-16,-2 5-2 16,-1-1-3-16,-1 3-1 15,-1-1-1-15,1 1 1 16,0 1 3-16,2-2 2 15,0 3 1-15,0 0 0 16,1-2 1-16,0 3 0 16,1 0-1-16,-1-2 1 0,-5 2 2 15,3-2 1-15,-1 0-2 16,-1 1 1-16,5-1-2 0,-3 2-1 16,0-4 1-16,2 3 0 0,1-4 2 31,1 0 0-31,-1 0-1 15,1 1 0-15,0 1 0 16,0-2 0-16,2 2 0 0,-3-5 1 16,-1 0-1-16,-3 0-1 15,-1 0 0-15,3 4 0 16,-2-3 1-16,4-1 0 16,-4 0 1-16,-1-1 0 15,5-2 0-15,-7 0 2 16,10-2-1-16,-7-1 1 15,2 1-1-15,1-1 0 16,-2 1-1-16,0-1-1 16,-2 0 0-16,4-1-1 15,-3 1 0-15,2 1 0 0,2 0 1 16,1-1-1 0,0-1 0-16,-1 0 1 15,0 1 0-15,-1 2 1 16,-2-3 1-16,0-3 0 15,-1 1 1-15,-2-5 0 16,0 4 1-16,1 0 0 16,0-3 0-16,-2-3-1 0,0-4-1 15,2-1-2-15,0 3 0 16,2 1-1-16,0 1 0 16,-1 2 1-16,0 1-1 15,-3-1 2-15,1-1-1 16,1 0 0-16,0 1 0 0,-2 2-1 15,2 0 0 1,-3 2 0-16,3 1 0 0,1 0 0 16,-3-1 0-16,1 0 0 15,1-2 1-15,2-2-115 16,4 3-107-16</inkml:trace>
  <inkml:trace contextRef="#ctx0" brushRef="#br0" timeOffset="19714.8597">2449 12279 649 0,'-6'-7'352'16,"-3"-4"-91"-16,-5 0-76 15,-1 2-26-15,-3 3-63 0,0 3-31 16,-1 5-49-16,-1 5-15 16,5 7-10-16,4 1-5 15,5 5-2-15,4 0-3 16,2 0 3-16,2-2 4 15,8-4 12-15,7-3 7 16,4-7 14-16,6-4 7 16,-3-4 35-16,-3-3 21 15,-8-6 31 1,-5-1 21-16,-11-3-7 0,-7-4-10 16,-8 3-37-1,-6 2-25-15,-3 5-36 0,3 7-13 16,5 5-12-16,5 3-5 15,7 7-10-15,3 1 0 16,4 4-1-16,2 1 1 16,12-2 6-16,3-5 2 0,6-5 8 15,3-5 3-15,-9-7 15 16,-2 0 7 0,-14-6 10-16,-4 2 0 0,-11 2-12 15,-2 4-8-15,-4 5 7 16,3 2-111-16,14 5-410 15</inkml:trace>
  <inkml:trace contextRef="#ctx0" brushRef="#br0" timeOffset="20403.2956">3351 11964 948 0,'-5'5'381'15,"-12"10"-230"-15,-3 9-68 0,-8 21-40 16,-4 7-10-16,-4 9-23 16,3 8-1-16,4-4-3 15,3-5 1-15,14-14 4 16,3-13-1-16,5-16 16 15,2-13 35-15,2-11 25 16,-1-13 3-16,4-17-15 16,9-5-35-16,3-14-26 15,7-3-3-15,1-3-2 16,-1-2-1-16,-4 4-3 16,0 7-2-16,-5 17 5 15,0 10 6-15,-8 17 8 16,-2 5-5-16,-1 13-15 0,2 6-8 15,12 17-11-15,6 8 5 16,14 7 6-16,3 9 3 16,4 5 4-16,-4 1 0 15,-7-3 3-15,0-3 1 16,-9-12 1-16,-1-4 0 16,-7-13 3-16,-8-5 0 15,-10-5 4-15,-10-4 2 16,-11-1 6-16,-3 1-1 15,-20-7 2-15,-5-6 2 16,-8-2-6-16,0-3 1 16,16-5-6-16,12 0-39 15,19-2-113-15,12-2-75 16,14 3-225-16</inkml:trace>
  <inkml:trace contextRef="#ctx0" brushRef="#br0" timeOffset="20927.1717">4118 12270 669 0,'-5'-10'360'16,"-12"-15"-58"-16,-6 1-63 16,0 5-64-16,-3 2-29 15,-4 11-64-15,0 6-28 16,-4 13-38-16,-1 8-14 16,7 10-7-16,3 5-5 15,14 4-4-15,8 0 2 16,13 1 2-16,9-3 4 15,11-10 5-15,2-5 1 0,1-13 6 16,-2-6 1 0,-4-4 8-16,-3-6 4 0,-8-9 12 15,-3 0 4-15,-9-12 5 16,-4 2 1-16,-12 1-12 16,-3 2-7-16,-5 12-19 0,4 6-8 15,4 16-13-15,1 11 0 16,0 15 3-1,-1 10 4-15,10 9 8 0,2 1 1 16,7 6 4-16,-1-3 2 16,-1-1 4-1,3-4 3-15,-4-8 0 16,4-10 0-16,-2-19 1 16,-5-6 3-16,7-17-185 15</inkml:trace>
  <inkml:trace contextRef="#ctx0" brushRef="#br0" timeOffset="21424.5851">4460 12253 679 0,'1'0'393'0,"-6"-1"-68"15,13 2-189-15,6 2-39 16,8 1-63-16,16 1-3 16,9 2-9-16,-1-1-3 15,2 1-2-15,-7-2-4 0,-6-3-3 16,-3 2-3-16,-4-2-109 16,-4-2-101-16</inkml:trace>
  <inkml:trace contextRef="#ctx0" brushRef="#br0" timeOffset="21639.7146">4503 12361 627 0,'-6'2'352'0,"-1"4"-68"15,0 1-67-15,9 1-89 0,10 4-13 16,7-2 5-16,11 3-9 15,13-3-8 1,-1-2-14-16,6 3-37 0,-1-7-14 16,-1 0-6-16,2-1-113 15</inkml:trace>
  <inkml:trace contextRef="#ctx0" brushRef="#br0" timeOffset="22140.2777">5573 12014 862 0,'-17'-11'429'0,"-12"-4"-158"0,-3 5-136 16,-5 2-29-16,5 15-68 16,1 8-18-16,2 15-14 0,-1 4-4 15,7 8-9-15,4 4 0 16,10 4 0-16,7 5 2 15,10 1 6 1,7-2 3-16,10-6 10 16,6-5 6-16,12-16 11 15,4-7 4-15,9-22 5 16,7-14-1-16,4-25 4 16,0-12 3-16,-11-9 17 15,-10-3 20-15,-24 6 12 16,-14 7 1-16,-22 11-23 0,-11 4-25 15,-20 10-33-15,-3 1-10 16,-1 3-13-16,3 3-12 16,13 2-87-16,7 3-62 15,14 6-250-15</inkml:trace>
  <inkml:trace contextRef="#ctx0" brushRef="#br0" timeOffset="22394.6149">5685 11977 535 0,'0'-2'353'0,"0"2"13"16,0 1-105-16,-1-1-109 16,0 0-45-16,-4 6-54 15,-4 16-1-15,-51 35 5 16,27-26 0-16,0 7-7 0,1 1-6 15,6 2-22 1,1-3-7-16,8-2-5 0,-1-4-6 16,1-8 2-16,8-1 2 15,0-10-176-15</inkml:trace>
  <inkml:trace contextRef="#ctx0" brushRef="#br0" timeOffset="22914.0114">6471 12169 468 0,'4'0'255'0,"12"0"18"0,5-3-111 15,21 3-4-15,14 0-13 16,20 3-52-16,5 3-25 16,-7 0-39-16,-2 3-8 0,-11-3-9 15,-2-5 0 1,-5-2-59-16,-7-3-75 16</inkml:trace>
  <inkml:trace contextRef="#ctx0" brushRef="#br0" timeOffset="23203.0772">6647 12288 784 0,'-6'2'358'0,"-2"-2"-170"0,3 1-67 15,10-1-59-15,10 0-13 16,15 0-6-16,11 2 1 16,15-1-12-16,1 0-6 15,-1 3-6 1,-3-2-5-16,-3 2-5 0,1-1-1 16,-3-2-4-16,-1 0 0 15,-13 0-55-15,1-2-67 16,-8-1-229-16</inkml:trace>
  <inkml:trace contextRef="#ctx0" brushRef="#br0" timeOffset="23503.3856">7048 12088 966 0,'0'-1'419'0,"1"-5"-236"16,8 6-52-16,14 5-72 0,6 1-28 16,11 11-24-1,4-1-1-15,-2 3 1 16,-1 6 1-16,-12-2 1 16,-7-2 1-16,-11-1-1 15,-1-4 0-15,-10 0 2 16,-3-2-1-16,-7-3 0 15,-6 2-1-15,-7-3-8 0,-5 1-14 16,-9 2-72 0,-3-2-51-16,-5 3-227 0</inkml:trace>
  <inkml:trace contextRef="#ctx0" brushRef="#br0" timeOffset="23837.4076">6622 12081 532 0,'2'1'283'15,"-2"0"-22"1,-4 5-140-16,3-6-25 0,0 0-5 15,-28 9-17-15,-34 41-20 16,28-28-25-16,5 2-6 16,9-1 0-16,10-1-2 15,7-3 6-15,4 0 7 16,13 2 16-16,5-1 15 16,17 0 17-16,5 0-3 15,5-7-18-15,-3-1-15 16,-4-9-21-16,-1-1-72 15</inkml:trace>
  <inkml:trace contextRef="#ctx0" brushRef="#br0" timeOffset="24306.8852">7887 11947 1006 0,'0'-3'415'16,"5"3"-285"-16,-2 4-59 0,-3-4-66 16,1 7-25-16,4 22 1 15,4 29 12-15,2-28 8 16,-10-6 4 0,3-5-122-16,-3-2-182 0</inkml:trace>
  <inkml:trace contextRef="#ctx0" brushRef="#br0" timeOffset="24489.8743">8017 11893 802 0,'0'-3'414'0,"-3"-1"-160"16,2 6-87-16,0-2-111 0,-1 7-41 15,2 23-10 1,6 34 0-16,0-30-1 0,-1 1 1 15,-1-7 1 1,0-3 19-16,0-2-215 0</inkml:trace>
  <inkml:trace contextRef="#ctx0" brushRef="#br0" timeOffset="24865.4902">8615 12046 743 0,'-22'-7'389'0,"-15"-6"-101"0,-2 11-166 15,-4 2-36-15,7 13-52 16,3 6-16-16,9 7-10 0,6 6-3 15,8 6-8 1,8 5-1-16,8 2-2 16,9 1 1-16,14-9 5 0,7-5 3 0,8-11 8 31,-3-11 4-31,-5-10 22 16,-11-8 27-16,-16-10 66 0,-13-6 6 15,-22-1-20-15,-10-1-28 0,-13 5-74 16,3 4-14-16,11 8-39 15,10 4-65-15,18 5-259 16</inkml:trace>
  <inkml:trace contextRef="#ctx0" brushRef="#br0" timeOffset="25267.3412">8928 12125 882 0,'-10'-8'469'0,"-13"-10"-122"16,1 7-155-16,-2 3-50 0,1 7-88 16,3 3-34-16,3 6-40 15,3 6-4 1,9 2-1-16,5 4-3 15,11 0 7-15,0-7 2 16,-5-7 6-16,1 1 6 0,18 12 7 16,5-5 4-16,-9-6 8 15,-13-8 3-15,-7-4 1 16,-9-2-4-16,-5-2-11 16,0 2-5-16,-7 5-11 15,3 2-1-15,-1 9 9 16,1 4 2-16,8 3 5 0,3 1 5 15,11 5 0 1,5-1 3-16,8-2 9 16,4 1-2-16,7-9-3 15,3-5-2-15,7-7-95 16,2-3-250-16</inkml:trace>
  <inkml:trace contextRef="#ctx0" brushRef="#br0" timeOffset="25926.1094">9724 12149 735 0,'-10'-7'369'0,"-14"-6"-104"15,-5 3-53-15,-4 9-76 16,3 2-35-16,0 14-68 16,3 3-15-16,10 12-27 15,1 4-4-15,16 2 3 16,7 2-1-16,10-4 4 15,5-5 1-15,8-4 2 16,5-7 3-16,3-13 8 16,0-2 8-16,-9-13 12 15,-6-4 6-15,-14-7 5 16,-4-5-1-16,-7-2-3 16,-5-1-4-16,-5 5-21 15,-8 7-16-15,-2 16-20 16,-1 9-6-16,1 20 8 15,2 10 10-15,5 17 6 16,3 4 3-16,9 1 0 0,3-5 3 16,5-10 3-16,2-5 1 15,4-10 3-15,-1-5-1 16,-1-9 6-16,3-3-60 16,-2-10-305-16</inkml:trace>
  <inkml:trace contextRef="#ctx0" brushRef="#br0" timeOffset="26256.5494">10208 12155 999 0,'-1'1'366'0,"-5"7"-258"15,-6 8-24-15,-13 9 9 16,-6 1 1-16,-13 3-30 15,-3-3-12-15,1-6-22 16,1-5 0-16,9-14 4 16,5-6 2-16,10-11 6 15,3-6-9-15,10-2-21 16,4-3-13-16,6 2-24 16,11 1-3-16,8 7 9 0,2 2 9 15,7 11 9-15,0 5 2 16,1 15-1-16,-4 9 1 15,0 8 2-15,-1 2 2 16,-7 5 0-16,4-4 0 16,-7-4-39-16,3-1-94 15</inkml:trace>
  <inkml:trace contextRef="#ctx0" brushRef="#br0" timeOffset="26428.4106">10072 11966 1163 0,'-3'-12'523'16,"-1"-9"-249"-1,2 12-165-15,0 1-75 0,8 10-75 16,6 5-16-16,8 9-106 16,6 4-97-16</inkml:trace>
  <inkml:trace contextRef="#ctx0" brushRef="#br0" timeOffset="26741.7322">10574 12135 984 0,'-12'-7'455'15,"-16"-6"-194"1,2 2-64-16,-1 5-105 0,2 6-36 0,2 8-58 15,4 12-13-15,2 9-4 16,5 2-1-16,11 7 3 16,2-2 2-16,14-3 1 15,2-3 2-15,2-8 6 16,2-6 5-16,-7-14 17 16,-3-2 12-16,-10-10 25 15,-4-5 2-15,-12-1-9 16,-5-7-8-16,-4-3-23 15,0 0-16-15,9 2-104 32,2 4-78-32</inkml:trace>
  <inkml:trace contextRef="#ctx0" brushRef="#br0" timeOffset="27072.2606">10549 12162 737 0,'8'3'361'0,"13"1"-107"15,-1 0-58-15,-3 5-68 16,1-2-31-16,-6 6-53 0,-3 1-13 16,-6-2-14-16,-3 2-2 15,0-1-5-15,-2-4 0 16,2-3-4-16,0-1-7 16,2-8-29-16,-2 2-9 0,0 0-8 15,3-8 3-15,18-9 18 16,29-26 8-16,-31 32 4 15,0 4 1-15,-7 8-1 16,0 6 4 0,-2 9 16-16,-6 5 8 0,-1 7 13 15,-3 5 0-15,0 5-12 16,-4-1-3 0,4 1-3-16,2-6-2 0,1-8-38 15,4-8-117 1</inkml:trace>
  <inkml:trace contextRef="#ctx0" brushRef="#br0" timeOffset="27338.7139">11147 11862 927 0,'-1'-6'441'0,"0"-1"-192"0,1 6-106 0,2 13-102 16,2 9-33-16,3 13-13 15,-3 4 3-15,0-3 2 16,0-3 4-16,-6-7 1 16,0-8 13-16,1-4-160 15,1-2-173-15</inkml:trace>
  <inkml:trace contextRef="#ctx0" brushRef="#br0" timeOffset="27526.7442">11271 11915 820 0,'-1'-8'448'0,"-3"-6"-71"15,2 4-124-15,2 7-131 16,0 7-43-16,-1 11-62 15,2 6-19-15,-1 10 0 0,0 2 8 16,4 1 7-16,0-2 1 16,-4-7 2-16,3-2-4 15,1-3 33-15,-4-6-123 16</inkml:trace>
  <inkml:trace contextRef="#ctx0" brushRef="#br0" timeOffset="28451.2288">2258 14201 419 0,'1'-2'237'0,"-1"-3"-35"16,-3-1-30-16,2 5-44 15,0 0-19-15,0 0-28 16,-9 0-19-16,-4 1-40 15,-27 12-14-15,31 5-28 16,7 2-6-16,6 4-1 16,5 0 4-16,13-1 18 0,0-7 6 15,2-8 18-15,0-6 8 16,-6-5 50-16,-4-3 21 16,-9-7 26-16,-6-3 12 15,-12-1-38-15,-5-2-19 16,-9 5-34-16,0 2-22 15,5 8-26-15,5 5-17 16,5 9-20-16,6 3-3 16,5 3 8-16,2 5 7 0,8-5 18 15,3-3 10-15,7-5 20 16,1-6 15 0,-6-3 32-16,-1-1 6 0,-10-4-8 15,-2-1-7-15,0 2-176 16</inkml:trace>
  <inkml:trace contextRef="#ctx0" brushRef="#br0" timeOffset="29225.0822">3083 13958 579 0,'-5'-1'277'0,"-6"3"-106"16,-1 11-64-16,-6 17-52 15,0 6-14-15,-2 19-11 16,-3 3-2-16,-2 6-7 16,-1 3-3-16,5-6-5 15,4-9 0-15,7-17 42 16,4-9 17-16,3-17 37 16,0-8 16-16,7-13-38 0,3-10-17 15,8-16-39-15,3-10-17 16,4-11-4-16,0-7 0 15,1 1-1-15,0 1-3 16,-6 8 0-16,-3 9-1 16,-7 17 12-16,-6 9 9 15,-1 14-14-15,0 11-8 16,4 15-17-16,4 8-11 16,9 11 10-16,7 5 6 0,13 1 4 15,2 3 1-15,6 3 3 16,0-1 0-16,-3 1 2 15,-5-5 1 1,-10-8 0-16,-5-6 3 0,-14-10 3 16,-7-5 1-16,-14-8 7 15,-12-2 1-15,-18-5 1 16,-8-2-1-16,-13-2-9 16,6-1-5-16,3 3-6 15,8 1-4-15,13 2-8 16,-1 2-9-16,13 2-53 0,7-2-43 15,14-1-178-15</inkml:trace>
  <inkml:trace contextRef="#ctx0" brushRef="#br0" timeOffset="29722.789">3876 14172 652 0,'-9'-10'347'16,"-8"-6"-106"-16,-12 3-76 15,-3 3-23-15,-10 12-59 16,-2 5-21-16,1 4-38 15,3 12-10-15,13 4-9 16,5 5-3-16,15 7-4 16,3 1-7-16,14-2-2 15,5-1 0-15,15-10 5 16,5-4 4-16,5-9 6 16,2-8 5-16,-7-7 7 15,-3-6 2-15,-11-8 1 0,-4-2-1 16,-10-4 1-16,-7 1 1 15,-9-2 3-15,-6 4-1 16,-6 7-22-16,0 7-7 16,4 17-8-16,-1 8 1 15,6 22 10-15,2 7 3 16,5 6 1-16,-1 0 1 0,9 2 5 31,3 1 2-31,1-2 1 0,4-1 0 0,-3-12 0 16,-4-7 2-16,-2-14 1 15,2-8-17-15,-4-12-322 16</inkml:trace>
  <inkml:trace contextRef="#ctx0" brushRef="#br0" timeOffset="30080.1886">4213 14211 847 0,'-1'-1'447'16,"1"-1"-128"-16,7 0-153 0,-7 0-51 15,16 2-64-15,51 0-15 16,-18 6-25-16,-1-1-2 16,-8 1-4-1,-8-1 2-15,-8-3-144 0,-2-1-140 16</inkml:trace>
  <inkml:trace contextRef="#ctx0" brushRef="#br0" timeOffset="30278.0532">4268 14322 619 0,'0'2'308'15,"6"5"-69"-15,7 0-51 0,11 1-42 16,9 5-26-16,7-1-56 16,0-1-19-16,-3-4-20 15,-3-2 26-15</inkml:trace>
  <inkml:trace contextRef="#ctx0" brushRef="#br0" timeOffset="30897.7663">4905 14166 701 0,'0'0'396'0,"-3"0"-71"16,0 6-141 0,2-6-117-16,-2 13-29 0,-5 51-19 15,8-21-6-15,-1-1-4 16,0-3 1-1,2-9 0-15,-3-9 2 0,2-10 8 16,0-5 10-16,0-12 9 16,2-4 0-16,2-11-14 15,-4-6-16-15,1-4-13 16,-1-2-6-16,-1-3 0 16,2 3 2-16,3 2-6 15,4 6-3-15,3 6-5 16,2 1 0-16,-2 7 7 15,4 3 2-15,-1 3 1 0,-1 3-1 16,3 1-7-16,-5 0 0 16,9 3 7-16,-1 1 4 15,1 2 9-15,1-2 3 16,-5-3 4 0,-1 0 1-16,-2 0 3 0,-5 0 2 15,-3 5 1-15,0 2 0 16,-1 7-3-16,-1 4-1 15,0 9-3-15,-1 5 1 0,-5 7 7 16,0 7 2-16,1 1-1 16,-2-7 0-16,9-8-6 15,2-8-32-15</inkml:trace>
  <inkml:trace contextRef="#ctx0" brushRef="#br0" timeOffset="31414.9677">5947 14157 733 0,'1'0'268'0,"2"4"-217"0,6-3-9 16,19 3-3-16,8 1-5 0,24-3-8 15,11 3-4-15,15-2-9 16,0 1-1-16,-4 2-2 16,-2-1 3-16,-18 1 2 15,-7-1-4-15,-18-1-119 16,-14 0-212-16</inkml:trace>
  <inkml:trace contextRef="#ctx0" brushRef="#br0" timeOffset="31681.8035">6051 14336 636 0,'-6'2'302'0,"-3"1"-129"0,7 0-62 15,14-2-44-15,8 0-16 0,20-1-1 0,12-1 4 16,15-1 6-16,3 2-2 16,-1 0-5-16,-3 1-5 15,-2-1-18-15,-1 0-9 16,-6-3-8-16,-4-4-2 16,-17-1-145-16,-4-2-100 0</inkml:trace>
  <inkml:trace contextRef="#ctx0" brushRef="#br0" timeOffset="31932.7867">6534 14089 691 0,'8'0'314'0,"15"5"-146"16,2 1-29-16,7 6-44 15,5 3-17-15,6 3-8 16,-2 3-3-16,-6 0-10 16,-6 1-7-16,-15-3-21 15,-11-4-8-15,-10 3-9 0,-11 5-3 16,-12 1-6-16,-4 0-26 16,7-11-160-1,13-6-267-15</inkml:trace>
  <inkml:trace contextRef="#ctx0" brushRef="#br0" timeOffset="32247.1958">6211 14082 693 0,'-20'-1'359'0,"-21"1"-113"16,-5 0-54-16,3 11-67 16,6 1-43-16,6 9-39 15,8 9-18-15,9 8-19 16,1 2-4-16,12 9-2 15,1-1 0-15,8-4 3 16,4-3 1-16,14-11-1 0,10-9-1 16,17-10-10-16,11-10-78 15</inkml:trace>
  <inkml:trace contextRef="#ctx0" brushRef="#br0" timeOffset="32866.8152">7406 14032 450 0,'-1'-5'284'16,"1"-3"-16"-16,-3 3-112 16,3 4-39-16,-3 8-84 0,0 11-32 15,3 10-27-15,0 6 4 16,3 4 24-16,0-6 9 15,5-3-1 1,-6-5-97-16</inkml:trace>
  <inkml:trace contextRef="#ctx0" brushRef="#br0" timeOffset="33065.5729">7554 14027 646 0,'0'-5'357'0,"0"-2"-72"16,-1 5-113-16,1 2-38 16,0 0-67-16,0 0-33 0,1 14-30 15,7 36 6-15,-3-24 1 16,-3 1 0-16,0-2 1 16,1 0-2-16,1-6-159 15</inkml:trace>
  <inkml:trace contextRef="#ctx0" brushRef="#br0" timeOffset="33623.9683">8152 14139 936 0,'-19'-1'389'0,"-24"-3"-232"0,3 5-47 0,5 3-72 16,9 3-26-16,12 10-41 15,2 1-6-15,15 10-1 16,8 1 6-16,11-6 16 16,9 1 5-16,-3-5 12 15,1-7 3-15,-6-5 6 16,-5-1 4-1,-9-6 0-15,-9 0-10 0,-14 0-12 16,-6 0-8-16,-18-1-3 16,-4 0 9-16,2 1 8 15,-1 0 0-15,18 8 0 16,4 4 3-16,12 6-4 16,7 4 0-16,3 0 5 15,5-1 2-15,12-1 10 16,4 0 3-16,12-11-1 0,5-1-2 15,6-8 0 1,-2-6 1-16,-4-5-53 0,-2-7-83 16</inkml:trace>
  <inkml:trace contextRef="#ctx0" brushRef="#br0" timeOffset="33788.2888">8279 14231 573 0,'1'-3'382'15,"0"-2"-43"1,3 7-157-16,-4-2-55 15,0 0-94-15,3 22-16 0,10 42-3 16,-5-28-1-16,-2 2 1 16,4 2-1-16,-5-10 0 15,-1-4-1-15,1-12-51 16,-4-8-77-16</inkml:trace>
  <inkml:trace contextRef="#ctx0" brushRef="#br0" timeOffset="34014.0574">8484 14241 503 0,'1'-4'361'16,"2"-5"-15"-16,-11 9-145 0,-4 2-51 15,-9 8-78-15,-1 4-17 16,-1 1-13-16,2 0-8 16,2 3-19-16,1-1-5 15,11 5-10 1,-2-2-3-16,13 1-7 15,6-1-1-15,4-4 4 0,7 0 2 16,8-5 5-16,4-1 3 0,9-8-101 16,2-3-123-1</inkml:trace>
  <inkml:trace contextRef="#ctx0" brushRef="#br0" timeOffset="34343.4413">8600 14251 646 0,'1'-2'291'16,"8"1"-109"-16,7 0-65 0,12 1-43 15,4-1-5-15,8 1-22 16,-2-1-17-16,-4-1-9 16,-1 0-1-16,-10 1 4 15,-4 0 0-15,-9 0-18 16,-2-1-47-16,-5-1-125 15,1 0-84-15,-6-3-38 16,1 5 42-16,0 0 113 16,-3 0 108-16,-5 1 128 15,1 1 26-15,-29 23 56 16,31-6-3-16,0 8-50 16,2 3-16-16,0 3-51 15,4 1-22-15,4-4-24 16,0-1-4-16,6-7-1 15,-1-9-19-15,5-3-196 0</inkml:trace>
  <inkml:trace contextRef="#ctx0" brushRef="#br0" timeOffset="34625.7698">9231 14389 514 0,'2'-9'287'0,"-1"-12"-37"16,-4-1-56-16,-4-3-34 15,-6 0-11-15,-7 2-27 16,-1 5-18-16,-6 9-41 16,0 3-18-16,-2 8-18 15,2 6-9-15,4 6-10 16,2 5-6-16,9 7-5 16,5 3-4-16,8 2 2 15,9 1 0-15,6-4 5 16,6-3 2-16,7-11 5 0,2-3 3 15,2-11 5 1,1-8 8-16,-2-10-89 0,-6-8-74 16</inkml:trace>
  <inkml:trace contextRef="#ctx0" brushRef="#br0" timeOffset="34752.1678">9190 14056 999 0,'-6'-3'421'15,"-3"0"-249"-15,1 2-61 0,7 1-90 16,1-1-26-16,3 2-165 16</inkml:trace>
  <inkml:trace contextRef="#ctx0" brushRef="#br0" timeOffset="34971.8333">9336 14204 458 0,'1'5'294'16,"5"9"28"-16,-1 3-131 0,9 11-57 15,2 4-41-15,2 5-48 16,4-1-11-16,-9-6-2 16,-4-4 3-16,-9-10 10 15,-5-3 3-15,-11-4-2 16,0-2-5-16,-10-9-28 15,1-2-77-15</inkml:trace>
  <inkml:trace contextRef="#ctx0" brushRef="#br0" timeOffset="35631.7212">10189 14190 747 0,'-2'-9'360'0,"-7"-7"-110"16,-7 1-44-16,-8 3-69 15,-5 1-29-15,-2 9-72 16,-3 3-24-16,2 13-26 16,3 9-11-16,8 10-3 15,9 7 2-15,15 9 6 0,7 2 4 16,13-4 7-16,5-3 2 16,4-19 6-16,4-5 2 15,2-17 8-15,0-7 3 16,-9-8-7-16,-1-5-2 15,-13-6-3-15,-8-2-2 16,-7-2 16-16,-1-2 3 16,-10 10-4-16,0 2-8 15,-1 15-24-15,-8 7-5 0,4 14 3 16,-2 9 6 0,3 14 13-16,6 4 0 15,2 6 0-15,3-4-2 16,5-3 3-16,2-4 1 15,-1-5 1-15,3-2 2 0,-1-9 2 16,3-4 2 0,0-12-91-16,1-6-260 0</inkml:trace>
  <inkml:trace contextRef="#ctx0" brushRef="#br0" timeOffset="35978.837">10580 14239 961 0,'1'1'349'15,"-1"8"-273"-15,-1 8-20 16,-9 13-2-16,-6 2 8 16,-7 7 0-16,-4-1-1 0,-3-8-13 15,1-2-8 1,-1-16-5-16,4-9 4 0,3-14 1 15,3-6-2 1,7-9-12-16,3-3-13 16,4-2-15-16,6 2-7 15,8 2-11-15,4 8-1 16,8 6 5-16,0 5 4 16,2 15 10-16,1 7 1 0,1 13 1 15,1 7 1 1,-3 6 1-16,-1-3 0 0,-4-2 1 15,-4-8-38-15,-4-9-195 16</inkml:trace>
  <inkml:trace contextRef="#ctx0" brushRef="#br0" timeOffset="36146.9272">10488 14093 1100 0,'-5'-6'508'15,"-2"-7"-235"-15,1 2-99 16,1 7-136-16,5 4-41 16,3 12-25-1,4 3-164-15</inkml:trace>
  <inkml:trace contextRef="#ctx0" brushRef="#br0" timeOffset="36624.7313">10911 14281 428 0,'-1'-7'266'0,"-4"-8"9"0,-9-1-32 16,-5 2-55-1,-5 2-25-15,-2 4-69 0,2 7-38 16,2 7-53-16,7 5-21 16,1 13-24-16,5 5 1 15,8 8 8-15,2 1 7 16,13-2 17-16,6-4 7 16,6-9 8-1,-2-7 7-15,-4-12 15 0,-6-5 10 16,-14-5 10-16,-7-7-4 15,-14 2-17-15,-2-3-10 16,-8 2-17-16,6 3-10 16,8 1-223-16</inkml:trace>
  <inkml:trace contextRef="#ctx0" brushRef="#br0" timeOffset="37023.3378">10984 14282 772 0,'4'-6'399'16,"7"-8"-98"-16,-1 4-130 15,5 10-94-15,-1 4-33 0,-1 13-34 16,-3 4-2 0,-5 7 1-16,-4 2 1 0,-5 1 0 15,-2-2 0-15,1-8 2 16,0-4 0-16,5-11 1 15,1 0 6-15,5-10 12 16,3-6 3-16,6-8 2 16,1-8-2-16,3-3-3 15,-2-3-1-15,0 4-2 32,-2 7-1-32,-2 8 0 0,-3 7 1 0,-7 9-4 15,1 12-7-15,-1 11-11 16,-3 2-3-16,7 6 0 15,1-1 2-15,3-4 0 16,4-4 0-16,-7-10 0 16,-2-4-41-16,-3-9-168 15,0-1-107-15</inkml:trace>
  <inkml:trace contextRef="#ctx0" brushRef="#br0" timeOffset="37387.8542">11528 14261 745 0,'-12'-5'372'15,"-10"-6"-114"-15,-3-1-38 16,0 4-102-16,5-1-33 16,9 8-70-16,4 1-17 15,7 3-15-15,5 8 0 16,7 5 5-16,5 7 7 16,9 7 8-16,-1 1 1 15,-3 5 5-15,-4-3 1 16,-12-3 10-16,-6-3 7 15,-11-11 22-15,-10-1 3 16,-5-7 2-16,1-5 1 16,4-13-63-16,7-9-67 15,13-10-255-15</inkml:trace>
  <inkml:trace contextRef="#ctx0" brushRef="#br0" timeOffset="37750.3572">11772 14049 722 0,'-1'0'375'0,"0"-5"-102"0,0 5-73 16,1 0-112-16,0 0-38 0,0 0-51 15,0 8-1-15,1 14 7 16,1 28 0-16,-3-33-1 15,1 2 1-15,2-3-9 16,2-4-72 0,-2-4-196-16</inkml:trace>
  <inkml:trace contextRef="#ctx0" brushRef="#br0" timeOffset="37971.2043">11884 14093 374 0,'0'-7'289'0,"-1"-4"53"0,-4 2-87 15,0 1-121-15,-1 7-45 16,2 1-68-16,1 6-18 0,2 4-2 16,-4-1 0-16,2 5 7 15,4 1 5-15,0 5 3 16,2-2 2 0,2 3 1-16,-5-5-1 0,0-4 2 15,-5-3 2-15,3-6 1 16,2 0 2-16,0-3-241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09:21:40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23468 2232 814 0,'1'-2'379'15,"-1"-3"-165"-15,4 7-96 16,-4-2-30-16,-1 0-42 16,1 0-16-16,0 3-7 15,0 24 2-15,2 41-3 0,-1-23-2 16,-1 5-6-16,2-4 0 15,1-7-4-15,1-5-1 16,3-10-1-16,-2-5 1 16,-3-9 5-16,0-3-44 15,-3-4-122-15,-2-4-155 16</inkml:trace>
  <inkml:trace contextRef="#ctx0" brushRef="#br0" timeOffset="491.6213">23372 2249 481 0,'0'-3'274'0,"6"-4"-19"0,2-4-69 15,10-2-40-15,9-2-14 16,17 0-34-16,7 3-13 15,10 9-31-15,5 4-11 16,-8 14-15-16,-3 3-6 16,-21 3-5-16,-10 0 2 15,-21-2 7-15,-6 0 6 16,-16-1 21-16,-10-2 2 16,-10-4-4-16,-9-3-6 15,2-4-26-15,7 3-7 0,16-4-5 16,6 3-3-16,9-1-3 15,3-2 0-15,4-3-4 16,1-1-1-16,0-1-7 16,0-1-4-16,0 1-87 15,0 0-92-15</inkml:trace>
  <inkml:trace contextRef="#ctx0" brushRef="#br0" timeOffset="2962.86">18017 9041 362 0,'6'-12'257'0,"5"-5"35"0,-3 2-49 15,1 9-84-15,-7 6-36 16,-3 11-55-16,-5 2-26 15,-10 13-18-15,3 10-6 16,-6 8-12 0,1 5-2-1,-1 2-2-15,-3-3 3 16,5-3 1-16,-1-6-1 16,13-8 1-16,1-6 0 0,5-15 1 15,6-7 4-15,6-16 4 16,8-9 0-16,4-19 4 15,-4-7 1-15,-3-6 2 16,-6-5 1-16,-6 2 0 16,-1 6-4-16,-4 9-6 15,-1 9-1-15,0 14-9 16,0 10-9-16,0 8-24 16,4 7-6-16,1 10-4 15,5 4 9-15,11 12 17 16,3 1 3-16,16 2 5 15,3-2 2-15,8 3 4 16,0-1 2-16,-3-1 2 0,-2-3 0 16,-14-7 0-1,-5-2 2-15,-16-5 2 16,-9-2 2-16,-14-1 7 0,-16-1 2 16,-23-5 3-16,-7-1 0 15,-7-4-1-15,-1-4-3 16,17-5-5-16,11 0-3 15,13-2-7-15,12 3-5 16,5 4-63-16,-3-2-75 16</inkml:trace>
  <inkml:trace contextRef="#ctx0" brushRef="#br0" timeOffset="3367.2967">18879 9102 763 0,'-15'-14'358'0,"-22"-12"-143"0,-5 1-58 0,-11 6-74 16,-2 4-26-1,1 11-44-15,1 7-15 16,12 16-21-16,7 3-1 0,13 8 4 16,7 4 3-16,13-3 8 15,7 6 2-15,16-7 7 16,6-4 6 0,17-9 25-16,7-7 18 15,5-10 30-15,2-6 11 16,-15-10 25-16,-10-5 4 15,-20-3-19-15,-13-2-14 0,-13 4-45 16,-5 3-22-16,-5 2-33 0,1 4-45 16,6 2-108-1,5 1-77-15</inkml:trace>
  <inkml:trace contextRef="#ctx0" brushRef="#br0" timeOffset="3639.502">18619 8877 809 0,'0'-7'374'0,"-4"-6"-159"16,0 5-79-16,2 14-78 0,1 14-31 15,5 19-33 1,4 12 6-16,2 12 7 0,-4 1 1 15,-2 1 2-15,-5-1 2 16,-2-4 1-16,3-5-2 0,2-14 2 16,1-4-1-1,2-18 4-15,0-5 8 0,0-18-19 0,2-6-69 32</inkml:trace>
  <inkml:trace contextRef="#ctx0" brushRef="#br0" timeOffset="3921.4841">19043 9150 654 0,'4'-2'350'0,"9"-1"-40"16,8 0-134-16,18 3-75 15,4 1-15-15,7 4-40 0,-3-3-15 16,-8-1-14 0,-3-1-3-16,-11 0-11 0,-4 0-52 15,-6 0-132-15,-6 2-81 16</inkml:trace>
  <inkml:trace contextRef="#ctx0" brushRef="#br0" timeOffset="4134.4329">19043 9279 810 0,'2'0'344'0,"7"0"-162"15,1 2-37-15,18 3-31 16,6 3-14-16,8 4-44 16,5-2-13-16,-6-2-13 15,-2-2-5-15,-6-4-8 16,-4-2 0-16,-4 2-257 16</inkml:trace>
  <inkml:trace contextRef="#ctx0" brushRef="#br0" timeOffset="4918.206">20030 9059 675 0,'-12'-8'314'0,"-14"-7"-138"15,0-4-25-15,7-4-53 16,4-3-27-16,12-3-40 0,5 3-21 0,11 0-20 16,4 3 8-16,4 8 21 15,4 5 8-15,4 10 7 31,3 7-10-31,-1 10-16 0,-7 3 0 0,-16 4 0 16,-13 4 2-16,-19 2 2 16,-10 4 2-16,-5 2-3 15,-2-5-3-15,9-4-4 32,9-5-3-32,13-4-2 0,9-2-3 0,10-2 0 15,6-4 2 1,2-2 2-16,4 1 0 0,7-8 4 0,4 1 0 31,5-2 1-31,-1 0-1 16,-7 0 0-16,-9 0 2 15,-8 0 6-15,-6 0 6 16,-8-1 5-16,-2-1 0 16,3 0-3-16,0 1-2 15,-1 0 0-15,-6-13-4 0,-11-31-9 16,21 28-7-16,11 1-14 15,3 2 0-15,3 1 2 16,3 4 4-16,0 8 13 16,0 0 7-16,-2 7 8 15,-9 4 0 1,-5-5-4-16,0 0-4 0,12 17-5 16,1 4 1-16,-4 0-1 15,-5-10 1-15,-5-1 0 16,-2 0-32-16,-4-3-205 15</inkml:trace>
  <inkml:trace contextRef="#ctx0" brushRef="#br0" timeOffset="5184.9769">19831 9350 879 0,'17'-4'359'15,"28"-1"-208"-15,13-1-23 16,14 5-26-16,6 1-15 0,9 2-37 16,-1 5-11-16,-9-1-15 15,-6-1-8 1,-15 1-7-16,-15-2-26 0,-18 3-140 15,-9 8-128-15</inkml:trace>
  <inkml:trace contextRef="#ctx0" brushRef="#br0" timeOffset="5577.2676">19980 9555 917 0,'0'-6'418'0,"-2"-3"-193"16,8-3-111-16,9 1-23 15,13 4-34-15,5 1-12 16,8 10-15-16,0 3-6 16,-3 10-8-16,-3 6 0 15,-11 0-3-15,-6 7-1 16,-11 0-1-16,-3 0-1 15,-2 1-1-15,-2-6 0 16,2-8 0-16,2-7 0 16,-2-9 7-16,4-4 2 0,-3-10-1 15,-3-1-8-15,-4-7-17 16,-10 1-9-16,-8 3-19 16,-6 4-3-16,-11 10-1 15,-5 5 0-15,-1 7 14 16,0 6 7-16,13 2 9 15,7 3 2-15,11-3-98 16,10-3-110-16</inkml:trace>
  <inkml:trace contextRef="#ctx0" brushRef="#br0" timeOffset="6113.1857">20875 9089 987 0,'-2'-2'380'16,"-4"5"-255"-16,0 7-54 0,-3 11-26 15,0 11 3-15,-5 3-8 16,-1 0-7-16,1 0-9 15,1-5-4-15,6-7-5 16,3-6-1-16,4-8 6 16,1-8 11-16,6-9 14 15,1-5 4-15,5-10-3 16,1-5-8-16,-1-8-12 16,0-3-2-16,-1-5-7 15,7 6-5-15,-2 6-11 16,-2-1-3-16,0 16-9 15,-10 2-1-15,6 12-9 16,-4 5-4-16,3 11-2 0,-1 3 2 16,4 9 10-1,2 5 6-15,3 5 6 0,3 3 2 16,1 0 1-16,1-1 3 16,-6-4 1-16,-3-7 0 15,-9-7 1-15,-5-4-1 16,-9-5 1-16,-8 1 0 15,-15-7-1-15,-1 2 0 16,-4-4-1-16,3-2 2 0,7-4-25 16,3-2-40-1,5-3-129-15,2 1-142 0</inkml:trace>
  <inkml:trace contextRef="#ctx0" brushRef="#br0" timeOffset="6465.715">21188 9170 805 0,'7'-2'427'0,"4"-4"-88"16,0 9-231-16,0 10-51 15,2 9-43 1,-1 4-7-16,0 7 2 0,-5 0 0 15,-5-2 3-15,1-2 0 16,-2-12 1 0,0-3 2-16,1-11 15 0,2-5 10 15,0-9 9 1,2-6 1-16,2-12-11 16,4 0-11-16,0 1-16 15,4 2-6-15,1 7-6 0,-4 2-2 16,8 7 1-1,-4 3 0-15,2 7-4 16,0 4-3-16,-1 7-80 16,-1 2-192-16</inkml:trace>
  <inkml:trace contextRef="#ctx0" brushRef="#br0" timeOffset="6763.0989">21896 9035 920 0,'1'-1'409'0,"0"1"-233"15,0 7-67-15,-1-7-82 16,-1 18-18-16,4 51 15 0,-1-25 6 15,-2 1 4 1,5 1-1-16,-2-7-8 16,2-5-4-16,0-14-3 15,-4-3 2-15,1-13-23 16,-2-4-59-16,0-5-200 16,0 4-172-16</inkml:trace>
  <inkml:trace contextRef="#ctx0" brushRef="#br0" timeOffset="6916.0184">21742 9200 680 0,'0'0'335'16,"6"-1"-93"-16,3 0-33 0,12 1-66 15,8 1-8-15,8 6-40 16,7 0-19-16,1-2-27 16,2 1-12-16,-1-6-16 15,-5 0-93-15</inkml:trace>
  <inkml:trace contextRef="#ctx0" brushRef="#br0" timeOffset="7534.9295">22584 8968 765 0,'1'-3'392'0,"4"-1"-151"0,-5 13-139 15,-3 6-47-15,-6 17-52 16,-5 2 8-16,-5 7 8 16,-2 1 2-16,-3 0-1 15,2 0-1-15,5-9-4 16,2-6 0-16,8-13 2 16,4-5 7-16,6-10 20 15,2-8 5-15,9-11 5 16,5-7-4-16,1-10-10 15,3-2-1-15,2-8-1 16,-2-1-4-16,-3 2-12 16,2 1-14-16,-2 12-8 15,-5 4-3-15,-5 14-1 16,-4 6 0-16,-1 12-12 0,3 9-3 16,8 15-5-16,4 5 4 15,4 9 11-15,3 4 3 16,1-3 5-16,0 2 1 15,-4-2 2-15,-4-4 0 16,-8-8 1-16,-3-6-1 16,-6-10 0-16,-1-5-2 15,-11-7 3-15,-8-2-1 0,-17-8 3 16,-6 0 1-16,-13-3-6 16,-7 3 1-16,-2 3-77 15,3-1-51-15,18 6-353 16</inkml:trace>
  <inkml:trace contextRef="#ctx0" brushRef="#br0" timeOffset="8160.7651">23292 9121 890 0,'-7'-11'400'15,"-13"-10"-200"-15,-2 0-57 16,-11 8-84-16,-4 2-31 15,-5 10-37-15,2 7-11 16,1 10-4-16,4 5 1 0,15 10 5 16,5 0 6-16,17 6 3 15,12 2 1-15,11-4 5 16,7-3 2-16,9-7 3 16,-3-4 5-16,-1-11 10 15,-7-5 7-15,-10-10 15 16,-3-3 6-16,-12-10 12 15,-2-2 16-15,-10 1-2 16,-3-1-8-16,-3 11-25 16,-2 4-25-16,0 10-20 15,-1 6-4-15,3 15 0 16,0 5 2-16,4 14 3 16,-1 8 1-16,2 3 3 15,-2 1 2-15,1-10 2 0,1-6 0 16,0-8 2-16,2-2 1 15,3-7 7-15,3-1 6 16,1-5 12-16,1-5 6 16,-1-2 9-16,2 0 2 15,-3-4 6-15,1 0-1 16,0-3-2-16,0-3-1 16,-1-2-10-16,0 0-6 15,-1-1-128-15,0 1-122 16</inkml:trace>
  <inkml:trace contextRef="#ctx0" brushRef="#br0" timeOffset="22110.9389">1761 5571 339 0,'-3'5'183'0,"0"3"-9"0,1-2-18 0,4-6 1 16,1-4 1-16,-3 2-21 15,0 1-11-15,20-6-33 16,32-41-20-16,-26 19-31 15,2-3-7-15,4-6-7 16,-5-2-2-16,-7 3 10 16,-5 4 11-16,-13 11 17 15,6 10 5-15,-8 8-19 16,-1 7-19-16,-5 14-29 16,-4 9-6-16,8 22-5 15,2 9 2-15,7 11 4 16,4 0-2-16,-3 0 4 15,0-4 1-15,1-9 2 16,0-6 1-16,4-18 5 16,3-5 3-16,-2-21-63 15,1-8-75-15</inkml:trace>
  <inkml:trace contextRef="#ctx0" brushRef="#br0" timeOffset="22499.3914">2239 5314 620 0,'4'4'285'0,"0"10"-101"16,1 4-53-16,-1 9-38 15,-2 2-7-15,-1-2-26 16,0-3-15-16,0-11-15 16,5-2-3-16,-2-11 10 0,5-7 3 15,-1-8 0 1,-1-9-2-16,3-6-16 16,3-3-7-16,4 3 12 15,1 3 6-15,-2 11 5 16,-3 5-1-16,-2 11-25 15,-2 5-9-15,0 14-7 16,-1 4 1-16,2 10 3 16,0-1 2-16,-1-3 3 15,2 0 7-15,-6-11-110 16,2-2-79-16</inkml:trace>
  <inkml:trace contextRef="#ctx0" brushRef="#br0" timeOffset="22672.9325">2235 5551 554 0,'-2'1'280'15,"2"2"-66"-15,7-2-62 16,-7-1-72-16,21 0-15 16,52-4-38-16,-21 5-11 15,-2-1-6-15,-5 5-29 16,-11 3-234-16</inkml:trace>
  <inkml:trace contextRef="#ctx0" brushRef="#br0" timeOffset="22862.0719">2299 5633 533 0,'-1'5'326'16,"-1"3"-34"-16,2-3-142 15,14 1-33-15,16-4-31 0,5 0-5 16,15 0-28-16,-5 0-15 16,-8-1-76-16,1 5-171 15</inkml:trace>
  <inkml:trace contextRef="#ctx0" brushRef="#br0" timeOffset="23337.3671">3039 5553 861 0,'-4'2'352'15,"-1"9"-203"-15,5 6-67 16,-8 9-31 0,8 5-11-16,0-3-14 0,-2-3-4 15,3-7-2-15,5-4 2 16,-3-9 17-1,-2-6 8-15,-1-10 5 16,-2-5-1-16,-3-6-16 16,5-2-9-16,6-5-11 15,2 3-3-15,7-3 1 0,-1 3 3 16,7 7 0 0,2 6-1-16,0 13-6 0,2 5-9 15,-4 12-2-15,-4 3 1 16,-8 3 1-16,-2 3 4 0,-7 3 0 15,0-1 0 1,2 2-67-16,1-1-84 16</inkml:trace>
  <inkml:trace contextRef="#ctx0" brushRef="#br0" timeOffset="23938.3343">3510 5521 877 0,'-8'-5'397'0,"-13"-7"-186"15,2 8-69-15,2 5-74 16,-2 6-29-16,9 6-33 16,7 3-8-16,6 4-9 15,8-5 1-15,7 3 9 16,2-3 2-16,0-4 8 15,-2 1 2-15,-8-8 7 0,-2-4 5 16,-5 0 13-16,-5-6-1 16,-6 6-5-16,-6-2-4 15,-7 1-16 1,6 2-3-16,0 2-10 0,0 4-8 16,10 5-8-16,-1 1-1 15,6 4 6-15,7-2 2 16,6 0 8-16,3-2 2 15,5-2 3-15,-1-2 2 16,1-2 0-16,5 1 0 16,1-3 1-16,3-4-1 15,7-2 1-15,0-4 1 16,-2-3 2-16,-1-1 2 0,-7-4 5 16,-9-2 3-16,-5-1 5 15,-10 0 4-15,-11-4 3 16,-4-2-1-16,-10 4-5 15,1 2-14-15,0 9-21 16,4 6-8-16,0 7-13 0,2 6 8 16,3 6 10-16,4 10 2 15,8 6 8-15,0 1 1 16,7 6 1 0,2 1 2-16,3 0 1 15,0-2 1-15,1-4 1 16,-2-7 4-16,-1-9-111 0,-2-5-65 15</inkml:trace>
  <inkml:trace contextRef="#ctx0" brushRef="#br0" timeOffset="24133.552">3978 5578 1121 0,'0'-2'477'0,"-3"-4"-255"16,2 9-164-16,1-3-24 0,1 8-34 16,3 22 0-16,3 40 2 15,-6-29 7-15,-3-6-143 16,0-5-167-16</inkml:trace>
  <inkml:trace contextRef="#ctx0" brushRef="#br0" timeOffset="24288.6528">3954 5364 1310 0,'-5'-8'539'16,"1"-4"-346"-16,3 3-74 16,0 9-122-16,2 4-15 15,4 12-229 1</inkml:trace>
  <inkml:trace contextRef="#ctx0" brushRef="#br0" timeOffset="24767.2276">4170 5625 602 0,'3'8'281'16,"-1"3"-112"-16,0 9-91 0,-2 2-2 16,0-2-21-16,-2-2-6 15,0-3-9-15,-1-5-4 16,1-6 6-16,2-4 4 16,0-14-1-1,3-3-3-15,3-9 6 16,2 0 7-16,6-2 16 0,3 0 10 15,8 8-3 1,1 1-12-16,2 16-20 16,-3 3-11-16,-5 8-20 0,-4 10-4 15,-3 5-3-15,-2 7-2 16,-6 5-2-16,0-2 8 16,-3 1-166-16</inkml:trace>
  <inkml:trace contextRef="#ctx0" brushRef="#br0" timeOffset="25499.2691">4502 5595 897 0,'-2'-4'401'0,"4"2"-211"0,2 1-74 15,-4 1-83-15,9 0-14 16,21 2-4-16,40 5 0 16,-32-3-2-1,-7-2 2-15,-8-3 5 0,-6-3 4 0,-12-1 10 16,-9 2 2 0,-4 1-8-16,-5 0-6 0,-4 5-19 31,5 2-6-31,-9 9-7 0,0 3-2 15,3 8-1-15,1 2 1 16,10 5 2-16,7-2 3 16,8-6 3-16,7-2 3 15,6-12 3-15,1 0 5 0,3-11 6 16,3-8 2 0,3-7-1-16,-1-2 1 0,-1-4-2 0,-6-2 0 15,-4 1 5 1,-8-5 1-16,-7 7 1 15,-1 2-1 1,-7 5 3-16,1 6-5 0,-3 8-8 0,-2 9-4 16,2 8-9-1,3 5 0-15,5 2 2 16,5-2-1-16,7 3 0 16,2-6 0-16,1-5 4 15,-1-1 5-15,0-11 9 16,-1-2 2-16,2-9 4 15,2-6 1-15,0-4-2 16,-4-3-1-16,-2 5-5 16,-4 2-2-16,-6 8-11 15,-3 5-8-15,-1 5-11 16,-1 7-3-16,0 6 4 16,6 2 4-16,6 3 7 15,4 0 1-15,10-4 3 16,2-1 2-16,1-7 6 15,2-3 5-15,-2-13 9 0,-1-1 24 16,-3-12 22-16,-7-3 5 16,-4-3 1-16,-6-6-25 15,-6 4-52-15,-5 6-41 0,-5 9-144 16,-2 10-222-16</inkml:trace>
  <inkml:trace contextRef="#ctx0" brushRef="#br0" timeOffset="25917.696">5619 5612 653 0,'-7'-4'417'16,"-11"-10"-3"-16,-2 8-161 16,-7 6-156-16,-1 3-48 0,3 11-65 15,3 5-13 1,10 10-5-16,4 0 1 15,9 6 10-15,6-4 6 16,13-5 12-16,2-7 6 16,3-7 25-16,-1-5 34 0,-9-13 62 15,-3-6 17-15,-11-4 1 16,-2-2-30-16,-11 2-67 16,0 2-20-1,-3 5-130-15,1 2-117 0</inkml:trace>
  <inkml:trace contextRef="#ctx0" brushRef="#br0" timeOffset="26304.9635">5647 5628 815 0,'20'1'369'0,"17"8"-167"15,-4 2-39-15,-16 4-58 32,-7-7-11-32,-1 0-2 15,10 26-6-15,-12-4-12 0,-6 0-10 0,-3-18-30 16,1-3-5-16,1-5-2 16,3-6 2-16,2-6-6 15,7-10 1-15,5-5-17 16,4-1-7-16,2-7-4 15,0 6-4-15,2 6-2 16,-8 3 3-16,-2 11-4 16,-3 6-3-16,-4 12 1 15,-2 7 5-15,-3 13 11 16,-1 2 7-16,-3 6 5 16,1-2-1-16,1-3-5 15,-1-4 0-15,13-10-166 16,3-8-104-16</inkml:trace>
  <inkml:trace contextRef="#ctx0" brushRef="#br0" timeOffset="26528.5606">6500 5546 1390 0,'1'-2'623'0,"-1"-1"-284"0,6 4-206 31,-6-1-54-31,0 0-46 0,2 0-9 16,9 2-16-16,0 3 8 16,25 19-157-16,-30-14-121 0</inkml:trace>
  <inkml:trace contextRef="#ctx0" brushRef="#br0" timeOffset="26691.6738">6485 5749 1405 0,'-2'0'636'0,"1"-7"-303"31,0 4-104-31,1 2-132 16,0 0-40-16,0 0-74 15,0-1-86-15</inkml:trace>
  <inkml:trace contextRef="#ctx0" brushRef="#br0" timeOffset="27349.2703">7299 5374 873 0,'-6'8'339'0,"-7"17"-219"16,-9 10-48-16,-13 13-23 16,-1 7 1-16,1-3-12 15,6-5-6-15,13-10-6 16,5-9 1-16,11-12 6 15,5-9 12-15,6-15 10 16,-4-8 4-16,15-15-6 0,4-6-9 16,-1-7-9-16,8-6-4 15,-10 0-10 1,-1-2-5-16,-2 6-11 0,-4 9-1 16,-6 13 8-16,-7 5 4 15,-1 16-9-15,-1 3-9 0,-1 14-16 31,11 9-6-31,2 10 8 0,6 10 2 16,6 5 7-16,4 2 2 16,4 0 0-1,2-2 5-15,-5-6 3 0,-6-2-2 16,-15-13 0-16,-7-5-1 16,-12-7 4-16,-10-2 3 0,-16-9 8 15,0 0 4 1,-5-5-2-16,-2-4-1 15,2-1-8-15,-2 1-4 16,8-1-33-16,10 1-39 16,16 4-122-16,8-1-126 15</inkml:trace>
  <inkml:trace contextRef="#ctx0" brushRef="#br0" timeOffset="27851.2502">7927 5623 718 0,'-9'-13'405'15,"-6"-3"-75"1,-3-3-120-1,-2 4-42-15,2 7-70 0,-3 2-38 16,3 8-59-16,-5 2-18 16,5 10-12-16,1 3 2 15,5 8 9-15,7 5 5 16,6 0 6-16,7-2 3 16,10-1 3-16,1-4 1 15,7-8 4-15,-2-4 2 16,2-6-5-16,-2-6-3 0,-9-3-5 15,3-1 0-15,-13-5 14 16,-5 4 8 0,-1-4 6-16,-7 2 0 0,3 5-10 15,-5 3-8-15,-1 9-4 16,2 6-3-16,1 16-2 16,6 8 2-16,4 15 2 15,3 5 0-15,-4-7 2 16,4-2 2-16,-2-12 5 15,-2-8 2-15,4-5 2 16,-3-3 1-16,3-7 7 16,-5-3-42-16,5-8-284 15</inkml:trace>
  <inkml:trace contextRef="#ctx0" brushRef="#br0" timeOffset="28285.7603">8309 5551 573 0,'-1'-2'395'16,"-1"2"16"-16,6-1-185 15,-4-1-108-15,0 1-40 16,27 0-17 0,36-2-7-16,-16 3-18 0,1-6-8 15,5-2-13 1,-4 3-4-16,-11 4-43 16,-4 1-47-16,-16 6-124 0,-9 2-82 15,-11-2-150 1</inkml:trace>
  <inkml:trace contextRef="#ctx0" brushRef="#br0" timeOffset="28504.8676">8322 5650 641 0,'-1'1'341'16,"5"1"-64"-16,2-1-47 0,-6-1-55 15,18 0-15-15,46 2-34 0,-18-1-21 16,1 1-36 0,2 5-10-16,-6-1-19 15,-7-1-8-15,-7-4-11 0,-6-2-73 16</inkml:trace>
  <inkml:trace contextRef="#ctx0" brushRef="#br0" timeOffset="29059.4173">9384 5417 595 0,'-9'-9'397'0,"-8"-15"4"16,1 3-124-16,-2 3-144 15,-4 2-50-15,-6 7-64 16,-5 9-15-16,-7 14-9 16,1 8-4-16,2 16 3 15,12 6 1-15,8 6 0 0,14-1 0 16,18-5 0-16,4-4 1 15,23-7 4 1,1-6 0-16,14-9 8 16,1-11 4-16,0-16 17 15,0-6 28-15,-16-11 28 0,-7-2 6 16,-22-4 4-16,-11 1-25 16,-21-1-32-16,-9 2-7 15,-9 5-25-15,0-1-5 16,10 11-73-16,8 0-68 15,5 6-237-15</inkml:trace>
  <inkml:trace contextRef="#ctx0" brushRef="#br0" timeOffset="29380.8553">9386 5438 733 0,'-4'-1'357'15,"-6"2"-124"1,2 5-80-16,-4 4-80 0,2 6-14 16,-3 1-15-16,2 3-2 15,-6 7-4-15,-4-4-3 16,-2 3-9-16,-1 0-6 15,-1-4-8-15,6 1-2 0,6-6-1 16,1-4 0-16,9-5 6 16,1-6 2-16,3-3-12 15,5-1-42-15,-6 0-439 16</inkml:trace>
  <inkml:trace contextRef="#ctx0" brushRef="#br0" timeOffset="30498.9881">1911 6084 384 0,'-27'1'195'16,"-22"1"-62"-16,15 2-70 15,28 0-63-15,18 1-6 16,37 3 14-16,22-1 27 0,61 0 45 16,37 2 12-1,64-2-15-15,28 1-25 16,53 1-23-16,18-1-2 0,28 6 17 15,14-1 10-15,-1-2 10 16,-3 2 8-16,-15-3-6 16,-19 2-7-16,-29 2-17 15,-30-4-17-15,-57 3-13 16,-29 1-17-16,-68-3-199 16</inkml:trace>
  <inkml:trace contextRef="#ctx0" brushRef="#br0" timeOffset="34078.7771">23631 8637 690 0,'2'-15'333'0,"1"-15"-88"16,6-4-41-16,-3-3-42 0,4 7-22 15,-3 9-51-15,-3 6-17 16,-2 9-40-16,0 6-18 15,-1 6-27-15,-1-6-10 16,0 11 3-16,7 46 6 16,-6-21 9-16,3 3 3 0,2 1 5 15,-1-3 2 1,4-4-1-16,-2-8-1 16,-4-10 3-16,3-4 3 0,-5-7 12 15,3-4 6-15,-2-5 4 16,-2 4-2-16,0 0-11 15,0 0-6-15,0 0-17 16,-1 0-17-16,0-1-24 16,-12-1-6-16,-47-7-9 15,29 8 11-15,6 2 18 16,5 0 5-16,14 2 10 16,3-1-3-16,5 1 1 15,-2-2 0-15,0 0 6 16,24 1 6-16,38 5 3 15,-29-3 0-15,0-3-54 16,-3-1-114-16</inkml:trace>
  <inkml:trace contextRef="#ctx0" brushRef="#br0" timeOffset="34437.1478">23859 8312 1026 0,'-14'-14'406'16,"-24"-14"-275"-16,-3 8-54 15,-18 14-60-15,-6 10-20 16,-6 20-24-16,-2 12-6 0,4 21-1 16,12 11 8-16,18 7 12 15,5 1 6-15,27 3 8 16,7-3 0-16,20 0-1 0,23-5-2 15,32-20 0 1,16-12 3-16,24-33 12 16,0-18 24-16,-4-35 62 0,-5-17 36 15,-21-21 74-15,-17-2-13 16,-46 10-34-16,-29 3-38 16,-44 14-87-1,-21 0-13-15,-7 12-39 0,4 7 8 16,12 19-157-16,12 12-113 15</inkml:trace>
  <inkml:trace contextRef="#ctx0" brushRef="#br0" timeOffset="35377.9851">1847 6775 830 0,'-2'-3'396'15,"-4"-1"-165"-15,3 6-110 16,3-2-101-1,0 15-26-15,9 62-8 0,-3-17 1 16,-3 6 10-16,-1-2 4 0,-2-4 6 16,-2-8-35-1,1-6-125-15,-1-6-145 0</inkml:trace>
  <inkml:trace contextRef="#ctx0" brushRef="#br0" timeOffset="35598.6048">2101 6798 1022 0,'6'-6'492'16,"-6"-13"-221"-16,0 17-161 0,-2 3-46 16,4 23-70-1,1 10-2-15,5 16 6 0,0 9-2 16,-1-1 1-1,6-1 3-15,-4-5 2 16,0-3 9-16,-2-10-112 0,0-6-61 16</inkml:trace>
  <inkml:trace contextRef="#ctx0" brushRef="#br0" timeOffset="35781.4402">1869 7028 619 0,'-3'-1'394'0,"-4"-2"12"0,9 3-156 15,-2 0-137-15,10 2-26 16,20 1-41-16,56 9-11 0,-34-12-8 16,1 2-5-16,0-2-134 15</inkml:trace>
  <inkml:trace contextRef="#ctx0" brushRef="#br0" timeOffset="36171.6308">3013 7126 598 0,'4'-9'321'16,"3"-11"-36"-16,7-4-88 15,-2-10-41-15,0 1 1 16,-1-9-19-16,-3-1-16 16,-4 1-34-16,-1 4-22 0,-3 15-45 15,-8 8-21-15,8 21-44 16,-3 15-3-16,2 18 6 16,12 12 8-16,-7 4 27 15,5-1 5-15,6-3-123 16,-1-5-123-16</inkml:trace>
  <inkml:trace contextRef="#ctx0" brushRef="#br0" timeOffset="36552.7575">3236 6636 1118 0,'-18'-13'471'15,"-25"-8"-276"-15,-5 6-67 16,1 15-75-16,-3 10-24 16,3 12-30-16,5 9-11 15,4 18-14 1,5 10-1-16,11 21 4 0,5 4 3 16,18 5 5-16,7-4 2 15,9-14 7-15,6 0 1 16,15-14 2-1,8-9 1-15,20-24 2 0,9-20 4 16,7-30 12-16,5-18 6 16,-6-23 28-16,-10-8 29 15,-27-8 37-15,-17-2 4 0,-29 1 0 16,-17 4-30-16,-28 16-53 16,-12 12-17-16,-13 21-35 15,4 10 0-15,10 11-111 16,8-2-66-16</inkml:trace>
  <inkml:trace contextRef="#ctx0" brushRef="#br0" timeOffset="37327.9978">4024 7023 826 0,'8'4'308'0,"10"10"-235"16,5 9-58-16,9 19-18 16,-2 10-3-16,-3 14 7 15,1 7 4-15,-15 0 9 16,-10-1 4-16,-11-15 5 15,-13-8 5-15,-10-12 2 16,-5-12 8-16,3-15 22 16,1-10 2-16,6-19-6 15,8-11-9-15,7-21-19 16,11-9 7-16,15-12 16 16,10-2 4-16,15 9 4 15,3 10-16-15,5 12-20 16,-8 11-6-16,-5 9-12 15,-4 7 5-15,-9 9-175 16,2 7-224-16</inkml:trace>
  <inkml:trace contextRef="#ctx0" brushRef="#br0" timeOffset="37621.9708">4465 7177 465 0,'11'4'290'0,"3"2"16"15,5 0-176-15,3-3-21 16,0-3-25-16,2-2-11 0,-2-6-19 16,-2 0-4-16,-9-7 3 15,-5 1 1-15,-12-3-5 16,-8-1-7-16,-10 5-26 16,-2 2-12-16,-4 8-15 15,0 0-9-15,8 13-10 16,2 2-6-16,6 11-2 15,7 5 2-15,1 4 10 16,4 4 4-16,8 7 12 16,-4 2 5-16,8 2 5 15,-6-1 5-15,-1-10 3 16,2-4-77-16</inkml:trace>
  <inkml:trace contextRef="#ctx0" brushRef="#br0" timeOffset="37940.826">5035 7163 725 0,'-5'1'338'16,"-6"6"-136"-16,-4 2-68 15,-7 4-59-15,-1 2-23 0,-11-4-22 16,-1-3-5-16,-2-8-13 15,0-5-15-15,8-9-20 16,6-2-5-16,9-1 0 16,6 2 12-16,14-1 19 15,7 2 5-15,7 5 17 16,6 5 6-16,1 9-5 16,1 8-1-16,5 8-11 15,-4 3-4-15,-6 6-2 16,-2-1 0-16,-9 2-26 0,-2 0-62 15</inkml:trace>
  <inkml:trace contextRef="#ctx0" brushRef="#br0" timeOffset="38103.6526">4921 6964 1139 0,'0'-4'444'16,"3"-2"-331"-16,5 6-73 16,-2 6-68-16,6 7-94 0</inkml:trace>
  <inkml:trace contextRef="#ctx0" brushRef="#br0" timeOffset="38514.8448">5368 7068 800 0,'-8'-3'376'16,"-15"-6"-163"-16,-2 3-65 0,-7 9-88 16,0 2-34-16,2 9-35 15,3 4-12-15,8 6-8 31,6 4-1-31,13 4 6 16,6 1 7-16,9-9 10 16,6-1 6-16,7-9 4 15,3-4 4-15,1-10 8 0,-1-2 4 16,-6-6 5 0,-5-5 3-16,-11-1 3 15,-4-1 2-15,-12-1-7 16,-3 3-8-16,-1 13-18 15,-5 3-5-15,3 17-2 16,1 9 2-16,-4 13 2 16,6 8-1-16,7 5-3 0,3 2 1 15,8-8 4-15,4-9 0 16,1-11-22-16,4-8-34 16,-4-9-129-16</inkml:trace>
  <inkml:trace contextRef="#ctx0" brushRef="#br0" timeOffset="38929.0725">5684 7019 855 0,'-8'1'358'0,"-12"3"-205"16,6 2-81-16,8 8-64 0,4 1-7 16,8 6-6-16,6-4-2 15,7-2 6-15,3-2 3 16,-1-3 5-16,1-1 1 16,-7-5-14-16,-2-4-11 0,-8-4-11 15,-4 0-7-15,-9-6 13 16,-7 2 8-1,-10 3 5-15,-6 1 8 16,-5 4 12-16,3 5 6 16,5 2 17-16,7 4 1 15,11 7-2-15,4-2-2 16,15 4-3-16,5-1 0 16,15-1-5-16,3 0-2 15,4-6-7-15,1 0-1 16,0-5 0-16,-3-4-34 0,1-4-196 15</inkml:trace>
  <inkml:trace contextRef="#ctx0" brushRef="#br0" timeOffset="39707.1393">5923 7037 756 0,'9'5'285'0,"4"-2"-191"16,11 2-83-1,6-5-3-15,0-1 1 0,-3-3 2 16,-4 4 4-16,-8-1 3 16,-10 0 9-16,-3 3-1 0,-11-2-4 15,-6 0-5 1,-4 9 5-16,-2-1 4 0,-2 5 4 15,8 2 1-15,5 1-13 16,6 3-5-16,11 5-2 16,-5 1 0-1,5 0-4-15,1-4-3 16,8-6-1-16,10-2-2 16,9-13-42-16,1-2-36 0,15-13-52 15,9-4-17-15,1-7 33 16,6-2 34-16,-13 0 53 15,-7 3 23-15,-9 11 60 16,-8 5 37-16,-14 9 48 16,-11 5 15-16,-13 5-33 0,-7 4-34 0,-13 3-47 15,-1 3-17 1,-4-1-12-16,2 0 1 0,0-6-13 16,2-9-18-16,2-10-35 15,-3-5-10 1,13-6 8-16,2-5 15 0,15 3 22 15,5 1 5-15,11 3 10 16,5 7 6-16,1 5 26 16,-1 6 6-16,2 12 0 15,-3 1 1-15,5 8-13 16,-3-1-4-16,1-3-3 16,7-2-3-16,-3-10 0 15,6-4 2 1,0-9 2-16,-6-6 1 15,-1-8-1-15,-3 1-1 16,-5-2-4-16,-1 0-3 16,0 7-4-16,-4-1-4 15,-2 5-3-15,-1 5-3 16,-6 4-11-16,0 5 3 0,-4 9 13 16,-1-2 14-16,0 11 25 15,1 1 6-15,3 2 0 16,3-1-6-16,8-2-9 15,-4-5-4-15,1-8-10 16,0-3-8-16</inkml:trace>
  <inkml:trace contextRef="#ctx0" brushRef="#br0" timeOffset="41093.5701">4257 8086 872 0,'-6'1'357'0,"-1"5"-216"16,-3 13-93-16,-5 8-22 16,-7 19-10-16,-5 6 3 15,0 21-7-15,2 0-1 16,7-9-3-16,3-6-1 16,7-26 5-16,6-8 1 0,2-18 12 15,5-6 4-15,7-9 5 16,1-13 2-16,4-14-7 15,-1-10-3-15,2-16-4 16,0-3-3-16,-2 1-5 16,0 1-1-16,-3 14-4 15,-2 5 1-15,-2 13 3 16,-3 8 4-16,-2 14-15 16,-9 6-15-16,9 16-14 15,8 8-5-15,10 14 8 16,18 10 13-16,1 7 8 15,-1 5 1-15,2 3 2 16,-2-3 2-16,-5-9 0 16,-2-10 0-16,-10-15 0 15,-8-7 2-15,-9-9 11 16,-7-5 6-16,-18-4 3 0,-6-6 0 16,-15-2-8-16,-10 0-7 15,-12 1-6-15,-5 3-3 16,2 6-1-16,8 0-1 15,20 6-3-15,10-3 0 16,19 0-30-16,9 0-44 16,18-4-120-16,7-5-190 0</inkml:trace>
  <inkml:trace contextRef="#ctx0" brushRef="#br0" timeOffset="41453.4028">5036 8128 953 0,'-15'-15'405'0,"-18"-8"-225"16,-1 3-59-16,-3 12-62 15,-1 8-19-15,-3 9-29 16,0 10-14-16,3 8-14 16,18 3-1-16,17 8 5 0,7-2 5 15,28-2 7-15,-1-4 4 16,18-11 8-16,0-4 2 16,7-13 9-16,-2-5 2 15,-6-14 13-15,-2-5 7 16,-15-4 13-16,-11 0 2 15,-21 2-37-15,-14 2-29 16,-20 3-97-16,-4 2-83 16</inkml:trace>
  <inkml:trace contextRef="#ctx0" brushRef="#br0" timeOffset="41704.5173">4925 7924 956 0,'-3'0'427'0,"-2"0"-229"16,3 8-73-16,-5 15-89 15,5 7-18-15,2 16-2 16,4 9-4-16,4 10-4 16,-1 10 0-16,0 8 0 15,-4-5 0-15,-2-10 1 0,-1-14 0 16,2-20 1-16,3-9 0 15,3-11 3-15,-2-5-9 16,2-9-88-16,-5-2-75 16</inkml:trace>
  <inkml:trace contextRef="#ctx0" brushRef="#br0" timeOffset="42003.4806">5515 8261 818 0,'5'-3'402'15,"11"-2"-118"-15,12 3-167 16,6 0-36-16,14 2-42 0,-1 2-15 16,0 2-14-16,-4 0-41 15,-12-2-147-15,-2 1-142 16</inkml:trace>
  <inkml:trace contextRef="#ctx0" brushRef="#br0" timeOffset="42218.6975">5521 8416 875 0,'8'2'401'15,"18"4"-195"-15,4 1-17 16,11 2-75-16,4-1-34 0,-4 0-38 15,0 0-10-15,-6-2-13 16,-4-1 14-16,-6-5-159 16</inkml:trace>
  <inkml:trace contextRef="#ctx0" brushRef="#br0" timeOffset="43545.9206">6651 8152 579 0,'-23'-9'324'16,"-18"-4"-64"-16,6-3-114 0,5-8-37 15,14 1-54-15,7-4-22 16,11-4-33-1,6 6-11-15,8 0-7 16,6 5 9-16,6 9 11 16,2 8 6-16,8 6 4 15,1 9-5-15,0 12-2 16,-1 0 2-16,-13 4 7 0,-11 3 6 16,-20-3 8-1,-13 1 2-15,-22 6-5 0,-9 1-7 0,-3 2-7 16,3-8 1-16,15-9 4 31,8-9 3-31,12-8 9 0,5-1 0 0,8-3-4 16,-1-3-5-1,9-2-19-15,-6 5-6 0,7 0-8 16,23 1 0-16,34 6 6 16,-24-1 4-16,1 0 4 0,-2 0 0 31,-5-2-3-31,-5 0 0 15,-9-1 1-15,-7 1 2 16,-6-1 5-16,-5-3 2 0,1 0 2 16,-2-2-8-16,-1 1-13 15,0-1-8-15,-1 1-23 16,1-2 3-16,-2-13 3 16,4-27 5-16,4 28 10 15,0 0 3-15,9 4 6 16,3 0 13-16,-3 3 26 15,4 5 12-15,0 3 19 16,-7 2 1-16,9 7-1 16,-3-1-3-16,0 5-12 15,2 3-9-15,-7 0-13 16,-1 4-3-16,-8 3-8 16,-3 1-2-16,-1 4-4 15,-1-2-28-15,0-2-138 16,2 1-280-16</inkml:trace>
  <inkml:trace contextRef="#ctx0" brushRef="#br0" timeOffset="43834.0406">6383 8485 732 0,'-5'0'330'15,"2"4"-158"-15,12 1-53 16,3-2-12-16,24 4-22 16,11-3-7-16,25 3-28 15,9 1-8-15,7 4-9 16,-6-1-5-16,-11 0-12 15,-6-2-2-15,-9-5 0 16,-4-4-39-16,-11 2-191 16</inkml:trace>
  <inkml:trace contextRef="#ctx0" brushRef="#br0" timeOffset="44388.5415">6574 8772 520 0,'12'-9'293'16,"5"-9"-49"-16,10 0-81 15,3-1 0-15,4 4-7 16,0 3-13-16,-2 7-41 16,-1 8-27-16,-11 14-39 15,-2 7-8-15,-7 13-5 0,-3 6-2 16,3 9-6-16,-7 1-3 16,2-4-3-16,-2-7 0 15,-1-16 0 1,1-6 0-16,-2-12 2 0,-2-2 1 15,-4-6 7-15,0 0-2 16,3-1-43 0,-1-1-23-16,1 1-43 15,-2-6-10-15,-6-18 22 16,-9-35 18-16,17 32 27 0,1 2 4 16,0 12 16-16,-1 8-5 15,-8 12 10-15,-4 8 12 0,-3 10 21 16,0 4 14-1,-5-1 5-15,0 0-4 0,-4-5-7 16,-4-5-2 0,4-5 3-16,-1-5 1 0,6-6 5 15,0-6-2 1,4-3-14-16,2-1-39 0,8 0-184 16</inkml:trace>
  <inkml:trace contextRef="#ctx0" brushRef="#br0" timeOffset="45321.3393">7710 8004 663 0,'-3'2'338'15,"-4"7"-89"-15,-6 6-116 16,-9 18-87-16,-4 10-5 16,-5 14-6-16,1 6-10 15,5 1-9-15,2 1-1 16,7-12-3-16,-1-10 2 16,7-17 2-16,5-11 3 15,5-12 11-15,0-3 8 16,6-9 1-16,1-7-2 0,6-14-11 15,5-7-7-15,2-15-2 16,2-3-2-16,-1-5-1 16,-6 6-3-1,2 10-6-15,-2 6-2 16,-4 17-3-16,3 4 4 0,-9 11-11 16,-2 7-5-16,8 10-5 15,1 7-5-15,11 12 10 16,3 5 4-16,4 9 2 15,2 1 3-15,-4 5 3 16,0-2 1-16,0-5 0 16,-4-3-1-16,-2-16 0 0,-6-5 0 15,-10-8 0 1,-5-5 0-16,-5 2 2 0,-14 0-1 0,-6-3 4 31,-6 2 1-31,-11-6-1 16,0 2 0-16,-5-4-8 0,0-2-5 15,9 0-72 1,11-5-72-16</inkml:trace>
  <inkml:trace contextRef="#ctx0" brushRef="#br0" timeOffset="45795.6968">8113 8229 692 0,'-5'0'322'0,"12"0"-119"0,-1 8-110 15,1 5-18-15,10 4-10 16,-10 9-3-16,0 6-12 16,0 7-8-16,-2 3-6 15,-3-4-2-15,-2-11-4 16,-1-6-2-16,-3-9 0 16,2-8 5-16,0-2 47 15,1-3 11-15,1 0 7 0,0 0-6 16,1-19-50-16,10-41-15 15,4 26-17 1,5-2-6-16,6 2-7 16,4 6-1-16,2 11 4 0,-7 3 6 15,3 15 8 1,-9 0 2-16,-11 3 2 0,7 4-3 16,-7 1 3-16,0 0-1 0,2 3-7 15,-6-1 6 1,-3 2-265-16</inkml:trace>
  <inkml:trace contextRef="#ctx0" brushRef="#br0" timeOffset="82291.3327">1835 9771 276 0,'8'-14'246'0,"12"-12"78"16,-3 4-14-16,-8 7-36 15,-4 6-34-15,-5 9-78 0,-9 1-39 0,-5 20-80 16,-5 8-22 0,-9 21-16-16,3 9 0 0,-3 13-2 31,0 1 2-31,2-17 2 15,9-4 0-15,7-21-2 16,5-8-5-16,8-12-5 16,3-9-5-16,11-16 5 15,5-7 7-15,5-16 7 16,-3-8 11-16,-2-16-3 16,-3-11 1-16,-1-6-3 15,1 1-7-15,0 17-6 16,-1 15-2-16,-5 26-2 15,-5 6-1-15,-5 13-10 0,2 8-2 16,3 14-1-16,5 10 2 16,4 18 8-16,-1 6 2 15,6 12 1-15,2 2 2 16,-2-11 3-16,5-2 2 16,-5-18-42-16,-4-7-56 15,2-5-156-15,-7-10-160 16</inkml:trace>
  <inkml:trace contextRef="#ctx0" brushRef="#br0" timeOffset="82477.5149">1800 9999 837 0,'-2'-5'421'15,"-3"1"-147"-15,6 5-162 16,4-1-40-16,16 4-66 0,9 2-12 15,18 1 3-15,8 1 3 16,0-2-141-16,3-5-191 16</inkml:trace>
  <inkml:trace contextRef="#ctx0" brushRef="#br0" timeOffset="82740.5816">2304 9960 847 0,'-1'-5'480'0,"-1"-3"-77"16,2 6-234-16,0 6-45 16,2 8-88-16,1 6-30 15,5 5-6-15,4 0-2 0,5 3 3 16,0-3 1 0,-2-7 5-16,1-5 2 0,-3-8 15 15,2-4 27 1,5-6 38-16,-4-4 13 0,3-4 4 15,-1 0-20-15,-9-2-30 16,1 4-9 0,-6 6-16-16,-2-3-9 0,-3 8-106 15,-4-2-157-15</inkml:trace>
  <inkml:trace contextRef="#ctx0" brushRef="#br0" timeOffset="83468.5252">3451 9782 710 0,'4'-6'390'0,"1"-4"-51"16,-4 5-78-16,-5 10-111 15,-8 6-47-15,-6 21-89 16,-8 9-12-16,-1 20 1 16,-3 3-1-16,4-8 3 15,6-5 1-15,5-20 1 16,8-7-2-16,5-13-2 15,5-9 4-15,7-11 7 16,2-8 3-16,4-9 7 16,-1-6-2-16,0-12-2 15,-3-5-1-15,0-9-8 16,1 0-4-16,1 10-8 0,-2 8-1 16,1 22 7-16,-5 4 2 15,-3 11-5-15,0 5-2 16,3 10-12-1,4 6 1-15,6 14 5 0,9 10 2 16,3 8 3-16,2 3 0 0,14-3 1 16,-7-6 2-16,2-10-1 15,-5-1 1-15,-21-11-2 16,-5-4 0-16,-15-5 2 16,-5-3 2-16,-17-1 5 15,-11-3 2-15,-9 0-1 16,-8 0-1-16,2-3-3 15,4 1-1-15,9-2-3 16,5 0-9-16,12-1-71 16,6 2-60-16,8-2-207 15</inkml:trace>
  <inkml:trace contextRef="#ctx0" brushRef="#br0" timeOffset="83817.3684">3714 9952 906 0,'8'-3'421'16,"2"-5"-188"-16,2 12-88 16,5 9-71-16,-4 8-28 15,3 12-14-15,-2-2-3 0,-10-1-6 16,0-4-3-16,-4-11-3 15,0 0-1-15,2-7 0 16,-2-4 6-16,0-3 10 16,0-6 2-16,0 4 3 15,0 0-5-15,7-22-17 16,22-27-6-16,-4 29-10 16,2 0-3-16,3 6 0 15,-3-3 0-15,-4 8 1 16,2 3-3-16,-2 4-44 15,0 5-72-15</inkml:trace>
  <inkml:trace contextRef="#ctx0" brushRef="#br0" timeOffset="84066.2202">4256 9915 1042 0,'1'0'427'15,"7"2"-260"-15,8 3-58 16,12-2-72-16,10 3-3 16,4-3-17-16,-2 1-4 15,-8-2-8-15,-2-1-2 16,-5-1-73-16,0 0-89 15</inkml:trace>
  <inkml:trace contextRef="#ctx0" brushRef="#br0" timeOffset="84275.2237">4266 10063 866 0,'0'3'442'0,"0"-3"-130"16,8 2-105-16,16 10-97 0,2-8-19 16,8 0-8-1,0-1-10-15,-2-3-9 0,-2 2-12 16,-6-3-25-16,-1 1 8 16,2 4-235-1</inkml:trace>
  <inkml:trace contextRef="#ctx0" brushRef="#br0" timeOffset="84969.3192">4859 9962 502 0,'10'0'305'0,"4"2"3"0,5 12-187 15,-5 6-20-15,-9 5-33 16,-3 3-13-16,-8-3-13 16,1-3-4-16,-2-1-11 31,-4-9-2-31,7-2 3 15,-1-8 5-15,2-8 0 16,3-4-9-16,3-9-19 16,5 0-9-16,8-3-15 15,8 5 1-15,4 4 18 0,0 1 7 16,-4 10 21-16,-3 2 9 16,-5 8-5-16,0 7-1 15,-3 4-7-15,-4-1-2 16,-6 0-2-16,-4-3-3 15,-2-5-2-15,0-5-2 16,1-5 2-16,4 0 0 16,-2-1-2-16,0 0-2 0,3-6-7 15,15-14-2-15,34-27-5 16,-28 27-1-16,3 9 1 16,-3 1 2-16,-3 11 5 15,-4 7 5-15,-7 10 9 16,-3 5 2-16,-4 4 3 15,-1-1-2-15,3-2-6 16,-1-2-4-16,5-5-3 16,2-1-48-16,-1-8-339 15</inkml:trace>
  <inkml:trace contextRef="#ctx0" brushRef="#br0" timeOffset="85479.0667">5410 9806 783 0,'8'-17'426'15,"7"-10"-99"-15,8 1-129 16,1-4-25-16,6 7-58 16,-2 7-24-16,0 7-40 15,1 10-13-15,-1 18-12 16,-5 10-1-16,-3 18-6 16,-3 12-1-16,-4 14-6 0,-1-2-1 15,2-5-2-15,-1-13 0 16,-2-17-3-16,2-5-2 15,-3-11 1 1,0-4 0-16,-5-9 7 0,-5-7 8 16,-1-4 6-16,-3-4-7 15,-6-2-26 1,0-5-17-16,-6 2-34 16,-7 5-12-16,2 9 12 15,-3 9 6-15,-4 9 26 16,2 1 17-16,-6-1 12 0,6-4 3 15,5-3 4 1,7-8 5-16,6-5 4 0,1-4-2 0,7-1-49 16,-5-1-75-1</inkml:trace>
  <inkml:trace contextRef="#ctx0" brushRef="#br0" timeOffset="86646.6989">6207 10145 740 0,'5'0'345'0,"2"5"-120"0,1 6-65 16,-6 11-11-1,-2 6-16-15,-8 5-34 16,-6 2-16-16,-1-7-41 16,3-4-39-16</inkml:trace>
  <inkml:trace contextRef="#ctx0" brushRef="#br0" timeOffset="87775.7009">6948 9857 853 0,'-9'-8'385'0,"-6"-4"-173"15,-6 1-44-15,-9 6-70 16,2 5-38-16,-2 11-66 16,2 5-13-16,17 7-9 15,4 3 2-15,16 3 16 16,6-5 4-16,9-4 4 16,3-7 2-16,-1-4 3 15,1-3 1-15,-10-9 4 16,-4 3 4-16,-7 0 4 15,-5-2-5-15,-11 3-8 16,-9 2-3-16,-15-2-5 16,1 6 1-16,-2 2-6 15,9 3-3-15,11 6-14 16,6-2 0-16,17 4 7 0,3-5 3 16,18-5 17-16,3-3 0 31,4-6 4-31,3 5 1 0,-5-11 2 0,-2 1 2 15,-3-8 4-15,-6-5 1 16,-6-1 6-16,-1-2 2 16,-9-2 36-16,-4 1 6 15,-2 5 2-15,-4 4-4 16,1 10-54 0,2 9-10-16,0 13-14 0,0 4-1 0,6 8 11 15,2-2 2-15,7-7 3 16,3-2 1-16,8-11 3 31,1-3 3-31,2-13-6 0,2-4 46 0,-5-8 29 16,-7-4 10-16,-4 1 19 15,-9-7-44-15,-6 5-30 16,-2-1-34-16,-7 2-111 16,-1 6-82-16</inkml:trace>
  <inkml:trace contextRef="#ctx0" brushRef="#br0" timeOffset="87936.9804">7394 9909 1066 0,'0'-5'504'0,"0"0"-230"0,-1 2-78 16,1 3-111-16,0 0-44 16,0 26-31-1,1 34-3-15,-1-26 4 0,-1-2-65 16,1-2-312-16</inkml:trace>
  <inkml:trace contextRef="#ctx0" brushRef="#br0" timeOffset="88247.5013">7771 9953 1025 0,'-8'-11'461'0,"-10"-8"-215"16,-2 1-58-16,-4 9-90 15,0 5-36-15,0 8-51 16,3 10-14-16,5 13-7 16,6 5 2-16,9-1 2 15,3 2 1-15,12-10 2 0,3-2 1 16,7-5 3-16,-2-9 3 15,-5-4 6-15,-6-5 4 16,-11-3 12-16,-2-1-1 16,-17-2-3-16,-5-1-4 15,-4-2-71-15,2 1-97 16</inkml:trace>
  <inkml:trace contextRef="#ctx0" brushRef="#br0" timeOffset="88434.9267">7766 9998 865 0,'9'2'402'0,"11"6"-169"15,1 1-55-15,5 13-78 16,1 1-27-16,4 12-35 16,-1 4-14-16,6 5-11 15,-1-2 0-15,0-6-4 16,-1-1-1-16,-5-12-54 15,-6-4-79-15</inkml:trace>
  <inkml:trace contextRef="#ctx0" brushRef="#br0" timeOffset="88607.2453">8141 9993 886 0,'-7'-2'448'0,"-6"-5"-173"16,-8 14-112-16,-6 10-43 15,-9 8-69-15,-1 4-15 16,-2 12-19-16,1-3-6 16,6 9-7-16,-3-2-30 15,10-5-123-15,4-3-113 16</inkml:trace>
  <inkml:trace contextRef="#ctx0" brushRef="#br0" timeOffset="88931.553">8249 9970 816 0,'-6'-2'448'0,"-3"2"-110"15,-1 4-139-15,-5 8-124 16,6 2-41-16,3 5-20 15,3 2-9-15,12 3-2 16,4 3 2-16,12-9 3 16,2 2 1-16,1-14 5 0,1-3 2 15,-4-5 11-15,0-8 21 16,-3-2 17-16,-5-8 4 16,-9-1-3-16,-8-3-22 15,-8 3-33-15,-6 5-43 16,4 6-153-16,-5 2-341 15</inkml:trace>
  <inkml:trace contextRef="#ctx0" brushRef="#br0" timeOffset="89414.0952">8494 9965 495 0,'13'-2'241'0,"12"-1"-96"15,9 0-32-15,9 3-7 16,2 1-8-16,-1 1 0 16,-12-1-11-16,-7-2-6 15,-13-1 13-15,-4 2 3 16,-8 2-17-16,-7-2-12 15,-9 5-38-15,-7 3-18 0,-3 6-13 16,2 4-4 0,7 3-5-16,1-1 0 0,12 1 3 15,4-2 2-15,12-2 5 16,5-2 2-16,5-5 4 16,6-2-1-16,0-8 2 15,4 1 2-15,-5-11 0 16,-5-4 2-16,1-3-3 15,-3-5-1-15,-5 2 5 16,1 2 6-16,-10-4 29 16,-5 2 10-16,-1 8 3 15,-2 3-7-15,-3 18-31 16,4 8-12-16,1 5-10 0,0 3-2 16,4 4 1-1,2-4 0-15,1 3-61 0,1-4-68 16</inkml:trace>
  <inkml:trace contextRef="#ctx0" brushRef="#br0" timeOffset="89626.1279">9174 9915 929 0,'2'0'460'15,"0"0"-143"-15,1 5-198 16,-3-5-53-16,1 18-35 15,6 37-1-15,-6-22-13 16,1-4-3-16,-2-6-4 16,0 3-3-16,0-10-84 15,1-2-61-15,6-11-251 16</inkml:trace>
  <inkml:trace contextRef="#ctx0" brushRef="#br0" timeOffset="90107.3328">9363 9987 400 0,'-6'-3'301'0,"-12"1"50"0,-7-2-90 16,-1 4-108-1,-5 5-43-15,4 4-61 0,3 2-23 16,10 4-22-16,10 3-2 0,12-6-2 16,9 2 3-1,12 0 7 1,-3-5 0-16,1 1 0 0,2-4 0 15,-5-4 4-15,-1-5-1 0,0-7 3 16,-5-5 3-16,1-2-1 16,3 2 1-16,-7-3-2 31,1 7-8-31,-7 4-10 16,-2 5-7-16,-2 9-5 15,-4-1 8-15,-1 11 12 16,-3-1 8-16,-2 4 7 15,0 2-2-15,4-2-5 16,-1-5-3-16,4-8 0 16,3-3 2-16,4-7 3 0,6-6 0 15,7-8-2-15,1-2-3 16,4-2-6-16,0-3 0 16,1 4-5-16,-1 6-2 15,-1 8-4-15,-7 6-3 0,-8 11 4 16,-8 2 2-1,-2 5 4-15,1 5 3 0,0 4-1 16,-4 1 0-16,2-1-2 16,3-4 0-16,-3-5-74 15,7-5-73-15</inkml:trace>
  <inkml:trace contextRef="#ctx0" brushRef="#br0" timeOffset="90281.7246">9656 9697 1161 0,'-3'-1'485'0,"2"4"-289"0,1 6-76 16,1 7-85-16,3 6-11 16,-1 4 70-16,3-1-123 15</inkml:trace>
  <inkml:trace contextRef="#ctx0" brushRef="#br0" timeOffset="91076.7007">10553 9972 855 0,'-9'-10'384'0,"-11"-15"-190"15,-7 5-53-15,0 14-91 0,-3 5-31 16,3 18-39-16,3 12-8 15,9 8 5-15,10 5 5 16,16-3 13-16,7-5 2 16,13-6 6-16,0-8 3 15,5-11 5-15,-4-5 33 0,-12-7 74 16,-6-3 23 0,-21-3 15-16,-10-3-27 15,-18 1-80-15,-5 1-22 0,4 4-26 16,2 2-1-1,18 7-162 1,12 2-183-16</inkml:trace>
  <inkml:trace contextRef="#ctx0" brushRef="#br0" timeOffset="91378.2766">10720 10013 698 0,'3'-7'360'15,"5"-4"-82"-15,0 2-45 0,-5 5-76 16,-3 1-29 0,-4 2-74-16,3 1-29 15,0 0-31-15,-3 10-7 16,-7 49 5-16,11-28 3 16,9-4 5-16,5-4 1 15,4-7 3-15,8-2 2 16,-2-11 5-16,2-3 2 0,2-5 44 15,-6-5 4 1,-2-6 7-16,-5-2-2 0,-8 1-42 16,-7-5-7-16,-7 3-29 15,-1 5-51-15,-2-1-135 16,-6-10-166-16</inkml:trace>
  <inkml:trace contextRef="#ctx0" brushRef="#br0" timeOffset="91548.3018">10942 9806 677 0,'3'-4'391'0,"1"-3"-82"0,0 4-83 16,1 16-122-16,2 10-39 16,2 24-35-16,3 10 4 15,1 9-7-15,1 1-7 16,-2-1-6-16,0-2-1 16,-3-1 0-16,-4-4 2 15,-3-12-2-15,2-2-27 16,-2-18-164-16</inkml:trace>
  <inkml:trace contextRef="#ctx0" brushRef="#br0" timeOffset="91722.098">11106 10157 1103 0,'8'-1'437'16,"1"-3"-264"-16,14 5-139 15,6 3-21-15,2-2-7 16,3 2 1-16,-1-3-13 16,-2 0-87-16</inkml:trace>
  <inkml:trace contextRef="#ctx0" brushRef="#br0" timeOffset="91948.5152">11399 9735 771 0,'-7'-8'395'16,"-7"-3"-136"-16,1 8-99 15,6 21-122-15,7 15-33 16,3 30-16-16,5 11 3 16,4 12 8-16,-3-3 2 15,0-8 6-15,-1-1-3 16,-1-11 4-16,-2-3 0 15,0-17 3-15,-3-11-56 16</inkml:trace>
  <inkml:trace contextRef="#ctx0" brushRef="#br0" timeOffset="92279.5489">11292 9771 571 0,'1'-14'331'0,"8"-17"-34"0,4 8-88 15,13 9-100-15,12 6-38 0,1 12-55 16,9 7-9-16,-3 9-6 16,-6 3 3-16,-7 3 0 15,-15-1-1-15,-17-1-3 16,-7-1-1-16,-6-4 1 16,-2-3 3-16,4-8 9 15,5-3-3-15,10-6-13 16,6-5-5-16,10-1-8 15,1-2-1 1,3 5 8-16,-1 6 1 16,-6 9 0-16,-2 7 2 0,-10 9 2 15,-4 2 2-15,-9 2 3 16,-6-2 1-16,-8-9 4 0,-6-2-17 31,2-10-253-31</inkml:trace>
  <inkml:trace contextRef="#ctx0" brushRef="#br0" timeOffset="92771.2584">12044 10076 642 0,'-3'-15'371'31,"-5"-10"-60"-31,-11-9-101 16,1 0-26-16,-7 4-86 16,-1 7-48-16,1 16-60 15,-6 7-20-15,3 19-4 16,-2 4 6-16,7 9 13 16,13 4 3-16,11 0 9 15,7-6 4-15,13-6 0 16,1-6 2-16,3-13 4 15,1-2 1-15,1-9 6 0,-7-9 3 16,-2-9-2-16,3-3 25 16,-4-7 25-16,5-7 10 15,0-5 12-15,0 0-25 16,2 3-34-16,-1 12-15 16,-2 19-22-16,1 12-7 15,-5 20 0-15,6 13 2 16,2 14 7-16,2 1 4 15,3 1 4-15,-2-5 0 0,-8-14 3 16,-5-5 0-16,-15-9-4 16,-9-3 0-16,-17-8-3 15,-3 2 2-15,-4 3 1 16,3-7 1-16,11 3-67 16,7 0-76-16</inkml:trace>
  <inkml:trace contextRef="#ctx0" brushRef="#br0" timeOffset="93135.4558">12474 10006 872 0,'8'0'408'0,"7"0"-141"16,-4 8-183-16,-2 4-37 15,-4 2-17-15,-5 4-1 16,-3-2 2-16,-2-4 1 16,-2 0-6-16,1-4-3 15,2-6-3-15,3-2 1 16,6-5-4-16,-5 3-3 16,0 1-10-16,23-4-4 15,31-40-2-15,-24 33 0 16,-8-1 6-16,1 9 5 15,-7 4 3-15,-8 2 1 16,0 13 1-16,-5 2-2 0,-2 8 0 16,-1-1-1-16,0 2-4 15,0-3 1-15,0-7 10 16,3 3-75-16,-3-10-206 16</inkml:trace>
  <inkml:trace contextRef="#ctx0" brushRef="#br0" timeOffset="93298.4834">12663 9754 995 0,'-1'-8'535'16,"-3"-7"-130"-16,0 10-238 0,3 5-72 0,1 4-77 31,5 8-15-31,3 7 26 16,3 6-122-16</inkml:trace>
  <inkml:trace contextRef="#ctx0" brushRef="#br0" timeOffset="93762.088">13477 9956 893 0,'-12'1'384'0,"-23"6"-199"0,-5 6-66 15,2 9-66-15,2 7-22 0,14 6-31 16,13 2 0 0,19-3 1-16,9-8 2 0,16-7 3 15,1-9 3 1,-1-10 8-16,-3-1 41 15,-12-11 31-15,-2-1 19 16,-16-4 12-16,-7 0-35 16,-15 3-32-16,-7 2-24 15,-4 5-25-15,3 0-6 16,7 6-109-16,6-2-107 16</inkml:trace>
  <inkml:trace contextRef="#ctx0" brushRef="#br0" timeOffset="93972.7299">13517 10018 784 0,'11'-4'377'16,"17"-4"-137"0,2-3-70-16,10 10-89 15,0 1-26-15,0 1-35 0,0 1-7 16,-7 0-2-1,-1-2 0-15,-7 2-2 0,-7-1 9 16,-7-1-115-16,-4 0-99 16</inkml:trace>
  <inkml:trace contextRef="#ctx0" brushRef="#br0" timeOffset="94135.0915">13754 10041 404 0,'-1'5'261'0,"-5"4"5"15,3 4-88-15,0 8-67 16,0 1-26-16,6 9-34 0,-5-5-12 16,2-4-19-1,5-1-6-15,-1-5 45 16,10-1-119-16</inkml:trace>
  <inkml:trace contextRef="#ctx0" brushRef="#br0" timeOffset="94417.6124">14163 10168 519 0,'-1'-9'319'15,"1"-9"7"-15,-2-3-69 0,-3-1-75 16,-1 2-35-16,-8 2-80 16,0 6-36-16,-5 12-36 15,-2 0-11-15,1 13-4 16,-2 1 7-16,1 6 5 31,5 4 0-31,10 0 4 0,6 1 3 0,16-4 6 16,6-3 2-16,9-5 6 15,-1-7 1-15,-5-8 7 16,-1-4 23 0,-12-7 27-16,-1-2 4 0,-9-1-4 0,-5-6-27 15,-8 5-87-15,0 1-96 16</inkml:trace>
  <inkml:trace contextRef="#ctx0" brushRef="#br0" timeOffset="94814.5904">14879 9869 1192 0,'0'-2'462'15,"-1"6"-339"-15,1 13-59 16,0 22-67-16,0 9-3 16,4 13 4-16,-2 0-1 0,5-1 8 15,-3-1 4-15,1-13 3 16,1-8 52-16,-2-16-190 15,2-6-186-15</inkml:trace>
  <inkml:trace contextRef="#ctx0" brushRef="#br0" timeOffset="95143.0053">14755 9819 917 0,'2'-13'436'0,"8"-14"-164"15,7 4-61-15,17 5-91 0,8 7-23 16,12 3-42-16,6 5-16 16,0 10-13-16,-8 3-9 15,-11 13-9-15,-9 1-2 16,-6 7-3-16,-11-1 0 16,-13 4-8-16,-8 1-6 15,-21-2-3-15,-11-1-3 16,-10-7 8-16,-5-2-48 15,4-7-68-15,8 0-47 16,13-9-90-16,10-2 24 0,10-4 27 16,5-2-37-16</inkml:trace>
  <inkml:trace contextRef="#ctx0" brushRef="#br0" timeOffset="96221.6895">1775 10981 807 0,'-5'-2'384'0,"-4"2"-157"15,-6 11-144-15,-1 8-44 16,-3 18-43-16,-2 9-3 16,3 11 3-16,6 2 3 15,2-1 4-15,3-10 2 16,7-17 4-16,-3-9 1 16,5-18 10-16,5-8 8 0,6-18 7 15,3-6 5-15,1-16 12 16,3-4 6-1,-4-2 7-15,-1-7-1 0,1 8-22 16,-1-1-14-16,-1 7-21 16,-2 12-5-16,-5 13-8 15,-1 5-5-15,0 19 0 16,2 7-1-16,2 11 3 16,2 8 3-16,6 11 0 15,2 3 1-15,11 7 2 16,-2 0 3-16,0 1 2 15,1-4 3-15,-10-11-2 16,-1-4 30-16,-8-12-177 16,-8-5-172-16</inkml:trace>
  <inkml:trace contextRef="#ctx0" brushRef="#br0" timeOffset="96535.0766">1687 11232 714 0,'2'-3'336'0,"2"-5"-113"16,14 3-141-16,11 2-35 0,9-1-16 16,7 2-10-16,8-4-7 15,0 3-2-15,-4 1-1 16,-8 2 0-16,-18 2 4 16,-3 4 2-16,-9 7 0 15,3 5-2-15,3 5-7 16,-1 1-2-16,10 1-2 15,-4-2 0-15,0-6 3 16,-2-5 2-16,0-11 58 16,-4-4 21-16,4-10 44 15,-2-5 13-15,1-6-35 16,1-1-19-16,-5 1-43 16,-2 2-18-16,-6 8-106 15,-4 7-161-15</inkml:trace>
  <inkml:trace contextRef="#ctx0" brushRef="#br0" timeOffset="97160.3058">3178 10952 705 0,'1'-4'369'0,"-1"-6"-97"16,0 8-67-16,-3 12-107 15,-2 8-40-15,-6 21-55 16,-4 4-3-16,-2 10 1 16,1 1 2-16,2-8 3 15,5-6 2-15,7-14 1 16,0-8 3-16,2-17 5 16,7-2 2-16,4-16 9 15,4-7 1-15,4-12-4 16,-3-8 2-16,1-3-11 15,-5 0-3-15,-1-3-4 0,1 6-4 16,-2 12 1-16,-4 3 1 16,0 20-7-16,-1 3-2 15,5 14-9-15,3 6-2 16,15 11 5-16,7 9 0 16,13 10 5-16,7 2 1 15,-4 3-1-15,-4 0-3 16,-11-9 1-16,-11-2-2 15,-12-9-1-15,-8-3 5 0,-16-8-2 16,-9-1 3-16,-11-7 6 16,-11-7 2-16,-16-6 2 15,-3-4-1-15,-1-3-2 16,8 2-5-16,23 2-48 16,9 2-34-16,13 2-135 15,7 2-118-15</inkml:trace>
  <inkml:trace contextRef="#ctx0" brushRef="#br0" timeOffset="97457.4694">3615 11152 850 0,'5'1'385'0,"5"0"-128"16,5 14-204-16,2 7-16 15,-2 2-10-15,-4 4-4 16,-6-4-3-16,-2-3-2 16,-1-6-1-16,-2-4 0 15,1-8 5-15,1-6 4 16,2-8 12-16,1-8 11 16,4-6 5-1,2-5-4-15,5 1-15 16,4 0-13-16,6 6-15 0,4 6-3 0,4 3-5 15,-2 7-2-15,-2 7-34 16,-5 1-87-16</inkml:trace>
  <inkml:trace contextRef="#ctx0" brushRef="#br0" timeOffset="97692.6097">4181 11122 944 0,'5'-3'379'0,"13"-1"-240"16,5-1-53-16,12 3-44 0,6 2-11 15,3 4-15-15,-6 5-6 16,-9-3-66-16,-1 1-84 15</inkml:trace>
  <inkml:trace contextRef="#ctx0" brushRef="#br0" timeOffset="97849.3505">4190 11254 972 0,'6'0'404'0,"14"0"-190"15,8 0-64-15,14-2-46 16,5 1-8-16,-2 0-52 16,-5 1-16-16,-12 1-104 15</inkml:trace>
  <inkml:trace contextRef="#ctx0" brushRef="#br0" timeOffset="98287.6958">5148 10757 768 0,'-29'-1'359'15,"-18"-2"-138"-15,-7 19-133 16,-2 16-29-16,6 29-37 16,12 13-13-16,18 15-12 15,16 1-1-15,25-9 1 16,7-8 0-16,12-9 1 16,3-12 1-16,12-16 1 15,3-7 0-15</inkml:trace>
  <inkml:trace contextRef="#ctx0" brushRef="#br0" timeOffset="98664.2391">5238 11059 952 0,'-9'-20'408'16,"-8"-15"-215"-16,15 3-114 16,13 5-25-16,15 9-22 15,10 3-12-15,6 17-1 16,3 12 2-16,-8 13-11 16,-4 5 2-16,-15 5 7 15,-17-2 2-15,-16 5 0 16,-10 0 0-16,-13 4-7 15,-6-3-1-15,2-12 1 16,6-7-1-16,13-12-1 16,12-6-2-16,11-3-15 15,4 0-4-15,14-1-5 16,3 0 0 0,11 4 9-16,5 1 1 0,-5 5 4 0,2 1-55 15</inkml:trace>
  <inkml:trace contextRef="#ctx0" brushRef="#br0" timeOffset="99117.6692">5521 11181 879 0,'2'3'369'0,"2"4"-186"15,-3 3-78-15,3 5-30 16,-2 4-12-16,-2 0-26 15,-2-3-8-15,-5 1-7 16,6-5-3-16,0-8-6 16,1-3 1-16,6-8-5 15,0-6-1-15,7-5-6 16,4-2-2-16,3 1-2 16,2-1 0-16,0 4 16 15,0 4 9-15,-2 5 15 16,-1 7 1-16,-7 12-10 15,-2 2-5-15,-7 4-6 16,-5 1 0-16,-3-2-4 16,1-2-4-16,2-5-6 0,2-4-4 15,6-6-8-15,3-1-5 16,5-8-3-16,5 0 0 16,3-5 6-16,-1-2 2 15,4 1 5-15,-5-2 2 16,-2 7 1-16,-2 5 1 15,-8 10 4-15,1 8 3 16,-3 6 4-16,-6 2 1 16,-1-1-2-16,-3-3-3 15,7-2-3-15,1-1-98 0</inkml:trace>
  <inkml:trace contextRef="#ctx0" brushRef="#br0" timeOffset="99337.3813">6078 11086 1020 0,'5'0'457'16,"-1"-3"-210"-16,6 9-141 16,-2 3-35-16,1 10-25 15,1 8-7-15,-4 4-12 16,0 4-4-16,-4-5-9 0,-1 2-3 15,2-9-1-15,-3-4-56 16,3-5-195-16</inkml:trace>
  <inkml:trace contextRef="#ctx0" brushRef="#br0" timeOffset="99509.2218">6017 11207 567 0,'0'-5'378'0,"0"0"4"15,9-1-120-15,10 1-137 16,5 1-43-16,12 0-50 16,1 2-18-16,4 2-9 15,-3 3-24-15,-8 3-282 16</inkml:trace>
  <inkml:trace contextRef="#ctx0" brushRef="#br0" timeOffset="99775.1892">6417 11199 734 0,'1'-7'384'16,"6"-7"-107"-16,-2-2-95 16,1-4-19-16,4 1-33 15,2-3-14-15,1 1-22 0,1 6-12 16,-2 4-20-16,-5-1-7 15,-6 10-28-15,-1 1-10 16,-1 6-14-16,1-5-6 16,1 15 1-16,6 47 2 15,2-22 0-15,-1 4 2 16,2-4 0-16,3-3 26 16,1-12-162-16,1-4-86 0</inkml:trace>
  <inkml:trace contextRef="#ctx0" brushRef="#br0" timeOffset="100041.2557">6669 10798 1126 0,'8'1'435'0,"16"12"-293"15,3 11-46-15,6 18-22 16,2 11-7-16,-6 7-13 16,-2 2-13-16,-3 4-12 31,-9-4-3-31,-14 0-5 0,-9-1-3 0,-10-7-3 16,-1-3 0-16,0-14 0 0,4-11-19 15,1-15-162-15</inkml:trace>
  <inkml:trace contextRef="#ctx0" brushRef="#br0" timeOffset="100697.5196">7170 11009 655 0,'9'-20'378'0,"6"-13"-36"16,20 2-165-16,5 1-23 16,2 10-19-16,-7 8-13 0,-6 26-44 15,-3 13-21 1,-6 20-30-16,5 8-4 0,-9 3-6 16,-5-1 0-16,-3-10-3 15,-1-6 0-15,0-13-2 16,-1-8 0-16,-3-12-9 15,-3-7-10-15,-4-10-26 16,-7-5-7-16,-1-8-1 16,-3-2 10-16,-7-2 20 15,7 4 3-15,1 9-8 16,-3 3-2-16,4 13-4 16,-5 6 2-16,-7 9 11 15,3 8 2-15,4 0 5 16,-2 1 0-16,13-7-76 15,5-5-132-15</inkml:trace>
  <inkml:trace contextRef="#ctx0" brushRef="#br0" timeOffset="100900.6873">7172 11328 876 0,'11'-3'393'16,"11"-2"-179"-16,17 6-88 0,3 4-13 0,8 6-36 15,4 2-18-15,5 3-36 16,1-2-10-16,9-7-101 16,-5-4-138-16</inkml:trace>
  <inkml:trace contextRef="#ctx0" brushRef="#br0" timeOffset="101284.0254">7262 11562 790 0,'-3'-4'410'0,"-3"-5"-108"16,14-1-167-16,11 0-39 15,8 2-42-15,7 3-8 16,0 12-10-16,-1 7-5 16,-4 9-7-16,-10 1 0 15,-12 4 1-15,-12 2 3 16,-17-3-1-16,-4 3-4 16,-11-1-7-16,-7-6-3 31,-2-10 3-31,5-6 1 0,8-12-4 15,14-4-12-15,12-4-32 16,7-2-15-16,15 0-7 16,8 0 5-16,15 3 18 15,1 5 8-15,1 9 11 16,-9 7 5-16,-4 11 13 16,-6 3 2-16,-10-2 0 15,4 2 18-15</inkml:trace>
  <inkml:trace contextRef="#ctx0" brushRef="#br0" timeOffset="101606.6252">8030 11337 671 0,'7'10'363'0,"5"11"-27"16,-4 7-111-16,-7 7-64 15,-6-5-16-15,-8-6-59 16,-3-3-26-16,-1-8-71 16,1-3-444-16</inkml:trace>
  <inkml:trace contextRef="#ctx0" brushRef="#br0" timeOffset="102056.8809">8551 11073 606 0,'1'-4'349'16,"3"-2"-64"-1,-2 6-109-15,2 2-39 0,-4-2-71 16,2 14-37-16,11 56-9 16,-9-22-2-16,-3-1-3 15,3-4-2-15,-4-9-2 16,1-10-50-16,4-11-251 15</inkml:trace>
  <inkml:trace contextRef="#ctx0" brushRef="#br0" timeOffset="102262.9001">8721 11174 554 0,'2'-6'324'0,"4"-3"-52"15,-7 5-129-15,-5 5-38 16,-10 5-67-16,-4 3-30 15,-5 4-4-15,-2 0-1 16,11 0-7-16,4-1-2 16,18 2-1-16,8 0 2 15,13-2 5-15,4 1 1 16,4 0 0-16,1-2 4 16,0-2-163-16</inkml:trace>
  <inkml:trace contextRef="#ctx0" brushRef="#br0" timeOffset="102532.6071">9169 11215 734 0,'-2'0'397'16,"-3"2"-111"-16,-19 12-135 15,-11 0-62-15,-12 7-51 16,-4-2-9-16,6-7-12 16,7-2-2-16,11-10 0 15,6-3-1-15,7-5-6 0,1-6-7 16,9 0-17-1,-3 1-9-15,9 0-8 0,4-1 1 16,10 5 18-16,9 3 9 16,-1 7 22-16,4 10 11 15,-2 10 8-15,-1 5 1 16,2 6-10-16,-5 4-7 16,2-5-12-16,-1-7-12 15,0-7-234-15</inkml:trace>
  <inkml:trace contextRef="#ctx0" brushRef="#br0" timeOffset="102877.5857">9222 11230 802 0,'6'-8'420'16,"9"-6"-129"-16,9 6-127 15,-4-2-47-15,10 7-62 16,2 6-20-16,-7-3-18 15,4 4-5-15,-8 1-4 16,-7-5-2-16,-7 5-43 0,-3-5-49 16,-1 0-115-16,0 5-77 15,-2-4-127-15,-1-1 32 16,-1 0 131-16,0 0 129 16,0 0 239-16,-7 0 43 15,-6 2 73-15,-23 8-13 16,24 0-33-16,1 2-20 15,-2 4-71-15,1 4-29 0,8 4-30 16,5 1-5 0,7 3-18-16,-7-4-9 0,8-2-2 15,0-5-50-15,9-5-267 16</inkml:trace>
  <inkml:trace contextRef="#ctx0" brushRef="#br0" timeOffset="103159.6871">9849 11227 756 0,'1'2'341'0,"-5"5"-135"15,-1 6-84-15,-10 4-36 16,-10 2-4-16,-6 2-18 16,-4-1-12-16,-3-3-18 0,1-4-8 15,3-13-4-15,3-5-1 16,11-6-6-16,4-4-5 15,8-2-18-15,4-1-9 16,8 1-10-16,8 2 0 16,8 6 14-16,2 5 9 15,4 9 16-15,-1 6 7 16,0 8 3-16,-5 1 0 16,-2 3-7-16,-2 1-6 0,-3-5-56 15,4 1-173-15</inkml:trace>
  <inkml:trace contextRef="#ctx0" brushRef="#br0" timeOffset="103458.8383">10129 11222 882 0,'-8'-13'412'0,"-11"-12"-162"15,-4 2-97-15,4 14-99 16,0 6-26-16,0 13-35 16,2 5-9-16,1 7 10 0,2 1 0 15,10 1 1-15,6 5 1 16,8-4 0-16,5-2 4 16,0-3 1-16,0-8 6 15,-6-7 13-15,-3 0 11 16,-8-8 9-16,-6-3 0 15,-9-4-13-15,-2-3-3 0,-1-3-118 16,3 1-183-16</inkml:trace>
  <inkml:trace contextRef="#ctx0" brushRef="#br0" timeOffset="103647.9357">10180 11213 917 0,'15'-4'440'16,"12"-3"-137"-16,5 3-186 16,1-2-29-16,3 5-41 15,-4-1-17-15,-4-1-19 16,-1 3-4-16,-14 1-34 16,-3 1-60-16,-6 3-190 15</inkml:trace>
  <inkml:trace contextRef="#ctx0" brushRef="#br0" timeOffset="103804.628">10350 11210 614 0,'-3'5'355'0,"0"3"-40"15,2 11-160-15,0 0-34 16,-3 10-42-16,-1 0-13 0,1-1-33 16,3 2-12-16,10-7-14 15,6-3-49-15,15-14-248 16</inkml:trace>
  <inkml:trace contextRef="#ctx0" brushRef="#br0" timeOffset="104135.5468">10614 11321 668 0,'-2'0'363'0,"2"0"-112"0,7 0-95 16,-7 0-30-16,2 0-46 15,15 1-4 1,32 7-11-16,-31-6-6 0,-2-2-17 16,-2-5-7-16,-10-3-9 0,7 1-2 15,-11-7-5-15,-1 0-5 32,-5-2-11-32,-9-2-3 0,-5 4-6 0,2 2-7 15,-6 7-10-15,-2 5-2 16,4 11 1-16,0 5 6 15,4 7 12-15,1 4 3 16,6 5 0 0,2 2 2-16,10 6-2 0,7 1 1 0,6-4-1 15,6-1 0-15,3-8-49 16,0-6-80-16</inkml:trace>
  <inkml:trace contextRef="#ctx0" brushRef="#br0" timeOffset="104323.4619">10947 11441 1189 0,'0'-5'576'15,"0"1"-193"1,0 2-245-16,0 2-63 0,0 0-115 0,0 0 2 15</inkml:trace>
  <inkml:trace contextRef="#ctx0" brushRef="#br0" timeOffset="104763.8836">11504 11137 877 0,'-3'1'323'16,"1"-1"-243"-16,7 3-7 15,-5-3-6-15,26 0 5 16,56 4-6-16,-23-2-11 16,17 2-18-16,9 0-10 15,13-2-14-15,4 3-5 0,-7-5-49 16,-4-2-61-16,-14-1-202 16</inkml:trace>
  <inkml:trace contextRef="#ctx0" brushRef="#br0" timeOffset="105019.692">12424 11107 483 0,'-3'-3'273'0,"0"-2"-14"0,1 1-94 15,2 3-49-15,0 0-16 16,0 0-24-16,0 0-10 15,0-1-15 1,0 1-10-16,0 1-21 0,0 0-8 16,8 21-6-16,8 33-1 15,-13-18-1-15,0-6 0 16,-1-7-94-16,0-3-61 16,2-12-157-16</inkml:trace>
  <inkml:trace contextRef="#ctx0" brushRef="#br0" timeOffset="105161.3832">12524 11187 377 0,'7'-13'303'0,"8"-9"12"0,-2 4-92 16,-2 8-19-16,-2 10-72 15,-4 7-19-15,1 14-38 16,-3 4-31-16,1 10-18 16,-1-3-7-16,0-1-10 15,3-2-103-15</inkml:trace>
  <inkml:trace contextRef="#ctx0" brushRef="#br0" timeOffset="105610.9125">12916 11160 464 0,'2'0'260'0,"9"-1"4"16,12-2-166-16,25 0-25 15,13 1 15-15,30-5 32 16,16 2-4-16,31-1-17 0,15 0-20 16,29 8-46-1,-5-2-13-15,-20 3-10 16,-18-3 2-16,-56 1-3 15,-22 0 0-15,-33 2-3 16,-11 2-3-16,-12 0-4 0,-5-1-2 16,-9 1-55-1,-6-2-80-15</inkml:trace>
  <inkml:trace contextRef="#ctx0" brushRef="#br0" timeOffset="105987.9028">14584 10956 753 0,'1'-3'339'15,"6"3"-178"-15,-7 11-88 16,0 10-38-16,-1 13-29 0,-1 2 2 15,1 5-2-15,1-3 0 16,0-5 0-16,4-3-1 16,-2-12-48-16,1-5-77 15</inkml:trace>
  <inkml:trace contextRef="#ctx0" brushRef="#br0" timeOffset="106154.7321">14691 11070 765 0,'-1'1'324'0,"0"1"-147"16,-2 4-149-16,1-6-28 0,1 0-3 15,1 4 0-15,1 9-16 16,7 27-11-16,-5-35-54 16,1 1-45-1,7-2-118-15</inkml:trace>
  <inkml:trace contextRef="#ctx0" brushRef="#br0" timeOffset="106409.0972">14892 11085 720 0,'5'0'360'15,"3"1"-82"-15,18 1-123 0,5 2-29 16,10-4-1-16,6-1-20 16,-1-5-18-16,2 4-11 15,3 0-33 1,-11 0-14-16,-10 2-17 0,-8-2-5 16,-14-1 7-1,-1 2-87-15,-2 4-271 16</inkml:trace>
  <inkml:trace contextRef="#ctx0" brushRef="#br0" timeOffset="106885.3697">15645 11185 393 0,'-1'-1'274'15,"1"1"43"-15,0 0-94 16,0 0-53-16,0 0-21 16,0 0-20-16,0 0-18 0,0 0-20 15,0 0-20 1,0 0-44-16,0 0-105 16</inkml:trace>
  <inkml:trace contextRef="#ctx0" brushRef="#br0" timeOffset="191848.2536">14198 2566 532 0,'-1'-3'282'0,"-2"3"-80"16,-1 8-82-16,4 28-72 15,-2 22-25-15,3 46-12 16,2 30-4-16,-2 50-1 16,-2 18-3-16,-9 30-3 15,2 0 3-15,0-19 1 16,2-15 4-16,8-42-1 15,0-22 2-15,2-33 1 16,3-13 2-16,-6-27 1 16,-1-11 0-16,0-18-53 15,-3-13-124-15</inkml:trace>
  <inkml:trace contextRef="#ctx0" brushRef="#br0" timeOffset="192293.7424">14000 4651 577 0,'7'20'281'0,"2"13"-104"0,3 11-47 16,6 0 2-16,2-10-11 15,8-11 6-15,7-32 4 16,2-21-12-16,11-36-20 16,3-11-26-16,-2 0-39 15,-7 5-94-15</inkml:trace>
  <inkml:trace contextRef="#ctx0" brushRef="#br0" timeOffset="192859.6825">14219 2533 534 0,'-6'1'250'0,"-13"7"-96"16,-4 9-52-16,-5 18-51 16,-14 2-8-16,-1 7-7 15,2-5 3-15,11-13 0 16,14-5-5-16,16-21-2 0,7-10-8 16,15-21-3-1,8-13 6-15,10-7 19 0,1 4 15 16,-4 8 17-16,-7 10-3 15,-5 20-31 1,-8 5-15-16,2 29-19 16,-1 10-3-16,-8 16-24 0,3 8-84 15</inkml:trace>
  <inkml:trace contextRef="#ctx0" brushRef="#br0" timeOffset="193578.8285">12953 3505 653 0,'1'-13'294'15,"2"-9"-133"-15,2 1-14 16,-4 9-27-16,4 7-13 0,-5 2-35 16,-1 3-17-16,1 0-31 15,0 0-13-15,0 9-9 16,4 17-1-16,14 40-1 15,-8-23 0-15,-3 2 1 16,-1 1 1-16,-9-6 5 16,-1-4 1-1,-10-11 5-15,-6-4 3 0,-5-11 5 16,-3-7 0-16,7-8-9 16,5-5-5-16,13-4-7 15,4 0 4-15,11 6 12 16,3 2 3-16,3 7 0 0,3 3-6 15,4 2-6 1,-1 1-72-16</inkml:trace>
  <inkml:trace contextRef="#ctx0" brushRef="#br0" timeOffset="193716.5134">13216 3748 743 0,'0'-2'332'15,"1"-3"-144"1,-1 4-135-16,0 0-56 16</inkml:trace>
  <inkml:trace contextRef="#ctx0" brushRef="#br0" timeOffset="194028.8483">13376 3510 647 0,'-7'-2'338'0,"-10"-2"-62"15,-5-1-74-15,-1 8-88 16,1 4-32-16,6 16-67 0,1 9-15 16,5 11-12-16,6 5-2 15,7 0 2 1,8-6 0-16,12-11 5 15,2-8 2-15,11-16 7 16,2-10 8-16,-6-16 27 16,-1-8 12-16,-12-14 16 15,-8-2 2-15,-12-3-7 0,-7-1-8 16,-10 11-19-16,-1 2-11 16,4 13-76-1,6 9-104-15</inkml:trace>
  <inkml:trace contextRef="#ctx0" brushRef="#br0" timeOffset="194597.5229">13678 3657 773 0,'2'5'321'0,"1"6"-180"16,0 7-40-16,-1 7-37 15,-2 0-15-15,-2 4-25 16,-1-4-8-16,3-9-5 15,0-6 1-15,-2-16-1 16,4-8 0-16,-2-15 0 16,0-5 2-16,15 0 14 15,-7 1 13-15,2 11 18 16,4 5-2-16,-7 3-16 0,2 6-13 16,3 8-19-1,-1 3-2-15,2 12-3 0,-2 0-1 16,-5 6 0-16,-1 1 1 15,-4-2 1-15,0 2 1 16,-1-10-4-16,-1-2-8 16,1-12-12-16,2-7 0 15,5-10 0-15,1-10 9 0,4-3 8 16,0 5 0 0,2 1 3-16,3 9 3 0,-2 8 8 15,2 1 2-15,-1 15 5 16,-1 1-2-16,-3 12-3 15,-1 5-1-15,-8 5-6 16,-2 4-1-16,-4-2-62 16,-1 0-87-16</inkml:trace>
  <inkml:trace contextRef="#ctx0" brushRef="#br0" timeOffset="195168.0589">13098 3813 666 0,'1'-3'381'0,"0"2"-23"0,3 1-108 16,-4 0-81-16,0 0-21 0,0-1-37 15,4 0-16 1,5-2-30-16,-4 1-9 16,-1 0-29-16,-1 0-10 15,-3 0-72-15,0 1 80 16</inkml:trace>
  <inkml:trace contextRef="#ctx0" brushRef="#br0" timeOffset="199947.8614">14350 3095 488 0,'2'-2'204'0,"4"-2"-93"16,16 2-97-16,11 2-12 16,30 2 19-16,14 1 8 15,26 0 6-15,5 2-3 16,7 1-10-16,-6-2-5 16,-21 3-2-16,-12-3 0 15,-27-5 1-15,-11 0 2 16,-18-5 22-16,-7 1 9 15,-11 2 4-15,-5-2-1 0,-5 0-24 16,2 1-10-16,-3-1-7 16,0-2 0-16,-1-3 4 15,-2-4 10-15,1-14 34 16,5-5 16-16,6-20 18 16,0-13-7-16,14 3-34 15,-5 1-16-15,3 21-21 16,2 11-7-16,-3 13-46 15,6 9-149-15</inkml:trace>
  <inkml:trace contextRef="#ctx0" brushRef="#br0" timeOffset="204194.8561">2092 12393 569 0,'-19'-7'333'16,"-12"-5"-66"-16,-12 1-94 15,-4 3-37-15,-4 11-71 16,4 5-28-16,8 11-34 16,9 11-9-16,18 6-11 15,8 0 1-15,15 1 4 16,15-4 3-16,21-5 6 16,9-5 3-16,8-7 0 15,-3-2 5-15,-18-8 4 16,-18 0 2-16,-15-3 12 0,-15 0 0 15,-22 2 30 1,-7 1 17-16,-29 4 9 16,-1 1-1-16,-4 9-33 15,3 2-24-15,25 8-30 16,6 3-9-16,25 2-4 16,10-2 3-16,28 0 9 15,6-7 6-15,21-6 6 0,10-4-2 16,5-13 4-16,1-4-1 15,-9-13 2-15,-10-4 4 16,-9-13-1-16,0-1 0 16,-15-2 3-16,-9 0 2 15,-8 10-1-15,-7 8 0 16,-5 13-9-16,2 5-6 0,-3 13-3 16,-2 6-2-16,2 8 5 15,4 1 3 1,4-4 0-16,-1-4 1 0,3-9-104 15,-3-4-136-15</inkml:trace>
  <inkml:trace contextRef="#ctx0" brushRef="#br0" timeOffset="204331.5614">2259 12514 808 0,'-4'-13'514'16,"-1"-15"14"-16,5 14-360 15,2 4-56-15,7 10-89 16,1 5-15-16,3 14-192 16</inkml:trace>
  <inkml:trace contextRef="#ctx0" brushRef="#br0" timeOffset="204580.0486">2457 12758 809 0,'4'7'337'0,"5"6"-165"16,8 12-125-16,-4 0-8 0,6 11-11 15,0-4-7-15,-7-8-7 16,5-2 25-16,-4-18 71 16,2-7 31-1,3-12 37-15,-1-8-17 16,-3-7-62-16,-1-2-30 0,-7-1-37 15,0 5-90-15,1 7-316 16</inkml:trace>
  <inkml:trace contextRef="#ctx0" brushRef="#br0" timeOffset="205018.2073">3062 12714 837 0,'-7'11'415'15,"-8"17"-148"-15,-3 5-68 16,-9 2-100-16,-1 2-36 16,-1-4-40-16,-1-6-5 15,6-14-6-15,3-9-18 16,1-14-25 0,3-9-7-16,7-5-12 0,5-4 11 0,10 3 14 15,6 3 5 1,5 6 18-16,4 6 3 15,4 14 3-15,0 7-1 16,4 11-5-16,1 5 2 16,3 0 2-16,3 0 1 0,7-5 2 15,0-9-1-15,-2-13 3 16,-2-6 3-16,-9-13 5 16,-4-4 3-16,-5-6 39 15,-4-1 8-15,-5 1 12 0,-3 5 4 16,-7 8-28-16,-1 5-13 15,-1 15-24-15,1 3-8 16,2 16-14 0,3 7 0-16,3 8 5 15,0 3 0-15,5-2 0 16,2-7 3-16,4-13-62 16,1-5 71-16</inkml:trace>
  <inkml:trace contextRef="#ctx0" brushRef="#br0" timeOffset="205568.0586">4409 12784 856 0,'3'6'336'0,"7"7"-186"16,-1 15-130-16,-2 8 4 15,0 8 8-15,-5-6 0 16,-1-10-3-16,-1-12-3 0,0-14 13 16,4-4 8-1,-3-24 17-15,3-2 8 16,6-18 6-16,-1-2-5 16,9 2-19-16,3 3-10 15,8 14-26-15,7 5-7 16,5 20-6-16,-1 5-4 15,3 15-1-15,-6 6-43 16</inkml:trace>
  <inkml:trace contextRef="#ctx0" brushRef="#br0" timeOffset="205912.4717">4636 13162 479 0,'2'-5'314'0,"8"-1"35"16,3-2-88-16,5-10-68 15,0 3-25-15,2-4-55 16,-2-1-26-16,-4 9-29 15,-1-1-12-15,-11 3-20 16,0 7-7-16,-1 6-16 16,-1 9-3-16,0 10-4 15,5 7 1-15,2 5 2 16,0-2 1-16,3 0 4 16,-3-8 1-16,0-8-16 15,0-2-95-15</inkml:trace>
  <inkml:trace contextRef="#ctx0" brushRef="#br0" timeOffset="206225.0019">5179 12853 902 0,'10'1'357'16,"16"2"-239"-16,7-1-23 0,11 0-28 15,2-2-17-15,-1-1-25 16,-2-2-7-16,-10-4-36 16,-1-1-68-16,-5 1-322 15</inkml:trace>
  <inkml:trace contextRef="#ctx0" brushRef="#br0" timeOffset="206470.2549">5221 12999 1394 0,'13'0'64'15,"2"3"-5"-15,23 4 53 0,5-7 9 0,2 1-10 16,-1-1-18-16,-5 0-23 15,-6 1-15-15,-4 0-32 16,-8-1-15-16</inkml:trace>
  <inkml:trace contextRef="#ctx0" brushRef="#br0" timeOffset="210881.1604">6061 12713 582 0,'-1'-7'327'0,"-1"-4"-98"15,4 16-128-15,5 9-48 0,12 24-54 16,2 13-1-16,1 21 16 15,-1 4 4-15,-10-5-4 16,0-14 2 0,-3-20 0-16,-4-13 4 0,1-14 86 15,2-10 24-15,2-14 21 16,4-9 5 0,-2-33-62-16,-1-12-19 15,-5-26-20-15,-1-9-8 16,-1 6-28-16,1-1-8 15,4 4-13-15,0 2-1 16,-5 6-3-16,1 11-1 16,-7 20-4-16,-1 10-8 0,0 20-30 15,0 4-25 1,3 12-94-16,1 5-122 16</inkml:trace>
  <inkml:trace contextRef="#ctx0" brushRef="#br0" timeOffset="211396.6696">6252 12164 325 0,'-11'-4'194'0,"-9"-2"-24"0,6 2-31 16,4 1-9-16,4 3-54 15,7 0-25-15,10 3-49 16,7 2-9-16,27 2 16 16,9 0 6-16,42-1 16 15,24-2 11-15,40-4 24 16,29-2 3-16,36-1-13 0,14 2-13 15,22 2-23 1,2 3-1-16,-7 4 10 0,-9 2 8 16,-30 3 17-16,-10-2 4 15,-15 3-9-15,-15 0-8 16,-6-1-21 0,-12 2-25-16,-29-7-153 15</inkml:trace>
  <inkml:trace contextRef="#ctx0" brushRef="#br0" timeOffset="211983.0817">9583 12336 271 0,'0'-5'200'16,"1"-4"53"-16,1 1-52 15,1 4-34-15,-3 1-19 16,1 6-46-16,-1-3-19 15,0 5-28-15,-1 24-2 0,-3 38-5 16,-3-29-4-16,9 0-4 16,2-1-21-16</inkml:trace>
  <inkml:trace contextRef="#ctx0" brushRef="#br0" timeOffset="215463.2023">6438 12963 517 0,'2'-4'245'0,"2"-6"-85"0,1-5-20 16,9-2-29-16,1-7-14 15,11-4-26-15,4-1-7 16,0-2-3-16,-2 1 3 15,-5 1 6-15,-2 5 1 16,-10 7 6-16,-3 3 0 16,-6 11-8-16,-4 2-12 15,-4 13-29-15,-2 6-11 16,1 16-19-16,0 8 0 16,7 15 0-16,1 1 2 15,5-4 1-15,2-6 3 16,-3-17 0-16,0-3-3 15,1-13 4-15,-2-4-17 16,0-8-148-16,0-3-176 16</inkml:trace>
  <inkml:trace contextRef="#ctx0" brushRef="#br0" timeOffset="215866.0429">6908 12630 720 0,'-1'-11'350'0,"-3"-6"-135"15,7 3-102-15,5-3-29 16,8 7-37-16,5-3-8 16,3 4-8-16,5 10-1 15,-2 6-9-15,-2 7-1 16,-17 9 11-16,-10 1 3 16,-20 7 4-16,-4-1-5 15,-2-2-15-15,1-2-5 16,14-6-8-1,2-3-4-15,11-1-4 0,6-4-3 16,9-3 2-16,9-1 2 0,10-7 3 16,9-1 2-1,4-1-87-15,1-3-159 16</inkml:trace>
  <inkml:trace contextRef="#ctx0" brushRef="#br0" timeOffset="216184.6993">7640 12746 759 0,'0'-6'409'0,"0"-4"-126"16,0 8-116-16,2 4-40 15,-1 14-79-15,1 12-25 16,4 19-1-16,0 6-1 16,4 6-3-16,-2 0-2 15,-1-16-5-15,0-3-3 16,-4-15-37-16,0-7-45 15,-9-9-140-15,-5-4-166 16</inkml:trace>
  <inkml:trace contextRef="#ctx0" brushRef="#br0" timeOffset="216327.2045">7465 13018 829 0,'7'0'382'0,"13"-3"-147"15,5-4-60-15,26 2-51 16,8 1-24-16,11 6-49 15,-6 0-13-15,-12 2-5 16,-10-4-69-16</inkml:trace>
  <inkml:trace contextRef="#ctx0" brushRef="#br0" timeOffset="216964.2014">8504 12775 583 0,'-14'-1'309'0,"-9"-2"-73"0,-4 2-40 16,8 0-65-16,7 2-35 15,7 3-60-15,7 5-12 16,13 5-18-16,11 10-5 16,17 12 10-16,2 4 1 15,-2 7 8-15,-15-3 7 16,-18-6 13-16,-11-3 6 15,-18-10 0-15,-3 1-2 0,-5-10-9 16,-1-5-40-16,-1-14-144 16,5-2-213-16</inkml:trace>
  <inkml:trace contextRef="#ctx0" brushRef="#br0" timeOffset="217137.3918">8401 12761 732 0,'11'-6'333'32,"6"-3"-158"-32,20 3-67 15,3 3-14-15,7 3-38 16,1 1-13-16,-4 3-41 16,-6-1-120-16</inkml:trace>
  <inkml:trace contextRef="#ctx0" brushRef="#br0" timeOffset="217499.3352">8861 12633 955 0,'0'-11'392'0,"5"-16"-240"16,6 6-52-16,19 8-40 16,2 0-3-16,3 9-10 15,2 6-8-15,-8 4-22 16,-4 9-2-16,-13 5 7 16,-12-4 3-16,-17 7 1 15,-8 0-3-15,-5-3-8 16,4 2-3-16,11-8-6 15,6-5-4-15,11-3-6 0,7-1 0 16,10 1 3-16,3 1 2 16,6 1 4-16,5 2-1 15,4 0-27-15,2 0-88 16</inkml:trace>
  <inkml:trace contextRef="#ctx0" brushRef="#br0" timeOffset="217919.0587">9771 12844 817 0,'0'-1'370'0,"6"-4"-155"15,9 2-119-15,7-1-41 16,18 2-17-16,6 0-9 16,6 3-14-16,1 2-4 15,-12 5-23-15,-6 2-82 16</inkml:trace>
  <inkml:trace contextRef="#ctx0" brushRef="#br0" timeOffset="218115.0271">9776 12995 1013 0,'8'4'407'0,"2"-2"-235"15,12 4-40-15,14-3-20 16,3 2-21-16,14 2-48 16,-7-5-9-16,0-2-36 0,-3 2-118 15</inkml:trace>
  <inkml:trace contextRef="#ctx0" brushRef="#br0" timeOffset="218921.3393">10526 12668 693 0,'1'3'249'0,"4"5"-152"16,6 19-81-16,11 12 9 16,6 21 49-16,2 8 1 15,0 1-5-15,-5-4-6 16,-9-23-28-16,-3-8-9 15,-1-18 26 1,-3-5 18-16,1-11 25 0,-3-9 8 16,-1-16-19-16,0-9-12 15,-2-23-14-15,2-12-8 16,-4-19-14-16,-2-9-10 16,-1 5-18-16,-1 3-7 15,4 14-6-15,-1 9-1 16,6 17-1-16,-1 12 0 15,-5 16-3-15,6 5-6 16,3 7-12-16,9 3-2 16,21 4 0-16,11 4 5 15,25 3 10-15,12 1 3 0,11 0 1 16,11-1 2-16,8 1 2 16,-3-3 2-16,-16 1 4 15,-19-1 1-15,-25-3 3 16,-10-1 0-16,-7-2 2 15,-1-3-1-15,-8 3-1 16,-2 0-1-16,-9 1 0 16,-1 2-1-16,-3 1-3 15,-1 3-6-15,-3 10-3 16,1 4-2-16,-2 12 3 16,1 4 4-16,1 9 1 15,-4-1 2-15,-5-2-19 16,0-5-69-16</inkml:trace>
  <inkml:trace contextRef="#ctx0" brushRef="#br0" timeOffset="219475.4426">11179 12874 311 0,'-11'-6'238'0,"-6"-6"53"16,1-7-38-16,2-7-52 16,8-2-39-16,5-5-77 0,6-1-30 15,12 5-33-15,4 2-1 16,5 9 12-16,3 9 3 15,-4 9-5 1,2 12-8-16,-5 11-15 0,-11 4 3 16,-7 5 7-16,-17 3 1 15,-18 10-1-15,3 5-3 16,-11 3-7-16,9-8-2 16,14-13-7-16,2-10-6 15,20-11-5-15,7-2 0 16,11-1 6-16,2 0 4 15,3-1 2-15,1 2 2 16,-3-6 1-16,0 0 0 0,6 0-90 16,-1-2-370-16</inkml:trace>
  <inkml:trace contextRef="#ctx0" brushRef="#br0" timeOffset="219794.7803">11639 12718 808 0,'-3'-8'362'15,"-4"-5"-173"1,-7-1-54-16,-7 8-76 0,-6 7-31 16,-9 14-43-16,3 8-10 15,2 15-4-15,7 6 4 16,14 11 5-16,9 3 4 15,13-6 4-15,7-6 1 16,14-16 9-16,5-10 2 16,7-9 13-16,-5-10 24 15,-12-9 85-15,-12-7 43 16,-19-9 42-16,-7 1-10 16,-22 0-78-16,-7 0-45 15,-4 10-56-15,4 5 6 16,18 15-227-16</inkml:trace>
  <inkml:trace contextRef="#ctx0" brushRef="#br0" timeOffset="224057.8617">12324 12856 709 0,'0'-19'345'0,"4"-14"-142"0,6 3-82 0,6 4-14 15,6 11-45-15,1 7-15 16,4 13-18-16,-3 10-14 15,-4 11-7-15,-2 3 0 16,-2 1 0-16,5-3 1 16,8-17 20-16,4-9 18 15,7-17 27-15,-5-11 16 0,-8-8 13 16,-8 0-9 0,-12 5-23-1,-8 4-19-15,-6 6-36 0,0 10-9 16,2 13-126-1,6 7-81-15</inkml:trace>
  <inkml:trace contextRef="#ctx0" brushRef="#br0" timeOffset="224259.5885">12303 13041 769 0,'-2'0'340'15,"8"3"-143"1,15 2-43 0,14 3-26-16,21-2-22 0,20 2-51 15,-1-4-11-15,5-2 6 0,-20 3-108 16</inkml:trace>
  <inkml:trace contextRef="#ctx0" brushRef="#br0" timeOffset="224880.6403">13678 12642 672 0,'0'-3'366'15,"0"-2"-79"-15,-2 2-54 0,1 2-103 16,-1 0-36-16,-6-1-56 16,-15-2-11-16,-37-4-12 15,28 8-4-15,-5 0-9 16,1 2-3-16,6 7-6 16,3 3-2-16,5 5-1 15,0 1 1-15,3 2 4 16,4 0 1-16,7-2 3 15,1-4 0-15,10-1-1 16,3-8 4-16,10-2 8 16,6-3 5-16,8-10 3 15,5 6-4-15,8 3-5 16,3 3-3-16,0 10-1 16,-3 5-2-16,-10 8-1 15,-5 5 1-15,-15 8 0 0,-11-1 5 0,-15 0 9 16,-11-1 2-16,-14-11 5 15,-7-4-2 1,-7-13-3-16,3-2-4 0,7-6-4 16,6-5-17-16,17 0-74 15,3-4-52-15,11 1-160 16,5 2-119-16</inkml:trace>
  <inkml:trace contextRef="#ctx0" brushRef="#br0" timeOffset="225064.0772">13773 13023 984 0,'5'-3'521'16,"4"0"-89"-16,-4 0-272 0,2 1-61 15,-4 2-53-15,4 2-25 16,4 0-122-16,-1 1-191 15</inkml:trace>
  <inkml:trace contextRef="#ctx0" brushRef="#br0" timeOffset="225482.8989">14093 12966 734 0,'2'-9'362'0,"6"-17"-99"0,4-2-69 16,1-6-38-16,-2-2-2 15,1-2-20-15,-1 1-13 16,-9 6-45-16,1 6-26 16,-3 14-34-16,-1 4-13 15,3 6-6-15,-2 1-3 16,-1 0-8-1,0 1-1-15,-3 29 1 0,4 40 4 16,12-18 6-16,0 3 2 16,-5-3 3-1,-3-4 1-15,-4-16 2 16,-4-6 2-16,-6-7 2 16,-2-7 2-16,-4-1 2 15,-3-8 0-15,4 0-4 0,1-2-2 16,3-1-7-1,11 0-2-15,7-1 1 16,11-1-2-16,9 2 4 16,7 0 1-16,10-2-2 15,-4-2-17-15,1-5-200 16</inkml:trace>
  <inkml:trace contextRef="#ctx0" brushRef="#br0" timeOffset="226203.1033">14643 12804 734 0,'6'-3'374'0,"2"3"-102"0,1 11-165 16,1 7-43 0,2 13-33-16,-4 1-8 15,-5 2-4 1,-3-4-1-16,-7-10 0 0,4-4 2 0,0-12 10 16,5-4 4-1,0-11 1-15,7-8-1 0,5-14-14 16,4-4-9-16,5 1-8 15,2 6 7-15,0 12 5 16,-4 8 4 0,-5 13 3-16,-3 7-5 0,-7 17-7 15,-2 3 1-15,-6 3-2 16,-1 1 0-16,-6-13-1 16,3-1 1-16,1-10 5 15,1-9 2-15,6 1-1 16,1-15-5-16,6-3-9 0,2-2-5 15,7-10-4-15,5 7 0 16,5-1 3-16,3 9 0 16,-1 9 5-1,-5 4 0-15,-10 10 8 16,-4 3 2-16,-6 8 5 16,2 5 2-16,-2 0 17 15,-5-2 6-15,1 0 5 16,-1-8 0-16,1-5-18 15,6 3-7-15,-5-9-4 16,1 1-46-16</inkml:trace>
  <inkml:trace contextRef="#ctx0" brushRef="#br0" timeOffset="232007.7308">4322 14020 872 0,'2'0'370'0,"-2"2"-226"16,1 9-63 0,1 14-55-16,2 13-12 15,4 15 0-15,-2 2 4 0,0 2-8 16,-1-9-1-16,-2-14 7 16,1-12 3-16,3-19 23 15,-2-7 7-15,2-17 17 16,-1-6 19-16,1-12 7 15,0-1 0-15,1-3-12 16,5 2-24-16,6 7-35 16,7 5-15-16,8 13-17 15,4 6-2-15,6 10-100 16,-2 0-96-16</inkml:trace>
  <inkml:trace contextRef="#ctx0" brushRef="#br0" timeOffset="232395.7997">4565 14394 696 0,'-3'-11'365'31,"-3"-8"-109"-31,6-7-115 0,6 7-30 16,9-2-54-16,7 7-23 16,7 14-15-16,-4 7-5 15,0 21-16-15,-7 7-5 16,-12 10 9-16,-6 0 7 16,-14 1 8-16,-7-6 2 15,-5-8-2-15,1-7 0 16,5-16 5-16,5-2 2 0,7-9-6 15,4-3-6-15,4-5-14 16,8-1-6-16,12 1-6 0,2 2 6 16,5 8 4-16,2 5 1 15,-2 6 4 1,0 6 0-16,-4-5-3 16,-1 1-117-16</inkml:trace>
  <inkml:trace contextRef="#ctx0" brushRef="#br0" timeOffset="232772.6039">5197 14119 759 0,'-1'0'410'15,"-1"-2"-121"-15,12 0-137 16,12 0-39-16,23 2-59 16,7 0-9-16,5 2-15 15,-2-2-6-15,-10-2-8 16,-5 2-26-16,-10 2-104 16,-4 0-102-16</inkml:trace>
  <inkml:trace contextRef="#ctx0" brushRef="#br0" timeOffset="232992.2278">5276 14278 649 0,'3'1'310'16,"10"5"-111"-16,7-2-45 0,14-1-29 15,7 3-20-15,1-4-23 16,-3 3-8-16,-9-4-21 16,-3-1-10-16,-4-2-49 15,-2-3-129-15</inkml:trace>
  <inkml:trace contextRef="#ctx0" brushRef="#br0" timeOffset="236373.052">6023 14166 548 0,'-2'-2'286'0,"-2"-6"-108"15,4 9-87-15,8 21-89 0,5 9-15 16,8 26 18-1,-1 12 11-15,-1 5 14 0,-1-4 0 0,-4-15 13 16,-3-15 25 0,-5-24 59-16,1-9 45 15,0-15 33-15,-3-9-13 0,3-16-38 16,-4-18-38-16,2-14-43 31,-1-14-13-31,-4-12-31 16,5 6-10-16,-4-12-13 15,7-1-8-15,5 7-4 0,1 4-1 16,2 29-3-16,-5 15 0 16,-6 22-39-1,-4 10-50-15,-3 14-149 16,-5 10-207-16</inkml:trace>
  <inkml:trace contextRef="#ctx0" brushRef="#br0" timeOffset="236775.0736">6217 13691 501 0,'0'-2'269'16,"0"-7"-63"-16,8 1-94 0,6 3-25 16,21-3-45-16,16 2-16 15,33 3-7-15,23-3 1 16,44 6 7-16,23 0-2 15,39 3-13 1,13 1-2-16,14 2-2 16,7 0-1-16,5-8 1 0,3 0-2 15,-7-10-1-15,-7 1 0 0,-24-2-2 16,-22 7 1-16,-40 3-3 16,-22 3 10-1</inkml:trace>
  <inkml:trace contextRef="#ctx0" brushRef="#br0" timeOffset="237285.6487">9464 13657 460 0,'1'-5'276'0,"2"-7"-14"0,-3 4-28 15,0 2-37-15,0 2-37 16,-3 5-72-16,2-1-31 16,0 0-49-16,0 11-3 15,2 19 10-15,5 32 4 16,1-30 7-16,0-2-2 0,-2-8 1 16,0-3 1-1</inkml:trace>
  <inkml:trace contextRef="#ctx0" brushRef="#br0" timeOffset="242951.6192">6520 14090 569 0,'-5'-3'309'0,"2"-2"-55"0,2-5-48 31,3-3-66-31,9 2-29 0,8 0-56 16,7 0-14-16,6 11-24 16,3 4-10-16,-6 9-14 0,-7 3-7 0,-15 5-5 15,-13 1-1 1,-9 0 15 0,-3-3 6-16,0-6 23 15,7-8 5-15,4-8-9 16,9-2-9-16,13-8-19 15,9 1-10-15,10 2-3 16,4 10 5-16,1 10 3 16,-8 8 8-16,-10 12 9 15,-16-3 3-15,-23 8-1 16,-7-2 2-16,-8 2 2 16,-3-11 6-16,6-13 9 15,4-8-18-15,5-9-59 16,3-3-33-16,7 0-46 0,2 2-5 15,6 0 21-15,6 2-8 16</inkml:trace>
  <inkml:trace contextRef="#ctx0" brushRef="#br0" timeOffset="243445.3482">6939 14013 396 0,'-3'-9'221'16,"-3"-8"-24"-16,0-4-24 16,3-1-33-16,2 6-20 15,1-1-39-15,4 4-13 16,11 4-22-16,-1 1-4 15,12 12-12-15,1 7-9 0,-2 12-12 16,-6 1-5 0,-17 1 1-16,-7 6 1 15,-14 0 3-15,-2 1 4 0,1-11 2 16,5-4 1-16,9-13-2 16,6-2 6-1,13 1 14-15,-1-3 2 0,14 0 1 16,4-1-7-16,7 1-22 15,4 0 2-15,-5 9-190 0</inkml:trace>
  <inkml:trace contextRef="#ctx0" brushRef="#br0" timeOffset="243892.3933">7586 14097 515 0,'4'-8'348'0,"-1"-10"-20"0,1 6-91 16,-2 3-28-16,-2 4-85 15,0 4-45-15,-1 9-55 16,-2 4-22-16,3 12-10 15,0 11 6-15,3 10 1 16,0 5 1-16,1 2 2 16,-2-2 1-16,0-12-3 15,1-6-14-15,-1-11-80 16,0-8-36-16,2-12-112 16,-4-4-108-16</inkml:trace>
  <inkml:trace contextRef="#ctx0" brushRef="#br0" timeOffset="244095.2487">7404 14282 332 0,'-2'-3'247'15,"-3"-3"54"-15,9 2-54 0,-1-1-71 16,11 0-23-16,14-2-48 16,8 0-3-16,17-1-13 15,4 1-5-15,-3 2-10 16,-2 2-18-16,-10 2-5 15,-10-3-16-15,-8 4-14 16,-6 0-7-16,-7-1-91 16,-3 1-104-16</inkml:trace>
  <inkml:trace contextRef="#ctx0" brushRef="#br0" timeOffset="252198.8687">8527 14026 272 0,'7'-3'216'0,"6"0"55"16,-5 1-20-16,-7 2-40 15,-1-1-29-15,-7-3-50 16,-1-3-26-16,-7-2-47 15,-5 2-15-15,-3 1-33 16,-2 6-10-16,-2 4-15 16,5 7-8-16,3 5-7 15,-4 3 1-15,7 3 9 16,-1 0 5-16,5-4 5 16,5-3 1-16,5-2-5 15,2-4-5-15,3-4-8 16,5 2-1-16,9-7-1 15,6 1 3-15,14 1 8 16,7 3 3-16,6 7 9 16,-2 1 5-16,-8 9 3 15,-6 0 6-15,-21 1 15 16,-10 3 10-16,-17 3 15 0,-10 1 0 16,-15-4-2-16,-4-3-5 15,-4-14-10-15,1-8-18 16,10-6-82-16,8-5-44 15,10-3-121-15,6-1-117 0</inkml:trace>
  <inkml:trace contextRef="#ctx0" brushRef="#br0" timeOffset="252586.3136">8862 13952 680 0,'-1'-8'325'15,"1"-9"-105"-15,1-2-46 16,10 3-59-16,1 2-18 15,14 7-46-15,4 7-22 16,-1 11-23-16,-1 5-2 16,-16 9 4-16,-12 3 5 15,-14 6 7-15,-8 3-2 16,-4-9-1-16,2-4-4 0,5-11-2 16,9-6-2-1,6-4-3-15,8 0 2 16,11-7 4-16,5 1 2 0,14-2-2 15,5 3-3-15,6-1 40 16,-2 5-126 0</inkml:trace>
  <inkml:trace contextRef="#ctx0" brushRef="#br0" timeOffset="252933.0329">9692 14180 765 0,'-5'-3'425'16,"-2"1"-94"-16,6-2-131 15,13 4-111-15,14-1-48 0,13 2-30 16,4 1-1-16,2 0-2 16,-2-1-1-1,-6-1-4-15,-2 0 12 0,-10 0-128 16,-3 0-91-16</inkml:trace>
  <inkml:trace contextRef="#ctx0" brushRef="#br0" timeOffset="253114.7359">9739 14302 658 0,'1'4'321'0,"10"2"-90"15,5-1-52-15,16 1-32 16,1-3-22-16,7-3-53 16,3 0-15-16,1-2-15 15,2 0-77-15</inkml:trace>
  <inkml:trace contextRef="#ctx0" brushRef="#br0" timeOffset="253866.9182">10393 14042 738 0,'3'14'239'0,"6"24"-233"0,7 13-8 0,4 8 29 15,0 4 7 1,-1-4 11-16,-1-5 11 0,-4-17 8 16,-1-10 2-1,-2-19 22-15,-3-10 3 16,-1-22-3-16,3-11-2 15,-5-20-23-15,-2-12-16 0,-3-8-14 16,-1-2-7-16,1-12-15 16,3 0-7-16,7 11-9 15,3 4-4-15,1 29 0 0,1 11-1 16,0 17-16 0,0 8-10-16,4 5-13 15,6 6-2-15,10 3 17 16,8-1 11-16,22 3 13 15,12-1 5-15,31-3 2 16,6 1 1-16,0-5 2 16,-3-3 1-16,-26-3 5 15,-4 0 1-15,-17 0 1 16,-8-1 2-16,-12 0-1 16,-11-2 0-16,-8 1-1 15,-4 1-1-15,-10 2-7 0,3 6-7 16,-9 8-5-16,-5 8 1 15,-1 15 4-15,-6 5 7 16,7 16 4-16,0 2 1 16,8 0 2-16,-2-7 2 15,-1-12-1-15,3-10 6 16</inkml:trace>
  <inkml:trace contextRef="#ctx0" brushRef="#br0" timeOffset="256309.3532">10758 14079 604 0,'9'-2'279'0,"3"-11"-99"16,1 4-31-16,8-1-37 0,0 0-19 16,8 12-41-16,-2 4-16 15,-4 11-17 1,-8 2-6-16,-11 2-8 16,-6 0 3-16,-11 1 9 15,-1 1-2-15,0-5-1 16,5-7-2-16,9-6-32 15,6-3-5-15,13-6-4 16,7-2-4-16,12 2 21 0,4 3 5 16,4 12 15-1,-5 2 9-15,-19 8 33 16,-14 1 11-16,-27 5 1 16,-14 3 0-16,-20-6-14 15,-4-3-7-15,7-18-37 16,10-5-36-16,22-8-127 15,8-1-113-15</inkml:trace>
  <inkml:trace contextRef="#ctx0" brushRef="#br0" timeOffset="256794.735">11338 14007 841 0,'-5'-1'418'0,"0"1"-124"15,-1 6-97-15,-5 5-77 0,5 9-26 16,-6 2-42-16,0 1-19 15,6 1-21-15,4-2-5 16,10 2 0-16,13-2 2 16,9-6 2-16,3-3 1 15,8-5-5-15,-9-6 1 16,-3-3-37-16,-6-4-36 16,-6-7-75-16,-3-4-60 15,-7-6-88-15,0-1 11 0,-7-6 81 16,1 5 80-16,-6-3 209 15,-2 10 65-15,0 8 65 16,-2 8-4-16,2 17-59 16,-1 0-28-16,4 16-61 15,0 6-16-15,3 10-25 16,2 0-10-16,4 4-6 16,2-5-1-16,1-11-1 15,1-4-1-15,-1-18-170 16</inkml:trace>
  <inkml:trace contextRef="#ctx0" brushRef="#br0" timeOffset="259768.0288">12046 14249 829 0,'3'-10'335'0,"10"-12"-181"16,7 0-27-16,8 2-16 16,3 3-17-16,-1 9-49 15,-4 4-20-15,-6 9-17 16,-4 4-1-16,1 6-1 15,-2 1 3-15,2-5 1 16,1-3 2-16,6-9 5 16,4-9 3-16,3-8 2 15,0-2-1-15,-9 1 2 16,-7 5-15-16,-14 6-98 16,-7 5-78-16,-14 11-225 15</inkml:trace>
  <inkml:trace contextRef="#ctx0" brushRef="#br0" timeOffset="259986.8279">12131 14458 816 0,'7'0'403'0,"7"-3"-141"15,14-3-102-15,8 6-21 16,10-7-56-16,7 2-30 15,-2-3-27-15,-4-1-6 0,-6 3-6 16,-11 2 0 0,-12 3-59-16,-3-1-62 0</inkml:trace>
  <inkml:trace contextRef="#ctx0" brushRef="#br0" timeOffset="263719.5404">13349 14093 357 0,'0'1'240'0,"0"-3"33"16,-3 5-38-16,2-3-54 16,0 0-30-16,-10 0-62 15,-11-3-22-15,-32-10-27 16,30 5-11-16,1-4-17 15,3 8-6-15,4-2-6 16,1 4-2-16,2 2-9 16,3 0-3-16,1 6-6 15,-1 6-3-15,-2 4 1 16,-4-1 2-16,1 7 5 16,2 1 5-16,0-1 7 15,4 1 2-15,2-8 3 0,3-2 3 16,3-8 2-16,2-2 8 15,7-2 13-15,4-2 2 16,13 1-4-16,6 3-12 16,5 10-16-16,0 4-5 15,-4 6 0-15,-6 6 3 0,-14-1 5 16,-4 1 7-16,-11-1 19 16,-6 1 8-16,-7-3 10 15,-5-5 3-15,-16-12-3 16,1-9-2-16,-4-15-12 15,2-5-10-15,18 4-18 16,3 1-9-16,14 6-51 16,3 2-48-16,10 3-157 15</inkml:trace>
  <inkml:trace contextRef="#ctx0" brushRef="#br0" timeOffset="263876.834">13451 14432 926 0,'-1'0'528'15,"-3"-3"-22"-15,2 4-366 0,2-1-69 16,0 0-44-16,0 0-102 16</inkml:trace>
  <inkml:trace contextRef="#ctx0" brushRef="#br0" timeOffset="264313.9178">13746 14127 998 0,'-3'-4'418'0,"0"1"-268"16,7 1-42-16,-4 2-53 16,26 10-22-16,51 25-3 0,-27-8-5 15,-11 5-8 1,-9 6 0-16,-30 1 1 0,-10 4-1 16,-21 2-2-16,-7-7-1 15,-2-14-4-15,5-9-11 16,13-21-38-16,9-9-13 15,17-18-9-15,14-8 7 16,19-7 33-16,6-3 18 16,6 4 40-1,-3 2 17-15,-16 9 51 16,-11 6 11-16,-25 14-24 16,-14 5-11-16,-22 5-52 0,-7-1-17 15,4 8-12 1,5 3-6-16,17-1-76 0,11 6-55 15,12-1-194-15</inkml:trace>
  <inkml:trace contextRef="#ctx0" brushRef="#br0" timeOffset="264760.8458">14148 14111 612 0,'-1'-3'361'16,"3"-2"-32"-16,4-2-157 0,3-1-28 15,12 3-39-15,-3-3-17 0,15 10-39 31,4 2-12-31,-7 4-20 16,-3 5-7-16,-17 2-3 16,-9 3-1-16,-15 5 2 15,-7-2 0-15,-3-1 2 16,1-6 4-16,14-9 3 0,3-2-8 16,14-6-11-16,7 0-9 0,8 2-13 15,7 1 2 1,5 9 5-16,-1 2 2 0,-8 9 8 15,-8 4 7 1,-19 12 10-16,-20 1 3 0,-19 1 4 16,-10-5-1-16,0-14 8 15,6-10-3-15,10-22-82 16,11-6-59-16,12-11-267 16</inkml:trace>
  <inkml:trace contextRef="#ctx0" brushRef="#br0" timeOffset="265464.7778">14770 14218 863 0,'2'-2'393'0,"4"0"-202"16,2 2-48 0,6 9-87-16,1 7-20 0,-5 7-9 15,-2 7 2-15,-10 0 6 16,-7 0 0-16,-2-5-3 16,0-7-3-16,4-13 5 15,3-5 4-15,4-13-9 16,5-6-3-16,9-8-19 15,1-2-7-15,7-2-4 16,3 5-1-16,3 10-2 16,1 3 1-16,-3 13 2 15,-3 3 0-15,-3 8 3 16,-6 7 1-16,-6 3 1 16,1 6 1-16,-9-3 2 15,1-2 0-15,1-5 1 16,-3-3 0-16,2-10 5 15,-1-3 7-15,3-7-1 0,-3 5-12 16,0 0 0-16,7-13-7 16,33-36-1-16,-23 28 8 15,2 2-4-15,-2 4-3 16,-9 7-9-16,9 7-2 0,-5 13 0 16,-3 7 4-16,1 13 10 15,-8 3 8 1,6 4 12-16,-6-4 4 15,7-6 6-15,-3-4 0 16,-5-16-5-16,5-2 9 16,-7-11 5-16</inkml:trace>
  <inkml:trace contextRef="#ctx0" brushRef="#br0" timeOffset="269977.2637">15853 12573 609 0,'26'-26'266'15,"21"-23"-114"-15,20 17-30 16,3 9-1-16,-6 28-8 16,-8 18-28-16,-19 31-44 15,-9 11-17-15,-19 23-18 16,-11 10-4-16,-12 10 1 0,-1 0 0 16,7-14 2-16,7-13 4 15,16-27-3-15,10-7 3 16,10-18 1-16,3-12 0 15,-4-15 8-15,-4-8 8 16,-13-10 28-16,-6 1 1 16,-11 4-17-16,-5 8-16 15,-9 23-37-15,-4 16-7 16,-3 40 4-16,0 16 4 0,10 24 10 16,7 12 1-16,8 5 3 15,4-3 3-15,8-5-1 16,0-9 1-16,0-6 0 15,2-9 0-15,-7-17 2 16,-2-13 2-16,-7-28-10 16,-5-8-42-16,-7-28-160 15</inkml:trace>
  <inkml:trace contextRef="#ctx0" brushRef="#br0" timeOffset="270272.8937">16817 13271 873 0,'5'-7'373'0,"12"-4"-179"16,25 2-117-16,16 1-26 0,17 1-18 16,7 0-14-16,-5 6-9 15,-4 1-4-15,-11 6-42 16,-14 2-49-16,-16 2-134 16,-11 2-121-16</inkml:trace>
  <inkml:trace contextRef="#ctx0" brushRef="#br0" timeOffset="270601.4426">16967 13320 812 0,'-14'3'358'0,"-8"0"-182"15,7 0-63-15,21 2-61 16,14-1-26-16,25 2-21 16,11-2 9-16,19-4 2 15,2-2-1-15,2-6-4 16,-5-4-1-16,-17-2-4 15,-8-4-40-15,-26-3-36 16,-13 1-7-16,-19-4 0 16,-10 0 40-16,-7-1 34 15,3 4 3-15,8 7 0 16,9 7-4-16,16 7 4 16,8 4 7-16,15 14 3 15,3 4 6-15,-5 10 5 16,-7 0 20-1,-17 3 45-15,-9-3 21 0,-18-2 11 0,-6-1-22 16,-9-13-30 0,-1-5-88-16</inkml:trace>
  <inkml:trace contextRef="#ctx0" brushRef="#br0" timeOffset="271276.0065">18451 12886 710 0,'-1'-3'370'0,"1"2"-56"16,-12 25-242-16,-7 10-49 15,-10 23-13-15,-4 9 1 0,0 3-2 16,1-4-1-16,12-9-1 16,5-10 1-16,12-18-1 15,5-9 6-15,10-22 62 16,5-12 12-16,7-18 23 16,1-12 2-16,3-13-45 15,-7-5-8-15,-5-4-18 16,-13-8-13-16,11 15-22 15,0 11-6-15,-4 17-11 16,14 22-7-16,-16 17-5 16,0 15 0-16,9 29 3 15,4 9 9-15,10 12 7 16,8 2 2-16,5-5 2 16,3 0 0-16,4-4 2 15,-4-5 0-15,-8-12-1 16,-10-11 1-16,-16-15-3 0,-11-10 1 15,-23-14 5 1,-16-5 2-16,-27-12 4 0,-6-3-2 16,-4-1-10-16,3 4-5 15,6 11-6-15,4 7-2 0,9 6 1 16,10 2-3 0,26 5-66-16,10-1-65 15</inkml:trace>
  <inkml:trace contextRef="#ctx0" brushRef="#br0" timeOffset="271650.2059">18934 13118 1048 0,'7'-3'439'15,"7"-4"-274"1,-3 6-49-16,2 15-72 0,-2 4-23 16,-4 13-11-16,-1 10 0 15,-7-2 3-15,1 2 0 16,1-7-1-16,0-6 0 16,2-15 2-16,-2-6 8 15,-1-10 13-15,1-9 1 0,2-10 26 16,0-8-1-1,2-6-8-15,5 1-2 16,5 0-33-16,6 9-8 0,7 10-3 16,1 4 0-16,4 14 5 15,-4 4 0 1,-1 5-4-16,-6-1-1 0,-5 2-126 16,-1 1-106-16</inkml:trace>
  <inkml:trace contextRef="#ctx0" brushRef="#br0" timeOffset="271983.6564">19548 13200 1050 0,'3'-1'447'0,"14"-1"-238"0,8-3-69 16,18 0-73-16,11 0-17 15,3 0-32-15,0 6-9 16,-8 3 18-16,-10 3-87 16,-11 4-142-16,-8-3-115 15</inkml:trace>
  <inkml:trace contextRef="#ctx0" brushRef="#br0" timeOffset="272195.764">19560 13343 579 0,'9'6'332'31,"6"2"-77"-31,14-1-43 0,12 0 5 16,12-4-48-16,3 0-32 15,0-1-46 1,-6-2-24-16,-13 0-39 15,-6 0 23-15,-12-7-166 16</inkml:trace>
  <inkml:trace contextRef="#ctx0" brushRef="#br0" timeOffset="274775.9617">20569 12955 692 0,'-14'-4'365'0,"-10"-3"-84"16,5 11-146-16,3 5-37 15,15 15-56-15,8 6-22 16,16 8-20-16,15 5 2 15,1 2 10-15,-3 1 5 16,-18-7 23-16,-12-2 8 16,-22-5 7-16,-11-4 4 0,-11-6-18 31,-1-6-8-31,9-14-11 0,6-4-13 0,12-16-103 31,8-8-113-31</inkml:trace>
  <inkml:trace contextRef="#ctx0" brushRef="#br0" timeOffset="274928.5037">20473 12944 722 0,'10'-3'313'0,"12"-4"-139"0,12 5-31 16,14-3-26-16,6 1-17 16,7 1-48-16,-4 3-18 15,-14 1-82-15,-10 4-129 16</inkml:trace>
  <inkml:trace contextRef="#ctx0" brushRef="#br0" timeOffset="275122.3316">20797 13291 938 0,'-1'3'386'0,"-2"1"-209"16,7 2-129-1,4 1-8-15,4-1-19 0,3 1-88 16</inkml:trace>
  <inkml:trace contextRef="#ctx0" brushRef="#br0" timeOffset="275500.1832">20948 13109 969 0,'5'0'381'0,"7"6"-240"15,9 7-70-15,16 14-33 16,4 6 2-16,4 10-10 15,-8 4-5-15,-17-4-6 16,-12 4-1-16,-15-9 1 16,-3-8 1-16,-11-14 1 15,-4-11-2-15,-5-10-12 16,0-14-6-16,10-6-19 16,12-2-11-16,16-11-4 15,16 3 2-15,18-9 10 16,5-7 17-16,7 8 49 15,-9 3 34-15,-22 7 55 16,-12 6-1-16,-33 7-36 0,-12 3-30 16,-13 10-53-16,-3 5-8 15,12 8-9-15,6 5-54 16,20 10-162-16</inkml:trace>
  <inkml:trace contextRef="#ctx0" brushRef="#br0" timeOffset="275920.4441">21455 13137 849 0,'9'-5'395'0,"6"-9"-154"15,12 6-56-15,10 4-58 16,-3 3-32-16,3 1-49 16,-12 0-11-16,-16 5-16 15,-8-1-3-15,-16 10-1 16,-5-3-1-16,-5 1 1 15,1-1-3-15,10 0-12 0,7-3-4 16,12 2-4-16,6 0-1 16,10 4 1-16,2 5 3 15,5 4 2-15,-2 3 2 16,-7 5 3-16,-10 1 6 16,-21 0 7-16,-11-4 4 0,-16-4 3 15,-7-10 0 1,4-13-36-16,6-4-62 0,15-13-384 15</inkml:trace>
  <inkml:trace contextRef="#ctx0" brushRef="#br0" timeOffset="276202.6285">21915 13249 1213 0,'4'1'486'0,"11"1"-295"0,8 2-63 15,18-1-56-15,6 2-13 16,5-4-35-16,-1 0-8 15,-11-1-118-15,-4-2-3 16</inkml:trace>
  <inkml:trace contextRef="#ctx0" brushRef="#br0" timeOffset="276649.0728">22613 13027 972 0,'-8'-3'459'0,"-9"-6"-180"16,7 9-166-16,4 10-42 15,16 12-50-15,15 9-14 16,18 14-3-16,0 4 2 15,-5 0 4-15,-12 2 2 16,-22-9 4-16,-4-2 3 16,-16-10 8-16,-6-6 0 15,-6-7-3-15,-8-5-2 16,0-10-21-16,3-5-43 16,8-21-169-16,12-6-173 0</inkml:trace>
  <inkml:trace contextRef="#ctx0" brushRef="#br0" timeOffset="276832.9663">22546 13074 870 0,'6'-2'387'0,"7"-6"-173"15,9 8-64-15,21-2-56 0,8-1-14 16,14 0-28-16,-1-7-12 16,-13 4-17-16,-11 1 2 15,-18 7-154-15</inkml:trace>
  <inkml:trace contextRef="#ctx0" brushRef="#br0" timeOffset="276998.444">22887 13378 1030 0,'2'1'436'0,"9"0"-249"16,0 1-62-16,3-2-47 15,0-2-21-15,0 2-208 16</inkml:trace>
  <inkml:trace contextRef="#ctx0" brushRef="#br0" timeOffset="277329.2908">23226 13350 640 0,'10'-8'366'15,"4"-6"-32"-15,4-8-151 31,-1-1-2-31,-3-7-8 0,1-2-4 16,1-2-34 0,-8-6-13-16,0 11-59 15,-2 8-22-15,-6 7-29 16,1 9-13-16,0 4-4 0,-1 1-2 16,-1 0-4-16,0 0-1 15,0 29 5-15,1 41 1 16,6-10 5-16,3 7 1 15,-1-4 1-15,-3-6 7 16,2-13-190-16</inkml:trace>
  <inkml:trace contextRef="#ctx0" brushRef="#br0" timeOffset="277867.0163">19478 14198 971 0,'8'1'379'0,"13"1"-249"16,10 1-32-16,21 0-14 0,8-1-24 16,8-2-35-16,-2 0-7 15,-16-1-48-15,-14-3-98 16</inkml:trace>
  <inkml:trace contextRef="#ctx0" brushRef="#br0" timeOffset="278042.4014">19514 14351 824 0,'1'2'413'0,"7"2"-109"16,16 0-161-16,9 0-18 0,23-1-48 16,5 0-21-16,9-2-13 15,-2 2-117 1</inkml:trace>
  <inkml:trace contextRef="#ctx0" brushRef="#br0" timeOffset="278438.0399">20596 14104 993 0,'-19'-14'465'0,"-19"-6"-195"15,0 9-103-15,0 14-114 16,3 13-26-16,3 14-29 15,5 5-7-15,18 16-3 16,10 3 1-16,20 4-1 0,3-5-3 16,14-16 7-16,4-8 2 15,6-27 14-15,4-10 21 16,-8-22 67-16,-7-9 24 16,-13-12 32-16,-13-4-6 15,-13 2-61-15,-6 9-25 16,-14 10-49-16,-1 11-17 15,-6 13-50-15,3 8-64 16</inkml:trace>
  <inkml:trace contextRef="#ctx0" brushRef="#br0" timeOffset="278626.0457">20746 14452 1150 0,'4'-1'507'0,"3"-1"-253"15,6 4-136-15,5-2-129 0,1 5-87 16</inkml:trace>
  <inkml:trace contextRef="#ctx0" brushRef="#br0" timeOffset="279074.8232">20998 14083 936 0,'8'0'347'0,"14"0"-242"16,6-3-37-16,25 3-4 0,4 0-3 15,5-3-25 1,-4-3-4-16,-13-3-1 15,-10 0 2-15,-20-6 4 0,-2 4 21 16,-14-5 21 0,-6 4-1-16,-4 12-9 0,-6 8-26 15,-5 19-32-15,-3 3-7 0,3 17-4 32,3 3-1-32,9 8-1 0,8 6 1 15,7-4-2-15,0-7-1 16,2-16-14-1,1-8-39-15,-6-18-71 0,-2-9-87 16</inkml:trace>
  <inkml:trace contextRef="#ctx0" brushRef="#br0" timeOffset="279215.3192">21042 14249 948 0,'2'3'407'0,"6"0"-192"16,10 2-64-16,21 5-19 15,11-2-24-15,17 1-44 16,2-3-18-16,-7-3-46 16,-5 0-96-16</inkml:trace>
  <inkml:trace contextRef="#ctx0" brushRef="#br0" timeOffset="282722.626">21583 14117 630 0,'-3'-1'326'16,"-6"-3"-91"0,6 0-107-16,7-3-25 15,9-4-36-15,8 1-12 16,14-5-21-16,4 6-5 0,7 3-13 16,-4 6-7-1,-7 9-3-15,-10-1 2 0,-18 7 12 16,-9 1 3-16,-20 2 1 15,-2 2-1-15,-7 2-11 16,3-2-5-16,13 0-13 0,10-3-7 0,16 0-7 16,10 4-1-16,10-1 7 15,3 4 5-15,-4 5 7 16,-5-5 3-16,-15 5 8 16,-10-3 5-1,-26-6 7-15,-18-4 9 16,-19-13 4-16,-7-7-3 0,12-3-11 15,13 0-15-15,22 7-24 32,11 6-61-32,18 5-186 15</inkml:trace>
  <inkml:trace contextRef="#ctx0" brushRef="#br0" timeOffset="283435.9299">22312 14249 604 0,'3'0'339'0,"2"-2"-51"16,8 8-146-16,-2 7-34 16,-2 12-30-16,-3 5-10 15,-6 6-15-15,-1 2-4 16,-5-7-15-16,-1-2-6 16,-1-16-7-16,1-6 5 15,7-16-6-15,-1-10-2 16,11-15-10-16,5-5-8 15,7 2-3-15,1 2 10 16,-8 8 20-16,7 12 4 16,0 9 10-16,4 10-4 0,-2 13-7 15,-9 5 0-15,-9 4-5 16,-4 1-3-16,-1 2-8 16,-1-5-2-16,-2-9-4 15,2-4-2-15,1-14-5 16,5-9-1-16,6-11-2 15,6-4-3-15,3 0 2 16,1 4 0-16,3 13 1 16,-2 3 2-16,-1 14 3 15,-2 8 6-15,-6 12 11 0,-1 7 4 16,-6 1 6 0,0 1-4-16,0-12-8 15,-3-5-2-15,3-10-5 16,-5-5 2-16,0-6-5 0,-2 0 48 15</inkml:trace>
  <inkml:trace contextRef="#ctx0" brushRef="#br0" timeOffset="309207.5508">2046 15391 472 0,'-2'-9'293'0,"-2"-13"9"15,-11 1-43-15,-12 4-68 0,-6 0-34 16,-17 9-72-16,-2 10-28 16,-4 14-29-16,2 8-16 15,17 19-17-15,14 3-5 16,19 2-6-16,15 1 2 16,20-16 1-16,8-5 0 15,22-11 3-15,4-8 4 16,-5-3 9-16,-11-5 4 0,-26-2 21 15,-16 0 9-15,-22-3-1 16,-14 1 1-16,-18 3-7 16,-5 3-8-16,-5 11-5 15,4 6-7-15,11 10-16 16,12 3-5-16,19 5-3 16,9 3 1-16,21-6-1 15,7-6 0-15,19-9 5 16,8-8 0-16,10-12 8 15,0-2 1-15,-15-12 6 16,-11-2 3-16,-24-2 10 16,-5-2 3-16,-7 9 2 15,-1 1-3-15,7 10-15 0,-7 8-6 16,0 12-4-16,0 9-2 16,-5 8 6-16,3 2 1 15,0-8 3-15,2-8-1 16,0-11-4-16,4-3 0 15,0-16 1-15,-2-6 1 16,11-17 3-16,-5-15-1 0,13-3-10 16,5 2 2-1,-5 9 8 1,6 8 4-16,-8 19 7 0,-2 5-1 0,-3 14-9 16,0 7-2-16,-2 11 1 15,-1 4-1-15,-3 8 1 16,1 3-1-16,2-4-22 15,-1-2-62 1,8-15-175-16,1-3-171 0</inkml:trace>
  <inkml:trace contextRef="#ctx0" brushRef="#br0" timeOffset="309351.7225">2496 15786 669 0,'-2'-8'450'0,"9"-3"-18"15,-8 11-223-15,-2 7-61 16,5 16-108-16,-7 4-28 15,8 15-10-15,3 3 2 16,3 0 23-16,3-7-122 0,1-9-183 16</inkml:trace>
  <inkml:trace contextRef="#ctx0" brushRef="#br0" timeOffset="309501.9607">2582 15526 1063 0,'-6'-10'494'16,"-1"-6"-224"-16,-1 7-105 16,4 10-145-16,3 4-32 15,8 11-108-15,7 6-105 16</inkml:trace>
  <inkml:trace contextRef="#ctx0" brushRef="#br0" timeOffset="309739.8117">2848 15744 835 0,'-6'-3'401'0,"-9"0"-125"15,-4 1-66-15,-7 6-97 0,1 6-36 16,1 14-77-16,3 4-15 16,15 9-5-1,7 2-1-15,18-4 4 0,4-8 1 16,7-14 10-16,-1-7 7 15,-6-6 23-15,-6-4 45 16,-15-6 18 0,-6 0-3-16,-15-2-17 15,0 1-73-15,-3 1-158 16</inkml:trace>
  <inkml:trace contextRef="#ctx0" brushRef="#br0" timeOffset="310025.9403">3016 15737 845 0,'13'0'399'0,"10"0"-151"16,-10 9-107-16,-4 5-29 15,-10 12-31-15,-2 7-21 0,1 7-21 16,-4 3-6-16,6-11-14 16,-3-7-10-16,2-13-13 15,4-8-14-15,5-14-7 16,4-7 0-16,6-12 6 15,5-2 13-15,5 1 6 16,2 2 8-16,1 7 20 16,-6 9 5-16,-7 12 16 15,-6 8 2-15,-7 19-10 16,-4 6-7-16,-2 6-14 16,1 0-21-16,-1-8-256 15</inkml:trace>
  <inkml:trace contextRef="#ctx0" brushRef="#br0" timeOffset="310207.3393">3437 15790 1181 0,'5'-3'490'16,"5"3"-303"-16,0 5-58 16,8 13-70-16,0 8-21 15,3 8-13-15,1-4-1 16,-12 0 3-16,-9-5 7 15,-9-13 6-15,-10-3 1 16,-4-9-146-16</inkml:trace>
  <inkml:trace contextRef="#ctx0" brushRef="#br0" timeOffset="310778.0295">4809 15614 993 0,'14'-10'431'0,"16"-7"-219"16,0 4-59-16,-6 14-69 15,-4 8-19-15,-9 15-34 16,-2 9-4-16,-5 12-8 15,-5 1-4-15,3 1-3 16,5-3-3-16,6-12-2 16,6-3-1-16,1-17 3 15,0-10 2-15,5-15 5 16,-1-5 1-16,1-13 2 0,-4-5 0 16,-6-3 4-16,-3-3 1 15,-4 5-6-15,-3 2-3 16,-5 11-4-16,0 10-1 15,0 14-11-15,-1 9 0 16,1 14-7-16,1 7 1 16,5 9 8-16,3 3 1 15,4 1 2 1,2-2 0-16,1-10 1 16,1-3 0-16,5-12-82 15,3-7-107-15</inkml:trace>
  <inkml:trace contextRef="#ctx0" brushRef="#br0" timeOffset="311087.1245">5536 15646 887 0,'-1'-7'417'0,"6"-3"-152"16,4 0-70-16,15-6-68 15,14 9-28-15,14 2-54 16,9 5-14-16,2 3-19 15,-9-1 0-15,-12 3-97 16,-10-5-68-16,-13 5-271 16</inkml:trace>
  <inkml:trace contextRef="#ctx0" brushRef="#br0" timeOffset="311305.1022">5617 15744 626 0,'-2'3'317'15,"1"2"-74"-15,5 0-56 16,16 2-47-16,11-2-11 16,15 0-25-16,4-2-9 0,0-1-31 15,-5 1-12-15,-9-1-22 16,-6 0-97-1</inkml:trace>
  <inkml:trace contextRef="#ctx0" brushRef="#br0" timeOffset="311865.9696">6206 15549 626 0,'-3'-11'358'16,"3"-12"-20"-16,7-6-140 0,15-7-65 15,9-1-20-15,10 4-19 16,3 5-10-16,-1 18-21 16,-2 15-14-16,-4 27-28 15,-1 18-3-15,-3 20-5 16,-9 3 1-16,-11 6 1 15,-5-5-2-15,-7-10 3 16,3-11-1-16,-1-21 0 16,0-13 2-16,-3-19 21 15,0-5 1-15,-6-21 1 0,-1-3-2 16,-3-12-22-16,-7-5-1 16,4 9-8-16,-2 5-5 15,0 16-8-15,1 10-7 16,-8 10-3-1,1 13 1-15,-5 11 8 0,-1 6 5 16,-9 3 4-16,-3-5 2 0,5-7 0 16,2-4 1-16,21-12-66 15,5-5-71-15</inkml:trace>
  <inkml:trace contextRef="#ctx0" brushRef="#br0" timeOffset="312450.073">6824 15866 517 0,'8'15'257'16,"7"9"-97"-16,9-4 5 0,-3-9 7 15,5-11 33-15,-1-6 6 16,-7-13 2-16,2-9-15 16,-3-13-38-16,-6-10-17 15,-2-6-36-15,-10-5-9 16,-10-9-37-16,-4-3-13 16,0-3-31-16,8 5-10 15,9 16-10-15,10 10-8 16,10 16-7-16,6 6-3 0,17 11 8 15,2 7-59-15,7 10-117 16,-2 7-62-16,-14 12-293 16</inkml:trace>
  <inkml:trace contextRef="#ctx0" brushRef="#br0" timeOffset="312669.1338">6811 15567 1019 0,'0'1'439'0,"7"3"-214"15,10-3-47-15,15 4-50 16,13-1-2-16,14 3-26 0,6 0-16 16,-1-4-22-16,-6 2-19 15,-15 1-41-15,-8 1 425 16</inkml:trace>
  <inkml:trace contextRef="#ctx0" brushRef="#br0" timeOffset="313854.1934">7660 15667 892 0,'21'-2'354'0,"14"0"-221"0,28-4-81 0,12 4 2 15,11 2-23-15,3-1-10 16,-7 5-30-16,-8 2-59 16,-20 3-177-16</inkml:trace>
  <inkml:trace contextRef="#ctx0" brushRef="#br0" timeOffset="314107.834">7842 15780 671 0,'-1'0'334'0,"0"3"-121"15,9 0-68-15,14-2-74 16,11 1-15-16,23-2-9 15,2 0-7-15,14 0-13 16,-5 0-5-16,-7 0-10 0,-5 0-4 16,-23-4-105-16,-5-1-120 15</inkml:trace>
  <inkml:trace contextRef="#ctx0" brushRef="#br0" timeOffset="314281.5743">8249 15625 561 0,'19'4'295'0,"13"10"-80"0,-3 0-92 15,-2 2-6-15,-9 4-11 16,-11-3-10-16,-7 0-11 16,-7 3-18-16,-14-6-40 15,2-3-60-15,-11-6-281 16</inkml:trace>
  <inkml:trace contextRef="#ctx0" brushRef="#br0" timeOffset="314469.8667">7831 15680 541 0,'-25'5'280'15,"-13"10"-47"-15,4 6-57 16,14 0-55-16,13 6-29 15,21-1-61-15,11 1-6 16,19-2-8-16,9-3-2 0</inkml:trace>
  <inkml:trace contextRef="#ctx0" brushRef="#br0" timeOffset="315001.1755">8733 15501 776 0,'0'-4'416'0,"1"-7"-79"15,13 0-154-15,5-1-31 16,7 4-55-16,3 3-32 15,3 13-42-15,-2 0-8 0,-4 8-7 16,-10 5-3-16,-18-1-1 16,-8 7-2-16,-13-1-10 15,-2-4-6-15,3-6-6 16,8-3-7-16,1-8-23 16,15-1 0-16,10 0 1 15,0-2 6-15,22 7 31 16,-5 1 6-16,6 7 4 15,-5 4 3-15,-20-1 15 16,-10 3 5-16,-19 3 4 16,-10-3 2-16,-6-6 0 15,-2-8-34-15,3-14-123 16,12-6-122-16</inkml:trace>
  <inkml:trace contextRef="#ctx0" brushRef="#br0" timeOffset="315282.3139">9163 15516 977 0,'3'-5'512'0,"1"-2"-129"15,0 6-219-15,-4 2-47 16,-1 10-70-16,-6 0-24 0,-5 8-11 15,1 3 1-15,3 1-8 16,4 1-3-16,11-2-2 16,8 1-2-16,9-3-1 15,4-4 0-15,2-4 2 16,-3-5-20-16,1-6-105 16,-7-1-57-16,-4-11-213 15,-1 0-144-15</inkml:trace>
  <inkml:trace contextRef="#ctx0" brushRef="#br0" timeOffset="315407.2811">9351 15583 699 0,'-2'-5'398'0,"-4"-2"-73"16,0 7-69-16,-1 9-112 15,5 8-44-15,-1 10-55 16,-2 7-15-16,6 7-13 16,-1-3-5-16,6 0-7 15,7-6-77-15,-3-11-216 0</inkml:trace>
  <inkml:trace contextRef="#ctx0" brushRef="#br0" timeOffset="315720.0765">9483 15772 883 0,'-1'-1'411'0,"3"-6"-190"16,2-2-45-16,7-8-59 15,3-5-16-15,1-3-2 16,2-4 3-16,-1 1-11 16,0-2-9-16,-3 6-22 15,-3 5-19-15,-5 7-24 16,-1 7-9-16,-1 6-11 16,-3 0-2-16,0-1-3 15,0 0 3-15,2 14 4 16,12 44 0-16,-3-18 0 15,-1 6-1-15,-8 2 2 16,-3 0 2-16,-5-9 15 16,1-4-51-16,5-16-163 15</inkml:trace>
  <inkml:trace contextRef="#ctx0" brushRef="#br0" timeOffset="316043.5148">9984 15618 909 0,'17'-5'392'15,"12"0"-213"-15,23 3-94 16,7 2-19-16,2 3-41 16,-6-1-11-16,-10 1-83 15,-4 3-97-15</inkml:trace>
  <inkml:trace contextRef="#ctx0" brushRef="#br0" timeOffset="316217.1536">10057 15721 703 0,'0'0'370'15,"7"1"-53"1,9 1-86-16,21 0-79 0,8 1-23 0,7-1-66 15,3-2-24 1,-10 1-100 0,0 1-249-16</inkml:trace>
  <inkml:trace contextRef="#ctx0" brushRef="#br0" timeOffset="316643.191">10588 15497 746 0,'6'-19'407'15,"3"-17"-13"-15,20 10-293 16,2 4-24-16,6 12-5 15,2 10 1-15,-6 18-23 16,-1 12-5-16,-2 16-11 16,-5 5-2-16,-4 4-5 15,-4 2-4-15,-9-6-4 16,-3-5-2-16,-4-14-2 16,0-8-1-16,2-12 3 15,0-9 3-15,0-10 2 16,-1-8-2-16,-8-8-9 15,-5 0-10-15,-10 3-13 16,-6 5-6-16,-2 15-10 16,2 1 1-16,0 14 10 0,-1 2 2 15,3 3 12 1,2 0 1-16,8-8-30 0,15-3-74 16,13-10-207-16</inkml:trace>
  <inkml:trace contextRef="#ctx0" brushRef="#br0" timeOffset="316814.1756">11197 15661 1645 0,'1'0'650'0,"-1"1"-459"16,0 0-68-16,0-1-83 15,0 0-71-15,0 0-120 16</inkml:trace>
  <inkml:trace contextRef="#ctx0" brushRef="#br0" timeOffset="317235.1395">11372 15443 744 0,'7'-1'274'0,"10"1"-136"15,8 0-49-15,13 0 24 16,3 1 10-16,8-1-49 16,1-5-16-16,-6 2-12 15,-7-2-6-15,-23-2 15 16,-6 5 2-16,-9 3 3 16,0 6 1-16,-2 9-24 0,-2 5-7 15,2 8-12-15,-1 1-9 16,5 4-6-16,0 3 0 15,7-1-1-15,-3-4 2 16,-2-2-1 0,4-6 15-16,-9-8-115 15,-1-2-67-15</inkml:trace>
  <inkml:trace contextRef="#ctx0" brushRef="#br0" timeOffset="317659.9026">11470 15633 962 0,'9'0'434'0,"6"1"-199"16,15 1-126-16,10 0-27 15,13-2-43-15,2 3-16 0,1-2-14 16,0 0-27 0,-5 0-124-16,-1-5-72 15,-4-2-148-15,-2-2-29 0,-6-6 105 16,-2-1 86-16,-5-4 269 15,-6-3 126-15,-7 0 159 16,-11 0 44-16,-14-1-22 16,-6 1-40-16,-15 5-112 0,0 5-56 0,-7 12-102 15,0 5-33-15,7 20-35 16,2 6-8-16,14 13-3 31,5 4 0-31,12-1 4 0,7-4 1 0,11-5 1 16,6-5 1-16,9-17 5 15,1-7 4-15,-1-16 10 16,-14-15 9-16,0-5 40 16,-10-8 20-16,-13-7 14 15,2 7-4-15,-27 2-43 16,-3 7-27-16,-10 10-53 16,5 9-62-1,8 8-172 1</inkml:trace>
  <inkml:trace contextRef="#ctx0" brushRef="#br0" timeOffset="318103.54">12397 15523 735 0,'-16'-16'434'15,"-9"-13"-73"-15,-8 9-149 0,-1 5-56 16,6 16-86-16,-1 13-34 16,7 17-33-1,3 3-6-15,12 16-8 0,9 1 2 16,18-5 2-16,11-4 4 0,9-15 9 31,6-10 6-31,4-18 36 0,-1-9 27 16,-12-17 49-16,-9-7 13 15,-19-8-5-15,-13-3-22 16,-17 5-57-16,-10 6-23 16,-1 11-84-16,4 9-114 15</inkml:trace>
  <inkml:trace contextRef="#ctx0" brushRef="#br0" timeOffset="318763.0133">12923 15578 707 0,'4'-3'356'0,"9"-3"-15"15,21 3-242-15,14-2-8 16,21 3-6-16,6 4-27 16,5 5-27-16,-3 5-9 15,-7-1-10 1,-9 1-35-16,-17-6-122 16,-9-4-177-16</inkml:trace>
  <inkml:trace contextRef="#ctx0" brushRef="#br0" timeOffset="319006.5459">13015 15738 746 0,'7'-4'336'16,"7"-1"-132"-16,17 0-84 15,10 2-21-15,16 3-19 16,3 1-25-16,9 3-32 16,-2 0-7-16,-1-4-6 15,-4 0-23-15,-17-1-124 16,-6-3-146-16</inkml:trace>
  <inkml:trace contextRef="#ctx0" brushRef="#br0" timeOffset="319202.5746">13451 15556 792 0,'-1'-1'364'0,"1"-2"-148"16,14 6-86-16,2-1-15 0,12 6-28 15,7 3-23-15,0 0-24 16,0 4-5-16,-10-1 10 16,-10-3 5-16,-11 8 11 15,-5-1-1-15,-12 5-12 16,-6 0-6-16,-7-3-20 15,1 0 11-15,4-6-184 16</inkml:trace>
  <inkml:trace contextRef="#ctx0" brushRef="#br0" timeOffset="319798.5256">13054 15542 632 0,'-15'2'335'16,"-22"5"-65"-16,0-1-46 15,10 8-81-15,18 2-33 16,4-8-58-16,2 0-35 16,9 31-14-16,13 5 0 15,20-4-1 1,7-16-23-16</inkml:trace>
  <inkml:trace contextRef="#ctx0" brushRef="#br0" timeOffset="320444.1458">14132 15432 1101 0,'4'-19'433'15,"5"-22"-305"-15,5-2-35 16,11 6-44-16,6 4 0 15,8 11-2-15,4 13-5 16,3 25-11-16,-2 13-17 16,-6 32-10-16,-3 12 4 15,-15 4 5-15,-2-1 0 16,-8-15 0-16,0-3-2 0,2-12 2 16,-3-6 1-1,2-16 0-15,-1-9 4 0,0-17 9 16,-2-8 3-16,-9-13 5 15,-6-7 0-15,-8-3-10 16,-2 4-6-16,-1 7-13 16,-3 10-7-16,-6 12-4 15,-4 8-1-15,-10 17 3 16,-7 0 3-16,-2 3 6 16,5-2 1-16,10-16 6 0,7-6 5 15,16-12-1 1,-3-11-8-16,10 3-75 15,-2-1-67-15,14 9-185 16</inkml:trace>
  <inkml:trace contextRef="#ctx0" brushRef="#br0" timeOffset="320923.0692">14838 15534 809 0,'4'0'327'15,"10"0"-184"-15,10-3-30 16,19 2-17-16,9-2-24 16,6 4-45-16,-3 1-9 15,-14 3-11-15,-3 3-54 16,-13-6-200-16</inkml:trace>
  <inkml:trace contextRef="#ctx0" brushRef="#br0" timeOffset="321144.0049">14860 15638 763 0,'0'0'401'15,"0"0"-115"-15,11 1-115 0,10 1-21 16,19 4-42-16,5-3-15 16,4 3-29-16,0 0-15 15,-12-1-24 1,-3 2-6-16,-1-4-67 0,-4-1 3 16</inkml:trace>
  <inkml:trace contextRef="#ctx0" brushRef="#br0" timeOffset="322346.9682">15577 15308 737 0,'2'-1'321'0,"0"-4"-160"16,6-2-37-16,7-6-27 16,2-3-1-16,9 1-10 15,3 3-11-15,9 9-27 16,0 6-20-16,-7 10-21 15,-6 4-3-15,-19 0 9 16,-8 2 4-16,-19 1 7 16,-6 1 1-16,-3-4-3 15,1-5-2-15,14-8-12 16,8-1-11-16,15-3-8 16,8 2-3-16,12 5 3 15,1 0 11-15,-1 10 0 16,2-1 0-16,-17 5 9 0,-8 3 4 15,-20-7 5-15,-11 3 0 16,-9-7-6-16,-5-9-28 16,13-4-143-16,5-5-232 15</inkml:trace>
  <inkml:trace contextRef="#ctx0" brushRef="#br0" timeOffset="322738.8161">16041 15290 917 0,'-5'3'383'0,"-7"4"-195"16,-1 4-53-16,1 9-40 15,2 2-17-15,7 2-43 16,3-2-9-16,6-1-4 15,4-4-2-15,6-2-2 16,3-4 0-16,-4-9-5 16,3-2-2-16,-2-6-50 15,-2-7-18-15,-1-6-15 0,0-2 0 16,-8-5 50-16,1 3 17 16,-5 6 26-16,-1 2 18 15,0 9 29-15,-3 5 5 16,0 12-9-16,-3 4-16 15,2 15-28-15,2 4-5 16,3 6-3-16,4 3-1 16,0-7-6-16,2-3 0 15,-1-10-69-15,0-4-93 0</inkml:trace>
  <inkml:trace contextRef="#ctx0" brushRef="#br0" timeOffset="322973.1824">16373 15267 1214 0,'3'-6'516'0,"-1"-6"-279"16,0 5-46-16,1 9-85 16,-2 8-31-16,1 10-52 15,2 11-10-15,-2 14 1 16,1 5-2-16,2 1-2 15,-4-7-2-15,1-9-2 16,1-5 0-16,-2-10-131 16,2-5-132-16</inkml:trace>
  <inkml:trace contextRef="#ctx0" brushRef="#br0" timeOffset="323347.6728">15461 15749 1037 0,'4'0'398'0,"16"1"-247"16,11-3-57-16,29-1-14 15,13-2 0-15,32 2-18 0,14 3 0 16,9 2-2-1,-2 3-12 1,-15-1-23-16,-7 2-40 0,-20-3-148 16,-11-3-169-16</inkml:trace>
  <inkml:trace contextRef="#ctx0" brushRef="#br0" timeOffset="323751.1786">15535 15942 790 0,'-6'0'361'16,"0"1"-163"-16,6 8-77 0,11 3-44 15,4-3-20 1,12 4-9-16,3-6-6 0,8 0-12 16,-3-2-4-16,-7-2-3 15,-6-3 1-15,-16-4 6 16,-1 2 25-16,-7 1-4 15,-2 5-4-15,-6 15-13 16,-1 3-28-16,4 13-4 16,0 5-1-16,7 1 1 15,0 1-1-15,0-10-62 16,3-4-48-16,-3-16-269 0</inkml:trace>
  <inkml:trace contextRef="#ctx0" brushRef="#br0" timeOffset="323908.3424">15543 16121 856 0,'12'-2'363'0,"7"1"-184"0,13 1-116 16,9 7-7-16,11-2-31 16,0-2-15-16,9 4-73 15,-3-3-134-15</inkml:trace>
  <inkml:trace contextRef="#ctx0" brushRef="#br0" timeOffset="324143.6522">16123 16064 416 0,'-1'-8'352'16,"-2"-7"47"-16,-12 1-75 15,-8 4-47-15,-5 7-98 16,-1 3-55-16,0 15-81 16,3 6-21-16,8 8-21 15,9 4-4-15,13 1-1 16,8-2-4-16,14-2 4 0,7-6 5 15,3-13 8-15,-4-9 9 16,-3-15 13-16,-7-6 12 16,-12-12 20-16,-3 0 0 15,-11-1-14-15,-9 4-20 16,-6 8-45-16,3 8-43 16,-1 12-235-16</inkml:trace>
  <inkml:trace contextRef="#ctx0" brushRef="#br0" timeOffset="324515.4798">16362 16102 976 0,'-8'-1'429'0,"-13"0"-241"15,-1 1-53-15,4 11-90 16,-2 2-34-16,6 9-20 16,5 3-5-16,8 4 3 15,3 0 4-15,13-3 5 16,8-2 4-16,11-12 18 0,0-5 14 15,1-10 49-15,-5-7 23 16,-11-9 31-16,-5-5 5 16,-16-8-31-16,-11 3-23 15,-16-1-48 1,-2 5-45-16,2 13-147 0,6 0-317 16</inkml:trace>
  <inkml:trace contextRef="#ctx0" brushRef="#br0" timeOffset="325225.516">16866 15661 998 0,'5'-2'462'15,"5"1"-180"-15,14-1-162 0,7 0-40 16,17 0-33-16,0 0-15 15,-6-1-18-15,-5-2-3 16,-11 4-42-16,-5 1-70 16,-6 5-257-16</inkml:trace>
  <inkml:trace contextRef="#ctx0" brushRef="#br0" timeOffset="325475.1038">16835 15806 584 0,'2'0'335'0,"6"-1"-27"16,11-2-91-16,14 2-59 15,6 0-9 1,7 2-29-16,0 3-27 0,-1 1-36 15,-3 2-18-15,-7-1-17 16,-3 0-5-16,-14-3-3 16,-5-2-64-16</inkml:trace>
  <inkml:trace contextRef="#ctx0" brushRef="#br0" timeOffset="328976.8616">17789 15520 651 0,'-1'-8'339'0,"-6"-3"-70"0,-8 2-62 0,-11 5-58 31,-2 5-31-31,-9 8-68 16,2 5-22-16,4 14-34 16,2 5-10-16,13 6 1 15,9 4 4-15,14-4 0 0,13-2 2 16,25-13 5-16,7-9 4 16,11-20 33-1,-1-10 39-15,-17-14 82 0,-14-7 28 16,-24-6 13-16,-10 3-24 15,-25 2-81-15,-5 10-32 16,-11 8-51-16,1 9-36 16,11 13-176-16,9 9-466 15</inkml:trace>
  <inkml:trace contextRef="#ctx0" brushRef="#br0" timeOffset="329158.8765">17942 15769 1116 0,'2'-5'583'16,"3"0"-125"-16,-2 2-309 0,1 2-55 15,3 1-73-15,0 5-106 16</inkml:trace>
  <inkml:trace contextRef="#ctx0" brushRef="#br0" timeOffset="329651.7807">18175 15493 506 0,'1'-4'372'0,"2"-5"70"15,1 3-150-15,-5 9-112 0,-3 4-53 16,-6 9-77-16,-5 4-21 15,4 6-16-15,5 2-6 16,7-1-4-16,12 0-2 16,11-7 4-16,7-2 2 0,8-4 3 15,1-7 2-15,-3-7-23 16,-5-5-29 0,-7-7-68-16,-3-4-27 0,-8-6-4 15,0-1 28-15,-8-6 68 16,-3-2 43-16,-3 1 71 15,-1 7 31-15,-1 12 50 16,0 10-14-16,-5 15-47 16,1 6-28-16,-3 11-53 15,1 8-3-15,8 7 1 16,0 1-3-16,4-3 21 16,3-4-71-16,1-11-237 15</inkml:trace>
  <inkml:trace contextRef="#ctx0" brushRef="#br0" timeOffset="330025.6246">18579 15558 1191 0,'0'-1'512'0,"2"1"-283"16,4 4-96-16,-6-4-75 0,7 5-16 0,18 15-9 31,29 32-6-31,-34-24-13 0,-7-3-3 16,-9-2-3-1,-4 0-2-15,-8-10 3 16,-2-2 1-16,-3-11 1 0,4 0-1 16,9-7-18-1,4-2-9-15,18-9-9 16,6-5 1-16,14-8 12 15,4 1 7-15,-5 3 10 16,-4 0 7-16,-23 7 31 0,-18 1-3 16,-30 3 6-16,-11 3 1 15,-15 2-26-15,5 1 3 16,13 8-13-16,8-4-5 16,21 9-121-16,4-2-96 15</inkml:trace>
  <inkml:trace contextRef="#ctx0" brushRef="#br0" timeOffset="330488.8577">19076 15424 730 0,'-3'-6'415'16,"8"0"-41"-16,0 4-197 15,13 7-111-15,7 2-23 16,1 1-24-16,3 0-6 15,-12-3-1-15,1 0 0 16,-7-2 3-16,-4-3 3 16,1-1 6-16,-8-4 2 15,0 2-2-15,-1 1-7 16,-1 2-4-16,1 0-1 16,-2 2-1-16,-13 16 4 15,-28 48-4-15,30-26-1 16,1 5-4-16,6 6-3 0,6-3 0 15,4-1 0-15,5-6 1 16,0-8 0-16,0-11-4 16,-2-9-30-16,-3-9-96 15,-1-5-142-15</inkml:trace>
  <inkml:trace contextRef="#ctx0" brushRef="#br0" timeOffset="330660.0561">19024 15694 1125 0,'0'-2'517'0,"10"1"-221"15,5-3-94-15,19 4-78 0,8 2-32 0,12 4-39 16,-1 1-14 0,-5 0-22-16,-4 0-17 0,-12-5-150 15</inkml:trace>
  <inkml:trace contextRef="#ctx0" brushRef="#br0" timeOffset="331392.4081">19669 15624 964 0,'3'-3'388'0,"5"6"-245"16,1 5-44 0,0 17-41-16,-1 6-9 15,-9 5-15-15,-3 2-1 16,-7-7-7-16,0-3-3 15,4-11-6-15,2-4 5 16,5-16 1-16,5-7 1 16,6-16-3-16,5-10-9 0,10-3-14 15,4-1-11 1,3 10 31-16,4 7 12 16,-7 14 15-16,-3 10 12 0,-11 11-23 15,-5 3-7-15,-11 4-1 16,-3 2-3-16,-6-1-7 15,-5-2-2-15,7-5-5 0,2-7-4 16,12-7 0 0,6-6-1-16,9-6-2 15,7-2 4-15,-4-6-4 0,5 0 0 16,2 6-1-16,-2 2 0 16,-2 9-1-1,-5 4 0-15,-15 12 8 16,-3 6 3-16,-9 12 9 0,-3 5 1 15,-2-1-4-15,1-3-2 16,6-10-1-16,2-7 3 16,0-11 11-1,0-3 1-15,0-6-92 16,0 4-290-16</inkml:trace>
  <inkml:trace contextRef="#ctx0" brushRef="#br0" timeOffset="360321.0522">1708 17441 735 0,'-3'5'314'0,"-2"1"-134"0,5-4-29 16,7-12-3-16,4-13 2 0,12-16-34 16,6-13-15-16,3-11-23 15,1-8-3-15,-7 0-1 16,-3 0-4-16,-3 6-26 15,-3 8-10-15,-5 16-16 0,-6 12-9 16,-4 18-20-16,0 10-21 16,3 14-25-16,3 12-1 15,10 23 17 1,5 6 15-16,6 14 20 16,2-1 4-16,-2-3 4 15,-4-1 4-15,2-10-19 0,-6-6-27 16,-8-13-54-1,1-2-38-15,-12-14-161 16</inkml:trace>
  <inkml:trace contextRef="#ctx0" brushRef="#br0" timeOffset="360497.911">1946 17228 661 0,'6'-1'287'15,"6"1"-117"-15,15 12-105 0,9 1-14 0,1 7-7 16,3 2-12 0,-4-1-7-16,-5-1-13 15,-8-5-118-15,-9-4-183 16</inkml:trace>
  <inkml:trace contextRef="#ctx0" brushRef="#br0" timeOffset="360664.3579">1680 17155 1027 0,'-6'-4'468'16,"-3"0"-195"-16,9 4-174 15,0 1-33-15,13 3-48 16,5 0-19-16,16 3 6 16,6 2-77-16</inkml:trace>
  <inkml:trace contextRef="#ctx0" brushRef="#br0" timeOffset="360990.5094">2278 17288 789 0,'13'8'369'15,"9"6"-180"-15,16 1-68 0,2 1-26 0,6-4-48 16,-5-4-9-16,-11-8 17 15,-8-3 12-15,-12-10 21 16,-3-4 6-16,-9-10-18 16,-2 1-7-16,-11-8-14 15,0 4-3-15,-11 4-19 16,-4 3-9-16,-1 13-34 16,0 6-15-16,11 13-15 15,3 8-2-15,10 17 12 16,4 7 6-16,7 17 15 15,5 0 4-15,5 1 5 16,-3-2 2-16,0-11 0 16,-1-2 1-16,-5-11-75 15,2-2-73-15</inkml:trace>
  <inkml:trace contextRef="#ctx0" brushRef="#br0" timeOffset="361303.0716">2889 17253 914 0,'6'3'375'0,"1"6"-227"15,-3 3-19-15,-11 10-25 16,-8 4-22-16,-14 7-33 16,-3-2-3-16,-3-9-4 15,-2-10-3-15,4-12-2 16,-1-7-6-1,5-8-13-15,5-3-7 0,9-4-12 16,6 1-5-16,10 1 8 16,11 3 8-16,10 6 15 15,4 5 4-15,11 11-8 16,-1 7-3 0,4 13-6-16,-2 1 3 0,-4 3 0 15,-4-4 0-15,-7-7-31 16,-2-6-61-16</inkml:trace>
  <inkml:trace contextRef="#ctx0" brushRef="#br0" timeOffset="362022.3032">4509 16636 934 0,'-7'5'381'0,"-8"6"-227"0,-5 19-88 16,-2 6-10-16,-14 25-21 15,0 7-6-15,3 4-16 16,2-3-4-16,16-20-1 16,4-10 0-16,11-19 0 15,1-11 5-15,12-18 6 16,9-10 4-16,4-24 10 16,4-9 13-16,-5-19 17 15,-6-8-2-15,-4 5-8 16,-2 5-16-16,-2 22-8 15,-4 10 5-15,-3 18 1 16,-2 10-12-16,-3 9-31 0,1 7-12 16,1 13-8-16,4 5 7 15,9 13 14-15,5 5 3 16,16 10 2-16,9 9 2 16,3 3 4-16,2 0 0 0,-8-11 0 15,-11-11-2-15,-11-11-2 16,-12-12 0-16,-16-7 11 15,-11-3 9-15,-22-7 11 16,-12-3 3-16,-9 0-9 16,-1-6-8-16,3-3-6 15,9 4-5-15,11-2 0 16,14 3-30-16,24 0-133 16,8-7-91-16</inkml:trace>
  <inkml:trace contextRef="#ctx0" brushRef="#br0" timeOffset="362425.7195">4855 16878 616 0,'5'-3'341'15,"3"-3"-52"-15,1 3-54 16,2 6-69-16,-1 5-48 16,2 16-70-16,-1 6-13 15,-2 12-14-15,1 0-2 16,-5-11 0-16,-2-3-3 15,4-13 1-15,-3-6 3 0,-1-9 43 16,0-4 19 0,2-14 23-16,0-7 12 15,2-15-24-15,-3-7-17 0,2-4-30 16,6 2-15-16,6 16-23 16,6 9-5-16,6 17-6 15,2 8-5-15,-2 13-29 16,4 7-97-16</inkml:trace>
  <inkml:trace contextRef="#ctx0" brushRef="#br0" timeOffset="362920.2471">3977 17365 1076 0,'1'0'418'0,"11"3"-292"16,16-1-28-16,34 5-29 15,33 1-8-15,46 3-15 0,16-1-3 16,26-2-16-16,-12-3-4 16,-17-5-4-16,-14-3-3 15,-40-2-19 1,-16 1-98-16</inkml:trace>
  <inkml:trace contextRef="#ctx0" brushRef="#br0" timeOffset="363475.4861">4500 17657 935 0,'1'-1'412'16,"1"-6"-171"0,5-1-102-16,12 4-53 0,5-6-10 15,19 12-21-15,-1 2-2 16,2 11-1-16,-5 9-3 16,-10 11-22-16,-6 5-5 15,-9 8-11-15,-5-2-2 16,-4-9 3-16,-1-9 0 15,-1-13 2-15,-1-4 6 16,-2-16 8-16,0-5-1 16,-1-13-6-16,0-7-8 15,1 2-10-15,-1 4-1 16,-5 10-2-16,-4 6-7 0,-14 15-10 16,-1 4-2-1,-8 14 4-15,-4 3 8 0,0 2 10 16,3-5 1-16,9-10 5 15,4-5 4-15,13-11 1 16,4 1 0-16,0-1-11 16,3-1-19-16</inkml:trace>
  <inkml:trace contextRef="#ctx0" brushRef="#br0" timeOffset="368356.2355">5596 17252 936 0,'6'-2'396'0,"7"0"-200"0,21 2-116 16,13 0-6-16,16 1-32 15,1 0-16-15,-9 1-11 16,-6-1-8 0,-18 0-95-16,-3-1-82 0,-4 1-276 15</inkml:trace>
  <inkml:trace contextRef="#ctx0" brushRef="#br0" timeOffset="368544.7877">5764 17345 336 0,'-14'0'279'0,"-11"2"96"0,4 1-52 16,14-2-96-16,8 1-38 15,18 0-72-15,18 4-18 16,15 1-14-16,2-1-9 16,-3-3-26-16,-6 1-13 0,-9-6-5 15,-3 0-86 1</inkml:trace>
  <inkml:trace contextRef="#ctx0" brushRef="#br0" timeOffset="369378.5758">6515 17211 597 0,'-7'0'240'0,"2"4"-142"15,13-1 6-15,31 1 15 16,24-2-15-16,42-3-8 15,20-6 10-15,48 1 30 16,3 1 6-16,14 1-18 16,-4 7-26-16,-48 2-46 15,-19-2-16-15,-50 7-13 16,-14 1-29-16</inkml:trace>
  <inkml:trace contextRef="#ctx0" brushRef="#br0" timeOffset="371469.4922">6722 16684 848 0,'-6'-4'390'0,"-2"-7"-177"16,-5 1-37-16,-3 8-80 15,-1 2-41-15,-2 17-62 16,3 7-22-16,6 16-12 16,8 9 4-16,17 4 18 15,11-5 7-15,18-17 12 16,2-11 16-16,2-21 74 16,-5-13 50-16,-15-15 74 15,-8-8 10-15,-19-4-52 16,-7 1-44-16,-16 3-77 15,-4 8-25-15,-7 6-23 16,3 5-9-16,11 15-78 16,2 3-99-16</inkml:trace>
  <inkml:trace contextRef="#ctx0" brushRef="#br0" timeOffset="371667.3523">7004 16974 1137 0,'-1'-1'539'0,"-6"-2"-186"0,7 3-265 16,0 0-44-16,0 0-44 15,0 0-104-15</inkml:trace>
  <inkml:trace contextRef="#ctx0" brushRef="#br0" timeOffset="372008.9018">7052 16681 909 0,'2'0'352'0,"14"0"-223"0,4 0-59 16,22-2-21-16,11-1 3 16,-1 0-13-16,-1 0 0 0,-24 1-2 31,-11 0 0-31,-13-2 29 16,-4 2 5-16,-6 2 0 15,6 0 1-15,-1 0-38 0,-17 9-11 16,-30 39-13-16,36-15-9 15,6 10-1-15,5 2 0 16,12-3 1-16,3-1 1 16,9-15 3-16,-1-4 1 15,-5-14-29-15,-3-6-29 16,-11-11-113-16,-3-6-163 0</inkml:trace>
  <inkml:trace contextRef="#ctx0" brushRef="#br0" timeOffset="372131.983">7119 16816 564 0,'-1'1'391'16,"-1"1"-29"-16,10-1-131 16,10 1-50-16,19 0-97 15,14-1-23-15,7 2-38 0,-2 3 10 16,-7 2-223-16</inkml:trace>
  <inkml:trace contextRef="#ctx0" brushRef="#br0" timeOffset="372532.0422">7520 16709 689 0,'-4'-5'374'16,"-4"-7"-43"-16,7 4-133 15,8 0-58-15,5 0-20 16,12 4-36-16,4-2-13 0,10 5-34 16,-1 1-12-16,-8 3-21 15,-6 3-4 1,-20 7 0-16,-7 0 1 0,-13 5 6 16,-3-4 3-16,4-4-3 15,5-2-5-15,15-2-4 16,5-2-3-16,12 4-1 0,4-1 1 15,4 8 0 1,0 5 1-16,-20-2 4 0,-2 7 4 16,-23 1 38-1,-12-1 13-15,-10 3 9 16,-9-9 6-16,3-16-35 16,7-4-14-16,16-7-129 15,12 0-205-15</inkml:trace>
  <inkml:trace contextRef="#ctx0" brushRef="#br0" timeOffset="374054.038">6591 17610 497 0,'-10'-9'373'0,"-18"-10"65"0,-1 4-155 16,-3 8-133-16,3 7-53 15,4 12-73-15,4 9-29 16,9 12-31-16,3 6-2 0,19 6 5 15,4-1 12-15,15-10 19 16,7-9 8-16,6-18 48 16,-2-12 37-1,-6-12 65-15,-10-10 20 16,-17-8-8-16,-10-1-28 16,-20-2-61-16,-8 6-28 0,-5 13-43 15,4 4-10 1,10 14-133-16,3 2-111 0</inkml:trace>
  <inkml:trace contextRef="#ctx0" brushRef="#br0" timeOffset="374208.0875">6764 17811 869 0,'3'0'463'0,"0"1"-94"16,-1-1-242-16,-2 0-39 15,0 0-109-15,0-1-188 16</inkml:trace>
  <inkml:trace contextRef="#ctx0" brushRef="#br0" timeOffset="374572.8326">6964 17548 493 0,'-7'-4'319'16,"1"3"9"-16,-4 1-144 0,8 9-102 16,2 10-23-16,-1 3-25 15,7 4 3-15,4 4 13 16,4-4 0-16,5-4 12 15,4-4 0-15,3-11-6 0,5-7-5 16,-2-9-8-16,-3-6-7 16,-4-1 1-16,-6-3-2 0,-8-3-4 15,-5 4-2-15,-6-2-10 16,-3 4-7 0,0 15-19-16,2 2-5 0,-3 16-1 15,-1 9 7-15,2 4 9 16,4 7 3-1,5-2 0-15,6-1 37 0,6-1-184 16</inkml:trace>
  <inkml:trace contextRef="#ctx0" brushRef="#br0" timeOffset="374921.5366">7243 17608 1430 0,'0'0'545'0,"7"-1"-404"16,8 3-50-16,19 9-50 15,2 0-18-15,3 10-19 16,-2 0-1-16,-12 6-4 16,-6 1-3-16,-17-5-2 15,-7 2 3-15,-6-8 8 16,-6-5 7-16,1-9-6 15,2-5-6-15,2-7-25 16,12-3-10-16,6-10 0 16,7-5 7-16,9-7 17 15,-3-3 10-15,-4 2 19 16,-8 4 18-16,-15 1 24 16,-7 4 0-16,-10 11-18 15,0 4-21-15,5 11-27 16,0 5-106-16</inkml:trace>
  <inkml:trace contextRef="#ctx0" brushRef="#br0" timeOffset="375296.9967">7557 17562 880 0,'17'-2'404'15,"11"1"-186"-15,13 1-100 16,5 3-21-16,-5-3-33 16,-3-6-3-16,-13 0 9 15,-6-2 1-15,-11 1-7 0,-2 5 1 16,-6 2-24-1,0 1-7-15,-1-1-4 0,0 0-13 16,-10 21-4-16,-19 39-1 16,22-26-7-1,3 8-2-15,6 3 1 16,6-3-1-16,3-2 1 16,-2-8 8-16,-5-14-66 0,0-6-35 15,1-17-127 1,-2-5-213-16</inkml:trace>
  <inkml:trace contextRef="#ctx0" brushRef="#br0" timeOffset="375432.9655">7597 17722 662 0,'-2'-1'383'16,"4"0"-40"-16,6-3-56 16,16 3-87-16,7 0-45 0,19 1-77 15,4 4-24-15,-7 2-32 16,-5 2 24-16,-13 1-181 0</inkml:trace>
  <inkml:trace contextRef="#ctx0" brushRef="#br0" timeOffset="375988.615">8348 17130 824 0,'6'-3'411'16,"6"-4"-130"-16,16 5-134 15,13 2-30-15,12 1-51 16,3 1-18-16,2 2-28 16,-6 1-8-16,-14 0-51 0,-6 1-61 15</inkml:trace>
  <inkml:trace contextRef="#ctx0" brushRef="#br0" timeOffset="376217.1191">8387 17265 807 0,'0'3'385'15,"-1"1"-166"-15,4 1-13 16,-3-5-47-16,28 3-23 0,60 8-18 15,-20-9-33-15,-2 1-40 16,-6 1-8-16,-15-3-147 16</inkml:trace>
  <inkml:trace contextRef="#ctx0" brushRef="#br0" timeOffset="376769.5808">9286 16759 771 0,'-5'-7'372'0,"-1"-10"-117"15,2 0-81-15,12 2-50 16,2 0-19-16,11 4-43 16,8 3-22-16,3 8-35 15,8 5-6-15,-5 8-8 0,-6 5-2 16,-31 1-2 0,2-10 0-16,0 0 4 15,-13 28 7-15,-8-5 2 16,1-1-4-16,24-22-3 15,8-3-2-15,15 2-1 16,4 0 2-16,2 4 8 16,-5 5 7-16,-16-1 17 15,-15 3 8-15,-21-1 2 0,-10-4-1 16,-4-1-7-16,3-3-64 16,15-4-298-16</inkml:trace>
  <inkml:trace contextRef="#ctx0" brushRef="#br0" timeOffset="377023.7822">9146 17154 1119 0,'9'-3'445'0,"25"0"-278"16,13 0-51-16,22 3-14 15,13-1-25-15,4 5-40 16,0 3-11-16,-16 2-51 16,-11 2-79-16,-23 2-270 15</inkml:trace>
  <inkml:trace contextRef="#ctx0" brushRef="#br0" timeOffset="377428.0247">9271 17445 727 0,'4'-8'399'16,"2"-6"5"-16,11-1-262 16,5 0-11-16,6 8-28 15,8 6-33-15,0 12-46 16,2 7-13-16,-12 13-15 16,-15 6-3-16,-27 6 2 15,-14 1 4-15,-12-2 8 16,-2-7 0-16,3-10 7 0,7-5 4 15,4-19 3 1,8-5 3-16,13-12-7 16,9-3-12-16,15-3-3 15,4 2 0-15,14 6 3 0,1 7 5 16,5 11-1-16,3 5-1 16,3 10 1-16,-2 0-1 15,-4-3 1-15,-2-2-1 16,-3-12-45-16,-2-4 114 15</inkml:trace>
  <inkml:trace contextRef="#ctx0" brushRef="#br0" timeOffset="382008.0709">10278 17157 948 0,'7'-5'385'15,"10"0"-203"-15,25 1-105 16,19-2-12-16,34 6-8 16,4 0-16-16,-1 6-16 15,-8 0-7-15,-19 3-55 16,-9-2-65-16,-16-7-254 16</inkml:trace>
  <inkml:trace contextRef="#ctx0" brushRef="#br0" timeOffset="382234.4845">10497 17210 497 0,'-16'5'296'0,"-13"3"-34"15,17-1-104-15,10-2-21 16,22 1-55-16,16-1-21 0,33-2-5 15,7-2-5-15,4 1-8 16,-2 0-9-16,-16 0-17 16,-4 2-16-16,-9-3-171 15,-7-1-172-15</inkml:trace>
  <inkml:trace contextRef="#ctx0" brushRef="#br0" timeOffset="382407.487">10987 17086 680 0,'5'0'328'16,"5"1"-117"-16,7 7-113 16,5 4-22-16,3 8 23 15,-5 4 15-15,-13 5 40 16,-8 3 1-16,-12-1-52 0,-4-4-31 16,-2-5-95-16,1-6-90 15</inkml:trace>
  <inkml:trace contextRef="#ctx0" brushRef="#br0" timeOffset="382973.8195">11920 16808 1157 0,'0'-4'465'0,"0"1"-325"16,-7 10-32-16,-12 25-55 15,-5 12-25-15,-5 17-14 16,1 7 0-16,3-5 0 15,7-9-3-15,8-14-6 0,2-14-2 16,8-18-8-16,10-4-6 16,6-22 0-16,2-8 1 15,11-17 9-15,-6-12 9 16,-1-17 8-16,-3-6 4 16,-4 1 0-16,1 10-7 15,-3 27-3-15,-7 29-3 31,-2 5-7-31,-1 2-3 0,8 11-5 0,4 13-2 0,15 30 0 16,9 11 3-16,20 16 3 16,-2 0 3-16,-4-11 2 15,-8-9 3-15,-17-14-2 16,-5-5 0-16,-18-14-1 16,-9-3 1-16,-19-15 10 15,-10-2 3-15,-31-12 7 16,-7-4-4-16,-14 1-8 15,3-1-5-15,23 8-12 16,15 4 3-16,21 1-114 16,11 2-78-1</inkml:trace>
  <inkml:trace contextRef="#ctx0" brushRef="#br0" timeOffset="383350.7095">12360 16989 766 0,'6'-1'353'16,"4"1"-131"-16,8 17-154 15,0 8-20-15,2 16-16 16,-3 3-1-16,-8 0-2 16,-1 0-2-16,-3-13-3 15,0-8-1-15,-1-11 18 16,2-11 39-16,2-14 18 16,2-7 6-16,3-17-2 15,3-4-28-15,3 1-16 16,1 0-6-1,9 11-22-15,0 2-13 0,2 11-11 16,1 8-4-16,-4 13-4 16,0 3 18-16,-3 9-209 0</inkml:trace>
  <inkml:trace contextRef="#ctx0" brushRef="#br0" timeOffset="383616.4416">12948 17026 1147 0,'9'-2'412'0,"16"2"-336"15,7-2-32-15,20 2-10 16,2 4-7-16,-6 1-16 16,-4 0-1-16,-14 1-22 15,-6-3-66-15</inkml:trace>
  <inkml:trace contextRef="#ctx0" brushRef="#br0" timeOffset="383800.7845">13015 17166 907 0,'15'4'410'0,"12"-2"-195"16,16 4-73-16,6 0-18 16,-3-3-47-16,-6-2-24 0,-6 3-52 15,-7-7-72 1</inkml:trace>
  <inkml:trace contextRef="#ctx0" brushRef="#br0" timeOffset="384329.8084">13703 16719 951 0,'5'-8'384'0,"10"-11"-227"16,5 1-44-16,11 3-40 16,7 3-9-16,2 9-29 15,5 8-17-15,-3 11-11 16,-10 1-2-16,-18 7 0 15,-14 3 1-15,-25-3 0 16,-6 0 0-16,2-5 6 16,6-9 3-16,19-7-18 0,8-5-8 15,22-4-6-15,5-1-7 16,15 7 15-16,5 5 4 16,-10 10 1-16,-4 6 3 15,-22 2 10-15,-6 6 8 16,-25-4 12-16,-14-4 1 15,-9 0-13-15,-7-11-54 16,15-8-411-16</inkml:trace>
  <inkml:trace contextRef="#ctx0" brushRef="#br0" timeOffset="384550.9422">13698 17054 948 0,'5'5'381'0,"10"2"-196"16,6 0-75-16,27 4-16 0,11-3-14 16,15 2-45-16,3 2-21 15,-8-6-12 1,0 7-83-16</inkml:trace>
  <inkml:trace contextRef="#ctx0" brushRef="#br0" timeOffset="385012.0274">13687 17381 580 0,'7'-15'332'0,"8"-8"3"0,6 2-172 15,5 6-22-15,14 15-46 16,-4 8-35-16,6 18-47 16,-5 8-2-16,-21 9 1 0,-8-2 7 15,-26 2 6-15,-18-3 2 16,-11-9 2-16,-3-2 2 16,7-16 0-1,4-9 0-15,12-8-7 16,5-8-11-16,14-4-30 15,12 2-13-15,17 0-3 16,3 1 6-16,15 3 21 16,2 7 8-16,7 7 7 15,2 14-1-15,-8 5 0 16,-5 0 0-16,-14 1 1 16,-3-8-13-16</inkml:trace>
  <inkml:trace contextRef="#ctx0" brushRef="#br0" timeOffset="385701.4428">14463 17031 500 0,'6'-11'320'16,"12"-19"38"-16,8-6-145 0,9-4-69 15,6 2-10-15,-1 11-43 16,-3 13-21 0,-5 24-27-16,-1 15-15 0,-4 34-7 15,-3 10 1-15,-8 15 0 16,-5 3-3-16,-6-9-6 16,1-4-2-16,5-14 0 15,-1-18 0-15,0-21 11 0,-2-15 9 16,-3-22 7-1,-2-9 3-15,-3-15-7 16,-3-8-7-16,-9-5-5 0,-4 1-5 16,-2 14-12-16,-1 16-7 15,0 21-13 1,-2 10-2-16,-3 17 5 16,-5 3 2-16,-4 14 10 15,-2 1 4-15,-4-9 5 16,0-5 2-16,7-26 11 15,8-9-6-15,15-15-111 16,7-2 147-16</inkml:trace>
  <inkml:trace contextRef="#ctx0" brushRef="#br0" timeOffset="407107.7713">15247 17060 690 0,'0'-1'426'16,"2"-4"19"-1,14 8-275-15,6-6-43 16,13 2-53-16,6 0-22 0,8-2-35 15,3 4-5 1,-6 1-1-16,-5 4-58 0,-11-2-162 16,-4 1-206-1</inkml:trace>
  <inkml:trace contextRef="#ctx0" brushRef="#br0" timeOffset="407321.1403">15302 17187 596 0,'0'2'361'16,"6"2"7"-16,21-2-178 31,12-3-9-31,23-1-47 0,2-4-32 0,-10 2-53 15,-9 4-16-15,-18 4-149 16</inkml:trace>
  <inkml:trace contextRef="#ctx0" brushRef="#br0" timeOffset="408049.0722">16048 16926 594 0,'-4'-10'381'0,"-6"-7"-25"15,12 2-163-15,0-4-24 0,7 2-51 16,0-4-8-16,9 2-22 15,4 3-17-15,6 10-39 16,9 9-18-16,-8 9-12 16,0 6-2-16,-19 9-5 15,-5 3 2-15,-19 3 2 16,-6 1 3-16,0-13 4 16,-1-2 0-16,12-9 2 15,1-6-4-15,8-3-15 16,9 0-4-16,6-2-3 15,9 0 3-15,11 5 14 16,-1 6-1-16,2 6-1 16,-5 4 1-16,-14 5 1 15,-13-1 4-15,-23 2 7 16,-13 2 2-16,-14-8 8 0,-1-1-1 16,6-13-13-16,7-6-21 15,17-3-82-15,3-8-51 16,9 2-165-16</inkml:trace>
  <inkml:trace contextRef="#ctx0" brushRef="#br0" timeOffset="408662.0285">16643 16737 817 0,'1'-11'431'31,"3"-12"-108"-31,7 2-137 0,8 3-33 15,7 7-56-15,5 8-21 16,4 12-43-16,-5 12-11 16,1 13-6-16,-4 15-1 15,-9 10 0-15,-3 2-1 0,-7-3 1 16,-4-11-2-16,-3-13 1 16,0-12 2-1,-1-13 6-15,0-5 4 16,0-15 1-16,0-4 2 15,-7-17-4-15,-5-4-4 16,-3 4-8-16,-5 3-6 0,4 18-14 16,-2 11-3-16,-3 16-3 15,1 6 1 1,-4 8 6-16,2-3 1 0,10-2 3 16,5-2-67-16,8-10-167 15,2-4-357-15</inkml:trace>
  <inkml:trace contextRef="#ctx0" brushRef="#br0" timeOffset="408914.1618">16517 17185 1118 0,'7'0'467'0,"12"0"-258"0,5 0-37 15,29 5-65-15,9 7-28 16,17 2-53-16,5 0-13 16,-9-9-3-16,-4-1-19 15,-17-3-152-15,-10-1-69 16</inkml:trace>
  <inkml:trace contextRef="#ctx0" brushRef="#br0" timeOffset="409423.0005">16602 17488 739 0,'2'-11'376'0,"3"-8"-116"16,5-4-63-16,5-3-4 16,7 10-55-16,3 9-32 15,9 20-62-15,0 10-25 16,-5 13-13-16,-7 7 0 0,-22 5 2 16,-14 0 3-1,-15 3 4-15,-4-6-1 16,5-7-2-16,1-9-1 0,8-15 16 15,2-8 5-15,10-12 0 16,7-5-1-16,3-5 0 16,10-2-2-16,-1 3 6 15,5 4 1-15,10 10-17 16,5 4-3-16,6 10-8 16,2 2-1-16,2-1 0 15,-2-1 0-15,0-13-34 0,-4-5 433 16</inkml:trace>
  <inkml:trace contextRef="#ctx0" brushRef="#br0" timeOffset="410770.778">17559 17222 540 0,'0'19'315'0,"0"15"-70"16,-10 7-99-16,-6-3-30 0,-9-6-340 16</inkml:trace>
  <inkml:trace contextRef="#ctx0" brushRef="#br0" timeOffset="411044.7559">17786 16948 707 0,'5'-11'352'16,"8"-7"-72"-16,3 7-78 0,2 11-59 15,0 8-24-15,-3 14-50 16,-1 2-9-16,-7 10-5 0,-6-1-7 16,-7-2-19-1,-3-1-8-15,-3-8-13 0,3-2-4 16,5-8-61 0,-1-2-58-16,5-10-91 15,0 0-91-15,7-5-151 0</inkml:trace>
  <inkml:trace contextRef="#ctx0" brushRef="#br0" timeOffset="411235.0841">17991 17008 477 0,'1'-9'307'0,"5"-8"18"15,-5 5-44-15,-9 9-79 0,-1 5-43 16,-12 11-82 0,-2 3-31-16,3 12-20 0,2-1-8 15,12 1-5-15,9 0 4 16,18-5-6-16,8 1 0 15,7-3-9-15,0-5 5 16,-5-7-136 0,1-6-121-16</inkml:trace>
  <inkml:trace contextRef="#ctx0" brushRef="#br0" timeOffset="411469.4608">18439 17035 1043 0,'-5'11'472'15,"-16"10"-239"-15,-5 3-33 0,-7 2-86 16,-7-7-36-16,3-8-26 0,2-4-8 0,5-16-17 31,4-7-7-31,10-4-29 16,2-7-8-16,13-4-11 16,3 4-2-16,12 2 8 15,6 5 6-15,8 16 15 16,6 6 8-16,1 20 9 15,1 6 2-15,-3 12 2 16,-4 4-2-16,-8-1-4 16,-7-1 18-16,-4-10-192 15</inkml:trace>
  <inkml:trace contextRef="#ctx0" brushRef="#br0" timeOffset="411830.0011">18498 16958 880 0,'2'0'350'16,"10"5"-184"-16,9 0-77 0,17 5-37 15,7 2 3 1,7-3-29-16,-2 1-10 0,-8-8 1 15,-6-2-3 1,-15-4 10-16,-4-5-11 0,-14-6-43 16,-5-4-9-16,-11 0-17 15,-1 2 9-15,-3 5 41 16,-2 3 19-16,2 9 38 16,3 7 14-16,4 18 35 15,3 6 1-15,1 6-13 16,2-1-12-16,5 1-31 15,5-2-14-15,4-2 0 0,3 0-68 16,-1-11-308 0</inkml:trace>
  <inkml:trace contextRef="#ctx0" brushRef="#br0" timeOffset="412174.6737">19192 17053 516 0,'-10'6'326'16,"-10"7"-20"-16,-5 1-137 16,-1-5-36-1,2 1-57-15,-2-5-22 0,8-9-17 16,0-4-1-16,6-6-8 15,8-1-12-15,4 0-12 16,4 3-1-16,6 0 8 16,0 3 8-16,8 9 8 15,-1 3-1-15,3 10-1 16,5 9 6-16,-8 1 22 16,0 6 8-16,-6 1-1 0,-7 0-8 15,1-3-36-15,-2-1-94 16</inkml:trace>
  <inkml:trace contextRef="#ctx0" brushRef="#br0" timeOffset="412606.6356">19521 16940 966 0,'-11'1'428'16,"-8"5"-224"-16,-2 5-57 16,0 10-81-1,5 6-31-15,6 5-27 0,7 9-4 16,18-2 5-16,2-5 0 16,13-4 2-16,-3-8 0 15,-1-15 5-15,0-6 6 0,-16-6 39 31,-3-9 13-31,-17-5 2 16,-8 0-5-16,-9-3-43 0,0 3-16 0,7 4-91 31,4 4-79-31</inkml:trace>
  <inkml:trace contextRef="#ctx0" brushRef="#br0" timeOffset="412779.9569">19656 17026 965 0,'11'-3'416'0,"17"0"-208"0,8-2-48 16,12 5-48-16,2 1-27 16,-3-1-40-16,-9 0-19 15,-10-4-12-15,-11-2-14 16,-11 1-103-16,-2 1-68 16,-15-3-224-16</inkml:trace>
  <inkml:trace contextRef="#ctx0" brushRef="#br0" timeOffset="412901.5586">19796 17038 559 0,'3'5'325'0,"1"9"-26"16,2 4-63-1,3 3-56-15,2 5-33 16,0 1-61-16,-2-6-18 0,-2-4-27 16,-5-4-77-16</inkml:trace>
  <inkml:trace contextRef="#ctx0" brushRef="#br0" timeOffset="413272.1381">20004 17151 1069 0,'3'0'420'0,"8"1"-257"0,-3-1-43 15,4 4-28-15,1-3-10 16,3 1-38-16,6-1-8 16,-3-3-5-16,-2-4-2 15,-7-5 2-15,-4-3 2 0,-6-2-5 16,-2 0-4-16,-9-3-12 16,-1 2-5-16,-6 2-13 15,1 8-11-15,4 8-12 16,1 12-3-16,0 2 10 15,6 5 8-15,3 5 15 16,-2-4 5-16,5 11 4 16,0 1 2-16,4 7 0 15,1 7 0-15,-2-1-3 16,3 1-1-16,-4-5-1 16,1-5-20-16,4-10-128 15</inkml:trace>
  <inkml:trace contextRef="#ctx0" brushRef="#br0" timeOffset="413489.6547">20387 17149 1187 0,'2'-1'583'0,"-1"-3"-207"16,1 4-147-16,-2 0-129 16,-1 0-44-16,1 0-32 15,0 0-92-15</inkml:trace>
  <inkml:trace contextRef="#ctx0" brushRef="#br0" timeOffset="414000.0223">21002 16894 824 0,'-11'-9'445'16,"-9"-7"-92"-16,-9 9-198 15,2 7-34-15,-8 13-72 16,-2 10-33-16,8 15-22 0,6 2-3 16,17 1 0-16,11 2 9 15,16-11 4-15,5-2 2 0,8-11-1 16,-1-11 2-1,-10-13 14-15,-3-5 12 16,-13-6 19-16,-7-3 1 16,-12-1-13-16,-5 0-19 15,-14 4-71-15,2 8-68 16</inkml:trace>
  <inkml:trace contextRef="#ctx0" brushRef="#br0" timeOffset="414278.2668">21057 16992 1072 0,'-2'-1'442'16,"-4"0"-265"-16,2 1-61 16,3 0-62-16,-1 0-16 0,2 0-21 0,2 15-2 15,9 30 2 1,1-28-1-16,8 3-2 15,4-5 2-15,2-5 6 16,-3-2 8 0,-2-8 30-16,-4-1 11 0,-2-7 8 15,-5-5-4-15,-5-4-29 16,-5 1-14-16,-2 2-38 16,-3 4-49-16,-1 3-132 15,1 3-216-15</inkml:trace>
  <inkml:trace contextRef="#ctx0" brushRef="#br0" timeOffset="414494.103">21379 16881 1084 0,'0'-8'533'0,"5"-5"-216"16,-6 11-160-16,-1 9-43 15,2 22-87-15,0 8-19 16,5 22-7-16,-1 4 0 15,0 10-1-15,0-1 1 16,-2 1-1-16,-2-1 0 16,1-15 2-16,-1-5-10 15,-5-23-96-15,2-7-55 16</inkml:trace>
  <inkml:trace contextRef="#ctx0" brushRef="#br0" timeOffset="414644.6497">21418 17187 854 0,'5'-8'492'16,"5"0"-16"-16,9 4-342 15,0 6-41-15,14 4-59 0,5 0-17 16,-4 0-29-16,2-3-73 16</inkml:trace>
  <inkml:trace contextRef="#ctx0" brushRef="#br0" timeOffset="414870.3994">21644 16695 874 0,'6'-8'418'0,"4"-3"-181"0,1 9-72 0,-1 24-74 16,1 10-46-16,-1 29-27 15,-1 13-5 1,-3 8-1-16,-3 2-1 16,-1-14-2-16,-2-7-13 15,-4-13-111-15,1-7-88 16</inkml:trace>
  <inkml:trace contextRef="#ctx0" brushRef="#br0" timeOffset="415212.1998">21626 16737 880 0,'17'-10'404'15,"13"-8"-185"-15,7 8-107 16,3 8-25-16,-2 7-50 0,-5 5-19 15,-17 4-5 1,-8 4-3-16,-20 4 0 0,-8 1 2 0,0 1-2 31,-2-5-1-31,14-5-6 16,8-4-4-16,12-3-6 0,9 0 0 16,7 3 7-16,4 4 0 15,-2 3 4-15,-4 5 11 16,-11 0 26-16,-12 0 21 0,-18-5 10 15,-9 1-5 1,-14-9-47-16,3 0-129 16</inkml:trace>
  <inkml:trace contextRef="#ctx0" brushRef="#br0" timeOffset="415767.4485">22223 16999 476 0,'-9'-18'330'0,"-8"-18"14"15,-9 2-113-15,0 7-20 16,-4 6-57-16,1 11-31 16,3 15-60-16,0 10-22 15,8 11-21-15,7 6-4 16,9 4-6 0,6-4-1-16,8-11-3 0,4-5 0 0,5-16 3 15,0-1 4 1,4-10 5-16,-3-8 1 15,6-9-2-15,-1-9-3 0,0-3-4 16,2 0-2 0,-5 6-5-16,-1 9-3 15,3 14-5-15,-4 10-5 0,-3 15-1 16,1 13 0-16,-1 16 4 16,4 8 3-16,6 0 3 15,-4-5 1-15,0-6 2 16,-3-11 1-16,-11-10 2 15,-2-6 2-15,-15-13 12 16,-3 0 1-16,-9 5-10 16,-7-2-5-16,-5 7-3 15,-1 2 0-15,1 6 9 0,-2-3 3 16,12 1-79-16,3-5-68 16</inkml:trace>
  <inkml:trace contextRef="#ctx0" brushRef="#br0" timeOffset="416283.6483">22544 16864 938 0,'8'-4'415'0,"10"-1"-201"15,5 8-64-15,2 22-58 0,-1 5-26 0,-7 6-12 16,-6 1 1-16,-7-7-1 31,-4-4-2-31,-1-9-18 16,-1-5-6-16,5-10-1 0,4-3 0 16,7-14-5-16,4-3-3 15,5-10-10-15,5-2-4 16,2 3-3-1,-5 1 1-15,2 9 0 16,-6 8 1-16,-7 9 7 0,0 9 2 16,-8 16 4-1,-3 2 4-15,-3 6-4 16,-3-1-1-16,-2 0-7 0,2-4-4 16,-2-4-44-16,4-2-70 15,1-8-192-15</inkml:trace>
  <inkml:trace contextRef="#ctx0" brushRef="#br0" timeOffset="416479.6472">22828 16598 761 0,'4'-11'466'0,"-4"-9"52"16,2 6-258-16,0 14-152 15,-3 1-20-15,2 12-72 16,2 5-18-16,2 8-51 16,1 5-74-16</inkml:trace>
  <inkml:trace contextRef="#ctx0" brushRef="#br0" timeOffset="416910.1639">23218 17144 818 0,'-1'0'472'0,"0"-1"-80"16,1-2-159-16,0 2-24 16,0-1-62-16,0 1-22 15,0 0-25-15,0 0-19 16,0 0-30-16,0 0-16 16,0-1-22-16,0 1-70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09:29:23.10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19321 8500 248 0,'-7'4'202'0,"-6"5"52"15,-1 1-38-15,1-1-53 16,1-1-22-16,6-2-31 16,2-6-12-16,4 4-29 15,0-3-10-15,0-1-15 16,0 0-2-16,0-1 17 15,0 0 10-15,28-11 12 16,40-30 5-16,-8-8-4 16,10-17-8-16,19-15-18 15,11 1-11-15,0 9-17 16,-6 9 6-16,-32 17 15 16,-16 8 3-16,-27 11 4 15,-4 5-11-15,-11 3-23 16,-4 8-5-16,0 5-6 15,0 3-3-15,-3 0-5 16,2 2-2-16,-1 0-3 0,-1 0-2 16,-17 0 1-16,-34 2 1 15,27 2 1-15,7-3 0 16,6 0-4-16,8-1-7 16,14-5-6-16,7-1-3 15,13-3 1-15,2-3 6 16,7 5 8-16,-5 1 5 15,-5 4 14-15,0 4 12 0,-13 6 4 16,-3 4 5-16,-10 9-6 16,-6-3-8-16,-5 0-5 15,-3-5-16-15,5-7-229 16</inkml:trace>
  <inkml:trace contextRef="#ctx0" brushRef="#br0" timeOffset="607.6829">20361 7479 986 0,'2'-4'531'0,"4"-3"-155"16,-8 6-160-16,1 3-59 16,-3 10-92-16,1 5-31 15,1 4-18-15,-1 6-5 0,3-2-4 16,-1-1-1 0,5-2 0-16,-2-7 0 0,1-7 0 15,-2-4 1 1,-1-7-8-16,0-3-6 0,-1 5-13 15,1 0-3-15,-1-13 6 16,-12-36 3-16,4 29 6 16,-7-9 2-16,15 16-4 15,1-2-1-15,3 7-5 16,5-2-5-16,5 3-4 16,4 1-1-16,1-3 3 15,8 3 1-15,1 1 10 16,4 0 3-16,-2 2 7 15,-3-3 5-15,-4 0 6 0,-6 0 3 16,-4 2 6-16,-6 4 1 16,-5 7 8-16,-2 6 1 15,-5 8-6-15,1 5-2 16,2 2-11-16,-1 1-7 16,3-3-2-16,1 0-1 15,0-6 4-15,0 0 3 16,0-10 1-16,2 0 36 15,-2-6 29 1,0-3 16-16,2 0 20 0,-2-1-31 0,0 0-16 16,0 0-53-1</inkml:trace>
  <inkml:trace contextRef="#ctx0" brushRef="#br0" timeOffset="6627.4011">1847 5473 883 0,'-12'-13'463'15,"-14"-12"-130"-15,22-9-172 0,4 0-46 16,19-7-59-16,11 6-14 16,21 10-13-16,15 11-3 15,-1 21-12-15,-2 8-6 16,-27 14-5-16,-17 7 1 16,-27 11 1-16,-16 6 4 15,-23 0-1-15,-9-4-1 16,-5-12 0-16,7-11 1 15,18-11 3-15,13-7-5 16,21-8-6-16,6-3-1 16,22-1-4-16,8 0 4 0,15 6 2 15,2 4 0-15,-1 2 25 16,-4 1-101-16</inkml:trace>
  <inkml:trace contextRef="#ctx0" brushRef="#br0" timeOffset="6935.5265">2292 5175 1172 0,'1'-3'475'0,"12"3"-296"15,4 4-87-15,-2 14-55 0,5 7-13 16,-11 3-9-16,-2-1-1 15,-9-4 3-15,-2-5 0 16,1-10 9-16,1-8 2 16,6-13-7-1,4-6-5-15,11-9-15 16,3-2-6-16,8 7 4 0,1 3 2 16,-6 12 4-1,-5 8 1-15,-8 11-3 0,-4 6-3 16,-8 10-2-16,12 12-22 15,-13-8-180-15</inkml:trace>
  <inkml:trace contextRef="#ctx0" brushRef="#br0" timeOffset="7109.7384">2306 5491 791 0,'-1'0'469'0,"0"2"-66"16,8 1-163-16,-5-4-144 15,28-1-42-15,69-1-28 16,-40 0-9-16,-14 3-93 16,-14 0-95-16,-14 2-351 15</inkml:trace>
  <inkml:trace contextRef="#ctx0" brushRef="#br0" timeOffset="7242.628">2365 5565 836 0,'7'5'421'15,"8"0"-123"1,23 2-149-16,2-6-37 0,14-1-48 16,1-2-24-1,-7-3-57 1</inkml:trace>
  <inkml:trace contextRef="#ctx0" brushRef="#br0" timeOffset="7704.3821">3210 5424 754 0,'0'7'336'15,"0"6"-116"-15,2 9-159 16,2 9-11-16,-5 0-3 15,1-2-9-15,0-5-7 0,-2-12-2 16,4-9 14-16,0-5 5 16,1-13-1-16,1-5-2 15,2-13-21-15,5-1-8 16,-2-3-15-16,9 0 5 16,13 19 1-16,3 3 3 15,15 21 9-15,-8 11-7 16,-12 12-5-16,-7 4-1 15,-16 1-2-15,1 0 0 0,-7-5 2 16,0-1-66-16,1-10-294 16</inkml:trace>
  <inkml:trace contextRef="#ctx0" brushRef="#br0" timeOffset="8048.3001">3761 5360 906 0,'-14'-4'473'0,"-14"-3"-141"16,1 10-166-16,3 4-45 15,5 6-90-15,10 1-27 16,16 6-14-16,7-1-1 16,15-1 9-16,3-3 2 15,0-10-11-15,-1 1-15 16,-12-8-6-16,-3 1 1 15,-15 0 17-15,-5-3 13 0,-14 5 2 16,-7 0 4-16,-4 4 7 16,-1 3 5-1,6 3 2-15,3-2-6 0,5 2-18 16,5 2-9-16,10 2-6 16,5 2 5-16,13 3-82 15,4-4-52-15,4-5-220 16</inkml:trace>
  <inkml:trace contextRef="#ctx0" brushRef="#br0" timeOffset="8357.2163">3889 5555 958 0,'0'-4'464'0,"-2"-1"-169"16,2 7-83-16,0-2-127 16,0 0-30-16,7 2-42 0,11 5-2 15,37 14-1-15,-29-15 1 16,-1-4-2-16,3-4 1 15,-2-4 2-15,1-7 1 16,-8-6 5 0,0 0 5-16,-15-5 11 15,-5 2 3-15,-19-2-13 16,-4 3-22-16,-4 9-19 16,1 6-13-16,4 16-11 0,1 5 7 15,4 10-4 1,-1 8 3-16,14 9 13 0,0 1 9 15,13 6 8 1,2-2 0-16,4-3-31 0,5 1-30 16,-4-12-121-16,4-6-174 0</inkml:trace>
  <inkml:trace contextRef="#ctx0" brushRef="#br0" timeOffset="8525.019">4370 5423 970 0,'-3'4'489'0,"-1"2"-78"0,0 12-313 15,3 6-41-15,1 5-24 16,0 0-9-16,2-1-55 16,1-2-85-16</inkml:trace>
  <inkml:trace contextRef="#ctx0" brushRef="#br0" timeOffset="8643.7854">4340 5228 1081 0,'-4'-10'576'0,"-4"-9"-162"16,2 7-172-16,6 13-181 0,5 8-90 15</inkml:trace>
  <inkml:trace contextRef="#ctx0" brushRef="#br0" timeOffset="9120.4178">4606 5458 770 0,'-1'12'315'15,"-4"14"-186"-15,2 4-45 16,3 2-34 0,0-7-8-16,0-5-9 0,0-10-2 0,0-6 24 15,0-9 7 1,-2-10 14-16,-1-3 19 16,2-11 12-16,0-1-1 15,9 0-9-15,6 3-14 16,11 7-41-1,6 6-8-15,5 14-13 0,-1 6-10 16,-5 13-3-16,-5 5-6 16,-11 8-5-16,-6-4-3 15,-8 6-31-15,-4 0-83 0</inkml:trace>
  <inkml:trace contextRef="#ctx0" brushRef="#br0" timeOffset="9423.5512">4957 5507 608 0,'-5'-3'344'16,"6"-2"-61"0,4 3-123-16,13 0-85 0,7-3-18 15,9-1-7-15,5-3-3 16,-4 1-11-16,-1 2-4 0,-12-3-1 31,-9 2 10-31,-17 0 17 0,-7 5-2 0,-13 6 8 31,-3 4 0-31,1 13-21 16,6 3-3-16,11 9-18 16,5-1-15-16,14-2-5 15,6-4-1-15,11-4-53 0,7-2-71 0,3-5-205 16</inkml:trace>
  <inkml:trace contextRef="#ctx0" brushRef="#br0" timeOffset="9810.0806">5377 5458 881 0,'-5'0'415'0,"-9"3"-180"16,-1 9-83-16,6 6-88 15,3 3-30-15,9 5-20 16,4-3-1-16,10-3 5 16,1-2 3-16,5-7 6 15,-1-4 3-15,-3-7 6 16,-4-6 0-16,-2-7 1 16,1-1 0-16,-12-5-1 15,0 2 10-15,1 5 0 16,-7 2-6-16,1 10-18 15,2 3-17-15,-7 6-14 16,3 5-1-16,6 5 5 16,3 3 3-16,12-3 4 15,3-2 3-15,5-11 7 16,3-5 6-16,-2-6 27 16,-4-6 14-16,-4-5 15 0,-3-1-2 15,-9-6-27-15,-3 1-25 16,-6 6-138-16,-5 3-55 15</inkml:trace>
  <inkml:trace contextRef="#ctx0" brushRef="#br0" timeOffset="10184.5055">6014 5500 707 0,'-13'-7'485'0,"-12"-8"17"15,-1 3-200 1,2 9-201-16,3 7-66 0,6 19-74 15,-3 2-6 1,5 12 12-16,7 1 10 16,9-4 23-1,11-2 1-15,10-14 9 16,3-7 4-16,-2-14 33 0,-1-5 29 16,-13-9 49-16,-7-5 11 15,-11-1-23-15,-8 2-31 16,-10 3-123-16,4 5-161 0</inkml:trace>
  <inkml:trace contextRef="#ctx0" brushRef="#br0" timeOffset="10602.9">6175 5529 1134 0,'13'6'480'0,"10"5"-253"15,1 6-69-15,-7 4-61 16,-3-2-8-16,-9 4-31 0,-4-3-15 15,-6-4-19-15,-2 0-5 16,-1-8-1-16,0-5 4 16,4-7-7-16,1-10-7 15,8-9-15-15,5-4-9 16,13 4-7-16,3 0 1 16,3 12 6-16,-4 6 4 15,-3 6 10-15,-6 10 3 16,-9 2 6-16,2 7-1 15,-7 2-1-15,-2 2-1 16,0 0-1-16,-2-2 24 16,-1-6-183-16,0-3-175 15</inkml:trace>
  <inkml:trace contextRef="#ctx0" brushRef="#br0" timeOffset="10775.5158">6905 5482 1506 0,'3'-2'609'15,"2"-6"-400"-15,-2 3-86 16,-1 3-95 0,-2-1-54-16,0 3-193 0</inkml:trace>
  <inkml:trace contextRef="#ctx0" brushRef="#br0" timeOffset="10930.8354">6896 5689 1084 0,'0'0'652'16,"0"0"-24"0,-3 0-362-16,3 0-78 0,0-1-91 15,-1 0-30 1,1 0-106-16,0 0-152 15</inkml:trace>
  <inkml:trace contextRef="#ctx0" brushRef="#br0" timeOffset="11622.6018">7736 5182 807 0,'-5'5'338'16,"-8"14"-170"-16,-7 14-98 15,-9 25-47-15,0 12 6 0,1 0-4 16,3-7-3-16,10-17-6 15,4-13 2-15,7-11 5 16,3-9 4-16,2-10 32 16,6-8 7-16,6-13-2 15,3-4-3-15,9-16-31 16,3-5-8-16,0-12-3 16,-3-6 1-16,-6 5 2 15,-4 7 2-15,-8 18 11 16,-3 9 4-16,-4 16-24 15,-2 6-12-15,3 11-23 0,2 16-9 16,15 21 15 0,4 11 6-16,16 13 6 0,7-7 1 15,8-7 1-15,3-11-3 16,-10-12-1-16,-7-5 0 16,-21-14 0-16,-14-1 6 15,-20-10 10-15,-13-5 2 16,-20-8 9-16,-2-4-3 15,-8-5-9-15,4 2-2 16,4 2-9-16,-1 4-3 0,14 8-59 16,4 0-35-1,20 6-141-15,10 3-177 0</inkml:trace>
  <inkml:trace contextRef="#ctx0" brushRef="#br0" timeOffset="12071.2504">8363 5493 839 0,'-8'-11'417'15,"-10"-12"-131"-15,-5 6-86 16,-8 7-111-16,-5 7-33 15,-2 12-56-15,-10 10-22 16,23 5-7-16,9 7 3 16,16 2 14-16,23-3 14 15,5 1 12-15,9-2 0 0,2-9-2 16,-2-2 0-16,-8-10 1 16,-5-5 1-16,-12-7 10 31,-5-3 5-31,-7-5 6 0,-4-1 0 0,-4 1-11 15,0 5-11-15,0 11-16 16,-1 5-6-16,1 17-1 16,1 8 3-16,3 15 5 15,4 7 0-15,9 13 7 16,0-3 7-16,1-6 11 16,-4-9 4-16,-1-19 0 15,-2-8-5-15,0-14-3 16,1 1-3-16,-1-14-111 15,1-6-175-15</inkml:trace>
  <inkml:trace contextRef="#ctx0" brushRef="#br0" timeOffset="12329.0667">8680 5481 959 0,'1'-5'460'16,"4"4"-172"-16,17 0-132 16,6 1-41-1,12 1-38-15,3-2-20 0,9 1-25 16,-2-2-11-1,2-1-43-15,-1 2-91 0,-14-2-281 16</inkml:trace>
  <inkml:trace contextRef="#ctx0" brushRef="#br0" timeOffset="12505.4317">8739 5584 715 0,'5'-1'452'0,"5"0"12"0,14 0-219 16,13 2-138-16,5-1-22 16,14 1-32-1,-3 2-20-15,4-3-39 16,-3 0-92-16</inkml:trace>
  <inkml:trace contextRef="#ctx0" brushRef="#br0" timeOffset="13013.3707">9377 5389 751 0,'-2'3'356'0,"2"6"-107"15,5 11-139-15,-3 4-21 16,6 14-6-16,-5-2-9 0,-2-5-16 16,1-1-5-1,-1-14-9-15,3-1-4 0,-1-8 9 16,2-7 5 0,-3-8 1-16,-1-9-3 0,1-8-19 15,2-1-7-15,-4-8-10 16,0 1-3-16,4 1-9 15,-1 1-5-15,6 11-14 16,2 4-9-16,4 10-7 16,4 6 2-16,5 2 8 15,6 6 9-15,4 1 11 16,-1 1 1-16,1-4 2 16,-5-1 3-16,-8-5 4 15,-6-4 1-15,-4 0 27 16,-8 0 9-16,1 4 9 15,-1 1-1-15,-4-1-30 16,0 0-11-16,-4 26-13 16,-7 38 2-16,9-18 1 0,4 2 2 15,2-4 4-15,1-5-1 16,-1-11-5-16,-2-6-66 16</inkml:trace>
  <inkml:trace contextRef="#ctx0" brushRef="#br0" timeOffset="13922.3872">2514 5972 199 0,'-87'-4'82'15,"-59"-1"-12"-15,3 3 21 16,10 5 27-16,33 6 19 16,19-2-24-16,37 3-66 15,24-4-26-15,51-4 4 16,34 2 9-16,66-8 12 15,43 1 2-15,71-3-19 16,32 0-10-16,72 1-1 16,25 2 2-16,37 3 2 0,13-1-2 15,-14 1 41-15,-23 0 13 16,-49 0 38-16,-37 2 34 16,-48 1 1-16,-24-1-3 15,-34 0-41-15,-10-5-28 0,-37-5-46 16</inkml:trace>
  <inkml:trace contextRef="#ctx0" brushRef="#br0" timeOffset="32475.592">1771 7271 650 0,'1'-2'364'0,"6"-9"-42"16,1-2-94-16,5-14-82 16,-2-4-19-16,2-17-47 15,1-7-16-15,4-18-14 16,3-12-7-16,5 5-8 15,-8 0-4-15,-3 23-11 16,-2 14 4 0,-9 21 19-16,1 9 4 15,-5 16-19-15,-4 8-13 16,2 18-26-16,6 14-9 16,8 27 6-16,3 8 4 15,11 13 6-15,-1-2 3 0,-1-17 4 16,4-9 0-16,0-24-3 15,0-10-8-15,0-19-64 16,-3-10-35-16,-13-10-145 0,-6-8-187 16</inkml:trace>
  <inkml:trace contextRef="#ctx0" brushRef="#br0" timeOffset="32640.6511">1735 7083 1166 0,'10'3'433'16,"12"-6"-328"-16,10 4-54 15,19 4-29-15,6-4-3 16,10 10-54-16,-2-3-160 16</inkml:trace>
  <inkml:trace contextRef="#ctx0" brushRef="#br0" timeOffset="32775.7237">1663 7000 952 0,'0'1'367'0,"-3"-1"-200"16,17 8-182-16,11 2-42 0</inkml:trace>
  <inkml:trace contextRef="#ctx0" brushRef="#br0" timeOffset="33073.0105">2301 7217 1122 0,'14'2'481'16,"8"4"-258"-16,15-3-122 15,5-3-21-15,-3-2-39 16,-3-5-10-16,-13-7-1 15,-2-1 2-15,-18-8 9 0,-3 0 3 16,-17 0 0-16,-11 0-5 16,-10 5-19-16,-6 5-14 15,6 13-20 1,5 7-5-16,14 16 1 0,6 6 4 16,12 11 8-16,7 7 2 0,9 9 2 15,5 0 2-15,3-4 1 16,-3-5 7-1,1-12-125-15,-6-10-95 0</inkml:trace>
  <inkml:trace contextRef="#ctx0" brushRef="#br0" timeOffset="33342.8059">2877 7102 873 0,'6'1'418'0,"7"8"-137"15,-7 3-48-15,-9 7-60 0,-9 4-21 16,-17 0-58-16,-2 0-19 16,-5-8-35-16,1-4-15 15,8-11-33-15,2-5-17 16,6-8-17-16,4-4-5 16,11 1 7-16,4 0 5 15,9 7 9-15,7 6 6 16,9 9 22-1,2 8 9-15,5 12 4 16,6 4 0-16,2 5-6 0,1-3-29 16</inkml:trace>
  <inkml:trace contextRef="#ctx0" brushRef="#br0" timeOffset="34019.1729">4087 6956 966 0,'-3'11'390'0,"-12"14"-235"0,-6 10-50 16,-7 12-37-16,-2 6-15 16,9 1-23-16,2-8-12 15,8-19-5-15,7-10 3 16,10-17 12-16,4-10 6 16,14-16 6-16,1-12 0 15,-2-16-6-15,0-5-3 16,-7-5-6-16,3-1-3 15,-4 6-7-15,4 6-5 0,-9 19 14 16,-5 7 8-16,-4 19 5 16,-1 7-4-16,4 8-21 15,4 11-12-15,10 16-13 16,5 10 1-16,15 9 3 16,8 7 4-16,12-5 4 15,2 0 1-15,-8-7 3 16,-8-8 1-16,-19-10 1 15,-9-7 2-15,-14-8 3 16,-7-3 6-16,-22-7 6 16,-12 0 0-16,-33-3-4 15,-5-2-6-15,-2 4-8 16,3-1-4-16,34 1-35 16,11-2-45-16,25-6-201 0</inkml:trace>
  <inkml:trace contextRef="#ctx0" brushRef="#br0" timeOffset="34362.0746">4924 6981 778 0,'-10'-11'419'0,"-17"-18"-86"16,-7 2-67-16,-12 6-118 16,-3 6-49-16,2 18-78 15,-1 8-22-15,16 19-12 16,5 3-2-16,14 4 7 16,13 2 4-16,20-2 7 15,12-7 5-15,26-10 5 16,10-6 0-16,1-13 4 15,-1-5 1-15,-21-7 7 16,-14-6 7-16,-21-10 14 0,-12-3-3 16,-13 2-26-16,-15-3-30 15,-1 12-104-15,-6 1-86 16</inkml:trace>
  <inkml:trace contextRef="#ctx0" brushRef="#br0" timeOffset="34582.907">4786 6734 778 0,'-2'-5'492'16,"-5"-2"-6"-16,-1 3-172 15,0 7-163-15,-2 8-58 0,3 16-71 16,0 15-11-16,-3 25-1 16,8 4 0-16,5 12-3 15,4-3 0 1,10-15 0-16,-3 0 0 0,2-17 0 15,1-8-1-15,-4-12-47 16,4-8-85-16</inkml:trace>
  <inkml:trace contextRef="#ctx0" brushRef="#br0" timeOffset="34948.3894">5282 7074 1001 0,'1'-2'455'15,"11"-1"-214"-15,14 1-93 0,14 3-88 16,10-1-16 0,4 0-9-16,-7-3-7 0,-1-1-14 15,-9 3 0-15,-8 0-48 16,-6 4-44-16,-13 1-97 0,-3 1-85 15</inkml:trace>
  <inkml:trace contextRef="#ctx0" brushRef="#br0" timeOffset="35174.287">5391 7164 706 0,'-1'2'388'0,"-1"1"-100"16,5 1-105-1,-3-4-23-15,12 2-34 16,48 16-1-16,-17-14-12 0,-1 0-17 16,-1-5-29-16,-1-2-20 15,-16 1-20-15,-1-4-29 16</inkml:trace>
  <inkml:trace contextRef="#ctx0" brushRef="#br0" timeOffset="36043.3076">6360 6933 699 0,'-20'-13'401'0,"-22"-23"-39"16,2-6-95-16,3-7-108 15,15-3-49-15,25 9-92 16,13 5-18-16,26 13-18 15,7 9 3-15,3 16 13 0,-2 9 1 16,-6 15 0 0,-5 6 0-16,-20 3 5 0,-12 10 3 15,-28 12-1 1,-16 5 1-16,-16 6-2 16,-1-9 0-16,9-22 0 0,9-7-5 15,25-20-13-15,11-7-4 16,20-4-2-16,9-9 4 15,9 3 12-15,4 3 1 16,-3 4 0 0,-2 1 0-16,-4 3 2 15,-2 4 0-15,-10-2 0 16,-7 5 2-16,-10 0 0 0,-4-1 1 16,-6 2 3-16,0-2 1 15,3-3 7-15,0-4 3 16,3-9-1-16,3-5-1 15,3-9-10-15,5-4-9 0,7 6-6 16,4-2-1-16,5 6 0 0,4 10 5 16,-1 4 16-16,-3 7 7 15,-7 14 19 1,-4 2 4-16,-7 7-10 16,1-1-3-16,1 1-14 15,1-5 3-15,-3-4-127 0,2-4-139 0</inkml:trace>
  <inkml:trace contextRef="#ctx0" brushRef="#br0" timeOffset="36264.5701">6114 7301 941 0,'-2'0'420'0,"11"0"-194"16,14-1-87-16,32 1-80 16,3-7-1-16,36 7-11 0,10 1-11 15,13-2-7-15,14 2-6 16,-24-5-31-16,-11-3-58 16,-37 7-224-16</inkml:trace>
  <inkml:trace contextRef="#ctx0" brushRef="#br0" timeOffset="36638.8175">6400 7544 882 0,'-5'-4'432'15,"3"-2"-161"-15,9-4-155 16,7-9-40-16,20 3-39 15,9 0-2-15,5 11 7 16,1 9 11-16,-2 14 6 16,-5 6-3-16,-14 8-10 15,0 2-12-15,-18 4-12 16,-4 1-3-16,-6-5-2 16,-2-5-2-16,0-11-4 0,2-4-2 15,1-13-3-15,0-6-10 16,-8-8-4-1,-6-5-3-15,-10 0-4 0,-7 4 11 16,-8 11 7-16,1 5 10 16,-3 11 11-16,7 3 1 15,7-1-8-15,8-1-5 16,14-4-138-16,8-6-57 16</inkml:trace>
  <inkml:trace contextRef="#ctx0" brushRef="#br0" timeOffset="37229.7518">7503 6925 703 0,'-1'-5'426'0,"-8"-6"-11"16,-4 11-105-16,-5 14-150 15,-3 10-46-15,-2 15-87 16,6 9-16-1,0 2-2-15,4 1-2 0,6-8-1 16,0-13-1 0,7-14 3-16,6-8 5 0,10-18 2 15,1-8 3-15,0-13-2 16,-1-6-1-16,-2-3 1 16,-6-7 0-16,3-3-3 15,-8-2-2 1,-1 6-8-16,2 11-3 0,-4 20-12 0,7 14-6 15,1 22-5 1,5 8 0-16,13 16 7 0,6 3 5 16,16 4 7-16,1-2 1 15,0-8 5-15,-4-1 1 0,-15-11 3 16,-11-6 2 0,-15-9 6-16,-10-4 3 0,-24-8 7 15,-12-2 5-15,-20-6 1 16,-6-4-2-16,6 0-12 15,10-2-6-15,16 3-34 16,11 3-49-16,17 1-193 16,8 1-337-16</inkml:trace>
  <inkml:trace contextRef="#ctx0" brushRef="#br0" timeOffset="37562.4189">7906 7021 1215 0,'1'1'449'31,"11"11"-332"-31,-2 7-49 0,2 14-10 16,-1-1 8-16,-11 2-6 15,1-4 0-15,-2-7-17 16,0-2-10-16,-1-12-9 16,2-5 1-16,3-13 3 15,2-11 0-15,10-9-8 16,2 2-6-16,10-1-11 16,3 5-3-16,7 6-5 15,6 2 0-15,-1 10-1 16,-2 3 1-16,-8 7-109 15,-2 7-304-15</inkml:trace>
  <inkml:trace contextRef="#ctx0" brushRef="#br0" timeOffset="37977.0963">8724 6929 824 0,'2'-6'463'0,"1"-4"-77"0,-2 5-157 16,1 13-133-16,-2 8-41 15,6 18-40-15,1 6 1 16,2 6-3-16,-1-1 0 15,0-6-3-15,-1-3 0 16,-1-11-55-16,-2-3-76 16,-5-10-286-16</inkml:trace>
  <inkml:trace contextRef="#ctx0" brushRef="#br0" timeOffset="38140.9937">8565 7075 1123 0,'0'-2'484'16,"3"2"-284"-16,11-2-67 0,23 2-95 16,12 1-16-16,15-1-6 15,0 0-3-15,-3 0 1 16,-3 0-70-16,-6 0-434 16</inkml:trace>
  <inkml:trace contextRef="#ctx0" brushRef="#br0" timeOffset="38703.4326">9222 6903 641 0,'4'-2'388'0,"1"-6"-17"16,-3 5-93-16,2 8-105 15,-3 5-46-15,4 14-69 16,1 5-12-16,-5 6-15 16,2 6-4-16,0-9-11 0,-1 1-2 15,1-10-3-15,1-5 0 16,-3-9 2-16,1-3 0 16,4-9-1-16,-6-5-1 15,2-9-10-15,-2-4-5 16,-5-10-13-16,-1-2-5 0,-3-3-2 15,-1-1 4 1,8 8 0-16,2 5 0 0,6 7-4 16,4 3-6-16,9 8-4 15,0 0 2-15,8 6 9 16,3 3 5-16,1 1 14 16,3 1 2-16,-1 0 3 15,-4-3 1-15,-8 0 3 16,-3-1 1-16,-9-1 4 15,2 1 4-15,-4-2 5 16,-3 0 2-16,0 0-3 16,-5 3-4-16,1-2-11 0,0 0-3 15,7 21-3 1,17 38 1-16,-17-20 4 0,-1 4 4 16,-1-4 10-16,-1-2 4 15,0-8 6 1,-2-7 7-16,-1-10 2 0,-1-5 2 15,0-8-19-15,-1-2-30 16</inkml:trace>
  <inkml:trace contextRef="#ctx0" brushRef="#br0" timeOffset="92136.7783">2054 8385 422 0,'-10'-7'295'0,"-7"-8"38"16,0 3-80-16,-18 9-74 0,-2 6-32 16,-8 24-52-16,-5 7-24 15,10 22-43-15,8 1-9 16,19 5-24-16,18-1 1 16,26-9 0-1,18-9-3-15,30-22 30 16,0-16 20-16,7-27 60 0,-10-7 33 15,-30-15 40 1,-5 0-10-16,-31 4-44 16,-10-4-25-16,-22 2-63 15,-6-2-13-15,-3 1-36 0,2 6-46 16,4 13-153-16,7 8-153 16</inkml:trace>
  <inkml:trace contextRef="#ctx0" brushRef="#br0" timeOffset="92315.4127">1695 8153 1345 0,'-1'-7'493'0,"4"-2"-408"16,2 3-53-16,15 14-112 15,1 8-195-15</inkml:trace>
  <inkml:trace contextRef="#ctx0" brushRef="#br0" timeOffset="92618.8562">2341 8449 1250 0,'-3'-4'560'16,"1"-8"-289"-16,2 18-172 15,7 15-44-15,9 23-60 16,5 16-1-16,7 21 6 15,-4 8 3-15,-4 6 3 16,-2-8 0-16,-11-15 5 16,-2-12 24-1,-3-22-185-15,-2-3-143 0</inkml:trace>
  <inkml:trace contextRef="#ctx0" brushRef="#br0" timeOffset="92759.3082">2416 8703 1093 0,'-3'0'454'16,"6"1"-274"-1,7 1-97-15,25 5-74 0,4 0-10 0,14-2 16 16,2 1-92 0</inkml:trace>
  <inkml:trace contextRef="#ctx0" brushRef="#br0" timeOffset="93007.7386">2997 8581 688 0,'-10'-7'429'0,"-15"-12"0"0,1 4-123 16,-6 6-114-16,-5-2-49 0,2 10-76 15,-1 1-31 1,9 10-35-16,5 8-6 15,11 1-8-15,9 5 1 0,15 4 2 16,11-4 2-16,14-3 6 16,5-3-3-16,-4-11 2 15,0-2-29-15,-11-5-159 16,-8-6-144-16</inkml:trace>
  <inkml:trace contextRef="#ctx0" brushRef="#br0" timeOffset="93158.6206">3066 8472 987 0,'-1'2'429'0,"2"6"-228"15,1 1-78-15,5 13-84 16,2 0-9-16,0 4-8 0,4 3-5 16,-2 0-83-16,4 4-325 15</inkml:trace>
  <inkml:trace contextRef="#ctx0" brushRef="#br0" timeOffset="93447.2996">3573 8549 765 0,'0'4'378'0,"-7"10"-117"15,0 3-55-15,-16 3-71 16,5 3-33-16,-3-1-51 15,-4-6-15-15,4-8-14 16,-7-8-5-16,4-8-22 16,2-6-6-16,8-3-10 15,5 0-2-15,7-4 13 0,5 3 3 16,12 5 8-16,6 2 6 16,8 11 7-16,5 10 0 15,-6 7-1-15,-1 5-1 16,-9 7-1-16,-3-1-1 15,3 3-97-15</inkml:trace>
  <inkml:trace contextRef="#ctx0" brushRef="#br0" timeOffset="93809.4596">4189 8487 686 0,'2'-2'393'16,"4"2"-85"-16,-2 12-168 0,3 13-62 15,3 27-58 1,-4 11-2-16,0 25-2 0,-1 10-1 16,-5-1 2-16,0-8-1 15,0-18-2 1,4-12 0-16,5-19-4 15,2-9-10-15</inkml:trace>
  <inkml:trace contextRef="#ctx0" brushRef="#br0" timeOffset="93979.8658">4275 8742 963 0,'8'-3'371'15,"13"-2"-259"-15,9-1-67 16,8 2-33-16,7-1-8 16,3 2-61-16,1-1-86 15</inkml:trace>
  <inkml:trace contextRef="#ctx0" brushRef="#br0" timeOffset="94277.9771">4767 8589 833 0,'-5'-7'424'0,"-15"-7"-118"16,-4 1-58-16,-6 8-99 15,-5 0-34-15,8 4-60 16,1 6-26-16,14 7-37 16,5 4-1-16,12 2-4 15,8-3-2-15,8-4-2 16,10-3-2-16,1-8 1 16,1 1 1-16,-10-3 7 15,-7-4 5-15,-13 2 8 16,-10-1 2-16,-12 3 2 0,-6 3-5 15,-8 7 0 1,2 1 2-16,8 9 5 16,1 0 2-16,14 3-1 15,10 2-3-15,19-2-1 0,9-3-3 16,17-8 0-16,5 0-3 0,9-9-112 16,5-4-83-16</inkml:trace>
  <inkml:trace contextRef="#ctx0" brushRef="#br0" timeOffset="94763.1027">5627 8735 519 0,'-3'15'223'0,"-3"18"-119"0,2-2-28 15,-2-14-20-15,1-5 7 16,1-16 13-16,0-10 7 16,3-11 47-16,1-10 7 15,4-4 3-15,1-4-8 16,11 4-49-16,7 2-11 15,10 7-8-15,2 12-1 0,1 11-9 0,-3 9-10 32,-6 13-19-32,-6 5-3 0,-12 10-5 15,-4 2-1-15,-9 8-3 0,-3-1-2 16,2-5-35 0,5-2-118-16</inkml:trace>
  <inkml:trace contextRef="#ctx0" brushRef="#br0" timeOffset="95128.3275">5985 8704 764 0,'3'1'336'0,"5"4"-153"16,5 1-32-16,6 1-7 0,5 2-14 15,6-2-21-15,1-1-19 16,0-6-30-16,-5-3-12 16,-2-8-16-16,-4-2-1 15,-8-4-2-15,-5-1-1 16,-23 2-1-16,1-2-4 16,-15 3-6-16,-7-2-6 15,11 6-12-15,-8 8-5 16,5 6-6-16,8 13-2 15,2 6 2-15,6 7 2 16,9 10-1-16,2 5 1 16,13 13 4-16,-2 5 1 0,3-2 6 15,-1-4 0-15,-2-14-73 16,0-12-76-16</inkml:trace>
  <inkml:trace contextRef="#ctx0" brushRef="#br0" timeOffset="95360.5373">6379 8619 1104 0,'2'-4'519'15,"4"-3"-230"-15,-7 6-143 0,3 7-44 0,-2 10-65 16,-1 4-17-1,0 11-10-15,2 2-3 16,-2 4-2-16,3 1 58 16,5-4-222-16,-6-7-202 15</inkml:trace>
  <inkml:trace contextRef="#ctx0" brushRef="#br0" timeOffset="95611.9933">6558 8665 775 0,'0'-1'371'16,"-1"-4"-128"-16,3 5-87 0,-2 0-6 15,0 0-2-15,2 0-4 16,14 8-38-16,29 26-23 16,-32-11-30-1,2 2-13-15,-1-2-19 16,0-1-4-16,5-8-3 0,0-5 2 15,2-12 1-15,-2-9 0 16,3-7 1-16,-4-7-3 16,-4 1-37-1,-4-5-66-15</inkml:trace>
  <inkml:trace contextRef="#ctx0" brushRef="#br0" timeOffset="95823.1901">7133 8810 713 0,'0'5'443'15,"0"1"-44"-15,0 3-76 0,-3 0-166 16,-1-1-48-16,-2-2-45 15,2-2-105-15</inkml:trace>
  <inkml:trace contextRef="#ctx0" brushRef="#br0" timeOffset="96647.4064">7140 8851 653 0,'0'-3'384'16,"0"0"-80"-16,-5 3-103 16,4 0-42-16,0 0-74 0,-9 6-22 15,-38 48-31 1,34-24-5-16,-1-6-11 16,3-1-1-16</inkml:trace>
  <inkml:trace contextRef="#ctx0" brushRef="#br0" timeOffset="97227.1576">7994 8395 921 0,'-9'8'360'0,"-10"18"-247"16,-1 6-31-16,3 7-23 15,-3-1-11-15,8 1-9 16,1-6-17-16,6-7-11 15,4-3-2-15,-1-15-4 16,2-3 3-16,2-12 6 16,3-7 0-16,3-8 4 15,2-4-5-15,3-9-7 0,2-1 1 16,0-11 0-16,3-4 0 16,-5 4 18-16,-4 1 10 15,-1 18 17-15,-5 10 5 16,-2 13-19-16,0 5-13 15,0 12-23-15,4 6-7 0,7 15-5 16,8 9 2 0,0 9 2-1,21 3 1-15,4-1 5 0,-2-7 0 0,4-4 2 16,-24-5 0-16,-14-9 1 16,-9-4 3-1,-15-6 1-15,-12-7-1 0,-21-4-1 16,-5 0-1-16,-11-4 0 15,4 0 0-15,7-3 6 16,12-1-43-16,18-6-88 16,13-1-111-16</inkml:trace>
  <inkml:trace contextRef="#ctx0" brushRef="#br0" timeOffset="97543.1667">8333 8530 1639 0,'9'1'47'31,"-3"2"-18"-31,9 5 35 0,4 7-35 0,-4 6-14 16,0 7 0-1,-5 2 1-15,-5-1 2 0,-3-4 1 16,0-4 3-16,-5-11 4 15,-1-4 5-15,1-9 38 16,-4-9 4-16,7-7 0 16,3-7-5-16,10-5-49 15,7 2-8 1,6 2-11-16,1 1 0 16,2 12 0-16,-3 5-1 15,-1 9-3-15,0 1-32 16,-5 5-241-16</inkml:trace>
  <inkml:trace contextRef="#ctx0" brushRef="#br0" timeOffset="97813.7654">9001 8507 832 0,'1'0'375'0,"12"0"-163"16,5 3-67-16,22-1-74 0,10 1-5 16,3-3-24-16,2-1-14 15,-12 2-17 1,-5 0-20-16,-14 0-163 0,-2-1-175 15</inkml:trace>
  <inkml:trace contextRef="#ctx0" brushRef="#br0" timeOffset="97991.7267">8982 8653 823 0,'5'3'408'16,"8"3"-111"-16,18-1-98 15,10 1-15-15,17-1-35 16,2-3-41-16,-3-2-55 16,-9 0-18-16,-15-1-52 15,-6 0-74-15</inkml:trace>
  <inkml:trace contextRef="#ctx0" brushRef="#br0" timeOffset="98591.9041">9834 8259 825 0,'0'-7'372'16,"3"-9"-171"-1,6-1-60-15,8-2-62 16,11 3-4-16,10-2 5 0,8 2 3 16,5 10-16-16,-5 4-17 15,-7 11-31 1,-12 5-8-16,-17 5 4 0,-11 4 1 15,-22-1 1 1,-7-2-1-16,-5-1-2 16,3-4-2-16,16-8-6 15,8 0-8-15,20-9-12 16,13-2-2-16,14 3 2 0,9 1 7 16,1 12 7-16,-9 4 2 15,-8 6 2-15,-10 1 0 16,-17 2 7-16,-10-1 4 15,-23-3 1 1,-10 1-2-16,-8-13 11 0,7-1-89 16</inkml:trace>
  <inkml:trace contextRef="#ctx0" brushRef="#br0" timeOffset="98827.8942">9803 8621 827 0,'4'-2'411'16,"7"0"-98"-16,21 5-182 16,15 3-39-16,22 2-9 15,8-4-14-15,1 0-23 16,-4-3-6-16,-14 1-22 15,-13-2 14-15,-12 2-149 16,-7 4-93-16</inkml:trace>
  <inkml:trace contextRef="#ctx0" brushRef="#br0" timeOffset="99265.3637">9819 8959 879 0,'1'-8'380'0,"12"-7"-206"15,8-8-46-15,20 0-33 16,9 3-1-16,8 7-12 16,2 12-5-16,-10 17-31 15,-8 8-13-15,-20 11-3 16,-18 6 1-16,-29-3 1 16,-14 0-3-16,-19-4-5 15,-3-5-7-15,10-2-6 0,10-10 1 16,21-10-8-1,5-6-4-15,15-4-24 16,6-2-4-16,9 1 1 16,14 4 6-16,11 2 21 0,7 2 2 15,8 4 3-15,-1-1 0 16,-6-2-1 0,-7-2 29-16</inkml:trace>
  <inkml:trace contextRef="#ctx0" brushRef="#br0" timeOffset="99929.3907">10634 8445 662 0,'0'-15'367'0,"7"-20"-53"0,5-4-96 15,16 2-99-15,0 3-10 0,6 12-26 16,2 8-14-16,2 16-5 15,1 8-19 1,3 25-18-16,-4 11-4 16,-9 24-4-16,-5 4-1 15,-11 0-4-15,-4-6 0 0,-6-16-1 16,0-5 1 0,-5-18 1-16,3-8 2 0,0-18 13 15,-3-5 0-15,-2-13-3 16,-7-7-2-16,-8-11-19 15,-1 0-3-15,-3 3-6 16,1 7-3-16,1 16-9 16,1 7-1-16,-3 12 1 15,0 5 1-15,0 9 9 16,0-2 3-16,8 1 3 16,-3 1 3-16,-2-13 1 15,7-2 1-15,2-10-83 16,7-2-63-16,4-4-344 15</inkml:trace>
  <inkml:trace contextRef="#ctx0" brushRef="#br0" timeOffset="100245.4084">11356 8852 749 0,'1'0'433'15,"-1"-3"-74"-15,0 3-127 16,-1 0-42-16,0 0-64 15,0 0-29-15,0 0-36 16,-1 0-11-16,1 0-18 16,0 0-9-16,1 0-10 15,0 0-8-15,0 0-136 0</inkml:trace>
  <inkml:trace contextRef="#ctx0" brushRef="#br0" timeOffset="103496.4087">1686 10352 388 0,'6'11'233'16,"6"10"-30"-16,6-3-45 0,3-3-8 15,6-7-2-15,-3-8 0 16,2-15-5-16,-3-7-1 0,1-17-26 31,2-5-18-31,-3-9-32 0,2-3-13 0,-10-2-17 16,2 10-3-16,-16-7-10 15,-3 5-4 1,-3 14-13-16,-8 2-6 16,11 28-13-1,3 6-8-15,-1 18-6 0,6 12-1 16,7 15 9-1,3 8 6-15,10 8 3 16,0 2 4-16,3-1 3 0,-6-3 2 16,-3-14 6-16,2-10-1 0,-2-16-63 15,-3-10-72 1</inkml:trace>
  <inkml:trace contextRef="#ctx0" brushRef="#br0" timeOffset="103661.4016">1880 10222 1131 0,'13'0'410'0,"22"2"-328"0,3 1-47 0,5 6-17 16,-1 3-13-16</inkml:trace>
  <inkml:trace contextRef="#ctx0" brushRef="#br0" timeOffset="103813.9832">1791 10121 1047 0,'-6'-2'450'0,"-8"-5"-269"0,7 2-108 16,19 9-86-16,2 1-20 15,19 8-118-15</inkml:trace>
  <inkml:trace contextRef="#ctx0" brushRef="#br0" timeOffset="104124.3805">2310 10350 976 0,'9'7'410'0,"16"10"-247"15,9-4-44-15,6-2-55 16,1-4-22-16,-8-11-11 16,-3-3 1-16,-10-10 4 15,-8-1 0-15,-11-8 1 16,-4 0-2-16,-16 0-7 16,-3 4-8-16,-7 12-16 0,-5 7-3 15,2 9-6-15,5 9 2 16,10 9 1-16,4 4-1 15,11 7-1-15,2 2-2 16,7 1 2-16,7-2 1 16,4-6 0-16,2-3 2 15,1-6-81-15,4-4-77 0</inkml:trace>
  <inkml:trace contextRef="#ctx0" brushRef="#br0" timeOffset="104399.7806">3005 10345 879 0,'-6'10'461'0,"-16"7"-124"16,-4 4-88-16,-16-5-121 16,-6-4-40-16,8-5-55 15,-1-7-15-15,12-3-33 16,9-5-17-16,8-4-24 15,7-6-4-15,10-6 9 0,7-1 7 16,7 1 31-16,2 5 13 16,9 18 22-16,1 7 13 15,8 16-1-15,0 9-4 16,-8 6-8-16,-4-2-5 16,-8-3 17-16</inkml:trace>
  <inkml:trace contextRef="#ctx0" brushRef="#br0" timeOffset="105172.3621">4713 10317 764 0,'0'5'348'0,"-7"17"-124"0,-12 11-90 16,-17 22-61-16,-5 8-3 15,-2 3-28 1,6 2-21-16,10-11-10 0,7-5-1 16,10-18 0-16,4-8 0 15,4-12-4-15,5-7 1 16,6-17 3 0,6-8 1-16,7-13 4 0,3-10-2 15,11 6-5 1,-11-17 4-16,2-6 3 0,-6-1 1 15,-13-6-2-15,2 15-1 16,-9 17 24-16,-1 12 5 16,-3 15-1-16,-3 8-8 0,8 20-35 15,4 8-10-15,16 18-2 16,11 6 3-16,24 6 7 16,6 2 2-16,2 1 2 15,-5 1 0-15,-15-3 0 16,-8-6 2-16,-9-11 1 15,-5-8 1-15,-20-14 3 16,-12-11 3-16,-25-9 0 16,-9-3 2-16,-23-6-4 15,-9 6-4-15,-7 1-2 16,-2 1-2-16,18 4 3 16,12-6-1-16,20-5-14 15,14-4-30-15,20-9-108 16,12-3-105-16</inkml:trace>
  <inkml:trace contextRef="#ctx0" brushRef="#br0" timeOffset="105605.3705">5535 10609 780 0,'-8'-14'449'15,"-4"-7"-105"-15,-14-2-90 16,-2 3-41-16,-10 2-77 15,-2 5-31-15,-9 3-57 0,-1 10-19 16,11 16-26-16,4 0-7 16,18 15-6-1,9-2 0-15,14 8 1 0,12 1 3 16,22-3 2-16,11-6 0 16,15-12 5-1,-2-9 2-15,-6-13 6 16,-8-7 5-16,-22-14 6 0,-8 0 2 15,-20-1-5-15,-9 3-10 16,-14 9-30-16,-3 1-41 16,2 8-146-16,0-2-191 15</inkml:trace>
  <inkml:trace contextRef="#ctx0" brushRef="#br0" timeOffset="105825.8388">5370 10327 906 0,'-2'-10'441'0,"-1"-11"-159"0,1 7-60 0,1 12-101 16,-2 4-46-16,3 21-52 15,2 10-17-15,3 26-2 16,6 6 7-16,2 10-1 16,-1 1-1-16,-3-5 6 15,-5-2-6-15,0-9 5 16,-3-5 1-16,1-13-2 15,-1-8 12-15,1-17-216 16</inkml:trace>
  <inkml:trace contextRef="#ctx0" brushRef="#br0" timeOffset="106148.7769">5977 10648 1008 0,'9'-2'470'0,"9"-4"-201"16,9 2-95-16,11 2-104 16,2-1-22-16,8 1-30 15,0 5-5-15,-8 0-34 16,-5 3-73-16,-15 3-162 16,-10-6-235-16</inkml:trace>
  <inkml:trace contextRef="#ctx0" brushRef="#br0" timeOffset="106332.9011">6037 10738 889 0,'1'1'405'16,"8"0"-158"-16,11 1-60 15,11 1-60-15,16-1-16 16,5-1-44-16,-1 3-24 0,-3-2-24 15,-9 3-18 1</inkml:trace>
  <inkml:trace contextRef="#ctx0" brushRef="#br0" timeOffset="107000.372">7157 10350 636 0,'-23'-9'360'0,"-18"-8"-54"0,18-4-124 16,7-3-34-16,16-5-58 15,10-1-27-15,13 4-22 16,6 3-4-16,10 8-1 16,8 7-5-16,2 11-14 15,-1 6-8-15,-14 11-3 16,-16 3-1-16,-21 7-6 16,-20 8-1-16,-22 7 0 15,-3 7 0-15,1-3 5 16,10-4 3-16,21-15-2 15,13-4-1-15,12-8 1 16,13-10 2-16,17 1 7 16,6-4 1-16,3-4 0 15,-2 3-1-15,-13-3-6 0,1 1-25 16,-10-2-185-16</inkml:trace>
  <inkml:trace contextRef="#ctx0" brushRef="#br0" timeOffset="107285.2264">7499 10500 646 0,'-2'0'364'15,"0"3"-43"-15,-2-2-118 16,2-1-96-16,1 0-22 0,0 0-30 16,0 0-12-16,0 0-5 15,0-1-4-15,-1-1-14 16,0-2-9-16,1-17-10 15,16-30 2-15,9 29 15 16,4 1 10-16,0 9 10 16,-7 9 1-16,2 12-9 15,-2 8-5-15,-3 13-6 0,1 0-4 16,-6 0-4-16,-1 3-3 16,-5-6 4-16,0-2-49 15,-2 0-192-15</inkml:trace>
  <inkml:trace contextRef="#ctx0" brushRef="#br0" timeOffset="107538.6398">7043 10745 870 0,'6'-1'379'0,"15"-3"-170"16,1 4-75-16,33 7-47 15,15 3-6-15,8 3-32 16,7-4-10-16,-4-2-21 16,-1-4-7-16,10-5-46 15,2 0-86-15</inkml:trace>
  <inkml:trace contextRef="#ctx0" brushRef="#br0" timeOffset="107998.7244">7213 11054 869 0,'0'-7'378'0,"9"-11"-193"0,9 1-59 16,13 1-39-16,4 2-3 16,2 10-8-16,0 6-7 15,-4 15-18-15,4 5-7 0,-5 10-9 0,-7-2-7 31,-5 6-14-31,-3 1-2 0,-8-2-1 16,1 1 0-16,-5-10 2 0,-4-4 0 31,-1-12 1-31,0-3 4 0,-2-7-2 0,-1-5-14 16,1-5-52-16,2-6-23 0,-2-6-24 16,-3-1 15-16,-9 2 45 15,-3 7 12-15,-11 10 41 16,-4 8 12-1,-5 11 20 1,0 3 10-16,0 2-19 16,2 0-11-16,7-6-15 15,5-7-5-15,18-8-15 16,12-3-39-16</inkml:trace>
  <inkml:trace contextRef="#ctx0" brushRef="#br0" timeOffset="108696.6277">8165 10694 909 0,'0'0'453'0,"0"-2"-135"0,1-1-56 0,-1 3-79 31,0 0-30-31,0 0-60 16,0 0-24-16,0 0-35 0,0 0-12 0,0 0-109 15</inkml:trace>
  <inkml:trace contextRef="#ctx0" brushRef="#br0" timeOffset="111840.1">8630 10285 665 0,'-6'-6'353'16,"-6"-4"-117"-16,12-2-67 0,7-1-28 15,9 0-64-15,9-2-22 16,8 0-19 0,4 2-7-16,2 11-6 0,-2 4-2 0,-12 11-13 15,-6 2-1-15,-10 5-6 16,-8 2-1-16,-14 1 3 15,-2-1 3 1,-12-8 11-16,1-6 4 0,8-8-1 31,6-2-13-31,19-4-14 16,6 0-8-16,17 3-4 16,1 4 10-16,4 9 4 15,-5 5 3-15,-10 10 5 0,-7-2 3 16,-19 1 6-16,-10 1 0 15,-16-5-1-15,-4-3-2 16,7-1-106-16,-5-15-114 16</inkml:trace>
  <inkml:trace contextRef="#ctx0" brushRef="#br0" timeOffset="112126.4021">8545 10642 551 0,'-4'0'343'15,"1"-1"-16"1,10 1-118-16,22-2-86 0,18 2-28 15,27 1-13-15,5-1-20 16,6 3-22-16,-2 0-4 16,-15-3-19-16,-2 1-4 15,-20 0-86 1,-10 1-94-16</inkml:trace>
  <inkml:trace contextRef="#ctx0" brushRef="#br0" timeOffset="112543.7094">8628 10943 835 0,'5'-1'337'0,"8"-5"-184"16,7-1-16-16,15-2-24 0,4 2-5 16,10 12-47-16,-6 0-15 15,-16 8-20 1,-6 6-12-16,-21 2-1 16,-8 8-3-16,-17 4-1 0,-14-1 0 15,-11-4-4 1,-5-9 3-16,9-7 0 15,12-8 1-15,15-5-4 16,12-7-12-16,18-7-7 16,13 5 2-16,14-2 9 15,3 6 9-15,1 9 16 0,-4 5 2 0,-8 11 1 32,-5 2 2-32,-6 4-5 0,-8-3-3 15,2-8-70-15,7-3-23 16</inkml:trace>
  <inkml:trace contextRef="#ctx0" brushRef="#br0" timeOffset="113121.437">9432 10466 779 0,'1'-14'389'0,"0"-13"-139"15,12 2-91-15,4-1-14 16,12 7-36-16,6 8-16 0,4 16-26 16,1 14-24-1,-1 22-16-15,-6 10 6 16,-9 11 3-16,-7 6-1 15,-10-5-2-15,-5-6-6 0,2-7-10 16,-1-11 2 0,-2-15 0-16,9-5-2 15,-2-19 5-15,-2-10 0 0,3-16-3 16,-6-6-2-16,-2-9-8 16,-2 1-1-16,-6 6-2 15,3 9-3-15,-11 11-11 16,-4 10-1-16,-14 13-2 15,-9 7 3-15,-11 14 8 16,0 3 2-16,11-1 3 16,7-4-1-16,20-14-5 0,6-5-34 15,15-5-135 1,5-6-424-16</inkml:trace>
  <inkml:trace contextRef="#ctx0" brushRef="#br0" timeOffset="113540.7487">10428 10444 635 0,'-1'-2'426'0,"-4"-9"12"0,1 13-269 16,1 13-53-16,-2 10-77 31,0 8-15-31,4 9-7 0,3 3-1 0,3 0-7 32,2-1-1-32,-3-10 17 15,-1-8-85-15,-1-9-286 0</inkml:trace>
  <inkml:trace contextRef="#ctx0" brushRef="#br0" timeOffset="113703.499">10261 10593 865 0,'-2'-3'437'16,"7"-1"-130"-16,7 4-141 15,14 1-109-15,16 2-18 0,18 3-16 16,9-3-6-16,7 6 17 15,-3-4-109-15</inkml:trace>
  <inkml:trace contextRef="#ctx0" brushRef="#br0" timeOffset="114264.3413">11030 10526 669 0,'2'-1'365'0,"2"1"-59"0,-1 10-141 15,-3 10-94-15,0 5 1 16,0 8 0-16,0 4-3 15,0-3-16-15,4-1-11 16,-1-12-19-16,0-5-2 16,0-10 7-16,-3-10 4 15,-1-7 2-15,-3-7-1 16,-6-10-10-16,2-2-5 16,1 0-11-16,-1 0-3 15,11 9-10-15,-1 4-2 16,8 2-7-16,2 1-1 15,0 7 0-15,2 2 2 0,2 1 3 16,1 6 2-16,6-2 1 16,4 1 1-16,3 7 2 15,0-4 3-15,-4 3 1 16,-2 0 1-16,-1 1 1 16,1-4 2-16,-8-6 2 15,-1 2 3-15,-11-5 3 0,-3 1 0 16,1 5-2-1,-2 0-1-15,-2-1 2 16,1 0 2-16,-5 21 6 16,-8 39 0-16,7-21-2 15,1 4-2-15,4-1-4 0,4-1 0 16,4-11-2 0,-1-5 16-16</inkml:trace>
  <inkml:trace contextRef="#ctx0" brushRef="#br1" timeOffset="119196.1938">10000 10262 232 0,'8'-8'191'0,"3"-9"63"15,-4 7-53-15,-10 8-93 16,-6 11-19-16,-19 27-40 16,-8 20 0-16,-37 36 25 15,-20 10-4-15,-38 22-11 16,-5 4-7-16,4-8-13 15,9-6-7-15</inkml:trace>
  <inkml:trace contextRef="#ctx0" brushRef="#br1" timeOffset="119727.9047">7587 11071 268 0,'6'-10'133'16,"10"-12"-10"-16,4-1-2 15,6-2 25-15,3 0 8 16,0 4 1-16,-6-1 8 0,-8 9 8 16,-5 5-13-16,-11 10-59 15,-8 14-26-15,-38 30-44 16,-26 24-12-16,-41 46 3 15,-24 21-2-15,-19 16-9 16,8-3 0-16,12-13-45 16</inkml:trace>
  <inkml:trace contextRef="#ctx0" brushRef="#br1" timeOffset="120722.164">7575 10055 530 0,'8'-2'257'15,"7"-5"-42"-15,-15 12-195 16,-9 7-14-16,-26 21 4 16,-13 8 12-16,-32 26 47 15,-17 18 18-15,-24 17 29 16,-3 6 1-16,0-6-41 15,8-10-20-15,24-8-30 16,6 0-12-16,24-11-87 16,14-10-204-16</inkml:trace>
  <inkml:trace contextRef="#ctx0" brushRef="#br1" timeOffset="121224.6713">8972 10889 484 0,'3'-8'247'16,"2"-5"-37"-1,-5 0-19-15,0 11-43 0,-8 7-16 16,-15 21-54-16,-8 17-20 15,-30 25-1-15,-22 15-5 16,-33 21-19 0,-4 6-7-16,-2 6-55 0</inkml:trace>
  <inkml:trace contextRef="#ctx0" brushRef="#br0" timeOffset="124275.0361">11874 10626 706 0,'-4'-2'348'0,"1"1"-99"0,10 3-132 15,-7-2-38-15,17 3-25 16,49 15-14-16,-17-14-23 16,5 1-1-16,6-3-4 15,-7-4-1-15,-4 1-31 16,-9-3-59-16,-7 3-142 16,-1 1-95-16</inkml:trace>
  <inkml:trace contextRef="#ctx0" brushRef="#br0" timeOffset="124519.5049">11924 10782 826 0,'0'2'366'0,"4"5"-170"15,7-1-35-15,15-1-60 16,13-1-14-16,17-3-31 16,8-1-17-16,-5-2-14 15,-7-1-5-15,-21 0-7 16,-6 3-7-16,-6 1-216 16</inkml:trace>
  <inkml:trace contextRef="#ctx0" brushRef="#br0" timeOffset="127164.1961">12903 10491 424 0,'-3'-6'256'16,"-1"-5"-8"-16,4-4-60 16,11-1-65-16,3-2-21 15,19 3-41-15,6 5-18 16,13 10-20-16,2 8-8 15,-10 11-8-15,-5 12-1 16,-28-5 3-16,-4 8 7 0,-17 0 10 16,-9-8 3-16,-7-1 4 15,-4-8-2-15,7-10-8 16,9-2-13-16,23-5-12 16,10-3-8-16,18 0-4 15,5 3 8-15,-3 6 4 16,-1 5 2-16,-15 12 33 15,-14-3 31 1,-17 9 28-16,-16 0 3 0,-22 1-27 16,-7-2-26-16,-5-10-23 15,6-7-12-15,22-11-80 16,11 0-42-16,19-3-86 16,11-2-24-16,16-3-36 15,7-2-136-15</inkml:trace>
  <inkml:trace contextRef="#ctx0" brushRef="#br0" timeOffset="127620.1413">13408 10656 861 0,'0'-5'443'0,"3"-2"-138"15,1 11-135-15,1 5-42 16,2 12-43-16,-3 2-8 16,-1 3-32-1,-1 1-14-15,-2-3-13 16,0-1-2-16,-1-10-3 16,1-5 5-16,-3-10 4 0,1-8 0 0,1-6-1 15,-3-6-8-15,2-2-8 0,1 0-1 16,2 0-4-1,5 2-1 1,7 6-3-16,3 0-1 0,5 4-1 0,2 1 0 16,2 0 1-16,1 7-1 31,3 1 2-31,0 4 0 16,-4 3 0-16,-3-3 2 15,-10-1 0-15,1 0 1 0,-8 2-4 16,-2 4 1-16,1 10 0 15,-3 3 1-15,-3 8 5 16,2 6 3-16,-1 0-1 16,-4 4 0-16,5-6 18 15,1-6-81-15,6-6-280 16</inkml:trace>
  <inkml:trace contextRef="#ctx0" brushRef="#br0" timeOffset="127900.6235">14235 10504 910 0,'0'2'391'0,"0"3"-188"15,1 15-117-15,0 7-16 0,4 16-2 16,0 2 0 0,0 3-4-16,-4-1-7 0,3-6-17 15,-1-4-11-15,3-10-16 16,1-6-1-16,0-10-70 16,-3-4-57-16,-4-12-258 15</inkml:trace>
  <inkml:trace contextRef="#ctx0" brushRef="#br0" timeOffset="128071.2468">14038 10717 835 0,'0'0'409'16,"1"-3"-141"-16,20 3-141 0,10 0-49 16,16 0-16-16,8 1-7 15,6 0-12-15,1 0-6 16,-4 1-19-16,-5 0-4 15,-3-2-102-15,-5-2-125 16</inkml:trace>
  <inkml:trace contextRef="#ctx0" brushRef="#br0" timeOffset="128573.4657">14692 10599 664 0,'4'-4'340'16,"3"-1"-96"-16,-1 3-69 0,-1 8-68 16,0 5-8-16,-2 9-5 15,1 5-10-15,-2 7-18 16,5 5-17-16,-3-6-24 16,-2 2-7-16,4-9-4 15,-6-8 0-15,1-4 4 16,-1-9 5-16,-4-5 6 15,0-6-2-15,-3-7-12 16,2-4-17-16,-3-10-26 16,2 0-10-16,4-6-8 0,0 4 7 15,9 5 11-15,0 2 5 16,5 8 6 0,1 1 0-16,0 4-2 15,2 4-1-15,0 2 3 16,1 6 3-16,1 4 6 0,3-4 6 15,-3 6 2 1,1-4 0-16,-1 1 1 16,-2 0 0-16,-2-1 2 15,-1-2 2-15,-3 2 3 16,1 1 0-16,1 4-1 0,-1 3-1 16,-2 3 16-16,-2 5 6 15,-6 4 13-15,-2 6 2 16,-1 10-18-16,1-4-6 15,3 0-74-15,7-3-151 16</inkml:trace>
  <inkml:trace contextRef="#ctx0" brushRef="#br0" timeOffset="129013.0722">15569 10595 626 0,'-7'-4'336'0,"6"2"-66"16,-2-1-76-16,15 3-80 15,11 1-34-15,13 1-55 16,10 3-6-16,7-3-10 16,0 4-3-16,-5-4-1 15,-4 2-59-15,-11 1-126 16,-5-2-106-16</inkml:trace>
  <inkml:trace contextRef="#ctx0" brushRef="#br0" timeOffset="129192.662">15540 10718 800 0,'4'3'363'16,"11"1"-123"0,10 2-41-16,17 1-44 0,9 1-14 0,12 1-60 15,1-2-26 1,-5-1-24-16,-4-4-5 15,-11-2-262-15</inkml:trace>
  <inkml:trace contextRef="#ctx0" brushRef="#br0" timeOffset="129622.5664">16463 10300 858 0,'4'-4'375'0,"3"1"-194"16,-2 4-54-16,-11 9-61 16,-5 9-8-1,-13 6-17-15,-4 6-11 0,8 8-16 16,5 2-6-1,21-5-4-15,13-2-1 0,20-8 2 0,8 0 1 16,6-5 6-16,-5-5 0 16,-9-8-6-16,-7-8-31 15,-15-7-85-15,0-6-66 16</inkml:trace>
  <inkml:trace contextRef="#ctx0" brushRef="#br0" timeOffset="129810.0646">16655 10303 797 0,'1'0'371'0,"-1"6"-148"16,0 5-56-16,-1 19-86 16,-4 11-1-16,-1 13-12 15,5 6-9-15,1 1-11 16,4-4-8-16,-1-8-15 16,-1-2-5-16,3-11-7 15,0-8 0-15,5-9-79 16,-3-8-90-16</inkml:trace>
  <inkml:trace contextRef="#ctx0" brushRef="#br0" timeOffset="130265.0383">16892 10576 844 0,'0'-2'393'0,"0"1"-140"15,2 11-148-15,3 6-51 32,2 11-1-32,-1 0 1 15,0-2-13-15,-2 0-1 16,-3-7-10-16,0-5-5 16,-3-7 5-16,2-4 9 0,-6-8 4 15,1-7 2-15,-5-6-12 16,-2-3-11-16,2 3-12 15,1-2-6-15,7 3-6 16,4 4-8-16,7 0-5 16,5 2 1-16,6 6 1 15,0-1 3-15,3 2 4 16,1 3 1-16,-2 2 4 16,0-1 1-16,-4 1 0 15,-2 0 2-15,-1 0 0 16,-3 0-1-16,-2 2-3 15,-1 0-3-15,1 6-4 16,0 5 0-16,-3 2 1 16,1 7 3-16,-2 3 3 15,-5 4 3-15,2 0 9 16,-4-4 1-16,-4-8 0 16,5-2-2-16,9-6-89 0,3-4-63 15</inkml:trace>
  <inkml:trace contextRef="#ctx0" brushRef="#br0" timeOffset="135245.2392">17849 10697 897 0,'0'5'338'0,"-5"10"-227"0,-8 6-34 16,-15 11-18-1,-7 2 8-15,4-4-437 0</inkml:trace>
  <inkml:trace contextRef="#ctx0" brushRef="#br0" timeOffset="135585.2427">18544 10643 647 0,'-6'8'290'0,"-10"11"-136"0,-6-1-37 16,-12-3-45-16,-9-6-14 0,-3-12-53 15,0-9-18-15,15-7-31 16,10-5-12 0,15-4 14-16,9 5 5 15,14 0 40-15,6 3 27 0,10 11 41 16,4 2 22 0,-4 13-12-16,-1 17-16 0,-7 10-6 15,-5 7-2-15,-2 3-4 16,-4-7 1-16,-1-6-18 15,-2-5-2-15,-4-14-154 16,-1-7-226-16</inkml:trace>
  <inkml:trace contextRef="#ctx0" brushRef="#br0" timeOffset="135708.9728">18417 10424 1093 0,'3'-3'414'0,"2"-3"-320"0,0 4-62 16,5 9-253-16</inkml:trace>
  <inkml:trace contextRef="#ctx0" brushRef="#br0" timeOffset="136004.2359">18701 10679 656 0,'12'6'367'15,"5"2"-34"1,9-5-183-16,2 0-22 0,0-6-31 16,-1 1-16-16,-5-6-29 15,-3-1-7-15,-8-6-10 16,-5-6-1-16,-15 1-6 16,-7-2-4-16,-18 4-13 15,-5 2-7-15,-1 4-16 16,4 9-8-16,9 10-8 15,5 9 1-15,11 12 5 16,3 5 5-16,9 12 4 16,8 7 2-16,6 8 6 15,0 3 3-15,-2-7 4 16,-2-5 1-16,-1-9 77 0,1-13-146 16</inkml:trace>
  <inkml:trace contextRef="#ctx0" brushRef="#br0" timeOffset="136384.1911">19027 10604 810 0,'4'-3'366'16,"3"-2"-121"-16,12 5-197 15,15 2-35-15,3-2-1 16,6-1 1-16,-3-2-1 16,-9-3 2-16,-7 4 7 15,-7-5 8-15,-13 1 9 16,-4 0 2-16,-13-1-7 16,-5 4-8-16,-7 3-18 15,1 6-3-15,3 7-8 16,3 6-4-16,5 6 2 15,3 3-1-15,10 5 2 16,4 1 1-16,9-4 3 16,3-1 0-16,6-9 1 0,2-2 1 15,4-10-1-15,0-6 4 16,-2-9-162 0</inkml:trace>
  <inkml:trace contextRef="#ctx0" brushRef="#br0" timeOffset="136486.1408">19445 10648 564 0,'-3'3'105'0</inkml:trace>
  <inkml:trace contextRef="#ctx0" brushRef="#br0" timeOffset="136706.2973">19413 10648 541 0,'4'-4'336'15,"1"2"-17"-15,0 0-154 16,1 5-40-16,-2 9-46 16,-4 0-19-16,-2 7-19 15,-1-1-7-15,3 0-14 0,3 0-7 16,4-3-5-1,-3-3-2-15,5-2-74 0,-2-5-92 16</inkml:trace>
  <inkml:trace contextRef="#ctx0" brushRef="#br0" timeOffset="137023.622">19822 10682 495 0,'2'-8'325'0,"1"-4"-15"15,-6-1-108-15,-6-1-19 16,-12 0-39-16,-7-2-23 16,-6 5-44-16,-2 6-32 15,0 6-51-15,4 8-14 16,8 10-10-16,6 5 3 0,18 6 11 15,11 0 6-15,19-5 6 16,7-4 3 0,10-8 13-16,1-6 17 0,-8-11 34 15,-9-6 21 1,-16-10 15-16,-13-3-11 0,-12-1-54 16,-12-1-84-16</inkml:trace>
  <inkml:trace contextRef="#ctx0" brushRef="#br0" timeOffset="137550.8554">20475 10638 513 0,'4'8'216'0,"-4"7"-93"16,0 3-72-16,-3 6-4 16,-2-2-4-16,-5-5-4 15,6 1-4-15,-2-11 10 16,-3-5 7-16,7-9 1 15,-8-9-6-15,8-8 2 0,2-9 8 16,2 1 19 0,9 2 16-16,4 2 19 0,8 10-7 15,10 8-14 1,-1 2-10-16,4 12-38 16,-5 5-10-16,-9 11-18 15,-2 5-2-15,-9 8-4 16,-1-2-3-16,1 0-227 0</inkml:trace>
  <inkml:trace contextRef="#ctx0" brushRef="#br0" timeOffset="138074.0772">20984 10692 738 0,'0'-11'368'16,"0"-8"-115"-16,0-1-98 15,0 1-16-15,-7-1-22 16,-2 4-15-16,-15 3-30 0,1 6-20 16,-3 7-34-16,-2 2-14 15,11 13-15 1,3 5-3-16,21 11 0 16,11 6 5-16,8-6 5 15,5 2 2-15,-2-12 2 16,-6-7 9-16,-5-7-82 0,-6-8-42 15,-4-8-140 1,-2-5-72-16,-9-8 59 16,-1-3 65-16,-8-10 209 15,-5-9 88-15,9-5 63 16,3-5-13-16,14 1-39 16,13 5-6-16,12 10 28 0,6 7 6 0,1 14-5 15,-1 10-14-15,-8 16-61 16,-3 13-13-16,-7 17-12 15,-7 7 3-15,-5 11 6 16,-3-3 1-16,-1-4-10 16,2-2-9-16,2-15-5 0,2-5 0 15,4-11 1-15,-1-10 6 16,-2-7 11-16,-4-4 3 16,-9-8-2-16,-5 2-9 15,-12 5-22-15,-7 5-7 16,-14 8-12-16,-3 7 8 15,6 4-121-15,7 0-74 0</inkml:trace>
  <inkml:trace contextRef="#ctx0" brushRef="#br0" timeOffset="138419.7453">21371 10383 735 0,'15'-12'416'31,"9"-11"-109"-31,4 15-124 0,4 7-38 0,-1 22-92 16,-4 9-21 0,-2 17-12-16,-4 6-1 15,-11 0 2-15,0 0 1 16,-5-7-4-16,-1-8-2 15,2-11-2-15,-1-8 0 16,0-12 0-16,-2-4 5 16,-3-10 1-16,-2-6-17 15,-7-6-12-15,-3-1-10 0,-3 4-17 16,-1 5-3 0,-3 15 0-16,-3 5 3 0,-7 8 9 15,2 4 17 1,10 2-13-16,7 1-86 0</inkml:trace>
  <inkml:trace contextRef="#ctx0" brushRef="#br0" timeOffset="138779.8379">22040 10168 1046 0,'-5'5'407'16,"-6"17"-280"-16,-4 18-68 0,-7 40-34 16,-5 15 8-16,1 17 10 15,0 1-8-15,4-9-10 16,2-8-3-16,8-18-8 16,2-12-1-16,5-29-17 15,6-11-77-15</inkml:trace>
  <inkml:trace contextRef="#ctx0" brushRef="#br0" timeOffset="139103.684">22351 10544 684 0,'-9'-8'395'0,"-5"-2"-16"16,-11 5-262-16,0 4-43 16,-2 8-55-16,-3 4-19 15,7 12-11-15,1 6-2 16,13 9 6-16,9-3 3 16,16-1 1-16,10-4 2 15,10-9 3-15,2-6 4 16,-6-9 36-16,-6-6 31 15,-18-10 42-15,-8-4 4 16,-22-6-35-16,-10 3-31 16,-10 4-83-16,-5 3-69 0</inkml:trace>
  <inkml:trace contextRef="#ctx0" brushRef="#br0" timeOffset="139287.5958">22451 10610 1010 0,'5'-6'488'16,"1"-4"-183"-1,-3 4-110-15,-3 6-118 0,0 8-36 0,4 13-38 16,-1 6 0-16,2 8 0 16,-4-2 2-1,-3-3-80-15,4 3-99 16</inkml:trace>
  <inkml:trace contextRef="#ctx0" brushRef="#br0" timeOffset="139626.2151">22907 10651 663 0,'0'-10'351'0,"0"-7"-77"16,-5-2-63-16,-6 4-68 16,-4 1-32-16,-10 7-59 0,1 6-32 15,-2 6-34 1,3 12-8-16,9 4 1 16,5 6 8-16,10 1 5 0,10-1 2 15,11-4 6 1,10-2 15-16,4-12 38 0,-5-7 28 15,-2-10 34 1,-6-7 6-16,-8-7-5 16,-5-2-19-16,-15 0-33 15,-9 1-24-15,-14 4-109 16,5 8 477-16</inkml:trace>
  <inkml:trace contextRef="#ctx0" brushRef="#br0" timeOffset="140661.8142">19022 11468 920 0,'-3'-4'368'16,"6"1"-244"-16,6 2-49 0,20-1-38 15,10 4-3-15,17 0-1 16,9-1-4-16,-2 2-8 16,-10-1-1-1,-18-2-1-15,-13 0 2 0,-19-2 12 16,-9 1-3-16,-18 4-9 15,-5 6-5-15,-10 13-18 16,-2 3-3-16,12 12 0 16,4 2-1-16,18 4 1 15,7-4-2-15,18-2-9 16,10-7-11-16,13-12-11 16,11-2-2-16,0-14 10 15,-2-6 8-15,3-9 15 0,-4-4 4 16,-4-5 7-16,-1-1 5 15,-18 1 14-15,-6-1 10 16,-13 3 22-16,-7-1 5 16,-12-3 7-16,-4 4-3 15,-8 2-24-15,-2 4-13 0,-1 14-28 16,5 2-11-16,3 13-9 31,0 2 3-31,11 9 3 0,1 1 3 0,13 0 2 16,9-1 1-1,9-8 3-15,6-6 0 0,3-8 3 16,0-5 3-16,-4-7 2 16,-5-6 5-1,-7-5 5-15,-4-1 2 0,-7-4 2 16,-4 5 1-16,-3 5-11 16,-3 6-11-16,-3 9-16 15,0 7-7-15,3 7 3 0,4 4 8 16,8 5 11-16,7-3 3 15,10-3 3-15,3-8 2 16,5-8 40-16,2-2 19 16,-4-10 29-16,-4-2 21 15,-7-7-13-15,-8-4-12 16,-12-3-27-16,-2 1-17 16,-8 7-95-1,3 4-101-15</inkml:trace>
  <inkml:trace contextRef="#ctx0" brushRef="#br0" timeOffset="141114.1233">20725 11635 396 0,'0'8'239'15,"-1"10"-24"1,-1 6-32-16,-6 1-78 15,1 0-23-15,-3-5-38 0,2-4-7 16,4-8 6-16,1-8 7 16,1-7 0-16,2-8-7 15,3-13-19 1,1-3-11-16,6-5 0 16,2 1 4-16,9 2 4 0,3 6 12 15,11 4 29 1,-2 2-1-16,3 16 4 15,-4 5-10-15,-11 16-30 16,-6 6-4-16,-10 11-8 16,-3-1-2-16,-1 3-2 15,4 0 1-15,0-6-120 0,6-1-370 16</inkml:trace>
  <inkml:trace contextRef="#ctx0" brushRef="#br0" timeOffset="141444.2237">21325 11220 888 0,'7'-10'474'15,"2"-8"-117"-15,-4 10-181 0,0 7-52 16,-3 8-80-16,5 10-29 16,-6 18-19-16,1 12 2 15,4 19 2-15,-7 2 2 16,3-2-35-1,3-2-102-15</inkml:trace>
  <inkml:trace contextRef="#ctx0" brushRef="#br0" timeOffset="141687.0451">21361 11911 875 0,'0'0'523'15,"0"0"-27"-15,2 0-277 16,-3 0-57-16,1 0-64 16,0 0-22-16,0 0-24 0,0 0-9 15,0 0-10-15,0 3-4 16,0-2 30-16</inkml:trace>
  <inkml:trace contextRef="#ctx0" brushRef="#br0" timeOffset="200991.495">2391 12356 959 0,'-22'-13'471'0,"-28"-14"-149"16,-2 3-89-16,-2 10-106 15,4 8-43-15,13 14-77 16,4 7-23-16,20 13-46 15,6 5-9-15,18 8-3 16,8-1 9-16,16-3 31 16,6-5 11-16,0-7 17 15,-3-8 6-15,-18-6 13 16,-10-3 9-16,-25-1 5 16,-14 4 1-16,-17 3-4 15,-5 3-2-15,5 5-3 16,7 4-2-16,18 5-12 15,6-1-8-15,15 0-14 0,10 0-2 16,13-4 2-16,12-4 3 16,11-9 5-16,2-5 9 15,-1-5-168-15,-7-6-162 16</inkml:trace>
  <inkml:trace contextRef="#ctx0" brushRef="#br0" timeOffset="201132.7122">1845 12441 742 0,'-8'-4'439'0,"-4"-7"-5"15,4 6-314-15,19 6-128 16,8 4-28-16,17 10-218 16</inkml:trace>
  <inkml:trace contextRef="#ctx0" brushRef="#br0" timeOffset="204146.7985">2593 12630 926 0,'-4'-3'387'16,"-1"-4"-252"-16,5 4-54 16,17 5-66-16,10 1-26 15,19 1-5-15,5-3 10 16,9-2 9 0,-2-1 9-16,-8-4 7 15,-7 2 5-15,-18-2 15 0,-11-1 22 16,-18 0 20-1,-7 1-3-15,-20 2-16 0,-3 5-26 16,-7 9-33-16,4 7-11 16,10 13-22-16,8-1-3 0,19 3 0 15,4 1 6 1,20-6 15-16,9 1 27 0,8-7-177 16,1-4-161-1</inkml:trace>
  <inkml:trace contextRef="#ctx0" brushRef="#br0" timeOffset="204440.4479">3278 12625 877 0,'-6'-2'410'16,"-11"-1"-178"-1,1 5-75-15,-8 2-100 0,-1 3-32 16,2 8-39-16,4 1-13 15,11 7-18-15,8 3 2 16,11-1 9 0,6-5 10-16,6-7 20 15,4 0 6-15,-5-11 18 0,-6 2 14 16,-8-8 80-16,-8-2 27 16,-13 0 3-16,-5-1-14 15,-9 2-81-15,3 3-34 16,12 2-125-16,3 0-133 15</inkml:trace>
  <inkml:trace contextRef="#ctx0" brushRef="#br0" timeOffset="204620.7405">3454 12639 637 0,'5'-7'389'0,"6"-6"-12"15,-1 3-118-15,-6 8-133 16,0 2-47-16,-5 9-66 0,-2 1-11 15,2 11-1 1,1 4 3-16,4 3-1 16,3 1-3-16,2-8 1 15,5-4 2-15,1-6-156 16</inkml:trace>
  <inkml:trace contextRef="#ctx0" brushRef="#br0" timeOffset="204799.1421">4035 12831 649 0,'0'15'404'16,"-3"13"-48"-16,-10 10-152 0,-4 2-62 15,-3-4-81-15,1-7-18 16</inkml:trace>
  <inkml:trace contextRef="#ctx0" brushRef="#br0" timeOffset="205169.0986">4684 12652 954 0,'-6'-6'455'0,"-15"-2"-195"16,-2 3-79-16,-10 11-106 15,0 7-41-15,5 12-39 16,4 7-9-16,13 11-10 15,11 3 1-15,11-1 5 0,13-1 5 16,10-13 7 0,3-9 5-16,-5-18 11 0,-4-6 12 15,-13-8 24-15,-10-8 12 16,-8-3 16-16,-10-4-7 16,-16 0-21-16,-1 2-12 15,2 4-180-15,5 4-292 0</inkml:trace>
  <inkml:trace contextRef="#ctx0" brushRef="#br0" timeOffset="205341.6056">4711 12735 1244 0,'23'-3'497'16,"15"-4"-307"-16,17 3-122 15,6 0-17-15,-1 1-24 16,-7 2-8-16,-10 1-8 15,-8-1-9-15,-15-1-87 0,-6 0-91 16,-9 2-209-16</inkml:trace>
  <inkml:trace contextRef="#ctx0" brushRef="#br0" timeOffset="205461.4689">5019 12715 714 0,'-1'3'341'0,"-3"10"-130"16,3 4-45-16,1 10-73 0,1 8-24 15,4 3-38-15,-4 3-11 16,1-6-45-16,1-3-105 16</inkml:trace>
  <inkml:trace contextRef="#ctx0" brushRef="#br0" timeOffset="205730.1363">5486 12822 766 0,'-6'-4'406'0,"-6"-10"-98"16,0-2-64-16,-8 1-92 15,1 2-44-15,-3 8-73 16,3 6-34-16,3 11-36 16,6 5-4-16,5 9 11 0,6 1 8 15,14 3 17-15,6-2 3 0,2-11 5 16,1-3 5-16,-7-14 11 15,1-4 6-15,-8-10 18 16,-5-7-13-16,-6-1-116 16,-6-2-237-16</inkml:trace>
  <inkml:trace contextRef="#ctx0" brushRef="#br0" timeOffset="206212.4303">6483 12671 1061 0,'-14'1'390'0,"-10"10"-311"16,-4 7-56-16,4 12-41 0,9 9-8 15,15 9-3-15,7 5 9 16,14-8 18-16,4-9 6 16,-1-12 14-16,2-14 8 15,-7-10 22-15,-8-2 12 16,-10-13 10-16,-6-2-2 15,-9-6-39-15,0 2-50 16,-2 2-276-16</inkml:trace>
  <inkml:trace contextRef="#ctx0" brushRef="#br0" timeOffset="206445.88">6615 12821 941 0,'9'4'396'16,"7"5"-225"-16,1 2-48 0,-3 5-49 15,-7 3-18-15,-7 2-24 16,-3-3-6-16,3-5-10 16,4-4-4-16,6-9-7 15,8-5-3-15,7-10-3 16,4-7-2-16,5-1 0 16,-4 3 0-16,-5 8 0 15,-5 6-2-15,-9 12-5 0,-1 7 0 16,-7 9 3-1,-3 3 19-15,-3 0-311 0</inkml:trace>
  <inkml:trace contextRef="#ctx0" brushRef="#br0" timeOffset="206658.3297">6957 12735 973 0,'-1'-21'465'0,"-1"-20"-118"0,4 13-157 16,5 23-105-16,2 10-27 15,3 26-89-15,2 14 33 16,2 26-6-16,-4 11 0 16,-7 8 4-16,-4-1 3 15,-5-17 4-15,3-8 0 16,1-15-42-16,2-9-36 0,4-16-181 16,-2-9-96-1</inkml:trace>
  <inkml:trace contextRef="#ctx0" brushRef="#br0" timeOffset="206792.9434">7033 13001 1083 0,'4'-2'433'16,"13"-5"-288"0,6 4-87-16,15 0-58 15,3 2-43-15,6-2-328 0</inkml:trace>
  <inkml:trace contextRef="#ctx0" brushRef="#br0" timeOffset="207249.1656">7612 12774 986 0,'-14'-8'450'16,"-17"-7"-211"-16,-5-1-56 15,5 5-99-15,0 5-39 16,6 9-51-16,9 4-16 0,5 5-18 31,8 3-2-31,10 1 5 0,5 2 6 16,14-3 17-16,4-3 8 0,5-2 8 15,-2-1 5 1,-10-7 5-16,-5-1 2 16,-12-1 8-16,-6 0-2 15,-13 0-6-15,-9 1-5 16,-8 6-12-16,0 4-4 15,7 6-7-15,4 4-2 0,14 4-4 16,4 2 0-16,6-2 8 16,10-4 5-16,11-7 10 15,2-5 6-15,7-10 9 16,2-8 2-16,1-12 3 16,-2-7 0-16,-5-3-5 15,-5-1-2-15,-7-1 2 16,-1 2-1-16,-8 7 3 15,0 6 6-15,-4 11-11 16,-9 9-6-16,2 14-5 16,-1 6-8-16,0 16 1 15,0 1 0-15,2 4-44 16,-2-6-114-16</inkml:trace>
  <inkml:trace contextRef="#ctx0" brushRef="#br0" timeOffset="207387.2996">7782 12561 1244 0,'-3'-6'538'15,"-4"-7"-288"1,6 14-218-16,-2 6-41 0,7 15-313 16</inkml:trace>
  <inkml:trace contextRef="#ctx0" brushRef="#br0" timeOffset="207764.9348">8246 12962 523 0,'0'-10'319'16,"-4"-8"-10"-16,1 0-102 15,-8-3-57-15,-2-3-12 16,-7 1-15-16,-4 0-9 16,-7 9-45-16,1 7-35 15,0 10-49-15,-1 8-23 16,9 12 5-16,3 5 11 15,16 7 21-15,7 1 13 16,19-6 17-16,7-6 4 0,7-11 16 16,4-4 5-1,-9-8-5-15,-3-4 2 16,-13-8 1-16,-8-10-37 0,-8-4-82 16</inkml:trace>
  <inkml:trace contextRef="#ctx0" brushRef="#br0" timeOffset="208122.8304">9203 12460 1051 0,'-3'0'418'0,"0"9"-280"16,0 13-56-16,2 26-65 0,2 12 7 15,1 19 12 1,0 9 5-16,1 4-5 16,1-6-5-16,2-20-13 15,-1-19-15-15,1-26-121 0,-4-9-113 32</inkml:trace>
  <inkml:trace contextRef="#ctx0" brushRef="#br0" timeOffset="208336.0705">9027 12366 909 0,'23'-20'374'0,"35"-15"-237"15,12 14-40-15,11 27-29 16,4 16-17-16,-7 23-9 16,-13 8-12-16,-31-2-6 15,-25 2 5-15,-46-9 20 16,-18-3 12-16,-10-5 2 15,-2-10-4-15,20-11-12 16,11-11-47-16,19-6-178 0</inkml:trace>
  <inkml:trace contextRef="#ctx0" brushRef="#br0" timeOffset="209372.9343">10262 12898 618 0,'-9'0'321'15,"-6"4"-58"-15,6 13-204 16,3 5-33-16,12 14-29 15,7-1-5-15,7-2 7 16,7-4 2-16,0-11 14 16,3-6 9-16,-2-11 47 15,-5-5 17-15,-6-14 14 16,-5-4 1-16,-10-17-31 0,-5-11-6 16,-19-18-9-16,-6-11-1 15,-15-6-8 1,-3 9-12-16,-2 21-6 0,-4 15-7 15,9 25-12-15,5 9-15 16,14 17-46-16,14 12-4 16,21 18 1-16,19 7 14 15,22 11 40-15,9 3-50 16</inkml:trace>
  <inkml:trace contextRef="#ctx0" brushRef="#br0" timeOffset="209641.5247">10793 12935 1092 0,'-5'2'440'0,"-7"4"-266"15,-9 1-46-15,-6 6-49 0,-8-3-10 16,-6-3-26 0,1-3-8-16,7-10-9 0,5-7-3 15,13-9-26-15,6-3-21 16,15 1-25-16,8 3-7 15,13 9-7-15,7 10 4 16,4 12 14-16,0 10 8 16,-9 10 37-1,-5 3 20-15,-9 3 20 16,-3-2-1-16,-3-3-12 16,5-4-4-16,1-10-298 0</inkml:trace>
  <inkml:trace contextRef="#ctx0" brushRef="#br0" timeOffset="210030.0734">11565 12814 1011 0,'-16'-10'464'16,"-12"-10"-216"-16,-3 14-129 15,-1 6-38-15,7 11-67 16,8 5-15-16,17 7-18 16,8 6-1-16,19-2 10 15,5-3 5-15,5-8-28 16,-1-4-11-16,-15-11-10 16,-3 1-1-16,-18-2 31 15,-13-6 6-15,-13 9 10 16,12-2 10-1,1 2 30-15,-45 5 19 0,2 8 13 16,3 8-6-16,41-2-20 16,5 3-13-16,15 1-11 0,10-3-3 15,9-2-1-15,7-6-1 16,0-7 3-16,-1-7-1 16,-1-5-39-16,-2-5-62 15</inkml:trace>
  <inkml:trace contextRef="#ctx0" brushRef="#br0" timeOffset="210150.3039">11528 12653 882 0,'-7'-6'359'0,"-3"0"-238"16,-1 5-83-16,7 3-145 16,5 8-153-16</inkml:trace>
  <inkml:trace contextRef="#ctx0" brushRef="#br0" timeOffset="210290.5286">11606 12739 656 0,'8'9'363'0,"11"17"-76"16,3 11-78-16,7 25-112 15,-2 6-32-15,2 10-41 16,1 0-9-16,0-9-40 16,5-2-10-16,3-11 12 15,-2-9-54-15,-4-18-117 16</inkml:trace>
  <inkml:trace contextRef="#ctx0" brushRef="#br0" timeOffset="210471.6756">11966 12996 639 0,'-6'-31'386'0,"-5"-24"2"16,-1 29-211-16,-1 17-43 16,-10 24-40-16,-5 13-21 15,-13 18-36-15,-3 8 1 16,-4 7-8-16,0 3-3 15,-2-1-10-15,7 1-5 16,11-8-30-16,7-6-66 16,18-20-244-16</inkml:trace>
  <inkml:trace contextRef="#ctx0" brushRef="#br0" timeOffset="211069.1272">12157 13069 799 0,'-4'-20'414'16,"-6"-17"-131"-16,-2-3-111 0,-3 1-42 16,-4 8-66-16,0 7-30 15,-2 19-42-15,-4 8-18 16,4 18-17-16,1 10-3 15,9 8 9 1,8 2 9-16,14-3 15 16,8-6 6-16,15-9 10 15,0-3 6-15,3-12 10 16,-4-7 2-16,-9-8-5 16,-1-6-2-16,-9-5-4 0,-2-4-1 15,-2-3 11-15,-5-4 5 16,-6 1 1-16,0 7-2 15,-5 6-13-15,1 12-11 0,1 12-12 16,-2 6-3 0,5 9 3-16,5 6 6 0,5-1 5 15,6-1 1-15,7-4 4 16,0-8 2-16,5-10 12 16,4-5 5-16,1-10 10 15,-2-7 3-15,-6-8-4 16,-2-5-2-16,-5-7-1 15,-1 1 18-15,-7-4 34 0,-3 4 4 16,-6 13-25 0,-2 7-28-16,-5 28-47 0,1 17-10 15,6 19 12-15,0 5 3 0,11 11 8 16,-1 0 1-16,1 4 1 16,2 4 0-16,0-9 2 15,-2-9 0-15,1-18-24 16,-2-12-43-16,-2-17-162 15</inkml:trace>
  <inkml:trace contextRef="#ctx0" brushRef="#br0" timeOffset="211214.2395">12520 13116 1189 0,'2'-1'454'0,"9"0"-348"0,11 0-53 16,17 1-53-16,12 0-4 15,10-3-26-15,3-1-47 16,4-4-293-16</inkml:trace>
  <inkml:trace contextRef="#ctx0" brushRef="#br0" timeOffset="211498.421">13102 12936 767 0,'-11'-12'401'0,"-10"-11"-135"0,-1 6-114 16,2 8-42-16,1 9-77 15,7 3-26-15,6 8-14 16,4 1-5-16,5 0-2 16,3 1 3-16,3-5 3 15,3 0 4-15,-2-2-43 16,-3-5-13-16,-11 2-39 16,-5 1-4-1,-20 1 44-15,-1 5 39 0,-4 3 99 16,0 3 24-16,15 4 38 15,7 5-20-15,17 5-56 32,12-5-17-32,22-2-30 0,9-3-3 15,6-13-33-15,0 2-63 16</inkml:trace>
  <inkml:trace contextRef="#ctx0" brushRef="#br0" timeOffset="212282.2076">13776 12835 814 0,'11'-1'303'0,"17"1"-202"0,7 0-25 15,14 3-1-15,7 2-5 16,2-3-30-16,-2 0-9 15,-17-3-5-15,-10-3 3 16,-17-2 7-16,-8-1-9 16,-14 4-25-16,-11 3-7 15,-16 9-14-15,-2 7 6 16,0 12 14-16,5 7 4 16,18 8-5-16,10-2-3 15,19 0 0-15,10-9 3 16,17-7 12-16,-2-6 5 0,0-13 10 15,-4-6 3 1,-16-13 3-16,8-1 1 0,-10-10-5 16,-4-1 0-16,2-7-2 15,-5-3-1-15,-6-2-6 16,3 5-2-16,-9 8 1 16,0 11-6-16,-3 17-8 15,-2 8 0-15,7 17-6 16,-3 4 1-16,8-1 5 15,5 1 1-15,5-10 1 16,5-5-1-16,5-8 10 16,-1-6 6-16,-2-4 9 15,1-6 4-15,-5-9 0 16,-4-1-4-16,-5-9-6 16,-2-1-6-16,-6 10-11 0,0 5-8 15,-6 11-17-15,0 8-1 16,0 11 0-16,3 1 4 15,7 6 11-15,7-3 1 16,14-6 3-16,3-4 4 16,8-6 11-16,0-7 11 15,-10-4 16-15,-2-7 7 16,-14-9-2-16,-2 0-9 0,-8-9-60 16,-3-3-63-16,-6-4-218 15</inkml:trace>
  <inkml:trace contextRef="#ctx0" brushRef="#br0" timeOffset="212391.8153">14552 12686 838 0,'-5'-6'494'16,"-4"-5"-82"-16,1 6-167 15,2 1-82-15,4 6-106 16,0 1-42-16,2-3-49 16,0 3-72-16</inkml:trace>
  <inkml:trace contextRef="#ctx0" brushRef="#br0" timeOffset="212700.3632">14711 13015 828 0,'5'7'388'0,"1"5"-168"16,16 2-45-16,3-8-23 16,14-4-26-16,0-2-22 15,4-9-35-15,-4-3-9 16,-10-5-15-16,-3-4-4 15,-15-4-3-15,-10-3-1 16,-15-5-14-16,-10 0-7 16,-9 7-20-16,0 8-13 15,2 20-20-15,3 12-2 16,6 17 7-16,3 6 9 16,11 14 17-16,2 0 3 15,9 8-3-15,6 2 1 16,9 0 1-16,0 2 0 0,10-2 27 15,-9-12-72-15,-2-17-150 16</inkml:trace>
  <inkml:trace contextRef="#ctx0" brushRef="#br0" timeOffset="212995.5596">15351 12878 994 0,'4'-4'426'0,"8"4"-230"0,-6 9-90 16,-9 16-42-16,-5 7 2 16,-17 2 13-1,-7-1 7-15,-14-10-13 0,1-9-13 16,3-11-17-16,9-3-9 16,11-7-12-1,4-8-7-15,10-8-12 0,6-3-6 16,6-7-20-16,7 9-4 15,8 14-16-15,2 11-4 0,13 24 11 16,-1 9 8 0,3 13 25-16,1-2 7 0,-6-2-11 15,-2-5-275-15</inkml:trace>
  <inkml:trace contextRef="#ctx0" brushRef="#br0" timeOffset="214302.4934">16320 12823 533 0,'-4'-7'295'0,"-9"-10"-24"15,-8 7-89-15,-11 6-67 16,-3 2-20-16,1 11-51 16,5 4-30-16,17 16-33 15,3 5-8-15,21 9-3 16,9 0 11-16,14-10 19 15,13-5 4-15,-6-17 10 16,-1-5 4-16,-16-5 15 16,-15-7 1-16,-13-2-11 15,-17 1-8-15,-18-1-16 16,-4 5-5-16,-7 4-4 0,5 6-2 16,15 7-6-1,8 4-8-15,11 0 1 0,10 1 2 16,15 1 8-16,7-4 10 15,15-3 12-15,-1-4 4 16,1-5 6-16,-3-1 1 16,-12-3 2-16,0-6 0 0,-7-2-1 15,-3 0 0-15,4-4 0 16,-1-2-3-16,6-5-1 16,0-9 2-16,4-8-8 15,-5 3-5-15,-3 9-11 16,-5 13-5-16,-4 22 7 15,-2 8 7-15,-1 11 10 16,-1 3 2-16,4-3-4 16,-1-3 0-16,3-9 2 15,-2-7 7-15,-1-11 45 16,4-7 13-16,-2-7 22 16,4-4 0-16,-6-5-40 15,-5 0-13-15,0-1-53 16,3 2-70-16</inkml:trace>
  <inkml:trace contextRef="#ctx0" brushRef="#br0" timeOffset="214478.0363">16893 12884 635 0,'-3'-4'407'0,"-4"3"4"15,0 8-228-15,5 17-116 16,1 12-25-16,2 6-11 15,0 3-8 1,3-1-12 0,1-5-11-16,4-1-184 0</inkml:trace>
  <inkml:trace contextRef="#ctx0" brushRef="#br0" timeOffset="214755.4953">17323 12933 818 0,'-17'-6'408'15,"-15"-7"-133"-15,-7 8-159 0,-1 7-45 16,3 14-59 0,6 9-13-16,14 9-12 15,10 4-3-15,13-3 8 16,7-1 4-16,12-6 6 15,3-6 6-15,-2-7 10 16,-3-10 6-16,-11-2 23 16,-8-6 8-16,-13-5-3 15,-9-2-6-15,-10-7-75 16,-2-1-92-16</inkml:trace>
  <inkml:trace contextRef="#ctx0" brushRef="#br0" timeOffset="214923.1231">17368 12949 1188 0,'6'2'472'0,"4"3"-279"15,17 20-141-15,8 8-25 16,5 10-7-16,0 5-8 16,-7 0 10-16,-4-1-80 0,-3-4-229 15,0-5-185 1</inkml:trace>
  <inkml:trace contextRef="#ctx0" brushRef="#br0" timeOffset="215074.972">17710 12992 755 0,'-9'-11'403'0,"-8"-4"-89"16,-7 15-150-16,-11 20-107 15,-3 10-26-15,-11 15-14 16,-2 2-1-16,-1 8-1 15,0 0 28-15,14 1-231 0</inkml:trace>
  <inkml:trace contextRef="#ctx0" brushRef="#br0" timeOffset="215364.7951">17812 12956 781 0,'-2'0'344'0,"-4"0"-173"15,1 8-90-15,1 10-59 16,-1 7-1-16,5 8 3 16,6-3-5-16,10 5-4 15,6-7 0-15,11-7 8 16,1-5 9-16,1-17 67 15,-2-7 20-15,-10-11 31 16,-1-6 0-16,-14-3-59 16,-6-6-22-16,-9 4-45 15,-2 2-42-15,-2 10-164 16</inkml:trace>
  <inkml:trace contextRef="#ctx0" brushRef="#br0" timeOffset="215820.7154">18141 12969 667 0,'0'-4'300'16,"8"-3"-142"-16,7 1-67 0,18 4-41 15,10 2-13-15,8 0-9 16,-2 0-6-16,-12 2-6 15,-10 1 0-15,-19-2 6 16,-10 1-4-16,-16 2-6 16,-11-4 2-16,-10 10-1 15,0 0 3-15,5 7-2 16,7 6-4-16,12 2-9 16,9 3-1-1,14-1 6-15,9-4 8 0,11-4 13 16,5-3 7-16,7-10 5 15,-1-6-1-15,0-7-1 16,-3-9-4-16,-7-3-4 16,-1 2-4-16,-8-6-4 15,-4 1 1-15,-7-5 8 16,-6 1 5-16,-7 10 5 16,-2 7-10-16,0 13-26 0,-1 10-9 0,1 8-15 31,0 2 4-31,3 5 12 15,4 1-6-15,6 0-195 16</inkml:trace>
  <inkml:trace contextRef="#ctx0" brushRef="#br0" timeOffset="215984.2994">18722 12963 994 0,'0'-5'452'0,"0"3"-247"0,0 8-93 16,0-6-112-16,0 23-19 0,4 45 13 16,0-27 3-1,-3-4-22-15,0 0-64 0</inkml:trace>
  <inkml:trace contextRef="#ctx0" brushRef="#br0" timeOffset="216428.4063">18900 13053 848 0,'-6'-5'400'16,"-4"2"-165"-16,-9 3-118 15,-2 3-45-15,-1 9-46 16,-1-1-18-16,9 4-21 16,7 3-3-16,14-6 4 15,8 2 7-15,7-6 13 16,8-3 6-16,1-6 2 15,0-5-2-15,-3-3-2 0,-2-4 1 16,-5-2-1-16,-6 0 1 16,0 3-4-16,-8 0-2 15,-1 8 9 1,2 3-3-16,-5 7 1 0,-3 7 6 16,0 3 0-16,-3 4 6 15,-4-1 4-15,2-1-1 16,0-7-5-16,2-6 0 15,7-5 10-15,7-3-2 16,9-9-9-16,8-3-6 16,9-3-16-16,-2 2-1 0,1 0-1 15,-1 8-3-15,-9 4-10 16,-4 7-2 0,-9 10-5-16,-10 6 2 0,-4 5 11 15,-4 0 3-15,1 3-20 16,-2-3-68-16</inkml:trace>
  <inkml:trace contextRef="#ctx0" brushRef="#br0" timeOffset="216571.7838">19193 12758 1031 0,'0'-14'512'0,"1"-15"-188"0,1 13-71 16,-1 16-169-16,1 6-55 15,3 17-52-15,0 2-57 16</inkml:trace>
  <inkml:trace contextRef="#ctx0" brushRef="#br0" timeOffset="217070.0033">20259 12883 801 0,'-3'-9'393'15,"-11"-12"-125"1,-6 3-59-16,-16 10-96 0,-6 6-30 15,1 19-78-15,2 13-11 0,9 18-22 16,11 3-6-16,18 2 15 16,12-6 5-1,21-17 12-15,9-2 6 16,8-17 17-16,-2-6 8 16,-32-14 23-1,-8 4 9-15,1 2-1 16,5-23-18-16,-31-2-71 0,-14-5-59 15,-16 14-277-15</inkml:trace>
  <inkml:trace contextRef="#ctx0" brushRef="#br0" timeOffset="217357.9171">20390 12919 608 0,'7'-6'325'0,"0"-8"-50"16,-1 8-87-16,-6 4-88 16,-5 4-32-16,0 7-64 15,-3 3-6-15,0 10 2 0,2 6 2 16,5 3 10-16,4 5 8 16,16-5 21-16,9-3 6 15,9-9 7-15,2-7 5 16,-7-12 23-16,-4-5 6 15,-10-9 8 1,-4-3-4-16,-12-1-46 16,-4-4-46-16,-8-3-124 0,-2 1-136 15</inkml:trace>
  <inkml:trace contextRef="#ctx0" brushRef="#br0" timeOffset="217536.736">20773 12774 1120 0,'0'1'459'0,"0"9"-267"16,-4 12-68-16,1 27-70 16,-1 11 3-16,1 17-22 15,2 2-7-15,1 0-11 16,0-3-4-16,0 0-3 16,2 0 10-16,3-17-90 15,3-12-58-15</inkml:trace>
  <inkml:trace contextRef="#ctx0" brushRef="#br0" timeOffset="217705.751">20742 13071 1137 0,'13'-2'429'0,"21"2"-318"0,5 0-44 16,0 2-23-16,-2 1-12 0,-7-5-78 15,-6 1-106-15</inkml:trace>
  <inkml:trace contextRef="#ctx0" brushRef="#br0" timeOffset="217866.3102">21122 12842 945 0,'0'-4'464'0,"-1"-1"-179"0,0 17-184 16,1 16-50-16,0 27-52 16,3 6 4-16,1 7 3 15,0-3 40-15</inkml:trace>
  <inkml:trace contextRef="#ctx0" brushRef="#br0" timeOffset="218405.6092">20991 12722 898 0,'0'-17'407'0,"5"-16"-203"16,9 3-92-16,22 7-70 16,5 6-15-16,10 9 2 15,-1 8-5-15,-4 10-25 16,-3 5-6-16,-15 5-3 16,-9-3 2-16,-22 0 7 15,-13 0 1-15,-16-6 3 16,-4 0 3-16,8-5 3 15,8-1-6-15,22-4-9 16,13 3-7-16,22 1-12 16,7 6 4-16,1 10 1 15,-4 2 4-15,-21 4 12 0,-7 0 8 16,-21-5 19 0,-15-2 0-16,-16-7-11 0,-8-6-35 15</inkml:trace>
  <inkml:trace contextRef="#ctx0" brushRef="#br0" timeOffset="218975.375">21799 12931 455 0,'1'-2'255'16,"-1"-8"-58"-16,-5 3-17 0,-12-7-1 16,-8-6-11-16,-11 2-18 0,-1 1-30 15,2 12-75-15,5 10-30 16,7 16-27 0,6 6-6-16,8 11-6 15,8 4 6-15,11-7 18 16,7-6 9-16,12-8 16 0,1-8 10 15,2-8 14 1,0-8 2-16,-6-9 0 16,-4-2-44-16,-6-7-284 15</inkml:trace>
  <inkml:trace contextRef="#ctx0" brushRef="#br0" timeOffset="219361.2789">21837 12755 344 0,'9'-13'269'15,"14"-12"51"-15,4 0-54 16,0 10-26-16,4 6-26 15,2 9-36-15,1 10-46 0,0 18-80 16,-5 6-13-16,-11 24-10 16,-6 8 2-16,-11 2 0 15,0-3-2-15,-1-15-10 16,2-13-1-16,3-15 2 16,-3-8 1-16,3-12 13 15,-1-4 6-15,-5-12-3 16,-6-7-10-16,-14-9-27 15,-7 1-17-15,-14 6-23 16,-4 11-1-16,2 14-4 16,7 13 39-16,10 8-179 15,9 3-130-15</inkml:trace>
  <inkml:trace contextRef="#ctx0" brushRef="#br0" timeOffset="219722.2576">22373 12939 999 0,'6'5'429'15,"2"13"-237"-15,-3 8-75 16,-8-2-67-16,-5-1-4 0,0-2-5 15,2-6-2-15,3-6-12 16,3 1-3 0,4-13 7-16,6-1 1 0,2-12-3 15,3-3-4 1,7 1-16-16,1-2-5 0,7 9-3 16,-2 1 5-16,-4 12 16 15,-7 4 3-15,-12 13 1 16,-3 4-5-16,-5 3-13 15,-4 3-2-15,2-3 0 16,2-4 24-16,2-5-141 16,1-4-64-16</inkml:trace>
  <inkml:trace contextRef="#ctx0" brushRef="#br0" timeOffset="219879.1444">22554 12624 1095 0,'-1'-7'560'16,"-2"-3"-189"-16,3 3-155 16,0 14-173-16,3 8-33 15,4 9-15-15,2 6-19 0,5 9-195 0</inkml:trace>
  <inkml:trace contextRef="#ctx0" brushRef="#br0" timeOffset="220326.1472">22953 13140 1266 0,'-3'-2'561'0,"2"1"-268"15,1 0-65-15,0 0-80 0,0 1-28 16,0 0-31-16,0 0-10 16,0 0-7-16,0 0-8 15,0 0-22-15,0 0-13 16,-1 0-45-16,0 0 294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7T08:53:49.7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18239 7910 181 0,'2'-1'129'0,"5"0"17"0,-1-1-10 15,-2-2-2 1,0 3 5-16,-3-4 20 15,0 3 18-15,-2 1 11 16,0-1-9-16,0 1-39 16,-1 0-22-16,-6-2-45 15,-2-1-19-15,-30-6-30 0,32 12-15 16,-2 6-23-16,3 0-11 16,4 7-9-16,1 4-2 15,4-4 3-15,4 3 5 16,5-3 15-16,1-5 7 15,4 2 7-15,-1-3 2 16,2-3 1-16,1-1 2 0,-3-5 3 16,-2-6 13-1,-2-2 37-15,-3-4 20 0,-7-4 28 16,-1-1-6 0,-8-5-25-16,-4-1-14 15,-3 6-19-15,-2-1 0 0,-1 10-7 16,-1 4-5-16,0 4-12 15,-1 2-12-15,2 5-10 16,0 3-3-16,7 5-5 16,1 2 4-16,6 2 1 15,2-4 1-15,2 0-2 16,2-4 0-16,6 4 0 16,3-1-1-16,4-5 2 15,3 1 1-15,0-9 3 16,1-1 2-16,-2-4 1 0,-1 0 3 15,-3-5 3-15,-2-4 0 16,-4-2 8-16,-4-5 7 16,-5 2 21-16,-6 4 8 15,-8-1 3-15,0 2-3 16,-5 6-24-16,1-4-9 16,1 6-13-16,1 2-3 15,3 3-2-15,2 6 0 16,4 3-4-16,2 1-4 15,3 4-4-15,4-2 1 16,2 2 2-16,3 0 1 16,9-2 3-16,2-1-1 15,6-4 2-15,0-3 2 16,1-4 2-16,-1 0 0 16,-4 1 1-16,-3-1 2 0,-3-5 0 15,-5-2 4-15,-1-5 7 16,-5-1 1-16,-5-2 0 15,-4-2 0-15,-6-2 8 0,-1 0 2 16,-3 6 4-16,0 3-3 16,-1 7-14-1,1 3-7-15,3 3-5 16,0 4-3-16,2-1-2 16,0 4-2-16,5 5 1 15,4-1-1-15,1-1 0 16,6 2 0-16,4-2-1 15,1 1 2-15,5 1 1 0,1-2 1 16,5-2 1-16,-2-3 1 16,3-3 0-16,-2-5 2 15,1-7 0-15,-2-5 3 16,-4-2 3-16,-3-2 3 16,-4 0 3-16,-3 2 3 0,-7-4 7 15,-3 1 9 1,-7 2 3-16,-2 1-3 15,-4 5-8-15,-1 5-12 16,1 6-9-16,-1 2-2 16,1 4-3-16,3 2-1 15,1 3-1-15,7 3-1 16,4 3-1-16,1-3 0 0,4 2-1 16,3-1 1-16,5 4 2 15,4-2 0-15,3-3 1 16,2-2 0-16,-1-9-1 15,3 1 2-15,6-7 1 16,-2-4 0-16,1 0 2 16,-1-6 3-16,-6 3 1 15,-5-3 2-15,-4-3 5 16,-7 2 1-16,-1-3 1 16,-1-1 1-16,-6 0-2 0,0-1-1 15,-6-2-3 1,1 7-1-16,-3-1-2 15,0 3-1-15,0 6-4 16,-4-1 0-16,4 10-5 0,-3 3-2 16,3 5-1-16,1 4-2 15,2 5 1-15,7-1 0 16,2 3-1-16,3 0 2 16,6-4-1-16,3 2 2 15,4-5 1-15,1-4 0 16,7-5 1-16,-1-1 1 15,3-7 2-15,0 0 1 16,-4-8 2-16,-2-6 2 0,-2-4 5 16,-3-2 1-16,-3-1 4 15,-3-1 1-15,-7-1 5 16,-5 2 1-16,-7 5 1 16,0 3 0-16,-2 7-7 15,0 0-4-15,-1 6-6 16,-2-1-3-16,1 4-1 15,-2 3 0-15,3-3-1 16,0 5 0-16,3-4-4 16,3 3 0-16,2 3 0 0,3-1-1 15,0 6 1 1,3 0-1-16,2 1-1 16,4 1 0-16,6-5 1 15,2-4-1-15,4-5 2 0,2-3 1 16,3-3 2-1,0-1 2-15,-6-4 3 16,-5-2 2-16,-2-2 3 0,-6 1 0 16,1 0 2-16,-3-1 0 0,-4 4-1 15,1 1-1 1,-3-2-3-16,3 0-1 16,-6-1-2-16,1 0 1 15,-1 7-2-15,-4 4-1 16,0 5-3-16,-3 3-2 0,2 4 1 15,2-3-1-15,6 2 2 16,1-1-1-16,5-4-29 16,2-2-59-16,7-5-213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13:12:37.7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1998 10725 541 0,'0'-6'352'0,"1"-4"-30"0,-2 7-81 16,-6 4-43-16,-5 14-82 15,-7 10-37-15,-7 26-40 16,-2 14 1 0,-5 13-3-16,5-1-6 0,1-3-10 15,3-10-5-15,8-5-4 16,-1-6-1 0,9-17 4-16,3-11 1 15,6-19 14-15,4-12 6 16,8-19 2-16,4-13 1 15,-2-15-11-15,-3-7-6 16,-3-12-7-16,-3-3-3 0,7 2-7 16,0 2-2-16,2 22-3 15,-1 10-2-15,-6 22-3 16,1 8-3-16,-3 9-5 16,-2 2 0-16,6 10-1 15,0 5 1-15,8 13 6 16,5 8 1-16,6 11 1 15,1 3 3-15,6 1 1 16,5-4 1-16,3-3 1 16,2-3 1-16,-2-7 0 15,-10-4 0-15,-4-4 2 16,-7-4 0-16,-16-6 0 16,-4-1 2-16,-18-4 5 15,-13-1 2-15,-23-5 4 16,-6 0-3-16,-12-5-5 15,-3-1-2-15,6 3-7 16,0-1 0-16,17 5-5 0,10-1-4 16,22-2-99-16,12-3-57 0,16-8-275 15</inkml:trace>
  <inkml:trace contextRef="#ctx0" brushRef="#br0" timeOffset="507.8417">2388 11069 823 0,'2'-5'381'0,"3"-1"-181"0,3 6-50 16,7 11-76-16,2 6-25 0,3 13-14 15,1 2 4 1,-4 7 2-16,-2-1 1 0,-7-5-5 16,-2-2-6-16,-6-12-8 0,-1-4-2 31,-2-9 11-31,0-6 8 0,5-11 5 0,5-10 0 31,6-10-16-31,-1-7-8 0,2-7-14 16,3 2-5-16,7 3-10 15,1 5-3-15,6 12-3 16,-3 5-1-16,2 14 2 16,-3 7-7-16,-9 12-104 15,-6 5-95-15</inkml:trace>
  <inkml:trace contextRef="#ctx0" brushRef="#br0" timeOffset="984.6391">2854 11418 759 0,'-1'-3'398'0,"1"-2"-124"0,-5 7-119 16,4-2-50-16,0 0-62 15,-7 12-22-15,-27 44-10 16,23-29 1-16,1-3-1 16,6 0 1-16,5-10 0 15,-1-4 3-15,5-11 16 16,-1-9 2-16,9-7 5 15,-2-9-2-15,10-5-15 16,0-1-5-16,-1-7-5 16,-1 3-3-16,-3 6-2 15,-3 7 1-15,-1 15-4 16,-3 5-3-16,-2 14-1 16,1 7-4-16,-1 10 3 15,4 7 1-15,4 5 1 16,0 1 2-16,3-1 0 15,-3-6 0-15,-3-6-2 16,1-4-8-16,-6-10-152 16,6 0-126-16</inkml:trace>
  <inkml:trace contextRef="#ctx0" brushRef="#br0" timeOffset="1123.2658">2836 11509 577 0,'0'-2'316'15,"-1"-1"-30"-15,13 5-213 16,7-2-36-16,12 0-25 16,10 0-2-16,6-3-174 15</inkml:trace>
  <inkml:trace contextRef="#ctx0" brushRef="#br0" timeOffset="1418.876">3322 11139 856 0,'14'-2'343'16,"10"3"-207"-16,16-2-71 16,4 1-7-16,6 0-16 0,-1-4-13 15,0 4-16-15,-1-2-2 16,-3 2-5-16,-6 0-23 16,-10-1-123-16,-7 0-108 15</inkml:trace>
  <inkml:trace contextRef="#ctx0" brushRef="#br0" timeOffset="1639.3545">3472 11318 739 0,'12'0'360'0,"18"0"-116"15,1 0-15-15,9 1-49 16,0 2-30-16,-2 0-58 16,1 0-25-16,-9 1-27 15,-6-3-10-15,-6 1 9 16,-7-1-108-16</inkml:trace>
  <inkml:trace contextRef="#ctx0" brushRef="#br0" timeOffset="4378.5903">4250 10734 705 0,'-4'-3'326'0,"0"1"-141"0,1 2-55 0,3 0-68 16,-1 4-30-16,0 27-36 15,-1 89 4-15,4-26 7 16,2 5 4-16,6-5 3 15,1-3 1-15,0-12-2 16,3-12-1-16,-2-18 3 16,1-13 1-1,-1-18 2-15,-4-4-40 0,-6-16-272 16</inkml:trace>
  <inkml:trace contextRef="#ctx0" brushRef="#br0" timeOffset="4900.5097">4538 11020 746 0,'2'-8'310'16,"13"-7"-161"-16,7 0-43 0,15 5-35 16,6 2-4-1,11 7-27-15,2 4-7 16,-7 12-14-16,-3 1-6 0,-25 6-3 15,-12 1 1-15,-18-2 3 16,-11 3 1-16,-6-3 0 16,-3-6-1-16,8-5-2 15,6-3-3-15,16-7-5 16,11 1-2-16,19 4-3 16,9 2-1-16,7 9 2 0,-3 1-1 15,-13 5 3 1,-9 4 7-16,-18 2 19 15,-9 0 10-15,-24-3 12 0,-16-3-1 16,-17-11-10 0,-2-9-7-16,12-7-15 0,12-5-8 15,22 1-76 1,9 2-75-16,17 2-183 16</inkml:trace>
  <inkml:trace contextRef="#ctx0" brushRef="#br0" timeOffset="9726.6186">5095 11062 774 0,'-1'-8'358'0,"3"-7"-142"0,4-3-32 16,16 8-50-16,7-3-27 15,5 9-53-15,6 7-17 16,3 11-17-16,-1 10-3 16,-2 10 1-16,-5 0 0 15,-15 9-2-15,-5 0 0 16,-9-3-3-16,-3 0 0 15,-4-10-2-15,7-4 0 0,-6-17-2 16,0-9-2 0,4-20-13-16,-9-7-5 0,1-14-6 15,-4 0-1-15,-4 8 6 16,1 8-2-16,-4 16-14 16,-8 8-2-16,-9 10 10 15,-6 8 7-15,-5 14 19 16,4 4 4-16,10 2-4 15,7-3-4-15,14-11-2 16,8-6-42-16,18-13-207 16</inkml:trace>
  <inkml:trace contextRef="#ctx0" brushRef="#br0" timeOffset="9935.1787">5646 11171 1086 0,'17'-5'417'0,"32"-2"-303"16,8-1-35 0,6 6-32-16,-1 2-16 0,-13 0-49 15,-3 6-91 1</inkml:trace>
  <inkml:trace contextRef="#ctx0" brushRef="#br0" timeOffset="10306.6813">6209 11031 1028 0,'-10'-25'434'16,"-5"-15"-245"-16,20 3-99 16,6 5-17-16,22 15-33 15,6 4-12-15,11 18-7 16,-1 8-7-16,-6 13-2 16,-6 5 0-16,-19 0 2 0,-5 2 2 15,-21-1 0-15,-10 3 0 16,-16 4-3-1,-10 2-2-15,-2-2-3 0,2-4-3 16,15-10-5-16,13-3-1 16,17-7-3-16,11-4 0 15,20 0 3-15,8-2 1 16,7-3 1-16,-1-2 1 16,-3-1 0-16,1-3 1 15,-1-5-92-15,1 0-125 16</inkml:trace>
  <inkml:trace contextRef="#ctx0" brushRef="#br0" timeOffset="10669.2459">6652 11048 825 0,'4'-15'355'0,"10"-15"-174"15,9 1-21-15,11 8-37 16,4 10-16-16,-1 11-27 16,-3 13-23-16,-7 15-10 15,-7 7-1-15,-6 9-3 16,-3 4-2-16,2 2-7 0,-3-2-6 16,5-7-11-16,-5-8-2 15,0-13 1-15,4-5 1 16,-7-15 9-16,5-5 2 15,-13-12-6-15,-5-8-6 16,-7 0-19-16,-8 2-8 16,-3 6-10-16,-7 5 0 15,-4 12 3-15,-5 6 3 0,-4 4 4 16,6 4 2 0,9 2-70-16,7 0-93 0</inkml:trace>
  <inkml:trace contextRef="#ctx0" brushRef="#br0" timeOffset="10955.728">7213 10744 1030 0,'1'-10'484'15,"3"-5"-228"-15,2 13-116 0,1 3-50 16,6 23-71-16,1 13-19 16,-1 31-3-1,1 12 2-15,0 14 3 16,0 9 2-16,-5 3 1 0,-3-1 1 16,-3-9 1-1,-1-17 1-15,6-26 0 16,1-10 19-16,-2-21-170 0,1-4-160 0</inkml:trace>
  <inkml:trace contextRef="#ctx0" brushRef="#br0" timeOffset="11180.9234">7662 11214 794 0,'12'-2'372'16,"15"-4"-129"-1,10 2-92-15,5 4-67 16,-1 0-13-16,-6 5-33 16,-5-2-15-16,-2-1-36 0,-2 2-63 15,-3-3-336 1</inkml:trace>
  <inkml:trace contextRef="#ctx0" brushRef="#br0" timeOffset="11339.0714">7696 11341 533 0,'9'3'304'0,"16"3"-14"16,9 1-60-16,3-6-41 15,2-1-21-15,-2 0-60 0,-3-2-28 16,3-1-39-16,-2-1-20 31,-9-1-467-31</inkml:trace>
  <inkml:trace contextRef="#ctx0" brushRef="#br0" timeOffset="12169.3672">8348 11008 838 0,'4'-13'363'0,"8"-16"-161"15,5 1-25-15,7 9-26 0,5 4-20 16,2 17-53 0,4 13-21-16,-1 17-24 15,0 13-5-15,-6 13-5 0,-5 5-2 16,-4 3-2-16,-7 0-2 0,1-11-5 15,0-5 1-15,-2-18-2 16,3-10 1 0,-6-19 8-16,-4-7-2 0,-2-19-33 15,-4-6-13-15,-8-11-27 16,-5-7-3-16,-9 0 26 16,-1 3 9-16,1 13 12 15,1 13-5 1,1 15 9-16,0 7 4 15,-7 13 5-15,-5 6 9 16,0 12-1-16,2-2 1 0,4 0-2 16,9-3 0-16,6-13-3 15,6-2 1-15,7-11 2 0,-3-4-11 16,5-2-114 0,-2 1-159-16</inkml:trace>
  <inkml:trace contextRef="#ctx0" brushRef="#br0" timeOffset="15484.8363">9149 11312 656 0,'3'8'295'0,"-1"16"-145"15,-2 7-46 1,-10 7-51-16,-5 0-16 16,-4-5-263-16</inkml:trace>
  <inkml:trace contextRef="#ctx0" brushRef="#br0" timeOffset="16123.5239">9808 11088 501 0,'-4'-7'302'0,"-8"-12"-27"15,-6 6-88-15,-4 6-92 16,-2 3-33-16,3 9-43 16,3 5-13-16,7 5-10 15,6 6-3-15,7-3 1 16,9 1 3-16,8-3 4 16,7-4 3-16,-1-4 2 15,-5-3-2-15,-7-4-15 0,-8 0-11 16,-11 1-5-16,-3 3 0 15,-19 1 11-15,-2 2 9 16,-2 7 6-16,1 0-1 16,12 7 3-16,8-3 1 15,13 2 2-15,10-1 3 0,13-4 3 16,3-5 0-16,9-6-2 16,-4-5 0-16,-3-13-12 15,-1-2-3-15,-6-8-3 16,-2-1 1-16,-3 0 16 15,-2-3 9-15,-8 4 24 16,0 5 12-16,-2 8 8 16,-2 8-4-16,-1 8-22 15,2 4-13-15,2 10-14 16,1 4-1-16,2 5-2 16,2 2 1-16,4-7 1 15,2-4 3-15,1-11 47 0,-1-9 19 16,2-8 26-16,-4-5 13 15,0-9-35 1,-3-2-17-16,-8 3-22 16,-1-2-18-16,-6 10-26 15,-3 0-54-15,4 9-203 0</inkml:trace>
  <inkml:trace contextRef="#ctx0" brushRef="#br0" timeOffset="16312.7317">10279 11114 687 0,'6'0'383'0,"-1"-4"-68"0,0 4-112 0,-1 11-99 15,-3-1-28-15,1 12-33 16,4 7-10-16,-5-1-15 16,0 4-6-1,-1-6 3-15,5 1-73 16,3-9-382-16</inkml:trace>
  <inkml:trace contextRef="#ctx0" brushRef="#br0" timeOffset="16608.8878">10765 11130 849 0,'-11'-9'401'16,"-14"-11"-152"-16,-2 3-63 15,-6 6-90 1,0 4-34-16,1 13-54 16,0 7-10-16,7 8-7 15,6 5 1-15,14 8-1 0,7 1 2 16,16 1 2-16,11 1 1 16,8-9 2-16,0-7 1 15,-6-9 4-15,-8-7 7 16,-14-12 8-16,-6-7 4 15,-10-5-4-15,-6-2-3 16,-9-1-10-16,0 1-53 16,1 5-229-16</inkml:trace>
  <inkml:trace contextRef="#ctx0" brushRef="#br0" timeOffset="16816.0182">10787 11104 888 0,'3'-4'459'16,"12"-2"-127"-16,9 12-185 15,9 5-64-15,17 17-41 16,3 8-7-16,3 10-12 0,-7 5-2 16,-12 3-7-1,-5-6-62-15,-9-10-115 0,-1-4-84 16</inkml:trace>
  <inkml:trace contextRef="#ctx0" brushRef="#br0" timeOffset="17014.0657">11204 11133 816 0,'-8'-4'412'0,"-9"-3"-143"15,-4 7-96-15,-3 5-36 0,-10 10-66 16,-4 6-28-16,-6 8-22 15,-3 6-4-15,-4 6-5 16,3 2-2-16,10-1-5 16,8-1-2-16,14-7-40 15,11-5-88-15</inkml:trace>
  <inkml:trace contextRef="#ctx0" brushRef="#br0" timeOffset="17233.0881">11434 11306 1175 0,'-2'-1'508'0,"0"1"-250"0,0 0-47 16,2 0-71-16,0 0-18 15,0 0-50-15,0 0-18 16,0 0-26-16,0 0-1 0,0 0-59 16</inkml:trace>
  <inkml:trace contextRef="#ctx0" brushRef="#br0" timeOffset="18566.4156">2009 12534 553 0,'-2'-3'246'0,"5"1"-112"16,-3 6-39-16,-1-4-36 16,-2 22 3-16,-17 49-6 15,3-18-16-15,-9 11-18 16,-5 0-5-16,1 2-5 15,-1-5-2-15,10-17 3 16,6-7 0-16,9-20 2 16,4-8 7-16,4-17 2 15,-1-6-2-15,7-17-2 16,6-9-10-16,5-10-7 16,1-7 0-16,-1-6 1 15,-5 3 3-15,0 9-2 16,-3 3-2-16,-2 13-1 15,-1 5-1-15,-8 10 0 16,2 10-7-16,0 12-14 16,2 8-3-16,11 20-6 0,3 5 8 15,13 19 9 1,1 9 3-16,17 12 6 0,1 4 1 16,4-5 4-16,3-9 3 15,-12-20 0-15,-5-8 0 16,-13-14 1-16,-9-6 0 15,-15-8 7-15,-9-5 1 16,-24-3 0-16,-11-2 0 0,-17-2-5 16,-10-1 0-16,0 0 1 15,0 4 0-15,4 2-3 16,9 0-1-16,12 3-6 16,10-2-4-1,15 0-13-15,13 2-28 0,14 0-95 16,12 1-149-16</inkml:trace>
  <inkml:trace contextRef="#ctx0" brushRef="#br0" timeOffset="18899.2518">2419 12863 672 0,'2'-5'324'16,"1"-4"-139"-16,4 16-107 0,2 10-29 16,3 19-18-16,2 7 14 15,-4 5 12-15,-4-4-2 16,-3-11-10-16,1-6-7 16,0-11-10-16,-4-8-2 15,3-7 11-15,-3-8 3 0,0-8 1 16,5-6-4-16,2-11-17 15,1-3-5 1,6-8-12-16,-2-2-3 16,10 1-9-16,5 3-3 15,5 11-3-15,6 10 0 16,-3 14-82-16,-5 9-102 0</inkml:trace>
  <inkml:trace contextRef="#ctx0" brushRef="#br0" timeOffset="19185.211">2743 13163 746 0,'-2'-1'348'16,"-3"1"-114"-16,3 12-145 16,-2 3-25-16,3 14-3 0,0-1-5 15,0 7-14 1,1 7-4-16,-2-7-15 16,2 1-4-16,-2-14-3 0,1-7-14 15,1-13-115-15,-2-5-141 16</inkml:trace>
  <inkml:trace contextRef="#ctx0" brushRef="#br0" timeOffset="19473.8888">2735 13157 496 0,'11'-9'245'0,"13"-3"-95"16,4 1-46-16,2 11-69 16,0 5-10-16,-7 3 0 15,-7 4 9-15,-11 1 16 16,-7 2 1-16,-9 3-4 15,-2 0-10-15,-2-5-16 16,5-4-7-16,10-3-7 16,5-4-1-16,15-1-6 15,6 2-2-15,5 2-2 16,4 3-1-16,-10 9 3 16,-11-1 16-16,-14 7 41 15,-13 1 11-15,-14 1 19 16,-7-2-11-16,-12-12-25 15,1-8-12-15,6-13-96 16,8-4-98-16</inkml:trace>
  <inkml:trace contextRef="#ctx0" brushRef="#br0" timeOffset="19769.6579">3291 12942 754 0,'8'-2'286'0,"17"3"-178"0,7-2-48 15,9-2-6-15,5 6-3 16,1-3-25-16,-3 4-8 16,-10-1-3-16,-5-3 16 15,-13 1-161-15,-2 1-149 16</inkml:trace>
  <inkml:trace contextRef="#ctx0" brushRef="#br0" timeOffset="19965.2881">3313 13092 639 0,'3'3'328'0,"4"1"-92"16,18-2-67-16,6 4-5 0,13-5-33 16,2 1-22-16,2 4-48 15,1-2-17 1,-8-4-22-16,-5 4-4 15,-14-3-96-15,-10-1-166 16</inkml:trace>
  <inkml:trace contextRef="#ctx0" brushRef="#br0" timeOffset="21798.6414">4102 12514 703 0,'-2'-10'343'0,"-3"-10"-124"16,4 7-38-16,0 2-63 15,-1 7-33-15,-1 9-46 16,3 10-20-16,4 26-19 15,-2 11 1-15,0 33 6 16,-2 16 7-16,-2 18 7 16,0 2 2-16,2-14 1 15,-1-16 0-15,9-21-2 16,1-8 1-16,1-22-1 16,5-4-3-16,-3-19-84 15,-1-9-122-15</inkml:trace>
  <inkml:trace contextRef="#ctx0" brushRef="#br0" timeOffset="22639.5291">4485 12881 429 0,'-3'-15'269'0,"-2"-13"-24"16,7 1-102-16,5-2-31 15,10 5-31-15,5 5-10 16,5 8-21-16,3 7-4 15,1 16-21-15,-2 8-6 16,-11 14 5-16,-9 5 8 16,-19 4 12-16,-11 5 1 15,-10-3-5-15,-3-3-10 16,2-14-13-16,4-7-2 16,8-9 2-16,2-8 1 15,7-6-3-15,9 1-6 0,8-4-12 16,9 1-4-16,10 0-3 15,3 0 2-15,7 4 4 16,1 1 1-16,-2 14 2 16,-8 0 1-16,-10-1 0 15,-4 2 13-15,-8-8-186 16</inkml:trace>
  <inkml:trace contextRef="#ctx0" brushRef="#br0" timeOffset="22777.6658">4846 13086 1127 0,'1'0'464'16,"-3"3"-288"-16,2-2-73 15,0-1-59-15,0-1-56 16,0-1-348 0</inkml:trace>
  <inkml:trace contextRef="#ctx0" brushRef="#br0" timeOffset="23235.9536">5250 12723 693 0,'3'-3'328'15,"-2"-7"-96"1,0 7-64-16,-7 1-67 0,-6 2-20 15,-10 2-58 1,-7 1-12-16,-4 1-5 0,-2-2 0 16,6-1-1-16,5 3-3 15,12-1-7-15,3 3-4 0,3 3-2 16,-3-1 0-16,-2 3 4 16,3 4 1-1,2 1 1-15,2 0 0 16,4 1 5-16,-3-4 0 15,5-3 7-15,0-3 2 16,8-7 3-16,8 0-1 0,9-6-5 16,12 4-4-1,9 6-6-15,5 6-1 0,1 13-1 16,-7 6 1-16,-13 4 5 16,-8 3 1-16,-25-4 32 15,-7-1 11-15,-22-5 12 16,-7-8 3-16,-8-6-20 15,-1-6-6-15,3-10-11 16,6-1-10-16,8-5-82 16,7-1-69-16</inkml:trace>
  <inkml:trace contextRef="#ctx0" brushRef="#br0" timeOffset="23675.0437">5474 12752 624 0,'0'-7'271'0,"6"-8"-104"15,4 0-22-15,13 5-18 16,4 3 3-16,7 6-29 15,1 3-9-15,-6 9-1 16,3 7-6-16,-5 8-3 16,-3 5-7-16,-3 10-20 15,-10-1-9-15,-3-2-18 16,-3-3-6-16,-3-11-6 16,0-7 0-16,0-8 3 0,-1-6 6 15,-1-10-1-15,-1-7-3 16,-5-5-9-16,-2-1-10 15,-6 4-6-15,-6-1-5 16,-6 14-4 0,-5 6 1-16,-10 14 3 0,3 8 2 15,-1 1 4-15,5 4 2 16,10-7 0-16,9-3 21 16,9-10-134-1,6-3-60-15,12-7-288 0</inkml:trace>
  <inkml:trace contextRef="#ctx0" brushRef="#br0" timeOffset="23988.4511">5981 12923 763 0,'7'0'329'0,"15"0"-160"16,8 0-17-16,8 0-33 16,7 3-25-16,1-1-45 15,-4-2-12-15,-5 6-12 16,-8-5-3-16,-14-1-3 15,-5 0 1-15,-8-4 7 16,-1 0-72-16</inkml:trace>
  <inkml:trace contextRef="#ctx0" brushRef="#br0" timeOffset="24950.5795">6549 12682 522 0,'4'-6'317'0,"4"-9"0"16,7 0-157-16,13 3-85 15,3 4-13 1,12 5-20-16,1 3-12 0,-9 3-8 16,-4 3-5-16,-21 9-2 15,-12-1 0 1,-21 4 2-16,-10 1 0 16,-5-4-3-16,2 0-1 0,15-7-6 15,9-2-4-15,18-4-3 16,10 1-4-16,18 8 0 0,9 1 0 15,10 15 1-15,-8 3 0 16,-8 9 3 0,-11 5 5-16,-21-4 20 0,-3 3 10 31,-19-11 12-31,-12-4-2 16,-11-10-12-16,-7-5-8 0,2-13-8 15,10-4-16-15,8 0-85 16,11-4-58-16</inkml:trace>
  <inkml:trace contextRef="#ctx0" brushRef="#br0" timeOffset="25350.2696">6960 12763 649 0,'9'-7'295'0,"8"-11"-104"0,6 0-33 15,10 4-12-15,3-1-13 16,5 9-38-16,1 7-13 0,-9 13-9 16,-3 8 6-1,-12 16 0-15,-8 8-3 0,-10 12-23 16,0 3-14-16,-5-6-16 15,5-4-5 1,3-18-4-16,3-8-2 16,7-14 2-16,-5-11-1 15,3-3-21-15,-7-9-23 0,-7-5-43 16,-4-3-19-16,-13-3-1 16,-3 1 17-16,-7 4 29 15,-3 9 12-15,-6 9 12 16,-4 9 0-16,0 10 7 15,5 0 3-15,11 3 5 16,6-2-83-16</inkml:trace>
  <inkml:trace contextRef="#ctx0" brushRef="#br0" timeOffset="25682.187">7555 12494 773 0,'-3'-4'389'0,"-2"2"-154"0,0 9-74 15,3 17-106-15,2 12-28 16,4 23 2-16,4 4 7 15,3 26 10-15,1 4 2 16,-3 4-8-16,0-1-8 16,-2-17-11-16,-3-9-4 15,0-12-1-15,-2-6-1 16,0-16 3 0,0-10 0-16,-2-17-28 0,1-3-59 0</inkml:trace>
  <inkml:trace contextRef="#ctx0" brushRef="#br0" timeOffset="25963.6291">7951 12879 608 0,'1'-1'328'0,"11"-2"-47"0,8 2-117 16,17 1-89-16,3 0-6 15,7 0-27-15,1 1-15 0,-9 0-13 16,0 4-3-16,-14 1-50 15,-5-4-89-15</inkml:trace>
  <inkml:trace contextRef="#ctx0" brushRef="#br0" timeOffset="26131.836">7986 13049 668 0,'7'5'330'0,"12"0"-80"0,7-1-45 15,13-4-30-15,5-1-35 16,3 1-68-16,-2-2-22 16,-3 2-21-16,-9-1-28 15</inkml:trace>
  <inkml:trace contextRef="#ctx0" brushRef="#br0" timeOffset="26983.5107">8706 12763 532 0,'-3'-12'270'0,"2"-18"-53"16,6-4-50-16,17-4-68 15,3 4-8-15,8 4-4 16,1 2-6-16,-2 15-5 16,3 9-8-16,1 18-46 15,-2 11-10-15,0 12 1 16,-7 7 6-16,-8 5 9 15,-3 2 0-15,-9 0-3 16,-2-3-5-16,-1-10-4 16,-1-6-1-16,0-15 0 0,-1-6 5 15,-3-11-14-15,-1-10-17 16,-7-11-23-16,-2-7-11 16,-5 1 7-16,-1 4 12 15,-4 10 10-15,-3 8 3 16,-9 11 20-16,0 8 8 15,2 9 13-15,5 1 0 16,13-2-19-16,6-5 3 0,10-7-150 16</inkml:trace>
  <inkml:trace contextRef="#ctx0" brushRef="#br0" timeOffset="27210.8808">8673 13064 751 0,'3'0'351'15,"5"-1"-92"-15,19 1-138 16,8 5-33-16,17-1-13 16,7 3-29-16,4 1-29 15,2-1-6-15,-3 1-1 16,-3 0 44-16,-12 0-190 15,-4 3-127-15</inkml:trace>
  <inkml:trace contextRef="#ctx0" brushRef="#br0" timeOffset="27552.0957">8800 13282 643 0,'0'-4'344'0,"-8"-6"-62"0,15 0-174 16,7 0-23-16,14 2-34 16,15 3-2-16,12 11-26 15,-2 5-5-15,-11 11-3 16,-15 5 8 0,-27 7 28-16,-14 7 6 0,-26 2 1 15,-9 5-8-15,0-6-30 16,4-4-8-16,22-11-8 15,10-5-3-15,13-10-1 16,9-1 0-16,13-4 2 16,8-1 2-16,16-2 2 0,4 0 0 15,0 3 35-15,-7-4 15 16,-13 0 12-16,-7-3 3 16,-13-4-30-16,-4 0-23 15</inkml:trace>
  <inkml:trace contextRef="#ctx0" brushRef="#br0" timeOffset="30481.1175">9560 13053 599 0,'1'-7'312'15,"5"2"-75"-15,2 2-59 0,5 7-63 16,-1 13-10-1,-5 4-23-15,-5 7-11 16,-6 2-19-16,-4-2-65 0</inkml:trace>
  <inkml:trace contextRef="#ctx0" brushRef="#br0" timeOffset="31240.866">10048 12669 739 0,'3'4'303'15,"4"7"-126"-15,10 12-127 0,3 6 2 16,-2 13 26-16,-4 2-4 16,-13 7-14-16,-3-1-10 15,-11-7-21-15,-1-8-9 16,4-16-7-16,0-8-15 0,9-22-46 16,5-7-15-16,12-17-20 15,10-6 14-15,6-1 40 16,0 0 14-1,1 5 13-15,0 5 2 16,-10 5 19-16,-5 6 15 0,-8 11 37 16,-5 4 7-1,-8 10-7-15,-11 6-9 0,-7 9-26 16,-5 7-8-16,3 5-9 16,15 4-6-16,8 3-6 0,7-4-2 15,15-1 1-15,4-6-1 16,12-5 0-1,1-8-24-15,10-10-95 0,-2-4-47 16,0-14-95-16,3-4-12 16,-3-8 81-16,-3-4 47 15,-9 3 170-15,-8 3 79 16,-12 9 91-16,-2 6 33 16,-13 14-41-16,-6 5-29 15,-12 12-71 1,-11 4-32-16,-10 3-30 0,-2-5-12 15,1-3-5 1,4-7 0-16,10-15-19 0,7-1-19 0,7-18-26 16,3-5-11-16,11-2 4 15,6-4 15-15,9 6 17 16,5 4 11 0,4 12 25-16,1 6 10 0,1 15 27 0,2 10 13 15,-5 12 14-15,-1 4 1 16,0 5-12-1,-10-8-13 1,7-9-25-16,-5-6-3 0,-3-13-107 0,6-4-113 16</inkml:trace>
  <inkml:trace contextRef="#ctx0" brushRef="#br0" timeOffset="31554.9136">10746 12774 698 0,'9'-3'354'31,"6"0"-107"-31,5 0-106 0,4 1-35 0,12 4-35 16,3 1-13-16,8 2-23 15,-2-1-6-15,-10-1-7 32,-7-3-4-32,-8-2 0 15,-6-1-21-15,-8-1-94 16,-6 1-58-16,-12-2-96 0,-7 1 6 15,-6 0 85-15,-1 4 53 16,7 5 115-16,2 5 43 16,7 5 53-16,3 5 19 15,4 4 0-15,3 4-21 16,7 3-38-16,-2 2-17 16,6 0-21-16,-1-7-8 0,-2-5-100 15,4-3-234-15</inkml:trace>
  <inkml:trace contextRef="#ctx0" brushRef="#br0" timeOffset="31855.0083">11405 12818 759 0,'-5'5'365'0,"-8"9"-107"15,-2 7-62-15,-7 2-49 0,-3 1-32 16,1-1-59-16,-3-4-23 15,1-7-17-15,2-4-3 16,-1-10-23-16,2-8-22 16,8-6-31-16,6-2-10 15,9-1 5-15,13 0 18 16,11 5 19-16,-2 2 7 0,3 11 26 16,-1 6 14-1,-4 13 22 1,3 8 13-16,-3 8-3 0,-5-4-8 15,-2 1-13-15,-1-6-6 16,1-5-140-16,-1-2-208 16</inkml:trace>
  <inkml:trace contextRef="#ctx0" brushRef="#br0" timeOffset="32162.0977">11702 12786 719 0,'-2'-6'370'0,"-8"-7"-109"16,-2 0-50-16,-6 4-94 0,-1 4-41 15,-1 9-50-15,-2 6-14 16,3 11-10-16,-1 4 1 16,9 8-3-16,4 0 0 15,11 2 0-15,8-2 0 16,11-4 5-16,1-6 1 15,3-12 4-15,-4-1 4 16,-11-13 6 0,-5-1 30-16,-16-7 11 15,-9-2-3-15,-17-4-5 0,-3 2-33 16,1 2-34 0,6 1-59-16,16 4-277 0</inkml:trace>
  <inkml:trace contextRef="#ctx0" brushRef="#br0" timeOffset="32520.6735">11742 12778 671 0,'13'-4'299'15,"5"-4"-127"-15,17 3-83 16,3-1-6-16,2 4 6 15,5 0-2-15,-5 2-19 16,-4 0-14-16,-3 0-24 16,-8 0-7-16,-9 0-1 15,-5-1-37-15,-10-1-108 16,-5 1-47-16,-8-1-79 16,-6 1 20-16,-5 1 96 15,3 0 41-15,3 6 75 16,0 2 33-16,4 4 54 15,3 2 22-15,1 6 36 0,4 2-5 16,5 4-27-16,1 2-16 16,3-3-33-1,0 1-10-15,4-11-15 0,-2-4 4 16,0-3-158-16</inkml:trace>
  <inkml:trace contextRef="#ctx0" brushRef="#br0" timeOffset="32859.0513">12185 12925 655 0,'3'4'333'0,"3"4"-83"0,10 4-90 16,1 0-23-16,-1-7-24 16,2 2-25-16,-1-11-37 15,4-3-9-15,-1-4-13 16,-4-6-3-16,-6-1 0 15,-7-5-2-15,-10-2-8 0,-7 2-5 16,-7 4-14-16,-1 5-7 16,1 8-4-16,2 6-2 15,4 12-1-15,2 5 2 16,5 9 4-16,-2 2 3 16,7 8 5-16,3 0 1 15,4 5 1-15,7-1 1 0,-3-3 0 16,-2-6 1-1,-1-5 1-15,-4-1 0 0,0-5-26 32,5 0-88-32</inkml:trace>
  <inkml:trace contextRef="#ctx0" brushRef="#br0" timeOffset="33059.551">12557 13009 926 0,'-1'-3'454'0,"-2"0"-132"15,2 2-78-15,-1 1-82 16,1 0-32-16,1 0-63 0,-1 0-18 16,0 0-21-16,0 0 3 0,0 0-71 31</inkml:trace>
  <inkml:trace contextRef="#ctx0" brushRef="#br0" timeOffset="34396.7763">1851 14347 734 0,'-5'0'330'0,"-6"11"-151"0,-6 10-65 15,-7 20-62-15,-5 11-2 16,-6 13-9 0,2 3-8-16,2-4-14 15,7-9-5-15,9-13-3 16,5-12 1-16,11-14 0 15,5-8 3-15,3-14 4 16,2-6 0-16,4-15-2 16,1-7-3-16,6-9-8 15,0-5-2-15,2-2-1 16,1-4-2-16,-5 1 2 16,0 2-2-16,-5 8 0 0,-2 11-1 15,-4 14-1-15,-2 8-7 16,-4 10-5-16,2 8-1 15,6 12-1-15,4 8 5 16,15 16 3-16,8 5 1 16,9 10 1-16,0 3 1 15,-3-4 4-15,-1-1 0 16,-1-2 2-16,-3-9 1 16,-5-8 2-16,-10-9-1 0,-16-10 7 15,-10-5 4-15,-27-8 4 16,-10-4 2-16,-28-9-2 15,-9-4-6-15,-13-4-5 16,-1 2-4-16,9 10-5 16,10 3-2-16,25 6-5 15,9 1-2-15,23 1-19 16,14 1-11-16,18-9-157 16</inkml:trace>
  <inkml:trace contextRef="#ctx0" brushRef="#br0" timeOffset="34754.4269">2335 14623 736 0,'3'-3'353'0,"3"-3"-130"16,4 6-102-1,7 19-85-15,-2 4 3 0,0 12 23 16,-3 1 4-16,-7-1 3 16,-2-1-5-16,-3-8-26 15,0-3-10-15,2-12-7 16,0-7 6-16,2-12 1 16,-4-11-2-16,8-10-5 15,1-7-10-15,3-5-7 16,7 2-4-16,5 1-8 15,4 2-1-15,8 10-1 16,5 4 0-16,0 14 3 0,1 6 2 16,-10 7-125-16,-7 10-148 15</inkml:trace>
  <inkml:trace contextRef="#ctx0" brushRef="#br0" timeOffset="35652.8157">3296 14731 665 0,'4'-1'332'0,"6"-1"-59"0,11 0-134 16,10-1-74-16,4 0-1 0,6 2-30 16,-2 0-16-16,-3 1-9 15,-1-2 1-15,-5 4-65 16,1 1-87-16</inkml:trace>
  <inkml:trace contextRef="#ctx0" brushRef="#br0" timeOffset="35847.7976">3324 14907 605 0,'8'3'281'0,"7"-1"-102"16,15 0-77-16,6-2-3 15,5 0-22 1,1 1-21-16,-4 3-23 15,1 0-7-15,-9 0 15 0,-5-1-76 16</inkml:trace>
  <inkml:trace contextRef="#ctx0" brushRef="#br0" timeOffset="38121.2332">2801 14985 576 0,'0'-6'302'0,"-4"-8"-74"0,-2 5-26 15,-5 5-54-15,-4 1-31 16,-7 8-51-16,-1 2-22 0,-2 9-38 16,4 6-14-1,10 5-10-15,7 2 7 16,12 0 14-16,7-4 9 15,16-5 5-15,4-1-5 16,10-11-1-16,0-5 0 16,-6-5 1-16,-4-2-1 15,-16 0-42-15</inkml:trace>
  <inkml:trace contextRef="#ctx0" brushRef="#br0" timeOffset="38701.8276">4129 14362 397 0,'0'-10'283'0,"0"-10"72"16,-3 4-47-16,3 8-78 0,-1 7-46 15,-2 11-112-15,3 12-38 16,0 23-26-16,0 12 1 16,-1 14 10-1,-2 9 4-15,-2 3 3 0,2 4-4 16,3-6-7-16,0-6-4 16,6-18-3-16,-1-17-2 15,4-12-2-15,0-9-23 16,3-11-99-1,-1-1-95-15</inkml:trace>
  <inkml:trace contextRef="#ctx0" brushRef="#br0" timeOffset="40612.3425">18734 8095 333 0,'2'-8'252'15,"1"-11"16"-15,-3 8-39 0,0 3-8 16,0 6-69-16,-2 5-33 16,1 14-65-16,-1 7-22 15,2 22-7 1,0 7-3-16,2 20-6 0,1 4 0 16,-1 6-3-16,1 2-2 15,-1-6-3 1,-1-9 0-16,3-21-1 15,1-12-1-15,1-24-8 0,2-7-29 16,0-14-74 0,0-8-67-16,-1-5-266 15</inkml:trace>
  <inkml:trace contextRef="#ctx0" brushRef="#br0" timeOffset="40927.193">18672 8637 354 0,'0'-1'240'0,"0"2"15"15,2 4-56-15,-2-5-37 0,0 0-11 16,4 17-6-16,9 34-14 15,-6-28-36-15,-1-2-16 16,3-5-26-16,1-2-3 16,4-14 3-1,3-4-1-15,5-12-9 16,2-2-8-16,0-2-19 0,2-1-6 16,-3 5-87-1,-1 1-107-15</inkml:trace>
  <inkml:trace contextRef="#ctx0" brushRef="#br0" timeOffset="41377.0425">18753 8094 491 0,'2'-7'267'0,"3"-4"-50"15,-4 3-27-15,-3 5-47 16,-4 6-25-16,-6 4-44 0,-1 4-20 16,-6 7-32-16,1 2-6 15,-1 2-7-15,4-2-3 16,6-5-3-16,1-5-1 16,8-6 0-16,0-4 0 15,5-12 0-15,4-2 0 16,3-5-1-16,6-6 0 15,-1 7-1-15,0 2-2 0,2 9 2 16,-1 9 3 0,4 11 4-16,1 8 3 15,3 9-1-15,0 2-29 0</inkml:trace>
  <inkml:trace contextRef="#ctx0" brushRef="#br0" timeOffset="41785.2736">19103 8273 453 0,'5'-13'264'15,"9"-13"2"-15,3-2-45 16,0 4-29-16,4 5-20 16,-1 13-46-16,2 8-26 15,-2 17-30-15,0 6-6 16,-3 10-16-16,-3 3-8 16,-3-1-15-16,-3-2-6 0,-3-10-7 15,1-6-2-15,-5-11 2 16,0-6 1-16,-4-10-2 15,-6-2-3-15,-6-4-13 16,-5-1-7-16,-6 4-10 16,-2 5-5-16,1 8-3 15,1 4 1-15,6 9-14 16,3 0-26-16,7 0-76 16,5-4-72-16</inkml:trace>
  <inkml:trace contextRef="#ctx0" brushRef="#br0" timeOffset="42043.3889">19565 8183 407 0,'1'-11'290'16,"9"-13"67"-16,-6 8-52 15,-4 11-55-15,0 5-41 16,-7 12-87-1,-5 7-43-15,-4 12-45 16,-4 7-7-16,-3 8-8 16,5 0-6-16,1-2-6 15,-2-6-2-15,10-12-11 16,2-1-55-16,3-14-153 0,6-5-137 16</inkml:trace>
  <inkml:trace contextRef="#ctx0" brushRef="#br0" timeOffset="42433.82">19592 8430 803 0,'-4'-4'390'0,"4"-1"-157"15,3-4-68-15,7-3-80 16,9 0-27-16,2-2-18 15,3 3-4-15,6 9 1 16,-3-1-5-16,-2 11-1 16,-8 7 7-16,-17 8 0 0,-6 5-1 15,-18 8-8 1,-4 0-7-16,-2 0-9 16,0-4-2-16,10-14-3 15,7-3-3-15,7-13-11 16,5-1-2-16,9-1-2 15,0-2 1-15,14 1 9 16,2-1 2-16,6 1 2 16,1 3 4-16,-3 1 12 15,-1 7 7-15,-10-2 12 16,-2 0 0-16,-6-1-6 0,-4-7-3 16,-5-4-11-16,-1-2-2 15,-1 5-103-15,1 0-88 16</inkml:trace>
  <inkml:trace contextRef="#ctx0" brushRef="#br0" timeOffset="47275.0921">4604 14744 331 0,'-12'-10'188'16,"-5"-12"-14"-16,3-9-31 16,12-4-31-16,8 4-18 15,6 2-26-15,9 4-2 16,5 10-16-16,2 4-7 15,-1 17-19-15,3 13-15 16,-11 12 2-16,-5 6 7 16,-14 10 9-16,-8 0 1 0,-12 4-1 15,-4-2-4 1,-2-7-3-16,-5-7-2 16,1-17-6-16,3-8-4 15,11-13-14-15,3-3-11 0,11-7-12 16,4 1-2-16,18 0 1 15,9 2 6-15,14 8 21 16,-2 3 13-16,-1 9 19 16,-4 5 8-16,-10 5-6 0,0-1-6 15,-15-1-6-15,-1-5 35 16</inkml:trace>
  <inkml:trace contextRef="#ctx0" brushRef="#br0" timeOffset="47406.2834">4960 14920 629 0,'0'0'315'31,"-3"0"-57"-31,3 0-187 0,0-1-17 0</inkml:trace>
  <inkml:trace contextRef="#ctx0" brushRef="#br0" timeOffset="47927.8125">5524 14537 830 0,'-8'-4'375'16,"-6"-2"-169"-16,-8 6-126 16,-7 0-25-16,-7 1-32 15,-4-1-6-15,-3-2-5 16,4 0-2-16,5-5-9 16,7 5-4-16,12-1-6 15,6 3-3-15,5 4-4 16,3-2-2-16,1 7-4 0,0 1 0 15,0 7 13-15,3 6 14 16,-1 3 17-16,1 4 5 16,1 1-2-16,-4-3-7 15,2-2-7-15,-1-8-2 16,6-10 3 0,5-7 0-16,5-10-1 0,0-9-1 15,10 3-12-15,5 3-5 16,1 10-3-16,1 7-1 15,-1 12 6-15,-11 1 5 16,-13 11 6-16,0 4 7 16,-18 5 5-16,-1 4 2 0,-15-4 0 15,-5-6 2-15,-9-17 3 16,-3-9 0-16,9-16-32 16,3-8-33-16,10-7-95 15,11 0-60-15</inkml:trace>
  <inkml:trace contextRef="#ctx0" brushRef="#br0" timeOffset="48341.1951">5675 14674 620 0,'2'-16'299'0,"-2"-18"-109"16,12 5-39-16,4 5 3 15,6 7-24-15,5 9-18 16,6 11-41-16,-1 11-9 16,0 11-3-16,-4 10 5 15,-12 10 7-15,-1 0-4 0,-7 13-15 16,2-2-11-16,3-4-17 15,-7-4-7 1,2-22-1-16,-3-6 0 16,-1-17 8-16,2-6 0 0,-5-15-1 15,-1-10-4-15,-3-5-8 0,-7-4-3 16,3 12-4-16,-5 5-4 16,-10 21-3-1,-1 11-2-15,-15 13-1 16,1 7 1-16,5 2 39 0,3-2-93 15,11-12-194-15</inkml:trace>
  <inkml:trace contextRef="#ctx0" brushRef="#br0" timeOffset="48825.1379">4997 14934 334 0,'-6'1'182'15,"-4"4"-60"-15,4 2-51 16,4 3-17-16,2 1-12 16,1-1 10-16,6-4 44 0,-2-6 26 15,6 0 33 1,-1-5 11-16,-2-3 10 16,-2 1-11-16,-8-5-36 0,-3 3-28 15,1 8-55-15,-3 0-67 16</inkml:trace>
  <inkml:trace contextRef="#ctx0" brushRef="#br0" timeOffset="49713.8286">6229 14775 192 0,'0'0'128'0,"1"0"13"0,-1-1-26 15,0 1-16-15,0 0-5 16,0 0 0-16,26 0-4 16,41-1-11-16,-27 1-8 15,7 1-21-15,-2 1-5 0,-3 5-12 16,-5-2-3-16,-11-2-5 16,-4 0-3-16,-10-3 1 15,-3 0 0-15,-3-3-1 16,-3 1 1-16,-2-3-100 15,-1 4-146-15</inkml:trace>
  <inkml:trace contextRef="#ctx0" brushRef="#br0" timeOffset="52125.4116">7079 14630 486 0,'-15'-4'256'0,"-17"1"-68"15,2 3-61-15,-3 3-68 16,5 8-22-16,5 12-27 15,4 6-4-15,9 10-9 16,7 6-1-16,13 1 3 0,3-1 1 16,21-9 1-16,0-10 1 15,11-15 14 1,3-11 40-16,-8-15 74 0,-4-10 30 16,-18-12 35-16,-7-2-19 15,-17-2-51-15,-14-1-23 0,-13 3-43 16,-5 0-19-16,-3 5-24 15,10 6-7-15,7 10-8 16,10 6-22-16,10 12-157 16,-1 7-168-16</inkml:trace>
  <inkml:trace contextRef="#ctx0" brushRef="#br0" timeOffset="52304.5268">7283 15029 953 0,'-3'0'445'16,"-6"-5"-199"-16,7-1-142 0,1 0-36 16,4-5-82-16,7 2-122 15</inkml:trace>
  <inkml:trace contextRef="#ctx0" brushRef="#br0" timeOffset="52837.0432">7674 14662 400 0,'11'-3'255'16,"9"-5"3"-16,-4 3-29 16,-11 2-47-16,-5-1-26 15,-8 1-53-15,-9 2-32 16,-9-4-49-16,-5 3-9 15,0-1-5-15,2 0-1 16,6 2-2-16,1 1-2 16,6 3-5-16,0 3-3 15,2 5-3-15,0 2-3 16,4 6-1-16,2 4 1 0,3 2 2 16,5-1 3-1,1 2 4-15,1-3 1 0,6-7 3 16,1-4 4-16,8-12 2 15,7-5-1-15,7-5-4 16,5 1-3-16,5 6-2 16,2 6 3-16,-4 10 7 15,-3 4 6-15,-13 7 16 16,-10 2 14-16,-13 4 20 16,-11 0 5-16,-17-3-4 0,-7-2-12 15,-7-10-19 1,-1-8-6-16,7-10-68 0,8-6-60 15,16-4-269-15</inkml:trace>
  <inkml:trace contextRef="#ctx0" brushRef="#br0" timeOffset="53226.1709">7949 14694 496 0,'4'-9'295'0,"10"-5"10"16,-2-1-72-16,10 5-50 0,2 2-21 16,-2 10-46-16,0 10-8 15,-4 12-1 1,-2 11 0-16,-8 7-15 0,0 6-15 15,0 3-34-15,-2-3-12 16,4-10-12-16,-1-12 1 16,0-18 2-16,2-5 1 15,-4-16 0-15,0-3-4 16,-11-7-4-16,-6-5-4 0,-10 4-6 16,-7 3-1-1,-3 8-6-15,-2 11-2 0,-7 14-2 31,2 6 0-31,2 11 2 0,4 1 2 0,7-4-49 16,6-5-56-16,15-6-214 16</inkml:trace>
  <inkml:trace contextRef="#ctx0" brushRef="#br0" timeOffset="53551.4073">8405 14358 671 0,'0'-19'369'0,"0"-12"-58"16,-3 7-52-16,-3 22-106 0,4 13-41 15,-1 26-74-15,8 17-26 16,4 26 1-16,-1 5 9 16,0 7 10-1,0 1 2-15,0-6-1 16,2-3-5-16,1-17-7 16,-3-14-1-16,1-20-3 15,-2-10-32-15,-1-15-243 16</inkml:trace>
  <inkml:trace contextRef="#ctx0" brushRef="#br0" timeOffset="53981.401">8897 14641 630 0,'-1'-2'327'16,"3"-1"-87"-16,9-1-60 16,14 3-81-16,8 2-21 15,12-1-34 1,3 1-15-16,0 2-18 0,-5-2-2 15,-10 6 2-15,-6-3-31 16,-11 2-140-16,-4-1-144 0</inkml:trace>
  <inkml:trace contextRef="#ctx0" brushRef="#br0" timeOffset="54145.4563">8934 14786 642 0,'0'1'319'0,"11"-1"-76"16,7 0-32-16,15 0-22 16,6-1-33-16,3 1-71 15,3-2-24-15,-6 1-35 16,-3 0-12-16</inkml:trace>
  <inkml:trace contextRef="#ctx0" brushRef="#br0" timeOffset="57842.0254">9599 14615 351 0,'0'-10'243'15,"0"-10"-18"-15,10-4-63 0,9-2-30 16,11 1-41 0,4-2-14-16,11 16-7 15,-3 7-1-15,-4 19-16 0,-7 15-4 16,-17 10 1-16,-8 5 4 15,-15 8-2-15,-12-1-8 16,-14 4-14-16,-5-2-7 16,-5-13-9-16,7-8 3 15,10-18 2-15,9-10 0 16,12-10-8-16,5-5-9 0,16-2-10 16,9-1-4-16,11 6 3 15,3 6 4-15,-4 4 5 16,-1 5 2-16,3-1 15 15,-3-5-74-15</inkml:trace>
  <inkml:trace contextRef="#ctx0" brushRef="#br0" timeOffset="58182.4365">9990 14539 788 0,'9'-8'349'0,"14"-7"-164"16,5 4-33-16,6 14-44 0,5 12-7 15,-1 15-11-15,-4 8-1 16,-5 6 4-16,-6-1-20 16,-7 1-27-16,-1-1-8 15,-1-6-20-15,-1-10 2 16,1-11-6-16,0-10 0 15,-4-14-6-15,0-8-11 0,-6-8-23 16,-3-3-12-16,-9 8-5 16,-7 5 3-16,-11 14 14 15,-4 9 7-15,-15 13 13 16,-2 7 6-16,3 3 9 16,5-2-4-16,24-9-59 15,10-7-87 1</inkml:trace>
  <inkml:trace contextRef="#ctx0" brushRef="#br0" timeOffset="58354.2173">10585 14807 760 0,'2'10'465'0,"2"5"-29"16,-11 9-204-16,-9 2-47 15,-8 6-89-15,-1-4-38 16,4 2-119-16,4-8-123 0</inkml:trace>
  <inkml:trace contextRef="#ctx0" brushRef="#br0" timeOffset="59107.039">11168 14504 606 0,'-7'-3'310'15,"-10"-8"-90"-15,-5 4-43 0,-9 9-64 16,-3 0-37-16,5 12-49 15,3 2-18-15,15 4-15 16,4 0-5-16,11-1-1 16,3-4 4-16,12-1 5 15,0-4 2-15,4-1-20 16,0 0-22-16,-9-6-17 16,-6-1-5-16,-11-2 13 15,-9 1 21-15,-11 6 22 16,-3 5 17-16,-3 4 36 15,4 2 7-15,7 3 2 16,8-3-14-16,11 2-18 16,5-4-4-16,11-3 0 0,6-2 2 15,8-10-4 1,6-1 0-16,4-10 0 16,-3-7-2-16,-5-7-3 15,-3-2-2-15,-9-4-2 0,-4 1 2 16,-7 4 5-16,-4 3 7 15,-5 9 45 1,-1 5 8-16,-2 11-3 16,-3 4-7-16,5 11-47 0,5 5-11 0,1 5-2 15,2-1-1-15,3-3 1 16,1-5 1 0,2-10 5-16,0-3 6 15,-2-9 14-15,2-5 1 16,0-6-2-16,-1 0-5 15,-4 0-15-15,-2 3-1 0,0 2-56 16,1 1-87-16</inkml:trace>
  <inkml:trace contextRef="#ctx0" brushRef="#br0" timeOffset="59271.1822">11581 14552 920 0,'1'1'420'0,"-1"2"-179"16,1 7-59-1,-2 8-72-15,1 4-15 0,0 8-33 16,1 1-13-16,3 2-22 16,-1 0-8-16,-1-5-23 15,4-2-69 1,3-9-304-16</inkml:trace>
  <inkml:trace contextRef="#ctx0" brushRef="#br0" timeOffset="59570.2247">11914 14630 580 0,'-9'-12'402'0,"-7"-8"28"16,-4 2-220-16,1 3-53 15,-2 11-87-15,0 5-37 16,3 12-30-16,1 3-4 0,4 7-2 15,2 4 3-15,9 3-2 16,1-1 1-16,11-2 1 16,5-5 1-16,6-10 2 15,5-2 1-15,-5-10 8 16,-4-4 4-16,-14-5 5 16,-6-3-2-16,-10 2-8 15,-9-4-15-15,0 1-108 16,-1 0-132-16</inkml:trace>
  <inkml:trace contextRef="#ctx0" brushRef="#br0" timeOffset="59781.3526">11984 14609 979 0,'12'2'440'16,"13"5"-197"-16,6 5-37 15,6 6-57-15,1 4-26 16,3 7-51-16,-4 2-18 0,-7 5-26 16,-3 0-8-16,1-3-14 15,0-2-11-15,0-8-120 16,-1-4-89-16</inkml:trace>
  <inkml:trace contextRef="#ctx0" brushRef="#br0" timeOffset="59968.1709">12408 14571 828 0,'-13'2'471'15,"-9"5"-109"-15,-10 7-152 0,-3 7-53 16,-6 7-80-16,3 6-18 16,-7 11-27-16,-5 7-4 15,-2 7-14 1,-3-4-4-16,13-9-19 15,15-8-54-15,19-13-171 16,6-8-269-16</inkml:trace>
  <inkml:trace contextRef="#ctx0" brushRef="#br0" timeOffset="60178.0304">12605 14719 1140 0,'-3'0'582'0,"0"2"-131"15,-1 0-187-15,4-2-119 16,-1 0-33 0,0 0-57-16,1 0-17 0,-1 0-20 15,0 0-50-15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13:13:49.31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17366 3547 386 0,'-2'-1'175'0,"11"-5"-79"16,20 2 4-16,32-11 19 15,29-12 14-15,62-13 35 16,25-13-9-16,67-7-40 16,14 5-25-16,23 6-52 0,5 10-21 15,-34 13-17-15,-13 5 0 16,-57 8 4-16,-28 3 2 15,-48 3 10 1,-20 5-45-16,-41 2-170 0</inkml:trace>
  <inkml:trace contextRef="#ctx0" brushRef="#br0" timeOffset="525.6119">17682 3342 594 0,'1'-3'279'0,"0"2"-93"0,-7 6-54 16,-19 15-46-16,-10 4-15 15,-26 5-33 1,-9 6-13-16,-7-5-11 0,3-3-1 15,24-7 22 1,16-10-13-16,35-5-11 16,19-5 7-16,36 3-10 15,18 1 17-15,18-1 11 16,11 10-10-16,4 1-38 16,1 5-392-16</inkml:trace>
  <inkml:trace contextRef="#ctx0" brushRef="#br0" timeOffset="1164.758">20677 3642 188 0,'38'33'78'15,"29"28"-16"-15,17 36 21 0,12 13 18 16,10 21 24-16,6 13-11 16,-5 11-22-16,-13 7-4 15,-22 21 4-15,-19-6-7 16,-21 16-20-16,-8 5-12 15,-22-6-26-15,-1 3-5 16,-8-22-5-16,-2-15-3 16,6-23 0-16,1-17 1 0,4-23-44 15,1-19-109-15</inkml:trace>
  <inkml:trace contextRef="#ctx0" brushRef="#br0" timeOffset="1626.6761">21356 6274 847 0,'0'-1'349'16,"-2"-3"-221"-16,1 8-57 16,1-4-44-1,4 12-2-15,29 53 14 0,-14-29 1 16,3-2-6-16,9 4-3 16,0-9-4-16,0-7 24 15,-1-8 47-15,-3-14 19 0,-2-12 33 16,1-6-18-1,1-17-47-15,1-5-23 16,3-14-106-16,1 1-95 16</inkml:trace>
  <inkml:trace contextRef="#ctx0" brushRef="#br0" timeOffset="2903.753">19822 2097 667 0,'0'0'295'0,"-2"4"-127"16,-2 4-93-1,0 3-16-15,0 6-17 0,-1 3-10 16,5 4-19 0,0 3-3-16,1-4 0 0,3-1-23 0,-2-6-253 15</inkml:trace>
  <inkml:trace contextRef="#ctx0" brushRef="#br0" timeOffset="3102.0108">19901 2124 701 0,'0'-2'355'15,"1"-1"-115"-15,-1 3-115 16,0 0-34-16,-1 0-51 16,1 0-22-16,0 18-6 15,0 39 1-15,0-26-4 16,0 4-4-16,4-3-67 15,0-4-100-15</inkml:trace>
  <inkml:trace contextRef="#ctx0" brushRef="#br0" timeOffset="3369.5512">20079 2143 915 0,'0'1'349'0,"0"5"-223"15,0 8-34-15,0 12-30 16,0 11 5-16,2 21-27 16,-2 3-14-16,0 7-13 15,5-3-2-15,-3-18-6 16,6-2-2-16,2-15-79 15,0-6-68-15</inkml:trace>
  <inkml:trace contextRef="#ctx0" brushRef="#br0" timeOffset="3515.4975">20113 2401 491 0,'4'-4'260'0,"11"-4"-53"0,4 0-113 15,10 2-71-15,5 2-8 16,2 3-12-16,0 1 1 16,-5 0-141-16</inkml:trace>
  <inkml:trace contextRef="#ctx0" brushRef="#br0" timeOffset="3772.3709">20459 2328 325 0,'0'-7'260'0,"-6"-11"57"0,2 0-46 15,-7 1-59-15,-2 1-33 0,-4 3-59 16,-1 5-28 0,2 4-58-16,0 3-25 15,2 6-33-15,0 4-10 16,8 8-8-16,3 3 3 0,7 4 11 16,10-1 6-16,6-6 16 15,4-2 8-15,-1-8 18 16,-4-7 7-16,-7-3 10 15,-3-5 3-15,-9-7-1 16,4 0-36-16,2 1-136 16,-10-3-217-16</inkml:trace>
  <inkml:trace contextRef="#ctx0" brushRef="#br0" timeOffset="4054.6626">20528 2219 469 0,'5'-1'290'0,"0"0"-26"16,-3 2-93-16,-2-1-76 0,0 0-18 16,3 13-17-1,19 39-6-15,-11-26-22 0,-1 1-10 16,3-8-6-16,-3-3 2 15,4-12 46-15,-1-4 19 16,0-12 20-16,-1-3 7 16,-3-5-43-16,-2-6-17 15,-2 3-33-15,-3 5-47 0,-2 4-137 16,0 6-142 0</inkml:trace>
  <inkml:trace contextRef="#ctx0" brushRef="#br0" timeOffset="4387.7889">20931 2271 372 0,'-1'-6'220'0,"1"-3"-5"0,-3 1-46 16,4 7-21-16,-2-1 1 15,-2 0-6 1,2 1-11-16,-1 0-36 0,1 0-22 16,-1 0-41-1,-8 1-18-15,-3 2-23 16,-34 20-5-16,36-7-1 0,2 1 0 16,10 5-3-16,6-1 3 15,5-2 3-15,6 2 4 16,2-9 13-16,-1-3 8 15,-3-8 10-15,-1-4 4 0,-8-8 5 16,5-2-33-16,-6-5-163 16</inkml:trace>
  <inkml:trace contextRef="#ctx0" brushRef="#br0" timeOffset="4772.0832">21119 2275 496 0,'2'2'247'0,"1"4"-77"16,1 2-66-16,-1 1-11 0,-2 3-6 15,-1 0-8-15,0 0-14 16,0-1-9-16,0-4-16 15,0-1 3-15,-2-8 10 16,1-4-2-16,1 5-9 16,0 0-11-16,1-20-22 15,6-30-5-15,2 31-3 16,0 3 4-16,3 7 13 16,2 1 4-16,-1 4 1 15,2 4-7-15,-3 5-16 16,1 8-2-16,-2 2-3 15,-1 5 4-15,-1 7 2 16,-5 1 3-16,-1 6-51 16,1-2-63-16,-1-9-317 15</inkml:trace>
  <inkml:trace contextRef="#ctx0" brushRef="#br0" timeOffset="5127.2126">21535 2263 462 0,'4'5'256'16,"2"3"-47"-16,-6 4-19 0,-1 2-6 16,-9 1-23-16,-3 0-28 0,-3-1-59 15,1-2-17-15,1-8-15 31,0-3-2-31,-2-12-8 16,2-3-6-16,4-3-16 0,7-6-8 16,6 4-13-16,0 2-8 15,5 3-5-15,-5 5-4 16,7 4 3-16,4 5 3 16,1 5 6-16,1 5 9 15,0 10 14-15,-2 2 4 16,-1 8 5-16,-1-1-4 15,-2-4-4-15,-4-2 1 0,-1-6-64 16,1-5-85 0</inkml:trace>
  <inkml:trace contextRef="#ctx0" brushRef="#br0" timeOffset="5278.4183">21451 2094 986 0,'0'-6'441'16,"-4"-1"-212"-16,4 7-176 16,4 0-45-16,4 9-58 15,2-3-100-15</inkml:trace>
  <inkml:trace contextRef="#ctx0" brushRef="#br0" timeOffset="5796.3695">21682 2215 537 0,'12'3'253'0,"5"3"-135"0,9 0-9 15,1-1-5-15,2-2-39 16,-2-2-11-16,-7-2-15 16,-1-3-5-16,-14 1 3 15,1-1 5-15,-9 1-6 16,-5-1-3-16,-6 4-12 16,-2 4-9-16,-5 3-7 15,0 3-3-15,4 7-2 16,1 3 0-16,8 5 0 15,3 2-3-15,10-3-2 0,4-2 1 16,7-3 4 0,5-6 7-16,2-8 13 0,-1-2 2 15,0-10 5 1,1-2-2-16,-6-7-2 16,3-3 0-16,-6-6-1 0,-9 1 1 15,2 3-4-15,-7 2-2 16,4 11-7-1,-1 1-7-15,-4 8-4 0,1 7 1 16,-2 4 5-16,0 3 5 16,5 4 2-16,6 3-3 15,-1 0-3-15,0 0 0 0,5-6-82 16,-4-3-99 0</inkml:trace>
  <inkml:trace contextRef="#ctx0" brushRef="#br0" timeOffset="7147.0379">20538 2793 510 0,'-7'-5'264'15,"-11"-5"-60"-15,0 0-35 16,-3 5-56-16,2 3-28 16,-1 4-53-16,1 9-20 0,7 1-20 15,-1 2-8-15,11 4-4 16,1-5 1-16,3 2 4 31,7 0 5-31,5-3 10 0,3 1 3 16,-2-5 8-1,-2-3 2-15,-7 0 3 16,-4-5 3-16,-4 0-5 0,1 0-7 16,-1 0-7-16,-2 1-8 15,-11 5-4-15,-31 15 1 0,39-9-5 16,1-2-3-1,5 1-2-15,2 2 2 16,5-4 5-16,11 1 6 16,-4-5 9-16,5 1 3 15,2-6 8-15,-5-5 2 0,7-2 2 16,1-4 2-16,-1-2-1 16,-3-3-1-1,-3-5 0-15,-5-3 4 0,-3-5 22 16,1 2 4-16,-3 3 10 0,-2 9 0 0,-2 11-42 15,-1 5-14-15,3 12-22 16,3 5-6-16,4 7 14 16,-1 4 6-16,-1-1 10 15,1-2 3-15,0-5 2 32,-4-6 3-32,-1-9 45 15,2-6 22-15,3-7 24 16,2-6 3-16,4-4-40 15,-2-2-21-15,-2-6-22 16,-1 1-5-16,-5-1-10 16,1 2-33-16,-5 8-105 0,-2 3-95 15</inkml:trace>
  <inkml:trace contextRef="#ctx0" brushRef="#br0" timeOffset="7331.7411">20876 2816 760 0,'2'0'375'0,"0"-1"-150"16,3 4-58-16,-7-3-64 16,2 0-23-16,0 20-11 15,2 32-13-15,2-24-33 16,2-5-8-16,0-2-6 16,3-2-28-16,0-7-116 15,-1-2-95-15</inkml:trace>
  <inkml:trace contextRef="#ctx0" brushRef="#br0" timeOffset="7640.4156">21117 2890 416 0,'2'-3'244'15,"-1"-5"-17"-15,0 1-19 16,-5-1-33-16,-2 2-12 0,-8 3-43 15,-2 3-26-15,-2 5-51 16,0 6-27 0,2 6-19-16,1 1-5 15,3 1-1-15,5 0 0 16,7 2-2-16,6-2 1 16,7-8 5-16,5 0 5 15,4-10 12-15,0-2 6 0,-2-4 16 16,-5-4 6-16,-10-2 7 15,-4 4 0-15,-6-1-18 16,-7 3-21-16,-3-1-105 16,-1-1-92-16</inkml:trace>
  <inkml:trace contextRef="#ctx0" brushRef="#br0" timeOffset="7840.6956">21196 2875 989 0,'6'0'415'0,"7"4"-228"0,6 4-52 16,5 9-41-1,6 4-20-15,1 4-31 16,-3 2-13-16,-2 0-19 0,-6-1-3 0,-6-6-5 31,1 0-21-31,-5-8-79 16,1-4-68-16</inkml:trace>
  <inkml:trace contextRef="#ctx0" brushRef="#br0" timeOffset="7972.5004">21445 2867 810 0,'-2'-3'387'16,"-12"0"-150"-16,0 6-42 0,-9 14-74 16,-4 8-33-16,0 13-40 15,-6 4-18 1,3 4-15-16,0-3 5 15,4-2-155-15</inkml:trace>
  <inkml:trace contextRef="#ctx0" brushRef="#br0" timeOffset="8451.1175">21558 2852 650 0,'-1'3'298'0,"-2"2"-113"0,0 11-116 16,-1 3-33-16,3 10-10 15,1-2-3-15,8 0-2 16,3-4 13-16,6-14 39 16,3 0 17-16,-2-9 23 15,1-4-4-15,-4-5-28 16,-4-4-13-16,-3-3-26 16,-3 1-11-16,-4-1-84 15,-1 1-87-15</inkml:trace>
  <inkml:trace contextRef="#ctx0" brushRef="#br0" timeOffset="8919.4845">21818 2876 946 0,'2'0'359'15,"9"-4"-257"-15,6 3-38 16,6-3-23-16,2 1-5 0,-3 2-12 15,-4-5-5 1,2 5-6-16,-4 0 0 16,-7-2 1-16,-1 1 4 15,-8-2-9-15,-8 3-8 16,-7 4-11-16,-2 1-8 0,-4 8 2 16,2 2 4-16,6 4 4 15,0 2-1-15,4-5 2 16,4 3 1-16,6 2 2 15,0-5 2-15,9 0 4 16,0-4 8-16,2-9 15 16,6 3 4-16,4-5 2 15,-1-3-2-15,5-5-9 16,-4-5-3-16,0-6-5 16,-1 2-3-16,-4-2-5 15,3-1-1-15,-9 3-2 16,-2 2 1-16,-6 7-2 15,-3 5-9-15,-1 10 7 16,-2 4 3-16,2 7 8 0,1 5 6 0,6-1-5 16,2 1-3-16,3-6-44 15,2-3-93 1</inkml:trace>
  <inkml:trace contextRef="#ctx0" brushRef="#br0" timeOffset="9340.3194">22343 2813 842 0,'1'2'341'0,"0"11"-196"15,4 3-47-15,1 5-22 16,-3 4-11-16,-1-4-27 15,2-1-8-15,-3-3-9 16,1-6-3-16,-1-4-11 0,2-2-30 16,-2-6-69-1,4-5-37-15,4-3-58 0,0-5-9 16,2-2-16-16,3 1 11 16,-3 1 57-16,1 2 55 15,-2 4 151-15,-6 3 57 16,-3 1 40-16,-6 2-6 15,-7 4-36 1,-4 3-12-16,-1 5-5 0,6 3 0 16,2-3-24-1,2 3-19-15,9 2-30 16,0-2-12-16,2 0-14 16,5 2-1-16,6-7 2 0,2 1 4 15,7-5-59-15,3-5-46 16,1-6-231-16</inkml:trace>
  <inkml:trace contextRef="#ctx0" brushRef="#br0" timeOffset="9653.4628">22610 2848 406 0,'2'0'264'16,"1"0"2"-16,2 3-77 0,-5-3-60 16,0 0-7-16,4 18-6 15,4 34-3-15,-9-35-28 16,-2 0-20-16,-2-1-27 15,4-8-9-15,2-1 3 16,1-8 0-16,6-11-3 16,3-3-5-16,2-5-16 15,5-1-4-15,0 3-4 16,0 5-1-16,0 2-3 16,-3 4-1-16,-4 6-4 15,-5 1-2-15,-3 9 0 0,0 4 1 16,-3 2 9-16,1 6 2 15,0 1 4-15,-5 0 1 16,3 3-2-16,-4-3-27 16,-1-8-135-16,6 3-164 15</inkml:trace>
  <inkml:trace contextRef="#ctx0" brushRef="#br0" timeOffset="9799.1005">22790 2632 1033 0,'-1'-5'447'0,"-1"-3"-248"16,-5 3-58-1,6 6-106-15,-2 0-33 0,5 6-138 16,-2-7-248-16</inkml:trace>
  <inkml:trace contextRef="#ctx0" brushRef="#br0" timeOffset="10271.2829">23097 2838 546 0,'-12'-7'334'0,"-8"-4"-50"16,-5 1-117-16,5 4-37 0,5 6-70 16,4 1-20-16,9 8-36 15,2 2-10-15,14 5-11 16,8 7 3-16,7 2 16 16,3 2 13-16,-4-3 23 15,-7 2 10-15,-10-5 34 16,-7-4 23-16,-15-2 10 15,-9-9-4-15,-11-6-25 16,-8-7-23-16,3-10-56 16,2-3-45-16,13-2-161 15</inkml:trace>
  <inkml:trace contextRef="#ctx0" brushRef="#br0" timeOffset="10867.7454">21531 3471 528 0,'-2'-3'255'0,"-7"-2"-86"0,-9 2-35 16,-1 4-35-16,-1 5-19 0,4 6-35 15,7 7-16-15,4 0-27 16,0-2-2 0,6 3-2-16,2-7 0 0,9 0 12 15,6 0 11 1,1-11 22-16,-4-1 15 16,-4-5 35-16,-7-4 2 0,-9-1-8 15,-3-1-18-15,-9-1-51 16,-3 6-18-16,4-1-76 15,0 1-63-15</inkml:trace>
  <inkml:trace contextRef="#ctx0" brushRef="#br0" timeOffset="11142.7883">21630 3515 557 0,'-2'-3'313'0,"-2"-3"-46"15,-2 1-68-15,3 9-91 16,0-1-46-16,3 8-53 16,2 1-18-16,4 2-3 15,3 2 7-15,4-1 5 16,7-1 2-16,3-4 25 16,2-3 13-16,4-4 32 15,-4-8 16-15,-4-7-1 16,-6-2-4-16,-9-4-20 15,-1 4-16-15,-7 1-23 16,-2 1-17-16,-5 9-94 16,-4-3-70-16</inkml:trace>
  <inkml:trace contextRef="#ctx0" brushRef="#br0" timeOffset="11346.8547">21878 3484 1099 0,'-1'1'439'16,"2"4"-274"-16,-1-3-48 0,0-2-43 16,0 0-1-16,4 10-22 15,19 45-12-15,-15-25-19 16,-2 0-6-16,-2 3-6 16,-4-4-1-16,-1-7-46 15,1-5-44-15,1-8-166 16,-4-4-136-1</inkml:trace>
  <inkml:trace contextRef="#ctx0" brushRef="#br0" timeOffset="11487.5313">21908 3615 902 0,'0'-4'417'0,"4"-2"-175"15,5-1-82-15,6 6-92 16,7 0-24-16,6 1-30 0,0 2-32 15</inkml:trace>
  <inkml:trace contextRef="#ctx0" brushRef="#br0" timeOffset="11853.8217">22108 3410 763 0,'-3'-4'383'0,"1"4"-170"15,2 2-89-15,0-2-113 0,2 13-25 16,11 49 9-16,-5-26 6 16,-2-1 8-1,-1-2 3-15,-4-8-5 0,-2-3-33 16,-3-12-100-16,1-3-103 0</inkml:trace>
  <inkml:trace contextRef="#ctx0" brushRef="#br0" timeOffset="12122.9232">22090 3544 171 0,'2'-16'152'0,"3"-19"48"15,6-1-21-15,5 4-10 16,5 5-12-16,1 5-19 16,-3 5-8-16,-4 8-40 15,-1 5-22-15,-8 5-39 16,-2 5-10-16,-4 4-11 15,-5 0-1-15,-5 5 3 16,2-2 0-16,1-5-7 0,4 0-3 16,9-3-5-16,5-2-3 15,11 8 0-15,2 0-1 16,5 5-1-16,-4 4 1 16,-10-1 2-16,-1 0 2 15,-16 2 19-15,-11-3 6 16,-13-3 11-16,-9-5-9 15,-5-7-81-15,4-3-61 16</inkml:trace>
  <inkml:trace contextRef="#ctx0" brushRef="#br0" timeOffset="12644.6227">22526 3535 532 0,'0'-5'315'15,"-1"0"-39"-15,-7-8-110 16,-5 3-19-16,-5-2-29 16,-5 4-16-16,6 5-51 15,-5 0-26-15,3 10-34 16,6 3-9-16,2 7 3 0,11 2 1 15,5-2 4-15,3-3 6 16,7-5 6-16,3-1 6 16,3-8 8-16,4-1 4 15,-4-9-1-15,-1-2-4 16,-2 0-21 0,-5-3-12-16,-3-2-9 15,2-2 3-15,-4-4 9 0,4 2 4 16,3 3 5-16,-1 6 6 15,3 5 22-15,1 3 8 16,0 8 9-16,4 5 4 16,-1 12 2-1,-3 2 0-15,0 1-1 0,0 3-9 16,-4-6-14-16,-3-2-3 16,1-3-1-16,-9-9 2 15,3-1 13-15,-6-6 13 0,-4-3 0 16,-3-2-4-1,-14-2-26-15,1 6-16 16,-12 2-14-16,-4 6 0 0,2 6 7 16,-1-4-32-1,10 4-120-15,6-1-184 0</inkml:trace>
  <inkml:trace contextRef="#ctx0" brushRef="#br0" timeOffset="13137.0784">22895 3485 842 0,'0'-4'404'16,"12"-2"-161"-16,0 3-55 16,6 5-88-16,1 7-30 15,-8 0-37-15,-1 5-10 16,-3 5-6-16,-7-5 0 0,-2-1 0 15,-3-5 0-15,-1-6-3 16,6 0-1-16,4-6-8 16,-4 3-6-16,0 0-13 15,1-3-4-15,17-6 1 16,33-32 3-16,-31 32 6 16,-2 3 2-16,-5 3-7 15,-5 4-5-15,-2 10-6 16,-1 4 0-16,-3 4 10 15,0 1 8-15,0 4 8 16,0-5 7-16,0 2-95 16,-2 2-105-16</inkml:trace>
  <inkml:trace contextRef="#ctx0" brushRef="#br0" timeOffset="13322.0134">22987 3259 1024 0,'-3'-3'450'0,"-4"-7"-205"16,5 10-221-16,4 2-40 0,7 3-38 16,5 6-96-16</inkml:trace>
  <inkml:trace contextRef="#ctx0" brushRef="#br0" timeOffset="13785.0529">23437 3448 490 0,'1'0'288'0,"-1"-3"-34"15,-6-3-40-15,-7 0-54 16,-6 0-22-16,1 4-28 15,-1 4-16 1,4 7-41-16,-1-1-16 16,7 0-35-16,2 1-11 0,7 1-15 0,8 3 0 15,-1 1 8 1,6 4 4-16,5 2 13 0,4 2 8 31,-5-5 16-31,1-1 8 0,-13-1 44 16,-7-4 21-16,-7-1 28 15,-7-4 2-15,-12-9-31 16,1-5-24 0,4-2-41-16,5-4-11 0,10 3-74 15,4 3-75-15,6 2-396 16</inkml:trace>
  <inkml:trace contextRef="#ctx0" brushRef="#br1" timeOffset="17792.1872">7157 13998 599 0,'-2'-1'248'0,"3"-13"-149"0,8-7-55 15,26-18-17-15,15-20 15 16,31-26 23-16,20-18 15 16,43-31 20-16,26-19 1 15,52-14-1 1,25-8-15-16,37 2-31 15,8 16-13-15,-6 11-10 16,-19 17-1-16,-59 28-1 0,-35 15 1 16,-64 35-6-16,-29 14-1 15,-39 18-34-15,-11 8-66 16</inkml:trace>
  <inkml:trace contextRef="#ctx0" brushRef="#br1" timeOffset="18209.8068">9450 12209 437 0,'8'-2'187'16,"12"-4"-37"-16,7-3-25 15,16 2 18-15,9 0 9 0,14 2-42 16,-1 4-21-1,-1 1-35-15,-6 3-12 16,-16 3-17-16,-5 3-9 16,-17 1 5-16,-10 1 14 15,-13 3 21-15,-5 3 5 16,-12 8-3-16,-5 2-15 16,-2 8-21-16,1 2-6 0,8-3-7 15,10-1-28-15</inkml:trace>
  <inkml:trace contextRef="#ctx0" brushRef="#br1" timeOffset="18910.3839">7298 15010 402 0,'15'-4'200'0,"14"-4"-19"16,18 19-132-16,13 12 3 0,25 26 35 15,13 13 9-15,14 24-8 16,5 7-10-1,9 2-27-15,6-5-5 16,14-24 5-16,9-19-3 0,5-33 1 16,-7-13-2-1,-14-18-60-15,-14-7-73 16</inkml:trace>
  <inkml:trace contextRef="#ctx0" brushRef="#br1" timeOffset="19449.5497">8821 15390 639 0,'0'-5'275'16,"5"-4"-128"-16,3 4-49 16,15 12-33-1,9 8 3-15,16 19-11 0,8 6-11 16,7 9-19-1,-4 1-4-15,-10-8-6 16,-5-4-2-16,-17-13 30 16,-8-3 15-16,-15-8 51 15,-11-4 13-15,-23-2-21 16,-14 1-16-16,-19 7-52 16,-8 5-16-16,5 9 20 15,9 4-95-15</inkml:trace>
  <inkml:trace contextRef="#ctx0" brushRef="#br1" timeOffset="20863.361">6625 13015 318 0,'-4'-5'163'0,"1"-12"-26"0,2-5-97 16,4-9-24-16,4-10 7 16,6-17 29-16,3-29 7 15,12-35 12-15,7-7 3 16,28-45-16-1,1-11-10-15,34-30-11 0,16-27-2 16,33-33-7-16,26-8-2 16,36-8-9-16,7 2 7 15,17 39 9-15,1 19 4 0,-27 47-1 16,-12 30-9 0,-53 50-11-16,-22 23-9 15,-30 29-19-15,-9 7-6 16,-3 2-2-16,-7 5-19 15,-14 3-131-15,-10 9-157 0</inkml:trace>
  <inkml:trace contextRef="#ctx0" brushRef="#br1" timeOffset="21282.6171">9101 9179 677 0,'-5'-3'305'0,"1"-4"-151"16,6 3-48-16,18 0-50 15,10 4-19-15,17 7-13 16,3 1 7-16,-1 7-1 16,0-3-4-16,-13 1-7 15,0-1-1-15,-13-1 16 16,-10 1 16-16,-13 4 27 15,-6 5 3-15,-7 11-10 16,-4 8-13-16,0 10-26 16,-3 4-6-16,3 0-12 0,2-1-83 15</inkml:trace>
  <inkml:trace contextRef="#ctx0" brushRef="#br1" timeOffset="22480.1327">2577 12988 385 0,'1'-2'294'0,"-2"-5"21"16,0 7-102-16,0 0-43 15,0 0-84-15,-1 0-32 16,1 9-48-16,0 11-7 16,-1 31 0-16,3-24 1 15,4-5 1-15,1-1 4 16,5-6-141-16,-2-6-141 0</inkml:trace>
  <inkml:trace contextRef="#ctx0" brushRef="#br1" timeOffset="22643.7403">2680 13004 648 0,'-3'-1'337'15,"0"-2"-89"-15,1 5-67 0,0-2-78 16,1 0-35-16,1 14-48 15,-1 32-7 1,2-24-7-16,6 0 0 0,4-6-90 16,4 1-165-16</inkml:trace>
  <inkml:trace contextRef="#ctx0" brushRef="#br1" timeOffset="22896.3579">2895 12979 721 0,'-2'3'327'0,"-3"6"-131"0,5 11-118 16,0 4-19-16,1 19-19 15,4 6-9-15,1 13-15 16,-2 7-3-16,0 6 0 15,-1-4 2 1,0-11-39-16,4-7-40 0,2-18-68 16,0-7-104-1</inkml:trace>
  <inkml:trace contextRef="#ctx0" brushRef="#br1" timeOffset="23068.215">3014 13231 612 0,'-1'0'299'0,"2"-1"-114"15,2-3-95-15,-3 3-82 16,4-1-8-16,26-2 1 16,38-3 4-16,-30 3-165 15</inkml:trace>
  <inkml:trace contextRef="#ctx0" brushRef="#br1" timeOffset="23330.7856">3345 13091 671 0,'-6'-4'318'0,"-11"-5"-118"16,-3 1-34-16,3 3-56 15,-3 0-28-15,6 7-54 0,1 7-21 16,1 5-25-1,4 0-5-15,9 2 4 0,6-1 3 16,7-5 12-16,1 0 4 16,8-7 4-16,0-3 5 0,0-5 11 15,0 0 4 1,-13-5 7-16,-4 1 3 0,-8 0-8 16,-6 2-14-16,-5-1-105 15,-2 2-113 1</inkml:trace>
  <inkml:trace contextRef="#ctx0" brushRef="#br1" timeOffset="23558.7643">3429 13071 747 0,'5'1'324'0,"7"5"-159"16,-3 1-26-16,3 9-31 15,-2 1-16-15,-3 3-38 16,7 2-14-16,-3-8-18 15,-3 0-2-15,0-11 2 16,-4-3 5-16,2-8 2 0,1-6 0 16,6-3-6-16,-3 1-4 15,-1 1-9-15,4 2-1 16,-6-1-84-16,8 4-76 16</inkml:trace>
  <inkml:trace contextRef="#ctx0" brushRef="#br1" timeOffset="23904.1765">3828 13116 288 0,'4'-2'208'0,"3"-2"13"0,-2-1-59 16,0 0-13-16,-3-2-20 15,-2-1-10-15,-5 2-15 16,-3-4-4-16,-7 6-6 16,-3 2-12-16,-3 2-27 15,4 4-17-15,2 4-38 16,3 7-11-16,5 2-11 16,0 0 0-16,10 3 6 15,4-4 3-15,5-3 10 16,7-1 4-16,7-12 7 15,3 0 4-15,2-7 6 0,-5-3 2 16,-14-1 4 0,-7-2 2-16,-5 2-10 15,-2 2-36-15,-6 2-219 16</inkml:trace>
  <inkml:trace contextRef="#ctx0" brushRef="#br1" timeOffset="24278.1424">4030 13122 425 0,'0'0'225'0,"1"1"-16"0,1 4-144 15,-2-5-10-15,0 0 23 16,2 8 4-16,2 10-1 15,2 26-7-15,-14-31-30 0,5-4-10 16,3-8-4-16,-2-2-1 16,2-11-3-16,0 0-4 15,0-9-14 1,8-1-3-16,1 1-5 16,0 2-1-16,8 4 8 0,-5 4 7 15,4 8 13-15,1 4 5 0,-2 11-3 16,-4 3-2-16,-5 6-10 15,-3-2-3 1,-3 3-4-16,0 0-26 0,0-2-114 16,1 1-116-1</inkml:trace>
  <inkml:trace contextRef="#ctx0" brushRef="#br1" timeOffset="24588.5186">4502 13131 635 0,'0'5'308'0,"0"5"-121"15,-2 4-35 1,-10-1-60-16,-1 2-30 16,-4-5-31-16,0-3-4 0,-1-7-7 15,-2-4-3-15,-1-7-8 16,-1-4-4-16,3-9-8 15,7 5-6-15,12 3-10 16,5 0 0-16,13 11-1 16,0-5 2-16,6 9 10 15,-4 3 8-15,-5 9 18 16,1 4 10-16,-5 6 5 0,2 4-5 16,1 1-12-1,-5-2-3-15,-2-4-60 16,-4-6-84-16</inkml:trace>
  <inkml:trace contextRef="#ctx0" brushRef="#br1" timeOffset="24721.8548">4431 12952 882 0,'0'-2'410'15,"0"0"-204"-15,0 2-83 16,0 0-94-16,0 0-67 0</inkml:trace>
  <inkml:trace contextRef="#ctx0" brushRef="#br1" timeOffset="25382.7542">4689 13117 464 0,'-1'-1'276'15,"0"-2"-18"-15,1-1-105 0,0 3-74 16,0 0-19-16,0 0-24 16,15-1-6-16,37-9-9 15,-24 3-6 1,2 5-8-16,-7-2 0 15,-6 5-3-15,-9 0-2 16,-12 3-3-16,-5 2-3 16,-13 4-2-16,-1 7 0 0,-3 5 6 15,-1 3 2-15,11 3 3 16,1-3 0-16,18-2 1 16,11-2 3-16,9-8 7 15,7-4 3-15,0-4 2 16,0-4-1-16,-2-5-2 15,1-4 0-15,-13-7-2 16,-4-4 0-16,0-3-2 16,-5-1-1-16,3 4-1 15,-2 3-2-15,-5 6 19 0,-2 6 7 16,-2 8 12-16,-2 3 4 16,2-6-15-16,0 5-6 15,0 16-15-15,1 28-6 16,3-32-5-1,4 0-1-15,2-8-1 0,1-1-18 0,4-2-91 32,-2-3-63-32</inkml:trace>
  <inkml:trace contextRef="#ctx0" brushRef="#br1" timeOffset="25716.452">5420 13137 669 0,'-3'3'336'0,"-3"8"-105"16,-3 1-36-16,-3 7-54 15,-2 0-31-15,-8-1-48 16,0-1-10-16,-6-8-22 16,0-3-6-16,0-6-6 15,4-3-3-15,4-7-7 16,3-1-4-16,8-1-10 15,3-2-6-15,7 1-8 16,10-2-1-16,1 1 5 16,3 0 0-16,6 9 3 15,-3 4 2-15,6 7 16 16,-3 7 12-16,-1 5 21 16,1 5 6-16,-5 0-8 15,0-1-5-15,-2-3-10 16,-8-7-38-16,1 0-159 0</inkml:trace>
  <inkml:trace contextRef="#ctx0" brushRef="#br1" timeOffset="27171.4634">5593 12977 569 0,'0'0'315'15,"-4"0"-57"-15,3 7-159 16,0-7-38-16,0 3-38 16,-1 19-7-16,-4 29-7 15,5-32-1-15,1 2-62 16,3-1-91-16</inkml:trace>
  <inkml:trace contextRef="#ctx0" brushRef="#br1" timeOffset="27346.3028">5736 12986 568 0,'-2'-2'362'0,"-5"0"4"16,-3 9-105-16,-2 12-106 0,1 7-39 0,6 9-64 16,5-2-18-16,9 0-30 15,3-3-60 1</inkml:trace>
  <inkml:trace contextRef="#ctx0" brushRef="#br1" timeOffset="28521.9512">2614 13804 684 0,'1'-6'288'0,"12"-3"-157"0,5 6-21 16,2 12-23-16,4 10-11 15,-7 13-14-15,-11 4 3 16,-7 5-8-16,-4 2-10 16,-4-10-17-16,2-3-8 15,4-14-10-15,3-8-11 16,3-12-35-16,6-11-9 0,1-8-2 15,1-3 7-15,-1 0 30 16,1 1 6-16,-4 0 2 16,0 5 0-16,-3 7 4 15,-1 5 1-15,-3 8 1 16,0 7 1-16,-2 7-2 16,-1 4 1-16,2 3-1 15,2 4-3-15,6-1-2 16,0-1 0-16,6-2 0 15,3-4 0-15,3-7-1 16,9-6-22-16,5-4-54 16,0-9-20-16,0-6-9 15,-2 0 21-15,-7-8 54 0,-2 1 20 16,-3 6 15 0,-5 0 13-16,-3 8 30 15,-3 5 18-15,-4 8 29 16,-2 7 1-16,-4 10-15 15,-2-2-15-15,-7-1-26 16,-5-4-11-16,1-8-4 0,-2-4 0 16,5-6-7-1,2-8-6-15,7-6-15 16,1-4-8-16,5-1-4 0,3 2 3 16,1 1 1-1,6 4 0-15,-2 9-4 16,1 6 1-16,3 13 7 0,-5 5 7 15,6 9 11 1,4 2 2-16,-1-4-1 0,6 1 0 16,-4-9-12-16,2 1-54 15</inkml:trace>
  <inkml:trace contextRef="#ctx0" brushRef="#br1" timeOffset="29120.4575">3232 13864 730 0,'0'0'334'0,"0"0"-112"0,9 2-128 15,0 0-23-15,13 4-9 16,4-1-12-16,4 1-22 0,2 0-5 16,-8-1-3-16,-2-3 1 15,-9-2-2 1,-8 0 3-16,-5-5-2 15,-5 3-9-15,-7 2-14 16,-1 0-7-16,-3 7-7 16,-3-1 4-16,4 5 5 15,1 5 1-15,7 2 2 16,5 3 2-16,5 0 1 16,6 0 1-16,7-3 1 15,3-3 0-15,5-2-11 0,-1-4-36 16,2-9-80-16,2 0-26 15,4-7-20-15,4-5 33 16,-1-6 79-16,0-5 26 0,1-2 39 16,-1 2 23-1,-3 8 52-15,-6 6 23 16,-13 9 46-16,-4 5 3 0,-9 12-34 16,-6 2-19-1,-7 4-51-15,-7-1-18 0,-4-6-15 16,-2-3-4-16,4-11-14 15,3-5-9-15,4-8-10 16,2-2-3-16,6-6 7 16,3 0 3-16,10-1 4 15,2 2 1-15,6 5 3 16,2 6 7-16,0 7 16 16,4 6 13-16,0 13 18 15,0 6 3-15,0-4-6 16,0 5-9-16,-5-9-13 15,-3-2-9-15,-2 0-115 16,3-8-128-16</inkml:trace>
  <inkml:trace contextRef="#ctx0" brushRef="#br1" timeOffset="29436.0376">4067 13902 435 0,'-5'-5'264'16,"-8"-7"-2"-16,-5 2-53 0,4 4-51 16,-7 1-23-1,3 5-48-15,4 10-21 16,-5 6-34-16,8 5-10 0,1 8-8 16,-1-1 1-16,11 0-2 15,6-4-2-15,9-6-2 16,8 0-1-16,3-9 2 15,-2-3 3-15,-6-6 5 16,-2-9 6-16,-10-2 17 16,-1 0 6-16,-9-3 2 15,-9 3-6-15,-6-1-22 16,-1 1-12-16,2 3-101 16,4 1-80-16</inkml:trace>
  <inkml:trace contextRef="#ctx0" brushRef="#br1" timeOffset="30032.559">4090 13924 774 0,'17'-3'370'0,"9"-4"-148"16,7 5-96-16,-5-4-29 16,2 1-43-16,-1 3-17 15,0-3-22-15,-4 3-4 16,-6-1-5-16,-3-1-2 15,-9 0-22-15,-1 0-31 0,-4 4-44 16,-2 0-10-16,-1 0 17 16,0 0 28-16,0 0 48 15,-18 7 16-15,-28 43 16 16,28-31 3-16,6 3-5 16,2-2-7-16,10-4-12 15,3 1-1-15,10-5-24 16,-1-5-36-16,6-3-73 15,1-3-24-15,-1-4 17 16,4-1 35-16,0-1 101 0,-6-3 44 16,4 8 82-1,-8-3 38-15,-3 6 32 16,7 1-2-16,-7 0-48 16,7 1-27-16,0-3-45 15,-2 1-11-15,5-3-17 0,-2 1-6 16,0-1-10-1,3-3-6-15,-3-3-5 0,1-4-1 16,-9-1 0-16,-4-1 0 16,-11-5-5-16,-7 4-1 15,-8-1-8-15,-6 0-2 16,6 10-3-16,2 2 0 16,0 6-3-16,9 4-1 15,1 3 0-15,10 8-1 16,0 1 4-16,0 7 2 15,5 2 7-15,-3 1 7 16,10 5 7-16,-1 3 2 16,-3 2-4-16,-3-6-3 15,-6-4-6-15,1-6-49 0</inkml:trace>
  <inkml:trace contextRef="#ctx0" brushRef="#br1" timeOffset="31052.3616">4850 13875 481 0,'-3'-3'226'0,"-11"-3"-93"0,-3 0-21 15,-6 2-31-15,1 4-12 16,2 7-15-16,2 1-11 16,7 4-25-16,3-3-11 15,7 3-11 1,5-2 0-16,10-3 8 0,3-1 5 0,9-6 5 15,0 2-1 1,-6-6-3-16,-2 4-1 16,-10-3 1-16,-8 1-1 15,-6 2-5-15,-7 0-1 0,-5 5-3 16,0 2-2-16,-2 4 2 16,-1 1-1-1,6 2-2-15,0-3 0 0,9-1-2 16,5 0 0-16,2 1 2 15,9 3 1 1,5-5 2-16,5 0 1 0,6-4 1 16,1-3 1-16,2-1 2 15,-1-2-1-15,-2-7 2 0,-6-7 0 16,1 1 1-16,-2-3-2 16,-9 3-1-16,-1 4-1 15,-9-1-3-15,-2 8 6 16,-1 4 11-1,3 5 2-15,0-6 5 16,0 4-6-16,0 9-11 0,4 31-2 0,-4-36-1 16,0-4 3-16,0-1 0 15,-4-8 0-15,4 4-1 16,0 0-4-16,3-13-2 16,9-36-1-16,-3 31-1 15,1 0-1-15,-1 6 7 16,4 6 7-16,-2 8 8 15,-2 11 7-15,2 8 4 16,-7 4-4 0,-3 2-4-16,-1-1-5 15,0-1-9-15,5-4-3 16,1-6-51-16,4-4-52 16</inkml:trace>
  <inkml:trace contextRef="#ctx0" brushRef="#br1" timeOffset="31524.8917">5216 13907 571 0,'-2'0'306'0,"-3"1"-66"16,3 2-101-16,2-3-59 15,0 0-9-15,23 3-9 16,34 5-11-16,-27-8-26 15,-2 0-7-15,-7 1-8 16,-7-1 1-16,-6-1 3 16,-7 1-1-16,-7-1-4 15,-4 2-3-15,-9 5-6 16,-3 1-1-16,0 10 0 0,1-3 1 16,4 4-2-1,10 2 1-15,6-5 1 0,4 2 0 16,10-6 4-16,5-1 3 15,6-5 6-15,4-3 1 16,-2-8 0-16,-2-7 0 16,-3-2-3-16,-4-2-2 0,-5-5 0 15,2 5-1-15,-6-6 0 16,-1 1 0-16,1 12-3 16,-5-1 6-16,2 12 9 15,-5 5 9-15,-1 8 10 16,2 7-1-16,1 3-9 15,1-1-7-15,1 0-9 16,-2-3-3-16,4-1-5 16,2-5-37-16,1-6-78 15,1-1-65-15,2-10-203 16</inkml:trace>
  <inkml:trace contextRef="#ctx0" brushRef="#br1" timeOffset="31888.8417">5603 13970 469 0,'1'-10'322'0,"-1"-6"-8"15,4 3-60-15,0 9-27 16,3 4-59-16,7 5-37 16,0 7-61-16,-1-1-19 15,-3 6-24-15,-5 0-7 16,-2 0-7-16,1 4-3 16,-4-5-17-16,0-2-32 15,-1-8-60-15,-1-4-24 16,2-5-59-16,0 1-2 15,0 1 29-15,2-2 19 16,14-16 72-16,32-28 31 0,-29 29 41 16,-4 3 21-1,-6 9 42-15,-5 1 10 16,-9 9 18-16,-5 1-5 16,-6 5-23-16,-1 2-2 15,2-1-20-15,2-1-10 0,7 2-20 16,6-2-8-16,10-1-8 15,2-2-2-15,11 0 2 0,1-3-1 16,0 0-68-16,-1-2-62 16</inkml:trace>
  <inkml:trace contextRef="#ctx0" brushRef="#br1" timeOffset="32205.4719">5902 13951 630 0,'3'-2'335'16,"7"-3"-96"-16,0 10-68 16,-3 3-12-16,1 5-34 15,-7 1-15-15,3 0-33 16,-8-1-15-16,3-1-27 31,-5-1-11-31,3-3-10 0,2-3-3 16,1-10-7-16,4-8-7 0,5-3-14 15,10-1-2 1,-1-3 3-16,8 6 5 0,-2 3 10 16,-2 5-1-16,-2 8 3 0,-5 8 6 15,-5 7 14-15,-5 0 4 16,-5 5 2 0,2-2-5-16,-2-1-10 15,0 0-3-15,0-3-58 0,0-2-62 16</inkml:trace>
  <inkml:trace contextRef="#ctx0" brushRef="#br1" timeOffset="32380.7274">6024 13753 980 0,'-3'-7'431'0,"-1"-8"-232"31,3 5-52-31,4 8-87 0,8 3-34 0,5 6-111 16,4 4-130-16</inkml:trace>
  <inkml:trace contextRef="#ctx0" brushRef="#br1" timeOffset="32855.1928">6388 13929 353 0,'-12'0'289'0,"-13"-4"21"16,2 1-101-16,3 2-47 15,6 1-63-15,7 2-24 16,7 0-19-16,6 3-2 16,13 4-5-16,7 7 3 15,6 5 5-15,-1-1 4 0,-11-2 4 16,-11-5 5-16,-8 3 10 16,-10-2-4-16,-10 0-9 15,-6-6-10 1,-13-8-24-16,2-4-11 0,5-7-58 15,6 0-55-15,13 2-205 16</inkml:trace>
  <inkml:trace contextRef="#ctx0" brushRef="#br1" timeOffset="33648.7348">3332 14508 324 0,'1'-1'196'0,"-2"-3"-15"15,-5-1-30-15,5 4-30 16,-1 0-13-16,-21 5-9 15,-29 18-12-15,30-4-34 16,4 4-18-16,8-1-33 0,9 2-5 31,12 3-5-31,8-2 1 16,5-5 6-16,5-3 3 16,0-13 6-16,-4-3 4 15,0-9 8-15,-10-6 2 16,-15 0 3-16,-8-1-3 0,-20 3-7 15,-1 4-4-15,-6 3-7 16,2 5-4-16,15 4-56 16,1-2-77-16</inkml:trace>
  <inkml:trace contextRef="#ctx0" brushRef="#br1" timeOffset="33950.6151">3491 14599 475 0,'-2'-5'271'0,"-3"-2"-32"0,5 1-48 15,-3 2-71-15,1 5-33 16,0-1-49-16,1 0-17 16,0 0-12-16,-1 10-3 15,2 7-5-15,6 30-1 16,6-31 2-16,2-5 6 15,3-4 24-15,4-7 9 16,-4-8 26-16,5-3 7 16,-2-6-2-16,-4 3-1 0,-3 0-19 15,-6-1-10-15,-7 7-21 16,-5-5-9-16,-4 4-56 16,0 3-45-1,-3 0-191-15</inkml:trace>
  <inkml:trace contextRef="#ctx0" brushRef="#br1" timeOffset="34140.4956">3677 14553 485 0,'1'0'319'15,"1"2"-7"-15,2 1-79 16,-4-3-84-16,0 3-24 16,11 24-18-16,13 35-22 15,-13-24-35-15,-3 0-14 16,-2 3-20-16,-2 2-23 15,-1-4-66-15,-3-1-11 16,0-15-93-16,0-6-89 16</inkml:trace>
  <inkml:trace contextRef="#ctx0" brushRef="#br1" timeOffset="34292.1594">3733 14734 719 0,'5'0'312'16,"9"0"-150"-16,3-1-71 0,10 1-43 16,3 0-15-16,4 0-22 15,-3 1-4-15,-10-1-260 16</inkml:trace>
  <inkml:trace contextRef="#ctx0" brushRef="#br1" timeOffset="34552.4537">4019 14508 798 0,'-2'10'346'16,"2"6"-159"-16,0 12-90 0,2 5-1 15,7 7-11-15,0 0-17 16,-1 1-24-16,0-1-7 16,-7-7-18-1,0-3-17-15,2-8-79 16,-3-8-64-16,2-12-265 16</inkml:trace>
  <inkml:trace contextRef="#ctx0" brushRef="#br1" timeOffset="34828.8479">4017 14496 408 0,'3'-14'274'16,"12"-9"12"-16,-3 1-55 15,3 17-93-15,6 5-39 0,-2 10-63 16,1 3-14-16,-6 3-12 16,-6 1-1-16,-7-2-1 15,-1 2 0-15,-6 0 0 16,-1-8-11-16,4-2-16 15,0-5-8-15,7-4-6 16,5 2 8-16,5 0 10 16,3 0 7-16,2 5 3 15,-3 3 2-15,-7 5 7 16,-3 3 5-16,-12 5 5 16,-7-1 1-16,-4-1 1 15,0 0-44-15,1-10-202 0</inkml:trace>
  <inkml:trace contextRef="#ctx0" brushRef="#br1" timeOffset="35157.1725">4442 14673 225 0,'7'-7'173'0,"9"-1"34"16,-4-2-21-16,-4 0-29 15,-3 2-15-15,-3 2-30 16,-2-1-12-16,1 3-30 16,-1-3-13-16,-3 1-16 15,-9-1-5-15,-1 2 0 16,-5 2 0-16,-3 3 2 16,5 2-2-16,-4 6-11 15,7 5-5-15,2 1-8 16,8 4-2-16,6 0 1 15,9-2 3-15,4-5-1 16,4-2-1-16,1-3 0 16,1-2 0-16,-2-8-38 15,-7 1-46-15,3-6-203 0</inkml:trace>
  <inkml:trace contextRef="#ctx0" brushRef="#br1" timeOffset="35464.875">4516 14546 482 0,'2'-8'266'0,"8"-6"-16"16,-3 0-34-16,3 2-28 16,4 3-20-16,1 9-46 15,3 3-15-15,2 6-19 16,-1 6-8-16,1 3-19 16,-5 6-9-16,-3 1-24 15,-3 1-9-15,-6 1-9 0,1-5-4 16,-2 1 2-1,-1-7-1-15,5-4 0 0,1-1 0 32,-1-9-7-32,0-2-4 0,-4-3-17 15,-4-5-10-15,-4 3-8 0,-6 3-1 16,-5 5 10 0,-4 5 11-16,-6 3 13 15,2-2-42-15,7-1-125 16,6-1-176-16</inkml:trace>
  <inkml:trace contextRef="#ctx0" brushRef="#br1" timeOffset="35830.3751">4848 14638 656 0,'2'-6'332'0,"10"-4"-94"0,0 1-39 16,-2 7-56-16,4 6-24 15,-4 6-30-15,-2 5-10 16,-3 4-12-16,-5-1-10 16,-5 1-23-16,2-2-7 15,-3-6-13-15,6-2-5 0,3-9-22 16,4-6-13-16,9-9-10 15,1-7 1 1,-2 1 18-16,0 2 10 16,-5 7 11-16,-2 5 3 0,2 11 12 15,-2 5 8 1,-2 10 4-16,0 4-2 0,-6 4-8 16,3 1-7-16,0-5-9 15,0-3-44-15,4-2-162 16</inkml:trace>
  <inkml:trace contextRef="#ctx0" brushRef="#br1" timeOffset="35993.9833">4942 14470 1144 0,'-5'-4'485'16,"-1"0"-292"-16,6 1-91 15,0 3-89-15,0 0-68 16,0 0-280-16</inkml:trace>
  <inkml:trace contextRef="#ctx0" brushRef="#br1" timeOffset="36550.3679">5388 14575 396 0,'1'-5'292'15,"5"-3"11"-15,-12 0-122 16,1 2-41-1,-12 0-59-15,-5 1-16 16,-4 5-18-16,-7 0-6 16,4 3-17-16,3 3-9 0,7-3-17 15,7 2-8-15,11 2-1 16,5 0 5-16,17 3 6 16,5 3 10-16,9 4 7 15,1 3 3-15,-7 3 12 16,-6-1 7-16,-12 1 18 15,-6-4 14-15,-11-3 13 0,-8-1 1 16,-15-7-13-16,-6-6-14 16,-7-11-25-16,3-4-10 15,8-7-62 1,9 4-56-16,10 4-173 16</inkml:trace>
  <inkml:trace contextRef="#ctx0" brushRef="#br0" timeOffset="42846.3544">22192 2414 94 0,'5'0'72'0,"1"0"9"15,4-1-4-15,-1-1 13 16,0-10 32-16,3 2 11 16,0-2 8-16,-1-2-8 15,-3 4-19-15,-4-2-8 16,-4 1-24-16,-4-1-11 16,-5 2-24-16,-5-1-11 15,-4 2-15-15,-1 4-7 16,-4 5-12-16,0 3-3 15,2 9-11-15,4 0-1 16,6 4-2 0,7 2-3-16,6-2 1 0,4 1 1 15,9-5 8 1,2-3 4-16,3-4 8 0,2-5 2 16,-2-7 4-16,0-4 1 15,-3-8 0-15,-3-3 0 16,-1-4 0-16,-5 1 0 15,-7 4 12-15,-1 6 9 16,-5 7 11-16,0 5 0 16,-4 7-17-16,3 7-9 0,2 6-12 15,4 6 1 1,4 0 5-16,4 0 2 0,2-1 0 16,4-3-3-16,3-4-4 15,-3-5 1-15,7-9-49 16,-4-3-71-16</inkml:trace>
  <inkml:trace contextRef="#ctx0" brushRef="#br0" timeOffset="43207.709">22542 2077 701 0,'0'-2'312'0,"0"2"-172"15,0 5-36-15,-1-5-55 16,0 2-26-16,-4 19-13 16,-6 27-4-16,7-28-55 15,4-2-77-15</inkml:trace>
  <inkml:trace contextRef="#ctx0" brushRef="#br0" timeOffset="43384.6151">22622 2081 587 0,'-2'-4'318'15,"-3"2"-80"-15,2 4-114 0,1-2-26 16,1 0-31-1,0 10-6-15,0 14-16 0,6 30-10 16,1-30-24 0,0 2-65-16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4/12/2024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3638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4" y="4724956"/>
            <a:ext cx="545211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283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7719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7003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765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1530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187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17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5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01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12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394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228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906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02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89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44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86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09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77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2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36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198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4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2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38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1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2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0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emf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71.png"/><Relationship Id="rId4" Type="http://schemas.openxmlformats.org/officeDocument/2006/relationships/image" Target="../media/image6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120.png"/><Relationship Id="rId7" Type="http://schemas.openxmlformats.org/officeDocument/2006/relationships/image" Target="../media/image53.pn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openxmlformats.org/officeDocument/2006/relationships/image" Target="../media/image15.png"/><Relationship Id="rId5" Type="http://schemas.openxmlformats.org/officeDocument/2006/relationships/image" Target="../media/image51.png"/><Relationship Id="rId10" Type="http://schemas.openxmlformats.org/officeDocument/2006/relationships/image" Target="../media/image14.png"/><Relationship Id="rId4" Type="http://schemas.openxmlformats.org/officeDocument/2006/relationships/image" Target="../media/image50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18.emf"/><Relationship Id="rId4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2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4.xml"/><Relationship Id="rId5" Type="http://schemas.openxmlformats.org/officeDocument/2006/relationships/image" Target="../media/image20.png"/><Relationship Id="rId4" Type="http://schemas.openxmlformats.org/officeDocument/2006/relationships/image" Target="../media/image16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1.png"/><Relationship Id="rId7" Type="http://schemas.openxmlformats.org/officeDocument/2006/relationships/customXml" Target="../ink/ink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emf"/><Relationship Id="rId5" Type="http://schemas.openxmlformats.org/officeDocument/2006/relationships/customXml" Target="../ink/ink7.xml"/><Relationship Id="rId4" Type="http://schemas.openxmlformats.org/officeDocument/2006/relationships/image" Target="../media/image1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emf"/><Relationship Id="rId4" Type="http://schemas.openxmlformats.org/officeDocument/2006/relationships/customXml" Target="../ink/ink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hyperlink" Target="https://www.youtube.com/watch?v=b87QZtYKmqo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4" Type="http://schemas.openxmlformats.org/officeDocument/2006/relationships/customXml" Target="../ink/ink10.xml"/><Relationship Id="rId9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NULL"/><Relationship Id="rId4" Type="http://schemas.openxmlformats.org/officeDocument/2006/relationships/customXml" Target="../ink/ink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3" Type="http://schemas.openxmlformats.org/officeDocument/2006/relationships/image" Target="../media/image34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3.xml"/><Relationship Id="rId5" Type="http://schemas.openxmlformats.org/officeDocument/2006/relationships/image" Target="../media/image36.png"/><Relationship Id="rId4" Type="http://schemas.openxmlformats.org/officeDocument/2006/relationships/image" Target="../media/image67.png"/><Relationship Id="rId9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6.xml"/><Relationship Id="rId5" Type="http://schemas.openxmlformats.org/officeDocument/2006/relationships/image" Target="../media/image301.png"/><Relationship Id="rId4" Type="http://schemas.openxmlformats.org/officeDocument/2006/relationships/customXml" Target="../ink/ink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8.xml"/><Relationship Id="rId5" Type="http://schemas.openxmlformats.org/officeDocument/2006/relationships/image" Target="../media/image301.png"/><Relationship Id="rId4" Type="http://schemas.openxmlformats.org/officeDocument/2006/relationships/customXml" Target="../ink/ink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2"/>
          <a:stretch/>
        </p:blipFill>
        <p:spPr>
          <a:xfrm>
            <a:off x="4343400" y="5181600"/>
            <a:ext cx="4317999" cy="1317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2"/>
          <a:stretch/>
        </p:blipFill>
        <p:spPr>
          <a:xfrm>
            <a:off x="4343400" y="2438401"/>
            <a:ext cx="4317999" cy="144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Υπέρθεση ημιτονοειδών κυμάτων</a:t>
                </a:r>
              </a:p>
              <a:p>
                <a:pPr lvl="1"/>
                <a:r>
                  <a:rPr lang="el-GR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l-G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l-GR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num>
                                  <m:den>
                                    <m:r>
                                      <a:rPr lang="el-GR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Ίδια συχνότητα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Ίδιο μήκος κύματος</a:t>
                </a:r>
              </a:p>
              <a:p>
                <a:pPr lvl="1"/>
                <a:r>
                  <a:rPr lang="el-GR" dirty="0"/>
                  <a:t>(α)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=0, 2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4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/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Πλάτος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Α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</a:t>
                </a:r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σε φάση</a:t>
                </a:r>
              </a:p>
              <a:p>
                <a:pPr lvl="2"/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Ενισχυτική συμβολή</a:t>
                </a:r>
              </a:p>
              <a:p>
                <a:pPr lvl="1"/>
                <a:r>
                  <a:rPr lang="el-GR" dirty="0"/>
                  <a:t>(</a:t>
                </a:r>
                <a:r>
                  <a:rPr lang="en-US" dirty="0"/>
                  <a:t>b)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3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5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/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Πλάτος 0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</a:t>
                </a:r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εκτός φάσης</a:t>
                </a:r>
              </a:p>
              <a:p>
                <a:pPr lvl="2"/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(c)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Άλλες περιπτώσεις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0 &lt; Πλάτος &lt;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Α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0" lvl="1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  <a:blipFill>
                <a:blip r:embed="rId3"/>
                <a:stretch>
                  <a:fillRect t="-1665" b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8" b="32438"/>
          <a:stretch/>
        </p:blipFill>
        <p:spPr>
          <a:xfrm>
            <a:off x="4343400" y="3886201"/>
            <a:ext cx="4317999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222640" y="1964520"/>
              <a:ext cx="2970360" cy="2226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8320" y="1959840"/>
                <a:ext cx="2980080" cy="223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868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Υπέρθεση ημιτονοειδών κυμάτων</a:t>
            </a:r>
          </a:p>
        </p:txBody>
      </p:sp>
      <p:pic>
        <p:nvPicPr>
          <p:cNvPr id="2050" name="Picture 2" descr="Superposition and interference | Wav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5161"/>
            <a:ext cx="7794672" cy="373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948450" cy="500163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Υπέρθεση ημιτονοειδών κυμάτων – σύνοψη </a:t>
                </a:r>
              </a:p>
              <a:p>
                <a:pPr marL="685800" lvl="2" indent="0">
                  <a:buNone/>
                </a:pPr>
                <a:endParaRPr lang="el-GR" sz="110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sz="1000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num>
                                    <m:den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marL="365760" lvl="1" indent="0">
                  <a:buNone/>
                </a:pPr>
                <a:endParaRPr lang="en-US" dirty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948450" cy="5001638"/>
              </a:xfrm>
              <a:blipFill>
                <a:blip r:embed="rId2"/>
                <a:stretch>
                  <a:fillRect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">
            <a:extLst>
              <a:ext uri="{FF2B5EF4-FFF2-40B4-BE49-F238E27FC236}">
                <a16:creationId xmlns:a16="http://schemas.microsoft.com/office/drawing/2014/main" id="{0DC5ACAA-3940-B841-E6F5-42A9AF0AB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2"/>
          <a:stretch/>
        </p:blipFill>
        <p:spPr>
          <a:xfrm>
            <a:off x="494044" y="5206756"/>
            <a:ext cx="4317999" cy="131710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039B47F-E7D3-62BE-B769-D6F4ED87E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8" r="2676" b="32438"/>
          <a:stretch/>
        </p:blipFill>
        <p:spPr>
          <a:xfrm>
            <a:off x="4484357" y="4419600"/>
            <a:ext cx="4202443" cy="129540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79B01BD-94C6-E7DB-B1E7-C39717B1C1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2"/>
          <a:stretch/>
        </p:blipFill>
        <p:spPr>
          <a:xfrm>
            <a:off x="478134" y="3150140"/>
            <a:ext cx="4317999" cy="1447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F6502B-7E0A-4F6F-BE00-A6415B96CCAB}"/>
                  </a:ext>
                </a:extLst>
              </p:cNvPr>
              <p:cNvSpPr txBox="1"/>
              <p:nvPr/>
            </p:nvSpPr>
            <p:spPr>
              <a:xfrm>
                <a:off x="5056349" y="3689374"/>
                <a:ext cx="2362200" cy="369332"/>
              </a:xfrm>
              <a:prstGeom prst="borderCallout1">
                <a:avLst>
                  <a:gd name="adj1" fmla="val 45957"/>
                  <a:gd name="adj2" fmla="val -251"/>
                  <a:gd name="adj3" fmla="val 41762"/>
                  <a:gd name="adj4" fmla="val -25572"/>
                </a:avLst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F6502B-7E0A-4F6F-BE00-A6415B96C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349" y="3689374"/>
                <a:ext cx="2362200" cy="369332"/>
              </a:xfrm>
              <a:prstGeom prst="borderCallout1">
                <a:avLst>
                  <a:gd name="adj1" fmla="val 45957"/>
                  <a:gd name="adj2" fmla="val -251"/>
                  <a:gd name="adj3" fmla="val 41762"/>
                  <a:gd name="adj4" fmla="val -25572"/>
                </a:avLst>
              </a:prstGeom>
              <a:blipFill>
                <a:blip r:embed="rId4"/>
                <a:stretch>
                  <a:fillRect b="-7576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65A1F5-FEBD-9326-7B1F-D38943B93D1E}"/>
                  </a:ext>
                </a:extLst>
              </p:cNvPr>
              <p:cNvSpPr txBox="1"/>
              <p:nvPr/>
            </p:nvSpPr>
            <p:spPr>
              <a:xfrm>
                <a:off x="1471943" y="4717682"/>
                <a:ext cx="2362200" cy="369332"/>
              </a:xfrm>
              <a:prstGeom prst="borderCallout1">
                <a:avLst>
                  <a:gd name="adj1" fmla="val 40516"/>
                  <a:gd name="adj2" fmla="val 99288"/>
                  <a:gd name="adj3" fmla="val 55366"/>
                  <a:gd name="adj4" fmla="val 128417"/>
                </a:avLst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C65A1F5-FEBD-9326-7B1F-D38943B93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943" y="4717682"/>
                <a:ext cx="2362200" cy="369332"/>
              </a:xfrm>
              <a:prstGeom prst="borderCallout1">
                <a:avLst>
                  <a:gd name="adj1" fmla="val 40516"/>
                  <a:gd name="adj2" fmla="val 99288"/>
                  <a:gd name="adj3" fmla="val 55366"/>
                  <a:gd name="adj4" fmla="val 128417"/>
                </a:avLst>
              </a:prstGeom>
              <a:blipFill>
                <a:blip r:embed="rId5"/>
                <a:stretch>
                  <a:fillRect b="-923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9AEA04-104B-B422-514D-E8AB05124537}"/>
                  </a:ext>
                </a:extLst>
              </p:cNvPr>
              <p:cNvSpPr txBox="1"/>
              <p:nvPr/>
            </p:nvSpPr>
            <p:spPr>
              <a:xfrm>
                <a:off x="5181600" y="5963042"/>
                <a:ext cx="1676400" cy="369332"/>
              </a:xfrm>
              <a:prstGeom prst="borderCallout1">
                <a:avLst>
                  <a:gd name="adj1" fmla="val 54119"/>
                  <a:gd name="adj2" fmla="val 358"/>
                  <a:gd name="adj3" fmla="val -37770"/>
                  <a:gd name="adj4" fmla="val -44806"/>
                </a:avLst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9AEA04-104B-B422-514D-E8AB05124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5963042"/>
                <a:ext cx="1676400" cy="369332"/>
              </a:xfrm>
              <a:prstGeom prst="borderCallout1">
                <a:avLst>
                  <a:gd name="adj1" fmla="val 54119"/>
                  <a:gd name="adj2" fmla="val 358"/>
                  <a:gd name="adj3" fmla="val -37770"/>
                  <a:gd name="adj4" fmla="val -44806"/>
                </a:avLst>
              </a:prstGeom>
              <a:blipFill>
                <a:blip r:embed="rId6"/>
                <a:stretch>
                  <a:fillRect b="-5556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5">
            <a:extLst>
              <a:ext uri="{FF2B5EF4-FFF2-40B4-BE49-F238E27FC236}">
                <a16:creationId xmlns:a16="http://schemas.microsoft.com/office/drawing/2014/main" id="{13028A0F-4A03-FE62-1C93-7F5812A50861}"/>
              </a:ext>
            </a:extLst>
          </p:cNvPr>
          <p:cNvGrpSpPr/>
          <p:nvPr/>
        </p:nvGrpSpPr>
        <p:grpSpPr>
          <a:xfrm>
            <a:off x="5334000" y="710292"/>
            <a:ext cx="3200400" cy="688870"/>
            <a:chOff x="5334000" y="710292"/>
            <a:chExt cx="3200400" cy="688870"/>
          </a:xfrm>
        </p:grpSpPr>
        <p:sp>
          <p:nvSpPr>
            <p:cNvPr id="5" name="Horizontal Scroll 3">
              <a:extLst>
                <a:ext uri="{FF2B5EF4-FFF2-40B4-BE49-F238E27FC236}">
                  <a16:creationId xmlns:a16="http://schemas.microsoft.com/office/drawing/2014/main" id="{1CDEBEF1-8D48-FDF1-2777-A3458FCB440D}"/>
                </a:ext>
              </a:extLst>
            </p:cNvPr>
            <p:cNvSpPr/>
            <p:nvPr/>
          </p:nvSpPr>
          <p:spPr>
            <a:xfrm>
              <a:off x="5334000" y="710292"/>
              <a:ext cx="3200400" cy="688870"/>
            </a:xfrm>
            <a:prstGeom prst="horizontalScroll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26E6A75-1618-BB5F-3A19-13C101B42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84" t="4464" r="5977" b="5882"/>
            <a:stretch/>
          </p:blipFill>
          <p:spPr>
            <a:xfrm>
              <a:off x="5512610" y="823189"/>
              <a:ext cx="2945590" cy="43551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94163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62" y="3200400"/>
            <a:ext cx="3752494" cy="3274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4904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Τα κύματα έχουν εν γένει το καθένα τη δική του αρχική φάση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…ενώ μπορεί να διανύουν και διαφορετικές διαδρομές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Ηχητικά κύματα από το ηχείο ακολουθούν διαφορετική διαδρομή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Έχουν το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ίδιο πλάτος </a:t>
                </a:r>
                <a14:m>
                  <m:oMath xmlns:m="http://schemas.openxmlformats.org/officeDocument/2006/math">
                    <m:r>
                      <a:rPr lang="el-GR" b="1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𝚨</m:t>
                    </m:r>
                  </m:oMath>
                </a14:m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και συχνότητα 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𝝎</m:t>
                    </m:r>
                  </m:oMath>
                </a14:m>
                <a:endParaRPr lang="el-G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ηχείου από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δέκτη =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μήκος διαδρομής</a:t>
                </a:r>
                <a:endParaRPr lang="el-GR" dirty="0"/>
              </a:p>
              <a:p>
                <a:pPr marL="685800" lvl="2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4904" cy="5181600"/>
              </a:xfrm>
              <a:blipFill>
                <a:blip r:embed="rId3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5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67" y="769484"/>
            <a:ext cx="3833509" cy="3345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Διαφορά διαδρομής </a:t>
                </a:r>
                <a:r>
                  <a:rPr lang="en-US" b="0" i="0" dirty="0">
                    <a:latin typeface="Cambria Math" panose="02040503050406030204" pitchFamily="18" charset="0"/>
                  </a:rPr>
                  <a:t/>
                </a:r>
                <a:br>
                  <a:rPr lang="en-US" b="0" i="0" dirty="0">
                    <a:latin typeface="Cambria Math" panose="02040503050406030204" pitchFamily="18" charset="0"/>
                  </a:rPr>
                </a:br>
                <a:r>
                  <a:rPr lang="el-GR" b="0" i="0" dirty="0">
                    <a:latin typeface="Cambria Math" panose="02040503050406030204" pitchFamily="18" charset="0"/>
                  </a:rPr>
                  <a:t>	</a:t>
                </a:r>
                <a:r>
                  <a:rPr lang="en-US" b="0" i="0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𝐫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l-GR" sz="2400" b="1" dirty="0"/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Φάση του καθενός κύματος</a:t>
                </a:r>
              </a:p>
              <a:p>
                <a:pPr marL="365760" lvl="1" indent="0">
                  <a:buNone/>
                </a:pPr>
                <a:r>
                  <a:rPr lang="el-GR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l-GR" b="0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  <a:p>
                <a:pPr marL="685800" lvl="2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>
                <a:blip r:embed="rId3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1905000" y="5536264"/>
            <a:ext cx="2209800" cy="8382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447029" y="5532043"/>
                <a:ext cx="6603411" cy="853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2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sz="22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2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sz="22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l-GR" sz="22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sz="22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2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sz="22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sz="2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2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029" y="5532043"/>
                <a:ext cx="6603411" cy="853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751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Έστω</a:t>
                </a:r>
                <a:r>
                  <a:rPr lang="el-GR" b="0" dirty="0"/>
                  <a:t>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b>
                          <m:r>
                            <a:rPr lang="el-GR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l-GR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b>
                          <m:r>
                            <a:rPr lang="el-GR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Αν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 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τα κύματα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συμβάλλουν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ενισχυτικά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Αφού</a:t>
                </a:r>
                <a:r>
                  <a:rPr lang="el-GR" dirty="0"/>
                  <a:t>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=±2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sz="1050" dirty="0"/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Αν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+1)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τα κύματα συμβάλλουν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καταστρεπτικά</a:t>
                </a:r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Αφού</a:t>
                </a:r>
                <a:endParaRPr lang="en-US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/>
              </a:p>
              <a:p>
                <a:pPr marL="685800" lvl="2" indent="0">
                  <a:buNone/>
                </a:pPr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  <a:blipFill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4419600" y="634092"/>
                <a:ext cx="4191000" cy="813708"/>
              </a:xfrm>
              <a:prstGeom prst="horizontalScroll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func>
                        <m:funcPr>
                          <m:ctrlP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sz="16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1600" b="1" i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𝚽</m:t>
                                      </m:r>
                                    </m:e>
                                    <m:sub>
                                      <m:r>
                                        <a:rPr lang="el-GR" sz="1600" b="1" i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l-GR" sz="1600" b="1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sz="16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1600" b="1" i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𝚽</m:t>
                                      </m:r>
                                    </m:e>
                                    <m:sub>
                                      <m:r>
                                        <a:rPr lang="el-GR" sz="1600" b="1" i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l-GR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634092"/>
                <a:ext cx="4191000" cy="813708"/>
              </a:xfrm>
              <a:prstGeom prst="horizontalScroll">
                <a:avLst/>
              </a:prstGeom>
              <a:blipFill>
                <a:blip r:embed="rId3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Επεξήγηση: Γραμμή με διπλή γωνία, περίγραμμα και γραμμή έμφασης 4">
            <a:extLst>
              <a:ext uri="{FF2B5EF4-FFF2-40B4-BE49-F238E27FC236}">
                <a16:creationId xmlns:a16="http://schemas.microsoft.com/office/drawing/2014/main" id="{8C9855E2-946A-18BB-91FA-8BF2C67F344F}"/>
              </a:ext>
            </a:extLst>
          </p:cNvPr>
          <p:cNvSpPr/>
          <p:nvPr/>
        </p:nvSpPr>
        <p:spPr>
          <a:xfrm>
            <a:off x="5410200" y="2974206"/>
            <a:ext cx="3026732" cy="457200"/>
          </a:xfrm>
          <a:prstGeom prst="accentBorderCallout3">
            <a:avLst>
              <a:gd name="adj1" fmla="val 18750"/>
              <a:gd name="adj2" fmla="val -1631"/>
              <a:gd name="adj3" fmla="val 18750"/>
              <a:gd name="adj4" fmla="val -7902"/>
              <a:gd name="adj5" fmla="val -9474"/>
              <a:gd name="adj6" fmla="val -19856"/>
              <a:gd name="adj7" fmla="val -11247"/>
              <a:gd name="adj8" fmla="val -8904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Άρτιο πολλαπλάσιο του </a:t>
            </a:r>
            <a:r>
              <a:rPr lang="el-GR" i="1" dirty="0"/>
              <a:t>π</a:t>
            </a:r>
            <a:endParaRPr lang="en-US" i="1" dirty="0"/>
          </a:p>
        </p:txBody>
      </p:sp>
      <p:sp>
        <p:nvSpPr>
          <p:cNvPr id="6" name="Επεξήγηση: Γραμμή με διπλή γωνία, περίγραμμα και γραμμή έμφασης 5">
            <a:extLst>
              <a:ext uri="{FF2B5EF4-FFF2-40B4-BE49-F238E27FC236}">
                <a16:creationId xmlns:a16="http://schemas.microsoft.com/office/drawing/2014/main" id="{16D8AA12-245A-5B13-4FBE-D464B85C5188}"/>
              </a:ext>
            </a:extLst>
          </p:cNvPr>
          <p:cNvSpPr/>
          <p:nvPr/>
        </p:nvSpPr>
        <p:spPr>
          <a:xfrm>
            <a:off x="5410200" y="4953000"/>
            <a:ext cx="3026732" cy="457200"/>
          </a:xfrm>
          <a:prstGeom prst="accentBorderCallout3">
            <a:avLst>
              <a:gd name="adj1" fmla="val 22917"/>
              <a:gd name="adj2" fmla="val -2260"/>
              <a:gd name="adj3" fmla="val 22588"/>
              <a:gd name="adj4" fmla="val -9910"/>
              <a:gd name="adj5" fmla="val -13684"/>
              <a:gd name="adj6" fmla="val -26272"/>
              <a:gd name="adj7" fmla="val -13851"/>
              <a:gd name="adj8" fmla="val -890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Περιττό πολλαπλάσιο του </a:t>
            </a:r>
            <a:r>
              <a:rPr lang="el-GR" i="1" dirty="0"/>
              <a:t>π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7350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Επίσης</a:t>
                </a:r>
                <a:r>
                  <a:rPr lang="el-GR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/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Αν η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αρχική φάση είναι ίδια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(π.χ. κοινή πηγή ήχου):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sz="600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dirty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i="0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lvl="2"/>
                <a:endParaRPr lang="en-US" sz="600" b="1" dirty="0"/>
              </a:p>
              <a:p>
                <a:pPr lvl="1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Ενισχυτική συμβολή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σε κοινή πηγή ήχου)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600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l-GR" dirty="0"/>
              </a:p>
              <a:p>
                <a:pPr lvl="1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 (σε κοινή πηγή ήχου)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600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=0,1,2,3… </m:t>
                      </m:r>
                    </m:oMath>
                  </m:oMathPara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5188319" y="710292"/>
                <a:ext cx="3422280" cy="613470"/>
              </a:xfrm>
              <a:prstGeom prst="horizontalScroll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4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319" y="710292"/>
                <a:ext cx="3422280" cy="613470"/>
              </a:xfrm>
              <a:prstGeom prst="horizontalScroll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74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0E4CB-CBE7-77E2-078C-AFF8D2FA0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B4E8B76-C7C5-36D5-894F-809B156F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3699007"/>
            <a:ext cx="4295775" cy="2809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D6794F-BB06-2CD4-2531-25854455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9D2CEC-5927-8E20-F6BC-5C9D35364C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948450" cy="500163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 – σύνοψη </a:t>
                </a:r>
              </a:p>
              <a:p>
                <a:pPr marL="685800" lvl="2" indent="0">
                  <a:buNone/>
                </a:pPr>
                <a:endParaRPr lang="el-GR" sz="110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sz="1000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ΔΦ</m:t>
                                      </m:r>
                                    </m:num>
                                    <m:den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marL="365760" lvl="1" indent="0">
                  <a:buNone/>
                </a:pPr>
                <a:endParaRPr lang="en-US" dirty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9D2CEC-5927-8E20-F6BC-5C9D35364C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948450" cy="5001638"/>
              </a:xfrm>
              <a:blipFill>
                <a:blip r:embed="rId3"/>
                <a:stretch>
                  <a:fillRect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Επεξήγηση: Γραμμή με περίγραμμα και γραμμή έμφασης 3">
            <a:extLst>
              <a:ext uri="{FF2B5EF4-FFF2-40B4-BE49-F238E27FC236}">
                <a16:creationId xmlns:a16="http://schemas.microsoft.com/office/drawing/2014/main" id="{93D950B1-F35F-FC99-D2D7-9483492DD8FC}"/>
              </a:ext>
            </a:extLst>
          </p:cNvPr>
          <p:cNvSpPr/>
          <p:nvPr/>
        </p:nvSpPr>
        <p:spPr>
          <a:xfrm flipH="1">
            <a:off x="3886200" y="1905000"/>
            <a:ext cx="2590800" cy="914400"/>
          </a:xfrm>
          <a:prstGeom prst="accentBorderCallout1">
            <a:avLst>
              <a:gd name="adj1" fmla="val 16645"/>
              <a:gd name="adj2" fmla="val -2559"/>
              <a:gd name="adj3" fmla="val 16711"/>
              <a:gd name="adj4" fmla="val -19566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Ορθογώνιο: Στρογγύλεμα γωνιών 6">
                <a:extLst>
                  <a:ext uri="{FF2B5EF4-FFF2-40B4-BE49-F238E27FC236}">
                    <a16:creationId xmlns:a16="http://schemas.microsoft.com/office/drawing/2014/main" id="{CF9FE3A2-78CE-4B6E-AE14-CA38FB172969}"/>
                  </a:ext>
                </a:extLst>
              </p:cNvPr>
              <p:cNvSpPr/>
              <p:nvPr/>
            </p:nvSpPr>
            <p:spPr>
              <a:xfrm>
                <a:off x="7010400" y="1905000"/>
                <a:ext cx="1143000" cy="914400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l-G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Ορθογώνιο: Στρογγύλεμα γωνιών 6">
                <a:extLst>
                  <a:ext uri="{FF2B5EF4-FFF2-40B4-BE49-F238E27FC236}">
                    <a16:creationId xmlns:a16="http://schemas.microsoft.com/office/drawing/2014/main" id="{CF9FE3A2-78CE-4B6E-AE14-CA38FB172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1905000"/>
                <a:ext cx="1143000" cy="914400"/>
              </a:xfrm>
              <a:prstGeom prst="roundRect">
                <a:avLst/>
              </a:prstGeom>
              <a:blipFill>
                <a:blip r:embed="rId4"/>
                <a:stretch>
                  <a:fillRect l="-1047"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FA4A4E-1FC8-07EC-A76D-A165C0AC84BF}"/>
                  </a:ext>
                </a:extLst>
              </p:cNvPr>
              <p:cNvSpPr txBox="1"/>
              <p:nvPr/>
            </p:nvSpPr>
            <p:spPr>
              <a:xfrm>
                <a:off x="5650047" y="3740215"/>
                <a:ext cx="2930322" cy="932826"/>
              </a:xfrm>
              <a:prstGeom prst="cloudCallout">
                <a:avLst>
                  <a:gd name="adj1" fmla="val -38242"/>
                  <a:gd name="adj2" fmla="val -60289"/>
                </a:avLst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FA4A4E-1FC8-07EC-A76D-A165C0AC8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047" y="3740215"/>
                <a:ext cx="2930322" cy="932826"/>
              </a:xfrm>
              <a:prstGeom prst="cloudCallout">
                <a:avLst>
                  <a:gd name="adj1" fmla="val -38242"/>
                  <a:gd name="adj2" fmla="val -60289"/>
                </a:avLst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34914B-3585-C38B-945C-FE116895B08C}"/>
                  </a:ext>
                </a:extLst>
              </p:cNvPr>
              <p:cNvSpPr txBox="1"/>
              <p:nvPr/>
            </p:nvSpPr>
            <p:spPr>
              <a:xfrm>
                <a:off x="5335592" y="5308754"/>
                <a:ext cx="2667000" cy="369332"/>
              </a:xfrm>
              <a:prstGeom prst="accentBorderCallout1">
                <a:avLst>
                  <a:gd name="adj1" fmla="val 18750"/>
                  <a:gd name="adj2" fmla="val -1701"/>
                  <a:gd name="adj3" fmla="val -314905"/>
                  <a:gd name="adj4" fmla="val -25972"/>
                </a:avLst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34914B-3585-C38B-945C-FE116895B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592" y="5308754"/>
                <a:ext cx="2667000" cy="369332"/>
              </a:xfrm>
              <a:prstGeom prst="accentBorderCallout1">
                <a:avLst>
                  <a:gd name="adj1" fmla="val 18750"/>
                  <a:gd name="adj2" fmla="val -1701"/>
                  <a:gd name="adj3" fmla="val -314905"/>
                  <a:gd name="adj4" fmla="val -25972"/>
                </a:avLst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7128DA-2E61-BDC3-FF1C-96899D12F16C}"/>
                  </a:ext>
                </a:extLst>
              </p:cNvPr>
              <p:cNvSpPr txBox="1"/>
              <p:nvPr/>
            </p:nvSpPr>
            <p:spPr>
              <a:xfrm>
                <a:off x="5320830" y="5866607"/>
                <a:ext cx="3329150" cy="628057"/>
              </a:xfrm>
              <a:prstGeom prst="accentBorderCallout1">
                <a:avLst>
                  <a:gd name="adj1" fmla="val 18750"/>
                  <a:gd name="adj2" fmla="val -1701"/>
                  <a:gd name="adj3" fmla="val -146301"/>
                  <a:gd name="adj4" fmla="val -19031"/>
                </a:avLst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l-G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 dirty="0" err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l-GR" b="0" i="1" dirty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i="1" dirty="0" err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7128DA-2E61-BDC3-FF1C-96899D12F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830" y="5866607"/>
                <a:ext cx="3329150" cy="628057"/>
              </a:xfrm>
              <a:prstGeom prst="accentBorderCallout1">
                <a:avLst>
                  <a:gd name="adj1" fmla="val 18750"/>
                  <a:gd name="adj2" fmla="val -1701"/>
                  <a:gd name="adj3" fmla="val -146301"/>
                  <a:gd name="adj4" fmla="val -19031"/>
                </a:avLst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688991AC-A23A-FF00-1255-CBACA82782FB}"/>
              </a:ext>
            </a:extLst>
          </p:cNvPr>
          <p:cNvGrpSpPr/>
          <p:nvPr/>
        </p:nvGrpSpPr>
        <p:grpSpPr>
          <a:xfrm>
            <a:off x="7636190" y="3710916"/>
            <a:ext cx="462298" cy="774396"/>
            <a:chOff x="7315200" y="3757761"/>
            <a:chExt cx="462298" cy="774396"/>
          </a:xfrm>
        </p:grpSpPr>
        <p:cxnSp>
          <p:nvCxnSpPr>
            <p:cNvPr id="22" name="Ευθύγραμμο βέλος σύνδεσης 21">
              <a:extLst>
                <a:ext uri="{FF2B5EF4-FFF2-40B4-BE49-F238E27FC236}">
                  <a16:creationId xmlns:a16="http://schemas.microsoft.com/office/drawing/2014/main" id="{4EB054B0-D05F-336E-34DE-86D18650CA00}"/>
                </a:ext>
              </a:extLst>
            </p:cNvPr>
            <p:cNvCxnSpPr/>
            <p:nvPr/>
          </p:nvCxnSpPr>
          <p:spPr>
            <a:xfrm flipV="1">
              <a:off x="7315200" y="4038600"/>
              <a:ext cx="266700" cy="4935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EA2E81-C7CF-775A-EF49-9260576E38FB}"/>
                </a:ext>
              </a:extLst>
            </p:cNvPr>
            <p:cNvSpPr txBox="1"/>
            <p:nvPr/>
          </p:nvSpPr>
          <p:spPr>
            <a:xfrm>
              <a:off x="7464592" y="375776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0</a:t>
              </a:r>
              <a:endParaRPr lang="en-US" dirty="0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2AA7FDB-413F-EB3D-FD31-F734AAFB4AD8}"/>
              </a:ext>
            </a:extLst>
          </p:cNvPr>
          <p:cNvGrpSpPr/>
          <p:nvPr/>
        </p:nvGrpSpPr>
        <p:grpSpPr>
          <a:xfrm>
            <a:off x="5334000" y="710292"/>
            <a:ext cx="3200400" cy="688870"/>
            <a:chOff x="5334000" y="710292"/>
            <a:chExt cx="3200400" cy="688870"/>
          </a:xfrm>
        </p:grpSpPr>
        <p:sp>
          <p:nvSpPr>
            <p:cNvPr id="6" name="Horizontal Scroll 3">
              <a:extLst>
                <a:ext uri="{FF2B5EF4-FFF2-40B4-BE49-F238E27FC236}">
                  <a16:creationId xmlns:a16="http://schemas.microsoft.com/office/drawing/2014/main" id="{6B9AD8B2-0E0D-2D2B-14FB-92121BA2D47D}"/>
                </a:ext>
              </a:extLst>
            </p:cNvPr>
            <p:cNvSpPr/>
            <p:nvPr/>
          </p:nvSpPr>
          <p:spPr>
            <a:xfrm>
              <a:off x="5334000" y="710292"/>
              <a:ext cx="3200400" cy="688870"/>
            </a:xfrm>
            <a:prstGeom prst="horizontalScroll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C0771678-26EB-2001-E011-D18B3517D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84" t="4464" r="5977" b="5882"/>
            <a:stretch/>
          </p:blipFill>
          <p:spPr>
            <a:xfrm>
              <a:off x="5512610" y="823189"/>
              <a:ext cx="2945590" cy="43551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A1EC66E-EC09-84C4-5EC3-841281C2623A}"/>
              </a:ext>
            </a:extLst>
          </p:cNvPr>
          <p:cNvSpPr txBox="1"/>
          <p:nvPr/>
        </p:nvSpPr>
        <p:spPr>
          <a:xfrm>
            <a:off x="7479631" y="4470449"/>
            <a:ext cx="1347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«σε φάση»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B69546-3AE4-8822-DFCB-BE34C3D22B68}"/>
              </a:ext>
            </a:extLst>
          </p:cNvPr>
          <p:cNvSpPr txBox="1"/>
          <p:nvPr/>
        </p:nvSpPr>
        <p:spPr>
          <a:xfrm>
            <a:off x="5220208" y="4925641"/>
            <a:ext cx="3429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Αν βρίσκονται «σε φάση», τότε: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51312" y="4331949"/>
                <a:ext cx="2385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312" y="4331949"/>
                <a:ext cx="238527" cy="276999"/>
              </a:xfrm>
              <a:prstGeom prst="rect">
                <a:avLst/>
              </a:prstGeom>
              <a:blipFill>
                <a:blip r:embed="rId9"/>
                <a:stretch>
                  <a:fillRect l="-15385" r="-7692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640216" y="4586588"/>
                <a:ext cx="2438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216" y="4586588"/>
                <a:ext cx="243849" cy="276999"/>
              </a:xfrm>
              <a:prstGeom prst="rect">
                <a:avLst/>
              </a:prstGeom>
              <a:blipFill>
                <a:blip r:embed="rId10"/>
                <a:stretch>
                  <a:fillRect l="-15000" r="-10000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66800" y="5354920"/>
                <a:ext cx="2438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354920"/>
                <a:ext cx="243848" cy="276999"/>
              </a:xfrm>
              <a:prstGeom prst="rect">
                <a:avLst/>
              </a:prstGeom>
              <a:blipFill>
                <a:blip r:embed="rId11"/>
                <a:stretch>
                  <a:fillRect l="-15000" r="-7500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204139" y="5493419"/>
                <a:ext cx="2339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139" y="5493419"/>
                <a:ext cx="233975" cy="276999"/>
              </a:xfrm>
              <a:prstGeom prst="rect">
                <a:avLst/>
              </a:prstGeom>
              <a:blipFill>
                <a:blip r:embed="rId12"/>
                <a:stretch>
                  <a:fillRect l="-15789" r="-7895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orizontal Scroll 10"/>
              <p:cNvSpPr/>
              <p:nvPr/>
            </p:nvSpPr>
            <p:spPr>
              <a:xfrm>
                <a:off x="2632519" y="5770418"/>
                <a:ext cx="2320481" cy="738464"/>
              </a:xfrm>
              <a:prstGeom prst="horizontalScrol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διαδρομή από πηγή ως σημείο </a:t>
                </a:r>
                <a:r>
                  <a:rPr lang="en-BS" dirty="0" smtClean="0"/>
                  <a:t>P</a:t>
                </a:r>
                <a:r>
                  <a:rPr lang="en-BS" baseline="-25000" dirty="0" smtClean="0"/>
                  <a:t>1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11" name="Horizontal Scrol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519" y="5770418"/>
                <a:ext cx="2320481" cy="738464"/>
              </a:xfrm>
              <a:prstGeom prst="horizontalScroll">
                <a:avLst/>
              </a:prstGeom>
              <a:blipFill>
                <a:blip r:embed="rId13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53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6" grpId="0" animBg="1"/>
      <p:bldP spid="19" grpId="0" animBg="1"/>
      <p:bldP spid="20" grpId="0" animBg="1"/>
      <p:bldP spid="1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 – πότε συμβαίνει?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διαφοράς αρχικής φάσης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m:rPr>
                        <m:sty m:val="p"/>
                      </m:rPr>
                      <a:rPr lang="el-GR" i="0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φ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 (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διαφορετικής θέσης της πηγής - (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3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Διαφορετικό μήκος διαδρομής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𝑟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(που εξαρτάται από το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𝜆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και των δυο παραπάνω παραγόντων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c)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Στο παρακάτω σχήμα,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έχουμε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ΔΦ</m:t>
                    </m:r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σε κάθε περίπτωση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Θεωρούμε ότι </a:t>
                </a:r>
                <a14:m>
                  <m:oMath xmlns:m="http://schemas.openxmlformats.org/officeDocument/2006/math">
                    <m:r>
                      <a:rPr lang="en-B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en-B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και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𝜔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είναι τα ίδια στα δυο κύματα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/>
          <a:stretch/>
        </p:blipFill>
        <p:spPr>
          <a:xfrm>
            <a:off x="533401" y="4648200"/>
            <a:ext cx="8045604" cy="1828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098800" y="4863240"/>
              <a:ext cx="1755000" cy="473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2320" y="4856760"/>
                <a:ext cx="176580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Φυσαλίδα σκέψης: Σύννεφο 7">
                <a:extLst>
                  <a:ext uri="{FF2B5EF4-FFF2-40B4-BE49-F238E27FC236}">
                    <a16:creationId xmlns:a16="http://schemas.microsoft.com/office/drawing/2014/main" id="{30E395C0-A875-5792-0A6A-996D461476FA}"/>
                  </a:ext>
                </a:extLst>
              </p:cNvPr>
              <p:cNvSpPr/>
              <p:nvPr/>
            </p:nvSpPr>
            <p:spPr>
              <a:xfrm>
                <a:off x="5638800" y="711466"/>
                <a:ext cx="2971798" cy="1041133"/>
              </a:xfrm>
              <a:prstGeom prst="cloudCallout">
                <a:avLst>
                  <a:gd name="adj1" fmla="val -48414"/>
                  <a:gd name="adj2" fmla="val -108478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l-GR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Φυσαλίδα σκέψης: Σύννεφο 7">
                <a:extLst>
                  <a:ext uri="{FF2B5EF4-FFF2-40B4-BE49-F238E27FC236}">
                    <a16:creationId xmlns:a16="http://schemas.microsoft.com/office/drawing/2014/main" id="{30E395C0-A875-5792-0A6A-996D46147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711466"/>
                <a:ext cx="2971798" cy="1041133"/>
              </a:xfrm>
              <a:prstGeom prst="cloudCallout">
                <a:avLst>
                  <a:gd name="adj1" fmla="val -48414"/>
                  <a:gd name="adj2" fmla="val -108478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48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pic>
        <p:nvPicPr>
          <p:cNvPr id="25" name="Εικόνα 24" descr="Εικόνα που περιέχει γραμμή, διάγραμμα, γράφημ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F38135E4-225E-D29F-75E8-D313424F9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" b="3581"/>
          <a:stretch/>
        </p:blipFill>
        <p:spPr>
          <a:xfrm>
            <a:off x="4470995" y="3549589"/>
            <a:ext cx="4201633" cy="29575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18160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Παράδειγμα:</a:t>
            </a: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Δυο ηχεία βρίσκονται σε απόσταση 2.0 μέτρων και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σε φάση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Εκπέμπουν συχνότητα 700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Hz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σε ένα δωμάτιο που ο ήχος διαδίδεται με ταχύτητα 341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m/s.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Ένας ακροατής στέκεται στο σημείο του σχήματος. Τι είδους συμβολή υπάρχει στο σημείο? Πώς αλλάζει η απάντησή σας αν τα ηχεία βρίσκονται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εκτός φάσης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8423280" y="3713760"/>
              <a:ext cx="133200" cy="175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16800" y="3704400"/>
                <a:ext cx="14904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A4A4E-1FC8-07EC-A76D-A165C0AC84BF}"/>
                  </a:ext>
                </a:extLst>
              </p:cNvPr>
              <p:cNvSpPr txBox="1"/>
              <p:nvPr/>
            </p:nvSpPr>
            <p:spPr>
              <a:xfrm>
                <a:off x="6105438" y="710292"/>
                <a:ext cx="2451042" cy="890980"/>
              </a:xfrm>
              <a:prstGeom prst="horizontalScroll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0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2000" b="0" i="0" smtClean="0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l-GR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000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A4A4E-1FC8-07EC-A76D-A165C0AC8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438" y="710292"/>
                <a:ext cx="2451042" cy="890980"/>
              </a:xfrm>
              <a:prstGeom prst="horizontalScroll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775440" y="3892320"/>
              <a:ext cx="7597080" cy="1991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6440" y="3880800"/>
                <a:ext cx="7616520" cy="200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706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 lnSpcReduction="10000"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Διαλέξεις</a:t>
            </a:r>
          </a:p>
          <a:p>
            <a:pPr lvl="1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Προαιρετική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παρουσία!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Είστε εδώ γιατί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θέλετε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να ακούσετε/συμμετέχετε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Δεν υπάρχουν απουσίες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Υπάρχει </a:t>
            </a:r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σεβασμός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στους συναδέλφους σας και στην εκπαιδευτική διαδικασία</a:t>
            </a:r>
          </a:p>
          <a:p>
            <a:pPr marL="365760" lvl="1" indent="0">
              <a:buNone/>
            </a:pP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Προστατέψτε εσάς και τους συναδέλφους σας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 απέχετε από το μάθημα αν δεν είστε/αισθάνεστε καλά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883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18160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Παράδειγμα – Λύση:</a:t>
            </a:r>
          </a:p>
        </p:txBody>
      </p:sp>
      <p:pic>
        <p:nvPicPr>
          <p:cNvPr id="5" name="Εικόνα 4" descr="Εικόνα που περιέχει γραμμή, διάγραμμα, γράφημ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22CE0BC-B178-85F3-37A3-C21FB38B58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3219"/>
          <a:stretch/>
        </p:blipFill>
        <p:spPr>
          <a:xfrm>
            <a:off x="4810338" y="699660"/>
            <a:ext cx="3862289" cy="27293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90400" y="781200"/>
              <a:ext cx="8101440" cy="5677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480" y="772920"/>
                <a:ext cx="8119800" cy="569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24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18160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Παράδειγμα – Λύση:</a:t>
            </a:r>
          </a:p>
        </p:txBody>
      </p:sp>
      <p:pic>
        <p:nvPicPr>
          <p:cNvPr id="5" name="Εικόνα 4" descr="Εικόνα που περιέχει γραμμή, διάγραμμα, γράφημ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22CE0BC-B178-85F3-37A3-C21FB38B58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3219"/>
          <a:stretch/>
        </p:blipFill>
        <p:spPr>
          <a:xfrm>
            <a:off x="4810338" y="699660"/>
            <a:ext cx="3862289" cy="27293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97600" y="1861920"/>
              <a:ext cx="7670160" cy="2993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0040" y="1853280"/>
                <a:ext cx="7688160" cy="301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606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Εικόνα 30">
            <a:extLst>
              <a:ext uri="{FF2B5EF4-FFF2-40B4-BE49-F238E27FC236}">
                <a16:creationId xmlns:a16="http://schemas.microsoft.com/office/drawing/2014/main" id="{3E1AEF4B-2C49-E534-5EAF-2D2EFCC1F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55" y="1219200"/>
            <a:ext cx="3970533" cy="5239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99162"/>
            <a:ext cx="7948450" cy="5001638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Quiz:</a:t>
            </a:r>
          </a:p>
          <a:p>
            <a:pPr lvl="1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Θεωρήστε δυο πηγές </a:t>
            </a:r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ίδιες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και σε φάση μεταξύ τους</a:t>
            </a:r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Στα σημεία Α, Β,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υπάρχει</a:t>
            </a:r>
            <a:b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καταστρεπτική ή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ενισχυ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συμβολή?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  <a:p>
            <a:pPr lvl="1"/>
            <a:endParaRPr lang="el-GR" dirty="0"/>
          </a:p>
          <a:p>
            <a:pPr marL="365760" lvl="1" indent="0">
              <a:buNone/>
            </a:pP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E1F2BC8-D879-FC43-AB7E-64F065AAEBFA}"/>
                  </a:ext>
                </a:extLst>
              </p:cNvPr>
              <p:cNvSpPr txBox="1"/>
              <p:nvPr/>
            </p:nvSpPr>
            <p:spPr>
              <a:xfrm>
                <a:off x="5037744" y="33248"/>
                <a:ext cx="3581400" cy="1187320"/>
              </a:xfrm>
              <a:prstGeom prst="horizontalScroll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sty m:val="p"/>
                        </m:rPr>
                        <a:rPr lang="en-US" i="0" dirty="0" err="1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l-GR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l-GR" b="0" i="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E1F2BC8-D879-FC43-AB7E-64F065AAE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744" y="33248"/>
                <a:ext cx="3581400" cy="1187320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6518880" y="2827080"/>
              <a:ext cx="88200" cy="85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06280" y="2814840"/>
                <a:ext cx="11340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582120" y="2896920"/>
              <a:ext cx="6557040" cy="25606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4200" y="2889360"/>
                <a:ext cx="6575400" cy="257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800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D25CC2F-13B3-CA95-FB05-84EE7CD5F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530" y="1219200"/>
            <a:ext cx="4318059" cy="5272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948450" cy="5092616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marL="685800" lvl="2" indent="0">
                  <a:buNone/>
                </a:pPr>
                <a:endParaRPr lang="el-GR" sz="110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l-GR" sz="20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Κοινές πηγές </a:t>
                </a:r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sz="18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Ίδιο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l-GR" sz="18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ίδιο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el-GR" sz="18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ίδιο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en-US" sz="18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1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l-GR" sz="18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l-GR" sz="1800" dirty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Ενισχυτική συμβολή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Τα πυκνώματα του ενός</a:t>
                </a:r>
                <a:br>
                  <a:rPr lang="el-GR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κύματος συμπίπτουν με </a:t>
                </a:r>
                <a:br>
                  <a:rPr lang="el-GR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αυτά του άλλου – το ίδιο </a:t>
                </a:r>
                <a:br>
                  <a:rPr lang="el-GR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και τα αραιώματα</a:t>
                </a:r>
                <a:endParaRPr lang="en-US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2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Καταστρεπτική συμβολή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2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Τα πυκνώματα του ενός</a:t>
                </a:r>
                <a:br>
                  <a:rPr lang="el-GR" sz="2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sz="2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συμπίπτουν με τα αραιώματα </a:t>
                </a:r>
                <a:br>
                  <a:rPr lang="el-GR" sz="2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sz="2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του άλλου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0" lvl="1" indent="0">
                  <a:buNone/>
                </a:pPr>
                <a:endParaRPr lang="en-US" dirty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948450" cy="5092616"/>
              </a:xfrm>
              <a:blipFill>
                <a:blip r:embed="rId4"/>
                <a:stretch>
                  <a:fillRect t="-958" b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152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διάγραμμα, κύκλος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21D874BE-9654-B1A7-91CF-8483F747A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762000"/>
            <a:ext cx="5723347" cy="5729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99162"/>
            <a:ext cx="7948450" cy="5092616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Υπέρθεση </a:t>
            </a:r>
            <a:b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ηχητικών </a:t>
            </a:r>
            <a:b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κυμάτων</a:t>
            </a:r>
          </a:p>
          <a:p>
            <a:pPr marL="685800" lvl="2" indent="0">
              <a:buNone/>
            </a:pPr>
            <a:endParaRPr lang="el-GR" sz="1100" i="1" dirty="0">
              <a:latin typeface="Cambria Math" panose="02040503050406030204" pitchFamily="18" charset="0"/>
            </a:endParaRPr>
          </a:p>
          <a:p>
            <a:pPr marL="365760" lvl="1" indent="0">
              <a:buNone/>
            </a:pPr>
            <a:endParaRPr lang="en-US" dirty="0"/>
          </a:p>
          <a:p>
            <a:pPr lvl="1"/>
            <a:endParaRPr lang="el-GR" dirty="0"/>
          </a:p>
          <a:p>
            <a:pPr marL="365760" lvl="1" indent="0">
              <a:buNone/>
            </a:pPr>
            <a:endParaRPr lang="el-GR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CA89F97C-588B-E0E7-5E0F-FE377F782E17}"/>
              </a:ext>
            </a:extLst>
          </p:cNvPr>
          <p:cNvSpPr/>
          <p:nvPr/>
        </p:nvSpPr>
        <p:spPr>
          <a:xfrm>
            <a:off x="6477000" y="1066800"/>
            <a:ext cx="152400" cy="5257800"/>
          </a:xfrm>
          <a:prstGeom prst="round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924480" y="747000"/>
              <a:ext cx="7513560" cy="49539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6560" y="740520"/>
                <a:ext cx="7527600" cy="496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06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371600"/>
                <a:ext cx="3733800" cy="51816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Ένταση ηχητικών κυμάτων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Μπορεί κανείς να δείξει ότι η ένταση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ενός ηχητικού κύματος είναι ανάλογη του τετραγώνου του πλάτους του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συνολικού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κύματος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l-GR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0" lvl="1" indent="0">
                  <a:buNone/>
                </a:pPr>
                <a:endParaRPr lang="el-GR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𝐼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𝑐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𝐴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l-GR" sz="2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𝑐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𝐴</m:t>
                              </m:r>
                              <m:func>
                                <m:func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600" b="0" i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600" b="0" i="0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ΔΦ</m:t>
                                          </m:r>
                                        </m:num>
                                        <m:den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l-GR" sz="2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 ένταση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του ήχου είναι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μέγιστη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στα σημεία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ενισχυτικής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συμβολής και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μηδενική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(ελάχιστη) στα σημεία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καταστρεπτικής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συμβολής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371600"/>
                <a:ext cx="3733800" cy="5181600"/>
              </a:xfrm>
              <a:blipFill>
                <a:blip r:embed="rId2"/>
                <a:stretch>
                  <a:fillRect t="-2000" r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429000" y="6129047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https://www.youtube.com/watch?v=b87QZtYKmqo</a:t>
            </a:r>
            <a:endParaRPr lang="el-G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358960" y="2193120"/>
              <a:ext cx="1828800" cy="2845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3200" y="2184480"/>
                <a:ext cx="1841760" cy="28576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1B8783C7-2C96-482B-D6CD-86E83293732A}"/>
              </a:ext>
            </a:extLst>
          </p:cNvPr>
          <p:cNvSpPr/>
          <p:nvPr/>
        </p:nvSpPr>
        <p:spPr>
          <a:xfrm>
            <a:off x="8305800" y="50382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Εικόνα 44">
            <a:extLst>
              <a:ext uri="{FF2B5EF4-FFF2-40B4-BE49-F238E27FC236}">
                <a16:creationId xmlns:a16="http://schemas.microsoft.com/office/drawing/2014/main" id="{4BAA7D42-9E08-A708-D485-B415ACCDBF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2425" y="1009850"/>
            <a:ext cx="4505125" cy="508968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162425" y="1009850"/>
            <a:ext cx="4600575" cy="1809550"/>
            <a:chOff x="4162425" y="1009850"/>
            <a:chExt cx="4600575" cy="1809550"/>
          </a:xfrm>
        </p:grpSpPr>
        <p:cxnSp>
          <p:nvCxnSpPr>
            <p:cNvPr id="8" name="Straight Arrow Connector 7"/>
            <p:cNvCxnSpPr>
              <a:stCxn id="45" idx="0"/>
            </p:cNvCxnSpPr>
            <p:nvPr/>
          </p:nvCxnSpPr>
          <p:spPr>
            <a:xfrm flipH="1">
              <a:off x="4162425" y="1009850"/>
              <a:ext cx="2252563" cy="165715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45" idx="0"/>
            </p:cNvCxnSpPr>
            <p:nvPr/>
          </p:nvCxnSpPr>
          <p:spPr>
            <a:xfrm flipH="1">
              <a:off x="5358960" y="1009850"/>
              <a:ext cx="1056028" cy="173335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45" idx="0"/>
            </p:cNvCxnSpPr>
            <p:nvPr/>
          </p:nvCxnSpPr>
          <p:spPr>
            <a:xfrm>
              <a:off x="6414988" y="1009850"/>
              <a:ext cx="138212" cy="165715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45" idx="0"/>
            </p:cNvCxnSpPr>
            <p:nvPr/>
          </p:nvCxnSpPr>
          <p:spPr>
            <a:xfrm>
              <a:off x="6414988" y="1009850"/>
              <a:ext cx="1509812" cy="180955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45" idx="0"/>
            </p:cNvCxnSpPr>
            <p:nvPr/>
          </p:nvCxnSpPr>
          <p:spPr>
            <a:xfrm>
              <a:off x="6414988" y="1009850"/>
              <a:ext cx="2348012" cy="158095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797401" y="1009850"/>
            <a:ext cx="3632739" cy="1750506"/>
            <a:chOff x="4352603" y="1022208"/>
            <a:chExt cx="3632739" cy="1750506"/>
          </a:xfrm>
        </p:grpSpPr>
        <p:cxnSp>
          <p:nvCxnSpPr>
            <p:cNvPr id="28" name="Straight Arrow Connector 27"/>
            <p:cNvCxnSpPr>
              <a:stCxn id="45" idx="0"/>
            </p:cNvCxnSpPr>
            <p:nvPr/>
          </p:nvCxnSpPr>
          <p:spPr>
            <a:xfrm flipH="1">
              <a:off x="4352603" y="1022208"/>
              <a:ext cx="1617587" cy="1686664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45" idx="0"/>
            </p:cNvCxnSpPr>
            <p:nvPr/>
          </p:nvCxnSpPr>
          <p:spPr>
            <a:xfrm flipH="1">
              <a:off x="5536087" y="1022208"/>
              <a:ext cx="434103" cy="173335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45" idx="0"/>
            </p:cNvCxnSpPr>
            <p:nvPr/>
          </p:nvCxnSpPr>
          <p:spPr>
            <a:xfrm>
              <a:off x="5970190" y="1022208"/>
              <a:ext cx="712313" cy="165715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45" idx="0"/>
            </p:cNvCxnSpPr>
            <p:nvPr/>
          </p:nvCxnSpPr>
          <p:spPr>
            <a:xfrm>
              <a:off x="5970190" y="1022208"/>
              <a:ext cx="2015152" cy="1750506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1" name="Ink 40"/>
              <p14:cNvContentPartPr/>
              <p14:nvPr/>
            </p14:nvContentPartPr>
            <p14:xfrm>
              <a:off x="6889320" y="753120"/>
              <a:ext cx="1702080" cy="372240"/>
            </p14:xfrm>
          </p:contentPart>
        </mc:Choice>
        <mc:Fallback>
          <p:pic>
            <p:nvPicPr>
              <p:cNvPr id="41" name="Ink 4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81400" y="747720"/>
                <a:ext cx="1717920" cy="38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547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pic>
        <p:nvPicPr>
          <p:cNvPr id="8" name="Interference Demo Speakers  YouTube 72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278" y="1828800"/>
            <a:ext cx="7415212" cy="4170363"/>
          </a:xfrm>
        </p:spPr>
      </p:pic>
    </p:spTree>
    <p:extLst>
      <p:ext uri="{BB962C8B-B14F-4D97-AF65-F5344CB8AC3E}">
        <p14:creationId xmlns:p14="http://schemas.microsoft.com/office/powerpoint/2010/main" val="17348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51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E3233219-CB39-F889-4C2F-65BBC20D1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704850"/>
            <a:ext cx="5938949" cy="5467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99162"/>
            <a:ext cx="7948450" cy="5092616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Ένταση </a:t>
            </a:r>
            <a:b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ηχητικών </a:t>
            </a:r>
            <a:b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κυμάτων</a:t>
            </a:r>
          </a:p>
          <a:p>
            <a:pPr marL="685800" lvl="2" indent="0">
              <a:buNone/>
            </a:pPr>
            <a:endParaRPr lang="el-GR" sz="1100" i="1" dirty="0">
              <a:latin typeface="Cambria Math" panose="02040503050406030204" pitchFamily="18" charset="0"/>
            </a:endParaRPr>
          </a:p>
          <a:p>
            <a:pPr marL="365760" lvl="1" indent="0">
              <a:buNone/>
            </a:pPr>
            <a:endParaRPr lang="en-US" dirty="0"/>
          </a:p>
          <a:p>
            <a:pPr lvl="1"/>
            <a:endParaRPr lang="el-GR" dirty="0"/>
          </a:p>
          <a:p>
            <a:pPr marL="365760" lvl="1" indent="0">
              <a:buNone/>
            </a:pP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814F9A-A646-7A56-CE22-E0B876EA7D61}"/>
              </a:ext>
            </a:extLst>
          </p:cNvPr>
          <p:cNvSpPr txBox="1"/>
          <p:nvPr/>
        </p:nvSpPr>
        <p:spPr>
          <a:xfrm>
            <a:off x="4495800" y="105202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Δυο κοινές πηγές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924800" cy="518160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Συμβολή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ηχητικών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buNone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Κυμάτων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358960" y="2193120"/>
              <a:ext cx="1828800" cy="2845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3200" y="2184480"/>
                <a:ext cx="1841760" cy="2857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ripple_tank_abo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1" y="744451"/>
            <a:ext cx="5410200" cy="574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924800" cy="518160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Συμβολή ηχητικών κυμάτων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μέγιστα/ελάχιστα έντασης</a:t>
            </a:r>
          </a:p>
        </p:txBody>
      </p:sp>
      <p:pic>
        <p:nvPicPr>
          <p:cNvPr id="1026" name="Picture 2" descr="http://salfordacoustics.co.uk/wp-content/uploads/2019/01/Artboard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64" y="1905000"/>
            <a:ext cx="683107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94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Υπέρθεση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200" b="1" dirty="0">
                <a:latin typeface="Cambria" panose="02040503050406030204" pitchFamily="18" charset="0"/>
              </a:rPr>
              <a:t>Εικόνα: </a:t>
            </a:r>
            <a:r>
              <a:rPr lang="en-US" sz="1200" b="1" dirty="0">
                <a:latin typeface="Cambria" panose="02040503050406030204" pitchFamily="18" charset="0"/>
              </a:rPr>
              <a:t>O Carlos Santana </a:t>
            </a:r>
            <a:r>
              <a:rPr lang="el-GR" sz="1200" b="1" dirty="0">
                <a:latin typeface="Cambria" panose="02040503050406030204" pitchFamily="18" charset="0"/>
              </a:rPr>
              <a:t>εκμεταλλεύεται τα στάσιμα κύματα που δημιουργούνται από διαφορετικά κύματα που «προστίθενται»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01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839E1E2-CFB8-EAFB-0CAA-1FD8E33FB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9"/>
          <a:stretch/>
        </p:blipFill>
        <p:spPr>
          <a:xfrm>
            <a:off x="5410232" y="3305883"/>
            <a:ext cx="3265900" cy="31901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371600"/>
                <a:ext cx="8077200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Παράδειγμα: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Δυο ηχεία βρίσκονται σε απόσταση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.0 μέτρων και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σε φάση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Εκπέμπουν μήκος κύματος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𝜆</m:t>
                    </m:r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=1.0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m.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Κάθε ηχείο δημιουργεί ήχο με ένταση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Ένας ακροατής στέκεται στο σημείο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του σχήματος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στη </a:t>
                </a:r>
                <a:r>
                  <a:rPr lang="el-G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μεσοκάθετο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της απόστασης των ηχείων). 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Ένας δεύτερος ακροατής στέκεται στο σημείο Β. 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Ποιες είναι οι εντάσεις που λαμβάνουν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σε όρους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371600"/>
                <a:ext cx="8077200" cy="5181600"/>
              </a:xfrm>
              <a:blipFill>
                <a:blip r:embed="rId4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Εικόνα 8">
            <a:extLst>
              <a:ext uri="{FF2B5EF4-FFF2-40B4-BE49-F238E27FC236}">
                <a16:creationId xmlns:a16="http://schemas.microsoft.com/office/drawing/2014/main" id="{31E12CE5-F57D-B5B5-004D-433FB9119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2" y="3428992"/>
            <a:ext cx="16" cy="16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DA19B155-FC6D-AD08-4075-2DB4EFED0D2F}"/>
              </a:ext>
            </a:extLst>
          </p:cNvPr>
          <p:cNvCxnSpPr>
            <a:cxnSpLocks/>
          </p:cNvCxnSpPr>
          <p:nvPr/>
        </p:nvCxnSpPr>
        <p:spPr>
          <a:xfrm>
            <a:off x="6172200" y="4152902"/>
            <a:ext cx="22860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F060AA95-9F66-93AA-0BF2-B1518C5EA6E2}"/>
              </a:ext>
            </a:extLst>
          </p:cNvPr>
          <p:cNvCxnSpPr>
            <a:cxnSpLocks/>
          </p:cNvCxnSpPr>
          <p:nvPr/>
        </p:nvCxnSpPr>
        <p:spPr>
          <a:xfrm flipV="1">
            <a:off x="6172200" y="4991102"/>
            <a:ext cx="2286000" cy="815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Γραφή 19">
                <a:extLst>
                  <a:ext uri="{FF2B5EF4-FFF2-40B4-BE49-F238E27FC236}">
                    <a16:creationId xmlns:a16="http://schemas.microsoft.com/office/drawing/2014/main" id="{0AE2E2CB-7C65-F611-68EE-BF7B2369E614}"/>
                  </a:ext>
                </a:extLst>
              </p14:cNvPr>
              <p14:cNvContentPartPr/>
              <p14:nvPr/>
            </p14:nvContentPartPr>
            <p14:xfrm>
              <a:off x="7175520" y="5835600"/>
              <a:ext cx="70200" cy="159120"/>
            </p14:xfrm>
          </p:contentPart>
        </mc:Choice>
        <mc:Fallback xmlns="">
          <p:pic>
            <p:nvPicPr>
              <p:cNvPr id="20" name="Γραφή 19">
                <a:extLst>
                  <a:ext uri="{FF2B5EF4-FFF2-40B4-BE49-F238E27FC236}">
                    <a16:creationId xmlns:a16="http://schemas.microsoft.com/office/drawing/2014/main" id="{0AE2E2CB-7C65-F611-68EE-BF7B2369E6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66160" y="5826240"/>
                <a:ext cx="889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648000" y="4119480"/>
              <a:ext cx="5216040" cy="23428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0800" y="4113000"/>
                <a:ext cx="5231160" cy="23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586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839E1E2-CFB8-EAFB-0CAA-1FD8E33FB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700" y="710292"/>
            <a:ext cx="3265900" cy="32119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18160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Παράδειγμα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Λύση: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1E12CE5-F57D-B5B5-004D-433FB911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2" y="3428992"/>
            <a:ext cx="16" cy="16"/>
          </a:xfrm>
          <a:prstGeom prst="rect">
            <a:avLst/>
          </a:prstGeom>
        </p:spPr>
      </p:pic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079B6BAD-4132-ECDA-CDE2-4D1BB005E7C3}"/>
              </a:ext>
            </a:extLst>
          </p:cNvPr>
          <p:cNvCxnSpPr>
            <a:cxnSpLocks/>
          </p:cNvCxnSpPr>
          <p:nvPr/>
        </p:nvCxnSpPr>
        <p:spPr>
          <a:xfrm>
            <a:off x="6096000" y="1575308"/>
            <a:ext cx="22860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404B7A20-9858-786C-4F79-6AF5201FD4B2}"/>
              </a:ext>
            </a:extLst>
          </p:cNvPr>
          <p:cNvCxnSpPr>
            <a:cxnSpLocks/>
          </p:cNvCxnSpPr>
          <p:nvPr/>
        </p:nvCxnSpPr>
        <p:spPr>
          <a:xfrm flipV="1">
            <a:off x="6096000" y="2413508"/>
            <a:ext cx="2286000" cy="815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Γραφή 5">
                <a:extLst>
                  <a:ext uri="{FF2B5EF4-FFF2-40B4-BE49-F238E27FC236}">
                    <a16:creationId xmlns:a16="http://schemas.microsoft.com/office/drawing/2014/main" id="{8B7FD96E-00E4-9938-5FBF-291F1679022A}"/>
                  </a:ext>
                </a:extLst>
              </p14:cNvPr>
              <p14:cNvContentPartPr/>
              <p14:nvPr/>
            </p14:nvContentPartPr>
            <p14:xfrm>
              <a:off x="7130880" y="3263760"/>
              <a:ext cx="70200" cy="222840"/>
            </p14:xfrm>
          </p:contentPart>
        </mc:Choice>
        <mc:Fallback xmlns="">
          <p:pic>
            <p:nvPicPr>
              <p:cNvPr id="6" name="Γραφή 5">
                <a:extLst>
                  <a:ext uri="{FF2B5EF4-FFF2-40B4-BE49-F238E27FC236}">
                    <a16:creationId xmlns:a16="http://schemas.microsoft.com/office/drawing/2014/main" id="{8B7FD96E-00E4-9938-5FBF-291F167902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21520" y="3254400"/>
                <a:ext cx="889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571680" y="1878480"/>
              <a:ext cx="8116560" cy="439236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3400" y="1870200"/>
                <a:ext cx="8135640" cy="440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39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839E1E2-CFB8-EAFB-0CAA-1FD8E33FB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700" y="710292"/>
            <a:ext cx="3265900" cy="32119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18160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Παράδειγμα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Λύση: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1E12CE5-F57D-B5B5-004D-433FB911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2" y="3428992"/>
            <a:ext cx="16" cy="16"/>
          </a:xfrm>
          <a:prstGeom prst="rect">
            <a:avLst/>
          </a:prstGeom>
        </p:spPr>
      </p:pic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079B6BAD-4132-ECDA-CDE2-4D1BB005E7C3}"/>
              </a:ext>
            </a:extLst>
          </p:cNvPr>
          <p:cNvCxnSpPr>
            <a:cxnSpLocks/>
          </p:cNvCxnSpPr>
          <p:nvPr/>
        </p:nvCxnSpPr>
        <p:spPr>
          <a:xfrm>
            <a:off x="6096000" y="1575308"/>
            <a:ext cx="228600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404B7A20-9858-786C-4F79-6AF5201FD4B2}"/>
              </a:ext>
            </a:extLst>
          </p:cNvPr>
          <p:cNvCxnSpPr>
            <a:cxnSpLocks/>
          </p:cNvCxnSpPr>
          <p:nvPr/>
        </p:nvCxnSpPr>
        <p:spPr>
          <a:xfrm flipV="1">
            <a:off x="6096000" y="2413508"/>
            <a:ext cx="2286000" cy="815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Γραφή 5">
                <a:extLst>
                  <a:ext uri="{FF2B5EF4-FFF2-40B4-BE49-F238E27FC236}">
                    <a16:creationId xmlns:a16="http://schemas.microsoft.com/office/drawing/2014/main" id="{8B7FD96E-00E4-9938-5FBF-291F1679022A}"/>
                  </a:ext>
                </a:extLst>
              </p14:cNvPr>
              <p14:cNvContentPartPr/>
              <p14:nvPr/>
            </p14:nvContentPartPr>
            <p14:xfrm>
              <a:off x="7130880" y="3263760"/>
              <a:ext cx="70200" cy="222840"/>
            </p14:xfrm>
          </p:contentPart>
        </mc:Choice>
        <mc:Fallback xmlns="">
          <p:pic>
            <p:nvPicPr>
              <p:cNvPr id="6" name="Γραφή 5">
                <a:extLst>
                  <a:ext uri="{FF2B5EF4-FFF2-40B4-BE49-F238E27FC236}">
                    <a16:creationId xmlns:a16="http://schemas.microsoft.com/office/drawing/2014/main" id="{8B7FD96E-00E4-9938-5FBF-291F167902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21520" y="3254400"/>
                <a:ext cx="889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590760" y="1832760"/>
              <a:ext cx="8025840" cy="45054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840" y="1825200"/>
                <a:ext cx="8042760" cy="452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294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Διάλεξης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65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048" y="1371600"/>
            <a:ext cx="7872249" cy="5105400"/>
          </a:xfrm>
        </p:spPr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Μελέτη κυματικής</a:t>
            </a:r>
          </a:p>
          <a:p>
            <a:pPr marL="365760" lvl="1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Βασική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διαφορά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κυμάτων από σωματίδια</a:t>
            </a:r>
          </a:p>
          <a:p>
            <a:pPr lvl="1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Συνδυασμός σωματιδίων δίνει ένα σώμα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Για να συμβεί πρέπει τα σωματίδια να βρίσκονται σε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διαφορετικά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σημεία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του χώρου</a:t>
            </a:r>
          </a:p>
          <a:p>
            <a:pPr lvl="1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Συνδυασμός κυμάτων δίνει ένα κύμα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Για να συμβεί πρέπει τα κύματα να βρίσκονται στο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σημείο!</a:t>
            </a:r>
          </a:p>
          <a:p>
            <a:pPr marL="365760" lvl="1" indent="0">
              <a:buNone/>
            </a:pP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Σημαντικό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 τα κύματα μπορούν να συνδυαστούν, να συνυπάρξουν, να συμβάλλουν στην </a:t>
            </a:r>
            <a:r>
              <a:rPr lang="el-GR" b="1" i="1" dirty="0">
                <a:latin typeface="Calibri" panose="020F0502020204030204" pitchFamily="34" charset="0"/>
                <a:cs typeface="Calibri" panose="020F0502020204030204" pitchFamily="34" charset="0"/>
              </a:rPr>
              <a:t>ίδια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θέση του χώρου!</a:t>
            </a: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Για να αναλύσουμε τέτοιες συμπεριφορές, απαιτείται η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        </a:t>
            </a:r>
            <a:r>
              <a:rPr lang="el-G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  <a:endParaRPr lang="el-G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9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941" y="1371600"/>
            <a:ext cx="7629059" cy="5105400"/>
          </a:xfrm>
        </p:spPr>
        <p:txBody>
          <a:bodyPr/>
          <a:lstStyle/>
          <a:p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Αν σε κάποιο μέσο διαδίδονται δυο ή περισσότερα κύματα, η συνισταμένη τιμή της κυματοσυνάρτησης σε οποιοδήποτε σημείο είναι το αλγεβρικό άθροισμα των τιμών των κυματοσυναρτήσεων των επιμέρους κυμάτων</a:t>
            </a:r>
          </a:p>
          <a:p>
            <a:pPr lvl="2"/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Τέτοια κύματα λέγονται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γραμμικά</a:t>
            </a:r>
          </a:p>
          <a:p>
            <a:pPr lvl="2"/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συνδυασμός δυο διαφορετικών κυμάτων στην ίδια περιοχή του χώρου λέγεται </a:t>
            </a:r>
            <a:r>
              <a:rPr lang="el-GR" b="1" i="1" dirty="0">
                <a:latin typeface="Calibri" panose="020F0502020204030204" pitchFamily="34" charset="0"/>
                <a:cs typeface="Calibri" panose="020F0502020204030204" pitchFamily="34" charset="0"/>
              </a:rPr>
              <a:t>συμβολή</a:t>
            </a:r>
          </a:p>
          <a:p>
            <a:pPr lvl="2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39714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 marL="6858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   Ενισχυτική Συμβολή                  Καταστρεπτική Συμβολή</a:t>
            </a:r>
          </a:p>
          <a:p>
            <a:endParaRPr lang="el-GR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9" y="1828800"/>
            <a:ext cx="7180691" cy="392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</p:txBody>
      </p:sp>
      <p:pic>
        <p:nvPicPr>
          <p:cNvPr id="3074" name="Picture 2" descr="http://resource.isvr.soton.ac.uk/spcg/tutorial/tutorial/Tutorial_files/gaussia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222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1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</p:txBody>
      </p:sp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553200" cy="368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58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Υπέρθεση ημιτονοειδών κυμάτων</a:t>
                </a:r>
              </a:p>
              <a:p>
                <a:pPr lvl="1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Δυο ημιτονοειδή κύματα που διαδίδονται προς μια κατεύθυνση</a:t>
                </a:r>
              </a:p>
              <a:p>
                <a:pPr lvl="2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Ίδια συχνότητα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μήκος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κύματος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και πλάτος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el-G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Διαφορετική αρχική φάση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endParaRPr lang="el-G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:endParaRPr lang="el-GR" sz="110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r>
                  <a:rPr lang="el-GR" b="0" dirty="0"/>
                  <a:t/>
                </a:r>
                <a:br>
                  <a:rPr lang="el-GR" b="0" dirty="0"/>
                </a:br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0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100" b="0" i="0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i="1" dirty="0">
                    <a:latin typeface="Cambria Math" panose="02040503050406030204" pitchFamily="18" charset="0"/>
                  </a:rPr>
                  <a:t>	   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num>
                                  <m:den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l-GR" dirty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  <a:blipFill>
                <a:blip r:embed="rId2"/>
                <a:stretch>
                  <a:fillRect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334000" y="710292"/>
            <a:ext cx="3200400" cy="688870"/>
            <a:chOff x="5334000" y="710292"/>
            <a:chExt cx="3200400" cy="688870"/>
          </a:xfrm>
        </p:grpSpPr>
        <p:sp>
          <p:nvSpPr>
            <p:cNvPr id="4" name="Horizontal Scroll 3"/>
            <p:cNvSpPr/>
            <p:nvPr/>
          </p:nvSpPr>
          <p:spPr>
            <a:xfrm>
              <a:off x="5334000" y="710292"/>
              <a:ext cx="3200400" cy="688870"/>
            </a:xfrm>
            <a:prstGeom prst="horizontalScroll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984" t="4464" r="5977" b="5882"/>
            <a:stretch/>
          </p:blipFill>
          <p:spPr>
            <a:xfrm>
              <a:off x="5512610" y="823189"/>
              <a:ext cx="2945590" cy="43551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C388F75D-C5B1-93B2-015A-342A0E03572D}"/>
              </a:ext>
            </a:extLst>
          </p:cNvPr>
          <p:cNvSpPr/>
          <p:nvPr/>
        </p:nvSpPr>
        <p:spPr>
          <a:xfrm>
            <a:off x="3162700" y="5562600"/>
            <a:ext cx="1524000" cy="685800"/>
          </a:xfrm>
          <a:custGeom>
            <a:avLst/>
            <a:gdLst>
              <a:gd name="connsiteX0" fmla="*/ 0 w 1524000"/>
              <a:gd name="connsiteY0" fmla="*/ 114302 h 685800"/>
              <a:gd name="connsiteX1" fmla="*/ 114302 w 1524000"/>
              <a:gd name="connsiteY1" fmla="*/ 0 h 685800"/>
              <a:gd name="connsiteX2" fmla="*/ 520193 w 1524000"/>
              <a:gd name="connsiteY2" fmla="*/ 0 h 685800"/>
              <a:gd name="connsiteX3" fmla="*/ 964945 w 1524000"/>
              <a:gd name="connsiteY3" fmla="*/ 0 h 685800"/>
              <a:gd name="connsiteX4" fmla="*/ 1409698 w 1524000"/>
              <a:gd name="connsiteY4" fmla="*/ 0 h 685800"/>
              <a:gd name="connsiteX5" fmla="*/ 1524000 w 1524000"/>
              <a:gd name="connsiteY5" fmla="*/ 114302 h 685800"/>
              <a:gd name="connsiteX6" fmla="*/ 1524000 w 1524000"/>
              <a:gd name="connsiteY6" fmla="*/ 571498 h 685800"/>
              <a:gd name="connsiteX7" fmla="*/ 1409698 w 1524000"/>
              <a:gd name="connsiteY7" fmla="*/ 685800 h 685800"/>
              <a:gd name="connsiteX8" fmla="*/ 951991 w 1524000"/>
              <a:gd name="connsiteY8" fmla="*/ 685800 h 685800"/>
              <a:gd name="connsiteX9" fmla="*/ 546101 w 1524000"/>
              <a:gd name="connsiteY9" fmla="*/ 685800 h 685800"/>
              <a:gd name="connsiteX10" fmla="*/ 114302 w 1524000"/>
              <a:gd name="connsiteY10" fmla="*/ 685800 h 685800"/>
              <a:gd name="connsiteX11" fmla="*/ 0 w 1524000"/>
              <a:gd name="connsiteY11" fmla="*/ 571498 h 685800"/>
              <a:gd name="connsiteX12" fmla="*/ 0 w 1524000"/>
              <a:gd name="connsiteY12" fmla="*/ 114302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24000" h="685800" extrusionOk="0">
                <a:moveTo>
                  <a:pt x="0" y="114302"/>
                </a:moveTo>
                <a:cubicBezTo>
                  <a:pt x="-9087" y="49500"/>
                  <a:pt x="62237" y="-2916"/>
                  <a:pt x="114302" y="0"/>
                </a:cubicBezTo>
                <a:cubicBezTo>
                  <a:pt x="230092" y="-1083"/>
                  <a:pt x="417400" y="47637"/>
                  <a:pt x="520193" y="0"/>
                </a:cubicBezTo>
                <a:cubicBezTo>
                  <a:pt x="622986" y="-47637"/>
                  <a:pt x="781395" y="5014"/>
                  <a:pt x="964945" y="0"/>
                </a:cubicBezTo>
                <a:cubicBezTo>
                  <a:pt x="1148495" y="-5014"/>
                  <a:pt x="1216579" y="532"/>
                  <a:pt x="1409698" y="0"/>
                </a:cubicBezTo>
                <a:cubicBezTo>
                  <a:pt x="1465564" y="-13604"/>
                  <a:pt x="1532723" y="51063"/>
                  <a:pt x="1524000" y="114302"/>
                </a:cubicBezTo>
                <a:cubicBezTo>
                  <a:pt x="1543019" y="297139"/>
                  <a:pt x="1502529" y="468557"/>
                  <a:pt x="1524000" y="571498"/>
                </a:cubicBezTo>
                <a:cubicBezTo>
                  <a:pt x="1510663" y="622610"/>
                  <a:pt x="1465785" y="688372"/>
                  <a:pt x="1409698" y="685800"/>
                </a:cubicBezTo>
                <a:cubicBezTo>
                  <a:pt x="1313923" y="694908"/>
                  <a:pt x="1066164" y="661968"/>
                  <a:pt x="951991" y="685800"/>
                </a:cubicBezTo>
                <a:cubicBezTo>
                  <a:pt x="837818" y="709632"/>
                  <a:pt x="696404" y="670892"/>
                  <a:pt x="546101" y="685800"/>
                </a:cubicBezTo>
                <a:cubicBezTo>
                  <a:pt x="395798" y="700708"/>
                  <a:pt x="253102" y="684518"/>
                  <a:pt x="114302" y="685800"/>
                </a:cubicBezTo>
                <a:cubicBezTo>
                  <a:pt x="56323" y="680089"/>
                  <a:pt x="1328" y="634988"/>
                  <a:pt x="0" y="571498"/>
                </a:cubicBezTo>
                <a:cubicBezTo>
                  <a:pt x="-53132" y="458915"/>
                  <a:pt x="47132" y="342436"/>
                  <a:pt x="0" y="114302"/>
                </a:cubicBezTo>
                <a:close/>
              </a:path>
            </a:pathLst>
          </a:custGeom>
          <a:noFill/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39672977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5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1_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9161</TotalTime>
  <Words>662</Words>
  <Application>Microsoft Office PowerPoint</Application>
  <PresentationFormat>On-screen Show (4:3)</PresentationFormat>
  <Paragraphs>246</Paragraphs>
  <Slides>33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Calibri</vt:lpstr>
      <vt:lpstr>Cambria</vt:lpstr>
      <vt:lpstr>Cambria Math</vt:lpstr>
      <vt:lpstr>Wingdings 2</vt:lpstr>
      <vt:lpstr>Theme2</vt:lpstr>
      <vt:lpstr>1_Theme2</vt:lpstr>
      <vt:lpstr>PowerPoint Presentation</vt:lpstr>
      <vt:lpstr>Reminder…</vt:lpstr>
      <vt:lpstr>Φυσική για Μηχανικούς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948</cp:revision>
  <cp:lastPrinted>2022-11-23T14:28:56Z</cp:lastPrinted>
  <dcterms:created xsi:type="dcterms:W3CDTF">2006-08-16T00:00:00Z</dcterms:created>
  <dcterms:modified xsi:type="dcterms:W3CDTF">2024-12-04T14:02:58Z</dcterms:modified>
  <cp:contentStatus/>
</cp:coreProperties>
</file>