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handoutMasterIdLst>
    <p:handoutMasterId r:id="rId49"/>
  </p:handoutMasterIdLst>
  <p:sldIdLst>
    <p:sldId id="514" r:id="rId2"/>
    <p:sldId id="515" r:id="rId3"/>
    <p:sldId id="517" r:id="rId4"/>
    <p:sldId id="518" r:id="rId5"/>
    <p:sldId id="519" r:id="rId6"/>
    <p:sldId id="520" r:id="rId7"/>
    <p:sldId id="521" r:id="rId8"/>
    <p:sldId id="534" r:id="rId9"/>
    <p:sldId id="522" r:id="rId10"/>
    <p:sldId id="523" r:id="rId11"/>
    <p:sldId id="535" r:id="rId12"/>
    <p:sldId id="524" r:id="rId13"/>
    <p:sldId id="516" r:id="rId14"/>
    <p:sldId id="263" r:id="rId15"/>
    <p:sldId id="536" r:id="rId16"/>
    <p:sldId id="264" r:id="rId17"/>
    <p:sldId id="265" r:id="rId18"/>
    <p:sldId id="266" r:id="rId19"/>
    <p:sldId id="267" r:id="rId20"/>
    <p:sldId id="503" r:id="rId21"/>
    <p:sldId id="504" r:id="rId22"/>
    <p:sldId id="505" r:id="rId23"/>
    <p:sldId id="306" r:id="rId24"/>
    <p:sldId id="506" r:id="rId25"/>
    <p:sldId id="507" r:id="rId26"/>
    <p:sldId id="508" r:id="rId27"/>
    <p:sldId id="509" r:id="rId28"/>
    <p:sldId id="510" r:id="rId29"/>
    <p:sldId id="511" r:id="rId30"/>
    <p:sldId id="512" r:id="rId31"/>
    <p:sldId id="538" r:id="rId32"/>
    <p:sldId id="539" r:id="rId33"/>
    <p:sldId id="541" r:id="rId34"/>
    <p:sldId id="540" r:id="rId35"/>
    <p:sldId id="537" r:id="rId36"/>
    <p:sldId id="513" r:id="rId37"/>
    <p:sldId id="525" r:id="rId38"/>
    <p:sldId id="526" r:id="rId39"/>
    <p:sldId id="527" r:id="rId40"/>
    <p:sldId id="528" r:id="rId41"/>
    <p:sldId id="531" r:id="rId42"/>
    <p:sldId id="529" r:id="rId43"/>
    <p:sldId id="542" r:id="rId44"/>
    <p:sldId id="543" r:id="rId45"/>
    <p:sldId id="530" r:id="rId46"/>
    <p:sldId id="496" r:id="rId47"/>
  </p:sldIdLst>
  <p:sldSz cx="9144000" cy="6858000" type="screen4x3"/>
  <p:notesSz cx="99472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E4108-0384-45D4-A006-53D57329AFD5}" v="57" dt="2024-10-06T17:51:50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68" d="100"/>
          <a:sy n="68" d="100"/>
        </p:scale>
        <p:origin x="124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A74E4108-0384-45D4-A006-53D57329AFD5}"/>
    <pc:docChg chg="modSld">
      <pc:chgData name="Kafentzis Georgios" userId="0fad1e94-8729-4dd9-a94a-3efaf92f008a" providerId="ADAL" clId="{A74E4108-0384-45D4-A006-53D57329AFD5}" dt="2024-10-06T17:51:57.444" v="60" actId="14100"/>
      <pc:docMkLst>
        <pc:docMk/>
      </pc:docMkLst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2474135677" sldId="263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1223692213" sldId="264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622666472" sldId="265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999366111" sldId="266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458041335" sldId="267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1333352160" sldId="306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968002247" sldId="503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2609852655" sldId="504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1502171641" sldId="505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56337586" sldId="506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4103860189" sldId="507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3249120028" sldId="508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2671516061" sldId="509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836971429" sldId="510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827000699" sldId="511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79488363" sldId="512"/>
        </pc:sldMkLst>
      </pc:sldChg>
      <pc:sldChg chg="modSp mod modShow">
        <pc:chgData name="Kafentzis Georgios" userId="0fad1e94-8729-4dd9-a94a-3efaf92f008a" providerId="ADAL" clId="{A74E4108-0384-45D4-A006-53D57329AFD5}" dt="2024-10-06T17:51:57.444" v="60" actId="14100"/>
        <pc:sldMkLst>
          <pc:docMk/>
          <pc:sldMk cId="2791987834" sldId="513"/>
        </pc:sldMkLst>
        <pc:spChg chg="mod">
          <ac:chgData name="Kafentzis Georgios" userId="0fad1e94-8729-4dd9-a94a-3efaf92f008a" providerId="ADAL" clId="{A74E4108-0384-45D4-A006-53D57329AFD5}" dt="2024-10-06T17:51:57.444" v="60" actId="14100"/>
          <ac:spMkLst>
            <pc:docMk/>
            <pc:sldMk cId="2791987834" sldId="513"/>
            <ac:spMk id="6" creationId="{00000000-0000-0000-0000-000000000000}"/>
          </ac:spMkLst>
        </pc:spChg>
        <pc:spChg chg="mod">
          <ac:chgData name="Kafentzis Georgios" userId="0fad1e94-8729-4dd9-a94a-3efaf92f008a" providerId="ADAL" clId="{A74E4108-0384-45D4-A006-53D57329AFD5}" dt="2024-10-06T17:51:15.111" v="36" actId="113"/>
          <ac:spMkLst>
            <pc:docMk/>
            <pc:sldMk cId="2791987834" sldId="513"/>
            <ac:spMk id="8" creationId="{00000000-0000-0000-0000-000000000000}"/>
          </ac:spMkLst>
        </pc:spChg>
      </pc:sldChg>
      <pc:sldChg chg="mod modShow">
        <pc:chgData name="Kafentzis Georgios" userId="0fad1e94-8729-4dd9-a94a-3efaf92f008a" providerId="ADAL" clId="{A74E4108-0384-45D4-A006-53D57329AFD5}" dt="2024-10-06T17:39:54.689" v="1" actId="729"/>
        <pc:sldMkLst>
          <pc:docMk/>
          <pc:sldMk cId="2591320308" sldId="525"/>
        </pc:sldMkLst>
      </pc:sldChg>
      <pc:sldChg chg="mod modShow">
        <pc:chgData name="Kafentzis Georgios" userId="0fad1e94-8729-4dd9-a94a-3efaf92f008a" providerId="ADAL" clId="{A74E4108-0384-45D4-A006-53D57329AFD5}" dt="2024-10-06T17:39:54.689" v="1" actId="729"/>
        <pc:sldMkLst>
          <pc:docMk/>
          <pc:sldMk cId="3822750798" sldId="526"/>
        </pc:sldMkLst>
      </pc:sldChg>
      <pc:sldChg chg="mod modShow">
        <pc:chgData name="Kafentzis Georgios" userId="0fad1e94-8729-4dd9-a94a-3efaf92f008a" providerId="ADAL" clId="{A74E4108-0384-45D4-A006-53D57329AFD5}" dt="2024-10-06T17:39:54.689" v="1" actId="729"/>
        <pc:sldMkLst>
          <pc:docMk/>
          <pc:sldMk cId="1674752409" sldId="527"/>
        </pc:sldMkLst>
      </pc:sldChg>
      <pc:sldChg chg="mod modShow">
        <pc:chgData name="Kafentzis Georgios" userId="0fad1e94-8729-4dd9-a94a-3efaf92f008a" providerId="ADAL" clId="{A74E4108-0384-45D4-A006-53D57329AFD5}" dt="2024-10-06T17:39:54.689" v="1" actId="729"/>
        <pc:sldMkLst>
          <pc:docMk/>
          <pc:sldMk cId="866063212" sldId="528"/>
        </pc:sldMkLst>
      </pc:sldChg>
      <pc:sldChg chg="mod modShow">
        <pc:chgData name="Kafentzis Georgios" userId="0fad1e94-8729-4dd9-a94a-3efaf92f008a" providerId="ADAL" clId="{A74E4108-0384-45D4-A006-53D57329AFD5}" dt="2024-10-06T17:39:54.689" v="1" actId="729"/>
        <pc:sldMkLst>
          <pc:docMk/>
          <pc:sldMk cId="740319576" sldId="529"/>
        </pc:sldMkLst>
      </pc:sldChg>
      <pc:sldChg chg="mod modShow">
        <pc:chgData name="Kafentzis Georgios" userId="0fad1e94-8729-4dd9-a94a-3efaf92f008a" providerId="ADAL" clId="{A74E4108-0384-45D4-A006-53D57329AFD5}" dt="2024-10-06T17:39:54.689" v="1" actId="729"/>
        <pc:sldMkLst>
          <pc:docMk/>
          <pc:sldMk cId="23315367" sldId="530"/>
        </pc:sldMkLst>
      </pc:sldChg>
      <pc:sldChg chg="mod modShow">
        <pc:chgData name="Kafentzis Georgios" userId="0fad1e94-8729-4dd9-a94a-3efaf92f008a" providerId="ADAL" clId="{A74E4108-0384-45D4-A006-53D57329AFD5}" dt="2024-10-06T17:39:54.689" v="1" actId="729"/>
        <pc:sldMkLst>
          <pc:docMk/>
          <pc:sldMk cId="2992700101" sldId="531"/>
        </pc:sldMkLst>
      </pc:sldChg>
      <pc:sldChg chg="mod modShow">
        <pc:chgData name="Kafentzis Georgios" userId="0fad1e94-8729-4dd9-a94a-3efaf92f008a" providerId="ADAL" clId="{A74E4108-0384-45D4-A006-53D57329AFD5}" dt="2024-10-06T17:39:54.689" v="1" actId="729"/>
        <pc:sldMkLst>
          <pc:docMk/>
          <pc:sldMk cId="1853217469" sldId="532"/>
        </pc:sldMkLst>
      </pc:sldChg>
      <pc:sldChg chg="mod modShow">
        <pc:chgData name="Kafentzis Georgios" userId="0fad1e94-8729-4dd9-a94a-3efaf92f008a" providerId="ADAL" clId="{A74E4108-0384-45D4-A006-53D57329AFD5}" dt="2024-10-06T17:39:54.689" v="1" actId="729"/>
        <pc:sldMkLst>
          <pc:docMk/>
          <pc:sldMk cId="2162031998" sldId="533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2975687403" sldId="536"/>
        </pc:sldMkLst>
      </pc:sldChg>
      <pc:sldChg chg="modSp mod modShow">
        <pc:chgData name="Kafentzis Georgios" userId="0fad1e94-8729-4dd9-a94a-3efaf92f008a" providerId="ADAL" clId="{A74E4108-0384-45D4-A006-53D57329AFD5}" dt="2024-10-06T17:46:18.840" v="35" actId="113"/>
        <pc:sldMkLst>
          <pc:docMk/>
          <pc:sldMk cId="3045265928" sldId="537"/>
        </pc:sldMkLst>
        <pc:spChg chg="mod">
          <ac:chgData name="Kafentzis Georgios" userId="0fad1e94-8729-4dd9-a94a-3efaf92f008a" providerId="ADAL" clId="{A74E4108-0384-45D4-A006-53D57329AFD5}" dt="2024-10-06T17:46:18.840" v="35" actId="113"/>
          <ac:spMkLst>
            <pc:docMk/>
            <pc:sldMk cId="3045265928" sldId="537"/>
            <ac:spMk id="3" creationId="{00000000-0000-0000-0000-000000000000}"/>
          </ac:spMkLst>
        </pc:spChg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1979016141" sldId="538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833838031" sldId="539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3039540481" sldId="540"/>
        </pc:sldMkLst>
      </pc:sldChg>
      <pc:sldChg chg="mod modShow">
        <pc:chgData name="Kafentzis Georgios" userId="0fad1e94-8729-4dd9-a94a-3efaf92f008a" providerId="ADAL" clId="{A74E4108-0384-45D4-A006-53D57329AFD5}" dt="2024-10-01T21:22:52.639" v="0" actId="729"/>
        <pc:sldMkLst>
          <pc:docMk/>
          <pc:sldMk cId="3095492476" sldId="541"/>
        </pc:sldMkLst>
      </pc:sldChg>
    </pc:docChg>
  </pc:docChgLst>
  <pc:docChgLst>
    <pc:chgData name="Kafentzis Georgios" userId="0fad1e94-8729-4dd9-a94a-3efaf92f008a" providerId="ADAL" clId="{3D57B324-BF50-4B58-BDB3-44291028A2F6}"/>
    <pc:docChg chg="undo custSel addSld modSld">
      <pc:chgData name="Kafentzis Georgios" userId="0fad1e94-8729-4dd9-a94a-3efaf92f008a" providerId="ADAL" clId="{3D57B324-BF50-4B58-BDB3-44291028A2F6}" dt="2023-10-03T23:11:27.525" v="2666" actId="1076"/>
      <pc:docMkLst>
        <pc:docMk/>
      </pc:docMkLst>
      <pc:sldChg chg="modSp mod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2474135677" sldId="263"/>
        </pc:sldMkLst>
        <pc:spChg chg="mod">
          <ac:chgData name="Kafentzis Georgios" userId="0fad1e94-8729-4dd9-a94a-3efaf92f008a" providerId="ADAL" clId="{3D57B324-BF50-4B58-BDB3-44291028A2F6}" dt="2023-09-30T18:37:53.012" v="353" actId="113"/>
          <ac:spMkLst>
            <pc:docMk/>
            <pc:sldMk cId="2474135677" sldId="263"/>
            <ac:spMk id="8" creationId="{00000000-0000-0000-0000-000000000000}"/>
          </ac:spMkLst>
        </pc:spChg>
      </pc:sldChg>
      <pc:sldChg chg="modSp mod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1223692213" sldId="264"/>
        </pc:sldMkLst>
        <pc:spChg chg="mod">
          <ac:chgData name="Kafentzis Georgios" userId="0fad1e94-8729-4dd9-a94a-3efaf92f008a" providerId="ADAL" clId="{3D57B324-BF50-4B58-BDB3-44291028A2F6}" dt="2023-09-30T18:50:57.606" v="361" actId="20577"/>
          <ac:spMkLst>
            <pc:docMk/>
            <pc:sldMk cId="1223692213" sldId="264"/>
            <ac:spMk id="3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622666472" sldId="265"/>
        </pc:sldMkLst>
        <pc:spChg chg="mod">
          <ac:chgData name="Kafentzis Georgios" userId="0fad1e94-8729-4dd9-a94a-3efaf92f008a" providerId="ADAL" clId="{3D57B324-BF50-4B58-BDB3-44291028A2F6}" dt="2023-09-30T18:51:07.336" v="364" actId="20577"/>
          <ac:spMkLst>
            <pc:docMk/>
            <pc:sldMk cId="622666472" sldId="265"/>
            <ac:spMk id="3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999366111" sldId="266"/>
        </pc:sldMkLst>
        <pc:spChg chg="mod">
          <ac:chgData name="Kafentzis Georgios" userId="0fad1e94-8729-4dd9-a94a-3efaf92f008a" providerId="ADAL" clId="{3D57B324-BF50-4B58-BDB3-44291028A2F6}" dt="2023-09-30T18:51:11.234" v="367" actId="20577"/>
          <ac:spMkLst>
            <pc:docMk/>
            <pc:sldMk cId="999366111" sldId="266"/>
            <ac:spMk id="3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458041335" sldId="267"/>
        </pc:sldMkLst>
        <pc:spChg chg="mod">
          <ac:chgData name="Kafentzis Georgios" userId="0fad1e94-8729-4dd9-a94a-3efaf92f008a" providerId="ADAL" clId="{3D57B324-BF50-4B58-BDB3-44291028A2F6}" dt="2023-09-30T18:51:15.795" v="370" actId="20577"/>
          <ac:spMkLst>
            <pc:docMk/>
            <pc:sldMk cId="458041335" sldId="267"/>
            <ac:spMk id="3" creationId="{00000000-0000-0000-0000-000000000000}"/>
          </ac:spMkLst>
        </pc:spChg>
      </pc:sldChg>
      <pc:sldChg chg="modSp mod modAnim">
        <pc:chgData name="Kafentzis Georgios" userId="0fad1e94-8729-4dd9-a94a-3efaf92f008a" providerId="ADAL" clId="{3D57B324-BF50-4B58-BDB3-44291028A2F6}" dt="2023-10-03T22:52:25.888" v="2579"/>
        <pc:sldMkLst>
          <pc:docMk/>
          <pc:sldMk cId="507560841" sldId="303"/>
        </pc:sldMkLst>
        <pc:spChg chg="mod">
          <ac:chgData name="Kafentzis Georgios" userId="0fad1e94-8729-4dd9-a94a-3efaf92f008a" providerId="ADAL" clId="{3D57B324-BF50-4B58-BDB3-44291028A2F6}" dt="2023-10-03T22:51:39.516" v="2576" actId="14100"/>
          <ac:spMkLst>
            <pc:docMk/>
            <pc:sldMk cId="507560841" sldId="303"/>
            <ac:spMk id="4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1333352160" sldId="306"/>
        </pc:sldMkLst>
        <pc:spChg chg="mod">
          <ac:chgData name="Kafentzis Georgios" userId="0fad1e94-8729-4dd9-a94a-3efaf92f008a" providerId="ADAL" clId="{3D57B324-BF50-4B58-BDB3-44291028A2F6}" dt="2023-10-01T19:02:36.432" v="1044" actId="20577"/>
          <ac:spMkLst>
            <pc:docMk/>
            <pc:sldMk cId="1333352160" sldId="306"/>
            <ac:spMk id="3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968002247" sldId="503"/>
        </pc:sldMkLst>
        <pc:spChg chg="mod">
          <ac:chgData name="Kafentzis Georgios" userId="0fad1e94-8729-4dd9-a94a-3efaf92f008a" providerId="ADAL" clId="{3D57B324-BF50-4B58-BDB3-44291028A2F6}" dt="2023-10-01T19:02:51.816" v="1045" actId="403"/>
          <ac:spMkLst>
            <pc:docMk/>
            <pc:sldMk cId="968002247" sldId="503"/>
            <ac:spMk id="3" creationId="{00000000-0000-0000-0000-000000000000}"/>
          </ac:spMkLst>
        </pc:spChg>
      </pc:sldChg>
      <pc:sldChg chg="delSp modSp mod del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2609852655" sldId="504"/>
        </pc:sldMkLst>
        <pc:spChg chg="mod">
          <ac:chgData name="Kafentzis Georgios" userId="0fad1e94-8729-4dd9-a94a-3efaf92f008a" providerId="ADAL" clId="{3D57B324-BF50-4B58-BDB3-44291028A2F6}" dt="2023-10-01T19:01:55.813" v="1031" actId="20577"/>
          <ac:spMkLst>
            <pc:docMk/>
            <pc:sldMk cId="2609852655" sldId="504"/>
            <ac:spMk id="3" creationId="{00000000-0000-0000-0000-000000000000}"/>
          </ac:spMkLst>
        </pc:spChg>
        <pc:spChg chg="del">
          <ac:chgData name="Kafentzis Georgios" userId="0fad1e94-8729-4dd9-a94a-3efaf92f008a" providerId="ADAL" clId="{3D57B324-BF50-4B58-BDB3-44291028A2F6}" dt="2023-10-01T19:00:21.065" v="1023" actId="478"/>
          <ac:spMkLst>
            <pc:docMk/>
            <pc:sldMk cId="2609852655" sldId="504"/>
            <ac:spMk id="4" creationId="{00000000-0000-0000-0000-000000000000}"/>
          </ac:spMkLst>
        </pc:spChg>
        <pc:spChg chg="del">
          <ac:chgData name="Kafentzis Georgios" userId="0fad1e94-8729-4dd9-a94a-3efaf92f008a" providerId="ADAL" clId="{3D57B324-BF50-4B58-BDB3-44291028A2F6}" dt="2023-10-01T19:00:17.517" v="1021" actId="478"/>
          <ac:spMkLst>
            <pc:docMk/>
            <pc:sldMk cId="2609852655" sldId="504"/>
            <ac:spMk id="5" creationId="{00000000-0000-0000-0000-000000000000}"/>
          </ac:spMkLst>
        </pc:spChg>
        <pc:spChg chg="del">
          <ac:chgData name="Kafentzis Georgios" userId="0fad1e94-8729-4dd9-a94a-3efaf92f008a" providerId="ADAL" clId="{3D57B324-BF50-4B58-BDB3-44291028A2F6}" dt="2023-10-01T19:00:18.744" v="1022" actId="478"/>
          <ac:spMkLst>
            <pc:docMk/>
            <pc:sldMk cId="2609852655" sldId="504"/>
            <ac:spMk id="6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10-01T19:00:04.294" v="1020" actId="1076"/>
          <ac:spMkLst>
            <pc:docMk/>
            <pc:sldMk cId="2609852655" sldId="504"/>
            <ac:spMk id="8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1502171641" sldId="505"/>
        </pc:sldMkLst>
        <pc:picChg chg="mod">
          <ac:chgData name="Kafentzis Georgios" userId="0fad1e94-8729-4dd9-a94a-3efaf92f008a" providerId="ADAL" clId="{3D57B324-BF50-4B58-BDB3-44291028A2F6}" dt="2023-10-01T19:02:15.684" v="1032" actId="14100"/>
          <ac:picMkLst>
            <pc:docMk/>
            <pc:sldMk cId="1502171641" sldId="505"/>
            <ac:picMk id="5" creationId="{00000000-0000-0000-0000-000000000000}"/>
          </ac:picMkLst>
        </pc:pic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56337586" sldId="506"/>
        </pc:sldMkLst>
        <pc:spChg chg="mod">
          <ac:chgData name="Kafentzis Georgios" userId="0fad1e94-8729-4dd9-a94a-3efaf92f008a" providerId="ADAL" clId="{3D57B324-BF50-4B58-BDB3-44291028A2F6}" dt="2023-10-01T19:04:05.131" v="1139" actId="14100"/>
          <ac:spMkLst>
            <pc:docMk/>
            <pc:sldMk cId="56337586" sldId="506"/>
            <ac:spMk id="5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4103860189" sldId="507"/>
        </pc:sldMkLst>
        <pc:spChg chg="mod">
          <ac:chgData name="Kafentzis Georgios" userId="0fad1e94-8729-4dd9-a94a-3efaf92f008a" providerId="ADAL" clId="{3D57B324-BF50-4B58-BDB3-44291028A2F6}" dt="2023-10-01T19:04:19.747" v="1143" actId="113"/>
          <ac:spMkLst>
            <pc:docMk/>
            <pc:sldMk cId="4103860189" sldId="507"/>
            <ac:spMk id="3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10-01T19:04:14.811" v="1142" actId="403"/>
          <ac:spMkLst>
            <pc:docMk/>
            <pc:sldMk cId="4103860189" sldId="507"/>
            <ac:spMk id="6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3249120028" sldId="508"/>
        </pc:sldMkLst>
        <pc:spChg chg="mod">
          <ac:chgData name="Kafentzis Georgios" userId="0fad1e94-8729-4dd9-a94a-3efaf92f008a" providerId="ADAL" clId="{3D57B324-BF50-4B58-BDB3-44291028A2F6}" dt="2023-10-01T19:11:13.396" v="1316" actId="255"/>
          <ac:spMkLst>
            <pc:docMk/>
            <pc:sldMk cId="3249120028" sldId="508"/>
            <ac:spMk id="3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2671516061" sldId="509"/>
        </pc:sldMkLst>
        <pc:spChg chg="mod">
          <ac:chgData name="Kafentzis Georgios" userId="0fad1e94-8729-4dd9-a94a-3efaf92f008a" providerId="ADAL" clId="{3D57B324-BF50-4B58-BDB3-44291028A2F6}" dt="2023-10-01T19:04:29.313" v="1145" actId="113"/>
          <ac:spMkLst>
            <pc:docMk/>
            <pc:sldMk cId="2671516061" sldId="509"/>
            <ac:spMk id="3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836971429" sldId="510"/>
        </pc:sldMkLst>
        <pc:spChg chg="mod">
          <ac:chgData name="Kafentzis Georgios" userId="0fad1e94-8729-4dd9-a94a-3efaf92f008a" providerId="ADAL" clId="{3D57B324-BF50-4B58-BDB3-44291028A2F6}" dt="2023-10-01T19:13:19.993" v="1318" actId="207"/>
          <ac:spMkLst>
            <pc:docMk/>
            <pc:sldMk cId="836971429" sldId="510"/>
            <ac:spMk id="3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827000699" sldId="511"/>
        </pc:sldMkLst>
        <pc:spChg chg="mod">
          <ac:chgData name="Kafentzis Georgios" userId="0fad1e94-8729-4dd9-a94a-3efaf92f008a" providerId="ADAL" clId="{3D57B324-BF50-4B58-BDB3-44291028A2F6}" dt="2023-10-01T19:14:37.346" v="1342" actId="27636"/>
          <ac:spMkLst>
            <pc:docMk/>
            <pc:sldMk cId="827000699" sldId="511"/>
            <ac:spMk id="3" creationId="{00000000-0000-0000-0000-000000000000}"/>
          </ac:spMkLst>
        </pc:spChg>
      </pc:sldChg>
      <pc:sldChg chg="addSp delSp modSp mod modAnim">
        <pc:chgData name="Kafentzis Georgios" userId="0fad1e94-8729-4dd9-a94a-3efaf92f008a" providerId="ADAL" clId="{3D57B324-BF50-4B58-BDB3-44291028A2F6}" dt="2023-10-03T22:45:22.495" v="2450" actId="478"/>
        <pc:sldMkLst>
          <pc:docMk/>
          <pc:sldMk cId="79488363" sldId="512"/>
        </pc:sldMkLst>
        <pc:spChg chg="mod">
          <ac:chgData name="Kafentzis Georgios" userId="0fad1e94-8729-4dd9-a94a-3efaf92f008a" providerId="ADAL" clId="{3D57B324-BF50-4B58-BDB3-44291028A2F6}" dt="2023-10-03T22:02:16.791" v="2168" actId="1076"/>
          <ac:spMkLst>
            <pc:docMk/>
            <pc:sldMk cId="79488363" sldId="512"/>
            <ac:spMk id="3" creationId="{00000000-0000-0000-0000-000000000000}"/>
          </ac:spMkLst>
        </pc:spChg>
        <pc:spChg chg="add del mod">
          <ac:chgData name="Kafentzis Georgios" userId="0fad1e94-8729-4dd9-a94a-3efaf92f008a" providerId="ADAL" clId="{3D57B324-BF50-4B58-BDB3-44291028A2F6}" dt="2023-10-03T22:45:22.495" v="2450" actId="478"/>
          <ac:spMkLst>
            <pc:docMk/>
            <pc:sldMk cId="79488363" sldId="512"/>
            <ac:spMk id="10" creationId="{4DCDCF43-E48D-ABC0-8864-DA73E39111B1}"/>
          </ac:spMkLst>
        </pc:spChg>
        <pc:spChg chg="add del mod">
          <ac:chgData name="Kafentzis Georgios" userId="0fad1e94-8729-4dd9-a94a-3efaf92f008a" providerId="ADAL" clId="{3D57B324-BF50-4B58-BDB3-44291028A2F6}" dt="2023-10-03T22:24:04.445" v="2376" actId="478"/>
          <ac:spMkLst>
            <pc:docMk/>
            <pc:sldMk cId="79488363" sldId="512"/>
            <ac:spMk id="14" creationId="{4DB96A2C-0E8F-D7E8-FD5C-F5133035804E}"/>
          </ac:spMkLst>
        </pc:spChg>
        <pc:spChg chg="add del mod">
          <ac:chgData name="Kafentzis Georgios" userId="0fad1e94-8729-4dd9-a94a-3efaf92f008a" providerId="ADAL" clId="{3D57B324-BF50-4B58-BDB3-44291028A2F6}" dt="2023-10-03T22:25:43.965" v="2380" actId="478"/>
          <ac:spMkLst>
            <pc:docMk/>
            <pc:sldMk cId="79488363" sldId="512"/>
            <ac:spMk id="15" creationId="{A830CA06-CF92-93AE-A02B-852206BB6A60}"/>
          </ac:spMkLst>
        </pc:spChg>
        <pc:spChg chg="add del mod">
          <ac:chgData name="Kafentzis Georgios" userId="0fad1e94-8729-4dd9-a94a-3efaf92f008a" providerId="ADAL" clId="{3D57B324-BF50-4B58-BDB3-44291028A2F6}" dt="2023-10-03T22:27:21.228" v="2415" actId="478"/>
          <ac:spMkLst>
            <pc:docMk/>
            <pc:sldMk cId="79488363" sldId="512"/>
            <ac:spMk id="18" creationId="{587712E0-3CFE-4EA2-2C1B-1AAA19EA9F00}"/>
          </ac:spMkLst>
        </pc:spChg>
        <pc:spChg chg="add mod">
          <ac:chgData name="Kafentzis Georgios" userId="0fad1e94-8729-4dd9-a94a-3efaf92f008a" providerId="ADAL" clId="{3D57B324-BF50-4B58-BDB3-44291028A2F6}" dt="2023-10-03T22:29:34.741" v="2447" actId="20577"/>
          <ac:spMkLst>
            <pc:docMk/>
            <pc:sldMk cId="79488363" sldId="512"/>
            <ac:spMk id="24" creationId="{628913DD-190A-1C3E-466D-0DBF68F8A848}"/>
          </ac:spMkLst>
        </pc:spChg>
        <pc:spChg chg="add mod">
          <ac:chgData name="Kafentzis Georgios" userId="0fad1e94-8729-4dd9-a94a-3efaf92f008a" providerId="ADAL" clId="{3D57B324-BF50-4B58-BDB3-44291028A2F6}" dt="2023-10-03T22:29:34.741" v="2447" actId="20577"/>
          <ac:spMkLst>
            <pc:docMk/>
            <pc:sldMk cId="79488363" sldId="512"/>
            <ac:spMk id="25" creationId="{B55FD46F-ED5A-689E-649C-67201A826744}"/>
          </ac:spMkLst>
        </pc:spChg>
        <pc:spChg chg="add mod">
          <ac:chgData name="Kafentzis Georgios" userId="0fad1e94-8729-4dd9-a94a-3efaf92f008a" providerId="ADAL" clId="{3D57B324-BF50-4B58-BDB3-44291028A2F6}" dt="2023-10-03T22:29:34.741" v="2447" actId="20577"/>
          <ac:spMkLst>
            <pc:docMk/>
            <pc:sldMk cId="79488363" sldId="512"/>
            <ac:spMk id="26" creationId="{A13DF5E1-784B-ABC8-58B3-2AE14E01A453}"/>
          </ac:spMkLst>
        </pc:spChg>
        <pc:spChg chg="add mod">
          <ac:chgData name="Kafentzis Georgios" userId="0fad1e94-8729-4dd9-a94a-3efaf92f008a" providerId="ADAL" clId="{3D57B324-BF50-4B58-BDB3-44291028A2F6}" dt="2023-10-03T22:29:34.741" v="2447" actId="20577"/>
          <ac:spMkLst>
            <pc:docMk/>
            <pc:sldMk cId="79488363" sldId="512"/>
            <ac:spMk id="27" creationId="{36C54455-5352-3EB9-1ABA-72433AA52FAA}"/>
          </ac:spMkLst>
        </pc:spChg>
        <pc:spChg chg="add mod">
          <ac:chgData name="Kafentzis Georgios" userId="0fad1e94-8729-4dd9-a94a-3efaf92f008a" providerId="ADAL" clId="{3D57B324-BF50-4B58-BDB3-44291028A2F6}" dt="2023-10-03T22:29:34.741" v="2447" actId="20577"/>
          <ac:spMkLst>
            <pc:docMk/>
            <pc:sldMk cId="79488363" sldId="512"/>
            <ac:spMk id="29" creationId="{7C9A3E26-78D2-1B87-C099-EC444D36E25F}"/>
          </ac:spMkLst>
        </pc:spChg>
        <pc:spChg chg="add mod">
          <ac:chgData name="Kafentzis Georgios" userId="0fad1e94-8729-4dd9-a94a-3efaf92f008a" providerId="ADAL" clId="{3D57B324-BF50-4B58-BDB3-44291028A2F6}" dt="2023-10-03T22:07:06.356" v="2302" actId="14100"/>
          <ac:spMkLst>
            <pc:docMk/>
            <pc:sldMk cId="79488363" sldId="512"/>
            <ac:spMk id="32" creationId="{E4A6B7DB-3B9C-A310-3F16-57E3F62177C6}"/>
          </ac:spMkLst>
        </pc:spChg>
        <pc:spChg chg="add mod">
          <ac:chgData name="Kafentzis Georgios" userId="0fad1e94-8729-4dd9-a94a-3efaf92f008a" providerId="ADAL" clId="{3D57B324-BF50-4B58-BDB3-44291028A2F6}" dt="2023-10-03T22:07:17.220" v="2334" actId="20577"/>
          <ac:spMkLst>
            <pc:docMk/>
            <pc:sldMk cId="79488363" sldId="512"/>
            <ac:spMk id="33" creationId="{344E6F36-4E7D-365F-0B72-60A88BC019C6}"/>
          </ac:spMkLst>
        </pc:spChg>
        <pc:grpChg chg="add mod">
          <ac:chgData name="Kafentzis Georgios" userId="0fad1e94-8729-4dd9-a94a-3efaf92f008a" providerId="ADAL" clId="{3D57B324-BF50-4B58-BDB3-44291028A2F6}" dt="2023-10-03T22:29:34.741" v="2447" actId="20577"/>
          <ac:grpSpMkLst>
            <pc:docMk/>
            <pc:sldMk cId="79488363" sldId="512"/>
            <ac:grpSpMk id="31" creationId="{178D60FE-E129-3237-DB25-E990987CE8F4}"/>
          </ac:grpSpMkLst>
        </pc:grpChg>
        <pc:picChg chg="add mod">
          <ac:chgData name="Kafentzis Georgios" userId="0fad1e94-8729-4dd9-a94a-3efaf92f008a" providerId="ADAL" clId="{3D57B324-BF50-4B58-BDB3-44291028A2F6}" dt="2023-10-03T22:29:34.741" v="2447" actId="20577"/>
          <ac:picMkLst>
            <pc:docMk/>
            <pc:sldMk cId="79488363" sldId="512"/>
            <ac:picMk id="5" creationId="{A88BC30B-E6D4-1957-EC45-03232E4501C4}"/>
          </ac:picMkLst>
        </pc:picChg>
        <pc:picChg chg="add mod">
          <ac:chgData name="Kafentzis Georgios" userId="0fad1e94-8729-4dd9-a94a-3efaf92f008a" providerId="ADAL" clId="{3D57B324-BF50-4B58-BDB3-44291028A2F6}" dt="2023-10-03T22:29:34.741" v="2447" actId="20577"/>
          <ac:picMkLst>
            <pc:docMk/>
            <pc:sldMk cId="79488363" sldId="512"/>
            <ac:picMk id="6" creationId="{1A6D33CA-4CEB-0BE4-8CD8-378E9A1991D4}"/>
          </ac:picMkLst>
        </pc:picChg>
        <pc:picChg chg="add mod">
          <ac:chgData name="Kafentzis Georgios" userId="0fad1e94-8729-4dd9-a94a-3efaf92f008a" providerId="ADAL" clId="{3D57B324-BF50-4B58-BDB3-44291028A2F6}" dt="2023-10-03T22:29:34.741" v="2447" actId="20577"/>
          <ac:picMkLst>
            <pc:docMk/>
            <pc:sldMk cId="79488363" sldId="512"/>
            <ac:picMk id="20" creationId="{F4DCAED0-EFB5-A346-D626-DBB9204A29E3}"/>
          </ac:picMkLst>
        </pc:picChg>
        <pc:picChg chg="add mod">
          <ac:chgData name="Kafentzis Georgios" userId="0fad1e94-8729-4dd9-a94a-3efaf92f008a" providerId="ADAL" clId="{3D57B324-BF50-4B58-BDB3-44291028A2F6}" dt="2023-10-03T22:29:34.741" v="2447" actId="20577"/>
          <ac:picMkLst>
            <pc:docMk/>
            <pc:sldMk cId="79488363" sldId="512"/>
            <ac:picMk id="21" creationId="{AF98D851-3453-57E5-2C02-6BA286C258D6}"/>
          </ac:picMkLst>
        </pc:picChg>
        <pc:cxnChg chg="add mod">
          <ac:chgData name="Kafentzis Georgios" userId="0fad1e94-8729-4dd9-a94a-3efaf92f008a" providerId="ADAL" clId="{3D57B324-BF50-4B58-BDB3-44291028A2F6}" dt="2023-10-03T22:29:34.741" v="2447" actId="20577"/>
          <ac:cxnSpMkLst>
            <pc:docMk/>
            <pc:sldMk cId="79488363" sldId="512"/>
            <ac:cxnSpMk id="8" creationId="{A1E84BCD-29C0-3105-6F75-A2A33E9BEC31}"/>
          </ac:cxnSpMkLst>
        </pc:cxnChg>
        <pc:cxnChg chg="add mod">
          <ac:chgData name="Kafentzis Georgios" userId="0fad1e94-8729-4dd9-a94a-3efaf92f008a" providerId="ADAL" clId="{3D57B324-BF50-4B58-BDB3-44291028A2F6}" dt="2023-10-03T22:29:34.741" v="2447" actId="20577"/>
          <ac:cxnSpMkLst>
            <pc:docMk/>
            <pc:sldMk cId="79488363" sldId="512"/>
            <ac:cxnSpMk id="9" creationId="{CF2B0117-2854-3EBD-C337-704C32B180EB}"/>
          </ac:cxnSpMkLst>
        </pc:cxnChg>
        <pc:cxnChg chg="add del mod">
          <ac:chgData name="Kafentzis Georgios" userId="0fad1e94-8729-4dd9-a94a-3efaf92f008a" providerId="ADAL" clId="{3D57B324-BF50-4B58-BDB3-44291028A2F6}" dt="2023-10-03T22:24:04.445" v="2376" actId="478"/>
          <ac:cxnSpMkLst>
            <pc:docMk/>
            <pc:sldMk cId="79488363" sldId="512"/>
            <ac:cxnSpMk id="12" creationId="{39E9C4D9-7A54-34ED-A1A3-2BB7E2ADD3D0}"/>
          </ac:cxnSpMkLst>
        </pc:cxnChg>
        <pc:cxnChg chg="add del mod">
          <ac:chgData name="Kafentzis Georgios" userId="0fad1e94-8729-4dd9-a94a-3efaf92f008a" providerId="ADAL" clId="{3D57B324-BF50-4B58-BDB3-44291028A2F6}" dt="2023-10-03T21:59:44.541" v="2026" actId="478"/>
          <ac:cxnSpMkLst>
            <pc:docMk/>
            <pc:sldMk cId="79488363" sldId="512"/>
            <ac:cxnSpMk id="13" creationId="{FA908B5E-E1CE-B4B6-0F1F-A31CED7B5833}"/>
          </ac:cxnSpMkLst>
        </pc:cxnChg>
        <pc:cxnChg chg="add del mod">
          <ac:chgData name="Kafentzis Georgios" userId="0fad1e94-8729-4dd9-a94a-3efaf92f008a" providerId="ADAL" clId="{3D57B324-BF50-4B58-BDB3-44291028A2F6}" dt="2023-10-03T22:25:46.071" v="2381" actId="478"/>
          <ac:cxnSpMkLst>
            <pc:docMk/>
            <pc:sldMk cId="79488363" sldId="512"/>
            <ac:cxnSpMk id="16" creationId="{020AF924-F7A6-CCE9-CC95-FDEF18A76903}"/>
          </ac:cxnSpMkLst>
        </pc:cxnChg>
        <pc:cxnChg chg="add del mod">
          <ac:chgData name="Kafentzis Georgios" userId="0fad1e94-8729-4dd9-a94a-3efaf92f008a" providerId="ADAL" clId="{3D57B324-BF50-4B58-BDB3-44291028A2F6}" dt="2023-10-03T22:02:04.980" v="2165" actId="478"/>
          <ac:cxnSpMkLst>
            <pc:docMk/>
            <pc:sldMk cId="79488363" sldId="512"/>
            <ac:cxnSpMk id="19" creationId="{61FE1E67-B97C-4398-6577-8C5ADA84ED33}"/>
          </ac:cxnSpMkLst>
        </pc:cxnChg>
        <pc:cxnChg chg="add mod">
          <ac:chgData name="Kafentzis Georgios" userId="0fad1e94-8729-4dd9-a94a-3efaf92f008a" providerId="ADAL" clId="{3D57B324-BF50-4B58-BDB3-44291028A2F6}" dt="2023-10-03T22:29:34.741" v="2447" actId="20577"/>
          <ac:cxnSpMkLst>
            <pc:docMk/>
            <pc:sldMk cId="79488363" sldId="512"/>
            <ac:cxnSpMk id="22" creationId="{B4A2D39D-1FA9-49F1-8E2D-A2F155010D7E}"/>
          </ac:cxnSpMkLst>
        </pc:cxnChg>
        <pc:cxnChg chg="add mod">
          <ac:chgData name="Kafentzis Georgios" userId="0fad1e94-8729-4dd9-a94a-3efaf92f008a" providerId="ADAL" clId="{3D57B324-BF50-4B58-BDB3-44291028A2F6}" dt="2023-10-03T22:29:34.741" v="2447" actId="20577"/>
          <ac:cxnSpMkLst>
            <pc:docMk/>
            <pc:sldMk cId="79488363" sldId="512"/>
            <ac:cxnSpMk id="28" creationId="{294DFE43-AFBB-71A2-EC23-A0DAF50826E6}"/>
          </ac:cxnSpMkLst>
        </pc:cxnChg>
        <pc:cxnChg chg="add mod">
          <ac:chgData name="Kafentzis Georgios" userId="0fad1e94-8729-4dd9-a94a-3efaf92f008a" providerId="ADAL" clId="{3D57B324-BF50-4B58-BDB3-44291028A2F6}" dt="2023-10-03T22:29:34.741" v="2447" actId="20577"/>
          <ac:cxnSpMkLst>
            <pc:docMk/>
            <pc:sldMk cId="79488363" sldId="512"/>
            <ac:cxnSpMk id="30" creationId="{D69C8D85-41B8-6357-AB74-B17D8BE78D94}"/>
          </ac:cxnSpMkLst>
        </pc:cxnChg>
      </pc:sldChg>
      <pc:sldChg chg="modSp mod modAnim">
        <pc:chgData name="Kafentzis Georgios" userId="0fad1e94-8729-4dd9-a94a-3efaf92f008a" providerId="ADAL" clId="{3D57B324-BF50-4B58-BDB3-44291028A2F6}" dt="2023-10-03T22:56:48.459" v="2602" actId="20577"/>
        <pc:sldMkLst>
          <pc:docMk/>
          <pc:sldMk cId="2791987834" sldId="513"/>
        </pc:sldMkLst>
        <pc:spChg chg="mod">
          <ac:chgData name="Kafentzis Georgios" userId="0fad1e94-8729-4dd9-a94a-3efaf92f008a" providerId="ADAL" clId="{3D57B324-BF50-4B58-BDB3-44291028A2F6}" dt="2023-10-03T22:56:48.459" v="2602" actId="20577"/>
          <ac:spMkLst>
            <pc:docMk/>
            <pc:sldMk cId="2791987834" sldId="513"/>
            <ac:spMk id="3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10-01T19:06:27.488" v="1268" actId="14100"/>
          <ac:spMkLst>
            <pc:docMk/>
            <pc:sldMk cId="2791987834" sldId="513"/>
            <ac:spMk id="5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10-01T19:08:57.737" v="1311" actId="14100"/>
          <ac:spMkLst>
            <pc:docMk/>
            <pc:sldMk cId="2791987834" sldId="513"/>
            <ac:spMk id="6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10-01T19:08:43.333" v="1307" actId="14100"/>
          <ac:spMkLst>
            <pc:docMk/>
            <pc:sldMk cId="2791987834" sldId="513"/>
            <ac:spMk id="8" creationId="{00000000-0000-0000-0000-000000000000}"/>
          </ac:spMkLst>
        </pc:spChg>
      </pc:sldChg>
      <pc:sldChg chg="modSp mod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473019581" sldId="516"/>
        </pc:sldMkLst>
        <pc:spChg chg="mod">
          <ac:chgData name="Kafentzis Georgios" userId="0fad1e94-8729-4dd9-a94a-3efaf92f008a" providerId="ADAL" clId="{3D57B324-BF50-4B58-BDB3-44291028A2F6}" dt="2023-10-01T18:52:49.667" v="911" actId="20577"/>
          <ac:spMkLst>
            <pc:docMk/>
            <pc:sldMk cId="473019581" sldId="516"/>
            <ac:spMk id="3" creationId="{00000000-0000-0000-0000-000000000000}"/>
          </ac:spMkLst>
        </pc:spChg>
      </pc:sldChg>
      <pc:sldChg chg="modSp mod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1109358004" sldId="520"/>
        </pc:sldMkLst>
        <pc:spChg chg="mod">
          <ac:chgData name="Kafentzis Georgios" userId="0fad1e94-8729-4dd9-a94a-3efaf92f008a" providerId="ADAL" clId="{3D57B324-BF50-4B58-BDB3-44291028A2F6}" dt="2023-10-01T19:17:29.021" v="1357" actId="20577"/>
          <ac:spMkLst>
            <pc:docMk/>
            <pc:sldMk cId="1109358004" sldId="520"/>
            <ac:spMk id="5" creationId="{00000000-0000-0000-0000-000000000000}"/>
          </ac:spMkLst>
        </pc:spChg>
      </pc:sldChg>
      <pc:sldChg chg="modSp mod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3102343710" sldId="521"/>
        </pc:sldMkLst>
        <pc:spChg chg="mod">
          <ac:chgData name="Kafentzis Georgios" userId="0fad1e94-8729-4dd9-a94a-3efaf92f008a" providerId="ADAL" clId="{3D57B324-BF50-4B58-BDB3-44291028A2F6}" dt="2023-10-01T19:24:11.608" v="1449" actId="14100"/>
          <ac:spMkLst>
            <pc:docMk/>
            <pc:sldMk cId="3102343710" sldId="521"/>
            <ac:spMk id="5" creationId="{00000000-0000-0000-0000-000000000000}"/>
          </ac:spMkLst>
        </pc:spChg>
      </pc:sldChg>
      <pc:sldChg chg="modSp mod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1122707373" sldId="522"/>
        </pc:sldMkLst>
        <pc:spChg chg="mod">
          <ac:chgData name="Kafentzis Georgios" userId="0fad1e94-8729-4dd9-a94a-3efaf92f008a" providerId="ADAL" clId="{3D57B324-BF50-4B58-BDB3-44291028A2F6}" dt="2023-10-01T19:25:52.450" v="1453" actId="20577"/>
          <ac:spMkLst>
            <pc:docMk/>
            <pc:sldMk cId="1122707373" sldId="522"/>
            <ac:spMk id="3" creationId="{00000000-0000-0000-0000-000000000000}"/>
          </ac:spMkLst>
        </pc:spChg>
        <pc:picChg chg="mod">
          <ac:chgData name="Kafentzis Georgios" userId="0fad1e94-8729-4dd9-a94a-3efaf92f008a" providerId="ADAL" clId="{3D57B324-BF50-4B58-BDB3-44291028A2F6}" dt="2023-10-01T18:58:13.705" v="938" actId="14100"/>
          <ac:picMkLst>
            <pc:docMk/>
            <pc:sldMk cId="1122707373" sldId="522"/>
            <ac:picMk id="5" creationId="{00000000-0000-0000-0000-000000000000}"/>
          </ac:picMkLst>
        </pc:picChg>
      </pc:sldChg>
      <pc:sldChg chg="modSp mod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142016207" sldId="523"/>
        </pc:sldMkLst>
        <pc:spChg chg="mod">
          <ac:chgData name="Kafentzis Georgios" userId="0fad1e94-8729-4dd9-a94a-3efaf92f008a" providerId="ADAL" clId="{3D57B324-BF50-4B58-BDB3-44291028A2F6}" dt="2023-10-01T18:33:09.133" v="601" actId="20577"/>
          <ac:spMkLst>
            <pc:docMk/>
            <pc:sldMk cId="142016207" sldId="523"/>
            <ac:spMk id="3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9893061" sldId="524"/>
        </pc:sldMkLst>
        <pc:spChg chg="mod">
          <ac:chgData name="Kafentzis Georgios" userId="0fad1e94-8729-4dd9-a94a-3efaf92f008a" providerId="ADAL" clId="{3D57B324-BF50-4B58-BDB3-44291028A2F6}" dt="2023-10-01T18:39:59.671" v="784" actId="20577"/>
          <ac:spMkLst>
            <pc:docMk/>
            <pc:sldMk cId="9893061" sldId="524"/>
            <ac:spMk id="3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10-01T18:40:13.533" v="808" actId="1037"/>
          <ac:spMkLst>
            <pc:docMk/>
            <pc:sldMk cId="9893061" sldId="524"/>
            <ac:spMk id="4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10-01T18:40:17.662" v="809" actId="1076"/>
          <ac:spMkLst>
            <pc:docMk/>
            <pc:sldMk cId="9893061" sldId="524"/>
            <ac:spMk id="5" creationId="{00000000-0000-0000-0000-000000000000}"/>
          </ac:spMkLst>
        </pc:spChg>
      </pc:sldChg>
      <pc:sldChg chg="modSp mod">
        <pc:chgData name="Kafentzis Georgios" userId="0fad1e94-8729-4dd9-a94a-3efaf92f008a" providerId="ADAL" clId="{3D57B324-BF50-4B58-BDB3-44291028A2F6}" dt="2023-10-01T19:18:40.726" v="1415" actId="27636"/>
        <pc:sldMkLst>
          <pc:docMk/>
          <pc:sldMk cId="2591320308" sldId="525"/>
        </pc:sldMkLst>
        <pc:spChg chg="mod">
          <ac:chgData name="Kafentzis Georgios" userId="0fad1e94-8729-4dd9-a94a-3efaf92f008a" providerId="ADAL" clId="{3D57B324-BF50-4B58-BDB3-44291028A2F6}" dt="2023-10-01T19:18:40.726" v="1415" actId="27636"/>
          <ac:spMkLst>
            <pc:docMk/>
            <pc:sldMk cId="2591320308" sldId="525"/>
            <ac:spMk id="3" creationId="{00000000-0000-0000-0000-000000000000}"/>
          </ac:spMkLst>
        </pc:spChg>
      </pc:sldChg>
      <pc:sldChg chg="addSp modSp">
        <pc:chgData name="Kafentzis Georgios" userId="0fad1e94-8729-4dd9-a94a-3efaf92f008a" providerId="ADAL" clId="{3D57B324-BF50-4B58-BDB3-44291028A2F6}" dt="2023-10-01T19:16:46.907" v="1344"/>
        <pc:sldMkLst>
          <pc:docMk/>
          <pc:sldMk cId="3822750798" sldId="526"/>
        </pc:sldMkLst>
        <pc:inkChg chg="add mod">
          <ac:chgData name="Kafentzis Georgios" userId="0fad1e94-8729-4dd9-a94a-3efaf92f008a" providerId="ADAL" clId="{3D57B324-BF50-4B58-BDB3-44291028A2F6}" dt="2023-10-01T19:16:46.907" v="1344"/>
          <ac:inkMkLst>
            <pc:docMk/>
            <pc:sldMk cId="3822750798" sldId="526"/>
            <ac:inkMk id="7" creationId="{AE6888B7-D322-9890-BB60-318CF7DBBB90}"/>
          </ac:inkMkLst>
        </pc:inkChg>
      </pc:sldChg>
      <pc:sldChg chg="addSp modSp">
        <pc:chgData name="Kafentzis Georgios" userId="0fad1e94-8729-4dd9-a94a-3efaf92f008a" providerId="ADAL" clId="{3D57B324-BF50-4B58-BDB3-44291028A2F6}" dt="2023-10-01T19:16:49.113" v="1345"/>
        <pc:sldMkLst>
          <pc:docMk/>
          <pc:sldMk cId="866063212" sldId="528"/>
        </pc:sldMkLst>
        <pc:inkChg chg="add mod">
          <ac:chgData name="Kafentzis Georgios" userId="0fad1e94-8729-4dd9-a94a-3efaf92f008a" providerId="ADAL" clId="{3D57B324-BF50-4B58-BDB3-44291028A2F6}" dt="2023-10-01T19:16:49.113" v="1345"/>
          <ac:inkMkLst>
            <pc:docMk/>
            <pc:sldMk cId="866063212" sldId="528"/>
            <ac:inkMk id="3" creationId="{5043B518-0E5B-A9FA-88D0-2342337D8862}"/>
          </ac:inkMkLst>
        </pc:inkChg>
      </pc:sldChg>
      <pc:sldChg chg="addSp modSp">
        <pc:chgData name="Kafentzis Georgios" userId="0fad1e94-8729-4dd9-a94a-3efaf92f008a" providerId="ADAL" clId="{3D57B324-BF50-4B58-BDB3-44291028A2F6}" dt="2023-10-01T19:16:53.062" v="1346"/>
        <pc:sldMkLst>
          <pc:docMk/>
          <pc:sldMk cId="740319576" sldId="529"/>
        </pc:sldMkLst>
        <pc:inkChg chg="add mod">
          <ac:chgData name="Kafentzis Georgios" userId="0fad1e94-8729-4dd9-a94a-3efaf92f008a" providerId="ADAL" clId="{3D57B324-BF50-4B58-BDB3-44291028A2F6}" dt="2023-10-01T19:16:53.062" v="1346"/>
          <ac:inkMkLst>
            <pc:docMk/>
            <pc:sldMk cId="740319576" sldId="529"/>
            <ac:inkMk id="3" creationId="{09B23EBD-DAAE-E642-54DF-5EF842124179}"/>
          </ac:inkMkLst>
        </pc:inkChg>
      </pc:sldChg>
      <pc:sldChg chg="addSp modSp">
        <pc:chgData name="Kafentzis Georgios" userId="0fad1e94-8729-4dd9-a94a-3efaf92f008a" providerId="ADAL" clId="{3D57B324-BF50-4B58-BDB3-44291028A2F6}" dt="2023-10-01T19:17:01.566" v="1349"/>
        <pc:sldMkLst>
          <pc:docMk/>
          <pc:sldMk cId="23315367" sldId="530"/>
        </pc:sldMkLst>
        <pc:inkChg chg="add mod">
          <ac:chgData name="Kafentzis Georgios" userId="0fad1e94-8729-4dd9-a94a-3efaf92f008a" providerId="ADAL" clId="{3D57B324-BF50-4B58-BDB3-44291028A2F6}" dt="2023-10-01T19:17:01.566" v="1349"/>
          <ac:inkMkLst>
            <pc:docMk/>
            <pc:sldMk cId="23315367" sldId="530"/>
            <ac:inkMk id="3" creationId="{7E525019-6288-561F-B2BC-DD4ACA1088D9}"/>
          </ac:inkMkLst>
        </pc:inkChg>
      </pc:sldChg>
      <pc:sldChg chg="addSp modSp">
        <pc:chgData name="Kafentzis Georgios" userId="0fad1e94-8729-4dd9-a94a-3efaf92f008a" providerId="ADAL" clId="{3D57B324-BF50-4B58-BDB3-44291028A2F6}" dt="2023-10-01T19:16:58.868" v="1347"/>
        <pc:sldMkLst>
          <pc:docMk/>
          <pc:sldMk cId="1853217469" sldId="532"/>
        </pc:sldMkLst>
        <pc:inkChg chg="add mod">
          <ac:chgData name="Kafentzis Georgios" userId="0fad1e94-8729-4dd9-a94a-3efaf92f008a" providerId="ADAL" clId="{3D57B324-BF50-4B58-BDB3-44291028A2F6}" dt="2023-10-01T19:16:58.868" v="1347"/>
          <ac:inkMkLst>
            <pc:docMk/>
            <pc:sldMk cId="1853217469" sldId="532"/>
            <ac:inkMk id="3" creationId="{BE144571-A6FD-C8E6-83F2-6AC80543BE2E}"/>
          </ac:inkMkLst>
        </pc:inkChg>
      </pc:sldChg>
      <pc:sldChg chg="addSp modSp">
        <pc:chgData name="Kafentzis Georgios" userId="0fad1e94-8729-4dd9-a94a-3efaf92f008a" providerId="ADAL" clId="{3D57B324-BF50-4B58-BDB3-44291028A2F6}" dt="2023-10-01T19:17:00.258" v="1348"/>
        <pc:sldMkLst>
          <pc:docMk/>
          <pc:sldMk cId="2162031998" sldId="533"/>
        </pc:sldMkLst>
        <pc:inkChg chg="add mod">
          <ac:chgData name="Kafentzis Georgios" userId="0fad1e94-8729-4dd9-a94a-3efaf92f008a" providerId="ADAL" clId="{3D57B324-BF50-4B58-BDB3-44291028A2F6}" dt="2023-10-01T19:17:00.258" v="1348"/>
          <ac:inkMkLst>
            <pc:docMk/>
            <pc:sldMk cId="2162031998" sldId="533"/>
            <ac:inkMk id="3" creationId="{161C9BCB-FCBC-B6A3-0C0A-1AA768391BAC}"/>
          </ac:inkMkLst>
        </pc:inkChg>
      </pc:sldChg>
      <pc:sldChg chg="addSp delSp modSp mod delAnim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1413340986" sldId="534"/>
        </pc:sldMkLst>
        <pc:spChg chg="add mod">
          <ac:chgData name="Kafentzis Georgios" userId="0fad1e94-8729-4dd9-a94a-3efaf92f008a" providerId="ADAL" clId="{3D57B324-BF50-4B58-BDB3-44291028A2F6}" dt="2023-10-01T18:35:19.442" v="637" actId="207"/>
          <ac:spMkLst>
            <pc:docMk/>
            <pc:sldMk cId="1413340986" sldId="534"/>
            <ac:spMk id="4" creationId="{ACEBF545-4070-BC89-5011-8985AD268F87}"/>
          </ac:spMkLst>
        </pc:spChg>
        <pc:spChg chg="mod">
          <ac:chgData name="Kafentzis Georgios" userId="0fad1e94-8729-4dd9-a94a-3efaf92f008a" providerId="ADAL" clId="{3D57B324-BF50-4B58-BDB3-44291028A2F6}" dt="2023-09-30T18:13:05.410" v="2" actId="20577"/>
          <ac:spMkLst>
            <pc:docMk/>
            <pc:sldMk cId="1413340986" sldId="534"/>
            <ac:spMk id="5" creationId="{00000000-0000-0000-0000-000000000000}"/>
          </ac:spMkLst>
        </pc:spChg>
        <pc:spChg chg="add mod">
          <ac:chgData name="Kafentzis Georgios" userId="0fad1e94-8729-4dd9-a94a-3efaf92f008a" providerId="ADAL" clId="{3D57B324-BF50-4B58-BDB3-44291028A2F6}" dt="2023-10-01T18:35:30.223" v="664" actId="1036"/>
          <ac:spMkLst>
            <pc:docMk/>
            <pc:sldMk cId="1413340986" sldId="534"/>
            <ac:spMk id="8" creationId="{74B73D66-451E-5ED4-7FE3-CA760D3B7783}"/>
          </ac:spMkLst>
        </pc:spChg>
        <pc:spChg chg="add mod">
          <ac:chgData name="Kafentzis Georgios" userId="0fad1e94-8729-4dd9-a94a-3efaf92f008a" providerId="ADAL" clId="{3D57B324-BF50-4B58-BDB3-44291028A2F6}" dt="2023-10-01T18:35:49.122" v="669" actId="1076"/>
          <ac:spMkLst>
            <pc:docMk/>
            <pc:sldMk cId="1413340986" sldId="534"/>
            <ac:spMk id="11" creationId="{45F6034B-C5E9-079D-4168-A2FBD0B0228B}"/>
          </ac:spMkLst>
        </pc:spChg>
        <pc:spChg chg="add mod">
          <ac:chgData name="Kafentzis Georgios" userId="0fad1e94-8729-4dd9-a94a-3efaf92f008a" providerId="ADAL" clId="{3D57B324-BF50-4B58-BDB3-44291028A2F6}" dt="2023-10-01T18:35:54.404" v="671" actId="1076"/>
          <ac:spMkLst>
            <pc:docMk/>
            <pc:sldMk cId="1413340986" sldId="534"/>
            <ac:spMk id="12" creationId="{2F6CAB0A-8548-E0C4-3AFE-BD4018AD3479}"/>
          </ac:spMkLst>
        </pc:spChg>
        <pc:spChg chg="add mod">
          <ac:chgData name="Kafentzis Georgios" userId="0fad1e94-8729-4dd9-a94a-3efaf92f008a" providerId="ADAL" clId="{3D57B324-BF50-4B58-BDB3-44291028A2F6}" dt="2023-10-01T18:31:16.389" v="549" actId="20577"/>
          <ac:spMkLst>
            <pc:docMk/>
            <pc:sldMk cId="1413340986" sldId="534"/>
            <ac:spMk id="17" creationId="{CFD167E4-B142-8117-FCBB-D467797AD10C}"/>
          </ac:spMkLst>
        </pc:spChg>
        <pc:spChg chg="add mod">
          <ac:chgData name="Kafentzis Georgios" userId="0fad1e94-8729-4dd9-a94a-3efaf92f008a" providerId="ADAL" clId="{3D57B324-BF50-4B58-BDB3-44291028A2F6}" dt="2023-10-01T18:35:40.623" v="667" actId="20577"/>
          <ac:spMkLst>
            <pc:docMk/>
            <pc:sldMk cId="1413340986" sldId="534"/>
            <ac:spMk id="18" creationId="{726D9F5D-33E4-5317-4248-BF19144EB977}"/>
          </ac:spMkLst>
        </pc:spChg>
        <pc:spChg chg="add mod">
          <ac:chgData name="Kafentzis Georgios" userId="0fad1e94-8729-4dd9-a94a-3efaf92f008a" providerId="ADAL" clId="{3D57B324-BF50-4B58-BDB3-44291028A2F6}" dt="2023-10-01T18:36:34.388" v="681" actId="1076"/>
          <ac:spMkLst>
            <pc:docMk/>
            <pc:sldMk cId="1413340986" sldId="534"/>
            <ac:spMk id="22" creationId="{FFA4B2F6-BF16-28EF-16CD-D9F4E3A4746C}"/>
          </ac:spMkLst>
        </pc:spChg>
        <pc:spChg chg="add mod">
          <ac:chgData name="Kafentzis Georgios" userId="0fad1e94-8729-4dd9-a94a-3efaf92f008a" providerId="ADAL" clId="{3D57B324-BF50-4B58-BDB3-44291028A2F6}" dt="2023-10-01T18:36:31.928" v="680" actId="1076"/>
          <ac:spMkLst>
            <pc:docMk/>
            <pc:sldMk cId="1413340986" sldId="534"/>
            <ac:spMk id="25" creationId="{148D60FD-FE3A-124A-97A9-58D4721AF96E}"/>
          </ac:spMkLst>
        </pc:spChg>
        <pc:cxnChg chg="mod">
          <ac:chgData name="Kafentzis Georgios" userId="0fad1e94-8729-4dd9-a94a-3efaf92f008a" providerId="ADAL" clId="{3D57B324-BF50-4B58-BDB3-44291028A2F6}" dt="2023-10-01T18:35:38.288" v="665" actId="14100"/>
          <ac:cxnSpMkLst>
            <pc:docMk/>
            <pc:sldMk cId="1413340986" sldId="534"/>
            <ac:cxnSpMk id="7" creationId="{00000000-0000-0000-0000-000000000000}"/>
          </ac:cxnSpMkLst>
        </pc:cxnChg>
        <pc:cxnChg chg="mod">
          <ac:chgData name="Kafentzis Georgios" userId="0fad1e94-8729-4dd9-a94a-3efaf92f008a" providerId="ADAL" clId="{3D57B324-BF50-4B58-BDB3-44291028A2F6}" dt="2023-10-01T18:35:56.809" v="672" actId="14100"/>
          <ac:cxnSpMkLst>
            <pc:docMk/>
            <pc:sldMk cId="1413340986" sldId="534"/>
            <ac:cxnSpMk id="9" creationId="{00000000-0000-0000-0000-000000000000}"/>
          </ac:cxnSpMkLst>
        </pc:cxnChg>
        <pc:cxnChg chg="mod">
          <ac:chgData name="Kafentzis Georgios" userId="0fad1e94-8729-4dd9-a94a-3efaf92f008a" providerId="ADAL" clId="{3D57B324-BF50-4B58-BDB3-44291028A2F6}" dt="2023-10-01T18:36:07.418" v="675" actId="14100"/>
          <ac:cxnSpMkLst>
            <pc:docMk/>
            <pc:sldMk cId="1413340986" sldId="534"/>
            <ac:cxnSpMk id="13" creationId="{00000000-0000-0000-0000-000000000000}"/>
          </ac:cxnSpMkLst>
        </pc:cxnChg>
        <pc:cxnChg chg="mod">
          <ac:chgData name="Kafentzis Georgios" userId="0fad1e94-8729-4dd9-a94a-3efaf92f008a" providerId="ADAL" clId="{3D57B324-BF50-4B58-BDB3-44291028A2F6}" dt="2023-10-01T18:35:40.623" v="667" actId="20577"/>
          <ac:cxnSpMkLst>
            <pc:docMk/>
            <pc:sldMk cId="1413340986" sldId="534"/>
            <ac:cxnSpMk id="20" creationId="{300B6DFA-AB7F-BD1E-28D7-78BA1E8561CD}"/>
          </ac:cxnSpMkLst>
        </pc:cxnChg>
        <pc:cxnChg chg="add del mod">
          <ac:chgData name="Kafentzis Georgios" userId="0fad1e94-8729-4dd9-a94a-3efaf92f008a" providerId="ADAL" clId="{3D57B324-BF50-4B58-BDB3-44291028A2F6}" dt="2023-10-01T18:36:29.423" v="679" actId="478"/>
          <ac:cxnSpMkLst>
            <pc:docMk/>
            <pc:sldMk cId="1413340986" sldId="534"/>
            <ac:cxnSpMk id="21" creationId="{DE13C1DC-D082-DDB6-49BF-57B4B2364D7C}"/>
          </ac:cxnSpMkLst>
        </pc:cxnChg>
        <pc:cxnChg chg="add del mod">
          <ac:chgData name="Kafentzis Georgios" userId="0fad1e94-8729-4dd9-a94a-3efaf92f008a" providerId="ADAL" clId="{3D57B324-BF50-4B58-BDB3-44291028A2F6}" dt="2023-10-01T18:36:28.511" v="678" actId="478"/>
          <ac:cxnSpMkLst>
            <pc:docMk/>
            <pc:sldMk cId="1413340986" sldId="534"/>
            <ac:cxnSpMk id="24" creationId="{370EF943-808E-6F16-94A8-148C6BC3BC7C}"/>
          </ac:cxnSpMkLst>
        </pc:cxnChg>
      </pc:sldChg>
      <pc:sldChg chg="addSp modSp mod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168082231" sldId="535"/>
        </pc:sldMkLst>
        <pc:spChg chg="mod">
          <ac:chgData name="Kafentzis Georgios" userId="0fad1e94-8729-4dd9-a94a-3efaf92f008a" providerId="ADAL" clId="{3D57B324-BF50-4B58-BDB3-44291028A2F6}" dt="2023-10-01T19:29:31.267" v="1497" actId="1035"/>
          <ac:spMkLst>
            <pc:docMk/>
            <pc:sldMk cId="168082231" sldId="535"/>
            <ac:spMk id="3" creationId="{00000000-0000-0000-0000-000000000000}"/>
          </ac:spMkLst>
        </pc:spChg>
        <pc:spChg chg="add mod">
          <ac:chgData name="Kafentzis Georgios" userId="0fad1e94-8729-4dd9-a94a-3efaf92f008a" providerId="ADAL" clId="{3D57B324-BF50-4B58-BDB3-44291028A2F6}" dt="2023-10-01T19:29:54.221" v="1519" actId="1036"/>
          <ac:spMkLst>
            <pc:docMk/>
            <pc:sldMk cId="168082231" sldId="535"/>
            <ac:spMk id="5" creationId="{6814E730-1AC0-98B8-7022-0F3C7836CA29}"/>
          </ac:spMkLst>
        </pc:spChg>
        <pc:spChg chg="add mod">
          <ac:chgData name="Kafentzis Georgios" userId="0fad1e94-8729-4dd9-a94a-3efaf92f008a" providerId="ADAL" clId="{3D57B324-BF50-4B58-BDB3-44291028A2F6}" dt="2023-10-01T19:30:35.602" v="1533" actId="20577"/>
          <ac:spMkLst>
            <pc:docMk/>
            <pc:sldMk cId="168082231" sldId="535"/>
            <ac:spMk id="6" creationId="{2BA2836B-941D-46DB-9B07-B04207C26712}"/>
          </ac:spMkLst>
        </pc:spChg>
        <pc:spChg chg="add mod">
          <ac:chgData name="Kafentzis Georgios" userId="0fad1e94-8729-4dd9-a94a-3efaf92f008a" providerId="ADAL" clId="{3D57B324-BF50-4B58-BDB3-44291028A2F6}" dt="2023-10-01T19:29:54.221" v="1519" actId="1036"/>
          <ac:spMkLst>
            <pc:docMk/>
            <pc:sldMk cId="168082231" sldId="535"/>
            <ac:spMk id="8" creationId="{EFC6FA36-B9C9-2CA2-B012-57CA1BECB8FD}"/>
          </ac:spMkLst>
        </pc:spChg>
        <pc:spChg chg="add mod">
          <ac:chgData name="Kafentzis Georgios" userId="0fad1e94-8729-4dd9-a94a-3efaf92f008a" providerId="ADAL" clId="{3D57B324-BF50-4B58-BDB3-44291028A2F6}" dt="2023-10-01T19:30:07.842" v="1531" actId="1035"/>
          <ac:spMkLst>
            <pc:docMk/>
            <pc:sldMk cId="168082231" sldId="535"/>
            <ac:spMk id="9" creationId="{957BB0E4-E028-CFB5-3A31-EF01BE1DADF9}"/>
          </ac:spMkLst>
        </pc:spChg>
        <pc:spChg chg="add mod">
          <ac:chgData name="Kafentzis Georgios" userId="0fad1e94-8729-4dd9-a94a-3efaf92f008a" providerId="ADAL" clId="{3D57B324-BF50-4B58-BDB3-44291028A2F6}" dt="2023-10-01T19:29:54.221" v="1519" actId="1036"/>
          <ac:spMkLst>
            <pc:docMk/>
            <pc:sldMk cId="168082231" sldId="535"/>
            <ac:spMk id="11" creationId="{7B338145-76B4-2A85-17F4-6F90558013F8}"/>
          </ac:spMkLst>
        </pc:spChg>
        <pc:picChg chg="mod">
          <ac:chgData name="Kafentzis Georgios" userId="0fad1e94-8729-4dd9-a94a-3efaf92f008a" providerId="ADAL" clId="{3D57B324-BF50-4B58-BDB3-44291028A2F6}" dt="2023-10-01T19:29:54.221" v="1519" actId="1036"/>
          <ac:picMkLst>
            <pc:docMk/>
            <pc:sldMk cId="168082231" sldId="535"/>
            <ac:picMk id="7" creationId="{00000000-0000-0000-0000-000000000000}"/>
          </ac:picMkLst>
        </pc:picChg>
        <pc:cxnChg chg="mod">
          <ac:chgData name="Kafentzis Georgios" userId="0fad1e94-8729-4dd9-a94a-3efaf92f008a" providerId="ADAL" clId="{3D57B324-BF50-4B58-BDB3-44291028A2F6}" dt="2023-10-01T19:29:54.221" v="1519" actId="1036"/>
          <ac:cxnSpMkLst>
            <pc:docMk/>
            <pc:sldMk cId="168082231" sldId="535"/>
            <ac:cxnSpMk id="10" creationId="{00000000-0000-0000-0000-000000000000}"/>
          </ac:cxnSpMkLst>
        </pc:cxnChg>
        <pc:cxnChg chg="mod">
          <ac:chgData name="Kafentzis Georgios" userId="0fad1e94-8729-4dd9-a94a-3efaf92f008a" providerId="ADAL" clId="{3D57B324-BF50-4B58-BDB3-44291028A2F6}" dt="2023-10-01T19:29:54.221" v="1519" actId="1036"/>
          <ac:cxnSpMkLst>
            <pc:docMk/>
            <pc:sldMk cId="168082231" sldId="535"/>
            <ac:cxnSpMk id="13" creationId="{00000000-0000-0000-0000-000000000000}"/>
          </ac:cxnSpMkLst>
        </pc:cxn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2975687403" sldId="536"/>
        </pc:sldMkLst>
        <pc:spChg chg="mod">
          <ac:chgData name="Kafentzis Georgios" userId="0fad1e94-8729-4dd9-a94a-3efaf92f008a" providerId="ADAL" clId="{3D57B324-BF50-4B58-BDB3-44291028A2F6}" dt="2023-09-30T18:43:23.272" v="358" actId="113"/>
          <ac:spMkLst>
            <pc:docMk/>
            <pc:sldMk cId="2975687403" sldId="536"/>
            <ac:spMk id="12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09-30T18:43:03.569" v="355" actId="113"/>
          <ac:spMkLst>
            <pc:docMk/>
            <pc:sldMk cId="2975687403" sldId="536"/>
            <ac:spMk id="17" creationId="{00000000-0000-0000-0000-000000000000}"/>
          </ac:spMkLst>
        </pc:spChg>
      </pc:sldChg>
      <pc:sldChg chg="add">
        <pc:chgData name="Kafentzis Georgios" userId="0fad1e94-8729-4dd9-a94a-3efaf92f008a" providerId="ADAL" clId="{3D57B324-BF50-4B58-BDB3-44291028A2F6}" dt="2023-10-03T21:50:42.386" v="1682" actId="2890"/>
        <pc:sldMkLst>
          <pc:docMk/>
          <pc:sldMk cId="3045265928" sldId="537"/>
        </pc:sldMkLst>
      </pc:sldChg>
      <pc:sldChg chg="addSp delSp modSp add mod modAnim">
        <pc:chgData name="Kafentzis Georgios" userId="0fad1e94-8729-4dd9-a94a-3efaf92f008a" providerId="ADAL" clId="{3D57B324-BF50-4B58-BDB3-44291028A2F6}" dt="2023-10-03T23:11:09.609" v="2661" actId="1076"/>
        <pc:sldMkLst>
          <pc:docMk/>
          <pc:sldMk cId="1979016141" sldId="538"/>
        </pc:sldMkLst>
        <pc:spChg chg="mod">
          <ac:chgData name="Kafentzis Georgios" userId="0fad1e94-8729-4dd9-a94a-3efaf92f008a" providerId="ADAL" clId="{3D57B324-BF50-4B58-BDB3-44291028A2F6}" dt="2023-10-03T22:58:09.656" v="2612" actId="20577"/>
          <ac:spMkLst>
            <pc:docMk/>
            <pc:sldMk cId="1979016141" sldId="538"/>
            <ac:spMk id="3" creationId="{00000000-0000-0000-0000-000000000000}"/>
          </ac:spMkLst>
        </pc:spChg>
        <pc:spChg chg="add mod">
          <ac:chgData name="Kafentzis Georgios" userId="0fad1e94-8729-4dd9-a94a-3efaf92f008a" providerId="ADAL" clId="{3D57B324-BF50-4B58-BDB3-44291028A2F6}" dt="2023-10-03T22:07:26.175" v="2336" actId="1076"/>
          <ac:spMkLst>
            <pc:docMk/>
            <pc:sldMk cId="1979016141" sldId="538"/>
            <ac:spMk id="4" creationId="{883BDB62-4046-2495-1A47-8AE51032FC32}"/>
          </ac:spMkLst>
        </pc:spChg>
        <pc:spChg chg="add mod">
          <ac:chgData name="Kafentzis Georgios" userId="0fad1e94-8729-4dd9-a94a-3efaf92f008a" providerId="ADAL" clId="{3D57B324-BF50-4B58-BDB3-44291028A2F6}" dt="2023-10-03T22:07:26.175" v="2336" actId="1076"/>
          <ac:spMkLst>
            <pc:docMk/>
            <pc:sldMk cId="1979016141" sldId="538"/>
            <ac:spMk id="7" creationId="{5715982F-95EA-4B5F-59F2-BE8F7898759A}"/>
          </ac:spMkLst>
        </pc:spChg>
        <pc:spChg chg="mod">
          <ac:chgData name="Kafentzis Georgios" userId="0fad1e94-8729-4dd9-a94a-3efaf92f008a" providerId="ADAL" clId="{3D57B324-BF50-4B58-BDB3-44291028A2F6}" dt="2023-10-03T23:10:18.820" v="2652" actId="20577"/>
          <ac:spMkLst>
            <pc:docMk/>
            <pc:sldMk cId="1979016141" sldId="538"/>
            <ac:spMk id="10" creationId="{4DCDCF43-E48D-ABC0-8864-DA73E39111B1}"/>
          </ac:spMkLst>
        </pc:spChg>
        <pc:spChg chg="add mod">
          <ac:chgData name="Kafentzis Georgios" userId="0fad1e94-8729-4dd9-a94a-3efaf92f008a" providerId="ADAL" clId="{3D57B324-BF50-4B58-BDB3-44291028A2F6}" dt="2023-10-03T22:28:29.209" v="2429" actId="14100"/>
          <ac:spMkLst>
            <pc:docMk/>
            <pc:sldMk cId="1979016141" sldId="538"/>
            <ac:spMk id="11" creationId="{4C8F06BB-B902-2A1E-DFC3-A9CCF4CFA248}"/>
          </ac:spMkLst>
        </pc:spChg>
        <pc:spChg chg="add mod">
          <ac:chgData name="Kafentzis Georgios" userId="0fad1e94-8729-4dd9-a94a-3efaf92f008a" providerId="ADAL" clId="{3D57B324-BF50-4B58-BDB3-44291028A2F6}" dt="2023-10-03T22:28:34.430" v="2431" actId="1076"/>
          <ac:spMkLst>
            <pc:docMk/>
            <pc:sldMk cId="1979016141" sldId="538"/>
            <ac:spMk id="13" creationId="{E175598F-CAC6-B63B-B115-9FEB4AC511FA}"/>
          </ac:spMkLst>
        </pc:spChg>
        <pc:spChg chg="del mod">
          <ac:chgData name="Kafentzis Georgios" userId="0fad1e94-8729-4dd9-a94a-3efaf92f008a" providerId="ADAL" clId="{3D57B324-BF50-4B58-BDB3-44291028A2F6}" dt="2023-10-03T22:24:11.453" v="2377" actId="478"/>
          <ac:spMkLst>
            <pc:docMk/>
            <pc:sldMk cId="1979016141" sldId="538"/>
            <ac:spMk id="14" creationId="{4DB96A2C-0E8F-D7E8-FD5C-F5133035804E}"/>
          </ac:spMkLst>
        </pc:spChg>
        <pc:spChg chg="del mod">
          <ac:chgData name="Kafentzis Georgios" userId="0fad1e94-8729-4dd9-a94a-3efaf92f008a" providerId="ADAL" clId="{3D57B324-BF50-4B58-BDB3-44291028A2F6}" dt="2023-10-03T22:25:53.121" v="2382" actId="478"/>
          <ac:spMkLst>
            <pc:docMk/>
            <pc:sldMk cId="1979016141" sldId="538"/>
            <ac:spMk id="15" creationId="{A830CA06-CF92-93AE-A02B-852206BB6A60}"/>
          </ac:spMkLst>
        </pc:spChg>
        <pc:spChg chg="add mod">
          <ac:chgData name="Kafentzis Georgios" userId="0fad1e94-8729-4dd9-a94a-3efaf92f008a" providerId="ADAL" clId="{3D57B324-BF50-4B58-BDB3-44291028A2F6}" dt="2023-10-03T22:28:46.040" v="2435" actId="20577"/>
          <ac:spMkLst>
            <pc:docMk/>
            <pc:sldMk cId="1979016141" sldId="538"/>
            <ac:spMk id="17" creationId="{A34A6FBA-8D85-1DF8-C994-C39327B13C38}"/>
          </ac:spMkLst>
        </pc:spChg>
        <pc:spChg chg="del mod">
          <ac:chgData name="Kafentzis Georgios" userId="0fad1e94-8729-4dd9-a94a-3efaf92f008a" providerId="ADAL" clId="{3D57B324-BF50-4B58-BDB3-44291028A2F6}" dt="2023-10-03T22:27:37.483" v="2418" actId="478"/>
          <ac:spMkLst>
            <pc:docMk/>
            <pc:sldMk cId="1979016141" sldId="538"/>
            <ac:spMk id="18" creationId="{587712E0-3CFE-4EA2-2C1B-1AAA19EA9F00}"/>
          </ac:spMkLst>
        </pc:spChg>
        <pc:spChg chg="add mod">
          <ac:chgData name="Kafentzis Georgios" userId="0fad1e94-8729-4dd9-a94a-3efaf92f008a" providerId="ADAL" clId="{3D57B324-BF50-4B58-BDB3-44291028A2F6}" dt="2023-10-03T22:28:52.889" v="2437" actId="1076"/>
          <ac:spMkLst>
            <pc:docMk/>
            <pc:sldMk cId="1979016141" sldId="538"/>
            <ac:spMk id="19" creationId="{4CB9C580-5B53-9582-AC64-E599287222E0}"/>
          </ac:spMkLst>
        </pc:spChg>
        <pc:spChg chg="add mod">
          <ac:chgData name="Kafentzis Georgios" userId="0fad1e94-8729-4dd9-a94a-3efaf92f008a" providerId="ADAL" clId="{3D57B324-BF50-4B58-BDB3-44291028A2F6}" dt="2023-10-03T22:49:19.239" v="2520" actId="20577"/>
          <ac:spMkLst>
            <pc:docMk/>
            <pc:sldMk cId="1979016141" sldId="538"/>
            <ac:spMk id="23" creationId="{FAD9CF64-5916-6B75-C519-C3DD881E9BF2}"/>
          </ac:spMkLst>
        </pc:spChg>
        <pc:spChg chg="mod">
          <ac:chgData name="Kafentzis Georgios" userId="0fad1e94-8729-4dd9-a94a-3efaf92f008a" providerId="ADAL" clId="{3D57B324-BF50-4B58-BDB3-44291028A2F6}" dt="2023-10-03T23:10:18.820" v="2652" actId="20577"/>
          <ac:spMkLst>
            <pc:docMk/>
            <pc:sldMk cId="1979016141" sldId="538"/>
            <ac:spMk id="24" creationId="{628913DD-190A-1C3E-466D-0DBF68F8A848}"/>
          </ac:spMkLst>
        </pc:spChg>
        <pc:spChg chg="mod">
          <ac:chgData name="Kafentzis Georgios" userId="0fad1e94-8729-4dd9-a94a-3efaf92f008a" providerId="ADAL" clId="{3D57B324-BF50-4B58-BDB3-44291028A2F6}" dt="2023-10-03T23:10:18.820" v="2652" actId="20577"/>
          <ac:spMkLst>
            <pc:docMk/>
            <pc:sldMk cId="1979016141" sldId="538"/>
            <ac:spMk id="25" creationId="{B55FD46F-ED5A-689E-649C-67201A826744}"/>
          </ac:spMkLst>
        </pc:spChg>
        <pc:spChg chg="mod">
          <ac:chgData name="Kafentzis Georgios" userId="0fad1e94-8729-4dd9-a94a-3efaf92f008a" providerId="ADAL" clId="{3D57B324-BF50-4B58-BDB3-44291028A2F6}" dt="2023-10-03T23:10:18.820" v="2652" actId="20577"/>
          <ac:spMkLst>
            <pc:docMk/>
            <pc:sldMk cId="1979016141" sldId="538"/>
            <ac:spMk id="26" creationId="{A13DF5E1-784B-ABC8-58B3-2AE14E01A453}"/>
          </ac:spMkLst>
        </pc:spChg>
        <pc:spChg chg="mod">
          <ac:chgData name="Kafentzis Georgios" userId="0fad1e94-8729-4dd9-a94a-3efaf92f008a" providerId="ADAL" clId="{3D57B324-BF50-4B58-BDB3-44291028A2F6}" dt="2023-10-03T23:11:09.609" v="2661" actId="1076"/>
          <ac:spMkLst>
            <pc:docMk/>
            <pc:sldMk cId="1979016141" sldId="538"/>
            <ac:spMk id="27" creationId="{36C54455-5352-3EB9-1ABA-72433AA52FAA}"/>
          </ac:spMkLst>
        </pc:spChg>
        <pc:spChg chg="mod">
          <ac:chgData name="Kafentzis Georgios" userId="0fad1e94-8729-4dd9-a94a-3efaf92f008a" providerId="ADAL" clId="{3D57B324-BF50-4B58-BDB3-44291028A2F6}" dt="2023-10-03T23:11:05.042" v="2660" actId="1076"/>
          <ac:spMkLst>
            <pc:docMk/>
            <pc:sldMk cId="1979016141" sldId="538"/>
            <ac:spMk id="29" creationId="{7C9A3E26-78D2-1B87-C099-EC444D36E25F}"/>
          </ac:spMkLst>
        </pc:spChg>
        <pc:grpChg chg="mod">
          <ac:chgData name="Kafentzis Georgios" userId="0fad1e94-8729-4dd9-a94a-3efaf92f008a" providerId="ADAL" clId="{3D57B324-BF50-4B58-BDB3-44291028A2F6}" dt="2023-10-03T23:10:18.820" v="2652" actId="20577"/>
          <ac:grpSpMkLst>
            <pc:docMk/>
            <pc:sldMk cId="1979016141" sldId="538"/>
            <ac:grpSpMk id="31" creationId="{178D60FE-E129-3237-DB25-E990987CE8F4}"/>
          </ac:grpSpMkLst>
        </pc:grpChg>
        <pc:picChg chg="mod">
          <ac:chgData name="Kafentzis Georgios" userId="0fad1e94-8729-4dd9-a94a-3efaf92f008a" providerId="ADAL" clId="{3D57B324-BF50-4B58-BDB3-44291028A2F6}" dt="2023-10-03T23:10:18.820" v="2652" actId="20577"/>
          <ac:picMkLst>
            <pc:docMk/>
            <pc:sldMk cId="1979016141" sldId="538"/>
            <ac:picMk id="5" creationId="{A88BC30B-E6D4-1957-EC45-03232E4501C4}"/>
          </ac:picMkLst>
        </pc:picChg>
        <pc:picChg chg="mod">
          <ac:chgData name="Kafentzis Georgios" userId="0fad1e94-8729-4dd9-a94a-3efaf92f008a" providerId="ADAL" clId="{3D57B324-BF50-4B58-BDB3-44291028A2F6}" dt="2023-10-03T23:10:18.820" v="2652" actId="20577"/>
          <ac:picMkLst>
            <pc:docMk/>
            <pc:sldMk cId="1979016141" sldId="538"/>
            <ac:picMk id="6" creationId="{1A6D33CA-4CEB-0BE4-8CD8-378E9A1991D4}"/>
          </ac:picMkLst>
        </pc:picChg>
        <pc:picChg chg="mod">
          <ac:chgData name="Kafentzis Georgios" userId="0fad1e94-8729-4dd9-a94a-3efaf92f008a" providerId="ADAL" clId="{3D57B324-BF50-4B58-BDB3-44291028A2F6}" dt="2023-10-03T23:10:18.820" v="2652" actId="20577"/>
          <ac:picMkLst>
            <pc:docMk/>
            <pc:sldMk cId="1979016141" sldId="538"/>
            <ac:picMk id="20" creationId="{F4DCAED0-EFB5-A346-D626-DBB9204A29E3}"/>
          </ac:picMkLst>
        </pc:picChg>
        <pc:picChg chg="mod">
          <ac:chgData name="Kafentzis Georgios" userId="0fad1e94-8729-4dd9-a94a-3efaf92f008a" providerId="ADAL" clId="{3D57B324-BF50-4B58-BDB3-44291028A2F6}" dt="2023-10-03T23:10:18.820" v="2652" actId="20577"/>
          <ac:picMkLst>
            <pc:docMk/>
            <pc:sldMk cId="1979016141" sldId="538"/>
            <ac:picMk id="21" creationId="{AF98D851-3453-57E5-2C02-6BA286C258D6}"/>
          </ac:picMkLst>
        </pc:picChg>
        <pc:cxnChg chg="mod">
          <ac:chgData name="Kafentzis Georgios" userId="0fad1e94-8729-4dd9-a94a-3efaf92f008a" providerId="ADAL" clId="{3D57B324-BF50-4B58-BDB3-44291028A2F6}" dt="2023-10-03T23:10:18.820" v="2652" actId="20577"/>
          <ac:cxnSpMkLst>
            <pc:docMk/>
            <pc:sldMk cId="1979016141" sldId="538"/>
            <ac:cxnSpMk id="8" creationId="{A1E84BCD-29C0-3105-6F75-A2A33E9BEC31}"/>
          </ac:cxnSpMkLst>
        </pc:cxnChg>
        <pc:cxnChg chg="mod">
          <ac:chgData name="Kafentzis Georgios" userId="0fad1e94-8729-4dd9-a94a-3efaf92f008a" providerId="ADAL" clId="{3D57B324-BF50-4B58-BDB3-44291028A2F6}" dt="2023-10-03T23:10:18.820" v="2652" actId="20577"/>
          <ac:cxnSpMkLst>
            <pc:docMk/>
            <pc:sldMk cId="1979016141" sldId="538"/>
            <ac:cxnSpMk id="9" creationId="{CF2B0117-2854-3EBD-C337-704C32B180EB}"/>
          </ac:cxnSpMkLst>
        </pc:cxnChg>
        <pc:cxnChg chg="del mod">
          <ac:chgData name="Kafentzis Georgios" userId="0fad1e94-8729-4dd9-a94a-3efaf92f008a" providerId="ADAL" clId="{3D57B324-BF50-4B58-BDB3-44291028A2F6}" dt="2023-10-03T22:24:11.453" v="2377" actId="478"/>
          <ac:cxnSpMkLst>
            <pc:docMk/>
            <pc:sldMk cId="1979016141" sldId="538"/>
            <ac:cxnSpMk id="12" creationId="{39E9C4D9-7A54-34ED-A1A3-2BB7E2ADD3D0}"/>
          </ac:cxnSpMkLst>
        </pc:cxnChg>
        <pc:cxnChg chg="del mod">
          <ac:chgData name="Kafentzis Georgios" userId="0fad1e94-8729-4dd9-a94a-3efaf92f008a" providerId="ADAL" clId="{3D57B324-BF50-4B58-BDB3-44291028A2F6}" dt="2023-10-03T22:25:54.564" v="2383" actId="478"/>
          <ac:cxnSpMkLst>
            <pc:docMk/>
            <pc:sldMk cId="1979016141" sldId="538"/>
            <ac:cxnSpMk id="16" creationId="{020AF924-F7A6-CCE9-CC95-FDEF18A76903}"/>
          </ac:cxnSpMkLst>
        </pc:cxnChg>
        <pc:cxnChg chg="mod">
          <ac:chgData name="Kafentzis Georgios" userId="0fad1e94-8729-4dd9-a94a-3efaf92f008a" providerId="ADAL" clId="{3D57B324-BF50-4B58-BDB3-44291028A2F6}" dt="2023-10-03T23:10:18.820" v="2652" actId="20577"/>
          <ac:cxnSpMkLst>
            <pc:docMk/>
            <pc:sldMk cId="1979016141" sldId="538"/>
            <ac:cxnSpMk id="22" creationId="{B4A2D39D-1FA9-49F1-8E2D-A2F155010D7E}"/>
          </ac:cxnSpMkLst>
        </pc:cxnChg>
        <pc:cxnChg chg="mod">
          <ac:chgData name="Kafentzis Georgios" userId="0fad1e94-8729-4dd9-a94a-3efaf92f008a" providerId="ADAL" clId="{3D57B324-BF50-4B58-BDB3-44291028A2F6}" dt="2023-10-03T23:10:18.820" v="2652" actId="20577"/>
          <ac:cxnSpMkLst>
            <pc:docMk/>
            <pc:sldMk cId="1979016141" sldId="538"/>
            <ac:cxnSpMk id="28" creationId="{294DFE43-AFBB-71A2-EC23-A0DAF50826E6}"/>
          </ac:cxnSpMkLst>
        </pc:cxnChg>
        <pc:cxnChg chg="mod">
          <ac:chgData name="Kafentzis Georgios" userId="0fad1e94-8729-4dd9-a94a-3efaf92f008a" providerId="ADAL" clId="{3D57B324-BF50-4B58-BDB3-44291028A2F6}" dt="2023-10-03T23:10:18.820" v="2652" actId="20577"/>
          <ac:cxnSpMkLst>
            <pc:docMk/>
            <pc:sldMk cId="1979016141" sldId="538"/>
            <ac:cxnSpMk id="30" creationId="{D69C8D85-41B8-6357-AB74-B17D8BE78D94}"/>
          </ac:cxnSpMkLst>
        </pc:cxnChg>
      </pc:sldChg>
      <pc:sldChg chg="addSp delSp modSp add mod modAnim">
        <pc:chgData name="Kafentzis Georgios" userId="0fad1e94-8729-4dd9-a94a-3efaf92f008a" providerId="ADAL" clId="{3D57B324-BF50-4B58-BDB3-44291028A2F6}" dt="2023-10-03T23:11:15.360" v="2663" actId="1076"/>
        <pc:sldMkLst>
          <pc:docMk/>
          <pc:sldMk cId="833838031" sldId="539"/>
        </pc:sldMkLst>
        <pc:spChg chg="mod">
          <ac:chgData name="Kafentzis Georgios" userId="0fad1e94-8729-4dd9-a94a-3efaf92f008a" providerId="ADAL" clId="{3D57B324-BF50-4B58-BDB3-44291028A2F6}" dt="2023-10-03T22:58:15.181" v="2622" actId="20577"/>
          <ac:spMkLst>
            <pc:docMk/>
            <pc:sldMk cId="833838031" sldId="539"/>
            <ac:spMk id="3" creationId="{00000000-0000-0000-0000-000000000000}"/>
          </ac:spMkLst>
        </pc:spChg>
        <pc:spChg chg="add mod">
          <ac:chgData name="Kafentzis Georgios" userId="0fad1e94-8729-4dd9-a94a-3efaf92f008a" providerId="ADAL" clId="{3D57B324-BF50-4B58-BDB3-44291028A2F6}" dt="2023-10-03T22:07:30.471" v="2338" actId="1076"/>
          <ac:spMkLst>
            <pc:docMk/>
            <pc:sldMk cId="833838031" sldId="539"/>
            <ac:spMk id="4" creationId="{3CE95AB1-B7E5-2C50-9C50-47944CC72E85}"/>
          </ac:spMkLst>
        </pc:spChg>
        <pc:spChg chg="add mod">
          <ac:chgData name="Kafentzis Georgios" userId="0fad1e94-8729-4dd9-a94a-3efaf92f008a" providerId="ADAL" clId="{3D57B324-BF50-4B58-BDB3-44291028A2F6}" dt="2023-10-03T22:07:30.471" v="2338" actId="1076"/>
          <ac:spMkLst>
            <pc:docMk/>
            <pc:sldMk cId="833838031" sldId="539"/>
            <ac:spMk id="7" creationId="{03B663FE-597D-1D5D-3311-93D7BBF62784}"/>
          </ac:spMkLst>
        </pc:spChg>
        <pc:spChg chg="mod">
          <ac:chgData name="Kafentzis Georgios" userId="0fad1e94-8729-4dd9-a94a-3efaf92f008a" providerId="ADAL" clId="{3D57B324-BF50-4B58-BDB3-44291028A2F6}" dt="2023-10-03T23:10:36.297" v="2654"/>
          <ac:spMkLst>
            <pc:docMk/>
            <pc:sldMk cId="833838031" sldId="539"/>
            <ac:spMk id="10" creationId="{4DCDCF43-E48D-ABC0-8864-DA73E39111B1}"/>
          </ac:spMkLst>
        </pc:spChg>
        <pc:spChg chg="add mod">
          <ac:chgData name="Kafentzis Georgios" userId="0fad1e94-8729-4dd9-a94a-3efaf92f008a" providerId="ADAL" clId="{3D57B324-BF50-4B58-BDB3-44291028A2F6}" dt="2023-10-03T22:29:01.673" v="2438"/>
          <ac:spMkLst>
            <pc:docMk/>
            <pc:sldMk cId="833838031" sldId="539"/>
            <ac:spMk id="11" creationId="{5E662640-7C19-1F49-F742-E3630D28CF88}"/>
          </ac:spMkLst>
        </pc:spChg>
        <pc:spChg chg="add mod">
          <ac:chgData name="Kafentzis Georgios" userId="0fad1e94-8729-4dd9-a94a-3efaf92f008a" providerId="ADAL" clId="{3D57B324-BF50-4B58-BDB3-44291028A2F6}" dt="2023-10-03T22:29:01.673" v="2438"/>
          <ac:spMkLst>
            <pc:docMk/>
            <pc:sldMk cId="833838031" sldId="539"/>
            <ac:spMk id="13" creationId="{7D90EEDD-36DC-01C0-81A6-3F3328BF7F54}"/>
          </ac:spMkLst>
        </pc:spChg>
        <pc:spChg chg="del">
          <ac:chgData name="Kafentzis Georgios" userId="0fad1e94-8729-4dd9-a94a-3efaf92f008a" providerId="ADAL" clId="{3D57B324-BF50-4B58-BDB3-44291028A2F6}" dt="2023-10-03T22:24:15.728" v="2378" actId="478"/>
          <ac:spMkLst>
            <pc:docMk/>
            <pc:sldMk cId="833838031" sldId="539"/>
            <ac:spMk id="14" creationId="{4DB96A2C-0E8F-D7E8-FD5C-F5133035804E}"/>
          </ac:spMkLst>
        </pc:spChg>
        <pc:spChg chg="del">
          <ac:chgData name="Kafentzis Georgios" userId="0fad1e94-8729-4dd9-a94a-3efaf92f008a" providerId="ADAL" clId="{3D57B324-BF50-4B58-BDB3-44291028A2F6}" dt="2023-10-03T22:25:57.629" v="2384" actId="478"/>
          <ac:spMkLst>
            <pc:docMk/>
            <pc:sldMk cId="833838031" sldId="539"/>
            <ac:spMk id="15" creationId="{A830CA06-CF92-93AE-A02B-852206BB6A60}"/>
          </ac:spMkLst>
        </pc:spChg>
        <pc:spChg chg="add mod">
          <ac:chgData name="Kafentzis Georgios" userId="0fad1e94-8729-4dd9-a94a-3efaf92f008a" providerId="ADAL" clId="{3D57B324-BF50-4B58-BDB3-44291028A2F6}" dt="2023-10-03T22:29:01.673" v="2438"/>
          <ac:spMkLst>
            <pc:docMk/>
            <pc:sldMk cId="833838031" sldId="539"/>
            <ac:spMk id="17" creationId="{F13D24C8-EFD1-1F42-1C75-935B1D41E75C}"/>
          </ac:spMkLst>
        </pc:spChg>
        <pc:spChg chg="del">
          <ac:chgData name="Kafentzis Georgios" userId="0fad1e94-8729-4dd9-a94a-3efaf92f008a" providerId="ADAL" clId="{3D57B324-BF50-4B58-BDB3-44291028A2F6}" dt="2023-10-03T22:27:40.225" v="2419" actId="478"/>
          <ac:spMkLst>
            <pc:docMk/>
            <pc:sldMk cId="833838031" sldId="539"/>
            <ac:spMk id="18" creationId="{587712E0-3CFE-4EA2-2C1B-1AAA19EA9F00}"/>
          </ac:spMkLst>
        </pc:spChg>
        <pc:spChg chg="add mod">
          <ac:chgData name="Kafentzis Georgios" userId="0fad1e94-8729-4dd9-a94a-3efaf92f008a" providerId="ADAL" clId="{3D57B324-BF50-4B58-BDB3-44291028A2F6}" dt="2023-10-03T22:29:01.673" v="2438"/>
          <ac:spMkLst>
            <pc:docMk/>
            <pc:sldMk cId="833838031" sldId="539"/>
            <ac:spMk id="19" creationId="{DA0A3086-0ACE-B70E-473C-66F6F0021AC1}"/>
          </ac:spMkLst>
        </pc:spChg>
        <pc:spChg chg="add del mod">
          <ac:chgData name="Kafentzis Georgios" userId="0fad1e94-8729-4dd9-a94a-3efaf92f008a" providerId="ADAL" clId="{3D57B324-BF50-4B58-BDB3-44291028A2F6}" dt="2023-10-03T22:49:25.738" v="2521" actId="478"/>
          <ac:spMkLst>
            <pc:docMk/>
            <pc:sldMk cId="833838031" sldId="539"/>
            <ac:spMk id="23" creationId="{ED5016BC-2683-EB7A-2F51-07E1A76C6696}"/>
          </ac:spMkLst>
        </pc:spChg>
        <pc:spChg chg="mod">
          <ac:chgData name="Kafentzis Georgios" userId="0fad1e94-8729-4dd9-a94a-3efaf92f008a" providerId="ADAL" clId="{3D57B324-BF50-4B58-BDB3-44291028A2F6}" dt="2023-10-03T23:10:36.297" v="2654"/>
          <ac:spMkLst>
            <pc:docMk/>
            <pc:sldMk cId="833838031" sldId="539"/>
            <ac:spMk id="24" creationId="{628913DD-190A-1C3E-466D-0DBF68F8A848}"/>
          </ac:spMkLst>
        </pc:spChg>
        <pc:spChg chg="mod">
          <ac:chgData name="Kafentzis Georgios" userId="0fad1e94-8729-4dd9-a94a-3efaf92f008a" providerId="ADAL" clId="{3D57B324-BF50-4B58-BDB3-44291028A2F6}" dt="2023-10-03T23:10:36.297" v="2654"/>
          <ac:spMkLst>
            <pc:docMk/>
            <pc:sldMk cId="833838031" sldId="539"/>
            <ac:spMk id="25" creationId="{B55FD46F-ED5A-689E-649C-67201A826744}"/>
          </ac:spMkLst>
        </pc:spChg>
        <pc:spChg chg="mod">
          <ac:chgData name="Kafentzis Georgios" userId="0fad1e94-8729-4dd9-a94a-3efaf92f008a" providerId="ADAL" clId="{3D57B324-BF50-4B58-BDB3-44291028A2F6}" dt="2023-10-03T23:10:36.297" v="2654"/>
          <ac:spMkLst>
            <pc:docMk/>
            <pc:sldMk cId="833838031" sldId="539"/>
            <ac:spMk id="26" creationId="{A13DF5E1-784B-ABC8-58B3-2AE14E01A453}"/>
          </ac:spMkLst>
        </pc:spChg>
        <pc:spChg chg="mod">
          <ac:chgData name="Kafentzis Georgios" userId="0fad1e94-8729-4dd9-a94a-3efaf92f008a" providerId="ADAL" clId="{3D57B324-BF50-4B58-BDB3-44291028A2F6}" dt="2023-10-03T23:11:12.794" v="2662" actId="1076"/>
          <ac:spMkLst>
            <pc:docMk/>
            <pc:sldMk cId="833838031" sldId="539"/>
            <ac:spMk id="27" creationId="{36C54455-5352-3EB9-1ABA-72433AA52FAA}"/>
          </ac:spMkLst>
        </pc:spChg>
        <pc:spChg chg="mod">
          <ac:chgData name="Kafentzis Georgios" userId="0fad1e94-8729-4dd9-a94a-3efaf92f008a" providerId="ADAL" clId="{3D57B324-BF50-4B58-BDB3-44291028A2F6}" dt="2023-10-03T23:11:15.360" v="2663" actId="1076"/>
          <ac:spMkLst>
            <pc:docMk/>
            <pc:sldMk cId="833838031" sldId="539"/>
            <ac:spMk id="29" creationId="{7C9A3E26-78D2-1B87-C099-EC444D36E25F}"/>
          </ac:spMkLst>
        </pc:spChg>
        <pc:spChg chg="add mod">
          <ac:chgData name="Kafentzis Georgios" userId="0fad1e94-8729-4dd9-a94a-3efaf92f008a" providerId="ADAL" clId="{3D57B324-BF50-4B58-BDB3-44291028A2F6}" dt="2023-10-03T22:49:26.065" v="2522"/>
          <ac:spMkLst>
            <pc:docMk/>
            <pc:sldMk cId="833838031" sldId="539"/>
            <ac:spMk id="32" creationId="{60F63033-9319-31BE-9136-E155BA30977A}"/>
          </ac:spMkLst>
        </pc:spChg>
        <pc:grpChg chg="mod">
          <ac:chgData name="Kafentzis Georgios" userId="0fad1e94-8729-4dd9-a94a-3efaf92f008a" providerId="ADAL" clId="{3D57B324-BF50-4B58-BDB3-44291028A2F6}" dt="2023-10-03T23:10:36.297" v="2654"/>
          <ac:grpSpMkLst>
            <pc:docMk/>
            <pc:sldMk cId="833838031" sldId="539"/>
            <ac:grpSpMk id="31" creationId="{178D60FE-E129-3237-DB25-E990987CE8F4}"/>
          </ac:grpSpMkLst>
        </pc:grpChg>
        <pc:picChg chg="mod">
          <ac:chgData name="Kafentzis Georgios" userId="0fad1e94-8729-4dd9-a94a-3efaf92f008a" providerId="ADAL" clId="{3D57B324-BF50-4B58-BDB3-44291028A2F6}" dt="2023-10-03T23:10:36.297" v="2654"/>
          <ac:picMkLst>
            <pc:docMk/>
            <pc:sldMk cId="833838031" sldId="539"/>
            <ac:picMk id="5" creationId="{A88BC30B-E6D4-1957-EC45-03232E4501C4}"/>
          </ac:picMkLst>
        </pc:picChg>
        <pc:picChg chg="mod">
          <ac:chgData name="Kafentzis Georgios" userId="0fad1e94-8729-4dd9-a94a-3efaf92f008a" providerId="ADAL" clId="{3D57B324-BF50-4B58-BDB3-44291028A2F6}" dt="2023-10-03T23:10:36.297" v="2654"/>
          <ac:picMkLst>
            <pc:docMk/>
            <pc:sldMk cId="833838031" sldId="539"/>
            <ac:picMk id="6" creationId="{1A6D33CA-4CEB-0BE4-8CD8-378E9A1991D4}"/>
          </ac:picMkLst>
        </pc:picChg>
        <pc:picChg chg="mod">
          <ac:chgData name="Kafentzis Georgios" userId="0fad1e94-8729-4dd9-a94a-3efaf92f008a" providerId="ADAL" clId="{3D57B324-BF50-4B58-BDB3-44291028A2F6}" dt="2023-10-03T23:10:36.297" v="2654"/>
          <ac:picMkLst>
            <pc:docMk/>
            <pc:sldMk cId="833838031" sldId="539"/>
            <ac:picMk id="20" creationId="{F4DCAED0-EFB5-A346-D626-DBB9204A29E3}"/>
          </ac:picMkLst>
        </pc:picChg>
        <pc:picChg chg="mod">
          <ac:chgData name="Kafentzis Georgios" userId="0fad1e94-8729-4dd9-a94a-3efaf92f008a" providerId="ADAL" clId="{3D57B324-BF50-4B58-BDB3-44291028A2F6}" dt="2023-10-03T23:10:36.297" v="2654"/>
          <ac:picMkLst>
            <pc:docMk/>
            <pc:sldMk cId="833838031" sldId="539"/>
            <ac:picMk id="21" creationId="{AF98D851-3453-57E5-2C02-6BA286C258D6}"/>
          </ac:picMkLst>
        </pc:picChg>
        <pc:cxnChg chg="mod">
          <ac:chgData name="Kafentzis Georgios" userId="0fad1e94-8729-4dd9-a94a-3efaf92f008a" providerId="ADAL" clId="{3D57B324-BF50-4B58-BDB3-44291028A2F6}" dt="2023-10-03T23:10:36.297" v="2654"/>
          <ac:cxnSpMkLst>
            <pc:docMk/>
            <pc:sldMk cId="833838031" sldId="539"/>
            <ac:cxnSpMk id="8" creationId="{A1E84BCD-29C0-3105-6F75-A2A33E9BEC31}"/>
          </ac:cxnSpMkLst>
        </pc:cxnChg>
        <pc:cxnChg chg="mod">
          <ac:chgData name="Kafentzis Georgios" userId="0fad1e94-8729-4dd9-a94a-3efaf92f008a" providerId="ADAL" clId="{3D57B324-BF50-4B58-BDB3-44291028A2F6}" dt="2023-10-03T23:10:36.297" v="2654"/>
          <ac:cxnSpMkLst>
            <pc:docMk/>
            <pc:sldMk cId="833838031" sldId="539"/>
            <ac:cxnSpMk id="9" creationId="{CF2B0117-2854-3EBD-C337-704C32B180EB}"/>
          </ac:cxnSpMkLst>
        </pc:cxnChg>
        <pc:cxnChg chg="del">
          <ac:chgData name="Kafentzis Georgios" userId="0fad1e94-8729-4dd9-a94a-3efaf92f008a" providerId="ADAL" clId="{3D57B324-BF50-4B58-BDB3-44291028A2F6}" dt="2023-10-03T22:24:15.728" v="2378" actId="478"/>
          <ac:cxnSpMkLst>
            <pc:docMk/>
            <pc:sldMk cId="833838031" sldId="539"/>
            <ac:cxnSpMk id="12" creationId="{39E9C4D9-7A54-34ED-A1A3-2BB7E2ADD3D0}"/>
          </ac:cxnSpMkLst>
        </pc:cxnChg>
        <pc:cxnChg chg="del">
          <ac:chgData name="Kafentzis Georgios" userId="0fad1e94-8729-4dd9-a94a-3efaf92f008a" providerId="ADAL" clId="{3D57B324-BF50-4B58-BDB3-44291028A2F6}" dt="2023-10-03T22:25:59.893" v="2385" actId="478"/>
          <ac:cxnSpMkLst>
            <pc:docMk/>
            <pc:sldMk cId="833838031" sldId="539"/>
            <ac:cxnSpMk id="16" creationId="{020AF924-F7A6-CCE9-CC95-FDEF18A76903}"/>
          </ac:cxnSpMkLst>
        </pc:cxnChg>
        <pc:cxnChg chg="mod">
          <ac:chgData name="Kafentzis Georgios" userId="0fad1e94-8729-4dd9-a94a-3efaf92f008a" providerId="ADAL" clId="{3D57B324-BF50-4B58-BDB3-44291028A2F6}" dt="2023-10-03T23:10:36.297" v="2654"/>
          <ac:cxnSpMkLst>
            <pc:docMk/>
            <pc:sldMk cId="833838031" sldId="539"/>
            <ac:cxnSpMk id="22" creationId="{B4A2D39D-1FA9-49F1-8E2D-A2F155010D7E}"/>
          </ac:cxnSpMkLst>
        </pc:cxnChg>
        <pc:cxnChg chg="mod">
          <ac:chgData name="Kafentzis Georgios" userId="0fad1e94-8729-4dd9-a94a-3efaf92f008a" providerId="ADAL" clId="{3D57B324-BF50-4B58-BDB3-44291028A2F6}" dt="2023-10-03T23:10:36.297" v="2654"/>
          <ac:cxnSpMkLst>
            <pc:docMk/>
            <pc:sldMk cId="833838031" sldId="539"/>
            <ac:cxnSpMk id="28" creationId="{294DFE43-AFBB-71A2-EC23-A0DAF50826E6}"/>
          </ac:cxnSpMkLst>
        </pc:cxnChg>
        <pc:cxnChg chg="mod">
          <ac:chgData name="Kafentzis Georgios" userId="0fad1e94-8729-4dd9-a94a-3efaf92f008a" providerId="ADAL" clId="{3D57B324-BF50-4B58-BDB3-44291028A2F6}" dt="2023-10-03T23:10:36.297" v="2654"/>
          <ac:cxnSpMkLst>
            <pc:docMk/>
            <pc:sldMk cId="833838031" sldId="539"/>
            <ac:cxnSpMk id="30" creationId="{D69C8D85-41B8-6357-AB74-B17D8BE78D94}"/>
          </ac:cxnSpMkLst>
        </pc:cxnChg>
      </pc:sldChg>
      <pc:sldChg chg="addSp delSp modSp add mod modAnim">
        <pc:chgData name="Kafentzis Georgios" userId="0fad1e94-8729-4dd9-a94a-3efaf92f008a" providerId="ADAL" clId="{3D57B324-BF50-4B58-BDB3-44291028A2F6}" dt="2023-10-03T23:11:27.525" v="2666" actId="1076"/>
        <pc:sldMkLst>
          <pc:docMk/>
          <pc:sldMk cId="3039540481" sldId="540"/>
        </pc:sldMkLst>
        <pc:spChg chg="mod">
          <ac:chgData name="Kafentzis Georgios" userId="0fad1e94-8729-4dd9-a94a-3efaf92f008a" providerId="ADAL" clId="{3D57B324-BF50-4B58-BDB3-44291028A2F6}" dt="2023-10-03T22:58:23.060" v="2632" actId="20577"/>
          <ac:spMkLst>
            <pc:docMk/>
            <pc:sldMk cId="3039540481" sldId="540"/>
            <ac:spMk id="3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10-03T23:10:43.695" v="2658"/>
          <ac:spMkLst>
            <pc:docMk/>
            <pc:sldMk cId="3039540481" sldId="540"/>
            <ac:spMk id="10" creationId="{4DCDCF43-E48D-ABC0-8864-DA73E39111B1}"/>
          </ac:spMkLst>
        </pc:spChg>
        <pc:spChg chg="add mod">
          <ac:chgData name="Kafentzis Georgios" userId="0fad1e94-8729-4dd9-a94a-3efaf92f008a" providerId="ADAL" clId="{3D57B324-BF50-4B58-BDB3-44291028A2F6}" dt="2023-10-03T22:29:03.303" v="2439"/>
          <ac:spMkLst>
            <pc:docMk/>
            <pc:sldMk cId="3039540481" sldId="540"/>
            <ac:spMk id="11" creationId="{2FE3E0A0-777D-299E-B8BC-0C6BC18F0001}"/>
          </ac:spMkLst>
        </pc:spChg>
        <pc:spChg chg="add mod">
          <ac:chgData name="Kafentzis Georgios" userId="0fad1e94-8729-4dd9-a94a-3efaf92f008a" providerId="ADAL" clId="{3D57B324-BF50-4B58-BDB3-44291028A2F6}" dt="2023-10-03T22:29:03.303" v="2439"/>
          <ac:spMkLst>
            <pc:docMk/>
            <pc:sldMk cId="3039540481" sldId="540"/>
            <ac:spMk id="13" creationId="{A72E1C84-A9BB-BC53-DD08-EC8C8E718C1C}"/>
          </ac:spMkLst>
        </pc:spChg>
        <pc:spChg chg="del">
          <ac:chgData name="Kafentzis Georgios" userId="0fad1e94-8729-4dd9-a94a-3efaf92f008a" providerId="ADAL" clId="{3D57B324-BF50-4B58-BDB3-44291028A2F6}" dt="2023-10-03T22:24:22.672" v="2379" actId="478"/>
          <ac:spMkLst>
            <pc:docMk/>
            <pc:sldMk cId="3039540481" sldId="540"/>
            <ac:spMk id="14" creationId="{4DB96A2C-0E8F-D7E8-FD5C-F5133035804E}"/>
          </ac:spMkLst>
        </pc:spChg>
        <pc:spChg chg="del">
          <ac:chgData name="Kafentzis Georgios" userId="0fad1e94-8729-4dd9-a94a-3efaf92f008a" providerId="ADAL" clId="{3D57B324-BF50-4B58-BDB3-44291028A2F6}" dt="2023-10-03T22:26:02.739" v="2386" actId="478"/>
          <ac:spMkLst>
            <pc:docMk/>
            <pc:sldMk cId="3039540481" sldId="540"/>
            <ac:spMk id="15" creationId="{A830CA06-CF92-93AE-A02B-852206BB6A60}"/>
          </ac:spMkLst>
        </pc:spChg>
        <pc:spChg chg="add mod">
          <ac:chgData name="Kafentzis Georgios" userId="0fad1e94-8729-4dd9-a94a-3efaf92f008a" providerId="ADAL" clId="{3D57B324-BF50-4B58-BDB3-44291028A2F6}" dt="2023-10-03T22:29:03.303" v="2439"/>
          <ac:spMkLst>
            <pc:docMk/>
            <pc:sldMk cId="3039540481" sldId="540"/>
            <ac:spMk id="17" creationId="{8AF69112-0466-D47B-8325-58CFEEC72635}"/>
          </ac:spMkLst>
        </pc:spChg>
        <pc:spChg chg="del">
          <ac:chgData name="Kafentzis Georgios" userId="0fad1e94-8729-4dd9-a94a-3efaf92f008a" providerId="ADAL" clId="{3D57B324-BF50-4B58-BDB3-44291028A2F6}" dt="2023-10-03T22:27:43.004" v="2420" actId="478"/>
          <ac:spMkLst>
            <pc:docMk/>
            <pc:sldMk cId="3039540481" sldId="540"/>
            <ac:spMk id="18" creationId="{587712E0-3CFE-4EA2-2C1B-1AAA19EA9F00}"/>
          </ac:spMkLst>
        </pc:spChg>
        <pc:spChg chg="add mod">
          <ac:chgData name="Kafentzis Georgios" userId="0fad1e94-8729-4dd9-a94a-3efaf92f008a" providerId="ADAL" clId="{3D57B324-BF50-4B58-BDB3-44291028A2F6}" dt="2023-10-03T22:29:03.303" v="2439"/>
          <ac:spMkLst>
            <pc:docMk/>
            <pc:sldMk cId="3039540481" sldId="540"/>
            <ac:spMk id="19" creationId="{699C556E-1477-F2C4-B777-7DB39FB7E6FF}"/>
          </ac:spMkLst>
        </pc:spChg>
        <pc:spChg chg="add del mod">
          <ac:chgData name="Kafentzis Georgios" userId="0fad1e94-8729-4dd9-a94a-3efaf92f008a" providerId="ADAL" clId="{3D57B324-BF50-4B58-BDB3-44291028A2F6}" dt="2023-10-03T22:49:29.182" v="2523" actId="478"/>
          <ac:spMkLst>
            <pc:docMk/>
            <pc:sldMk cId="3039540481" sldId="540"/>
            <ac:spMk id="23" creationId="{683834B1-F379-ED1D-9794-C5E8DF5EC136}"/>
          </ac:spMkLst>
        </pc:spChg>
        <pc:spChg chg="mod">
          <ac:chgData name="Kafentzis Georgios" userId="0fad1e94-8729-4dd9-a94a-3efaf92f008a" providerId="ADAL" clId="{3D57B324-BF50-4B58-BDB3-44291028A2F6}" dt="2023-10-03T23:10:43.695" v="2658"/>
          <ac:spMkLst>
            <pc:docMk/>
            <pc:sldMk cId="3039540481" sldId="540"/>
            <ac:spMk id="24" creationId="{628913DD-190A-1C3E-466D-0DBF68F8A848}"/>
          </ac:spMkLst>
        </pc:spChg>
        <pc:spChg chg="mod">
          <ac:chgData name="Kafentzis Georgios" userId="0fad1e94-8729-4dd9-a94a-3efaf92f008a" providerId="ADAL" clId="{3D57B324-BF50-4B58-BDB3-44291028A2F6}" dt="2023-10-03T23:10:43.695" v="2658"/>
          <ac:spMkLst>
            <pc:docMk/>
            <pc:sldMk cId="3039540481" sldId="540"/>
            <ac:spMk id="25" creationId="{B55FD46F-ED5A-689E-649C-67201A826744}"/>
          </ac:spMkLst>
        </pc:spChg>
        <pc:spChg chg="mod">
          <ac:chgData name="Kafentzis Georgios" userId="0fad1e94-8729-4dd9-a94a-3efaf92f008a" providerId="ADAL" clId="{3D57B324-BF50-4B58-BDB3-44291028A2F6}" dt="2023-10-03T23:10:43.695" v="2658"/>
          <ac:spMkLst>
            <pc:docMk/>
            <pc:sldMk cId="3039540481" sldId="540"/>
            <ac:spMk id="26" creationId="{A13DF5E1-784B-ABC8-58B3-2AE14E01A453}"/>
          </ac:spMkLst>
        </pc:spChg>
        <pc:spChg chg="mod">
          <ac:chgData name="Kafentzis Georgios" userId="0fad1e94-8729-4dd9-a94a-3efaf92f008a" providerId="ADAL" clId="{3D57B324-BF50-4B58-BDB3-44291028A2F6}" dt="2023-10-03T23:11:19.267" v="2664" actId="1076"/>
          <ac:spMkLst>
            <pc:docMk/>
            <pc:sldMk cId="3039540481" sldId="540"/>
            <ac:spMk id="27" creationId="{36C54455-5352-3EB9-1ABA-72433AA52FAA}"/>
          </ac:spMkLst>
        </pc:spChg>
        <pc:spChg chg="mod">
          <ac:chgData name="Kafentzis Georgios" userId="0fad1e94-8729-4dd9-a94a-3efaf92f008a" providerId="ADAL" clId="{3D57B324-BF50-4B58-BDB3-44291028A2F6}" dt="2023-10-03T23:11:27.525" v="2666" actId="1076"/>
          <ac:spMkLst>
            <pc:docMk/>
            <pc:sldMk cId="3039540481" sldId="540"/>
            <ac:spMk id="29" creationId="{7C9A3E26-78D2-1B87-C099-EC444D36E25F}"/>
          </ac:spMkLst>
        </pc:spChg>
        <pc:spChg chg="add mod">
          <ac:chgData name="Kafentzis Georgios" userId="0fad1e94-8729-4dd9-a94a-3efaf92f008a" providerId="ADAL" clId="{3D57B324-BF50-4B58-BDB3-44291028A2F6}" dt="2023-10-03T22:49:29.473" v="2524"/>
          <ac:spMkLst>
            <pc:docMk/>
            <pc:sldMk cId="3039540481" sldId="540"/>
            <ac:spMk id="32" creationId="{D504354C-F42F-0209-DCB6-B1CC75AF9DFA}"/>
          </ac:spMkLst>
        </pc:spChg>
        <pc:grpChg chg="mod">
          <ac:chgData name="Kafentzis Georgios" userId="0fad1e94-8729-4dd9-a94a-3efaf92f008a" providerId="ADAL" clId="{3D57B324-BF50-4B58-BDB3-44291028A2F6}" dt="2023-10-03T23:10:43.695" v="2658"/>
          <ac:grpSpMkLst>
            <pc:docMk/>
            <pc:sldMk cId="3039540481" sldId="540"/>
            <ac:grpSpMk id="31" creationId="{178D60FE-E129-3237-DB25-E990987CE8F4}"/>
          </ac:grpSpMkLst>
        </pc:grpChg>
        <pc:picChg chg="mod">
          <ac:chgData name="Kafentzis Georgios" userId="0fad1e94-8729-4dd9-a94a-3efaf92f008a" providerId="ADAL" clId="{3D57B324-BF50-4B58-BDB3-44291028A2F6}" dt="2023-10-03T23:10:43.695" v="2658"/>
          <ac:picMkLst>
            <pc:docMk/>
            <pc:sldMk cId="3039540481" sldId="540"/>
            <ac:picMk id="5" creationId="{A88BC30B-E6D4-1957-EC45-03232E4501C4}"/>
          </ac:picMkLst>
        </pc:picChg>
        <pc:picChg chg="mod">
          <ac:chgData name="Kafentzis Georgios" userId="0fad1e94-8729-4dd9-a94a-3efaf92f008a" providerId="ADAL" clId="{3D57B324-BF50-4B58-BDB3-44291028A2F6}" dt="2023-10-03T23:10:43.695" v="2658"/>
          <ac:picMkLst>
            <pc:docMk/>
            <pc:sldMk cId="3039540481" sldId="540"/>
            <ac:picMk id="6" creationId="{1A6D33CA-4CEB-0BE4-8CD8-378E9A1991D4}"/>
          </ac:picMkLst>
        </pc:picChg>
        <pc:picChg chg="mod">
          <ac:chgData name="Kafentzis Georgios" userId="0fad1e94-8729-4dd9-a94a-3efaf92f008a" providerId="ADAL" clId="{3D57B324-BF50-4B58-BDB3-44291028A2F6}" dt="2023-10-03T23:10:43.695" v="2658"/>
          <ac:picMkLst>
            <pc:docMk/>
            <pc:sldMk cId="3039540481" sldId="540"/>
            <ac:picMk id="20" creationId="{F4DCAED0-EFB5-A346-D626-DBB9204A29E3}"/>
          </ac:picMkLst>
        </pc:picChg>
        <pc:picChg chg="mod">
          <ac:chgData name="Kafentzis Georgios" userId="0fad1e94-8729-4dd9-a94a-3efaf92f008a" providerId="ADAL" clId="{3D57B324-BF50-4B58-BDB3-44291028A2F6}" dt="2023-10-03T23:10:43.695" v="2658"/>
          <ac:picMkLst>
            <pc:docMk/>
            <pc:sldMk cId="3039540481" sldId="540"/>
            <ac:picMk id="21" creationId="{AF98D851-3453-57E5-2C02-6BA286C258D6}"/>
          </ac:picMkLst>
        </pc:picChg>
        <pc:cxnChg chg="mod">
          <ac:chgData name="Kafentzis Georgios" userId="0fad1e94-8729-4dd9-a94a-3efaf92f008a" providerId="ADAL" clId="{3D57B324-BF50-4B58-BDB3-44291028A2F6}" dt="2023-10-03T23:10:43.695" v="2658"/>
          <ac:cxnSpMkLst>
            <pc:docMk/>
            <pc:sldMk cId="3039540481" sldId="540"/>
            <ac:cxnSpMk id="8" creationId="{A1E84BCD-29C0-3105-6F75-A2A33E9BEC31}"/>
          </ac:cxnSpMkLst>
        </pc:cxnChg>
        <pc:cxnChg chg="mod">
          <ac:chgData name="Kafentzis Georgios" userId="0fad1e94-8729-4dd9-a94a-3efaf92f008a" providerId="ADAL" clId="{3D57B324-BF50-4B58-BDB3-44291028A2F6}" dt="2023-10-03T23:10:43.695" v="2658"/>
          <ac:cxnSpMkLst>
            <pc:docMk/>
            <pc:sldMk cId="3039540481" sldId="540"/>
            <ac:cxnSpMk id="9" creationId="{CF2B0117-2854-3EBD-C337-704C32B180EB}"/>
          </ac:cxnSpMkLst>
        </pc:cxnChg>
        <pc:cxnChg chg="del">
          <ac:chgData name="Kafentzis Georgios" userId="0fad1e94-8729-4dd9-a94a-3efaf92f008a" providerId="ADAL" clId="{3D57B324-BF50-4B58-BDB3-44291028A2F6}" dt="2023-10-03T22:24:22.672" v="2379" actId="478"/>
          <ac:cxnSpMkLst>
            <pc:docMk/>
            <pc:sldMk cId="3039540481" sldId="540"/>
            <ac:cxnSpMk id="12" creationId="{39E9C4D9-7A54-34ED-A1A3-2BB7E2ADD3D0}"/>
          </ac:cxnSpMkLst>
        </pc:cxnChg>
        <pc:cxnChg chg="del">
          <ac:chgData name="Kafentzis Georgios" userId="0fad1e94-8729-4dd9-a94a-3efaf92f008a" providerId="ADAL" clId="{3D57B324-BF50-4B58-BDB3-44291028A2F6}" dt="2023-10-03T22:26:04.577" v="2387" actId="478"/>
          <ac:cxnSpMkLst>
            <pc:docMk/>
            <pc:sldMk cId="3039540481" sldId="540"/>
            <ac:cxnSpMk id="16" creationId="{020AF924-F7A6-CCE9-CC95-FDEF18A76903}"/>
          </ac:cxnSpMkLst>
        </pc:cxnChg>
        <pc:cxnChg chg="mod">
          <ac:chgData name="Kafentzis Georgios" userId="0fad1e94-8729-4dd9-a94a-3efaf92f008a" providerId="ADAL" clId="{3D57B324-BF50-4B58-BDB3-44291028A2F6}" dt="2023-10-03T23:10:43.695" v="2658"/>
          <ac:cxnSpMkLst>
            <pc:docMk/>
            <pc:sldMk cId="3039540481" sldId="540"/>
            <ac:cxnSpMk id="22" creationId="{B4A2D39D-1FA9-49F1-8E2D-A2F155010D7E}"/>
          </ac:cxnSpMkLst>
        </pc:cxnChg>
        <pc:cxnChg chg="mod">
          <ac:chgData name="Kafentzis Georgios" userId="0fad1e94-8729-4dd9-a94a-3efaf92f008a" providerId="ADAL" clId="{3D57B324-BF50-4B58-BDB3-44291028A2F6}" dt="2023-10-03T23:10:43.695" v="2658"/>
          <ac:cxnSpMkLst>
            <pc:docMk/>
            <pc:sldMk cId="3039540481" sldId="540"/>
            <ac:cxnSpMk id="28" creationId="{294DFE43-AFBB-71A2-EC23-A0DAF50826E6}"/>
          </ac:cxnSpMkLst>
        </pc:cxnChg>
        <pc:cxnChg chg="mod">
          <ac:chgData name="Kafentzis Georgios" userId="0fad1e94-8729-4dd9-a94a-3efaf92f008a" providerId="ADAL" clId="{3D57B324-BF50-4B58-BDB3-44291028A2F6}" dt="2023-10-03T23:10:43.695" v="2658"/>
          <ac:cxnSpMkLst>
            <pc:docMk/>
            <pc:sldMk cId="3039540481" sldId="540"/>
            <ac:cxnSpMk id="30" creationId="{D69C8D85-41B8-6357-AB74-B17D8BE78D94}"/>
          </ac:cxnSpMkLst>
        </pc:cxnChg>
      </pc:sldChg>
    </pc:docChg>
  </pc:docChgLst>
  <pc:docChgLst>
    <pc:chgData name="Kafentzis Georgios" userId="0fad1e94-8729-4dd9-a94a-3efaf92f008a" providerId="ADAL" clId="{80D903A3-6ACB-4CE8-B1DC-99839348FB80}"/>
    <pc:docChg chg="undo custSel modSld">
      <pc:chgData name="Kafentzis Georgios" userId="0fad1e94-8729-4dd9-a94a-3efaf92f008a" providerId="ADAL" clId="{80D903A3-6ACB-4CE8-B1DC-99839348FB80}" dt="2024-09-04T09:21:10.787" v="29" actId="478"/>
      <pc:docMkLst>
        <pc:docMk/>
      </pc:docMkLst>
      <pc:sldChg chg="delSp mod">
        <pc:chgData name="Kafentzis Georgios" userId="0fad1e94-8729-4dd9-a94a-3efaf92f008a" providerId="ADAL" clId="{80D903A3-6ACB-4CE8-B1DC-99839348FB80}" dt="2024-09-04T09:18:13.842" v="1" actId="478"/>
        <pc:sldMkLst>
          <pc:docMk/>
          <pc:sldMk cId="622666472" sldId="265"/>
        </pc:sldMkLst>
        <pc:inkChg chg="del">
          <ac:chgData name="Kafentzis Georgios" userId="0fad1e94-8729-4dd9-a94a-3efaf92f008a" providerId="ADAL" clId="{80D903A3-6ACB-4CE8-B1DC-99839348FB80}" dt="2024-09-04T09:18:13.842" v="1" actId="478"/>
          <ac:inkMkLst>
            <pc:docMk/>
            <pc:sldMk cId="622666472" sldId="265"/>
            <ac:inkMk id="4" creationId="{00000000-0000-0000-0000-000000000000}"/>
          </ac:inkMkLst>
        </pc:inkChg>
      </pc:sldChg>
      <pc:sldChg chg="delSp mod">
        <pc:chgData name="Kafentzis Georgios" userId="0fad1e94-8729-4dd9-a94a-3efaf92f008a" providerId="ADAL" clId="{80D903A3-6ACB-4CE8-B1DC-99839348FB80}" dt="2024-09-04T09:18:17.208" v="3" actId="478"/>
        <pc:sldMkLst>
          <pc:docMk/>
          <pc:sldMk cId="999366111" sldId="266"/>
        </pc:sldMkLst>
        <pc:inkChg chg="del">
          <ac:chgData name="Kafentzis Georgios" userId="0fad1e94-8729-4dd9-a94a-3efaf92f008a" providerId="ADAL" clId="{80D903A3-6ACB-4CE8-B1DC-99839348FB80}" dt="2024-09-04T09:18:17.208" v="3" actId="478"/>
          <ac:inkMkLst>
            <pc:docMk/>
            <pc:sldMk cId="999366111" sldId="266"/>
            <ac:inkMk id="4" creationId="{00000000-0000-0000-0000-000000000000}"/>
          </ac:inkMkLst>
        </pc:inkChg>
        <pc:inkChg chg="del">
          <ac:chgData name="Kafentzis Georgios" userId="0fad1e94-8729-4dd9-a94a-3efaf92f008a" providerId="ADAL" clId="{80D903A3-6ACB-4CE8-B1DC-99839348FB80}" dt="2024-09-04T09:18:15.621" v="2" actId="478"/>
          <ac:inkMkLst>
            <pc:docMk/>
            <pc:sldMk cId="999366111" sldId="266"/>
            <ac:inkMk id="6" creationId="{00000000-0000-0000-0000-000000000000}"/>
          </ac:inkMkLst>
        </pc:inkChg>
      </pc:sldChg>
      <pc:sldChg chg="delSp mod">
        <pc:chgData name="Kafentzis Georgios" userId="0fad1e94-8729-4dd9-a94a-3efaf92f008a" providerId="ADAL" clId="{80D903A3-6ACB-4CE8-B1DC-99839348FB80}" dt="2024-09-04T09:18:19.491" v="4" actId="478"/>
        <pc:sldMkLst>
          <pc:docMk/>
          <pc:sldMk cId="458041335" sldId="267"/>
        </pc:sldMkLst>
        <pc:inkChg chg="del">
          <ac:chgData name="Kafentzis Georgios" userId="0fad1e94-8729-4dd9-a94a-3efaf92f008a" providerId="ADAL" clId="{80D903A3-6ACB-4CE8-B1DC-99839348FB80}" dt="2024-09-04T09:18:19.491" v="4" actId="478"/>
          <ac:inkMkLst>
            <pc:docMk/>
            <pc:sldMk cId="458041335" sldId="267"/>
            <ac:inkMk id="4" creationId="{00000000-0000-0000-0000-000000000000}"/>
          </ac:inkMkLst>
        </pc:inkChg>
      </pc:sldChg>
      <pc:sldChg chg="delSp mod">
        <pc:chgData name="Kafentzis Georgios" userId="0fad1e94-8729-4dd9-a94a-3efaf92f008a" providerId="ADAL" clId="{80D903A3-6ACB-4CE8-B1DC-99839348FB80}" dt="2024-09-04T09:18:25.109" v="6" actId="478"/>
        <pc:sldMkLst>
          <pc:docMk/>
          <pc:sldMk cId="1333352160" sldId="306"/>
        </pc:sldMkLst>
        <pc:inkChg chg="del">
          <ac:chgData name="Kafentzis Georgios" userId="0fad1e94-8729-4dd9-a94a-3efaf92f008a" providerId="ADAL" clId="{80D903A3-6ACB-4CE8-B1DC-99839348FB80}" dt="2024-09-04T09:18:25.109" v="6" actId="478"/>
          <ac:inkMkLst>
            <pc:docMk/>
            <pc:sldMk cId="1333352160" sldId="306"/>
            <ac:inkMk id="5" creationId="{00000000-0000-0000-0000-000000000000}"/>
          </ac:inkMkLst>
        </pc:inkChg>
      </pc:sldChg>
      <pc:sldChg chg="delSp mod">
        <pc:chgData name="Kafentzis Georgios" userId="0fad1e94-8729-4dd9-a94a-3efaf92f008a" providerId="ADAL" clId="{80D903A3-6ACB-4CE8-B1DC-99839348FB80}" dt="2024-09-04T09:18:22.716" v="5" actId="478"/>
        <pc:sldMkLst>
          <pc:docMk/>
          <pc:sldMk cId="1502171641" sldId="505"/>
        </pc:sldMkLst>
        <pc:inkChg chg="del">
          <ac:chgData name="Kafentzis Georgios" userId="0fad1e94-8729-4dd9-a94a-3efaf92f008a" providerId="ADAL" clId="{80D903A3-6ACB-4CE8-B1DC-99839348FB80}" dt="2024-09-04T09:18:22.716" v="5" actId="478"/>
          <ac:inkMkLst>
            <pc:docMk/>
            <pc:sldMk cId="1502171641" sldId="505"/>
            <ac:inkMk id="4" creationId="{00000000-0000-0000-0000-000000000000}"/>
          </ac:inkMkLst>
        </pc:inkChg>
      </pc:sldChg>
      <pc:sldChg chg="modSp">
        <pc:chgData name="Kafentzis Georgios" userId="0fad1e94-8729-4dd9-a94a-3efaf92f008a" providerId="ADAL" clId="{80D903A3-6ACB-4CE8-B1DC-99839348FB80}" dt="2024-09-04T09:17:59.179" v="0" actId="20577"/>
        <pc:sldMkLst>
          <pc:docMk/>
          <pc:sldMk cId="9893061" sldId="524"/>
        </pc:sldMkLst>
        <pc:spChg chg="mod">
          <ac:chgData name="Kafentzis Georgios" userId="0fad1e94-8729-4dd9-a94a-3efaf92f008a" providerId="ADAL" clId="{80D903A3-6ACB-4CE8-B1DC-99839348FB80}" dt="2024-09-04T09:17:59.179" v="0" actId="20577"/>
          <ac:spMkLst>
            <pc:docMk/>
            <pc:sldMk cId="9893061" sldId="524"/>
            <ac:spMk id="5" creationId="{00000000-0000-0000-0000-000000000000}"/>
          </ac:spMkLst>
        </pc:spChg>
      </pc:sldChg>
      <pc:sldChg chg="delSp mod">
        <pc:chgData name="Kafentzis Georgios" userId="0fad1e94-8729-4dd9-a94a-3efaf92f008a" providerId="ADAL" clId="{80D903A3-6ACB-4CE8-B1DC-99839348FB80}" dt="2024-09-04T09:19:43.885" v="13" actId="478"/>
        <pc:sldMkLst>
          <pc:docMk/>
          <pc:sldMk cId="3822750798" sldId="526"/>
        </pc:sldMkLst>
        <pc:inkChg chg="del">
          <ac:chgData name="Kafentzis Georgios" userId="0fad1e94-8729-4dd9-a94a-3efaf92f008a" providerId="ADAL" clId="{80D903A3-6ACB-4CE8-B1DC-99839348FB80}" dt="2024-09-04T09:19:42.114" v="12" actId="478"/>
          <ac:inkMkLst>
            <pc:docMk/>
            <pc:sldMk cId="3822750798" sldId="526"/>
            <ac:inkMk id="8" creationId="{00000000-0000-0000-0000-000000000000}"/>
          </ac:inkMkLst>
        </pc:inkChg>
        <pc:inkChg chg="del">
          <ac:chgData name="Kafentzis Georgios" userId="0fad1e94-8729-4dd9-a94a-3efaf92f008a" providerId="ADAL" clId="{80D903A3-6ACB-4CE8-B1DC-99839348FB80}" dt="2024-09-04T09:19:43.885" v="13" actId="478"/>
          <ac:inkMkLst>
            <pc:docMk/>
            <pc:sldMk cId="3822750798" sldId="526"/>
            <ac:inkMk id="9" creationId="{00000000-0000-0000-0000-000000000000}"/>
          </ac:inkMkLst>
        </pc:inkChg>
      </pc:sldChg>
      <pc:sldChg chg="addSp delSp mod">
        <pc:chgData name="Kafentzis Georgios" userId="0fad1e94-8729-4dd9-a94a-3efaf92f008a" providerId="ADAL" clId="{80D903A3-6ACB-4CE8-B1DC-99839348FB80}" dt="2024-09-04T09:21:10.787" v="29" actId="478"/>
        <pc:sldMkLst>
          <pc:docMk/>
          <pc:sldMk cId="1674752409" sldId="527"/>
        </pc:sldMkLst>
        <pc:inkChg chg="del">
          <ac:chgData name="Kafentzis Georgios" userId="0fad1e94-8729-4dd9-a94a-3efaf92f008a" providerId="ADAL" clId="{80D903A3-6ACB-4CE8-B1DC-99839348FB80}" dt="2024-09-04T09:19:47.424" v="14" actId="478"/>
          <ac:inkMkLst>
            <pc:docMk/>
            <pc:sldMk cId="1674752409" sldId="527"/>
            <ac:inkMk id="3" creationId="{00000000-0000-0000-0000-000000000000}"/>
          </ac:inkMkLst>
        </pc:inkChg>
        <pc:inkChg chg="del">
          <ac:chgData name="Kafentzis Georgios" userId="0fad1e94-8729-4dd9-a94a-3efaf92f008a" providerId="ADAL" clId="{80D903A3-6ACB-4CE8-B1DC-99839348FB80}" dt="2024-09-04T09:21:06.749" v="27" actId="478"/>
          <ac:inkMkLst>
            <pc:docMk/>
            <pc:sldMk cId="1674752409" sldId="527"/>
            <ac:inkMk id="8" creationId="{00000000-0000-0000-0000-000000000000}"/>
          </ac:inkMkLst>
        </pc:inkChg>
        <pc:inkChg chg="add del">
          <ac:chgData name="Kafentzis Georgios" userId="0fad1e94-8729-4dd9-a94a-3efaf92f008a" providerId="ADAL" clId="{80D903A3-6ACB-4CE8-B1DC-99839348FB80}" dt="2024-09-04T09:21:10.787" v="29" actId="478"/>
          <ac:inkMkLst>
            <pc:docMk/>
            <pc:sldMk cId="1674752409" sldId="527"/>
            <ac:inkMk id="9" creationId="{00000000-0000-0000-0000-000000000000}"/>
          </ac:inkMkLst>
        </pc:inkChg>
      </pc:sldChg>
      <pc:sldChg chg="delSp mod">
        <pc:chgData name="Kafentzis Georgios" userId="0fad1e94-8729-4dd9-a94a-3efaf92f008a" providerId="ADAL" clId="{80D903A3-6ACB-4CE8-B1DC-99839348FB80}" dt="2024-09-04T09:21:01.708" v="26" actId="478"/>
        <pc:sldMkLst>
          <pc:docMk/>
          <pc:sldMk cId="866063212" sldId="528"/>
        </pc:sldMkLst>
        <pc:inkChg chg="del">
          <ac:chgData name="Kafentzis Georgios" userId="0fad1e94-8729-4dd9-a94a-3efaf92f008a" providerId="ADAL" clId="{80D903A3-6ACB-4CE8-B1DC-99839348FB80}" dt="2024-09-04T09:19:51.341" v="15" actId="478"/>
          <ac:inkMkLst>
            <pc:docMk/>
            <pc:sldMk cId="866063212" sldId="528"/>
            <ac:inkMk id="7" creationId="{00000000-0000-0000-0000-000000000000}"/>
          </ac:inkMkLst>
        </pc:inkChg>
        <pc:inkChg chg="del">
          <ac:chgData name="Kafentzis Georgios" userId="0fad1e94-8729-4dd9-a94a-3efaf92f008a" providerId="ADAL" clId="{80D903A3-6ACB-4CE8-B1DC-99839348FB80}" dt="2024-09-04T09:21:01.708" v="26" actId="478"/>
          <ac:inkMkLst>
            <pc:docMk/>
            <pc:sldMk cId="866063212" sldId="528"/>
            <ac:inkMk id="8" creationId="{00000000-0000-0000-0000-000000000000}"/>
          </ac:inkMkLst>
        </pc:inkChg>
      </pc:sldChg>
      <pc:sldChg chg="delSp mod">
        <pc:chgData name="Kafentzis Georgios" userId="0fad1e94-8729-4dd9-a94a-3efaf92f008a" providerId="ADAL" clId="{80D903A3-6ACB-4CE8-B1DC-99839348FB80}" dt="2024-09-04T09:20:13.880" v="22" actId="478"/>
        <pc:sldMkLst>
          <pc:docMk/>
          <pc:sldMk cId="740319576" sldId="529"/>
        </pc:sldMkLst>
        <pc:inkChg chg="del">
          <ac:chgData name="Kafentzis Georgios" userId="0fad1e94-8729-4dd9-a94a-3efaf92f008a" providerId="ADAL" clId="{80D903A3-6ACB-4CE8-B1DC-99839348FB80}" dt="2024-09-04T09:19:58.674" v="16" actId="478"/>
          <ac:inkMkLst>
            <pc:docMk/>
            <pc:sldMk cId="740319576" sldId="529"/>
            <ac:inkMk id="7" creationId="{00000000-0000-0000-0000-000000000000}"/>
          </ac:inkMkLst>
        </pc:inkChg>
        <pc:inkChg chg="del">
          <ac:chgData name="Kafentzis Georgios" userId="0fad1e94-8729-4dd9-a94a-3efaf92f008a" providerId="ADAL" clId="{80D903A3-6ACB-4CE8-B1DC-99839348FB80}" dt="2024-09-04T09:20:13.880" v="22" actId="478"/>
          <ac:inkMkLst>
            <pc:docMk/>
            <pc:sldMk cId="740319576" sldId="529"/>
            <ac:inkMk id="8" creationId="{00000000-0000-0000-0000-000000000000}"/>
          </ac:inkMkLst>
        </pc:inkChg>
      </pc:sldChg>
      <pc:sldChg chg="delSp mod">
        <pc:chgData name="Kafentzis Georgios" userId="0fad1e94-8729-4dd9-a94a-3efaf92f008a" providerId="ADAL" clId="{80D903A3-6ACB-4CE8-B1DC-99839348FB80}" dt="2024-09-04T09:20:26.146" v="25" actId="478"/>
        <pc:sldMkLst>
          <pc:docMk/>
          <pc:sldMk cId="23315367" sldId="530"/>
        </pc:sldMkLst>
        <pc:inkChg chg="del">
          <ac:chgData name="Kafentzis Georgios" userId="0fad1e94-8729-4dd9-a94a-3efaf92f008a" providerId="ADAL" clId="{80D903A3-6ACB-4CE8-B1DC-99839348FB80}" dt="2024-09-04T09:20:26.146" v="25" actId="478"/>
          <ac:inkMkLst>
            <pc:docMk/>
            <pc:sldMk cId="23315367" sldId="530"/>
            <ac:inkMk id="7" creationId="{00000000-0000-0000-0000-000000000000}"/>
          </ac:inkMkLst>
        </pc:inkChg>
      </pc:sldChg>
      <pc:sldChg chg="delSp mod">
        <pc:chgData name="Kafentzis Georgios" userId="0fad1e94-8729-4dd9-a94a-3efaf92f008a" providerId="ADAL" clId="{80D903A3-6ACB-4CE8-B1DC-99839348FB80}" dt="2024-09-04T09:20:10.012" v="21" actId="478"/>
        <pc:sldMkLst>
          <pc:docMk/>
          <pc:sldMk cId="1853217469" sldId="532"/>
        </pc:sldMkLst>
        <pc:inkChg chg="del">
          <ac:chgData name="Kafentzis Georgios" userId="0fad1e94-8729-4dd9-a94a-3efaf92f008a" providerId="ADAL" clId="{80D903A3-6ACB-4CE8-B1DC-99839348FB80}" dt="2024-09-04T09:20:10.012" v="21" actId="478"/>
          <ac:inkMkLst>
            <pc:docMk/>
            <pc:sldMk cId="1853217469" sldId="532"/>
            <ac:inkMk id="7" creationId="{00000000-0000-0000-0000-000000000000}"/>
          </ac:inkMkLst>
        </pc:inkChg>
        <pc:inkChg chg="del">
          <ac:chgData name="Kafentzis Georgios" userId="0fad1e94-8729-4dd9-a94a-3efaf92f008a" providerId="ADAL" clId="{80D903A3-6ACB-4CE8-B1DC-99839348FB80}" dt="2024-09-04T09:20:02.490" v="17" actId="478"/>
          <ac:inkMkLst>
            <pc:docMk/>
            <pc:sldMk cId="1853217469" sldId="532"/>
            <ac:inkMk id="8" creationId="{00000000-0000-0000-0000-000000000000}"/>
          </ac:inkMkLst>
        </pc:inkChg>
        <pc:inkChg chg="del">
          <ac:chgData name="Kafentzis Georgios" userId="0fad1e94-8729-4dd9-a94a-3efaf92f008a" providerId="ADAL" clId="{80D903A3-6ACB-4CE8-B1DC-99839348FB80}" dt="2024-09-04T09:20:07.577" v="20" actId="478"/>
          <ac:inkMkLst>
            <pc:docMk/>
            <pc:sldMk cId="1853217469" sldId="532"/>
            <ac:inkMk id="9" creationId="{00000000-0000-0000-0000-000000000000}"/>
          </ac:inkMkLst>
        </pc:inkChg>
        <pc:inkChg chg="del">
          <ac:chgData name="Kafentzis Georgios" userId="0fad1e94-8729-4dd9-a94a-3efaf92f008a" providerId="ADAL" clId="{80D903A3-6ACB-4CE8-B1DC-99839348FB80}" dt="2024-09-04T09:20:05.738" v="19" actId="478"/>
          <ac:inkMkLst>
            <pc:docMk/>
            <pc:sldMk cId="1853217469" sldId="532"/>
            <ac:inkMk id="11" creationId="{00000000-0000-0000-0000-000000000000}"/>
          </ac:inkMkLst>
        </pc:inkChg>
        <pc:inkChg chg="del">
          <ac:chgData name="Kafentzis Georgios" userId="0fad1e94-8729-4dd9-a94a-3efaf92f008a" providerId="ADAL" clId="{80D903A3-6ACB-4CE8-B1DC-99839348FB80}" dt="2024-09-04T09:20:04.220" v="18" actId="478"/>
          <ac:inkMkLst>
            <pc:docMk/>
            <pc:sldMk cId="1853217469" sldId="532"/>
            <ac:inkMk id="13" creationId="{00000000-0000-0000-0000-000000000000}"/>
          </ac:inkMkLst>
        </pc:inkChg>
      </pc:sldChg>
      <pc:sldChg chg="delSp mod">
        <pc:chgData name="Kafentzis Georgios" userId="0fad1e94-8729-4dd9-a94a-3efaf92f008a" providerId="ADAL" clId="{80D903A3-6ACB-4CE8-B1DC-99839348FB80}" dt="2024-09-04T09:20:21.137" v="24" actId="478"/>
        <pc:sldMkLst>
          <pc:docMk/>
          <pc:sldMk cId="2162031998" sldId="533"/>
        </pc:sldMkLst>
        <pc:inkChg chg="del">
          <ac:chgData name="Kafentzis Georgios" userId="0fad1e94-8729-4dd9-a94a-3efaf92f008a" providerId="ADAL" clId="{80D903A3-6ACB-4CE8-B1DC-99839348FB80}" dt="2024-09-04T09:20:21.137" v="24" actId="478"/>
          <ac:inkMkLst>
            <pc:docMk/>
            <pc:sldMk cId="2162031998" sldId="533"/>
            <ac:inkMk id="7" creationId="{00000000-0000-0000-0000-000000000000}"/>
          </ac:inkMkLst>
        </pc:inkChg>
        <pc:inkChg chg="del">
          <ac:chgData name="Kafentzis Georgios" userId="0fad1e94-8729-4dd9-a94a-3efaf92f008a" providerId="ADAL" clId="{80D903A3-6ACB-4CE8-B1DC-99839348FB80}" dt="2024-09-04T09:20:19.351" v="23" actId="478"/>
          <ac:inkMkLst>
            <pc:docMk/>
            <pc:sldMk cId="2162031998" sldId="533"/>
            <ac:inkMk id="9" creationId="{00000000-0000-0000-0000-000000000000}"/>
          </ac:inkMkLst>
        </pc:inkChg>
      </pc:sldChg>
      <pc:sldChg chg="delSp mod">
        <pc:chgData name="Kafentzis Georgios" userId="0fad1e94-8729-4dd9-a94a-3efaf92f008a" providerId="ADAL" clId="{80D903A3-6ACB-4CE8-B1DC-99839348FB80}" dt="2024-09-04T09:19:21.492" v="8" actId="478"/>
        <pc:sldMkLst>
          <pc:docMk/>
          <pc:sldMk cId="1979016141" sldId="538"/>
        </pc:sldMkLst>
        <pc:inkChg chg="del">
          <ac:chgData name="Kafentzis Georgios" userId="0fad1e94-8729-4dd9-a94a-3efaf92f008a" providerId="ADAL" clId="{80D903A3-6ACB-4CE8-B1DC-99839348FB80}" dt="2024-09-04T09:19:19.709" v="7" actId="478"/>
          <ac:inkMkLst>
            <pc:docMk/>
            <pc:sldMk cId="1979016141" sldId="538"/>
            <ac:inkMk id="12" creationId="{00000000-0000-0000-0000-000000000000}"/>
          </ac:inkMkLst>
        </pc:inkChg>
        <pc:inkChg chg="del">
          <ac:chgData name="Kafentzis Georgios" userId="0fad1e94-8729-4dd9-a94a-3efaf92f008a" providerId="ADAL" clId="{80D903A3-6ACB-4CE8-B1DC-99839348FB80}" dt="2024-09-04T09:19:21.492" v="8" actId="478"/>
          <ac:inkMkLst>
            <pc:docMk/>
            <pc:sldMk cId="1979016141" sldId="538"/>
            <ac:inkMk id="14" creationId="{00000000-0000-0000-0000-000000000000}"/>
          </ac:inkMkLst>
        </pc:inkChg>
      </pc:sldChg>
      <pc:sldChg chg="delSp mod">
        <pc:chgData name="Kafentzis Georgios" userId="0fad1e94-8729-4dd9-a94a-3efaf92f008a" providerId="ADAL" clId="{80D903A3-6ACB-4CE8-B1DC-99839348FB80}" dt="2024-09-04T09:19:24.750" v="9" actId="478"/>
        <pc:sldMkLst>
          <pc:docMk/>
          <pc:sldMk cId="833838031" sldId="539"/>
        </pc:sldMkLst>
        <pc:inkChg chg="del">
          <ac:chgData name="Kafentzis Georgios" userId="0fad1e94-8729-4dd9-a94a-3efaf92f008a" providerId="ADAL" clId="{80D903A3-6ACB-4CE8-B1DC-99839348FB80}" dt="2024-09-04T09:19:24.750" v="9" actId="478"/>
          <ac:inkMkLst>
            <pc:docMk/>
            <pc:sldMk cId="833838031" sldId="539"/>
            <ac:inkMk id="12" creationId="{00000000-0000-0000-0000-000000000000}"/>
          </ac:inkMkLst>
        </pc:inkChg>
      </pc:sldChg>
      <pc:sldChg chg="delSp mod">
        <pc:chgData name="Kafentzis Georgios" userId="0fad1e94-8729-4dd9-a94a-3efaf92f008a" providerId="ADAL" clId="{80D903A3-6ACB-4CE8-B1DC-99839348FB80}" dt="2024-09-04T09:19:30.373" v="11" actId="478"/>
        <pc:sldMkLst>
          <pc:docMk/>
          <pc:sldMk cId="3039540481" sldId="540"/>
        </pc:sldMkLst>
        <pc:inkChg chg="del">
          <ac:chgData name="Kafentzis Georgios" userId="0fad1e94-8729-4dd9-a94a-3efaf92f008a" providerId="ADAL" clId="{80D903A3-6ACB-4CE8-B1DC-99839348FB80}" dt="2024-09-04T09:19:30.373" v="11" actId="478"/>
          <ac:inkMkLst>
            <pc:docMk/>
            <pc:sldMk cId="3039540481" sldId="540"/>
            <ac:inkMk id="12" creationId="{00000000-0000-0000-0000-000000000000}"/>
          </ac:inkMkLst>
        </pc:inkChg>
      </pc:sldChg>
      <pc:sldChg chg="delSp mod">
        <pc:chgData name="Kafentzis Georgios" userId="0fad1e94-8729-4dd9-a94a-3efaf92f008a" providerId="ADAL" clId="{80D903A3-6ACB-4CE8-B1DC-99839348FB80}" dt="2024-09-04T09:19:27.551" v="10" actId="478"/>
        <pc:sldMkLst>
          <pc:docMk/>
          <pc:sldMk cId="3095492476" sldId="541"/>
        </pc:sldMkLst>
        <pc:inkChg chg="del">
          <ac:chgData name="Kafentzis Georgios" userId="0fad1e94-8729-4dd9-a94a-3efaf92f008a" providerId="ADAL" clId="{80D903A3-6ACB-4CE8-B1DC-99839348FB80}" dt="2024-09-04T09:19:27.551" v="10" actId="478"/>
          <ac:inkMkLst>
            <pc:docMk/>
            <pc:sldMk cId="3095492476" sldId="541"/>
            <ac:inkMk id="12" creationId="{00000000-0000-0000-0000-000000000000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75CA1-7142-4C6F-9418-4EA9BBAB1762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2BC09-EE5B-4242-BC67-43FFE30DC5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933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2T07:35:19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1897 9132 343 0,'-12'2'218'0,"-4"4"-15"0,-3 0-77 0,1-4-20 16,2-2-21-16,0-2-9 16,4-10-19-16,0 1-12 15,7-8-24-15,5-2-8 16,11 2 12-16,2-5 17 15,-1 3 29 1,9 4 15-16,1 11 1 0,-1 8-9 16,9 12-10-16,-11 3-7 15,-12 9-9 1,-7-2-2-16,-16 5-12 16,-4-1-6-16,-5-6-10 15,3-2-2-15,6-14-14 16,3-9-10-16,5-12-18 15,1-5-14-15,5-10 0 16,3 0 5-16,6 1 12 0,3 5 12 16,5 9 22-16,0 6 12 15,7 9 10 1,1 3 2-16,-2 9-6 0,-3 2-6 16,-6 3-3-16,-4-2-4 15,-12 1-4-15,-3-1-1 16,-10-4-2-16,-2 1 1 15,-7-9 0-15,-1-4-1 16,9-7-7-16,2-5-3 16,8-4-7-16,6-1-7 15,2 1 0-15,2 5-2 0,7 6 3 16,5 1 5-16,5 8 4 16,1 0 2-16,4 6 7 15,-4 2 2-15,-4 3 6 16,-4-2 2-16,-11 1 2 15,-1 1 0-15,-10-5-1 16,-3 1-1-16,-2-5-1 16,0-4-2-16,6-3-3 15,1-2-2-15,8-1-3 16,1-2-1-16,6 1 5 16,0-1 2-16,2 2 3 0,0 3-1 15,-2 2-6-15,-4 0-69 16</inkml:trace>
  <inkml:trace contextRef="#ctx0" brushRef="#br0" timeOffset="1022.82">1868 9026 575 0,'-8'-5'285'0,"-8"-1"-96"16,2 4-42-16,4 2-60 15,3 6-22-15,1 3-29 0,0 4-12 16,5 3-16-16,1 0-5 16,6 4-6-16,2-1-1 15,6-1 1-15,2-3 3 16,8-6 12-16,0-1 11 15,0-8 39-15,2-4 23 16,-7-6 46-16,-4-4 15 16,-9-2 4-16,-8 0-6 15,-9 1-23-15,-4 2-15 0,-9 5-26 16,-1 4-16 0,-6 1-28-16,4 1-9 15,10 7-17-15,5 0-6 0,9-1-12 16,6 4-17-16,9-8-141 15,3 0-129-15</inkml:trace>
  <inkml:trace contextRef="#ctx0" brushRef="#br0" timeOffset="1885.87">2618 8771 817 0,'-10'13'398'0,"-3"6"-159"0,-11 27-86 15,3 9-25-15,-6 6-55 16,-4 1-21-1,6-8-29-15,0-5-10 16,12-9-5-16,5-9-2 0,7-16-4 16,4-6-1-1,5-10 3-15,4-5 2 0,3-12 4 16,0-4 3-16,6-13 1 16,-5-6 1-16,5-5-6 15,-2-10-1-15,-1-6 2 16,-2-2-1-16,-7 4 13 15,0 7 6-15,-9 19 15 16,0 13 5-16,-2 12-3 16,-4 9-8-16,3 8-19 0,-3 6-7 15,10 13-10 1,5 5-1-16,13 11-3 0,9 3 0 16,10 6-3-16,1-5 1 15,4-4 0-15,0-5-4 16,-7-10-4-16,3 4-2 15,-20-9 2-15,-5 0 3 0,-16 1 8 16,-9-3 0 0,-17-1 4-16,-12-2 4 0,-15-6 10 15,-10-2 5-15,3-7 0 16,5-3-2-16,11-7-18 16,8-2-13-16,15-3-31 15,8 3-25 1,12 1-81-16,4 2-45 0,17 6-177 15</inkml:trace>
  <inkml:trace contextRef="#ctx0" brushRef="#br0" timeOffset="2313.08">3130 8991 825 0,'-1'-1'405'0,"2"-1"-148"0,5 3-62 15,-6-1-75-15,2 1-29 16,28 15-23-16,30 38-8 15,-19-22-19-15,-3 1-9 16,-6-2-17-16,5 0-12 16,-11-7-66-16,-2-5-79 15,-5-8-281-15</inkml:trace>
  <inkml:trace contextRef="#ctx0" brushRef="#br0" timeOffset="2536.99">3503 8936 958 0,'-13'0'455'0,"-9"9"-171"15,-9 1-68-15,-6 12-80 16,-2 5-29-16,-5 5-49 16,1 6-15-16,2 3-25 15,5 0-8-15,3-6-20 16,7-7-26-16,13-10-62 15,0-9-34-15,12-9-157 0,5-6-193 16</inkml:trace>
  <inkml:trace contextRef="#ctx0" brushRef="#br0" timeOffset="3013.43">3031 8705 739 0,'3'0'374'0,"-5"0"-111"0,10 1-99 15,10 2-24-15,8 3-31 16,12-1-18-16,13 1-41 16,3 1-13-16,7-1-20 15,0 0-6-15,-8-2-10 16,-6 0-7-16,-20-3-33 0,-6-1-26 16,-15-7-18-1,-2-2 6-15,-8-9 32 16,-4-2 28-16,-7-7 25 15,-4-1 4-15,9 6 8 16,3 5 8-16,7 10 13 16,7 5 7-16,2 7 4 15,3 4-5-15,1 8 1 16,-1 2 1-16,-2 2 11 16,-5 4 4-16,-5 2 6 15,-2 1-4-15,-6 0-17 16,-6-2-10-16,6-7-35 15,1-4-82-15</inkml:trace>
  <inkml:trace contextRef="#ctx0" brushRef="#br0" timeOffset="3702.15">3602 9398 398 0,'-6'6'276'15,"-5"9"29"-15,-6 3-83 16,4 11-76-16,-2 3-26 0,-1 4-35 16,1-1-19-16,0-4-24 15,3-7-9-15,0-10-18 16,11-2-1-16,4-14 6 15,-1-3 5-15,11-13 8 16,-6-4 2-16,3-5-1 16,-1-9-1-16,0-2-2 15,3 1-1-15,-4 1 8 16,2 9 5-16,-3 9 11 16,-3 5 0-16,-1 10-19 15,1 6-8-15,4 10-20 16,1 3-2-16,4 9 0 15,0 1-2-15,0 1-1 0,3 5 0 16,0 0-2-16,-2-1-1 16,-1-3-23-16,-3-4-32 15,-2-6-107 1,0-5-64-16</inkml:trace>
  <inkml:trace contextRef="#ctx0" brushRef="#br0" timeOffset="3846.62">3537 9584 403 0,'0'-1'324'16,"-3"-1"67"-16,3 0-69 0,0 1-102 15,0 0-50-15,17-3-77 16,42-2-31-16,-23 3-43 16,-2 6-30-16,-3 0-299 15</inkml:trace>
  <inkml:trace contextRef="#ctx0" brushRef="#br0" timeOffset="4261.15">3826 9525 594 0,'-4'0'347'16,"-1"-3"-61"-16,10 4-117 16,-5-1-26-16,6 0-40 15,23 3-12-15,38 4-21 16,-32-6-16-16,-4 4-26 16,-1-5-8-16,-9-1-9 15,-1 1-4-15,-11-5-7 16,-1 3-5-16,-7-3-6 15,-2-3 0-15,1 0 0 16,-1-1-1-16,1 1-2 16,-1-2 0-16,4 7 3 15,1 3 8 1,-3 9 16-16,2 6 10 0,-6 9 19 16,-4 0 3-16,-2-1-5 15,1-3-8-15,5-4-32 16,3-5-48-16,12-11-389 15</inkml:trace>
  <inkml:trace contextRef="#ctx0" brushRef="#br0" timeOffset="4512.72">4237 9430 708 0,'0'-5'426'16,"2"-3"-63"-16,4 6-137 0,1 6-40 16,-11 13-56-1,5 6-18-15,1 7-26 0,-1 0-14 16,14 3-31-16,-13-4-13 16,2-2-24-16,2-4-13 15,2-8-83-15,1-6-66 16,0-9-213-16,-2-4-209 15</inkml:trace>
  <inkml:trace contextRef="#ctx0" brushRef="#br0" timeOffset="4825.54">4219 9489 534 0,'-6'-10'307'0,"-3"-10"-36"16,5 4-52-16,9-2-45 16,5 3-14-16,9 0-23 15,4 3-18-15,7 8-42 16,3 4-15-16,1 4-25 15,-6 5-7-15,-3 10-11 16,-13-1-4-16,-12 7-8 16,-2 1-2-16,-10-4-3 15,2-4-1-15,8-6-3 16,2-4-2-16,7-8-3 16,4 0 0-16,7 0 5 15,1-1 2-15,0 5-1 0,2 5 1 16,-11 3 1-16,-6 3 3 15,-5 5 5 1,-7-1 6-16,-8 2 14 16,-9-2 2-16,-8-8 0 15,0-4-7-15,2-7-36 0,8 0-45 16</inkml:trace>
  <inkml:trace contextRef="#ctx0" brushRef="#br0" timeOffset="14962.25">4848 9048 691 0,'5'0'314'0,"13"-1"-120"0,12 1-37 0,19-5-43 16,7 1-13-16,12-1-42 16,-1 1-24-16,-7 5-33 15,-6 1-23-15,-20 0-122 16,-7-1-132-16</inkml:trace>
  <inkml:trace contextRef="#ctx0" brushRef="#br0" timeOffset="15151.73">4997 9135 484 0,'-5'-1'302'0,"5"1"31"0,9 1-134 16,10 2-22-16,22-2 0 15,1-1-18-15,11 0-69 16,1 0-19-16,-2 0-39 15,-1-1-56-15</inkml:trace>
  <inkml:trace contextRef="#ctx0" brushRef="#br0" timeOffset="15810.56">5855 8943 698 0,'-3'-6'380'0,"6"0"-88"15,9 6-75 1,12 11-96-16,13 7-30 0,13 13-34 15,6 3-11 1,-1 3-19-16,-15 4-6 0,1-2-24 0,-7 2-44 16,-8-7-301-16</inkml:trace>
  <inkml:trace contextRef="#ctx0" brushRef="#br0" timeOffset="16026.16">6287 8988 898 0,'-8'0'423'15,"-9"0"-177"-15,0 0-62 16,-7 12-89 0,3 1-27-16,-9 7-36 0,-4 11-10 0,-8 3-8 15,-4 6-6 1,0 0-6-16,9 0-8 0,8-11-54 15,4-5-59-15,12-13-235 16</inkml:trace>
  <inkml:trace contextRef="#ctx0" brushRef="#br0" timeOffset="16507.32">5822 8738 597 0,'15'-3'294'16,"13"0"-86"-16,13 2-74 0,9 2-4 15,12 3-23-15,2 3-18 16,-2-1-38-16,-2-4-12 16,-14-2-19-16,-6-1-6 15,-11-4-15-15,-8-6-20 16,-12-5-27-16,-9-4-2 15,-11-3 9-15,-1 4 17 16,-2 1 21-16,6 3-3 16,8 6 0-16,3 3 0 15,8 9 7-15,-1 0 9 0,8 6 18 16,-3 3 11 0,-4 3 22-16,0 5 20 15,-10 5 20-15,-7 1-4 0,-2-1-23 16,-2-1-27-16,-7-7-164 15</inkml:trace>
  <inkml:trace contextRef="#ctx0" brushRef="#br0" timeOffset="17368.6299">6332 9275 569 0,'0'0'319'0,"3"-1"-57"16,2 5-93-16,-5-4-80 15,3 26-14-15,10 49-16 16,-13-24-12-16,0-6-23 16,-1-3-9-16,4-11-31 15,-3-8-46-15,5-9-237 0</inkml:trace>
  <inkml:trace contextRef="#ctx0" brushRef="#br0" timeOffset="17650.78">6311 9345 472 0,'9'-13'319'16,"5"-10"-14"-16,9 6-90 0,3 2-30 16,4 9-69-16,3 3-32 0,0 8-36 15,-1 6-13-15,-12 5-13 16,-9 7-5-1,-12 5-9-15,-6 0-2 16,-8-3-4-16,2-4-1 16,1-11-9-16,10-2-7 15,8-6-4-15,9 2-1 0,4-4 10 16,3 2 6-16,1 5 5 16,-3 2 4-16,-11 10 6 15,-9-2 1-15,-15 7-1 16,-11-3 1-16,-7-4-5 15,0-2-32-15,9-12-173 16</inkml:trace>
  <inkml:trace contextRef="#ctx0" brushRef="#br0" timeOffset="18007.16">6740 9151 818 0,'7'2'383'0,"19"-2"-134"16,16 0-42-16,14-4-22 16,10-2-31-16,1 1-59 15,-6-1-27-15,-10 2-47 16,-7 4-29-16</inkml:trace>
  <inkml:trace contextRef="#ctx0" brushRef="#br0" timeOffset="18446.0099">7511 9070 906 0,'0'-4'392'0,"8"1"-187"15,11 3-40-15,12 7-45 16,15 5-9-16,7 13-32 15,5 1-9-15,-6 13-23 16,-11-1-13-16,-13 3-42 16,-5-2-44-16,-6-10-201 0,-1-5-206 15</inkml:trace>
  <inkml:trace contextRef="#ctx0" brushRef="#br0" timeOffset="18646.3099">7968 9017 885 0,'-8'-3'477'16,"-6"3"-142"-1,-5 3-118-15,-2 4-53 16,-9 9-65-16,-6 2-19 16,-17 13-29-16,-7 7-13 15,-6 10-20-15,3-1-8 0,15-3-29 16,15-8-37-16,22-12-138 15,11-13-151-15</inkml:trace>
  <inkml:trace contextRef="#ctx0" brushRef="#br0" timeOffset="19084.6">8055 9403 856 0,'-1'-3'414'0,"-6"2"-163"15,2 7-58-15,-9 11-90 16,-1 9-31-16,0 3-33 15,-3-2-15 1,8 0-13-16,3-10-5 0,6-8-4 16,7-5 2-16,2-13 0 15,2-4 1-15,4-14 3 16,-1-5 0-16,3-4-2 16,-1-3 1-16,-1 7 0 15,1 5 2-15,-3 12 10 16,0 10 1-1,-1 9 5-15,1 10-4 0,-2 11-7 16,4 6-3-16,3 6-4 16,0 0-1-16,0-2-8 0,-3-6-18 15,-6-6-141-15,1-4-147 16</inkml:trace>
  <inkml:trace contextRef="#ctx0" brushRef="#br0" timeOffset="19225.1699">8030 9498 907 0,'6'-3'434'0,"10"2"-170"15,5 1-76-15,9-2-95 16,4 3-38-16,-1-6-122 16</inkml:trace>
  <inkml:trace contextRef="#ctx0" brushRef="#br0" timeOffset="19831.29">7564 8804 564 0,'-1'2'291'0,"1"-2"-87"0,8 4-42 16,15 0-52-16,13 0-16 15,23 1-19-15,7-3-17 16,5 3-26-16,-5-1-11 15,-14 0-17-15,-11-2-13 16,-12-3-54-16,-11-6-29 0,-14-8-7 16,-4-1 9-1,-9-6 52-15,-4-4 29 0,3 1 19 16,-1 0 12 0,7 8 33-16,4 6 18 15,5 7 20-15,6 6-3 0,5 12-20 16,2 4-9-16,-4 11-1 15,-4 2 9-15,-7 3 19 16,-3-1 10-16,-4-3 2 16,-3-3-14-16,-5-9-30 15,-4 1-19-15,3-3-87 16,4 2-285-16</inkml:trace>
  <inkml:trace contextRef="#ctx0" brushRef="#br0" timeOffset="22908.1299">8702 9142 785 0,'5'-1'350'0,"13"1"-143"0,12 0-55 15,15 0-37-15,5 2-15 16,7 2-43-16,1 0-17 15,-12 2-65-15,-3-2-72 16,-13-1-250-16</inkml:trace>
  <inkml:trace contextRef="#ctx0" brushRef="#br0" timeOffset="23141.32">8762 9281 779 0,'6'0'390'16,"5"1"-126"-16,15 1-91 16,4 2-14-16,12 2-40 15,1 2-26-15,0-3-41 16,-2 2-18-16,-11-5-133 15,-1-2-177-15</inkml:trace>
  <inkml:trace contextRef="#ctx0" brushRef="#br0" timeOffset="30620.68">9593 9045 692 0,'6'0'368'0,"4"-1"-87"0,16 7-108 16,7 1-26-16,17 10-36 15,1 7-20 1,-1 6-36-16,2 4-16 0,-11 2-22 16,-2-4-7-16,-10 0-120 15,-6-5-142-15</inkml:trace>
  <inkml:trace contextRef="#ctx0" brushRef="#br0" timeOffset="30888.78">10048 9045 402 0,'0'-3'300'0,"-2"-3"22"16,-1 4-115-16,2 2-35 0,0 0-43 16,-14 3-16-1,-49 26-32-15,27-10-14 16,-6 8-23-16,-1 4-12 16,-1 2-16-16,3 1-7 15,4-4-23-15,1-1-30 16,13-9-106-16,6-5-91 15</inkml:trace>
  <inkml:trace contextRef="#ctx0" brushRef="#br0" timeOffset="31192.08">10098 9262 388 0,'1'-4'300'16,"3"-3"52"-16,-2 3-111 15,2 10-96 1,-1 5-33-16,2 16-37 15,-3 6-6-15,-2 9-24 16,0 2-10-16,-5-3-17 16,2-7-5-16,1-11-27 0,-2-8-83 15</inkml:trace>
  <inkml:trace contextRef="#ctx0" brushRef="#br0" timeOffset="31475.39">10069 9244 803 0,'14'-6'365'0,"23"-4"-160"16,2 1-49-16,8 9-57 15,-4 3-25-15,-12 7-35 16,-9 3-11-16,-17 2-8 16,-6 6-5-16,-13 3-4 15,-3-1-2-15,-3-1-6 16,2-3-15-16,8-11-57 15,6-1-13-15,13-2-7 16,3-4 12-16,7 6 51 16,8 0 12-16,-5 7 7 15,-3 5 5-15,-12 4 18 16,-10-1 9-16,-13 0 13 0,-11-7 1 16,-2-3-12-16,-3-6-37 15</inkml:trace>
  <inkml:trace contextRef="#ctx0" brushRef="#br0" timeOffset="31754.58">10592 9186 916 0,'-1'-1'491'16,"-2"-3"-129"-16,4 4-149 16,-1-1-48-16,0 0-76 15,0 0-24-15,5 1-43 16,7 0-51-16</inkml:trace>
  <inkml:trace contextRef="#ctx0" brushRef="#br0" timeOffset="32131.01">10916 9018 981 0,'2'2'402'0,"-1"5"-245"15,-1 3-49-15,0 13-49 16,-4 5-8-16,-1 8-15 16,-2 3-7-16,2-1-12 15,1-5-4-15,8-1-5 0,9-6-1 16,11-11 4-16,6-3-1 16,6-16-1-16,-3-3-4 15,-6-7-116-15,-4-3-122 16</inkml:trace>
  <inkml:trace contextRef="#ctx0" brushRef="#br0" timeOffset="32398.97">10912 8851 623 0,'0'-2'381'16,"-2"-2"-51"-16,2 3-142 0,0 0-49 15,0-1-77-15,0 1-25 16,0 1-29-16,0 0-8 15,0 0-279-15</inkml:trace>
  <inkml:trace contextRef="#ctx0" brushRef="#br0" timeOffset="32857.1">10721 8673 428 0,'7'-3'303'0,"10"-1"44"0,6 1-99 15,7 0-89-15,9 2-27 16,14 0-52-16,7 0-24 16,5 3-30-16,-9 2-9 15,-10 0-17-15,-8 4-10 16,-17-2-17-16,-6-1-20 16,-10-5-38-16,-4-1-9 15,-6-6 9-15,-2-1 20 16,-3 0 45-16,1-4 18 0,2 3 6 15,7 1 3-15,5 4 8 16,1 4 8-16,7 4 22 16,-1 1 12-16,-2 4 21 15,3 4 9-15,-12 0 8 16,-3 1-2-16,-6 3-20 16,-3-4-14-16,0-3-28 15,1-1-38-15</inkml:trace>
  <inkml:trace contextRef="#ctx0" brushRef="#br0" timeOffset="33486.82">11426 9206 513 0,'-2'0'261'0,"2"0"-58"16,8 0-23-16,19-3-15 15,13 0 7-15,28-1-9 16,7 2-29-16,-7 1-54 16,-7 0-22-16,-21 2-34 15,-10 0-13-15,-8 5-253 16</inkml:trace>
  <inkml:trace contextRef="#ctx0" brushRef="#br0" timeOffset="33890.0899">12218 9075 943 0,'0'-4'424'0,"10"0"-196"16,12 10-59-16,17 13-75 16,15 6-15-16,7 7-26 15,-1 2-10-15,-13-2-20 0,-9 0-16 16,-13-1-221-1</inkml:trace>
  <inkml:trace contextRef="#ctx0" brushRef="#br0" timeOffset="34076.97">12697 9082 741 0,'-12'-2'432'0,"-12"1"-38"0,-4 4-150 15,-7 8-115-15,-6 6-34 0,-13 11-51 32,-1 2-16-32,2 8-19 0,3 2-12 15,18 3-95-15,7-3-92 16</inkml:trace>
  <inkml:trace contextRef="#ctx0" brushRef="#br0" timeOffset="34449.35">12725 9442 739 0,'-6'10'362'15,"-1"7"-136"-15,-1 2-91 16,-1 2-30-16,0-4-51 15,0-3-21-15,4-6-15 16,-1-4 1-16,5-8 0 16,1-4 0-16,4-6-4 15,1-9-4-15,4-5-7 16,4-3-1-16,1-6-1 16,4 4-1-16,3 4 5 15,-4 4 6-15,-3 9 15 16,0 4 6-16,-4 14 1 0,3 10-1 15,-3 16-8-15,1 6-4 16,0 9-5-16,2 2-4 16,1-6-7-16,-1 0-22 15,-1-11-123-15,-2-9-127 16</inkml:trace>
  <inkml:trace contextRef="#ctx0" brushRef="#br0" timeOffset="34602.83">12726 9469 861 0,'10'-3'415'16,"7"1"-156"-16,13-2-153 16,6 1-38-16,4 2-108 15</inkml:trace>
  <inkml:trace contextRef="#ctx0" brushRef="#br0" timeOffset="34913.21">13159 9158 1009 0,'1'-1'460'15,"0"0"-225"-15,-1-1-97 0,0 2-108 16,0 0-233-16</inkml:trace>
  <inkml:trace contextRef="#ctx0" brushRef="#br0" timeOffset="35706">13521 9041 670 0,'1'-5'374'0,"3"-2"-56"16,0 2-50-16,1-2-74 16,0 3-23-16,-1-4-40 15,2 1-18-15,-3 5-37 16,1 2-18-16,-3 14-33 15,-1 4-11-15,2 18-10 16,3 5-2-16,7 9-1 16,3 2 1-16,5-12-2 15,8-3-2-15,0-15-67 16,-2-13-48-16,-5-16-114 16,-7-7-79-16</inkml:trace>
  <inkml:trace contextRef="#ctx0" brushRef="#br0" timeOffset="36026.33">13492 8761 808 0,'7'-3'405'0,"5"0"-144"16,2 3-82-16,-4 1-105 15,-2 1-33-15,-2 6-165 0</inkml:trace>
  <inkml:trace contextRef="#ctx0" brushRef="#br0" timeOffset="36652.14">13398 8593 267 0,'6'-2'211'16,"3"-1"1"-16,9 0-17 15,6 1-20-15,13 2-36 16,9 2-15-16,8 5-32 16,0-1-16-16,-1-1-35 15,-4-2-13-15,-7-5-14 16,-6-4-4-16,-15-3-2 16,-4-3-2-16,-15 1-6 15,-3 3-1-15,-11 0-7 16,-4 5-2-16,-4 1 2 15,3 0 0-15,1 1 1 16,7 1-1-16,7 0-3 0,4 4 1 16,12 5-1-16,-1-2 2 15,11 8 3-15,-4-2-1 16,2-3 7-16,0 2 6 16,-8-3 16-16,-4-1 11 15,-9 0 37-15,-5 0 24 16,-15-1 29-16,-4 3-2 0,-3-2-38 15,6-2-23-15</inkml:trace>
  <inkml:trace contextRef="#ctx0" brushRef="#br0" timeOffset="38384.67">4825 10386 494 0,'-1'1'289'0,"1"0"-29"15,9 2-87-15,19 0-72 16,9 0-17-16,15-1-24 16,8 4-17-16,5-1-25 0,-1 0-6 15,-11 1-40-15,-9-3-71 16</inkml:trace>
  <inkml:trace contextRef="#ctx0" brushRef="#br0" timeOffset="38597.54">4885 10560 553 0,'2'0'339'0,"5"1"6"31,7-1-90-31,21 4-67 0,4-2-9 16,21-1-33-16,6-1-28 0,-3-2-51 31,-4 0-20-31,-19-1-98 16,-6 3-139-16</inkml:trace>
  <inkml:trace contextRef="#ctx0" brushRef="#br0" timeOffset="39255.2">6105 10089 440 0,'-5'-7'310'0,"-12"-7"13"16,-7 11-71-16,-14 12-93 0,-3 14-30 15,-6 28-33-15,1 11-22 16,8 32-35-16,8 9-10 16,25-2-14-16,14-4-4 15,26-23-3 1,9-9-4-16,23-16-13 0,7-8-57 0</inkml:trace>
  <inkml:trace contextRef="#ctx0" brushRef="#br0" timeOffset="39498.6599">6240 10413 895 0,'9'3'403'0,"8"4"-163"0,18 16-135 0,5 9-11 16,9 6-24-16,-3-3-13 16,-5 1-29-1,0-7-11-15,-6-2-79 16,1 1-129-16</inkml:trace>
  <inkml:trace contextRef="#ctx0" brushRef="#br0" timeOffset="39707.42">6679 10477 738 0,'-12'-3'378'15,"-10"-3"-113"-15,-2 5-49 16,-7 7-80-16,-1 7-29 15,-10 11-43 1,10 0-19-16,16-12-23 16,1 1-6-16,-51 40-7 15,6 0-4-15,14-6-32 0,29-28-61 16,23-13-217-16</inkml:trace>
  <inkml:trace contextRef="#ctx0" brushRef="#br0" timeOffset="39930.85">6688 10680 630 0,'0'-1'316'0,"0"7"-64"16,1 6-67-16,4 12-55 15,-2 4-9-15,2 8-48 16,-2 0-22-16,2-4-32 16,-2-4-16-16,-3-11-195 15</inkml:trace>
  <inkml:trace contextRef="#ctx0" brushRef="#br0" timeOffset="40199.42">6695 10688 633 0,'15'-8'318'15,"18"-3"-100"-15,4 3-42 16,-4 10-66-16,-5 6-16 16,-8 7-24-16,-14 3-8 15,-8 7-18-15,-11 1-8 16,-14 1-15-16,3-2-10 16,1-11-23-16,8-4-21 15,20-10-17-15,9 0-1 0,18 0 13 16,-2 1 17-1,0 4 19-15,-3 4 4 0,-15 5 21 16,-3 2 18-16,-12 4 15 16,-9-4-1-16,-12-3-12 15,-5-4-26-15,-5-13-127 16</inkml:trace>
  <inkml:trace contextRef="#ctx0" brushRef="#br0" timeOffset="40425.7599">7037 10568 802 0,'20'0'413'16,"9"-1"-134"-16,20 3-72 0,10 2-14 0,0-3-52 15,-2 1-24 1,-13 0-55-16,-9-4-18 16,-14-1-115-16</inkml:trace>
  <inkml:trace contextRef="#ctx0" brushRef="#br0" timeOffset="40899.42">7667 10468 928 0,'11'0'455'0,"11"-1"-168"0,16 19-137 16,6 8-44-16,7 12-44 15,-4 2-12-15,-8 0-17 16,-2 1-8-16,-9-3-86 15,0-5-109-15</inkml:trace>
  <inkml:trace contextRef="#ctx0" brushRef="#br0" timeOffset="41081.14">8077 10417 1088 0,'-14'1'492'0,"-15"8"-233"0,-8 7-68 15,-4 16-98-15,4 5-23 16,-3 7-34-16,2-1-13 16,-1 1-15-16,-2-3-22 15,15-10-201-15,7-4-186 16</inkml:trace>
  <inkml:trace contextRef="#ctx0" brushRef="#br0" timeOffset="41421.28">8250 10726 653 0,'-10'10'385'16,"-7"4"-30"-16,-8 10-201 15,3 3-37-15,5-3-51 16,5-3-18-16,9-10-26 15,3-8-5-15,5-10-3 0,3-7-2 16,6-8-2-16,2-3-6 16,3-4-3-16,-2 3-1 15,-1 3-1-15,-4 4-1 16,-1 11 0-16,0 6 2 16,0 10 8-16,-7 3 3 15,7 11 3-15,4 4-1 16,-1 1-5-16,7 2-2 15,-2-3-2-15,-9-7-4 16,1-7-79-16,-1-5-104 0</inkml:trace>
  <inkml:trace contextRef="#ctx0" brushRef="#br0" timeOffset="41557.04">8148 10763 803 0,'9'-1'433'15,"8"0"-122"-15,20 1-137 0,6 0-40 16,4 0-81-16,1 1-27 16</inkml:trace>
  <inkml:trace contextRef="#ctx0" brushRef="#br0" timeOffset="41989.14">8529 10160 627 0,'24'6'363'0,"21"7"2"0,22 22-234 16,12 17-7-16,-15 19-3 16,-11 9 0-1,-34 0-9-15,-23-6-5 16,-15-7-33-16,-14-8-17 0,-4-10-31 16,6-9-15-16,8-19-150 15,14-12-159-15</inkml:trace>
  <inkml:trace contextRef="#ctx0" brushRef="#br0" timeOffset="42291.1899">9262 10431 924 0,'3'-1'416'15,"-2"1"-199"-15,-1 8-52 16,0 14-73-16,-6 7-15 16,3 11-22-16,-3 2-11 15,5-1-18-15,3-3-7 16,8-9-8-16,10-5 0 15,-4-13-3-15,3-8-4 16,-4-9-94-16,-5-5-93 16</inkml:trace>
  <inkml:trace contextRef="#ctx0" brushRef="#br0" timeOffset="42461.95">9188 10315 1255 0,'2'-3'517'15,"2"-1"-329"-15,3 3-68 16,3-1-91-16,1 2-18 16</inkml:trace>
  <inkml:trace contextRef="#ctx0" brushRef="#br0" timeOffset="42904.21">8989 10120 547 0,'5'-2'290'0,"12"-4"-55"15,2 4-64-15,34 0-39 16,10 0-14-16,12 4-30 16,10 1-21-16,-20 1-34 15,-6 1-12-15,-14-5-13 16,-12 0-7-16,-16 0-14 15,-10-4-29-15,-11-4-32 16,-8 1-3-16,-10-10 11 16,0 0 26-16,-2 0 36 15,2-2 7-15,11 6 8 16,4 3 2-16,10 10 21 16,6 4 16-16,10 9 27 15,-1 10 17-15,-2 3 30 16,-4 4 10-16,-18-4 14 15,-8 0-3-15,-9-6-37 0,-2-3-22 16,2-9-41-16,8-6-81 16</inkml:trace>
  <inkml:trace contextRef="#ctx0" brushRef="#br0" timeOffset="73591.92">4720 11667 934 0,'-1'0'427'0,"-1"2"-226"0,10 2-50 16,24 3-71-16,16 1-30 15,21-4-8-15,-3 0-12 16,-1-2-25-16,-7-2-58 16,-13 1-185-16</inkml:trace>
  <inkml:trace contextRef="#ctx0" brushRef="#br0" timeOffset="73764.28">4719 11825 764 0,'5'5'352'0,"18"4"-118"15,14 0-60-15,26-3-31 16,2-3-15-16,1-2-48 15,-2 2-27-15</inkml:trace>
  <inkml:trace contextRef="#ctx0" brushRef="#br0" timeOffset="74280.76">5953 11285 830 0,'-17'6'399'0,"-32"16"-148"16,-11 16-37-16,-2 26-74 0,-2 14-40 15,23 15-55-15,15 5-17 16,28 6-12-16,13-8-3 15,19-16-2-15,13-10-6 16,18-28-68-16,9-6-85 16</inkml:trace>
  <inkml:trace contextRef="#ctx0" brushRef="#br0" timeOffset="74641.95">6134 11592 887 0,'5'4'373'15,"10"7"-187"-15,10 8-73 16,21 13-25-16,4 5-3 16,8 9-23-16,-8 1-10 15,-16 0-27-15,-3-2-18 16,-4-11-121-16,1-8-166 15</inkml:trace>
  <inkml:trace contextRef="#ctx0" brushRef="#br0" timeOffset="74830.58">6543 11626 684 0,'-9'-4'392'0,"-14"3"-67"15,-2 7-82-15,-9 13-109 16,-7 8-39-16,-12 9-45 16,-7 3-17-16,7 3-19 15,6-2-14-15,23-13-85 16,10-6-41-16,15-20-370 16</inkml:trace>
  <inkml:trace contextRef="#ctx0" brushRef="#br0" timeOffset="75284.2899">6901 11462 799 0,'-8'0'393'0,"-23"4"-129"0,-9 11-37 16,-9 20-76-16,-4 10-38 15,13 20-56-15,10 7-22 16,24 10-16-16,13 0-3 15,26-11-3-15,14-8-4 16,12-22-24-16,3-11-45 16</inkml:trace>
  <inkml:trace contextRef="#ctx0" brushRef="#br0" timeOffset="75737.61">7073 11574 718 0,'1'-3'348'15,"-1"2"-128"-15,-1 3-44 16,0-2-44-16,-1 6-18 16,-6 24-19-16,-14 46-14 15,17-18-35-15,5 4-13 0,15-1-22 16,7-6-6-16,7-14-5 16,7-11-6-16,4-13-35 15,-2-5-76-15</inkml:trace>
  <inkml:trace contextRef="#ctx0" brushRef="#br0" timeOffset="75911.9">6959 11745 1094 0,'0'0'445'0,"2"4"-255"16,9 3-57-16,12 2-64 15,7 1-10-15,12-3-40 16,9 0-18-16,6 0-187 0</inkml:trace>
  <inkml:trace contextRef="#ctx0" brushRef="#br0" timeOffset="76129.65">7358 11727 1104 0,'3'-1'418'0,"12"-1"-306"15,2-1-51-15,19 3-41 16,2 3-2-16,4 0-18 16</inkml:trace>
  <inkml:trace contextRef="#ctx0" brushRef="#br0" timeOffset="76270.37">7397 11861 664 0,'0'-3'375'16,"2"-1"-20"-16,13-1-233 15,6 1-39-15,13-1-39 16,3 2-17-16,4 1-73 15,-5 2-142-15</inkml:trace>
  <inkml:trace contextRef="#ctx0" brushRef="#br0" timeOffset="76474.34">7759 11774 864 0,'1'-12'376'15,"4"-11"-197"-15,1-2-33 0,2 6-39 16,1 5-13-16,-4 6-16 15,1 7-7-15,-3 8-9 16,-3 8-7-16,1 12-11 16,-1 2-9-16,1 7-17 15,1 3-7-15,5-2-59 16,0 0-70-16,0-8-226 16</inkml:trace>
  <inkml:trace contextRef="#ctx0" brushRef="#br0" timeOffset="76693.63">7862 11492 893 0,'8'-1'414'0,"10"3"-152"15,10 9-78-15,9 16-41 0,4 6-1 16,3 14-16-16,-4 7-14 15,-13 9-37-15,-14 4-27 16,-25 6-32-16,-11-5-7 16,-13-18-10-16,-1-10-67 15,11-20-131-15</inkml:trace>
  <inkml:trace contextRef="#ctx0" brushRef="#br0" timeOffset="78369.42">8353 11777 400 0,'-9'0'293'16,"-7"0"34"-16,10 0-119 16,3 2-31-16,17-1-18 15,14 0-23 1,24 0-19-16,15 3-3 16,9 0-44-16,-2 0-15 15,-17 2-10-15,-10-2-55 0</inkml:trace>
  <inkml:trace contextRef="#ctx0" brushRef="#br0" timeOffset="78845.8">8977 11639 448 0,'-2'-7'346'0,"1"-6"66"15,5 3-97-15,18 12-118 16,10 7-49-16,31 21-67 16,13 10-12-16,-2 15-16 15,-3 4-10-15,-25 1-27 16,-12-4-20-16,-5-12-153 16,-4-10-107-16</inkml:trace>
  <inkml:trace contextRef="#ctx0" brushRef="#br0" timeOffset="79026.2899">9433 11619 860 0,'-11'-5'426'16,"-11"5"-148"-16,-3 7-71 16,-11 10-99-16,-8 11-27 15,-17 6-31-15,-2 8-14 16,5 6-16-16,9 2-15 15,19-3-149-15,11-4-240 16</inkml:trace>
  <inkml:trace contextRef="#ctx0" brushRef="#br0" timeOffset="79299.65">9811 11494 631 0,'-21'-1'412'16,"-14"-3"18"-16,-11 15-243 0,-5 6-43 16,4 12-61-16,6 9-22 15,14 10-34-15,9 7-10 16,22 9-8-1,10 3-2-15,23-5-2 0,9-5-2 16,9-16-12-16,1-11-51 16,-5-16-178-1</inkml:trace>
  <inkml:trace contextRef="#ctx0" brushRef="#br0" timeOffset="79528.38">9940 11491 1000 0,'4'-8'451'16,"2"-2"-217"-16,-1 10-68 0,1 16-68 15,0 13-22-15,-3 17-21 16,2 4-8-16,-4 4-18 16,-2 0-8-16,2 2-9 15,4 0-4-15,9-9-8 16,2-4-11-16,10-15-42 0,1-13-48 15,6-15-313-15</inkml:trace>
  <inkml:trace contextRef="#ctx0" brushRef="#br0" timeOffset="79698.2399">9812 11741 900 0,'5'0'395'0,"8"0"-167"0,5 2-79 16,20 0-55-16,7 1-20 0,15-2-47 0,2 0 4 15</inkml:trace>
  <inkml:trace contextRef="#ctx0" brushRef="#br0" timeOffset="79902.2399">10252 11688 479 0,'1'-4'321'0,"11"0"20"16,6 0-158-1,16 4-104-15,6 0-21 0,5 3-22 16,-2-1-9-16,-1 1-31 15,-6 3-128-15</inkml:trace>
  <inkml:trace contextRef="#ctx0" brushRef="#br0" timeOffset="80058.4599">10287 11793 653 0,'0'2'350'16,"5"5"-96"-16,10-2-95 15,2-2-30-15,19-2-60 16,3-1-22-16,11-3-32 0,3-1-36 16</inkml:trace>
  <inkml:trace contextRef="#ctx0" brushRef="#br0" timeOffset="80318.23">10823 11622 696 0,'-11'-8'386'0,"-17"-7"-68"16,1 5-125-16,0 4-104 15,1 7-27-15,0 12-34 16,3 6-11-16,8 14-10 16,6 2-3-16,15 7 3 15,10-3 4-15,13-7 10 16,-1-5 9-16,9-16 17 15,-4-8 11-15,-7-17 17 16,6-5-1-16,-10-9-12 16,-2-1-12-16,-9 3-43 15,-13 2-59-15,-15 9-157 16</inkml:trace>
  <inkml:trace contextRef="#ctx0" brushRef="#br0" timeOffset="80524.7399">10830 11485 1002 0,'22'3'496'0,"12"3"-169"16,8 18-147-16,9 6-26 16,0 16-46-16,-9 4-11 0,-14 2-36 15,-15 2-18-15,-28-1-16 16,-9-2-10-16,-13-6-6 15,0-7-62-15</inkml:trace>
  <inkml:trace contextRef="#ctx0" brushRef="#br0" timeOffset="81006.4599">11142 11277 980 0,'20'18'469'16,"15"10"-173"-16,21 31-126 0,6 10-17 15,0 12-43-15,-5 0-22 16,-35 4-44 0,-17 4-20-16,-32-1-12 15,-11-7-5-15,-3-24-12 0,4-17-81 16,12-18-92-1</inkml:trace>
  <inkml:trace contextRef="#ctx0" brushRef="#br0" timeOffset="81353.1">11693 11689 1144 0,'2'-5'550'0,"-3"0"-221"16,8 1-151-16,-3 4-132 16,0 1-94-16</inkml:trace>
  <inkml:trace contextRef="#ctx0" brushRef="#br0" timeOffset="81694.63">12088 11479 679 0,'6'0'396'0,"0"1"-57"0,1 10-140 16,-3 2-40-16,0 13-48 15,-1 4-16-15,-3 7-49 16,-1 4-16-16,2 2-17 15,6-2-4-15,8-7-3 16,6-9 0-16,5-11 0 0,-1-7-4 16,-5-7-109-16,-1-6-140 15</inkml:trace>
  <inkml:trace contextRef="#ctx0" brushRef="#br0" timeOffset="81864.03">12078 11295 1278 0,'4'-4'503'0,"6"1"-358"16,-3-1-47-16,-3 2-72 15,1 2-57-15</inkml:trace>
  <inkml:trace contextRef="#ctx0" brushRef="#br0" timeOffset="82270.77">11843 11134 776 0,'9'-4'361'15,"16"-2"-136"1,10-1-83-16,20 6-46 0,10 2-13 16,6 4-24-16,-1 2-14 0,-8-2-24 15,-11-1-5-15,-17-4-8 16,-10 1-6-16,-17-1-50 15,-7-3-31-15,-8-3-29 16,-5-5 0-16,-1-1 48 16,4 0 29-16,2 1 31 15,5 0 7-15,8 7 18 16,5 4 10-16,6 14 38 16,2 7 27-16,-12 8 45 15,-6 4 15-15,-19 0-11 16,-5-4-25-1,-1-7-42-15,1-4-53 0</inkml:trace>
  <inkml:trace contextRef="#ctx0" brushRef="#br0" timeOffset="87104.26">4638 12912 622 0,'11'0'354'0,"6"4"-74"16,13-2-86-16,10 1-28 0,17 3-65 15,4-1-29 1,-3 0-47-16,-9 1-41 0,-14-3-193 31</inkml:trace>
  <inkml:trace contextRef="#ctx0" brushRef="#br0" timeOffset="87280.52">4641 13107 676 0,'7'0'372'15,"4"3"-67"1,20 2-95-16,12 2-10 15,18 0-47-15,4-3-32 16,-2-2-70-16,-4 1-67 16</inkml:trace>
  <inkml:trace contextRef="#ctx0" brushRef="#br0" timeOffset="87919.9">5880 12575 533 0,'-22'9'335'16,"-37"10"6"-16,4 12-117 16,1 17-90-16,6 14-25 15,25 25-39-15,15 9-11 0,28 4-22 16,18-10-8-1,37-18-14-15,11-13-7 0,24-24-102 16,3-8-38 0</inkml:trace>
  <inkml:trace contextRef="#ctx0" brushRef="#br0" timeOffset="93650.05">6071 12940 895 0,'-2'0'432'16,"2"0"-161"0,9 0-61-16,19 4-81 0,10-1-30 15,21 1-39 1,6 1-23-16,3-5-18 15,2 3-103-15</inkml:trace>
  <inkml:trace contextRef="#ctx0" brushRef="#br0" timeOffset="94143.4399">6799 12942 766 0,'-20'-6'410'16,"-17"-9"-88"-16,2-4-50 0,16-9-105 16,10-8-53-16,14-2-86 15,9 0-25-15,14 7-12 16,4 7-4 0,9 14 9-16,-1 10 8 15,-5 12 9-15,-6 9 9 0,-16 10 11 16,-11 5 8-16,-21 9 2 15,-7 3-2-15,-16 2-16 16,2-1-11-16,5-11-26 16,4-10-30-16,19-12-30 15,10-5 0-15,19-7 17 16,11 2 28-16,16-6 27 16,3 0 3-16,6 1 10 15,5 6 0-15,-10 7 5 0,-5 1 0 16,-12-6 0-1,-14-3-56-15</inkml:trace>
  <inkml:trace contextRef="#ctx0" brushRef="#br0" timeOffset="97944.1">7280 12896 747 0,'-3'1'420'0,"1"0"-83"0,15-2-151 15,11-1-34-15,20 0-61 16,12-2-21-16,14 4-30 16,10 2-12-16,-2 8-83 15,-7 3-189-15</inkml:trace>
  <inkml:trace contextRef="#ctx0" brushRef="#br0" timeOffset="98341.02">8099 12828 245 0,'4'-8'232'15,"-1"-9"98"-15,-3 2-13 16,-9-2-49-16,-11 4-29 16,-11 5-70-16,4 14-31 31,13-2-54-31,1-1-23 0,-33 39-35 0,6 13-15 16,21 20-12-16,25-15-3 0,22-15 3 0,12-6 1 15,15-21 6-15,9-9 1 31,0-11 2-31,-3-10 2 0,-17-11 6 16,-12-11 3-16,-21-13 8 0,-11-7 0 16,-16-4-4-1,-9 8-6-15,-9 16-15 16,-5 11-8-16,5 16-71 16,5 6-86-16</inkml:trace>
  <inkml:trace contextRef="#ctx0" brushRef="#br0" timeOffset="98484.84">8171 12815 983 0,'-7'7'454'0,"-19"10"-190"16,-7 10-61-16,-5 12-81 16,-1 0-41-16,15-2-82 0,11-6-122 15</inkml:trace>
  <inkml:trace contextRef="#ctx0" brushRef="#br0" timeOffset="98752.3">8552 12394 943 0,'16'21'413'0,"26"28"-177"15,9 13-52-15,4 19-46 16,-8 4-21-16,-20 12-48 16,-18 2-23-16,-32-10-9 15,-7-7-3-15,-14-27-5 16,-1-14-81-16</inkml:trace>
  <inkml:trace contextRef="#ctx0" brushRef="#br0" timeOffset="99192.4">9032 12964 1043 0,'0'-1'490'0,"0"-1"-217"16,6-5-147-16,3 1-48 15,0-1-206-15</inkml:trace>
  <inkml:trace contextRef="#ctx0" brushRef="#br0" timeOffset="99446.4">9425 12776 680 0,'3'-2'444'0,"2"2"25"16,-1 8-223-16,-4 16-101 15,-3 9-34-15,-4 11-30 16,-1 5-17-16,-4-4-31 15,4-4-9-15,9-12-15 16,7-6-4-16,16-7-5 16,0-5-3-16,2-7-54 15,-2-3-61-15</inkml:trace>
  <inkml:trace contextRef="#ctx0" brushRef="#br0" timeOffset="99651.69">9377 12698 1074 0,'0'-3'502'0,"2"0"-207"16,8 1-180-16,4-1-45 15,8 2-73-15,1 0-154 16</inkml:trace>
  <inkml:trace contextRef="#ctx0" brushRef="#br0" timeOffset="99994.56">9271 12531 543 0,'10'3'299'0,"10"-2"-40"15,6 0-61-15,19 4-43 0,2-5-22 16,17 1-47-16,1-1-21 16,-5 0-34-16,-8 0-11 15,-21-3-2 1,-6-4 3-16,-20-9-1 15,-5-3 0-15,-1-2-9 16,-5 4-8-16,8 7-4 16,3 3-1-16,8 13 8 0,2 5 6 15,0 11 18 1,-2 4 16-16,-12 1 29 0,1 1 7 16,-5-9-10-16,-1-3-19 15,3-5-101-15,1-5 80 0</inkml:trace>
  <inkml:trace contextRef="#ctx0" brushRef="#br0" timeOffset="100449.56">10214 12849 796 0,'15'1'415'0,"9"-1"-116"0,15 0-131 16,7 0-31-16,7-4-63 16,6 0-25-16,-6-2-32 15,-5 1-15-15,-12 2-225 16</inkml:trace>
  <inkml:trace contextRef="#ctx0" brushRef="#br0" timeOffset="100644.2099">10270 13017 878 0,'10'3'437'0,"23"3"-138"0,1-1-40 15,11-1-85-15,1-1-40 16,-3-1-65-16,-1-2-24 15,-9-1-71-15</inkml:trace>
  <inkml:trace contextRef="#ctx0" brushRef="#br0" timeOffset="101468.4599">11233 12882 750 0,'-12'1'410'0,"-5"5"-109"16,15 0-104-16,11 3-26 16,23-3-42-16,14-4-26 15,30-2-26-15,11-3-22 16,12-2-36-16,-6 0-8 0,-10-4-205 16</inkml:trace>
  <inkml:trace contextRef="#ctx0" brushRef="#br0" timeOffset="101986.72">12172 12800 590 0,'-20'-5'359'0,"-16"-5"-58"15,4-9-51-15,3-5-30 16,14-8-83-16,9 1-43 16,23 7-69-16,14-1-18 15,12 15-5-15,3 6 3 0,0 13 3 16,-3 10 1 0,-8 8 0-16,-4 5 5 0,-23 8 24 15,-13 2 12-15,-24 10 11 16,-9-5-2-16,-7-2-22 15,1-3-12-15,5-19-11 16,5-6-2-16,13-16-7 0,12-5-5 16,26-7-6-16,10-1-2 15,16 3-1-15,-1 0 4 16,-1 5-1 0,2 6-7-16,-8 7-110 15,-3 2-99-15</inkml:trace>
  <inkml:trace contextRef="#ctx0" brushRef="#br0" timeOffset="102366.7399">11172 12471 840 0,'-22'20'373'0,"-27"30"-174"16,2 10-29-16,11 24-25 15,7 9-22-15,25 10-38 16,10 2-16-16,26-17-28 16,16-12-11-16,33-22-11 15,19-10 0-15,46-20-2 16</inkml:trace>
  <inkml:trace contextRef="#ctx0" brushRef="#br0" timeOffset="103016.7399">12615 12869 551 0,'7'0'282'0,"8"-2"-72"16,7 4 2-16,-6 11-23 0,1 2-26 15,-4 9-30-15,-13 1-16 16,-1 2-31-16,-5-1-13 15,-1-10-32-15,-2-4-13 16,4-12-11-16,2-5-3 16,3-16-7-16,9-3-5 15,4-6-9-15,5 3-2 16,5 11 0-16,1 8 1 0,1 9 5 16,-3 7 1-16,-6 13 3 15,-7 0 2-15,-8 2 2 16,-3 1 1-16,-7-10 0 15,2-3-1-15,3-5-1 16,2-7-4-16,4-11-6 16,6-4-5-16,8-7-8 15,6 0 2-15,4 1 4 16,0 2 3-16,4 9 9 16,-3 7 1-16,-5 10 3 15,-7 6 2-15,-12 5 2 16,-3 5-1-16,-6-5 15 15,-1 3-122-15</inkml:trace>
  <inkml:trace contextRef="#ctx0" brushRef="#br0" timeOffset="103283.37">13080 12407 948 0,'20'1'471'0,"23"15"-125"16,7 12-112-16,4 23-65 16,0 10-15-16,-4 13-46 15,-10 4-13-15,-23 9-38 16,-17 1-20-16,-27-9-17 15,-7-7-7-15,0-19-28 16,2-12-114-16</inkml:trace>
  <inkml:trace contextRef="#ctx0" brushRef="#br0" timeOffset="103753.89">13806 12743 980 0,'0'7'409'0,"-2"11"-224"16,-1 10-40-16,1 10-34 15,2 4-21-15,7 3-39 16,1-3-14-16,2-11-20 16,2-8-3-16,3-13-4 0,1-8-4 15,1-9-144-15,-4-7-294 16</inkml:trace>
  <inkml:trace contextRef="#ctx0" brushRef="#br0" timeOffset="103942.34">13756 12653 867 0,'-1'-3'470'0,"-1"0"-112"16,2 2-129-16,0 1-132 15,0 0-43-15,3 0-177 16</inkml:trace>
  <inkml:trace contextRef="#ctx0" brushRef="#br0" timeOffset="104397.03">13578 12427 778 0,'9'-4'369'0,"7"-1"-123"0,16 2-129 16,10 3-20-16,21 1-24 15,8 4-18-15,6-3-25 16,2 5-10-16,-18-4-40 16,-9-3-24-16,-18 0-44 15,-15-6-20-15,-13-1-21 16,-7-2 13-16,-15-8 40 15,-5-2 24-15,-2-1 73 16,0-2 22-16,14 10 17 16,10 4 5-16,9 5 6 15,11 6 2-15,-4 6 15 16,1 6 6-16,-1 9 9 16,-6 4 10-16,-11 5 29 15,-6 1 8-15,-13-4-20 16,-2-4-23-16,3-9-27 15,-1-2-74-15</inkml:trace>
  <inkml:trace contextRef="#ctx0" brushRef="#br0" timeOffset="154350.75">1735 14179 421 0,'-5'-7'270'0,"-8"-5"18"16,-3 1-61-16,-1 8-62 15,-4 3-23-15,5 8-54 16,2 4-28-16,5 6-38 16,5 2-13-16,4 1-11 15,8 2-1-15,9-2 0 16,4-5 3-16,10-3 5 16,-1-7 1-16,-2-6 6 15,-1-6 3-15,-11-9 21 16,-5 0 19-16,-11-7 45 15,-6 2 19-15,-12 2 18 16,-6 0-11-16,-7 5-37 16,0 2-23-16,1 10-40 15,4 2-13-15,11 12-16 16,5 1-5-16,8 4-5 16,2 0 1-16,8 1 3 15,7-1 2-15,11-6 5 0,4 0 2 16,2-9 1-1,-2-4 3-15,-2-8 3 0,-6-3 2 16,-9-3 4-16,-10 3 3 16,-9-4 1-16,-5 2 0 0,-10 1 3 15,-2 0-2 1,-7 10-2-16,-1-1-3 16,9 8-7-16,3 4-6 0,11 7-6 31,8 3-6-31,7 3-3 0,6-2 2 15,11-2 5-15,0-2 5 0,-1-12 9 16,-1-2 3 0,-10-9 8-16,-9-4 6 15,-10-3 9-15,-6 0 4 16,-9 0-5-16,2 2-5 0,9 6-45 16,6 3-141-16</inkml:trace>
  <inkml:trace contextRef="#ctx0" brushRef="#br0" timeOffset="155131.31">2482 13958 971 0,'-6'11'408'0,"-14"19"-207"16,-2 14-38-16,-10 23-36 15,-3 4-22-15,1 12-55 0,4 0-16 16,15-16-19-16,5-14-5 16,14-28-4-1,4-16 2-15,5-24 4 16,2-11 2-16,0-20 5 15,0-9-2-15,-5-12-3 16,0-1-1-16,1 0-6 16,3 4-2-16,1 12-5 0,-4 7-1 15,-1 24-4-15,-2 11-1 16,-2 20 5-16,-1 11 2 16,2 14 6-16,2 9 1 15,11 10-2-15,5 5-1 16,11 3-2-16,8 3 0 15,7-5-2-15,4-6-1 16,-7-12-3-16,-9-8 0 0,-16-15 3 16,-10-3 0-16,-22-9 8 15,-17-3 2-15,-26-4 2 16,-12 0 1-16,-10 0 0 0,4 2 1 16,10 2-2-1,9-2-3-15,18 0-22 0,11 1-34 16,22-2-114-16,11 1-105 15</inkml:trace>
  <inkml:trace contextRef="#ctx0" brushRef="#br0" timeOffset="155491.64">2932 14261 571 0,'2'-3'387'0,"5"3"33"16,7 3-134-16,10 14-122 16,10 10-29-16,13 12-38 15,4 4-26-15,3 0-29 16,-7 1-7-16,-8-15-21 16,-4-4-21-16,-8-12-148 15,-7-7-104-15</inkml:trace>
  <inkml:trace contextRef="#ctx0" brushRef="#br0" timeOffset="155640.4499">3323 14237 774 0,'-13'4'477'16,"-16"0"-45"-16,-7 18-165 16,-6 8-49-16,-8 10-77 0,4 7-36 15,6 3-55-15,4-1-19 16,11-6-91-16,2-12-103 15</inkml:trace>
  <inkml:trace contextRef="#ctx0" brushRef="#br0" timeOffset="156078.19">2850 13982 775 0,'7'1'362'16,"5"0"-107"-16,19 4-145 0,8-4-3 15,8 3-9-15,7 4-15 16,2-1-35-16,-3-1-15 16,-6-2-14-16,-8-9-2 15,-12 1-8 1,-5-4-5-16,-14-7-6 16,-5 1-1-16,-9-5 1 15,-2 2 2-15,3 8 6 0,-1 2 0 16,8 7 1-16,5 3 4 15,5 9 18-15,4 3 14 16,2 8 17-16,-3 1 12 16,-7 0 9-16,-4-1-4 15,-11-6-11-15,-1-6-14 16,-1-2-179-16</inkml:trace>
  <inkml:trace contextRef="#ctx0" brushRef="#br0" timeOffset="157004.01">3491 14654 848 0,'-2'-2'413'0,"-3"1"-148"0,5 0-47 16,0 1-84-16,0 0-34 15,1 19-45-15,1 41-14 16,-4-18-10-16,2 1-7 16,0 1-12-16,3-5-22 15,-1-14-168-15,2-10-175 16</inkml:trace>
  <inkml:trace contextRef="#ctx0" brushRef="#br0" timeOffset="157285.4499">3426 14630 557 0,'8'-14'336'16,"10"-14"-17"-16,-1 3-64 16,8 15-91-16,3 7-35 15,-1 9-56-15,2 13-15 16,-18-6-11-16,-10 4-8 15,-10 4-13-15,-4 3-5 16,-3 2-14-16,1-3-11 0,8-11-31 16,5-4-24-16,17-7-9 0,7-2 7 31,13 2 22-31,3 1 22 16,-4 9 12-16,-3 5 4 0,-23 4 28 15,-12 7 15-15,-28 3 12 16,-7-2-1-16,0 0-21 15,4-9-18-15,15-15-90 16,6-4-176-16</inkml:trace>
  <inkml:trace contextRef="#ctx0" brushRef="#br0" timeOffset="157685.4499">3774 14719 844 0,'-5'-4'423'0,"3"2"-128"15,17 1-137-15,11-2-33 16,19 1-32-16,-1 1-14 15,2-1-33-15,-6 2-14 16,-6-1-16-16,-6-3-5 16,-12 2-2-16,-4-2-3 0,-14 0-8 15,1 1-4-15,-8-4-2 16,-4-5 1-16,10 5 3 16,-5-2 0-16,3 3-4 15,12 6-2-15,-3 2 3 16,10 7 4-16,-6 3 15 15,-5 5 23-15,-7 3 29 16,-5-3 2-16,-3 0-8 16,2-3-19-16,12-5-125 15,9-3-80-15</inkml:trace>
  <inkml:trace contextRef="#ctx0" brushRef="#br0" timeOffset="173887.59">4252 14662 628 0,'0'-6'397'16,"-1"-5"-35"-16,1 7-118 15,-1 1-42-15,0 8-65 16,1-5-32-16,0 8-39 16,0 22-7-16,7 39-27 15,-3-28-8-15,0 3-12 16,1-4-5-16,0-8-31 15,2-8-90-15,2-14-219 16</inkml:trace>
  <inkml:trace contextRef="#ctx0" brushRef="#br0" timeOffset="174156.4">4205 14739 563 0,'1'-6'328'0,"5"-12"-25"15,5-3-43-15,14 2-48 16,8 0-32-16,14 7-52 16,5 6-23-16,-1 14-40 15,-6 9-11-15,-18 13-15 16,-8 7-3-16,-20 9 1 16,-7 4-2-16,-12-3-7 15,-3-2-1-15,-7-16-6 16,-5-12-3-16,1-9-7 15,0-5-7-15,8-7-58 16,4 2-63-16</inkml:trace>
  <inkml:trace contextRef="#ctx0" brushRef="#br0" timeOffset="176991.4">21708 10320 189 0</inkml:trace>
  <inkml:trace contextRef="#ctx0" brushRef="#br0" timeOffset="181999.54">4925 14433 718 0,'12'0'327'0,"18"-1"-125"15,2-3-41-15,19 0-37 16,2-2-30-16,1 1-55 16,5 5-14-16,-14 2-35 15,-9 1-50-15,-12 4-166 16</inkml:trace>
  <inkml:trace contextRef="#ctx0" brushRef="#br0" timeOffset="182188.55">4935 14586 594 0,'10'1'333'0,"17"4"-60"0,12-4-21 15,15-3-40-15,4 1-46 16,5 1-69-16,-5 2-25 16,-16 2-38-16,-4 1-76 15</inkml:trace>
  <inkml:trace contextRef="#ctx0" brushRef="#br0" timeOffset="184608.84">6115 14043 273 0,'1'-10'225'16,"-2"-5"95"-16,-10 0-21 15,-19 12-34-15,-7 14-33 16,-15 19-80-16,-1 19-42 16,3 33-39-16,6 17-15 15,33 22-17-15,16-2-7 16,30-10-9-16,13-21-3 16,13-21-2-16,8-10-8 0,12-30-112 15</inkml:trace>
  <inkml:trace contextRef="#ctx0" brushRef="#br0" timeOffset="185045.24">6385 14335 661 0,'8'-1'372'0,"6"-1"-93"0,11 19-86 15,9 9-33-15,15 24-46 16,4 5-17-16,3 4-31 15,-7-3-16-15,-12-7-30 0,-5-8-111 16,-4-12-414 0</inkml:trace>
  <inkml:trace contextRef="#ctx0" brushRef="#br0" timeOffset="185216.8">6809 14351 793 0,'-10'-2'437'16,"-9"-1"-108"-16,-12 19-130 16,-7 11-57-16,-14 18-55 15,-4 7-21-15,0 1-31 16,5-2-11-16,17-9-14 0,9-10-47 16,13-12-277-16</inkml:trace>
  <inkml:trace contextRef="#ctx0" brushRef="#br0" timeOffset="188108.63">6971 14635 304 0,'-3'-6'236'0,"-2"-5"68"15,-1 2-55-15,0 7-65 0,5 4-26 16,1 14-49 0,-1 7-25-16,1 17-24 0,-3 6-12 15,2 4-25-15,1 2-6 16,1-7-12-16,-1-10-7 16,3-18-201-16,1-9-243 15</inkml:trace>
  <inkml:trace contextRef="#ctx0" brushRef="#br0" timeOffset="188312.53">6915 14690 657 0,'8'-8'317'0,"20"-8"-114"16,7 3-32-16,12 8-50 15,4 5-25-15,-3 15-34 16,-7 6-9-16,-21 14-3 15,-10 7 6-15,-21 8 5 16,-11 3-5-16,-7-5-15 16,-2-8-13-16,0-17-29 15,-1-12-48-15,6-13-155 16</inkml:trace>
  <inkml:trace contextRef="#ctx0" brushRef="#br0" timeOffset="188962.9799">7380 14577 579 0,'1'0'363'0,"1"1"12"0,17-1-153 16,15 5-30-16,24-5-41 16,12 0-37-16,13 0-55 15,-4-5-22-15,-24 2-88 16,-3 0-87-16</inkml:trace>
  <inkml:trace contextRef="#ctx0" brushRef="#br0" timeOffset="189357.3899">8125 14350 629 0,'8'-6'365'0,"6"-2"-73"16,10 8-104-16,9 8-27 16,11 20-54-16,1 5-17 15,-4 14-23 1,-5 5-11-16,-9-6-26 16,-5-2-23-16,-2-9-192 15</inkml:trace>
  <inkml:trace contextRef="#ctx0" brushRef="#br0" timeOffset="189546.62">8558 14327 962 0,'-13'0'495'0,"-15"3"-144"15,-4 12-95-15,-3 15-110 0,-6 7-41 16,-6 13-47-16,-5 0-21 15,-3-4-22 1,5 1-15-16,19-16-126 0,13-8-88 16</inkml:trace>
  <inkml:trace contextRef="#ctx0" brushRef="#br0" timeOffset="190037.7">8587 14593 487 0,'1'-3'352'16,"-1"-2"-10"-16,5 8-115 16,-5-3-37-16,0 0-73 15,11 26-18-15,11 41-34 16,-16-26-13-16,-6-1-21 15,-2 1-8-15,-1-9-16 16,2-7-9-16,3-12-277 16</inkml:trace>
  <inkml:trace contextRef="#ctx0" brushRef="#br0" timeOffset="190397.8299">8534 14626 631 0,'1'-9'320'16,"5"-7"-79"-16,6 0-45 15,15-4-48-15,10 5-19 16,12 5-39-16,1 1-17 16,-4 11-26-16,-9 4-8 15,-21 1-12-15,-1 9-2 16,-21 0-4-16,-4 6-3 15,-6 1-4-15,-4-3-4 16,6-4-5-16,5-6-5 0,10-4-6 16,7-6 0-16,14 2-2 15,0-1 4-15,7 3 4 16,-1 5 0-16,-5 4 1 16,-4 4 2-16,-14 7 5 15,-8 2 2-15,-16 4 5 16,-11-2 1-16,-9-6-5 0,-4-8-10 15,2-15-104-15,11-5-125 16</inkml:trace>
  <inkml:trace contextRef="#ctx0" brushRef="#br0" timeOffset="190850.72">9064 14125 618 0,'22'5'404'15,"16"-2"24"-15,16 25-223 0,5 14-12 16,-10 22-33 0,-11 18-18-16,-25 9-31 0,-13-1-19 15,-16-3-40 1,-6-11-11-16,-9-15-20 16,2-10-2-16,10-28-442 15</inkml:trace>
  <inkml:trace contextRef="#ctx0" brushRef="#br0" timeOffset="191205.99">9654 14523 1082 0,'-4'1'507'0,"-4"-1"-226"0,4 1-126 15,8 0-117-15,5-1-83 16</inkml:trace>
  <inkml:trace contextRef="#ctx0" brushRef="#br0" timeOffset="191493.0799">9988 14284 786 0,'-3'6'425'16,"0"1"-80"-16,-1 19-164 15,2 8-32-15,2 9-52 16,2 6-27-16,6-6-40 16,3-4-12-16,3-10-10 15,3-9-1-15,1-7-1 16,1-4 1-16,-3-6-2 16,-1-2-2-16,-3-2-92 15,-1-5-134-15</inkml:trace>
  <inkml:trace contextRef="#ctx0" brushRef="#br0" timeOffset="191698.47">9876 14194 867 0,'3'-2'451'0,"2"-3"-126"16,5 3-186-16,3 2-48 15,5 0-53-15,4-1-132 0</inkml:trace>
  <inkml:trace contextRef="#ctx0" brushRef="#br0" timeOffset="192103.46">9697 13977 741 0,'8'-2'323'0,"8"-4"-151"15,10 7-59-15,14 3-25 0,7 2-5 16,18 2-17 0,3-7-12-16,1 5-25 0,-3-1-9 15,-17-5-7 1,-6-2-5-16,-18-8-24 16,-5-6-31-16,-12-5-30 0,0-1-1 15,-6-8 24 1,-4 2 29-16,-1 8 38 15,-2 5 14-15,4 11 8 0,4 5 13 16,5 12 6-16,4 4-6 16,2 14 6-16,-3 4 9 15,-7 1 35-15,-9-3 15 16,-2-9 15-16,-5-3-17 16,0-6-45-16,3-5 1 15</inkml:trace>
  <inkml:trace contextRef="#ctx0" brushRef="#br0" timeOffset="195221.01">4912 15873 831 0,'0'2'371'16,"5"4"-153"-16,9 0-57 16,21-1-52-16,10-2-22 15,19-1-45-15,10-2-19 16,-1 1-56-16,-9 5-75 16</inkml:trace>
  <inkml:trace contextRef="#ctx0" brushRef="#br0" timeOffset="195383.24">4909 16038 821 0,'11'2'372'0,"14"2"-144"16,11-4-31-16,27 0-25 15,9 2-29-15,6 1-66 16,3 5-26-16</inkml:trace>
  <inkml:trace contextRef="#ctx0" brushRef="#br0" timeOffset="195910.75">6091 15485 751 0,'-21'6'348'0,"-21"19"-128"16,-1 11-37-16,0 30-54 15,5 18-30-15,15 29-53 16,9 6-19-16,22-3-11 15,17-10-3-15,18-30-3 16,15-10-3-16,22-28-102 16</inkml:trace>
  <inkml:trace contextRef="#ctx0" brushRef="#br0" timeOffset="196385.15">6351 15799 794 0,'5'-1'444'0,"5"1"-55"0,7 15-196 16,11 12-41-16,14 13-40 16,6 2-25-16,9 4-39 15,-9-5-12-15,-5-3-55 16,-12-12-101-16</inkml:trace>
  <inkml:trace contextRef="#ctx0" brushRef="#br0" timeOffset="196551.1">6728 15769 817 0,'-17'5'429'0,"-24"13"-79"16,-8 10-110-16,-13 21-80 15,2 7-39-15,8 2-69 0,7 0-18 16,19-18-35 0,4-7-128-16</inkml:trace>
  <inkml:trace contextRef="#ctx0" brushRef="#br0" timeOffset="196958.8799">7031 15624 574 0,'-14'0'374'15,"-20"7"40"1,0 10-197-16,-6 28-91 0,4 9-23 0,4 23-39 31,9 9-24-31,23-6-31 0,10-4-5 16,24-21-1-16,7-9-2 15,8-16-20 1,2-11-44-16,-4-11-236 16</inkml:trace>
  <inkml:trace contextRef="#ctx0" brushRef="#br0" timeOffset="197170.43">7217 15721 774 0,'4'-3'385'16,"7"4"-89"-16,3 9-92 0,-1 14-45 16,1 9-19-16,-6 18-44 15,-5 3-19-15,4 6-37 16,0-3-12-16,5-10-14 15,4-6-10-15,2-14-27 16,-1-8-55-16,3-12-214 16</inkml:trace>
  <inkml:trace contextRef="#ctx0" brushRef="#br0" timeOffset="197326.65">7095 15966 609 0,'-5'1'376'0,"-4"0"-6"16,9 2-102-16,15 1-75 16,12 1-38-16,22-2-63 15,10-1-28-15,10-1-61 16,-1-6-155-16</inkml:trace>
  <inkml:trace contextRef="#ctx0" brushRef="#br0" timeOffset="197655.96">7567 15904 1005 0,'-2'0'474'15,"1"0"-204"-15,15 6-133 16,10 1-43-16,21-1-47 15,7 2-11-15,-1-4-49 16,-4-3-109-16</inkml:trace>
  <inkml:trace contextRef="#ctx0" brushRef="#br0" timeOffset="197797.46">7595 16038 1004 0,'7'3'424'0,"7"2"-222"0,18-3-138 16,7-2-22-16,14 2-42 16,3-1-56-16</inkml:trace>
  <inkml:trace contextRef="#ctx0" brushRef="#br0" timeOffset="198126.2">7880 15898 696 0,'-1'-10'396'16,"-10"-11"-26"-16,17 6-240 16,6 3-28-16,12 8-41 0,12 4-15 15,-5 6-19-15,5 3-5 16,-18 3-9-16,-9 2-3 15,-9 2-3-15,-2 2-1 16,6-7-5-16,4-5-2 16,17-3-6-16,6-3-2 15,10 4 2-15,2 5 1 16,-13 5 4-16,-9 4 2 16,-30 6 17-16,-15-1 10 0,-23 4 10 15,-4-1 0-15,3-10-6 16,9-2-93-16</inkml:trace>
  <inkml:trace contextRef="#ctx0" brushRef="#br0" timeOffset="198347.73">8189 15655 1183 0,'19'-3'552'15,"13"-5"-229"-15,7 22-153 16,1 15-30-16,1 20-62 16,-5 14-22-16,-15 15-26 15,-10 1-6-15,-24-6-6 0,-5-6 7 16,-2-14-195-16,-2-5-25 16</inkml:trace>
  <inkml:trace contextRef="#ctx0" brushRef="#br0" timeOffset="198755.56">8671 15983 777 0,'0'-2'413'0,"7"1"-81"16,9 1-69-16,20 0-82 0,10 3-28 16,15 0-54-16,4 0-29 15,-2 3-30-15,-2-1-77 16</inkml:trace>
  <inkml:trace contextRef="#ctx0" brushRef="#br0" timeOffset="199098.2">9242 15813 802 0,'1'-6'442'0,"1"-1"-109"16,4 6-103-16,10 14-105 16,3 10-38-16,12 11-17 0,11 8-8 15,4 2-17-15,-1 1-9 16,-7-11-124-16,-8-7-90 16</inkml:trace>
  <inkml:trace contextRef="#ctx0" brushRef="#br0" timeOffset="199237.99">9569 15794 790 0,'-18'-1'468'15,"-31"6"-20"-15,-4 10-156 16,-1 12-124-16,-4 13-40 16,9 3-72-16,3 4-22 15,9-9-92-15,9-10-110 0</inkml:trace>
  <inkml:trace contextRef="#ctx0" brushRef="#br0" timeOffset="199503.75">9978 15548 954 0,'-20'-3'449'16,"-23"4"-174"-16,3 5-81 16,2 14-87-16,8 11-27 15,10 16-36-15,3 7-12 0,13 17-10 32,11 2-3-32,15 1-8 15,2-9-2-15,16-16-95 0,-1-11-18 16</inkml:trace>
  <inkml:trace contextRef="#ctx0" brushRef="#br0" timeOffset="199869.53">10124 15527 1059 0,'-3'-1'482'0,"-2"2"-240"16,-3 9-56-16,-2 19-86 0,2 13-37 16,8 19-28-16,4 7-5 15,13 2-12 1,7-3-4-16,11-16-3 16,1-11-3-16,-4-22-33 15,-7-11-46-15,-5-10-176 16</inkml:trace>
  <inkml:trace contextRef="#ctx0" brushRef="#br0" timeOffset="200040.22">10053 15747 882 0,'-3'-3'437'0,"1"-3"-148"15,4 2-53-15,-2 4-88 16,21 0-46-16,54 4-59 15,-27 0-18-15,6 3-108 16,-2 1-113-16</inkml:trace>
  <inkml:trace contextRef="#ctx0" brushRef="#br0" timeOffset="200225.03">10438 15750 1090 0,'0'-1'439'16,"3"-2"-296"0,8-1-42-16,22 0-61 0,8 3-17 15,12 0-14-15,2 1-4 16,-5 0-46-16,-7 0-97 16</inkml:trace>
  <inkml:trace contextRef="#ctx0" brushRef="#br0" timeOffset="200507.46">10548 15867 526 0,'0'1'317'0,"1"4"20"15,9-3-115 1,12-1-67-16,5-1-15 16,7-1-51-16,3 1-34 15,-4-2-31-15,-3-3-17 16,-7-4-59-16,0-2-84 0,1-7-93 15,-1-2 7-15,1-4 59 16,-4-6 97-16,-2 5 152 16,-3 2 45-16,-8 8 119 15,-2 8 22-15,-8 8-28 16,-1 6-25-16,-2 15-100 0,1 3-28 0,5 20-25 16,4 5-16-16,7 9-24 15,1-2-28 1,1-9-106-16</inkml:trace>
  <inkml:trace contextRef="#ctx0" brushRef="#br0" timeOffset="200882.23">11030 15469 1165 0,'7'-1'485'0,"15"13"-270"15,9 19-53-15,16 30-60 16,4 16-7-16,-11 16-29 16,-3 3-14-16,-29-7-27 15,-13-8-3-15,-21-25-5 16,-10-10-83-16,-6-27-390 15</inkml:trace>
  <inkml:trace contextRef="#ctx0" brushRef="#br0" timeOffset="201583.9199">11334 15292 686 0,'14'-2'359'0,"10"4"-100"0,13 21-74 16,5 9-21-16,21 41-12 15,6 11-13-15,-9 16-34 16,-9 17-21-16,-38-6-35 16,-17-1-10-16,-26-18-10 15,-2-12 0-15,-7-31-3 16,4-11-35-16,7-17-485 16</inkml:trace>
  <inkml:trace contextRef="#ctx0" brushRef="#br0" timeOffset="201943.81">12093 15778 1199 0,'-4'0'547'16,"-1"0"-252"-16,3 1-193 15,2-1-53-15,0 0-196 16</inkml:trace>
  <inkml:trace contextRef="#ctx0" brushRef="#br0" timeOffset="202204.66">12441 15605 712 0,'5'0'380'0,"6"3"-70"15,1 8-109-15,-1 9-70 16,-4 4-15-16,-7 12-22 15,-8-1-20-15,-4 11-29 16,3 3-11-16,6-3-18 16,9-2-6-16,12-17-5 15,6-8-2-15,10-8-22 16,-2-5-82-16</inkml:trace>
  <inkml:trace contextRef="#ctx0" brushRef="#br0" timeOffset="202392.59">12338 15428 1182 0,'5'0'515'0,"3"0"-252"16,7 0-176-16,2 3-46 0,5-3-167 15,-1-1-391-15</inkml:trace>
  <inkml:trace contextRef="#ctx0" brushRef="#br0" timeOffset="202768.4">12292 15178 964 0,'6'-3'405'0,"12"-4"-231"16,10 4-43-16,19 3-62 0,10-1-19 15,9 4-30-15,-2-2-5 16,-11-1-7-16,-11 3-2 15,-18-5-7-15,-9-1-8 16,-9-3-8-16,-8-4-1 16,-3 1 4-16,0-1 5 15,-5-2 9-15,6 4 12 16,2 5 23-16,-2 1 2 16,6 10 18-16,3 5 1 15,3 8-2-15,-1 4 6 0,3 8-8 16,-8-3-6-16,-2 0-11 15,-4 0-31-15</inkml:trace>
  <inkml:trace contextRef="#ctx0" brushRef="#br0" timeOffset="204201.79">4823 17234 802 0,'19'-1'365'16,"13"1"-156"-16,12 0-119 15,10 0-14-15,0 4-39 16,3-1-15-16,-2 5-173 16</inkml:trace>
  <inkml:trace contextRef="#ctx0" brushRef="#br0" timeOffset="204390.49">4829 17315 973 0,'5'2'427'16,"18"2"-173"-16,14 1-61 0,12 0-41 15,11 0-12-15,4 0-64 16,-3 1-16-16,-4-2-87 15,-15 0-61-15</inkml:trace>
  <inkml:trace contextRef="#ctx0" brushRef="#br0" timeOffset="205282.9">6044 16732 603 0,'-15'3'352'0,"-19"13"-39"16,-14 16-66-16,-12 40-85 16,0 17-36-16,3 31-46 0,16 13-21 15,36-2-19 1,21-7-11-16,44-28-15 15,14-24-3-15,29-32 0 0,3-15-64 16</inkml:trace>
  <inkml:trace contextRef="#ctx0" brushRef="#br0" timeOffset="214595.72">6550 17058 655 0,'-16'0'354'0,"-21"4"-50"0,2 8-146 15,-2 12-82-15,2 8-26 16,9 17-30-16,5 9-7 16,23 11-4-16,8 1 2 15,15-15-6-15,11-10 0 16,15-22 0-16,4-15 6 15,-3-13 24-15,-9-11 48 16,-27-13 97-16,-16-5 42 16,-31-1 26-16,-12 3-28 15,-12 17-77-15,-3 9-37 0,18 14-51 16,12 7-22-16,23 2-43 16,12 2-154-16</inkml:trace>
  <inkml:trace contextRef="#ctx0" brushRef="#br0" timeOffset="-209375">6889 17323 645 0,'0'0'391'0,"1"0"-24"0,15-1-70 15,17 1-61-15,15-2-29 16,32 5-57 0,6 3-29-16,5 1-52 0,-9 1-28 15,-22-11-14 1</inkml:trace>
  <inkml:trace contextRef="#ctx0" brushRef="#br0" timeOffset="-208808.65">7979 16851 829 0,'-11'0'421'0,"-20"9"-120"0,-3 14-75 15,-5 28-86 1,-4 15-29-16,12 23-45 0,7 3-15 15,28 10-24-15,16-11-6 16,21-15-8 0,10-13-2-16,14-27-44 0,-2-12-59 15,2-17-394-15</inkml:trace>
  <inkml:trace contextRef="#ctx0" brushRef="#br0" timeOffset="-208605.64">7989 17232 1209 0,'5'3'485'0,"15"4"-270"15,9 5-91-15,25 1-29 16,8-3-20-16,6-1-49 15,-2-4-10-15,-12-6-189 16</inkml:trace>
  <inkml:trace contextRef="#ctx0" brushRef="#br0" timeOffset="-208240.9799">8452 17208 1058 0,'6'-10'414'16,"9"-10"-269"-16,9 0-39 0,16 10-21 16,5 2-11-1,5 8-26-15,-1 5-8 0,-8 8-18 16,-15 4 5-16,-26 11 16 15,-14 2 4-15,-28 6 2 16,-4 0-8-16,-2-1-21 16,9-1-8-16,17-8-19 15,8-2-11-15,14-4-19 16,10-5-3-16,10-3 7 16,8-6 9-16,15-3 14 15,1-6 6-15,4-1-3 16,-3-3-45-16,-14-8-322 15</inkml:trace>
  <inkml:trace contextRef="#ctx0" brushRef="#br0" timeOffset="-207886.9199">8832 16951 1075 0,'7'0'513'16,"22"12"-205"-16,12 21-147 0,5 10-13 16,0 27-44-1,-20 2-11-15,-18 11-21 16,-12 3-11-16,-10-8-29 0,-6-14-12 16,5-20-20-1,7-8-138-15</inkml:trace>
  <inkml:trace contextRef="#ctx0" brushRef="#br0" timeOffset="-207369.52">9105 16768 817 0,'17'9'420'0,"9"2"-99"16,27 33-173-16,4 14-19 15,9 18-33-15,-2 7-10 16,-27 4 0-16,-12 1 5 0,-30 1 7 16,-15-2-4-1,-13-12-22-15,0-9-11 0,2-26-30 16,2-9-38-16</inkml:trace>
  <inkml:trace contextRef="#ctx0" brushRef="#br0" timeOffset="-207026.67">9727 17388 1229 0,'0'-2'638'15,"-3"-1"-122"1,3 3-388-16,0 0-60 16,0 0-135-16</inkml:trace>
  <inkml:trace contextRef="#ctx0" brushRef="#br0" timeOffset="-206606.94">10141 17237 1091 0,'-2'5'528'0,"-5"5"-197"16,3 16-160-16,-1 6-43 0,5 12-60 15,2 3-22-15,6-4-23 16,1 0-6-16,4-12-5 16,-2-8-1-16,5-9-2 15,-2-9 0-15,4-7 0 16,-2 1-97-16,0-5-271 15</inkml:trace>
  <inkml:trace contextRef="#ctx0" brushRef="#br0" timeOffset="-206418.55">10079 17105 1378 0,'3'-2'536'0,"9"2"-391"0,2 2-46 15,5 2-52-15,4 4-62 16</inkml:trace>
  <inkml:trace contextRef="#ctx0" brushRef="#br0" timeOffset="-206035.4">9876 16834 805 0,'6'-1'392'15,"7"-2"-83"-15,20 5-190 16,10 2-15-16,26 5-21 16,3 0-20-16,-2 1-38 15,-10-2-9-15,-22-4-20 0,-4-4-13 16,-18-4-90 0,-1-4-27-16,-9-5-30 0,-7 1 12 15,-10-5 94 1,2 2 43-16,0 5 80 0,2 1 19 15,6 10 36 1,1 5 14-16,2 10 3 0,-1 9 6 16,-2 10 8-16,-6 4-12 15,-4-1-34-15,-4-5-23 16,8-7-41 0,0-9-114-16</inkml:trace>
  <inkml:trace contextRef="#ctx0" brushRef="#br0" timeOffset="-205523.66">10972 17249 926 0,'11'-3'397'0,"5"-3"-193"16,26 0-109-16,13 0-10 0,8 1-18 15,3 2-15-15,-17 5-25 16,-11 1 1-16,-11 7-269 16</inkml:trace>
  <inkml:trace contextRef="#ctx0" brushRef="#br0" timeOffset="-205338.81">10994 17335 861 0,'-9'1'452'0,"-8"3"-122"16,9 2-72-16,20 4-85 0,12 1-38 15,28-1-43 1,13-4-15-16,7-5-32 0,-1-1-12 15,-11-5-63-15,-8-3-74 16</inkml:trace>
  <inkml:trace contextRef="#ctx0" brushRef="#br0" timeOffset="-204069.37">12171 16598 805 0,'-19'7'380'16,"-33"22"-128"-16,-7 14-65 0,0 48-55 15,3 17-9-15,26 19-30 16,16 6-29-16,30-6-29 15,16-9-12 1,32-26-12-16,13-16-4 0,8-39-46 16,10-8-110-16</inkml:trace>
  <inkml:trace contextRef="#ctx0" brushRef="#br0" timeOffset="-203663.15">12384 16983 1164 0,'0'3'453'0,"11"15"-290"16,8 0-65-16,26 13-22 15,14 10 3-15,10 7-16 0,-4 2-12 16,-26 3-21-16,-18-3-8 16,-32-5-10-16,-12-1-1 15,-17-15 1-15,-4-14-2 16,3-23-27-16,8-13-23 16,29-20-27-16,8-6-3 15,23-8 22-15,12 0 22 16,8 3 30-16,1 0 12 0,-13 9 46 15,-16 1 23 1,-32 0 16-16,-11 5 7 0,-29 5-38 16,-5 6-23-16,4 20-29 15,3 9-21-15,27 16-84 16,13 5-69-16</inkml:trace>
  <inkml:trace contextRef="#ctx0" brushRef="#br0" timeOffset="-203046.03">13014 17195 862 0,'9'3'406'0,"15"7"-144"15,4 7-83-15,1 10-62 16,0 5-15-16,-20 5-22 16,-5-2-1-16,-14-3 0 15,-8-7-2-15,3-14-8 16,1-7-9-16,13-12-20 16,4-14-10-16,11-10-22 0,9-6-7 15,4 0-4 1,-2 3 0-16,5 14 3 0,-6 9 0 15,-3 12 2 1,-2 6 1-16,-10 15 4 0,-5 0 3 16,-6 7 0-1,-4 2 0-15,0-5-4 0,-1-1-1 16,9-10-2 0,1-8 0-16,9-13-3 0,5-8-2 15,6-12-1-15,3-3 1 16,3 0 2-16,-2 4 0 15,0 10 3-15,-2 5 1 16,-6 13 6-16,-4 6 6 0,-7 9 9 16,-3 7 0-1,-5 8-4-15,-2-3 0 16,0-2-134-16</inkml:trace>
  <inkml:trace contextRef="#ctx0" brushRef="#br0" timeOffset="-202688.97">13620 16577 873 0,'14'-2'449'16,"8"-2"-150"0,17 23-107-16,12 20-25 0,17 35-55 15,7 20-10-15,-8 17-28 16,-15 4-10-16,-38-6-19 15,-19-3-12 1,-26-13-14-16,-7-8-5 0,-3-24 8 0,6-19-103 16,7-22-134-1</inkml:trace>
  <inkml:trace contextRef="#ctx0" brushRef="#br0" timeOffset="-202294.44">14317 17219 1170 0,'3'0'623'16,"4"0"-145"-16,6 4-276 16,1-2-63-16,1 1-88 15,-3-1 18-15,-4-2-600 16</inkml:trace>
  <inkml:trace contextRef="#ctx0" brushRef="#br0" timeOffset="-201877.3">14698 17065 749 0,'0'0'457'0,"7"3"13"0,-2 16-293 16,-4 6-45-16,0 21-44 16,-3 4-19-16,2 4-29 15,1-2-9-15,14-14-13 16,3-8-3-16,11-16-4 0,1-10 0 16,-2-6-5-1,-3-4-71-15</inkml:trace>
  <inkml:trace contextRef="#ctx0" brushRef="#br0" timeOffset="-201695.73">14661 16954 1268 0,'3'-1'522'15,"1"1"-300"1,10 5-156-16,-5-4-24 16,11 2-388-16</inkml:trace>
  <inkml:trace contextRef="#ctx0" brushRef="#br0" timeOffset="-201279.91">14371 16669 849 0,'9'-1'392'16,"6"-1"-139"-16,24 3-99 15,14 6-9-15,16 2-21 16,9-2-30-16,6 0-50 15,-8-6-18-15,-7-5-23 16,-8-6-8-16,-22-5-25 16,-7 4-18-16,-22-1-30 15,-10 2 4-15,-12 5 18 16,-3 2 18-16,-2 4 33 16,2 0 13-16,5 3 23 15,3-4 5-15,10 4 18 0,8 5-1 16,8 2-9-1,4 4-3-15,0-1-1 16,-3-2 4-16,-10-2 43 0,-6-4 30 16,-16-3 27-16,-6-3-2 15,-8-3-38-15,-1 1-32 16,5 0-43-16,0 2-17 16,8 4-124-16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2T08:54:40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1702 11501 499 0,'5'-3'292'0,"-2"-8"-49"15,2 12-41-15,-2 25-52 16,-3 7-23-16,-1 29-21 16,-1 8-23-16,0 21-37 15,-2 2-12-15,4-5-13 16,-1-9 0-16,1-29-4 15,0-13-1-15,1-22 5 16,-1-10 2-16,0-13 2 16,-2-10-2-16,-5-14-7 15,3-13 1-15,-10-25-4 16,7-9 2-16,-2-16-6 16,-2 0-4-16,11 11-5 15,-3 5-4-15,9 12 1 16,2 7-1-16,5 12 4 15,1 9 1-15,6 17-3 16,8 9-3-16,11 17-3 16,11 3-2-16,19 10 5 0,3-1 1 15,8-5 53-15,3 2-128 16,-5-8-226-16</inkml:trace>
  <inkml:trace contextRef="#ctx0" brushRef="#br0" timeOffset="270.12">2028 11841 824 0,'0'-4'382'0,"-2"0"-180"0,5 10-57 16,3 20-70-16,-1 10-30 16,6 10-19-1,-11-1-6-15,4-5-8 0,0-7-2 16,2-8-29-16,10-5-109 31</inkml:trace>
  <inkml:trace contextRef="#ctx0" brushRef="#br0" timeOffset="566.8">2535 11855 772 0,'0'5'382'0,"-8"11"-124"16,-3 10-77-16,-21 9-47 15,-5 4-48-15,-11-3-48 31,-3-3-11-31,8-12-13 0,5-6-3 16,10-10-43 0,6-9-15-16,5-13-16 15,2-6-6-15,9-7 30 16,5-1 10-16,11 12 19 16,10 5 18-16,7 18 34 15,1 10 16-15,8 10 19 16,1 6-2-16,0 2-19 0,2-2-9 15,-4-3-45-15,-2-4-98 16</inkml:trace>
  <inkml:trace contextRef="#ctx0" brushRef="#br0" timeOffset="1391.46">3092 11908 871 0,'5'-1'331'0,"11"1"-208"16,7 0-46-16,11-1-8 0,6 0-3 15,6-5-30-15,2 2-14 16,-7 0-6 0,-8-2 0-16,-21 1 1 0,-12 3-5 15,-20 7-8 1,-9 3-4-16,-6 12-9 0,-2 7 2 0,10 1-5 16,8 4 0-16,12-2-1 31,7-4 1-31,14-4 8 0,4-6 4 0,13-11 8 15,4-3 4-15,2-9 5 16,1-4 2 0,-7-9 0-16,-5-4-2 0,-10 0-6 15,-3 0-1-15,0 18 16 16,-9 2 2-16,3 17 8 16,-2 8 2-16,-3 2-18 15,2 5-1-15,1-6-5 16,2-2-2-16,-5-12-1 0,6 2 3 15,-5-13 2-15,-3-7 1 16,8-6-5-16,-4-10-4 16,8 1-8-16,8 3-3 15,-2 3-3-15,5 10 0 16,-7 11 6 0,-3 6 5-16,-5 14 9 0,-2-3 3 15,-1 9-2-15,-3 0-3 16,0-3-9-1,3-1-31-15,3-11-107 0,1-5-61 0,4-13-118 16,2-5 22-16,-6-11 115 16,5-4 99-1,-1-9 209-15,0 2 47 0,5 1 55 16,-3 6-3-16,0 13-56 16,0 10-27-16,-2 11-56 15,1 5-28-15,-1 7-21 16,2 3-1-16,-1-2-5 15,0-2-4-15,-4-8-7 16,2-9-3-16,0-5 38 16,1-9 15-16,3-8 14 15,-4 1 3-15,-2-8-45 16,-1 9-17-16,-2 5-75 16,-7 3 406-16</inkml:trace>
  <inkml:trace contextRef="#ctx0" brushRef="#br0" timeOffset="1817.24">5030 11472 650 0,'0'-9'367'15,"-1"-16"-120"-15,-2 37-75 16,-4 16-46-16,2 34-70 16,3 21-5-16,3 21-20 15,6 10-5-15,-1-14-5 16,-1-9-4-16,-1-35-55 15,5-16-80-15,3-23-227 16</inkml:trace>
  <inkml:trace contextRef="#ctx0" brushRef="#br0" timeOffset="1995.42">5129 11561 731 0,'10'-14'356'0,"9"-3"-143"16,0 13-53-16,-3 29-65 15,-2 16-18-15,0 25-6 0,1 10 4 16,-1 18-3-16,3-1-7 16,-6-16-12-16,1-10-14 15,-5-27-20-15,-3-8-39 16,-3-15-196-16</inkml:trace>
  <inkml:trace contextRef="#ctx0" brushRef="#br0" timeOffset="2342.9">4995 11888 699 0,'10'5'271'0,"21"4"-192"15,12 0-36-15,18 2-22 16,8-1-5-16,4 2-7 16,-3 0-5-16,-4-4-17 0,-8-1-7 15,-6-7 0 1,-4-4 5-16,-9-3 30 15,-5-5 28-15,-16-4 52 16,-4 2 17-16,-17-2 23 16,-7 0-4-16,-16 1-28 15,-2 5-11-15,-13 5-33 16,0 9-23-16,9 17-29 16,4 1-9-16,13 12-8 15,13 0-1-15,15-2 5 0,2-6 4 16,18-11 6-16,0-6 6 15,-3-9 8-15,1-6 5 16,-12-6 6-16,-7-1-1 16,-11-4-47-16,-1 1-82 15</inkml:trace>
  <inkml:trace contextRef="#ctx0" brushRef="#br0" timeOffset="2632.89">5767 11877 865 0,'3'-1'420'0,"10"1"-133"16,1 8-108-16,6 9-80 0,3 10-22 16,-4 1-29-1,0 8-9-15,-14-7-9 0,-2-5-6 16,-1-5-9 0,-7-14-3-16,12 1 4 15,-1-7 0-15,4-16-2 16,8-2-2-16,-2-11-7 15,4-1-4-15,0 6-1 16,4 3 0-16,-2 15-2 0,-3 7-2 0,-9 14 1 31,-3 10 0-31,-8 6 2 0,0 3 2 16,1-3-106-16,4-4-112 16</inkml:trace>
  <inkml:trace contextRef="#ctx0" brushRef="#br0" timeOffset="3088.06">6562 12053 397 0,'-19'-25'268'0,"-9"-19"10"0,-6-1-90 16,-4-1-26-16,4 18-35 15,0 12-19-15,-1 18-51 16,3 13-20-16,10 14-14 16,7 5-5-16,18 3 6 0,8-2 6 15,13-9 9 1,3-3 5-16,5-13 4 16,0-4-1-16,-7-11-3 15,4-7-6-15,-2-11-6 16,-4-12-2-16,-7-13-4 15,-8-10-5-15,-12-12-5 16,-6-4-7-16,1 0-10 16,-3 4-3-16,5 12-6 15,6 8-1-15,1 19 2 16,1 8-2-16,-1 19-13 0,-3 6 1 16,-2 25 6-16,0 12 6 15,1 20 20-15,2 9 10 16,-2 11 16-16,4 3 3 15,7 2-2-15,8-7-6 16,8-22-20-16,5-12 0 16,2-22-120-16,1-7-109 15</inkml:trace>
  <inkml:trace contextRef="#ctx0" brushRef="#br0" timeOffset="3411.38">6903 11881 588 0,'-2'12'332'0,"0"15"-51"15,-7-1-32-15,-7 1-65 0,-6-4-24 16,-9-8-48-16,-5-5-26 16,0-10-41-1,-3-5-13-15,4-7-11 16,7-4-5-16,5-8-12 15,9 1-7-15,11 0-21 16,6 5-9-16,19 10-4 16,8 6 5-16,11 15 19 15,-1 8 15-15,0 9 35 16,-8 4 18-16,-6-6 29 16,-4 0 0-16,-5-5-21 0,1-4-14 15,-5-6-136-15,3 1 204 16</inkml:trace>
  <inkml:trace contextRef="#ctx0" brushRef="#br0" timeOffset="4256.15">7514 11747 790 0,'2'-4'457'16,"0"-2"-58"-16,-1 6-215 16,-2 0-48-16,0 0-69 15,0 0-21-15,1 0-29 16,0 0-52-16,0 0-488 16</inkml:trace>
  <inkml:trace contextRef="#ctx0" brushRef="#br0" timeOffset="4446.13">7561 12011 742 0,'0'1'407'16,"-1"1"-60"-16,1 0-73 15,-1-2-46-15,-1 0-47 0,1 0-71 16,0 0-37-16,0 0-45 15,0 0-62-15</inkml:trace>
  <inkml:trace contextRef="#ctx0" brushRef="#br0" timeOffset="4944.56">8839 11100 676 0,'-16'0'329'16,"-24"15"-83"-16,-17 15-101 15,-13 40-57-15,-1 23 0 16,11 26-17-16,14 8-9 16,29 1-10-16,16-10-2 15,27-15-7-15,14-13-3 0,33-23-9 16,11-12-4-16,7-16-10 15,6-6 20-15,-13-13-205 16,-5-8-149-16</inkml:trace>
  <inkml:trace contextRef="#ctx0" brushRef="#br0" timeOffset="5342.72">9251 11709 729 0,'-10'-2'357'16,"-13"-2"-114"-16,-13 6-125 0,-13 4-17 16,1 3-52-16,8 1-24 15,15 1-31-15,13-1-10 16,15-2-4-16,9 3 1 15,12-1 11-15,5-1 6 16,2 2 7-16,0-3 1 16,-8-1 3-16,-7-2 0 0,-14-1-2 15,-7-1 0-15,-18 2-3 16,-8 3 1-16,-8 3 1 16,4 2 7-16,4 6 8 15,8 1-1-15,12 5 2 16,8-1-3-16,17 0 3 15,9-2 3-15,11-6-1 16,9-3-4-16,-2-5-7 16,0-2 4-16,-3-6-130 15</inkml:trace>
  <inkml:trace contextRef="#ctx0" brushRef="#br0" timeOffset="6048.04">9207 11439 373 0,'-2'0'209'0,"5"3"0"16,7 1-47-16,14 1-24 0,11 4-10 15,18-4-42-15,12 0-18 16,15-2-30-16,0-2-12 16,-6-1-9-16,-13 0 0 15,-23 0 1-15,-12-5 3 16,-18 1 1-16,-9-1-5 16,-14-5-9-16,2 6-6 15,-14-2-7-15,3 4-1 16,1 6 0-16,-1 0 0 15,10 6-4 1,4 2-1-16,12 1 1 0,5 0 1 0,10 1 6 16,3-4 2-16,4 1 1 15,-3 0 2-15,-9-5 0 16,-4 3 3-16,-13-4 4 16,-6-1 3-16,-6 9 3 15,0-3-1 1,3 9-8-16,8 5-5 15,8 3-5-15,5 6-1 0,4 12 4 16,0 8 1-16,-4 8 5 16,-3 0 5-16,-10-9 26 15,-10-10 16-15,-11-16 10 16,-4-7 1-16,-2-10-16 0,2-2-12 16,5-7-16-1,4-4-4-15,13-1-55 0,4-6-74 16,10-2-264-16</inkml:trace>
  <inkml:trace contextRef="#ctx0" brushRef="#br0" timeOffset="6218.74">9535 11790 698 0,'20'0'342'16,"14"0"-131"-16,13 2-83 15,1-1-28-15,2 2-48 16,-6 4 31-16</inkml:trace>
  <inkml:trace contextRef="#ctx0" brushRef="#br0" timeOffset="6382.05">9893 12016 947 0,'2'4'376'0,"2"0"-256"0,2 0-46 16,6-3-107-16</inkml:trace>
  <inkml:trace contextRef="#ctx0" brushRef="#br0" timeOffset="6696.83">10300 11614 795 0,'0'-2'336'0,"-5"2"-191"0,0 7-63 15,-7 6-30-15,-1 9 6 16,4 6 12-16,0 1 0 16,8 3-15-16,4 2-4 0,15 1-8 15,14 0-4-15,13-5-10 16,6-5-5-16,2-10-11 15,-5-7-3-15,-10-8-83 16,-4-8-98-16</inkml:trace>
  <inkml:trace contextRef="#ctx0" brushRef="#br0" timeOffset="6847.18">10550 11729 344 0,'0'5'210'0,"0"9"17"16,0 4-57-16,1 14-36 15,1 9-9-15,-1 7-40 0,-1 3-18 16,1-4-25-16,0-2-2 16,0-11-250-16</inkml:trace>
  <inkml:trace contextRef="#ctx0" brushRef="#br0" timeOffset="7109.69">10713 11335 878 0,'17'0'371'16,"28"15"-184"-16,12 18-84 16,13 34-2-16,-2 8 7 15,-7 15 10-15,-14 9-7 16,-34 10-31-16,-15 1-16 15,-38-8-28-15,-8-12-8 16,-8-22-10-16,-1-8-3 0,17-15-6 16,4-10-6-16,14-21-96 15,-1-8-82-15</inkml:trace>
  <inkml:trace contextRef="#ctx0" brushRef="#br0" timeOffset="17217.29">17533 2714 590 0,'-16'-26'257'0,"-8"-22"-117"15,-37-3-69-15,-11-2-6 16,-25 12-8-16,-10 13-6 15,-16 29-9-15,-4 26-9 16,7 44-6-16,11 23 0 16,35 43-15-16,58-35 1 31,8-50-6-31,1 0-5 0,47 140 18 0,44-16 12 0,86-63 54 16,16-91 31-16,16-54 75 15,-6-35 34-15,-45-43 11 16,-32-17-12-16,-79-40-72 15,-49-11-44-15,-72-7-76 16,-32 16-34-16,-37 59 1 16,-1 36-117-16</inkml:trace>
  <inkml:trace contextRef="#ctx0" brushRef="#br0" timeOffset="121466.6">1743 13124 792 0,'0'-1'397'16,"4"-4"-122"-16,4 8-55 16,16 6-85-16,12 8-33 15,26 19-43-15,9 7-17 0,3 17-10 16,-2 0-4-1,-13 1-7-15,-7-5-2 16,-11-14-91-16,-6-9-101 16</inkml:trace>
  <inkml:trace contextRef="#ctx0" brushRef="#br0" timeOffset="121720.91">2304 13122 706 0,'0'0'390'16,"-3"-6"-101"-16,-15 15-88 0,-11 6-18 16,-23 17-39-16,-10 9-18 15,-7 17-30-15,-4 4-25 16,5-2-38-1,13-6-12-15,16-18-15 0,12-11-19 16,24-20-93-16,3-9-54 0,11-5-190 16</inkml:trace>
  <inkml:trace contextRef="#ctx0" brushRef="#br0" timeOffset="121989.2">2395 13415 810 0,'7'-5'421'16,"3"-4"-146"-16,-1 12-120 15,2 11-34-15,-3 17-56 0,-2 5-3 16,-6 7-11-16,0-1-5 16,-3-5-16-1,1-2-10-15,2-10-40 16,1-4-75-16,1-7-271 0</inkml:trace>
  <inkml:trace contextRef="#ctx0" brushRef="#br0" timeOffset="122325.32">2404 13525 570 0,'-3'-15'355'0,"0"-12"-3"0,4-3-91 16,10 2-95-16,4 4-26 16,11 3-50-16,-1 7-16 15,6 10-30-15,2 6-12 16,2 12-18-16,-2 5-9 15,-10 7 2-15,-9 2-4 16,-19 0-2-16,-6 2 2 0,-8-7-1 16,-1-4 1-16,7-8 2 15,6-7-2-15,14-3-9 16,9-2-3-16,9-4-4 16,5 4 1-16,-1 6 6 15,-6 4 1-15,-13 9 5 16,-13 3 3-16,-19 0 6 15,-6 0 1-15,-7-4 7 16,0-4-46-16</inkml:trace>
  <inkml:trace contextRef="#ctx0" brushRef="#br0" timeOffset="122608.9">3072 13341 1266 0,'-3'-2'530'0,"14"-3"-302"16,12 3-70-16,18-1-67 15,15 1-24-15,5 0-33 16,-3 0-16-16,-3-1-11 16,-8 1-76-16,-13 2-210 15,-6 0-296-15</inkml:trace>
  <inkml:trace contextRef="#ctx0" brushRef="#br0" timeOffset="122807.91">3133 13549 906 0,'19'3'436'16,"19"0"-149"-16,8-3-26 16,10-1-61-16,-2-2-32 15,-2 3-71-15,-7 2-27 16,-13-1-11-16,-8 0-112 15</inkml:trace>
  <inkml:trace contextRef="#ctx0" brushRef="#br0" timeOffset="123253.76">3988 13218 1050 0,'6'0'442'15,"20"5"-241"-15,8 10-56 16,21 19-43-16,15 7-15 16,1 11-30-16,-2 4-10 15,-18-6-17-15,-14-5-9 16,-11-14-100-16,-4-6-117 16</inkml:trace>
  <inkml:trace contextRef="#ctx0" brushRef="#br0" timeOffset="123437.46">4472 13228 1190 0,'-12'7'493'0,"-21"15"-276"16,-7 7-60-16,-15 21-51 16,-2 5-32-16,-3 5-48 15,5-3-10-15,16-11-15 0,5-7-55 16,15-22-145-16,9-1-133 15</inkml:trace>
  <inkml:trace contextRef="#ctx0" brushRef="#br0" timeOffset="123802.98">4665 13614 1002 0,'-20'15'461'0,"-12"9"-217"15,0 5-107-15,5 1-27 16,10-4-62-16,12-5-22 0,8-8-14 16,6-4 3-1,8-13 8-15,-1-9 4 0,10-12-1 16,-3-6-2-16,0-5-4 15,-1-1-4-15,-6 4-4 0,-1 3-3 16,-1 10-3 0,1 8 2-16,-2 12 2 15,1 2 0-15,0 11-2 16,2 2-3-16,4 11-1 16,2 3-1-16,2-1-1 15,-3 1 2-15,-4-5 2 0,-6-3-39 0,-6-5-129 16,-1-4-92-16</inkml:trace>
  <inkml:trace contextRef="#ctx0" brushRef="#br0" timeOffset="123942.77">4604 13641 991 0,'4'-1'468'0,"15"-5"-183"0,6 4-67 15,30-2-100-15,9 2-29 16,3 3-53-16,0 0 30 15,-20 5-227-15</inkml:trace>
  <inkml:trace contextRef="#ctx0" brushRef="#br0" timeOffset="124212.58">5418 13190 1178 0,'1'3'477'0,"10"15"-290"15,-4 7-31-15,-9 21-25 0,5 12-15 16,-1 11-40-16,0-3-19 15,1-10-29-15,1-11-10 16,-2-17-51-16,0-7-73 16,2-14-235-16</inkml:trace>
  <inkml:trace contextRef="#ctx0" brushRef="#br0" timeOffset="124383.51">5163 13456 1087 0,'9'0'476'0,"21"1"-225"16,20 4-56-16,21-4-49 16,9 2-20-16,3-6-45 15,-4 2-15-15,-10 2 5 16,-5-3-113-16</inkml:trace>
  <inkml:trace contextRef="#ctx0" brushRef="#br0" timeOffset="124959.08">5964 13283 792 0,'10'-9'396'0,"10"-8"-121"0,1 6-83 16,1 14-94-16,-1 8-34 15,-2 18-46-15,-2 10-10 16,-10 14-2-16,-4 2-1 16,-3 0-1-16,3-7 1 15,11-13 2-15,8-9-1 16,12-16 7-16,4-7 3 15,5-20 4-15,-1-5 5 16,-10-15 1-16,-2-10-1 16,-16-5-3-1,0-1-2-15,-10 10-8 16,-4 9 5-16,-3 19 4 16,-10 11 4-16,1 18 3 15,-1 7-4-15,2 16-1 0,5 4-4 16,6 4-3-1,7 5-3-15,7-7-3 16,2-9 0-16,4-6-122 16,-2-7-124-16</inkml:trace>
  <inkml:trace contextRef="#ctx0" brushRef="#br0" timeOffset="125291.73">6636 13645 1057 0,'-2'5'449'0,"-12"9"-227"16,-2 5-78-16,1 18-52 15,-8-2-17-15,0-2-32 16,6 1-14-16,6-15-11 16,3-4-2-16,15-15 5 15,7-8-1-15,11-12-1 16,3-9-1-16,-3-8-7 15,-4-2 0-15,-4 2-3 16,-2 3-2-16,-3 17-6 16,-1 5-4-16,-4 16-4 15,0 7 2-15,2 9 1 16,-1 4 5-16,5 7 1 16,2 3 2-16,-1 2-1 15,-1-2 2-15,-5-6-72 16,-1-6-67-16,-6-11-212 15</inkml:trace>
  <inkml:trace contextRef="#ctx0" brushRef="#br0" timeOffset="125432.06">6597 13751 655 0,'-2'0'449'16,"2"-1"23"-16,6 1-189 0,-6 0-133 15,27 1-49-15,47 4-43 16,-24-3-21-16,3-1-128 15,-7 1-245-15</inkml:trace>
  <inkml:trace contextRef="#ctx0" brushRef="#br0" timeOffset="129401.88">7321 13032 772 0,'-30'8'397'16,"-19"2"-124"-16,-23 24-127 16,2 14-34-16,12 33-63 15,14 16-22-15,43 8-16 0,20-7-5 16,37-27 0-16,20-14 3 16,11-26-50-1,-2-15-93-15</inkml:trace>
  <inkml:trace contextRef="#ctx0" brushRef="#br0" timeOffset="129642.01">7481 13161 723 0,'10'-2'399'16,"10"1"-97"-16,-1 5-90 0,-7 21-91 15,-5 3-28-15,-7 17-4 16,-4 11-9-16,-4 7-18 16,2 4-12-1,10-8-26-15,11-9-7 16,10-18-8-16,4-11-1 0,-3-10-57 16,-1-9-52-16,-7-4-157 15</inkml:trace>
  <inkml:trace contextRef="#ctx0" brushRef="#br0" timeOffset="129807.09">7428 13419 1044 0,'12'-1'436'0,"26"1"-245"16,9-1-63-16,11-1-57 15,1 2-20-15,-6 4-114 31,-7 0-215-31</inkml:trace>
  <inkml:trace contextRef="#ctx0" brushRef="#br0" timeOffset="130008.01">7918 13261 1033 0,'4'3'449'0,"4"3"-219"15,2 13-120-15,-2 9-24 16,4 14-11-16,-3 7-8 0,0 3-23 16,2-6-8-16,-6-9-16 15,2-3-38-15,-2-14-135 16,1-4-188-16</inkml:trace>
  <inkml:trace contextRef="#ctx0" brushRef="#br0" timeOffset="130135.67">7885 13476 1036 0,'15'-5'405'0,"27"0"-293"16,8-4-34-16,5 4-45 0,4 1-40 16</inkml:trace>
  <inkml:trace contextRef="#ctx0" brushRef="#br0" timeOffset="130403.79">8284 13489 894 0,'8'-6'417'0,"3"-2"-163"0,0-10-113 15,9 2-22-15,-6-8-26 16,1-7-10-16,0-2-17 15,-1-2-2-15,-1 6-5 16,-4 4-6-16,-1 13-17 16,-6 9-15-16,-5 13-15 15,-1 14-5-15,7 21 1 16,-3 7 3-16,4 7 1 16,4 0-2-16,-6-13-67 15,4-5-71-15</inkml:trace>
  <inkml:trace contextRef="#ctx0" brushRef="#br0" timeOffset="130642.47">8506 13042 1341 0,'22'10'486'15,"35"17"-395"-15,6 14-14 0,5 21 10 16,-3 12-2 0,-27 12-14-16,-16-1-10 0,-31-4-31 15,-15-7-3 1,-7-16 0-16,-9-9-5 16,1-14-7-16,4-11-51 0,5-16-153 0</inkml:trace>
  <inkml:trace contextRef="#ctx0" brushRef="#br0" timeOffset="-207504.06">9379 13285 948 0,'0'-5'447'16,"-1"-2"-200"-16,1 7-70 15,0 21-98-15,1 12-35 16,8 27-29-16,0 9-2 16,3 2-6-16,-4-5 0 15,0-16-27-15,-3-8-66 16,-2-16-300-16</inkml:trace>
  <inkml:trace contextRef="#ctx0" brushRef="#br0" timeOffset="-207362.97">9257 13513 760 0,'-5'-4'408'0,"3"-4"-124"16,6 7-66-16,22 9-94 15,10 1-38-15,26 2-24 16,10-1-20-16,15-2 6 16,4-1-130-16</inkml:trace>
  <inkml:trace contextRef="#ctx0" brushRef="#br0" timeOffset="-207045.63">10178 13540 752 0,'7'-15'350'15,"9"-25"-104"-15,1-7-54 16,2-13-22-16,-8-5-3 0,-5 1-36 16,0 5-20-1,-2 15-29-15,-3 4-14 16,-2 17-16-16,-6 5-8 16,-2 12-24-16,2 6-8 0,5 12-14 15,4 9-4-15,2 15 0 16,8 12 2-16,2 20 2 15,-1 8 2-15,8 7-51 16,-9-4-89-16</inkml:trace>
  <inkml:trace contextRef="#ctx0" brushRef="#br0" timeOffset="-206858.8899">9995 13675 1094 0,'26'0'413'16,"39"0"-315"-16,10 1-22 15,1 2-35-15,2-1-13 16,-6 6-71-16,-3 0-138 16</inkml:trace>
  <inkml:trace contextRef="#ctx0" brushRef="#br0" timeOffset="-206478.3299">10147 14023 952 0,'-16'-13'389'0,"-14"-15"-204"0,13 0-59 16,29-4-43-16,15 3-18 15,21 6-43-15,8 5-6 16,10 14 5-16,0 8 2 16,-11 13 0-16,-8 7-3 15,-33 6 5-15,-16 7 3 16,-35 3 0-16,-11 2 1 0,-11-6-5 16,5-4-4-1,3-9-2-15,4-7 2 0,16-10 3 16,3-6-2-16,24-7-10 15,13-6-6-15,25 6 1 16,10 3 10-16,9 4 29 16,-2 6 9-16,-3 4 0 15,-6 4-9-15,-11 3-21 16,-1 0-7-16,-15-3-107 16,0-5-6-16</inkml:trace>
  <inkml:trace contextRef="#ctx0" brushRef="#br0" timeOffset="-201262.31">11168 13641 321 0,'9'-11'242'16,"8"-7"0"0,-9-5-18-16,-5 0-11 15,-8-7-28-15,-8 0-15 16,-17 0-38-16,-6 3-18 0,-14 12-33 16,-2 11-17-16,3 15-34 15,0 15-16-15,16 14-27 16,9 5-5-16,20 7 0 15,12-3 4 1,24-5 13-16,8-7 2 16,18-18 4-16,3-10 0 15,0-21 5-15,-4-6 1 0,-16-14 3 16,-10-4 1 0,-18-5 1-16,-5 2-2 0,-12 4 1 15,-6 6-2-15,-5 15 2 16,-5 6 1-16,-1 16 1 15,4 10-1-15,9 9-4 0,7 4-3 16,14-2-2-16,9-2 0 16,7-2-1-16,4-5 2 15,3-2-135-15,-4-6-170 16</inkml:trace>
  <inkml:trace contextRef="#ctx0" brushRef="#br0" timeOffset="-200915.57">11470 13676 859 0,'0'-1'405'16,"0"4"-172"-16,0 10-80 15,4 22-95-15,-1 9-12 0,3 11-12 16,-1 2-10-16,0-5-43 15,1-10-100-15</inkml:trace>
  <inkml:trace contextRef="#ctx0" brushRef="#br0" timeOffset="-200747.34">11673 13709 947 0,'6'-4'441'0,"2"3"-179"16,0 8-74-16,-5 15-78 15,-3 9-19-15,3 12-29 16,-4 2-20-16,3 4-23 16,5-1-4-16,-3-14-69 15,7-7-77-15,-5-22-302 16</inkml:trace>
  <inkml:trace contextRef="#ctx0" brushRef="#br0" timeOffset="-200630.4">11483 13867 997 0,'5'1'436'0,"12"-1"-219"16,13-1-51-16,22 0-79 15,4-3-15-15,4 2-202 16</inkml:trace>
  <inkml:trace contextRef="#ctx0" brushRef="#br0" timeOffset="-200200.77">12123 13185 861 0,'2'-9'442'0,"4"-8"-132"15,-3 10-115-15,3 14-119 16,-1 10-22-16,-9 21-19 16,-3 15 3-16,-10 24-2 15,1 8-5-15,17 2-12 16,13-11-3-16,18-19-4 16,4-13 0-16,3-19 1 15,-4-8 0-15,-5-17-78 16,-3-4-77-16</inkml:trace>
  <inkml:trace contextRef="#ctx0" brushRef="#br0" timeOffset="-200053.06">11981 13490 923 0,'15'0'449'15,"32"0"-138"-15,13 2-104 16,14-2-74-16,5 0-38 0,-8 0-45 15,-10 1-101-15</inkml:trace>
  <inkml:trace contextRef="#ctx0" brushRef="#br0" timeOffset="-199767.68">12424 13071 982 0,'1'-12'421'0,"11"-15"-213"0,15 9-62 16,25 6-47-16,4 5-20 15,2 11-29-15,-6 3-13 16,-29 6-6-16,-10 10 6 16,-31 7 10-16,-16 5 2 15,-17 11-5-15,-3-2-7 16,18-3-17-16,18-3-1 15,40-11 6-15,20-6 0 0,17-10 0 16,11-4-3 0,-2-8 4-16,-7-1-43 0</inkml:trace>
  <inkml:trace contextRef="#ctx0" brushRef="#br0" timeOffset="-198746.17">1867 14547 813 0,'-12'0'373'0,"-15"7"-159"15,-7 8-78-15,-6 17-71 16,1 8-8-16,17 9-9 15,11 3-6-15,22-5-5 16,14-7-4-16,18-15-8 16,7-10-3-16,5-15 1 15,-3-7-35-15,-14-8-111 16,-12-1-97-16</inkml:trace>
  <inkml:trace contextRef="#ctx0" brushRef="#br0" timeOffset="-198609.78">1999 14671 360 0,'-1'-4'315'15,"-2"-7"27"-15,3 14-73 0,3 7-37 16,4 14-73-16,5 9-22 16,2 16-43-16,1 9-15 15,-4 6-26-15,-4 0-11 16,4-12-66-16,2-10-104 0</inkml:trace>
  <inkml:trace contextRef="#ctx0" brushRef="#br0" timeOffset="-198291.54">2473 14664 872 0,'-17'-14'462'15,"-15"-11"-127"-15,-9 15-157 0,1 10-38 16,-3 10-67-16,6 11-20 15,14 17-30-15,6 8-9 16,22 21-6-16,10 2 0 16,15-5 2-16,11-7 2 0,14-23 3 15,7-11 1-15,0-23 5 16,-1-7 2 0,-15-21 6-16,-13-10 5 0,-18-13 9 15,-16-3 2-15,-24-2-4 16,-11 4-8-16,-18 10-24 15,1 11-17-15,7 20-138 16,9 7-169-16</inkml:trace>
  <inkml:trace contextRef="#ctx0" brushRef="#br0" timeOffset="-197943.5">2949 14741 871 0,'-8'-7'411'0,"-14"-8"-148"0,-5 1-44 0,-15 7-63 16,-2 3-25 0,-1 14-57-16,5 9-26 0,11 16-35 15,7 10-9-15,20 11-6 16,9 3-2-16,25-6 5 15,9-8 5-15,14-21 10 16,3-9 5-16,-3-15 6 31,-2-9 3-31,-12-13 5 0,-12-10 2 16,-13-14 1-16,-7-6-4 0,-15 1-12 16,-7 2-9-16,-13 11-27 31,-1 8-37-31,-8 10-158 15,1 6-261-15</inkml:trace>
  <inkml:trace contextRef="#ctx0" brushRef="#br0" timeOffset="-197721.8899">2587 14722 874 0,'-7'6'408'0,"-12"12"-154"15,-1 9-56-15,-3 21-64 16,-6 6-30-16,6 4-53 16,4-3-17-16,9-17-155 15,14-8-113-15</inkml:trace>
  <inkml:trace contextRef="#ctx0" brushRef="#br0" timeOffset="-197552.21">3014 14758 1016 0,'2'-5'522'16,"-2"-1"-177"-16,-6 6-70 15,-10 13-113-15,-7 10-44 16,-11 18-38-16,-4 8-20 15,0 8-23-15,5-8-27 16</inkml:trace>
  <inkml:trace contextRef="#ctx0" brushRef="#br0" timeOffset="-197218.01">3613 14726 1027 0,'12'0'431'15,"20"-2"-235"-15,14 1-49 16,20 0-50-16,3 1-27 0,-4 4-36 16,-10-2-27-16,-16 0-299 15</inkml:trace>
  <inkml:trace contextRef="#ctx0" brushRef="#br0" timeOffset="-197060.9799">3653 14902 1027 0,'13'-1'457'0,"27"1"-167"15,14 0-103-15,16 0-34 16,2 1-16-16,-10 1-61 15,-3-1-18-15,-7-1-143 16</inkml:trace>
  <inkml:trace contextRef="#ctx0" brushRef="#br0" timeOffset="-196609.67">4781 14625 869 0,'-26'-12'446'0,"-22"-9"-154"15,-7 10-111-15,-1 9-47 0,6 14-67 16,10 8-27-16,21 20-29 16,12 3-6-16,24 19-3 0,12 3 4 15,25-2 9 1,9-5 3-16,18-21 2 0,-2-11 1 15,-7-24 6 1,-12-11 3-16,-23-14 3 16,-17-12-3-16,-20-13-23 0,-9-4-10 15,-26-5-24 1,-10 7-9-16,-13 11-75 16,-3 8-67-16</inkml:trace>
  <inkml:trace contextRef="#ctx0" brushRef="#br0" timeOffset="-196452.0799">4832 14663 984 0,'6'1'484'0,"2"9"-183"0,-8 4-45 16,-20 16-82-16,-13 9-46 16,-13 16-52-16,-2 7-22 15,8 1-40-15,16-6-107 16</inkml:trace>
  <inkml:trace contextRef="#ctx0" brushRef="#br0" timeOffset="-196106.76">5556 14681 709 0,'3'-10'448'15,"4"-3"13"-15,-3 8-210 16,-4 18-126-16,0 12-39 16,2 20-42-16,6 11-5 15,4 11 0-15,-2-8-4 16,3-2 0-16,-2-12-82 0,-1-22-336 16</inkml:trace>
  <inkml:trace contextRef="#ctx0" brushRef="#br0" timeOffset="-195949.06">5367 14852 872 0,'14'0'484'0,"28"-2"-26"16,11-3-199-16,29 5-83 16,9 0-15-16,-2 0-61 15,-9 7-26-15,-25-7-88 0,-13 3 393 16</inkml:trace>
  <inkml:trace contextRef="#ctx0" brushRef="#br0" timeOffset="-195466.24">6506 14639 1085 0,'-20'-2'459'0,"-30"3"-270"16,0 11-52-16,11 21-81 15,3 6-22-15,20 25-25 16,18 7-1-16,26 3 16 15,12-4 7-15,29-27 11 16,12-14 1-16,11-27-7 16,2-9-3-16,-20-18 4 15,-24-13 5-15,-34-15 3 16,-16-10 0-16,-38-5-12 16,-12 3-11-16,-24 15-15 15,-6 5-10-15,18 24-101 16,13 10-93-16</inkml:trace>
  <inkml:trace contextRef="#ctx0" brushRef="#br0" timeOffset="-195288.41">6743 14727 977 0,'-2'3'433'15,"-9"9"-209"-15,-12 4-54 0,-21 15-82 16,-10 12-23-16,-8 15-33 15,4 8-13-15,17 0-57 16,9-11-100-16</inkml:trace>
  <inkml:trace contextRef="#ctx0" brushRef="#br0" timeOffset="-194642.78">7465 14412 735 0,'-22'5'377'15,"-17"5"-104"-15,-13 27-101 0,1 16-14 16,-3 22-25-16,6 12-9 15,25 21-18-15,14-7-3 0,40-4-26 16,16-12-19 0,18-29-14-16,13-6-86 15,3-19-19-15</inkml:trace>
  <inkml:trace contextRef="#ctx0" brushRef="#br0" timeOffset="-194311.47">7644 14659 859 0,'8'-5'392'0,"10"-2"-176"0,-3 6-47 16,-8 14-31-16,-6 9-19 15,-12 16-4-15,-8 9-2 16,0 19-27-16,4 3-11 16,16-6-32-1,13-4-13-15,17-22-13 0,9-7-3 16,3-12-22-16,2-7-60 15,-8-11-251-15</inkml:trace>
  <inkml:trace contextRef="#ctx0" brushRef="#br0" timeOffset="-194147.4799">7520 14796 1069 0,'14'-1'444'0,"21"-4"-249"15,11 1-57-15,19 10-60 16,-1 4-22-16,-6 4-33 0,-4 4-31 16,-9-11-206-16</inkml:trace>
  <inkml:trace contextRef="#ctx0" brushRef="#br0" timeOffset="-193985.01">8143 14686 1033 0,'0'-5'518'0,"0"-2"-183"15,0 7-89-15,2 16-114 16,0 10-43-16,2 16-43 16,2 9-7-16,-2 7-21 15,0-1-6-15,-3-8-73 16,3-8-78-16,-1-20-476 16</inkml:trace>
  <inkml:trace contextRef="#ctx0" brushRef="#br0" timeOffset="-193837.69">8001 14997 973 0,'14'-3'391'0,"9"0"-223"0,20 0-140 16,8 3-13-16,8 3-25 15,-4-1-76-15</inkml:trace>
  <inkml:trace contextRef="#ctx0" brushRef="#br0" timeOffset="-193695.73">8534 14836 1163 0,'0'-12'510'0,"0"-11"-258"31,0 3-49-31,3 12-88 0,2 6-34 16,3 10-42-16,4 7-13 0,0 9-9 15,1 3-1-15,-4 1-112 16,-2-5-97-1</inkml:trace>
  <inkml:trace contextRef="#ctx0" brushRef="#br0" timeOffset="-192972.24">8495 14920 587 0,'4'-2'315'0,"8"-7"-52"0,2-4-59 16,2-4-39-16,-1-7-10 15,-1-4-26-15,-2 2-14 16,-4-1-31-16,-1 2-14 15,-7 4-23-15,0 4-10 0,-2 9-22 16,-3 4-10-16,3 11-8 16,-4 2-6-16,2 13 5 15,-1 6 4-15,4 13 5 16,1 9 1-16,3 4 7 16,3 0 0-16,-2-10 2 15,-2-8 3-15,-4-11-8 16,-5-4 1-16,-12-11 3 15,-5-2 0-15,-8-8 6 16,-1-4-2-16,8-5-3 16,9-1-4-16,21-1-10 15,12-2-3-15,21 5-3 16,9 2 2-16,10 7 3 0,-1 3 0 16,-4 3-13-16,-6-3-65 15</inkml:trace>
  <inkml:trace contextRef="#ctx0" brushRef="#br0" timeOffset="-192553.9799">8724 14440 738 0,'23'3'378'0,"15"8"-119"15,23 22-85-15,12 20-23 16,10 23-2-16,1 7 1 16,-35 23-27-16,-31 0-5 15,-51-8-39 1,-23-10-17-16,-10-31-12 15,7-13-14-15,20-20-58 16,13-7-110-16</inkml:trace>
  <inkml:trace contextRef="#ctx0" brushRef="#br0" timeOffset="-192013.84">9627 14690 864 0,'1'-6'462'0,"4"4"-137"16,-2 5-81-16,2 20-108 15,0 13-48-15,2 19-33 16,1 8-17-16,-1 2-18 16,-1-5-5-16,-5-18-56 15,-1-8-69-15,-8-19-308 16</inkml:trace>
  <inkml:trace contextRef="#ctx0" brushRef="#br0" timeOffset="-191872.72">9507 14924 894 0,'28'-2'485'16,"19"-4"-87"0,24 6-230-16,4 1-52 15,6 4-58-15,-4-2-6 0,-13-3-186 16</inkml:trace>
  <inkml:trace contextRef="#ctx0" brushRef="#br0" timeOffset="-191489.53">10467 14637 744 0,'5'-15'378'15,"6"-17"-88"-15,1 5-38 16,-2 7-53-16,-3 7-20 15,-6 13-75-15,-1 3-31 16,-1 22-42 0,1 9-20-16,5 20-2 0,3 8 2 15,7 12 0-15,4 0 0 0,3-13-92 16,7-5-105 0</inkml:trace>
  <inkml:trace contextRef="#ctx0" brushRef="#br0" timeOffset="-191310.71">10284 14983 1077 0,'14'-5'475'16,"18"-2"-227"-16,33 0-144 15,15 4-29-15,24 3-37 16,-5 2-11-16,-2 6-26 15,-12 1-75-15,-15 1-373 16</inkml:trace>
  <inkml:trace contextRef="#ctx0" brushRef="#br0" timeOffset="-190979.9">10366 15265 1060 0,'-8'-6'439'0,"-7"-5"-245"16,30-1-91-16,16-2-7 15,26 3-28-15,14 5-25 16,5 7 1-16,-8 9 1 0,-16 10 1 16,-14 3-2-16,-31 7-13 15,-10 3-4 1,-23 6-10-16,-16 3 0 15,-15 2-4-15,-9-1-2 0,5-13-1 16,11-8 1-16,32-9-5 16,19-11-1-1,30-7-3-15,15 1-1 0,20-4 3 16,2 2 0-16,-2 3-3 16,3 5 21-16,-3-2-137 15</inkml:trace>
  <inkml:trace contextRef="#ctx0" brushRef="#br0" timeOffset="-190606.3899">11236 14962 779 0,'-4'-8'491'16,"-6"-5"19"-1,2 6-224-15,4 5-151 0,1 7-50 16,7 7-104-16,3 0 468 16</inkml:trace>
  <inkml:trace contextRef="#ctx0" brushRef="#br0" timeOffset="-190156.97">11587 14697 603 0,'10'-6'334'0,"8"-3"-62"16,10 1-74-16,3 2-22 16,8 6-43-16,-3 7-29 15,-4 7-54-15,-5 2-10 0,-24 3-15 16,-7 2-4-1,-25 1-4-15,-7 2-3 16,2-4-2-16,0-5-1 0,18-8-8 16,14-4 0-16,12-3-2 15,10 0-1-15,18 7 2 16,5 6 2-16,10 12 10 16,2 6 4-16,-15 7 32 15,-17-1 7-15,-35-6 3 16,-23-3 2-16,-17-6-23 15,-3-6-4-15,6-10-6 16,10-6-3-16,15-13-95 16,12-4-64-16</inkml:trace>
  <inkml:trace contextRef="#ctx0" brushRef="#br0" timeOffset="-189707.5">12217 14919 1089 0,'-1'-3'563'0,"-5"-5"-150"0,2 5-252 16,-3 1-64-1,2 2-79-15,-3-2-125 16</inkml:trace>
  <inkml:trace contextRef="#ctx0" brushRef="#br0" timeOffset="-189403.07">12601 14607 1106 0,'0'4'466'0,"-2"16"-250"16,-2 10-48-16,-1 20-51 0,-3 10-16 16,-4 11-36-16,1 3-13 15,7-8-19-15,8-8-8 16,20-16-7-1,9-8 1-15,17-13-2 16,4-7 2-16,-3-13-74 16,-6-5-68-16,-21-13-197 15</inkml:trace>
  <inkml:trace contextRef="#ctx0" brushRef="#br0" timeOffset="-183824.4799">12653 14465 328 0,'6'-8'228'0,"-4"-14"41"16,-9 7 9-16,-25 8-17 16,-18 9-22-16,-20 28-59 15,-6 12-33-15,13 28-52 16,7 10-21-16,37 22-37 16,11 4-8-16,25-5-13 15,15-8-3-15,10-28-2 16,7-8-14-16,-4-16-189 0</inkml:trace>
  <inkml:trace contextRef="#ctx0" brushRef="#br0" timeOffset="-183417.8199">12569 14842 610 0,'-10'-1'331'16,"-10"1"-76"-16,13 0-78 15,9 1-17-15,23 0-38 0,13-1-23 16,17-1-34-1,7-1-13-15,3 2-24 16,-4 0-9-16,-2 0-227 16</inkml:trace>
  <inkml:trace contextRef="#ctx0" brushRef="#br0" timeOffset="-183193.84">13159 14747 994 0,'-2'-1'488'16,"0"0"-173"-16,-2 10-171 15,4 12-47-15,6 15-44 0,-4 8-5 16,3 8-25 0,-1-5-5-16,-1-10 10 0,-1-7-74 15,0-14-148 1,-3-8-107-16</inkml:trace>
  <inkml:trace contextRef="#ctx0" brushRef="#br0" timeOffset="-183064.54">13010 14923 675 0,'5'0'374'0,"14"0"-43"0,9-3-122 16,21 0-108-1,3-3-21-15,11 0-50 16,3 2-13-16,-4 4-58 15,4 2-110-15</inkml:trace>
  <inkml:trace contextRef="#ctx0" brushRef="#br0" timeOffset="-182821.81">13534 14971 912 0,'-2'-7'434'16,"-3"-2"-156"-16,5-4-45 15,7-4-77-15,4 0-30 0,8-10-50 16,0-4-14-16,2-2-16 15,-5-2-6-15,-2 0-10 16,-5 3-4 0,-9 3-2-16,4 6-3 15,-6 8-8-15,-2 10-4 0,-1 13-6 16,-1 8-1-16,8 22 2 16,-2 9-2-16,7 17-1 15,1 1 0-15,-1-6-36 16,7-1-72-16,2-23-206 15</inkml:trace>
  <inkml:trace contextRef="#ctx0" brushRef="#br0" timeOffset="-182587.14">13716 14350 1057 0,'14'-5'467'16,"23"6"-212"-16,8 19-77 16,17 31-55-16,5 12-25 15,-5 17-33-15,-8 4-3 0,-28 10-20 16,-25 10-2 0,-39 0-15-16,-14 2-9 15,-14-20-60-15,6-18-77 16</inkml:trace>
  <inkml:trace contextRef="#ctx0" brushRef="#br0" timeOffset="-182244.16">14061 14254 650 0,'5'-9'389'0,"9"-10"5"15,8 4-143 1,8 14-99-16,1 5-26 0,2 13-57 16,-6 5-24-16,-19 8-25 15,-11 4 0 1,-21 7-3-16,-10 3-1 0,11-2-2 15,7-8-3-15,22-12 2 16,21-7 6 0,22-19 6-16,15 2 0 0,11-7-4 15,-7 2-5-15,-23 2 1 16,-17 2-6-16</inkml:trace>
  <inkml:trace contextRef="#ctx0" brushRef="#br0" timeOffset="-178604.93">1865 15820 743 0,'-7'11'329'15,"-4"10"-159"-15,22 15-92 0,20 9-16 16,24 7-7-16,7 1-2 16,3 0-11-16,-12-8-7 15,-25-7-15-15,-17-6-4 16,-27-7-7-16,-13-3-11 16,-18-13-34-16,-2-9-11 15,5-18-15-15,3-14 6 16,26-14 28-16,12-5 18 0,22-9 50 15,10-1 27 1,7-5 51-16,4 4 11 0,-6 13-18 16,-11 8-7-16,-20 19-29 31,-16 8-20-31,-30 18-20 16,-12 8-18-16,-6 14-43 0,6 6-95 0</inkml:trace>
  <inkml:trace contextRef="#ctx0" brushRef="#br0" timeOffset="-178275.43">2526 15995 587 0,'-4'-14'346'15,"-12"-14"-29"1,-5 3-75-16,-12 10-94 0,-6 6-43 0,-6 17-66 15,4 6-20-15,11 21-21 16,9 7-3-16,20 6-4 16,9 3 1-16,28-11 7 15,9-3 1-15,15-18 6 16,-2-11 3-16,-3-16 8 16,-9-12 2-16,-17-12 33 15,-5 0 16-15,-24-9 22 16,-13-4 3-16,-21 2-37 15,-9 0-19-15,-12 13-35 16,5 13-7-16,13 17-167 16,8 10-154-16</inkml:trace>
  <inkml:trace contextRef="#ctx0" brushRef="#br0" timeOffset="-177946.74">2972 15973 669 0,'-3'-13'409'0,"-11"-11"-37"0,-7 5-185 0,-3 5-50 16,-12 13-74-16,4 5-25 15,4 20-28-15,3 10-8 0,15 10-7 16,6 9-3-16,22-3 1 15,10-1 3-15,17-10 4 16,6-15 3-16,6-12 9 16,-2-12 11-16,-1-14 53 15,-7-6 32-15,-22-10 46 16,-14-4 8-16,-28-7-46 16,-12 1-33-16,-13-3-55 15,-7 0-24-15,7 11-100 16,2 8-62-16</inkml:trace>
  <inkml:trace contextRef="#ctx0" brushRef="#br0" timeOffset="-177680.29">3716 15964 932 0,'14'-6'462'16,"11"0"-138"-16,18 5-183 0,4 1-38 0,4 10-50 15,-4 0-22-15,-7 0-21 16,-3-2-44-16,-3-8-116 15,-3 0-106-15</inkml:trace>
  <inkml:trace contextRef="#ctx0" brushRef="#br0" timeOffset="-177508.52">3730 16129 913 0,'10'2'432'0,"20"3"-164"16,12-1-46-16,13 0-60 16,2-2-29-16,-10 1-56 0,-3 0-17 15,-9 2-141-15</inkml:trace>
  <inkml:trace contextRef="#ctx0" brushRef="#br0" timeOffset="-176290.23">4681 15891 534 0,'7'-13'306'16,"8"-11"-30"-16,22 3-133 16,10 1-30-16,16 8-33 15,2 3-17-15,-10 11-30 16,-7 10-8-16,-23 5-13 15,-15 7-1-15,-20 9 2 16,-12-1 1-16,-11-2 4 16,2 0 1-16,10-13-4 0,9 2-4 15,24-3-3-15,5-4-4 16,15 3-3 0,5-1 2-16,-2 9 11 15,-5 4 9-15,-24 9 32 0,-23 0 9 16,-22-4-2-16,-12-6-6 15,-12-16-24-15,4-8-28 0,11-19-114 16,13-7-138 0</inkml:trace>
  <inkml:trace contextRef="#ctx0" brushRef="#br0" timeOffset="-176023.27">5657 15710 1109 0,'-20'-4'455'16,"-26"1"-284"-16,-3 10-47 16,1 19-44-16,6 15-8 15,8 24-2-15,5 6-5 16,16 12-17-16,11-7-12 0,23-14-15 31,9-4-5-31,16-19-3 0,4-5-5 16,3-18-114-1,0-7-74-15</inkml:trace>
  <inkml:trace contextRef="#ctx0" brushRef="#br0" timeOffset="-175807.3899">5918 15769 1004 0,'0'0'434'0,"3"2"-197"0,-5 13-95 15,9 24-54-15,-7 9 0 16,1 14-24 0,0-1-11-16,-1-3-24 0,7-3-7 15,-4-10-8-15,-3-4-4 16,4-13-7-16,3-9-20 15,13-12-86-15,6-6-74 16</inkml:trace>
  <inkml:trace contextRef="#ctx0" brushRef="#br0" timeOffset="-175633.77">5795 16083 1066 0,'9'-2'434'0,"15"0"-250"15,8 2-71 1,14 1-45-16,3 0-19 0,3 7-32 16,0 1 10-1,-9 1-144-15,-4-2-111 0</inkml:trace>
  <inkml:trace contextRef="#ctx0" brushRef="#br0" timeOffset="-175478.8299">6304 15991 516 0,'1'-11'377'0,"6"-4"68"15,-3 3-88-15,0 12-109 16,4 10-44-16,2 13-91 16,1 2-26-16,1 11-36 0,-5-2-19 15,-2 2-22 1,-1 3-2-16,2-5-133 16,-5-4-78-16</inkml:trace>
  <inkml:trace contextRef="#ctx0" brushRef="#br0" timeOffset="-175315.73">6182 16133 936 0,'9'-1'540'16,"5"-5"25"-16,18 3-405 15,9 1-42-15,5 2-49 16,3 3-30-16,-1-1-41 0,2 2-78 15</inkml:trace>
  <inkml:trace contextRef="#ctx0" brushRef="#br0" timeOffset="-174903.6">6839 16066 788 0,'7'-10'362'15,"-1"-18"-153"-15,-2 1-85 0,1-7-9 16,-5-4-10-16,5 7-7 16,-5 7-20-16,0 10-21 15,-1 14-30-15,-4 9-10 16,-1 18-7-1,6 11 5-15,6 18 12 16,2 3 2-16,4 2-4 0,-2-3 5 0,-2-14-100 16,1-7-69-1</inkml:trace>
  <inkml:trace contextRef="#ctx0" brushRef="#br0" timeOffset="-174696.17">7074 15671 1176 0,'23'2'471'16,"32"16"-297"-1,8 14-53-15,2 31-30 16,-8 13-5-16,-20 12 1 0,-12 2-3 16,-23-8-17-1,-16-5-16-15,-12-8-28 16,-10-7-6-16,1-19-78 0,10-12-88 15</inkml:trace>
  <inkml:trace contextRef="#ctx0" brushRef="#br0" timeOffset="-174328.75">7502 15635 1085 0,'6'-3'462'16,"12"-11"-241"-16,10 1-63 0,20 12-59 15,7 0-10-15,-1 9-28 16,-6 7-12-16,-24 2-9 15,-16 3 1-15,-19 1 0 16,-11 3-1-16,-14 1-7 16,-1-1-8-16,9-5-13 15,9-4-1-15,23-7-2 16,14-1-1-16,19 1 0 16,4-1-1-16,12-1-3 15,0-2 0-15,7 1-8 16,0 2-63-16</inkml:trace>
  <inkml:trace contextRef="#ctx0" brushRef="#br0" timeOffset="-167891.71">1859 17054 681 0,'0'-4'304'0,"2"-5"-134"16,22 3-64-16,10-1-20 15,22 8-15-15,9 1-14 16,5 6-31-16,0 9-6 0,-18 1-6 15,-11 7-1-15,-34 3 10 16,-19 0 0-16,-29 4 7 16,-8-6 1-16,-5-2-7 15,4-8-1 1,22-11-8-16,2-3-9 0,27-6-13 16,12 1-9-16,19 4-7 15,20 6 6-15,10 13 13 16,0 5 7-16,-18 9 17 15,-18 4 14-15,-39 2 14 16,-15-2 3-16,-19-8 0 16,-9-11-10-16,-1-15-75 15,7-9-60-15,5-17-314 16</inkml:trace>
  <inkml:trace contextRef="#ctx0" brushRef="#br0" timeOffset="-167576.4799">2577 16988 1010 0,'5'1'442'0,"0"0"-216"15,-6 13-80-15,1 12-17 0,-1 13-28 16,-5 7-19-16,1 17-34 16,-5 2-10-1,3 6-17-15,6-1-11 0,10-9-5 16,6-12-3-16,14-15 1 16,2-6 0-16,4-15 1 15,0-7-30-15,-9-6-147 16,-4-5-162-16</inkml:trace>
  <inkml:trace contextRef="#ctx0" brushRef="#br0" timeOffset="-167425.3">2384 17315 851 0,'11'-2'413'15,"19"-6"-117"1,12 3-127-16,23 7-87 0,5 3-17 15,4 4-31-15,-2-1-64 16</inkml:trace>
  <inkml:trace contextRef="#ctx0" brushRef="#br0" timeOffset="-167137.77">2865 16811 988 0,'16'-11'406'0,"20"-14"-242"0,9 8-28 0,9 14-36 31,-9 5-21-31,-4 14-30 0,-13 6-7 16,-26 10 4-1,-11 9 3-15,-19 9-5 16,-5 1-6-16,5-6-17 15,8-6-6-15,18-15-6 0,3-2-2 16,20-8-1 0,7-6-1-16,22-2 0 15,10-3 1-15,6-1-98 16</inkml:trace>
  <inkml:trace contextRef="#ctx0" brushRef="#br0" timeOffset="-166828.97">3763 17069 801 0,'1'2'400'0,"2"13"-67"15,1 11-167-15,-1 19-64 16,0 15 12-16,-4 10-13 16,-4 6-10-16,0-2-24 15,-2-7-26-15,3-21-99 0,2-11-81 16</inkml:trace>
  <inkml:trace contextRef="#ctx0" brushRef="#br0" timeOffset="-166686.57">3527 17392 977 0,'6'0'444'16,"18"0"-174"-16,14 0-111 0,29 1-79 15,16-1-14-15,10-5-35 16,2 3-11-16,-18 0-56 15</inkml:trace>
  <inkml:trace contextRef="#ctx0" brushRef="#br0" timeOffset="-166253.64">4689 17086 784 0,'-23'-13'470'0,"-13"-9"2"0,-12 10-309 15,-1 11-50 1,3 15-54-16,-2 7-19 16,8 19-27-16,3 9-3 15,14 17-10 1,12 9 1-16,26 6 1 16,14-1 1-16,16-20 7 0,3-13-2 15,11-22 2 1,1-12 1-16,-7-15 6 0,-2-8 5 15,-28-9 11-15,-17-7 10 16,-32-9 2-16,-19-6-5 16,-15 0-18-16,-1 5-13 15,6 12-24-15,11 10-79 16,11 9-317-16</inkml:trace>
  <inkml:trace contextRef="#ctx0" brushRef="#br0" timeOffset="-165955.63">4993 17072 964 0,'4'-8'476'0,"4"-4"-155"16,-3 6-123-16,-4 13-82 15,-4 11-18-15,-4 10-10 16,1 8-6-16,-1 19-24 16,4 9-13-16,3 13-26 15,7 0-8-15,8-12-5 16,4-10-2-16,5-20-2 16,0-10-2-16,4-12-50 15,-2-9-73 1,-5-8-353-16</inkml:trace>
  <inkml:trace contextRef="#ctx0" brushRef="#br0" timeOffset="-165794.2">4791 17355 1113 0,'23'4'461'0,"30"-1"-280"16,9 4-45-16,16-2-47 15,1-2-34-15,-6-1-77 16,-1 1-103-16</inkml:trace>
  <inkml:trace contextRef="#ctx0" brushRef="#br0" timeOffset="-165306.96">5497 17386 1182 0,'8'0'470'16,"21"3"-309"-16,13 2-43 15,31 0-30-15,15 1-34 16,10-4 29-16,-2-4-140 15</inkml:trace>
  <inkml:trace contextRef="#ctx0" brushRef="#br0" timeOffset="-164933.8599">6330 17177 817 0,'9'-2'363'0,"21"-1"-152"15,4 0-54-15,16-3-35 16,4-1-20-16,3-6-44 0,0-2-13 15,-11-2-18-15,-9 1-4 16,-18 5-5-16,-9 1-2 16,-16 9-2-16,-6 8 7 0,-14 17 9 15,0 9 3-15,3 20 1 16,2 11-3-16,14 18-6 16,2 3-2-1,4-10-4 1,4-6-6-16,0-30-7 0,0-10-7 0,1-18-79 15,-5-10-76-15</inkml:trace>
  <inkml:trace contextRef="#ctx0" brushRef="#br0" timeOffset="-164790.34">6343 17374 949 0,'14'2'413'0,"19"4"-185"16,8 1-72-16,34 0-45 15,8-2-28-15,21 0-46 0,-3-3-69 16</inkml:trace>
  <inkml:trace contextRef="#ctx0" brushRef="#br0" timeOffset="-164268.3899">7251 17299 662 0,'12'-5'323'16,"16"-4"-103"-16,-4-1-19 15,-17-8-40-15,-1 1-20 16,-16-5-39-16,-10-1-19 16,-16 1-37-16,-9 0-12 0,-4 10-23 15,-2 7-9 1,13 10-10-16,5 6-5 0,15 8-2 15,7-1 0-15,11 6 2 16,9-3-1-16,12-5 7 16,11-3 1-16,5-9 6 15,4-2 0-15,3 4-1 16,0 4-3-16,-3 15 4 16,-4 8 10-16,-9 12 24 15,-12 6 8-15,-17-1 7 16,-9-3-5-16,-32-12-11 15,-7-5-5-15,-10-17-5 16,-1-6 1-16,21-14-13 16,12-12-39-16,25-8-115 0,11-8-143 15</inkml:trace>
  <inkml:trace contextRef="#ctx0" brushRef="#br0" timeOffset="-163925.11">7492 17193 761 0,'9'-4'368'16,"21"2"-113"-16,9 1-87 0,23 7-70 16,10 3-15-16,-3 0-33 15,-10 1-9-15,-21-10-8 16,-14-1 0-16,-12-5 1 15,-4-5 1-15,-11 2-1 16,0 1-3-16,-8 3-6 16,-1 3-6-16,1 6-3 0,5 7-1 15,-6 7 3-15,6 12 2 16,-3 15 0 0,-1 7 0-16,6 13-6 15,-2 0-3-15,11-8-7 16,-2-5-3-16,8-17-8 15,-1-10-44-15,-2-12-71 16,-2-6-119-16</inkml:trace>
  <inkml:trace contextRef="#ctx0" brushRef="#br0" timeOffset="-163768.8199">7507 17424 910 0,'9'3'397'16,"19"3"-175"-16,22 0-67 15,33 0-56-15,5-2-22 0,3-3-52 16,-9-1-8 0,-16 0-54-16,-3-5-400 15</inkml:trace>
  <inkml:trace contextRef="#ctx0" brushRef="#br0" timeOffset="-163444.91">8438 17256 585 0,'16'0'342'0,"10"0"-25"16,26 5-167-16,14 1-26 16,19 2-56-16,-1 0-28 15,-8-1-25-15,-10-2-2 16,-25-4-58-16,-6 1-59 0</inkml:trace>
  <inkml:trace contextRef="#ctx0" brushRef="#br0" timeOffset="-163258.04">8506 17424 1029 0,'17'5'420'0,"33"3"-258"15,13-1-16-15,15 0-19 16,0-1-17-16,-8-2-31 0,-10 1-15 16,-14-6-28-16,-5 0-64 15,-19-5-180 1</inkml:trace>
  <inkml:trace contextRef="#ctx0" brushRef="#br0" timeOffset="-162741.11">9668 17125 675 0,'-12'-13'366'0,"-23"-8"-89"31,-8 10-38-31,-14 7-81 16,4 12-48-16,8 18-59 16,10 9-18-16,20 24-24 0,12 12-3 15,21 16-2 1,11-3-1-16,27-10 7 0,10-9 4 16,17-30 5-16,2-9 2 15,-8-22 3 1,-6-13 2-16,-18-18 9 15,-8-12 5-15,-22-19 25 16,-15-8 7-16,-24-10-6 0,-13 4-8 16,-13 15-37-1,-3 13-15-15,-2 20-16 0,0 9-37 16,5 11-123-16,0 4-95 16</inkml:trace>
  <inkml:trace contextRef="#ctx0" brushRef="#br0" timeOffset="-162532.8499">9804 17239 607 0,'3'-8'402'0,"0"-7"-2"0,-8 6-156 16,-1 0-43-16,-12 9-66 15,-6 11-30-15,-16 14-35 16,-9 14-2-16,-6 24-9 15,0 4-4-15,15 2-21 16,7-7-13-16,19-18-85 16,11-6 284-16</inkml:trace>
  <inkml:trace contextRef="#ctx0" brushRef="#br0" timeOffset="-159307.69">10654 17278 508 0,'7'-2'322'0,"21"1"36"0,14 3-182 16,34 5-60-16,20 0-10 16,26 4-29-16,-1 1-19 15,-7 2-27-15,-13 1-11 16,-28-3-74-1,-7 0-45-15,-24-4-179 0</inkml:trace>
  <inkml:trace contextRef="#ctx0" brushRef="#br0" timeOffset="-158894.52">10833 17452 639 0,'0'-2'359'0,"0"-4"-62"0,32 4-110 16,16-1-31-16,40 3-21 15,10 0-6-15,8 5-46 16,2 3-17-16,-21 2-30 16,-9-1-14-16,-19-6-40 15,-13-5-40-15,-20-12-112 16,-9 0-68-16,-21-8-134 0,-12-2-1 15,-15-6 110-15,-9-1 87 16,-4-8 209 0,1-1 79-16,13 7 83 15,11 4 18-15,16 13-12 16,12 9-26-16,12 11-58 16,9 7-23-16,13 13-25 15,3 6-2-15,0 8 15 16,-10 2 0-16,-20 5-1 15,-16-1-6-15,-24-4-36 16,-7-5-9-16,-8-12-12 16,2-3-2-16,11-8-120 15,10-3-31-15</inkml:trace>
  <inkml:trace contextRef="#ctx0" brushRef="#br0" timeOffset="-158458.8199">12519 16873 1013 0,'-1'12'381'0,"-5"24"-266"16,0 16-36-16,-3 20-14 0,0 9-2 16,3 8-23-16,6 2-11 15,9-5-11-15,10-5-3 16,16-25 0-16,2-13-1 16,11-21-3-16,-6-11 9 15,-2-8-146-15,-7-8-188 16</inkml:trace>
  <inkml:trace contextRef="#ctx0" brushRef="#br0" timeOffset="-158293.52">12333 17243 1060 0,'16'2'449'0,"28"2"-227"16,9 2-45-16,23 2-40 15,-1 5-32-15,-5-1-58 16,-4 1-38-16</inkml:trace>
  <inkml:trace contextRef="#ctx0" brushRef="#br0" timeOffset="-157736.17">13197 17179 759 0,'7'-10'365'0,"5"-9"-131"16,8 3-104-16,9 2-16 16,8 7-34-16,1 6-13 0,-3 11-23 15,-6 10-6-15,-18 5-8 16,-5 6-3-16,-4 2-4 15,2-3 0-15,19-8 2 16,8-12 0-16,13-13 0 16,-1-11-3-1,-8-9-6-15,-10 0-17 0,-15 1-90 16,-7 4-47-16,-9 8-188 16</inkml:trace>
  <inkml:trace contextRef="#ctx0" brushRef="#br0" timeOffset="-157493.14">13208 17489 1109 0,'10'2'467'15,"25"2"-249"-15,18-3-63 0,23-3-17 16,12-1-21-16,-2-1-34 15,-14 0-16-15,-24 3-34 16,-16-2-13 0,-17-3-36-16,-6 4-42 0,-7 0-159 15,-4 4-387-15</inkml:trace>
  <inkml:trace contextRef="#ctx0" brushRef="#br0" timeOffset="-155867.25">14103 17358 573 0,'7'-6'290'0,"0"-7"-66"15,7-4-26-15,1-6-29 16,-2-5-14-16,11-4-38 16,-4-4-15-16,0 0-23 15,3 4-9-15,-5 7-8 16,-3 6-3-16,-7 18-21 15,-5 9-10-15,-4 22-19 16,-1 14-7-16,2 22 4 16,-3 5 1-16,6 10 1 15,0-6 0-15,3-20-2 16,2-11-17-16,4-26-159 16</inkml:trace>
  <inkml:trace contextRef="#ctx0" brushRef="#br0" timeOffset="-155334.8199">14930 17141 556 0,'5'-8'330'16,"5"-4"-66"-16,-16 3-106 15,-10 2-40-15,-17 1-75 16,-8 1-24-16,-8 3-15 16,1 4 0-16,9 3-4 15,6 1-2-15,12 8-4 16,4 0-1-16,5 5 1 15,1-1 2-15,3-8 4 16,2 0 1-16,1-4 15 16,3 0 14-16,2-5 29 0,-2-1 7 31,2-1-3-31,0 0-12 0,1 0-23 0,22-5-3 16,37 0 4-16,-28 15 2 15,2 5 1-15,2 6-2 16,-4 9-10-16,-6 1-2 15,-7 5-4-15,-5 0-2 16,-10-3-4-16,-5-1 0 16,-20-11 1-16,-10 2 1 0,-14-10 4 15,-2-6 1-15,5-6-1 16,9-7-1-16,17-1-8 16,1 4-10-16,16 2-80 15,-1-2-47-15,12 4-237 16</inkml:trace>
  <inkml:trace contextRef="#ctx0" brushRef="#br0" timeOffset="-155147.1">15066 17556 851 0,'6'1'510'16,"10"1"-57"-16,-6 4-211 15,0 0-55 1,-6-4-95-16,-5-2-32 16,0-4-83-16,0 2 450 15</inkml:trace>
  <inkml:trace contextRef="#ctx0" brushRef="#br0" timeOffset="-154613.22">15368 17164 938 0,'2'-6'434'0,"5"-3"-184"16,20 1-138-16,9-1-34 15,19 6-28-15,4 3-6 16,3 6-13-16,-3 7-7 16,-18-4-9-16,-7 3-4 15,-27 0-4-15,-9 2-2 16,-24 3-3-16,-4 1 1 16,-8-6 1-16,4 0 1 15,17-5 1-15,8 1 0 16,20 2 1-16,6 1 0 0,21 10 1 15,5 7 1-15,5 8-1 16,-4 9 1-16,-31-3 7 16,-17 0 4-16,-40-6 8 15,-7-11 1-15,-16-11-3 16,1-12-3-16,8-12-6 16,5-5-65-16,27-12-100 15</inkml:trace>
  <inkml:trace contextRef="#ctx0" brushRef="#br0" timeOffset="-154077.3599">16703 17284 567 0,'-2'-9'329'15,"-5"-8"-49"-15,-12 5-111 0,-4 0-23 16,-8 5-41-16,-1 3-18 16,-1 5-25-1,-2 2-14-15,10 8-31 0,6 1-12 16,23 7-6-16,13 4 1 15,15 8 7 1,6 5 7-16,7 4 5 16,2 3 3-16,-5-4-1 15,-9-4 1-15,-28-8 16 16,-12-8 14-16,-22-11 30 0,-8-6 15 0,-1-14 4 31,-3-5-17-31,9-7-35 0,8-4-9 16,8 4-130-16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2T08:59:20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2182 12703 837 0,'6'-6'335'0,"19"-14"-194"0,5-11-28 15,9-23-3-15,2-13-9 16,-4-16-17-16,-6-7-6 15,-6-5-8-15,-6 8-10 16,-10 7-24-16,1 9-13 16,-5 25-10-16,-6 7 3 15,0 28-20-15,0 17-8 16,1 26-6-16,7 14-4 16,11 27 22-16,8 12 6 15,8 19 0-15,-1 0 0 0,3-10 0 16,0-7 1-16,-2-34 1 15,1-10-66-15,-10-20-197 16</inkml:trace>
  <inkml:trace contextRef="#ctx0" brushRef="#br0" timeOffset="156.56">2337 12403 874 0,'12'3'368'15,"8"3"-178"-15,20 9-120 16,6 1-4-16,9 1-20 16,-2-2-11-16,-8-2-154 15</inkml:trace>
  <inkml:trace contextRef="#ctx0" brushRef="#br0" timeOffset="313.0299">2140 12347 1207 0,'-2'-1'428'16,"10"1"-378"-16,5 6-50 0,19 10-50 15,10 5-88 1</inkml:trace>
  <inkml:trace contextRef="#ctx0" brushRef="#br0" timeOffset="594.92">2939 12565 1098 0,'13'7'443'16,"17"5"-284"-16,5 0-39 0,-2-12-46 16,4-3-24-16,-4-9-20 15,-4-4 1-15,-5-6 5 16,-12-8 4-16,-22-6-6 15,-9-3-7-15,-16 4-14 16,-10 6-7-16,-1 18-14 16,1 13-9-16,2 24-6 15,11 13 0-15,8 13 8 0,11 5 8 16,17 5 7-16,5 0 0 16,11 2 2-16,-2-6 1 15,3-7-42-15,0-9-72 16</inkml:trace>
  <inkml:trace contextRef="#ctx0" brushRef="#br0" timeOffset="892.13">3581 12463 1053 0,'-7'14'463'0,"-11"13"-240"15,-9 3-53-15,1-1-64 16,-8-8-37-16,1-6-33 16,-2-6-10-16,8-10-11 15,0-5-10-15,10-10-21 16,6-2-7-16,11 0-7 16,7 1 6-16,15 7 27 15,8 7 18-15,11 9 24 16,-1 5 10-16,1 10-6 15,-3 6-10-15,-2 4 25 0,1 3-116 16</inkml:trace>
  <inkml:trace contextRef="#ctx0" brushRef="#br0" timeOffset="1825.8">4600 12465 522 0,'20'-6'262'0,"24"-7"-72"0,8-3-24 16,11-1-48-16,3 1-24 16,-17 7-42-16,-8 7-22 0,-25 13-13 15,-21-1 3-15,-2 9 9 16,-14-2 4-1,-12 1-2-15,1 2-3 16,-6 1 4-16,5 5-2 16,14 2-1-16,6 5-2 15,14 2-15 1,12-3 0-16,19 0-5 0,12-3-3 16,8-10-27-16,6-4-54 15</inkml:trace>
  <inkml:trace contextRef="#ctx0" brushRef="#br0" timeOffset="2164.91">5374 12512 729 0,'-19'-9'377'0,"-27"-11"-102"16,4 8-76-16,-6 9-91 15,9 3-25-15,14 8-43 16,5 3-21-16,24 4-16 15,7 1-3-15,16 0 7 16,5 1 3-16,7-9 2 16,-1-4 1-16,-3-2 1 15,-11-5 3-15,-15-1 1 16,-10 0-2-16,-21 0-4 16,-5 1-6-16,-15 3-7 0,3 8-4 15,3 4-5 1,6 11-4-16,16 5-1 0,7-2 2 15,18 3 5-15,8-4 2 16,15-6 5-16,5-5-36 16,6-9-106-16,0-5-89 15</inkml:trace>
  <inkml:trace contextRef="#ctx0" brushRef="#br0" timeOffset="2434.17">5412 12522 516 0,'5'-26'329'0,"5"-31"1"16,8 1-59-16,11 10-78 15,5 7-27-15,5 19-41 16,0 14-24-16,2 20-29 16,-7 11-3-16,-3 18-13 15,-2 7-4-15,-8 5-10 16,-3-2-8-16,-6-9-11 16,-1-6-4-16,-6-14-6 15,-5-5 0-15,-5-12 4 16,-4-7 0-16,-6-6-4 15,-5-6-4-15,0 4-16 0,-6 4-6 16,-6 8-3 0,-2 10 1-16,-5 7 7 0,4 2 6 15,13 0-131-15,10-4-78 16</inkml:trace>
  <inkml:trace contextRef="#ctx0" brushRef="#br0" timeOffset="2620">5963 12491 1165 0,'-3'-10'506'0,"3"-8"-257"15,-2 4-46-15,2 14-82 16,10 7-32-16,-4 14-56 16,7 11-17-16,-5 1-5 15,-1 2 5-15,1-5-178 16,-3-3-153-16</inkml:trace>
  <inkml:trace contextRef="#ctx0" brushRef="#br0" timeOffset="3229.87">6192 12443 1181 0,'8'-2'493'0,"10"4"-272"16,0 13-63-16,-2 15-51 0,-1 3-16 15,-5 4-40 1,-5 1-16-16,-6-3-22 0,-5 2-13 16,-1-8-130-1,2-8-59-15,4-12-122 16,3-13-104-16,13-18 52 16,2-4 61-16,9-7 166 0,2 0 148 15,0 5 180-15,-5 3 48 16,-6 11 40-16,-10 6-10 15,-9 9-80-15,-10 6-40 16,-7 6-59-16,-3 4-21 16,-2 1-17-16,5 1-10 15,10-2-26-15,7-5-9 16,17-1-8-16,4 1 0 16,9-4-7-16,4 2-7 15,9-3-52-15,7-5-25 16,10-2-40-16,2-6 0 0,0-7 54 15,-4 0 26-15,3-6 51 0,2 1 42 0,-1 1 41 16,-4 2 13 0,-13 8 28-1,-11 2-19-15,-15 9-22 16,-12 5-7-16,-14 8-25 16,-11 2-13-16,-13 3-12 15,-5-1-7-15,-2-5-6 16,-3-1-1-16,6-11-5 15,5-5-2-15,5-12-5 16,11-3-3-16,8-2-9 16,7 1-4-16,8 7-4 15,3 5 3-15,11 9 11 0,4 10 8 16,4 8 14-16,0 3 1 16,-5 4 0-16,-4-2-4 15,-6-5-2-15,-2-3-37 16,-6-7-141-16</inkml:trace>
  <inkml:trace contextRef="#ctx0" brushRef="#br0" timeOffset="3377.07">6823 12139 1250 0,'1'-3'555'15,"1"0"-260"-15,10 17-174 16,1 12-47-16,3 17-41 15,-1 4-6-15</inkml:trace>
  <inkml:trace contextRef="#ctx0" brushRef="#br0" timeOffset="6283.46">7999 12501 790 0,'5'-5'375'0,"3"-2"-136"16,5 20-122-16,2 16-40 15,0 20-25-15,-1 9-14 16,-5 5-15-16,1-1-2 16,-2-10-220-16</inkml:trace>
  <inkml:trace contextRef="#ctx0" brushRef="#br0" timeOffset="6494.12">8293 12573 800 0,'-7'0'316'0,"-17"4"-202"16,-13 1-48-16,-8 9-23 15,-6 2-2-15,7 2-16 16,12 1-13-16,21 3-24 16,13 0 0-16,31 0 5 15,11-4 8-15,22-1 10 16,2-4 1-16,0-5-143 15</inkml:trace>
  <inkml:trace contextRef="#ctx0" brushRef="#br0" timeOffset="6845.6">8733 12550 835 0,'-11'-4'392'16,"-18"-5"-156"-16,-7 5-66 15,-5 4-83-15,3 7-29 16,10 8-45 0,8 0-12-16,19 3-6 0,6-2-1 0,16-2 6 15,6-2 0 1,10-5 0-16,-1 0-1 0,-5-6-38 16,-7 1-20-16,-13-2-8 15,-8-1 1 1,-11-4 32-16,-8 4 21 0,-18 2 7 15,-1 6 11 1,-6 8 24-16,3-1 5 16,15 4 13-16,7 1-3 0,16-2-3 15,13 0 4-15,20-5 1 16,8-4-4-16,16-6-15 16,0-3-8-16,-8-2-26 15,-4 0-87-15</inkml:trace>
  <inkml:trace contextRef="#ctx0" brushRef="#br0" timeOffset="7198.79">8973 12661 915 0,'-1'1'368'0,"1"5"-213"0,9 2-47 16,14 3-31-16,7 2-1 16,9-3-19-16,1-2-9 15,-2-6-11-15,-5-5-5 16,-9-7-5-16,-6-6 1 16,-13-5-1-16,-2-3-1 15,-18-3-9-15,-10 3-7 0,-14 1-10 16,-7 8-10-16,0 15-10 15,2 7-4 1,6 18-1-16,7 5 8 0,7 6 11 16,10 8 4-16,14 5 5 15,6 4 2-15,16 7 0 16,0-3 1-16,6-5-3 16,1-11 1-16,0-19-155 15</inkml:trace>
  <inkml:trace contextRef="#ctx0" brushRef="#br0" timeOffset="7565.11">9517 12566 920 0,'-19'-16'447'0,"-25"-7"-180"0,5 12-85 16,8 15-128-16,7 15-23 16,15 6-20-16,10 3-3 15,21 4-1-15,6-4 2 16,13-3 2-16,2-7 1 0,-3-11 1 16,-5-4 0-1,-14-9 10-15,-8-9 5 0,-20-13 1 16,-8-2 0-1,-13-17-12-15,-5-11-3 16,-1-27-6-16,10-7-6 0,18 3-14 16,12 9-12-16,27 34-16 15,1 9 12-15,6 22-113 16,2 14-87-16</inkml:trace>
  <inkml:trace contextRef="#ctx0" brushRef="#br0" timeOffset="7749.71">9780 12480 884 0,'-3'8'425'16,"-2"16"-153"-16,5 4-58 16,2 9-88-16,4 2-32 15,-1-2-50-15,-1-6-18 16,1-7-1-16,2-5-98 15,2-16-230-15</inkml:trace>
  <inkml:trace contextRef="#ctx0" brushRef="#br0" timeOffset="7877.48">9786 12314 942 0,'1'-12'456'15,"0"-5"-176"-15,1 8-164 16,2 3-56-16,-2 9-124 15,4 3-161-15</inkml:trace>
  <inkml:trace contextRef="#ctx0" brushRef="#br0" timeOffset="8199.66">10056 12409 578 0,'3'-24'350'0,"6"-33"-27"16,5-1-112-16,2 4-91 16,3 4-30-16,-2 17-30 15,-1 9-5-15,-3 12-6 16,-5 3-1-16,-6 9-12 16,-2 0-7-16,-2 11-17 15,-2 9-7-15,4 17-1 0,6 14-1 16,7 25-1-16,5 10 1 15,1 6 1-15,2-1-1 16,-15-12 1-16,-6-12 0 0,-17-10 1 16,-10-6 3-16,-7-15 3 15,1-10 3-15,4-25 4 16,5-7-35-16,13-21-103 16,11-2-117-16</inkml:trace>
  <inkml:trace contextRef="#ctx0" brushRef="#br0" timeOffset="8655.54">10457 12454 694 0,'-2'-4'341'0,"-7"-2"-134"0,0 6-61 15,3 10-87-15,2 10-31 16,10 1-24-16,3 2-2 15,10-4 4-15,2-5 3 16,5-2 4-16,-2-4 3 16,-5-7-1-16,-1-1-1 15,-13-6-7-15,-5-1-6 16,-12 0-4-16,-7 2-5 16,-8 6-4-16,-1 3 0 15,0 9 0 1,1 3 2-16,9 5 4 0,5 0 4 15,13-3 11-15,8 1 9 0,9-8 20 16,6-2 9-16,7-3 2 16,0-5-4-16,7-3-13 15,0-6-7 1,-3-7-8-16,2-2-4 0,-9-5-10 16,-6 2-1-16,-2-2 1 15,-10 2 0-15,-1 7 49 16,-6 4 10-16,-3 9 17 15,0 10 5-15,-3 6-39 16,6 6-11-16,5 3-18 16,2 2-33-16</inkml:trace>
  <inkml:trace contextRef="#ctx0" brushRef="#br0" timeOffset="9061.76">11424 12474 887 0,'10'3'366'16,"9"11"-224"-16,-2 8-27 0,-8 7-41 16,-10-10-11-1,0-10-12-15,1 1-5 16,-8 20-12-16,-1-5-6 0,9-11-5 16,11-18-5-16,11-11-10 15,7-5-6-15,8-2-11 16,1 3-4-16,1 7 4 15,-4 6 6-15,-11 7 29 16,-1 10 17-16,-14 7 27 16,-4 4 6-16,-5 6-16 0,-4 2-15 0,3-3-27 15,-2 1-54-15</inkml:trace>
  <inkml:trace contextRef="#ctx0" brushRef="#br0" timeOffset="9433.51">12748 12061 864 0,'4'-11'411'0,"5"-9"-127"15,2 21-201-15,-4 40-54 16,-2 16-6-16,1 37 7 16,-6 13-6-16,-1 7-5 15,-4-3-2-15,-6-18-19 16,3-12-102-16</inkml:trace>
  <inkml:trace contextRef="#ctx0" brushRef="#br0" timeOffset="9652.03">12640 12088 887 0,'13'-26'373'15,"27"-18"-210"-15,19 11-34 16,21 21-58-16,12 17-9 16,-2 21-23-16,-14 6-13 15,-34 6-17-15,-18 0-1 0,-39 1-2 16,-19 0 2-16,-28-1 3 15,-7-3-2-15,4-14-29 16,8-6-51-16,29-9-237 16</inkml:trace>
  <inkml:trace contextRef="#ctx0" brushRef="#br0" timeOffset="10119.4">13367 12564 635 0,'-6'-10'348'16,"-8"-11"-70"-1,-8-2-63-15,-15-1-72 0,0 3-32 16,-6 12-50-16,1 7-22 16,11 20-35-1,2 7-4-15,20 6-3 16,11 2-1-16,19-7 5 15,7-4 3-15,10-9 5 0,1-9 2 16,-1-6 3-16,-1-4-1 16,-8-9-27-16,-7 0-32 15,-11-8-74-15,-5-1-32 16,-3-1-10-16,2-1 9 16,4 4 63-16,4 2 29 15,2 10 82-15,1 7 54 16,1 10 78-16,4 10 22 0,1 8-7 15,1 5-19-15,-7-1-42 16,-4 1-15-16,-5-8-30 16,-6-7-12-16,-1-6-22 15,0-5 1-15,2-9-1 0,5-4-2 16,3-8-6 0,2-5-9-16,3 0-11 15,2 3-3-15,3 4-18 16,2 2-24-16,3 9-141 15,1 3-124-15</inkml:trace>
  <inkml:trace contextRef="#ctx0" brushRef="#br0" timeOffset="10384.06">14024 12475 584 0,'-17'-16'330'0,"-18"-9"-47"0,2 3-77 16,5 14-88-16,9 8-41 0,14 14-42 15,6 5-15 1,15 15-2-16,6 1 11 16,6 3 18-16,-2 2 16 15,-14-10 16-15,-10-2 8 0,-24-12-11 16,-6-5-15-16,-6-9-20 15,-2-8-3-15,16-3-13 16</inkml:trace>
  <inkml:trace contextRef="#ctx0" brushRef="#br0" timeOffset="11231.4">14399 12446 583 0,'-27'-7'359'16,"-18"-6"0"-16,-7 13-208 15,8 8-36-15,12 11-49 0,7 11-18 16,15 7-24-16,4 2-2 15,8 2-2-15,6-6 1 16,10-6 0-16,11-6-1 16,15-12-3-16,3-6-2 15,4-15-18-15,-7-10-21 0,-6-12-28 16,-5-7-10-16,-5-15 6 16,-4-13 14-16,-9-17 25 15,-3-13 11-15,-5-1 33 16,-5 6 23-16,-2 13 25 15,0 12 18-15,-7 21-17 16,2 19-18-16,-2 26-30 16,-2 13-21-16,1 31-10 15,0 9-2-15,6 20 4 16,-1 11 1-16,2 17 2 16,2 6 2-16,-1-11 0 15,5-6 1-15,4-29 0 16,1-16 0-16,2-17 2 15,-1-12 6-15,4-13 8 16,-3-10 2-16,4-18-2 0,4-5-9 16,-3-2-21-16,1 0-7 15,1 10-5-15,-3 8 1 16,-9 10 5 0,5 5 3-16,-9 10 4 0,2 3 3 15,5 3 8-15,1-1 3 16,8 2 0-16,5-2 0 0,10 0-1 15,-1 0 0-15,3-6 2 16,-3-3 1-16,-1-5 3 16,-6-1 0-16,-6-4 0 15,-4-6 2-15,-5-1-2 16,1-7 1-16,-5 0-2 16,0-3-3-16,-8 2-8 15,-4 5-5-15,-7 1-9 16,-6 7-1-16,-3 9 5 15,-4 5 4-15,-3 8 10 0,4 1 5 16,7 4 9-16,6 1 9 16,19 2 20-16,9 1 7 15,15 0 3-15,5-3-5 16,4-6-19-16,2-6-9 16,-5-5-15-1,1-4-57-15,0-1-147 0,-2-2-114 16</inkml:trace>
  <inkml:trace contextRef="#ctx0" brushRef="#br0" timeOffset="11443.09">15514 12635 1130 0,'2'2'501'15,"1"2"-217"-15,-3 0-40 0,0-4-66 0,0 0-12 16,-1 0-49-16,0 0-23 16,0 0-37-16,-1 0-13 15,1 0 2 1,0 0-66-16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1:20:56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267.95">19945 2927 33 0,'-13'-5'34'15,"13"5"2"-15,0 0-7 16,9-8-10-16,18 8-6 16,6-9-4-16,9 4-3 15,0 1-1-15,8 4 0 16,-2-9-2-16,-3 5-3 0,-2 4-5 15,-10-8-17-15,-7 0-16 16,1 0-1-16,-9-6 0 16,-1 8 0-16</inkml:trace>
  <inkml:trace contextRef="#ctx0" brushRef="#br0" timeOffset="855.33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1487.8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1:20:56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267.95">19945 2927 33 0,'-13'-5'34'15,"13"5"2"-15,0 0-7 16,9-8-10-16,18 8-6 16,6-9-4-16,9 4-3 15,0 1-1-15,8 4 0 16,-2-9-2-16,-3 5-3 0,-2 4-5 15,-10-8-17-15,-7 0-16 16,1 0-1-16,-9-6 0 16,-1 8 0-16</inkml:trace>
  <inkml:trace contextRef="#ctx0" brushRef="#br0" timeOffset="855.33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1487.8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3-10-01T19:16:46.9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1">19945 2927 33 0,'-13'-5'34'15,"13"5"2"-15,0 0-7 16,9-8-10-16,18 8-6 16,6-9-4-16,9 4-3 15,0 1-1-15,8 4 0 16,-2-9-2-16,-3 5-3 0,-2 4-5 15,-10-8-17-15,-7 0-16 16,1 0-1-16,-9-6 0 16,-1 8 0-16</inkml:trace>
  <inkml:trace contextRef="#ctx0" brushRef="#br0" timeOffset="2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3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7T16:22:13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1817 9463 866 0,'-1'-5'416'16,"1"2"-165"-16,0 4-75 16,0-1-86-16,0 17-32 15,0 60-26-15,0-16-6 16,0 21-1-16,0 7-4 0,1 1-5 16,0-5-2-16,2-17-3 15,1-13-25 1,0-15-143-16,-1-6-132 15</inkml:trace>
  <inkml:trace contextRef="#ctx0" brushRef="#br0" timeOffset="1">2078 9477 1078 0,'-1'-12'510'0,"-1"-5"-204"15,0 8-94-15,-1 19-111 0,3 12-41 16,0 23-45-16,0 11-2 16,2 18 4-1,1 13-1-15,1 5-4 0,-1-3-1 16,2-13 0-16,1-15 8 16,-2-21-128-1,1-4-92-15</inkml:trace>
  <inkml:trace contextRef="#ctx0" brushRef="#br0" timeOffset="2">1841 9811 1227 0,'4'2'481'16,"7"1"-337"-16,11 1-47 15,21 4-70-15,7-1-5 16,12 5-134-16</inkml:trace>
  <inkml:trace contextRef="#ctx0" brushRef="#br0" timeOffset="3">2687 9856 752 0,'1'-9'440'0,"0"-9"-52"16,0 5-90-16,0 9-145 15,1 8-50-15,8 19-71 0,-3 10-19 16,2 15-6-16,-2 5 0 15,-5-1-1-15,3-2 1 16,2-11-89-16,2-2-107 16</inkml:trace>
  <inkml:trace contextRef="#ctx0" brushRef="#br0" timeOffset="4">2921 9962 786 0,'2'-12'444'0,"1"-9"-78"0,-3 8-168 15,-3 2-43-15,-12 11-69 16,-8 4-26-16,-13 12-35 16,-1 6-6-16,0 4-13 15,7 0-4-15,13-4-5 16,7-4-2-16,15-2-1 16,9 0-1-16,7-3 4 15,6-1 1-15,9-7 2 16,2-2-1-16,6-7-2 15,-1-1-2-15,-7-8-26 0,-4-1 1 16,-4-4 6 0,-5-7 5-16,-14-2 30 15,0-2 17-15,-7 8 30 16,-2 5 9-16,4 14 3 0,-1 6-14 16,0 11-28-1,-1 11-10-15,-3 4-6 0,0 1-2 16,1 2-3-16,0-6-2 15,5-4 4-15,2-1-39 0,-2-11-197 16,4-2-264 0</inkml:trace>
  <inkml:trace contextRef="#ctx0" brushRef="#br0" timeOffset="5">3080 9683 1165 0,'-4'-2'505'0,"-3"-4"-263"0,7 10-183 16,-2 9-72-16</inkml:trace>
  <inkml:trace contextRef="#ctx0" brushRef="#br0" timeOffset="6">3283 9925 681 0,'-4'-2'426'16,"-5"-1"7"-16,9 3-237 0,11 13-124 15,6 8-26-15,2 8-20 16,1 5 5-16,-6 1 11 0,-1-4 1 0,4-4-6 31,0-7-5-31,4-14-7 16,-1-9 31-16,5-14 22 15,-6-10 10-15,-3-7 0 16,-5-5-32-16,-6-2-30 16,-2 3-11-16,-3 8-126 15,0 13-95-15</inkml:trace>
  <inkml:trace contextRef="#ctx0" brushRef="#br0" timeOffset="7">3657 9947 1032 0,'6'7'477'0,"2"3"-207"16,-2 6-123-16,0 6-26 15,-9 0-39-15,0 1-16 16,-3 0-26-16,1-4-11 15,4-4-15-15,4-6-4 0,2-11-2 16,3-8-2-16,6-11-3 16,1-5-1-16,1-3-2 15,3-1 1 1,3 8-1-16,0 5 1 0,1 15-1 16,-1 6-1-16,-7 16 1 15,-4 2 2-15,-4 8 1 16,-2 1 1-16,-3-1-28 15,4 0-117-15</inkml:trace>
  <inkml:trace contextRef="#ctx0" brushRef="#br0" timeOffset="8">4238 9968 1088 0,'-3'-13'465'0,"-6"-10"-256"0,-1 2-34 0,-6 7-58 16,-1 7-28-1,-5 9-48-15,-4 7-15 16,-1 12-17-16,2 3-4 16,4 6 0-16,6-4-2 15,9 0-1-15,0-3 0 16,12 0 1-16,-1-4 4 15,10-5 6-15,2-5 5 16,-1-9 11-16,6-3 4 16,-14-9 3-16,0 2-1 15,-8-3-13-15,-6 0-17 0,1 3-111 0,-7-4-86 16</inkml:trace>
  <inkml:trace contextRef="#ctx0" brushRef="#br0" timeOffset="9">4216 9992 709 0,'10'-1'431'0,"12"-6"-20"16,2 6-109-16,1 3-97 0,2 5-37 0,-9 7-58 31,-2 3-16-31,-8-2-35 0,-7 0-15 16,-1-2-16-16,2 2-9 15,-2-10-6 1,1-2-5-16,4-8-9 15,1-12-8-15,8-6-11 16,7-5 1-16,-4-2 6 16,-1-1 6-16,-3 11 3 15,-3 7 1-15,3 11 2 0,2 9 1 16,-3 11 9 0,-4 2 4-16,-6 9 8 0,-2 1 1 15,0 1-4-15,-2 2-3 16,4-2-12-16,1 0-132 15</inkml:trace>
  <inkml:trace contextRef="#ctx0" brushRef="#br0" timeOffset="10">5134 9896 594 0,'-1'-6'359'0,"3"-4"-22"15,7 0-136-15,10 3-91 16,10-1-28-16,11 1-31 16,4-1-19-16,-4 1-17 15,-4 0-2-15,-15 2-2 16,-11 3 0-16,-8 2-2 15,-6 5-2-15,-18 7-4 16,-5 2-3-16,-6 11-6 16,4 3-3-16,8 7 3 15,10 0 2-15,13 0 4 16,8 2 2-16,16-8 4 16,7-6 2-16,9-12 4 0,3-6 1 15,-8-14 3-15,-6-4 1 16,-9-10 5-16,-8-7 1 15,-4-1 5-15,-2 1 16 16,-5 8 10-16,-3 10-2 16,-3 10-16-16,0 9-20 15,-3 14-17-15,3 3-3 16,3 7 4-16,-1-3 2 16,4-5 1-16,4-3 1 0,2-9 3 31,5-6 4-31,3-10 6 0,-1-8 1 0,1-7 4 15,-1-2-1 1,-2-3 0-16,1 4-1 16,-2 2-3-16,-2 6 0 0,0 16-7 15,-7 3 1-15,0 10-2 16,-3 4-2-16,3 3-1 16,0 2 0-1,4-2-3-15,4-6 1 16,-1-8-114-16,3-5-90 15,1-9-268-15</inkml:trace>
  <inkml:trace contextRef="#ctx0" brushRef="#br0" timeOffset="11">5847 9970 730 0,'8'-7'447'0,"10"-8"-47"0,-1 7-65 16,2 9-127-16,-3 4-57 16,5 13-63-16,3 1-19 15,-7 4-26-15,2 1 1 0,-17-2 8 16,-3-1 2-1,-10-8 3-15,-6-1-10 16,1-10-67-16,-2 4-93 16</inkml:trace>
  <inkml:trace contextRef="#ctx0" brushRef="#br0" timeOffset="12">6655 9804 854 0,'2'3'391'0,"-5"8"-166"16,9 25-90-16,4 17-12 16,-1 23-5-1,9 11-3-15,-13 10-33 0,2 5-17 16,-3-7-30-16,2-9-9 15,1-29-49-15,-1-16-74 16</inkml:trace>
  <inkml:trace contextRef="#ctx0" brushRef="#br0" timeOffset="13">6662 10080 1189 0,'7'-2'432'0,"12"0"-346"16,10 3-46-16,10 0-20 16,4-1-5-16,-3 0-6 15,-4-4-9-15,-8-3-111 16,-4 0-77-16,-10-8-81 0,-1-2 8 16,-7 1 167-16,-5-5 111 15,2 6 145-15,-6 4 39 16,5 9-22-16,1 2-31 15,0 9-53 1,5 6-31-16,-4 3-10 0,5 5 2 16,0-1-3-16,-2-5-9 0,-3-4-18 15,-4-5 0-15,-3-8 11 16,2-7 1-16,2-7-5 16,1-9-6-1,5-6-21-15,3-3-6 16,6-6-6-16,9 7-3 0,2 5 4 15,-1 11 3-15,-5 16 9 16,-6 10 3-16,-7 14-1 16,-2 6-1-16,-5 7-4 15,1 3-1-15,3-8-105 16,5-1-185-16</inkml:trace>
  <inkml:trace contextRef="#ctx0" brushRef="#br0" timeOffset="14">7698 9968 1156 0,'-15'8'431'16,"-22"15"-329"-16,-1 0-35 0,-2-1-34 16,-2-1-3-16,7-11-9 15,1-4 0-15,9-10-1 31,-1-5-1-31,7-12-2 0,5 0-4 0,6-6-2 32,8-4 7-32,7 0 22 0,5 2 8 0,7 10 13 15,3 11-3-15,5 19-16 16,1 11-1-16,0 13-4 16,-3 6-3-16,-2 1-8 31,-4-1-6-31,-2-6 10 0,-3-6-65 15,-6-9-253-15</inkml:trace>
  <inkml:trace contextRef="#ctx0" brushRef="#br0" timeOffset="15">7500 9694 1341 0,'-7'-9'541'16,"-6"-8"-330"-16,10 12-175 15,3 5-88-15</inkml:trace>
  <inkml:trace contextRef="#ctx0" brushRef="#br0" timeOffset="16">7633 9713 1321 0,'7'-31'563'15,"4"-23"-342"-15,23 3-100 16,9 6-19-16,4 14-55 0,1 11-10 16,-8 17-9-16,-4 11-14 15,-2 21-9-15,-3 10-1 16,-8 21 0-16,-5 8 2 16,-8 18 2-16,2 9 0 15,-4-10-1-15,3-7 0 0,1-23 1 16,-1-13 2-16,0-17 6 15,-6-10 11-15,-7-19 8 16,-8-13-1 0,-11-9 3-16,-6-5-15 15,-4-1-15-15,-2 7-7 16,1 11-22-16,-1 14-2 16,7 15-3-16,0 9 3 0,10 11-115 15,2-4-103-15</inkml:trace>
  <inkml:trace contextRef="#ctx0" brushRef="#br0" timeOffset="17">8514 9931 739 0,'-2'4'422'16,"-7"4"-113"-16,-13 6-47 0,-4 5-25 15,-7 0-75-15,-2 1-37 16,5-7-60-16,2-6-21 16,1-7-24-16,3-6-1 15,1-3-3-15,1-6-3 16,8-3-12-16,6-5-6 16,9 0-19-16,10 4-3 15,8 7-1-15,7 11 4 0,6 16 14 16,-2 8 3-1,0 10 7-15,0 4 1 16,-4-8 2-16,5-2 0 0,-2-14 1 16,-1-3 1-1,0-10 3-15,-5-8 2 0,1-13 0 16,3-6 0-16,3-7-4 16,2 0-1-16,2 7 3 15,-4 5-1-15,-1 16 10 16,-6 7 12-16,-7 20 32 15,-1 4 17-15,-14 3 12 0,-2 2-2 16,-15-6-29 0,-6-1-14-16,-6-3-44 15,-2-4-80-15</inkml:trace>
  <inkml:trace contextRef="#ctx0" brushRef="#br0" timeOffset="18">9872 9786 792 0,'-11'-3'371'0,"-15"3"-164"16,5 6-56-16,-4 4-91 15,9 7-37-15,8 4-41 16,8 5-8-16,17 4 5 16,1-4 10-16,12-5 14 15,-7-9 5-15,-2-10 10 16,-5-2 7-16,-13-5 11 15,-3 1-3-15,-14 4-15 0,-4 1-10 16,-10 10-12-16,-5 5-3 16,6 3 4-1,3-1-1-15,12 4-6 16,9-4 1-16,9-1 7 16,8-3 4-16,9-4 17 0,2-2 6 15,3-3 3 1,-1-2-1-16,1-5-3 15,1-3 0-15,2-5-3 0,1-5-1 16,-2-4 0-16,-9-7-1 16,-5-9 26-16,-5 7 16 15,-9 0 21-15,1 9 3 16,-7 15-23-16,0 0-21 0,2 12-28 16,-2 11-9-1,7 0-6-15,1 8 0 0,2 4 1 16,3-4 0-1,-2 1-111-15,-3 2-143 0</inkml:trace>
  <inkml:trace contextRef="#ctx0" brushRef="#br0" timeOffset="19">10000 9638 1288 0,'-8'-12'537'16,"-8"-9"-328"-1,2 4-90-15,9 17-118 0,2 3-15 0,9 12-197 16,8 10-242 0</inkml:trace>
  <inkml:trace contextRef="#ctx0" brushRef="#br0" timeOffset="20">10191 9859 1141 0,'6'16'470'16,"9"19"-267"-16,-5 0-60 0,1 3-65 15,-2-4-18 1,3-4-41-16,6-2-5 16,2-12 0-16,-2-7 3 15,2-12 5-15,2-5 3 16,-2-12 1-16,3-2-2 0,-10-9-31 16,-4-3-66-1,-4-3-301-15</inkml:trace>
  <inkml:trace contextRef="#ctx0" brushRef="#br0" timeOffset="21">10676 9935 781 0,'5'12'417'16,"6"8"-117"-16,-11 1-76 16,-3 3-31-16,-9-5-52 15,-8-3-29-15,-4-3-50 16,-3-3-15-16,-3-5-22 15,3-2-4-15,13-10-44 16,4-2-25-16,8-7-33 16,6-4-7-16,7 2 30 15,6 0 20-15,7 5 33 0,-2 5 7 16,0 9 8-16,-1 5 6 16,-2 11 2-1,0 3 1-15,-1 0 4 16,-6-1-2-16,0-4-4 0,3-4-2 15,0-4 0-15,3-4 0 16,5-10-2-16,-4-7 0 0,4-8 0 16,-4-5 0-1,-4-5 2-15,-4 2-1 16,-5 7 4-16,1 6 9 16,-6 12 0-16,-1 9 2 0,2 12-6 15,2 7-11 1,5 7-5-16,0-1-3 15,3-3-94-15,-1-2-294 0</inkml:trace>
  <inkml:trace contextRef="#ctx0" brushRef="#br0" timeOffset="22">11901 9765 724 0,'-8'-1'344'15,"-14"2"-119"-15,-6 5-51 16,-7 17-73-16,2 4-36 0,10 15-63 31,6 4-11-31,20-1-4 16,12-4 3-16,16-12 5 0,11-7 1 16,8-18 4-16,-5-6 7 15,-10-10 18-15,-11-4 12 16,-21-3 22-16,-9 0 8 15,-25 5-2-15,-11 7-11 16,-6 13-27-16,-3 7-16 16,14 2-50-16,14 3-90 15</inkml:trace>
  <inkml:trace contextRef="#ctx0" brushRef="#br0" timeOffset="23">12348 9864 580 0,'-10'-8'368'0,"-10"-12"24"15,-7 5-135-15,-2 5-101 0,0 4-45 16,6 8-76-16,3 5-25 16,7 6-29-16,5 1-10 15,6 0 3-15,13 6 2 16,6-2 14-1,2-4 8-15,5 1 2 16,-10-13 3-16,-4 0 10 0,-3-2 7 16,-8 0-1-16,-5 4-2 15,-10-2-5-15,-6 3-1 16,-2 6 15-16,-5 2 6 16,7 6 0-16,7 1-7 0,15-2-10 15,11 1-1 1,14-8 2-16,8-1 0 15,4-9-3-15,4-2-3 16,-4-7-24-16,-5-2-49 16,-11 0-202-16</inkml:trace>
  <inkml:trace contextRef="#ctx0" brushRef="#br0" timeOffset="24">11407 10023 1024 0,'-8'12'439'0,"-4"8"-205"0,-7 18-172 16,-4 7-22-16,2 8-33 16,5 0-110-1</inkml:trace>
  <inkml:trace contextRef="#ctx0" brushRef="#br0" timeOffset="25">13019 9787 704 0,'1'-6'404'0,"0"-6"-112"15,2 16-134-15,1 13-46 0,-1 29-86 16,3 12-11 0,0 10 5-16,-3-4 1 15,1-14-2-15,-1-8-2 16,-1-16 6-16,2-6-32 16,0-18-111-16,3-7-71 15,4-15-146-15,0-13 11 0,5-4 104 16,-2-6 71-16,0-3 179 15,2 3 61-15,0 6 84 16,3 10 29-16,-6 12 21 16,-4 6-14-16,-10 8-77 15,-7 1-24-15,-4 8-56 16,-2 5-19-16,-1 6-9 16,4 5-8-16,-1-1-12 15,10 2-4-15,5-1 1 0,10 0-1 16,11-4-1-16,-1-6 4 15,16-7-176-15,3-3-263 16</inkml:trace>
  <inkml:trace contextRef="#ctx0" brushRef="#br0" timeOffset="26">13730 9969 692 0,'3'2'412'0,"2"4"-33"15,-9 10-154-15,-6 3-62 0,-12-5-48 16,-1 4-30-16,-18-9-42 15,-4-3-4-15,-3-6-9 16,1-8-4 0,15-5-45-16,3-2-23 15,13 0-22-15,4 1-9 16,12 0 12-16,5-2 8 16,12 8 26-16,6 5 11 15,7 12 34-15,3 9 14 16,-2 7-3-16,-5 3-1 0,0 1-7 15,-7-3-6-15,-6-1-4 16,-3-3-16-16,-10-11-186 16</inkml:trace>
  <inkml:trace contextRef="#ctx0" brushRef="#br0" timeOffset="27">13575 9667 1104 0,'-1'-7'480'15,"1"-2"-272"1,-3 5-121-16,5 10-101 0,3 10-45 16,7 11-276-1</inkml:trace>
  <inkml:trace contextRef="#ctx0" brushRef="#br0" timeOffset="28">13804 9946 1068 0,'-6'15'431'16,"1"9"-273"-16,5 7-47 16,6 1-61-16,8-6-11 0,10-3-17 15,3-7 0-15,6-11 8 16,3-8 7-16,1-14 1 16,-2-8 3-1,-2-10 2-15,-9-8 0 16,-20-15 0-16,-9-7-3 0,-31-11-13 15,-7 1-6-15,-10 13-13 16,-1 6-1-16,10 24-7 16,4 8-7-16,12 20-2 15,9 8-7-15,11 14-1 16,10 8 4-16,15 3 4 16,12 3 1-16,19 4-12 15,7-1-63-15,10 0-211 16</inkml:trace>
  <inkml:trace contextRef="#ctx0" brushRef="#br0" timeOffset="29">14416 9851 822 0,'-14'-9'450'0,"-10"-5"-75"16,4 6-233-16,1 4-49 15,5 8-68-15,5 8-18 16,7 10-15-16,4 2-1 16,11 3 5-16,2-2 3 0,5-8 1 15,2-3 0-15,-1-11 3 16,-4-3-3 0,-9-2 0-16,-6-2-2 0,-14-2-5 15,-11 0 7-15,-10 2 13 16,-4 7 9-16,5 8 10 15,4 4 0-15,13 9-11 16,4-4 0-16,11 4-1 16,7-4 3-16,12-4 8 15,8-2 2-15,11-10-4 16,1 1-3-16,5-5-34 16,0-8-111-16</inkml:trace>
  <inkml:trace contextRef="#ctx0" brushRef="#br0" timeOffset="30">15233 9856 1082 0,'-19'2'428'16,"-21"10"-309"0,10 12-39-16,10 11-58 0,10 8-18 15,10-2-1-15,7-4 0 16,12-6 9-16,4-11 2 15,7-9 6 1,0-9 9-16,-3-11 23 16,-3-11 7-16,-11-14 3 0,-6-11-6 15,-9-19-16-15,-3-5-7 16,-2-8-5-16,1 0-4 16,6 10-14-16,3 7-9 15,6 17-11-15,4 10-8 16,2 18-10-16,1 8-80 15,2 11-246-15</inkml:trace>
  <inkml:trace contextRef="#ctx0" brushRef="#br0" timeOffset="31">15433 9826 689 0,'2'14'343'0,"1"17"-99"16,3 6-68-16,-1 0-71 15,2 1-28-15,0-9-45 16,0-3-12-16,-2-6-8 16,2-4-83-16</inkml:trace>
  <inkml:trace contextRef="#ctx0" brushRef="#br0" timeOffset="32">15830 9945 1024 0,'-2'5'442'16,"-3"3"-218"0,-4 9-101-16,-3 5-18 15,-9-3-24-15,0 2-19 16,-8-4-30-16,0-2-10 16,2-9-4-16,4-4-3 15,2-10-23-15,0-8-6 16,5-4-9-16,2-6-2 0,8-2 13 15,5 2-4-15,8 2 18 16,6 5 5 0,6 10 16-16,3 9 8 0,3 13-11 15,-2 8-4 1,-4 13-6-16,-1 0-4 0,-5 1-2 16,0 1 28-16,1-5-187 15</inkml:trace>
  <inkml:trace contextRef="#ctx0" brushRef="#br0" timeOffset="33">15724 9731 1088 0,'-3'-8'440'16,"-4"-3"-289"-1,2 4-102-15,6 11-92 0,8 10-114 16</inkml:trace>
  <inkml:trace contextRef="#ctx0" brushRef="#br0" timeOffset="34">16135 9864 857 0,'-7'-9'460'16,"-4"-7"-99"-16,-1 1-108 0,-1 11-129 15,-4 6-46-15,-7 15-60 16,4 7-18-16,3 10-4 16,9 4 0-16,15 0 1 15,4 1 3-15,9-12 1 16,3-4 1-16,1-10 6 16,-3-7 2-16,-5-6 9 15,-5-3 23-15,-16-6 10 16,-3-1-2-16,-17 1-10 15,-6-3-26-15,-8 9-16 16,0-2-26-16,12 6-170 16,10 0-272-16</inkml:trace>
  <inkml:trace contextRef="#ctx0" brushRef="#br0" timeOffset="35">16168 9908 981 0,'7'-5'435'0,"9"2"-195"16,10 2-141-16,7 1-29 16,7 1-9-16,0 0-7 0,-4 1-15 15,-2-1-11 1,-8-1-14-16,-1-2-9 0,-16-4-82 16,-3-1-84-1,-6-2-196-15,-7 0-90 16,-3 1 31-16,0 2 115 15,-4 6 297-15,3 2 153 0,-1 8 144 16,1 0-4-16,0 8-49 16,2 7-43-16,2 7-71 15,1 2-23-15,5-1-46 16,-2-4-14-16,4-3-21 16,4-4-8-16,0-6-68 15,6 0-139-15</inkml:trace>
  <inkml:trace contextRef="#ctx0" brushRef="#br0" timeOffset="36">16559 9992 888 0,'6'-1'450'0,"6"2"-138"16,-3 8-166-16,-3 3-35 16,-2 4-21-16,-4-4 1 0,0-1-13 15,0-2-17-15,0-5-26 16,0-3-7-16,6-5-9 15,-6 3-2-15,0 0-5 16,8-14-6-16,41-31-4 16,-28 24-2-16,-1 10 0 15,0 7-1-15,-5 7 0 16,-1 11 1 0,-9 11 6-16,-4 3 3 15,-3 7 1-15,-1-1-1 16,3 0-63-16,4-2-243 15</inkml:trace>
  <inkml:trace contextRef="#ctx0" brushRef="#br0" timeOffset="37">16981 9895 742 0,'3'-13'390'16,"3"-10"-86"-16,0 7-46 0,-3 16-109 16,-1 9-37-16,-4 24-69 15,-2 9-22-15,4 18-9 16,-3 3 1-16,3 0-2 15,3-2 0-15,-3-6 0 16,2-5 0-16,-2-15-44 16,-1-10-79-16</inkml:trace>
  <inkml:trace contextRef="#ctx0" brushRef="#br0" timeOffset="38">17001 10090 975 0,'3'-4'436'0,"3"-5"-235"0,6 9-75 32,-6 0-92-32,1 0-27 0,25 4-7 0,5-1-30 15,15 6-246-15</inkml:trace>
  <inkml:trace contextRef="#ctx0" brushRef="#br0" timeOffset="39">17491 10012 672 0,'1'-2'416'15,"3"2"-24"-15,-1 5-154 0,-5-5-112 16,1 0-24 0,-7 15-24-16,-30 32-8 0,5-31-30 15,-3-3-12 1,-1-8-10-16,4-4-3 0,7-8-39 16,7-5-17-16,6-12-20 15,4 0-3-15,9-7 32 16,3-1 5-16,13 4 18 15,3 3 12-15,6 16 13 16,3 9 13-16,-3 15 2 16,1 10-8-16,-3 7-7 15,-4 0-3-15,-3 5-6 16,-1-2-2-16,-2-3-40 16,-3 1-64-16</inkml:trace>
  <inkml:trace contextRef="#ctx0" brushRef="#br0" timeOffset="40">17368 9698 1215 0,'-1'-8'515'16,"-1"-6"-309"-16,2 6-96 15,7 14-92-15,2 5-54 16</inkml:trace>
  <inkml:trace contextRef="#ctx0" brushRef="#br0" timeOffset="41">18021 9877 851 0,'-2'-2'343'0,"-2"-2"-209"32,8 2-29-32,-4 0-27 0,4 1-11 0,26-1-18 31,39-6-8-31,-27 3-12 0,-4-1-3 15,-13 1-7-15,-5 0 2 0,-14-1-2 16,-9 4-7-16,-13 3-16 16,-6 5-8-16,-9 10-4 15,0 6 0-15,8 9 8 16,6 7 1 0,12 4 5-16,6-1 2 15,14-7 8-15,6-9 4 16,13-8 8-16,1-5 3 15,2-14 5-15,-2-5 0 16,-6-11 0-16,0-1-2 16,-4-2-4-16,-7-3-2 15,-5-5-2-15,-5-1-2 16,-5 3-4-16,-2 6-3 0,-2 12-5 16,-2 11-2-16,-2 15 0 15,1 5 2-15,1 5 3 16,2 1 2-16,3-3 0 15,4-3 0-15,3-4 1 16,-2-6 1-16,4-9 8 16,-3-6 1-16,0-7 2 15,4-2-3-15,0-5-6 16,0 0-4-16,-4-3-4 16,2 0-3-16,-2 0-2 15,-2 5-3-15,2 7-7 0,-5 1-4 16,-3 16-5-1,5 6 2-15,-5 11 6 0,2 6 5 16,9-1 7-16,-4-3 1 16,10-8 4-16,0-3 1 0,4-12 7 15,0-6 4-15,1-10 2 16,-4-6 2-16,-9-2-25 16,-5 4-76-16</inkml:trace>
  <inkml:trace contextRef="#ctx0" brushRef="#br0" timeOffset="42">18771 9892 1034 0,'11'5'427'0,"18"16"-249"15,7 9-62-15,5 12-38 16,-5-2 12-16,-17-8 22 16,-9-3 9-1,-20-13 11-15,-6 0-15 16,-12-9-38-16,-5-7-14 0,3-9-60 16,6-5-90-1</inkml:trace>
  <inkml:trace contextRef="#ctx0" brushRef="#br0" timeOffset="43">19299 10085 1265 0,'6'12'546'0,"-1"5"-291"16,-14 10-98-16,-12 1-30 16,-16 6-49-16,-8-1-8 0</inkml:trace>
  <inkml:trace contextRef="#ctx0" brushRef="#br0" timeOffset="44">2034 11147 631 0,'-7'-5'322'0,"-13"-7"-84"15,-4 4-49-15,-11 5-66 16,-4 3-36-16,3 8-61 0,3 5-16 0,19 4-21 15,5 5-7 1,17 4 2 0,8-1 3-16,14-2 9 15,10-4 6-15,0-8 9 0,-2-4 1 16,-14-7 9-16,-9-2 8 16,-9-4 6-1,-9-1 4-15,-14 2-3 16,-8 2-4-16,-18 4-8 15,5 6-4-15,0 6-15 16,12 3-7-16,12 8-9 16,5 3-1-16,16 3 5 15,4-2 5-15,15-3 7 16,2-7 5-16,8-10 8 16,6-8 4-16,-6-13 4 0,1-6 0 15,-10-13-3-15,-4-2-2 16,-3-2-1-16,-5 0-2 15,-2 6-3-15,-5 5-1 16,-5 10 5-16,-2 7-3 16,-5 12-7-16,2 6-3 15,0 12-12-15,-2 7-1 0,9 7 4 16,5 4 1 0,10-3 2-16,8-6 0 0,4-10 6 15,-4-11 2-15,4-13 24 16,-2-9 19-16,-8-12 27 15,-4-5 8-15,-13-2-16 16,-5-1-21-16,-11-1-45 16,-1 7-50-16,-1 6-179 15</inkml:trace>
  <inkml:trace contextRef="#ctx0" brushRef="#br0" timeOffset="45">2567 11317 783 0,'-4'15'387'16,"-3"9"-123"-1,7 9-152-15,0 2-24 16,8-2-44-16,5-3-10 0,4-10 8 16,4-5 8-16,3-12 9 15,-2-4 3 1,5-15-5-16,-3-11-6 0,-1-16-10 15,-1-9-4-15,-9-5-11 16,-9-4-1-16,-15-1-3 16,-16 1-2-1,-20 0-3-15,-3 1-3 16,-6 11 2-16,2 11 0 0,3 22-12 16,1 13-4-16,13 21-16 15,13 9-6-15,28 5 2 16,15 4 3-16,26-1 7 0,7-1-18 15,13 3-119 1,3 0-124-16</inkml:trace>
  <inkml:trace contextRef="#ctx0" brushRef="#br0" timeOffset="46">2947 11314 742 0,'-2'-3'418'0,"-7"-1"-53"31,-1 4-148-31,7 14-108 0,-4 9-42 16,7 11-46-16,3 5-2 16,10-5 2-16,3-2 3 15,8-7 4-15,-2-10 1 0,3-8 6 16,-2-6 4-16,-6-11 1 15,1-2-3-15,-3-5-12 16,1-4-7-16,-1-8-43 0,-2 2-60 16,-8-3-153-1,-6-2-164-15</inkml:trace>
  <inkml:trace contextRef="#ctx0" brushRef="#br0" timeOffset="47">3060 11123 939 0,'-6'-6'543'15,"1"-5"-110"-15,-2 1-206 16,3 7-71-16,3 3-115 16,1 5-1-16,0-5-208 15</inkml:trace>
  <inkml:trace contextRef="#ctx0" brushRef="#br0" timeOffset="48">3262 11227 1143 0,'-1'3'512'16,"-3"11"-213"-16,16 4-134 0,26 19-94 15,11 8-11-15,19 9-30 16,-4 8-10-16,-16-8-14 16,-12-2-4-1,-22-1-9-15,-13-3-3 16,-18-4-12-16,-13 0-7 15,-19-7-30-15,-7-7-35 16,-7-13-3-16,7-15 12 0,13-24 50 16,15-10 40-16,19-17 34 15,11-3 5-15,19-9 11 16,8 1 9-16,13 4 19 16,4-3 3-16,-1 11-15 15,-4 5-14-15,-7 9-33 16,-1 11-40-16,-15 11-159 15</inkml:trace>
  <inkml:trace contextRef="#ctx0" brushRef="#br0" timeOffset="49">3732 11435 921 0,'8'5'362'16,"14"5"-244"-16,5-2-1 0,3-4-2 15,1-5-14-15,-1-7-21 32,-4-9-7-32,-10-6-19 0,-3-4-8 0,-15-7-18 31,-11 4-6-31,-12 0-19 0,-9 5-6 16,-6 8-11-16,1 4-6 15,4 14-7 1,5 11-4-16,11 17-12 15,6 12 5-15,13 22 19 0,8 8 17 16,7 7 32-16,2-1 6 16,1-5-4-16,-5-6-7 15,2-10-25-15,0-5-85 16</inkml:trace>
  <inkml:trace contextRef="#ctx0" brushRef="#br0" timeOffset="50">4380 11294 753 0,'4'0'328'16,"-6"6"-137"-16,-2 13-52 0,-14 10-31 16,-8 4 0-16,-10 3-31 15,-6-4-17-15,-3-13-20 16,-2-8-5-16,6-18-14 15,4-9-6-15,9-10-16 16,5-4-13-16,21 1-12 16,3-2-3-16,21 10 20 0,8 8 8 15,4 17 24 1,5 14 9-16,2 18-10 16,1 9-2-16,-5 8-7 0,-6-6-3 15,-8-5-30 1,-4-8-86-16</inkml:trace>
  <inkml:trace contextRef="#ctx0" brushRef="#br0" timeOffset="51">4431 11156 1118 0,'2'-2'463'15,"5"7"-286"-15,2 12-68 16,4 29-83-16,1 17 0 0,-2 19 13 0,5 5 2 15,-5 2-3-15,-5-6-3 16,-3-6-15 0,-4-5-21-1,1-17-116-15,-2-16-125 0</inkml:trace>
  <inkml:trace contextRef="#ctx0" brushRef="#br0" timeOffset="52">4517 11466 1077 0,'9'4'396'0,"17"2"-300"15,3-1-70-15,8-2-13 16,1-3 1-16,-4-4 8 16,-2-6-30-16,-8-11-78 15,-5-2-20-15,-11-9-10 16,-8-2 33-16,-4-3 110 15,-4-2 45-15,1 4 48 0,1 0 20 16,5 14 5-16,1 7-18 16,2 13-42-16,5 9-22 15,4 19-36-15,3 12-5 16,4 27 8-16,-1 7 7 16,-4 9 4-16,-2-1-1 15,-4-8-11-15,-5-8-9 16,-3-8-9-16,-1-10 9 15,-5-16-75-15,0-9-62 16,0-22-312-16</inkml:trace>
  <inkml:trace contextRef="#ctx0" brushRef="#br0" timeOffset="53">4847 11463 826 0,'9'0'393'0,"9"0"-163"16,6 8-85-16,3 2-88 15,1-2-20-15,3 2-13 16,-2-6-2-16,-2-4 2 0,-4-8 1 16,-7-9 0-16,-5-4 1 15,-5-5-9-15,-4 1 13 16,-2 5 17 0,-2 2 10-16,1 16 10 0,1 9-10 15,1 16-13 1,0 4-9-16,1 3-6 15,1-2-4-15,-2-7-8 16,2-5-2-16,3-12 3 0,1-8-1 0,6-13-1 16,4-3-2-1,3-4-6-15,0-2-3 0,2 6-1 16,1 4 1 0,2 12 6-16,-1 9 5 15,-5 16 11-15,-5 7 2 0,-5 7-4 16,-5-1-5-1,-2-1-35-15,3-2 417 16</inkml:trace>
  <inkml:trace contextRef="#ctx0" brushRef="#br0" timeOffset="54">6068 11204 881 0,'1'-8'460'0,"1"-1"-167"16,-1 13-61-1,2 29-129-15,3 18-45 0,-1 27-6 16,0 7 2-16,-3 1 0 15,-3-4-5-15,-4-12-25 16,1-4-8-16,2-12-21 0,-1-8-43 16,2-18-154-1,1-11-129-15</inkml:trace>
  <inkml:trace contextRef="#ctx0" brushRef="#br0" timeOffset="55">6138 11507 805 0,'8'-5'366'0,"8"-1"-137"16,14 8-178-16,5-2-30 0,12 5-55 31,4 0-83-31</inkml:trace>
  <inkml:trace contextRef="#ctx0" brushRef="#br0" timeOffset="56">6557 11288 693 0,'-13'-8'399'32,"7"4"-45"-32,0 1-81 0,-28-15-109 0,-3 10-49 15,0 12-80-15,21 15-26 16,11 6-15-16,8 3-4 0,12 2 5 16,1-5 5-1,7-3 1-15,-2-10 4 0,-2-8-5 16,1-2-18-1,-11-10-30-15,-1 0-10 0,-11-1-3 16,-7-3 17-16,-7 9 23 16,-6 3 7-16,1 9 18 15,4 6 17-15,6 8 32 16,9 0 14-16,4 1 10 16,5-2-5-16,14-1-18 15,6-5-10-15,19-8-7 16,4-2-64-16</inkml:trace>
  <inkml:trace contextRef="#ctx0" brushRef="#br0" timeOffset="57">7448 11222 789 0,'-13'-2'398'16,"-12"-1"-141"-16,1 5-64 15,3 10-104 1,2 6-35-16,7 13-25 0,7 8-1 16,12 6 5-1,11 1 0-15,16-7-4 16,1-4-3-16,-1-17 0 15,-4-7-1-15,-16-13 14 16,-9-6-1-16,-18-6-4 16,-11-3-4-16,-6-2-36 0,-1-7-47 15,10-1-193 1</inkml:trace>
  <inkml:trace contextRef="#ctx0" brushRef="#br0" timeOffset="58">7574 11210 1146 0,'8'2'485'0,"33"3"-282"16,10 2-56 0,6 4-80-16,6 0-25 0,-21-3-25 0,-6-1-2 31,-11-7-57-31,-3-1-82 0,-14-7-332 16</inkml:trace>
  <inkml:trace contextRef="#ctx0" brushRef="#br0" timeOffset="59">7785 11208 531 0,'-5'7'317'0,"-8"13"-28"16,6 5-42-16,2 11-88 15,2 5-27-15,6 8-41 16,3-3-22-16,7-6-30 16,1-6-7-16,4-16-58 15,2-5-89-15</inkml:trace>
  <inkml:trace contextRef="#ctx0" brushRef="#br0" timeOffset="60">8179 11345 935 0,'-5'10'448'16,"-9"10"-155"-16,-4 8-91 16,-7 3-78-16,-4-5-31 15,-6-7-42-15,4-4-15 0,2-13-11 16,4-4-5-16,8-14-33 15,0-6-9-15,9-9-12 16,4-1-2-16,9 3 20 16,9 2 2-16,8 15 17 15,6 7 9-15,1 15 18 16,0 15 8-16,-2 13-11 16,0 7-6-16,-3 3 7 15,-1-2-48-15</inkml:trace>
  <inkml:trace contextRef="#ctx0" brushRef="#br0" timeOffset="61">8389 11270 957 0,'-8'7'386'15,"-12"14"-245"-15,6 11-37 0,6 13-37 16,7 4 4-16,9 0 10 16,7-7 0-16,8-17-3 15,1-7-9-15,11-21-18 0,-1-9-7 16,3-16-9-16,1-11-4 15,-8-18-6-15,-7-3-2 16,-18-10-5-16,-15 0-8 16,-31-1-15-16,-6 1-7 15,-10 10-7 1,6 9-1-16,10 24-5 16,8 12-3-16,10 20-9 15,9 9 0-15,14 10 11 16,9 3 3-16,13 6 15 15,13-3 1-15,18-2-37 16,8-3-58-16,17-3-258 0</inkml:trace>
  <inkml:trace contextRef="#ctx0" brushRef="#br0" timeOffset="62">8915 11174 874 0,'-18'-6'420'15,"-10"-6"-176"-15,5 10-115 16,5 1-39-16,7 7-64 0,1 4-20 16,10 6-14-1,9 6-2-15,11 1 8 16,-3-3 3-16,4-4 5 16,-1-5 2-16,-8-7 6 15,2 2-7-15,-9-5-10 16,-9 1-5-16,-10 3-6 0,-4 0 5 15,-12 6 15 1,3 1 7-16,0 8 9 0,7 1 3 0,12 3-4 31,2 1-4-31,14-2-4 16,2-2 0-16,10-6 1 16,7-3 1-16,8-9 0 15,5 2-3-15,0-5-2 16,1-6 1-16,-8-2-1 15,-9-4 1-15,3-1 0 16,-4-1 0-16,-6 0 2 16,4 2-1-16,-15 5-3 0,-4 3-2 15,-2 3-3-15,-1 1-2 16,1 0-2-16,0 0-1 16,0 0-3-16,0 0 1 15,2 3 2-15,5 5 1 0,10 1 2 16,32 25 1-1,-30-34 4-15,-3-5 2 0,1-9 3 16,-7-3 1-16,-4-5 0 16,1-1 0-16,-13-2-3 15,-3-1-1-15,-6 5-8 16,-8 2-6-16,1 13-11 16,-1 9-1-16,0 14 0 15,2 7 4-15,1 11 9 16,-4 3 6-16,10 3 11 15,4 1 1-15,6-4 4 16,9-2-5-16,-4-6-6 31,0-15 0-31,0 1-4 0,5 45 26 0,2-5-151 16,3-4-418-16</inkml:trace>
  <inkml:trace contextRef="#ctx0" brushRef="#br0" timeOffset="63">9352 11277 1313 0,'10'-1'517'16,"8"8"-353"-16,-1 5-49 16,-2 12-47-16,-3 6-3 0,-6 3-8 15,-6-2-4-15,-3-5-22 16,3-4-9-16,-1-11-10 15,7-4-3 1,-3-13-23-16,5-5-20 0,5-11-28 16,2-2-5-16,6 3 18 15,0 0 15-15,1 7 19 0,-3 9-2 16,-6 8 1 0,-2 9 5-16,-5 12 18 0,-1 3 8 15,-6 5 6 1,-4 0-2-16,-2-8-12 15,-2-1 0-15,2-7-155 16,1-8-262-16</inkml:trace>
  <inkml:trace contextRef="#ctx0" brushRef="#br0" timeOffset="64">9480 11002 1194 0,'-3'-8'595'0,"-4"-12"-236"15,0 25-197-15,4 12-73 16,1 14-84-16,2 10 36 16,7 5 68-16</inkml:trace>
  <inkml:trace contextRef="#ctx0" brushRef="#br0" timeOffset="65">10517 11206 503 0,'0'-5'291'0,"-4"-5"-37"16,-8 2-37-16,-14 3-70 15,-5 2-31-15,-5 6-42 16,4 2-11-16,10 8-22 15,5 1-22-15,17 10-22 16,6 0-8-16,9 1 3 0,9 2 8 16,8-8 7-16,6-5 2 15,-1-9 6-15,-3-5 5 16,-18-7 11 0,-7 1 2-16,-17-4-6 15,-9-1-7-15,-12 4-15 16,-6-1-3-16,-1 7-3 0,4 0-4 15,9 8-9-15,6 3-3 16,14 11-4-16,3 2 5 16,6 5 11-16,9 2 5 15,1-1 7 1,5-3 0-16,8-3 0 0,-4-9 1 16,2-8 4-1,3-5 3-15,-3-9 3 0,1-1 0 16,-2-9-2-16,-3-1-2 15,-6-3-3-15,1-5-3 16,-2 6-6-16,-5 4-2 16,-1 10 3-16,-4 7 3 15,-6 7 6-15,1 5 3 0,-3 5 0 16,-4-2-2 0,1-2 0-16,1-2-1 0,2-10 7 15,2 1 5-15,1-7 1 16,-1 4 0-16,0 0-8 15,8-22-6-15,16-39-7 16,-9 30-4-16,2 6 2 16,4 5 6-16,-5 14 7 0,-2 6 3 15,-6 15 1 1,-3 8-5-16,5 14-4 16,-3 5 1-16,6 0-5 15,-4 0-1-15,2-10-23 0,3-5-68 0</inkml:trace>
  <inkml:trace contextRef="#ctx0" brushRef="#br0" timeOffset="66">11002 11232 1141 0,'1'-4'534'15,"3"-5"-261"-15,0 10-71 16,2 22-106-16,2 7-42 15,-1 15-19-15,-1 7-4 16,-1-2-9-16,-2-4-5 16,4-13-49-16,4-11-92 15</inkml:trace>
  <inkml:trace contextRef="#ctx0" brushRef="#br0" timeOffset="67">11122 11294 754 0,'-2'-3'372'0,"2"-3"-113"16,7 2-108-16,18 0-60 16,8-1-31-16,9-3-19 15,3 1 0-15,1 1 0 16,-9 0 1-16,-8 0-9 15,-10 2-5-15,-14 4-3 16,-7 1-8-16,-18 6-5 0,-6 3-2 16,-4 5-2-16,0 4 4 15,10 7 0-15,10 4-2 16,3 7-5-16,8 1-2 0,9 1 0 16,4-4 2-1,11-10 1-15,4-3 2 0,6-9-41 16,2-5-53-1,5-8-193-15,1-7-173 16</inkml:trace>
  <inkml:trace contextRef="#ctx0" brushRef="#br0" timeOffset="68">11733 11411 516 0,'8'-14'357'0,"7"-10"30"16,-4 7-56-16,-8 10-83 16,-3 6-44-16,-5 9-78 15,-5 6-33-15,-5 7-55 16,-1 4-12-16,-14-3-10 0,-4-4-5 15,-7-6-1-15,-4-7 0 16,6-7-9-16,5-5-10 16,11-8-21-16,5-3-9 15,14-5-9 1,7-2 2-16,14 4 8 0,6 4 0 16,8 15 4-16,4 7 11 15,-3 20 16-15,1 7 11 16,-7 8 18-1,-2 0-2-15,-9-9-7 16,-5-2-1-16,-3-11-82 0,-9-4-112 16</inkml:trace>
  <inkml:trace contextRef="#ctx0" brushRef="#br0" timeOffset="69">11586 11046 1442 0,'-2'0'592'0,"-1"0"-350"16,5 11-180-16,4 5-43 0,4 12-79 0,5 4 59 15</inkml:trace>
  <inkml:trace contextRef="#ctx0" brushRef="#br0" timeOffset="70">11973 11260 542 0,'-2'-10'306'0,"-4"-9"-17"15,2 7-37-15,4 13-83 16,4 11-34-16,14 25-72 16,11 17-38-16,15 21 2 15,1 4 0-15,-7-2-3 16,-5-8-3-16,-12-13 8 16,-4-3-60-16,-4-20-315 15</inkml:trace>
  <inkml:trace contextRef="#ctx0" brushRef="#br0" timeOffset="71">12230 11267 1101 0,'-14'3'476'16,"-16"6"-234"-16,-9 24-155 0,-7 12-25 0,-9 18-26 15,-1 3-8 1,9-3-10-16,5-4-5 15,12-13-17-15,12-4-62 16,11-14-243-16</inkml:trace>
  <inkml:trace contextRef="#ctx0" brushRef="#br0" timeOffset="72">12343 11333 991 0,'-5'-1'439'16,"-6"1"-224"-16,0 11-105 0,1 10-38 15,5 12-30-15,5 5-2 16,6 0 1 0,8-5 8-16,13-7 7 0,6-6-1 15,13-13-4-15,0-7 1 16,-4-11 7-1,-7-7-2-15,-11-6-4 0,-5-2-6 16,-14-7-25-16,-4-2-17 16,-9 2-92-1,-6 4-81-15</inkml:trace>
  <inkml:trace contextRef="#ctx0" brushRef="#br0" timeOffset="73">12665 11299 1124 0,'0'-2'495'16,"2"2"-258"-16,6 10-99 15,3 16-90-15,9 8-15 0,2 9-5 16,-2 0-2 0,-1-8-7-16,2-7-1 0,-6-14 4 15,5-4 4 1,-1-14 11-16,1-7 0 15,-1-11-4-15,0-3-5 0,-7-5-12 16,-5 0-29-16,-3 0-128 16,-2 0-101-16</inkml:trace>
  <inkml:trace contextRef="#ctx0" brushRef="#br0" timeOffset="74">13230 11343 870 0,'-5'-13'390'0,"-7"-13"-181"0,1 3-53 16,-8 4-68-16,2 8-20 15,-5 11-39-15,-2 3-10 16,2 11-11-16,1 6 0 15,9 10 4-15,6 5 1 16,13 7 3-16,8-1 0 16,8-7 4-16,1-10 2 0,-1-5 1 15,-4-11 1-15,-10-8 9 16,-6 0 2-16,-9-11-21 16,0 0-52-16,-7-4-198 15</inkml:trace>
  <inkml:trace contextRef="#ctx0" brushRef="#br0" timeOffset="75">13240 11327 884 0,'7'0'469'0,"7"7"-93"16,1 4-156-16,2 10-85 16,-3 2-26-16,-6 1-30 0,1 1-18 15,-7-6-27-15,3-4-9 16,-3-8-8-1,3-3 0-15,4-8-13 0,4-5-19 16,6-8-29-16,3-5-13 16,5-4 2-16,-1 4 15 0,1 6 17 15,0 9 3 1,-5 11 17-16,-2 7 14 16,-11 16 36-16,-5 5 11 15,-7 3-2-15,-5 3-12 16,0-6-2-16,1-3-86 0</inkml:trace>
  <inkml:trace contextRef="#ctx0" brushRef="#br0" timeOffset="76">14627 11404 422 0,'1'-8'270'0,"0"-10"0"15,-1-1-52-15,-2-2-32 16,-9-3-10-16,-12-2-22 16,-9-3-26-16,-14 8-64 15,-1 5-30-15,1 14-36 16,5 6-17-16,17 14-17 15,6 2-2-15,18 6 7 16,10-1 7-16,16-3 20 16,9-2 7-16,12-10 8 15,-1-5 2-15,-4-8 0 0,-4-6 1 16,-15-2 2-16,-3 1-3 16,-10 5 8-16,-7 3-1 15,2 16-4-15,-5 9 3 16,0 22-11-16,0 11 0 15,-1 7-1-15,-1 3-1 0,-1-2-2 16,0-1 0-16,-13-7 11 16,-2-6 18-16,-15-17 26 15,-9-10 6-15,-5-22 2 16,-8-9-15-16,10-20-47 16,8-7-34-1,17-9-80-15,10-2-50 0,14 0-148 16,5-2-186-1</inkml:trace>
  <inkml:trace contextRef="#ctx0" brushRef="#br0" timeOffset="77">14470 11072 375 0,'-21'-6'238'0,"-24"-4"0"16,7 1-43-16,9 9-58 0,5-3-20 0,13 3-15 16,3 2-7-16,10-4-22 15,11 2-6 1,15-1-34-16,13 2-8 16,23 3-6-16,7-3-4 15,7 3-3 1,3-2-1-16,-14 4-1 15,-9-2 2-15,-22-1 5 16,-15-3 2-16,-19-4-12 0,-5 1-7 16,-12-7-10-16,-3 3-3 15,1-1 9-15,4 4 0 16,10 4-14-16,4 0-7 0,8 8 7 16,2 3 6-16,0 8 29 15,-1 5 19 1,-7 5 5-16,-3-1-1 15,-1-1-9-15,0-1-41 0</inkml:trace>
  <inkml:trace contextRef="#ctx0" brushRef="#br0" timeOffset="78">15076 11340 927 0,'5'-2'399'0,"13"-1"-202"0,7 1-73 16,8 1-45-16,10-1-23 15,1 1-30-15,-2-1-4 16,-8 1-87-16,-9 1-93 15</inkml:trace>
  <inkml:trace contextRef="#ctx0" brushRef="#br0" timeOffset="79">15091 11428 860 0,'-3'3'438'15,"-1"1"-131"-15,11 3-118 16,3-3-43-16,13-2-50 15,9-1-23-15,18-1-42 16,4-2-13-16,3-2-76 16,-6 1-109-16</inkml:trace>
  <inkml:trace contextRef="#ctx0" brushRef="#br0" timeOffset="80">15558 11335 1027 0,'-3'0'413'0,"3"-1"-244"15,6 1-28 1,-6 0-46-16,23 3-10 15,54 8-33-15,-21-8-17 16,5-2-13-16,-2 0-3 16,-10-4-113-16,-4-2-187 15</inkml:trace>
  <inkml:trace contextRef="#ctx0" brushRef="#br0" timeOffset="81">16300 11364 813 0,'1'-7'349'0,"2"-7"-197"15,1-3-28-15,-2-3-36 16,-2-2-15-16,-3-1-12 15,-6-1-6-15,-8 2-18 16,-2 4-11-16,-10 8-16 0,-2 6-3 16,-3 5-6-16,4 5 1 15,9 8-2-15,9 2-1 16,11 8 1-16,2 1 0 16,13 3 5-16,3-2 2 15,14-2 2 1,2-4 1-16,3-9 3 0,-4-6 2 15,-7-5 0-15,-3-2-1 16,-6 3-6-16,-1 8-1 16,-4 9 2-16,-3 6 7 15,-3 7 6-15,-5 0 1 0,-8-1-3 16,-5 3-4-16,-13-8 1 16,-8-4 7-16,-7-8 15 15,-3-8 7-15,4-11 6 16,5-6-5-16,10-9-14 15,7 5-11-15,9 1-20 16,6 1-32-16,8 4-84 16,7 3-58-16,13 4-214 0</inkml:trace>
  <inkml:trace contextRef="#ctx0" brushRef="#br0" timeOffset="82">16473 11558 1277 0,'-2'0'579'0,"-1"0"-289"16,3 4-98-16,0-4-122 15,0 0-35-15,0 0-113 16,2 0-66-16</inkml:trace>
  <inkml:trace contextRef="#ctx0" brushRef="#br0" timeOffset="83">16588 11261 1100 0,'1'0'461'16,"1"3"-276"0,9 8-54-16,12 16-62 0,10 7 1 15,7 8-4-15,1 1-5 16,-16-1-28-16,-9-10-11 15,-16-4-10-15,-5-10-4 16,-14-5 1-16,-4-4-13 16,-1-9-29-16,1 0-18 15,9-8-25-15,8-4-1 0,19-6 10 16,11-6 14-16,15-7 13 0,9 1 14 31,-6-2 20-31,-4 2 16 0,-17 2 48 16,-13-1 14-1,-26 0 10-15,-18 3-5 0,-23-1-21 0,-4 5-13 32,5 9-13-32,13 2-12 0,28 14-98 15,5 3-102-15</inkml:trace>
  <inkml:trace contextRef="#ctx0" brushRef="#br0" timeOffset="84">17167 11146 703 0,'5'0'386'15,"5"3"-94"-15,0 14-128 16,-3 2-52-16,-5 12-55 0,-2-3-18 15,-4 0-12 1,-2-5 1-16,1-10 1 16,3-2 3-16,3-11 10 0,4-6 0 15,7-12-6 1,3-5-5-16,8-6-21 0,2 0-7 16,1 4-3-16,2 7-4 15,-5 10 12-15,1 7 3 16,-8 9 7-16,-3 6 3 0,-9 9-8 15,0 4 0 1,-6-1-3-16,-3-2 0 16,0-8 0-16,1-6 1 15,6-7 4-15,3-5 3 0,8-10 3 16,6-3-1-16,-3-7-7 16,4 2-4-1,-4 1-7-15,0 5 1 0,-2 10 3 16,-2 4 2-16,0 10 1 15,-5 4-3 1,1 10-3-16,1 0-1 0,2 1-34 16,1-4-78-16</inkml:trace>
  <inkml:trace contextRef="#ctx0" brushRef="#br0" timeOffset="85">17171 11487 779 0,'0'4'413'16,"1"-1"-110"-1,22 1-90-15,13-3-33 0,26-2-48 32,10-4-26-32,5-2-37 0,1-5-16 15,-6 0-20-15,-4-2-12 16,-7-4-24-16,-8 6-30 15,-21 6-89-15,-12 6-52 16,-23 15-173-16</inkml:trace>
  <inkml:trace contextRef="#ctx0" brushRef="#br0" timeOffset="86">17343 11737 783 0,'-10'-2'366'16,"-12"-1"-157"0,6 4-61-16,10 6-76 15,6 1-20-15,10 7-8 16,9 0 2-16,8 7 15 15,6 5-2-15,-5 2-15 16,-2 2-6-16,-14-2 4 16,-9-5 8-16,-17-5 8 15,-12-2 0-15,-10-8-14 16,-2-1-13-16,4-7-10 16,5-4-11-16,18-7-92 15,8-9-95-15</inkml:trace>
  <inkml:trace contextRef="#ctx0" brushRef="#br0" timeOffset="87">17526 11624 1018 0,'1'-7'447'0,"13"3"-212"15,-2-1-59-15,11 8-72 16,6 5-23-16,-4 1-46 16,0 2-8-16,-14-1 4 15,-5 5 9-15,-19-2 14 16,-4 4 0-16,-10 1-13 16,0-2-9-16,14-1-16 15,0-2-3-15,15-3 7 0,6-3 3 16,13-6 1-16,11-1-3 15,8-3 5-15,1-3-49 16,-5 0-133 0</inkml:trace>
  <inkml:trace contextRef="#ctx0" brushRef="#br0" timeOffset="88">15705 10881 575 0,'-20'22'265'0,"-13"16"-121"0,-9 30-54 31,1 18-8-31,6 39-10 0,12 13-1 0,29 14 7 16,13-1 1-16,36-18-3 15,8-17-8 1,13-29-19-16,11-13-12 15</inkml:trace>
  <inkml:trace contextRef="#ctx0" brushRef="#br0" timeOffset="89">17741 11013 797 0,'17'6'324'15,"27"22"-184"-15,9 16-55 0,10 43 10 16,-3 26 11-16,-11 27-3 16,-15 8-8-16,-27 5-25 15,-12-13-8-15,-27-22-9 16,-4-13-6-16,-2-34-20 15,4-12-8-15,13-24-79 16,6-13-117-16</inkml:trace>
  <inkml:trace contextRef="#ctx0" brushRef="#br0" timeOffset="90">18517 11432 1247 0,'2'-5'546'16,"0"-4"-285"-16,-2 3-162 16,0 2-42-1,1 2-153-15,-1 2-133 0</inkml:trace>
  <inkml:trace contextRef="#ctx0" brushRef="#br0" timeOffset="91">18502 11587 970 0,'-2'2'445'15,"2"1"-154"-15,0 11-201 16,2 14-34-16,3 17-6 15,-1 8-5-15,2 18 0 16,0 1-1-16,-4-4 12 0,-2-5 22 16,2-13 29-16,-8-10 1 15,-3-18-16-15,-1-8-20 16,-9-17-28-16,4-8-6 16,7-9-15-16,1-6-17 15,5-10-67-15,6-3-70 16,2-14-275-16</inkml:trace>
  <inkml:trace contextRef="#ctx0" brushRef="#br0" timeOffset="92">18197 11104 882 0,'1'0'375'0,"3"-1"-203"16,15 0-96-16,14 3-24 15,25-2 1-15,9 3 7 16,16 1-6-16,5-1-4 16,-13 0-18-16,-7-2-5 15,-27-1-2-15,-16-4 6 16,-17-2 4-16,-6-1-3 16,-3-2-10-16,-4 3-11 0,-2-4-32 15,3 0-15 1,0 5-19-16,2-6-5 15,3 9 3-15,1-2 7 16,7 2 17-16,1 2 8 0,3 1 20 16,2-1 2-16,-2 4 10 15,4 3 10-15,-2 2 25 16,-2 4 10-16,-6 2 16 0,-3 1 9 16,-12 4 13-16,-11 1 2 15,-11 6-15 1,-3-2-16-16,5-1-23 0,6-3 431 15</inkml:trace>
  <inkml:trace contextRef="#ctx0" brushRef="#br0" timeOffset="93">23730 5816 513 0,'0'-3'289'0,"-1"-4"-23"16,1 7-52-16,-1 0-55 15,-1 0-25-15,1 0-49 16,1 18-16-16,11 51-21 15,2-20 2-15,5 20-2 0,-1 8-4 16,-9 18-10-16,-4 4-5 16,-3 1-12-1,-1 4-3-15,5-8-4 0,4-5-2 16,3-17-1-16,0-16 0 16,-4-24 0-16,1-11 1 15,-6-17 4-15,2-8 0 16,0-7-3-16,-5-3-2 15,3-3-29-15,-2 2-28 16,-1 0-103-16,-1 3-78 16</inkml:trace>
  <inkml:trace contextRef="#ctx0" brushRef="#br0" timeOffset="94">23685 6651 296 0,'-4'-7'189'0,"-4"-10"17"15,3 4 3-15,-1-1 5 16,1 3-8-16,4 6-31 0,0 0-28 16,4 12-59-1,3 5-19-15,3 9-20 0,4 9 3 16,1 6 5-16,1 9-4 15,3 5-12-15,0-2-6 16,2-6-8-16,3-9-6 16,-2-15 28-16,1-7 12 15,-2-13 49-15,-3-11 16 16,6-16-11-16,5-10-2 16,7-8-35-16,6 0-15 15,0 3-24-15,-3 3-9 16,-7 14-15-16,-8 1 3 15,-11 14-127-15,-7 5-628 16</inkml:trace>
  <inkml:trace contextRef="#ctx0" brushRef="#br0" timeOffset="95">24484 7132 523 0,'6'-10'328'0,"5"-5"-41"0,-4-11-98 15,-1 1-32-15,-4-5-46 16,-3 0-11-16,-6 7 1 15,-5-4 2-15,-5 10-12 16,-5-1-12-16,-1 10-32 16,-4 5-17-16,5 6-36 15,1 11-10-15,-2 1-5 16,9 8 1-16,0 4 10 16,6-4 2-16,15 7 1 15,2-1 1-15,9-4 1 16,-1-3 0-16,0-11 2 15,8-3 1-15,-4-17 3 16,2-1 3-16,-3-7 6 16,-11-4 1-16,-2 12 2 0,-6 2 0 15,-2 7-5-15,1 8-1 16,1 16-3-16,5 6-2 16,4 14-1-16,4 9-1 15,0 0 0-15,-2-2 0 16,-4 5 2-16,-8-6 2 15,-13-9 8-15,-3-3 10 0,-11-12 19 16,0-5 12-16,-3-11 9 16,-2-11-9-16,3-23-23 15,5-6-17-15,9-12-18 16,10-3-6-16,13-9-5 16,2-9-21-16,12-1-108 15,2-4-107-15</inkml:trace>
  <inkml:trace contextRef="#ctx0" brushRef="#br0" timeOffset="96">24296 6609 753 0,'-6'-1'385'15,"-3"-3"-89"-15,5-1-88 16,9 3-97-16,9-1-31 0,10 2-54 15,7 2-11-15,14 4 1 16,2-3 0 0,10 3-4-16,-2-5-2 15,-6 0 1-15,-7 0 1 0,-17-4 4 16,-8 3 5-16,-16-6 7 16,-3-2 1-16,-11-1-2 15,-4-6-5-15,-5 1-9 16,-2 2-4-16,4-2-4 15,0 7-4-15,9 0-4 16,4 2-3-16,4 4-5 0,3-4-2 16,5 13-1-1,2-4 0-15,9 7 4 16,5 5 4-16,7-4 9 16,2 5 5-16,-4-3 4 15,-3-1 16-15,-10 2 26 0,-5-1 11 0,-9 9 28 16,-7 7-3-16,-16 5-3 31,-8 8-7-31,-9 3-26 16,-4-2-13-16,6-10-27 0,5-13 347 15</inkml:trace>
  <inkml:trace contextRef="#ctx0" brushRef="#br0" timeOffset="97">19072 11575 1246 0,'1'-3'562'0,"-1"1"-256"16,2 1-81-16,-2 1-112 0,-2 0-21 0,1 0-46 31,0 0 11-31</inkml:trace>
  <inkml:trace contextRef="#ctx0" brushRef="#br0" timeOffset="98">1859 13286 552 0,'12'-7'330'0,"9"-5"-53"0,9-17-85 16,2-9-27 0,0-12-49-16,0-5-18 15,-11-8-24-15,-3-6-8 16,-6-8-6-16,-9-4 4 15,-3 8 25-15,-1 13 12 0,-7 27 21 0,4 9-8 16,-3 24-49-16,1 9-21 16,4 22-44-1,2 14-10-15,19 30 6 0,4 8 2 16,7 3 2-16,4 4 2 16,0-16-1-1,-1-6 3-15,-2-11-2 16,-5-9 10-16,-12-15-105 15,-5-6-69-15,-6-19-142 16</inkml:trace>
  <inkml:trace contextRef="#ctx0" brushRef="#br0" timeOffset="99">1989 13089 864 0,'7'2'356'0,"11"5"-197"15,12 1-73-15,16 2-31 0,3-1-18 16,2-3-63-16,-3 1-134 16</inkml:trace>
  <inkml:trace contextRef="#ctx0" brushRef="#br0" timeOffset="100">1798 12994 1799 0,'18'8'-14'16,"2"-3"-7"-16,33 10-230 15</inkml:trace>
  <inkml:trace contextRef="#ctx0" brushRef="#br0" timeOffset="101">2472 13237 1312 0,'13'0'499'16,"13"0"-377"-16,9-2-14 15,-3-2-36-15,-6-4-22 16,-7-1-23-16,-4-2-1 16,-11-9 5-1,-2 0 2-15,-10-4-6 0,-12-2-6 16,2 7-22-16,-3 8-10 15,-1 10-16-15,1 8-4 16,4 12 4-16,2 4 4 0,9 16 17 16,5 5 6-1,0 13 6-15,1 1 2 16,6 0-2-16,0-1-1 16,0-12-2-16,5-6-24 15,-1-13-247-15</inkml:trace>
  <inkml:trace contextRef="#ctx0" brushRef="#br0" timeOffset="102">3031 13136 1254 0,'-3'3'548'16,"-9"11"-265"-16,-6 3-94 15,-11 9-82-15,-7-1-30 0,-1-5-46 31,0-5-11-31,7-11-22 16,9-4-23-16,7-8-24 0,6-4-6 16,10-5 1-16,5-1 15 0,10 5 23 15,5 4 16-15,7 9 31 16,2 6 12-16,4 13-1 16,-4 4-9-16,-5 10-18 15,1 0 1 1,-8-3-224-1</inkml:trace>
  <inkml:trace contextRef="#ctx0" brushRef="#br0" timeOffset="103">3985 13109 924 0,'-7'18'390'0,"-4"9"-210"16,9 12-103-16,6 2-6 15,13 0-31-15,7-6-9 16,11-17-8-16,6-10 1 16,5-25 8-16,0-13 1 0,-12-18 12 15,-9-8 5-15,-20-2 3 16,-14-7 2 0,-30-11-2-16,-10-4 6 15,-11 5 9-15,2 12-1 0,14 31-9 16,4 14-18-16,12 20-33 15,9 9-12-15,19 14-11 16,9 9 0-16,20 9 8 16,9 3 3-16,17-1 3 15,12-3 1-15,9-11-78 16,5-6-69-16,-6-13-192 16,-6 0-145-16</inkml:trace>
  <inkml:trace contextRef="#ctx0" brushRef="#br0" timeOffset="104">4586 13056 489 0,'3'5'346'0,"-1"10"35"0,-4 3-60 16,-12 6-82-16,-6 3-54 16,-3-2-83-16,-2-4-32 15,5-7-36-15,0-5-7 16,8-11-9-16,0-9-7 16,12-7-19-16,3-3-12 15,6 1-7-15,8 6 2 16,1 9 13-16,2 5 8 15,5 15 16-15,-2 4 4 16,8 8 0-16,3 2-3 16,1 0 362-16</inkml:trace>
  <inkml:trace contextRef="#ctx0" brushRef="#br0" timeOffset="105">5383 12948 838 0,'-2'0'448'16,"-5"6"-90"-16,-2 24-209 16,3 16-48-16,4 30-42 15,4 13-7 1,8 19-13-16,3-3-5 0,4-11-9 15,2-14-8-15,0-32-58 16,2-8-69-16</inkml:trace>
  <inkml:trace contextRef="#ctx0" brushRef="#br0" timeOffset="106">5342 13150 1003 0,'15'0'381'0,"2"1"-246"16,15 6-114 0,6-2 3-16,5-2-3 15,5-2-8-15,4-6 0 0,-6-2 2 0,-5-2-30 16,-7-4-21-16,-12 2-25 16,-3 1-4-16,-14 4 24 15,-2 6 16-15,-11 6 22 16,-5 3-39-16</inkml:trace>
  <inkml:trace contextRef="#ctx0" brushRef="#br0" timeOffset="107">5864 13114 692 0,'1'-7'325'0,"6"-3"-118"16,-5 0-39-16,-3 1-15 15,-2 2-3-15,-12 3-13 16,-4 0-18-16,-3 5-50 16,-3 2-29-16,6 6-44 15,3 2-10-15,14 6-2 0,7 3 3 16,18-2 11-16,9-5 4 15,11-5 5-15,-2-4 2 16,-10-9 2 0,-2-2 24-16,-19-5 21 15,-6-2 5-15,-10-1-2 16,-13 0-27-16,-9 6-51 0,-3 2-62 0</inkml:trace>
  <inkml:trace contextRef="#ctx0" brushRef="#br0" timeOffset="108">5992 13048 1301 0,'2'1'528'16,"7"4"-336"-16,3 3-65 16,3 1-66-16,3 7-19 15,2 9-19-15,-1-4-6 16,6 4-4-16,-3-6 0 15,2-15 8-15,2-7 6 0,-3-13 25 16,-1-4 3 0,-6-7-6-16,-3 4-6 0,-7 1-51 15,-2 0-84-15</inkml:trace>
  <inkml:trace contextRef="#ctx0" brushRef="#br0" timeOffset="109">6342 12952 703 0,'8'3'343'0,"7"-3"-84"16,11 11-152-16,6-1-13 15,6-1-9-15,2 0-11 0,-3-9-15 16,-4 0-2 0,-14-3-12-16,-8-1-4 15,-13-1-5-15,-5 3-1 0,-9-1-13 16,-6 3-6 0,-5 5-11-16,0 4-3 0,8 7 2 15,1 0 2 1,9 3 2-16,3 3 1 15,4 1-2-15,3 2 0 0,10 0-1 16,7-2-1-16,11-3-1 16,5-5 1-16,10-7-17 15,-2-4-46-15,3-7-204 16</inkml:trace>
  <inkml:trace contextRef="#ctx0" brushRef="#br0" timeOffset="110">6918 13071 657 0,'1'-8'341'0,"-2"-10"-85"0,1 0-47 0,-2 7-60 16,-6-1-23 0,-2 7-41-16,-5-2-17 15,1 7-40 1,0 0-13-16,4 5-20 0,5 6-9 16,8 1-3-16,0 1-1 15,3 0 7-15,4 0 6 16,1-5 6-16,-1 1 3 15,-5-6 3-15,-4 0 1 0,-6-3-1 16,4 0 0 0,0 0-2-16,-5 0-1 15,-14 4-4-15,-29 14-1 16,35-8 8-16,6 4 7 0,9 0 24 0,9-1 11 31,14 6-3-31,2-4-5 16,5-5-20-16,0-3-14 0,-4-7-293 15</inkml:trace>
  <inkml:trace contextRef="#ctx0" brushRef="#br0" timeOffset="111">7026 12838 812 0,'0'-12'366'0,"3"-16"-137"16,4 5-33-16,14 6-50 16,7 3-26-16,12 9-71 15,12 5-23-15,6 19-20 16,-3 12 0-16,-10 26 3 15,-8 11 5-15,-14 11 2 16,-10-7 0-16,-8-12-1 16,-5-9-3-16,6-12 2 15,-2-11 2-15,0-15 6 16,3-11 3-16,-6-17 10 16,3-3-1-16,-10-17-3 0,-9-1-7 15,-14 5-19-15,1 9-7 16,-10 18-11-16,-3 6 1 15,-2 15 5-15,-4 2 3 16,13 11 3-16,10 0-2 16,16-6-38-16,9-2-45 15,17-12-251-15</inkml:trace>
  <inkml:trace contextRef="#ctx0" brushRef="#br0" timeOffset="112">7771 13137 853 0,'0'-8'410'0,"-1"-4"-151"16,-5-4-27 0,-2 6-81-16,-3 5-42 0,-4 4-73 15,-1 8-22-15,-1 5-23 16,0 2-8-16,11 11 2 0,6 2 3 15,13 6 8 1,10-3 6-16,7-10 8 16,2-7 4-16,-3-12 25 15,-4-4 35-15,-10-12 29 16,-10-5 6-16,-10-3-23 16,-8-2-36-16,-10 3-95 15,-2 6-22-15</inkml:trace>
  <inkml:trace contextRef="#ctx0" brushRef="#br0" timeOffset="113">7969 13131 548 0,'1'1'292'16,"1"-1"-28"-16,6 13-138 16,2 2-19-16,0 7-16 15,-2 2-16-15,-1-3-31 16,-2-4-4-16,-1-8 3 15,0-5 7-15,-2-11 0 0,-2-9-3 16,0-11-9 0,-1-4-1-16,3-2-4 0,5 2 0 15,4 8 18-15,3 3-7 16,5 13-10-16,4 6-3 0,2 4-28 16,1 10-3-16,-1 4-2 15,-3 6 0-15,-2 10-38 16,-3-1-58-16</inkml:trace>
  <inkml:trace contextRef="#ctx0" brushRef="#br0" timeOffset="114">8523 13208 550 0,'0'-8'310'0,"-1"-12"-30"15,0 1-73-15,-9-2-42 16,-4 1-7-16,-8 0-17 0,-3-1-24 16,-4 10-50-16,5 4-24 15,2 13-36-15,1 6-12 16,12 8-5 0,4 3 2-16,13 1 2 0,8 2 6 15,7-6 2-15,4-1 1 16,1-7 1-16,-1-5-26 15,1-6-197-15</inkml:trace>
  <inkml:trace contextRef="#ctx0" brushRef="#br0" timeOffset="115">8627 13079 1175 0,'3'0'519'0,"3"5"-270"15,3 5-69-15,-3 12-103 16,1 1-16-16,-2 4-25 15,-3-1-9-15,1-3-89 16,0-2-101-16</inkml:trace>
  <inkml:trace contextRef="#ctx0" brushRef="#br0" timeOffset="116">8785 13029 972 0,'-4'-9'443'0,"-6"-3"-192"0,10 11-78 16,6 13-66-16,7 8-30 16,4 8-34-16,-2 3-1 15,-1-1-6-15,-5-3-5 0,-3-7-10 16,3-5-1-16,-1-14 3 16,-1-4 0-16,6-15-1 15,-3-2-2-15,7-6-8 16,3 1-3-16,-3 5-2 31,2 3-1-31,-3 12-1 0,0 5-1 0,-3 11 1 16,1 5 1-16,-5 10 1 15,-5 4 1-15,-2 6-2 16,-5 0-1 0,0-8-7-16,-3-5-50 0,4-7-192 15</inkml:trace>
  <inkml:trace contextRef="#ctx0" brushRef="#br0" timeOffset="117">8929 12753 930 0,'-2'-3'535'0,"0"-7"-42"16,1 20-357-16,1 10-58 15,4 18-3-15,5 11-104 16</inkml:trace>
  <inkml:trace contextRef="#ctx0" brushRef="#br0" timeOffset="118">9592 13125 445 0,'-6'-8'327'15,"-10"-7"52"-15,-8 0-88 0,-13 4-91 16,-5 2-34-16,-5 4-58 16,6 5-25-16,11 7-45 15,5 2-19-15,12 6-32 16,3 2-5-16,11 6 0 16,11 5 5-16,10 0 13 15,4-3 2 1,2-10 7-1,0-3 1-15,-8-9 33 16,-5-3 25-16,-15-6 5 0,-14-3-1 16,-9-2-32-16,-3-2-40 15,2 3-154-15,10 4-263 16</inkml:trace>
  <inkml:trace contextRef="#ctx0" brushRef="#br0" timeOffset="119">9840 13159 737 0,'0'-6'364'16,"-2"-5"-138"-16,-6-3-70 15,-2-1-22-15,-6 0-34 16,-2 4-16-16,-4 4-45 15,-1 6-22-15,1 5-24 16,4 4-8-16,5 9-3 16,7 4 5-16,12 7 3 0,7-3 4 15,10 1 6-15,4-5 1 16,1-9 5-16,0-4 2 16,0-9 4-16,0-5 3 15,-5-7 1-15,-2 2 1 16,-11-6 0-16,0 3-3 15,-7 4 17-15,-3 1 8 16,0 4 0-16,-2 5 0 16,3 5-20-16,-1-5-12 15,0 0-1-15,1 2 1 16,7 12 7-16,40 28 5 16,-22-31 12-16,0-4 8 15,4-7 21-15,1-3 8 0,3-11 5 16,-5-2-4-16,-6-3-24 15,-6-1-13-15,-7 3-16 16,-3 2-8-16,-9 3-123 16,2 5-87-16</inkml:trace>
  <inkml:trace contextRef="#ctx0" brushRef="#br0" timeOffset="120">10331 12971 1313 0,'-3'9'515'16,"-2"18"-338"0,-1 5-47-16,5 19-49 0,1 4-13 15,5 18-35-15,1 6-13 0,5 8-11 16,-1 4-4-16,1-6-8 31,-4-11-44-31,2-20-65 0,4-18-66 0</inkml:trace>
  <inkml:trace contextRef="#ctx0" brushRef="#br0" timeOffset="121">10316 13253 1110 0,'5'-3'467'0,"12"-3"-248"0,10-3-83 16,14-1-60-1,4 0-24-15,1 2-23 16,-3 2-52-16,-6 6-151 0</inkml:trace>
  <inkml:trace contextRef="#ctx0" brushRef="#br0" timeOffset="122">10880 13034 1283 0,'-13'-2'527'0,"-12"-4"-330"0,1 5-52 16,5 0-80-16,4 3-32 15,5 7-39-15,6 2-5 16,4-3 0-16,4 5 3 16,3-3-6-16,-5-1-9 0,2 2-7 15,-3-6 1 1,-5 0 8-16,-4-3 11 15,-9 3 7-15,3 1-2 16,4 6 5-16,3 1 5 16,10 8 15-16,4 0 9 0,5-2 7 15,3 3 1 1,2-9-4-16,5-5-5 0,16-7-26 16,8-6 419-16</inkml:trace>
  <inkml:trace contextRef="#ctx0" brushRef="#br0" timeOffset="123">11566 13017 744 0,'13'-2'324'0,"19"-1"-155"0,5 3-25 15,10 4-38-15,1 4-21 16,4-2-38-16,-4-1-14 16,-16 1-9-1,-7-5 0-15,-22-1 0 0,-8 2-1 16,-16-4-7-16,-5 2-2 16,-7 5-8-16,3 1-4 15,10 4-6 1,6 4 1-16,9 3 2 0,5 3 1 15,7 2 8-15,4-1-2 16,7-3 2-16,4-3 1 16,4-10 4-16,0-3 3 15,-2-9 5-15,-3-5 1 16,-6-4 0-16,-1-1-3 16,-4 2-9-16,-1 2-10 0,-1 12-2 15,-2 5-1 1,-4 9 5-16,-2 6 9 15,-4 4 0-15,-1 1 1 16,0-4 0-16,4-4 0 0,1-9 3 16,4-6 3-16,13-9 0 0,3-7 1 15,8-7-6 1,1-1-5-16,-1 2 5 16,1 7 6-16,-5 10 2 0,-4 3 1 15,-5 12-12-15,-7 4-6 0,-7 11-4 31,3 1 13-31,-4 2-110 0,2-2-103 0</inkml:trace>
  <inkml:trace contextRef="#ctx0" brushRef="#br0" timeOffset="124">12303 13146 813 0,'2'-4'495'16,"3"-5"-31"-16,3 7-195 15,-5 10-111-15,4 6-58 16,3 8-45-16,1 3-13 16,4-2-14-16,0 0-3 15,2-10-1-15,-1-4 3 0,4-11 10 16,3-8 4 0,2-11-3-16,1-6-4 15,-5 0-13-15,-6 1-42 16</inkml:trace>
  <inkml:trace contextRef="#ctx0" brushRef="#br0" timeOffset="125">13253 12898 994 0,'0'14'406'0,"-2"11"-220"0,8 31-137 16,7 7-15-16,1 8-9 16,0-7-3-16,3-10-4 15,-2-8 0-15,-1-21-11 16,-2-9-26-16,-1-24-301 15</inkml:trace>
  <inkml:trace contextRef="#ctx0" brushRef="#br0" timeOffset="126">13476 13030 813 0,'-12'4'353'0,"-17"4"-187"15,-2 2-44-15,3 3-59 16,3 0-25-16,13 0-34 0,7 1-1 15,17 1 5-15,9-3 3 16,9 1 6-16,7-3-1 0,4-4-4 16,4-4 1-1,-5-5 4 1,-3-5 1-16,-8-2 0 0,-4-3 0 16,-1 0-2-16,-7-2 0 15,-6-2 20 1,-4 4 18-16,-7 7 25 0,0 6 0 0,-3 15-14 15,-3 2-17-15,6 13-25 16,-1 3-3-16,5 2-9 16,5 1-2-16,0-8-9 15,2-2-63 1,-4-15-119-16</inkml:trace>
  <inkml:trace contextRef="#ctx0" brushRef="#br0" timeOffset="127">13623 12830 1255 0,'-3'-2'445'15,"-1"-1"-372"1,1 5-126-16</inkml:trace>
  <inkml:trace contextRef="#ctx0" brushRef="#br0" timeOffset="128">13913 13101 707 0,'9'14'389'15,"11"19"-74"1,-4 2-84-16,-3 0-91 0,-5-4-19 16,-2-10-8-1,-2-8-4-15,2-7-11 0,-3-6-8 16,3-6-29-16,1-4-13 15,0-13-17-15,3-1-9 16,-1-4-27-16,1 0-61 16,-3 8-140-16</inkml:trace>
  <inkml:trace contextRef="#ctx0" brushRef="#br0" timeOffset="129">14254 13127 720 0,'0'-5'400'0,"7"5"-60"16,-1 3-140-16,1 11-85 15,1 8-24-15,-7 7-20 16,2 1-3-16,-5-2-17 16,-1-8-9-16,3-9-16 15,3-4-2-15,4-11 2 0,5-5 0 16,3-11-1-16,2-6-5 15,5 0-8-15,-1 1 1 16,3 8-1-16,1 5 1 16,-5 10-3-16,0 5-3 15,-9 14-7-15,-2 5-2 0,-8 5 3 16,-1 4-69 0</inkml:trace>
  <inkml:trace contextRef="#ctx0" brushRef="#br0" timeOffset="130">14878 13062 780 0,'-3'-5'361'0,"-8"-5"-178"15,-5 7-44-15,-10 7-75 0,-8 5-24 16,2 9-14 0,3 2-1-16,8 6-1 15,12-1-2-15,13-2 24 0,4-3 14 16,12-4 20-16,2-7 6 16,2-7-14-16,0-2-14 15,-7-4-21-15,-3-4-5 16,-6 0-25-16,-2-3-42 15,-3-1-105-15,-1 0-70 16,4 1-125-16,4 1-7 16,9 2 89-16,2 4 88 15,2 3 213-15,1-2 91 16,-3 8 117-16,-2 2 23 16,-5 2-20-16,-2 4-22 15,-8-1-70-15,-4 0-34 16,0-3-50-16,0-1-20 0,0-8-28 15,6-1-10-15,7-9-7 0,-1-6-3 32,10 1-7-32,-1-6-3 0,1 6-2 15,1 2 0-15,-6 4-2 16,2 8-1-16,-5 7 1 0,-3 7 0 16,-4 10 3-1,-5 4 0-15,-4 3 8 0,0-2 36 16</inkml:trace>
  <inkml:trace contextRef="#ctx0" brushRef="#br0" timeOffset="131">15834 12850 820 0,'3'-5'401'0,"7"10"-168"0,1 24-67 15,3 38-102-15,2 16-13 16,4 20 11-16,-5 2 4 16,-2 1-4-16,-1-5-8 15,-9-26-17-15,-1-16-10 16,-2-29-20 0,-2-12-54-16</inkml:trace>
  <inkml:trace contextRef="#ctx0" brushRef="#br0" timeOffset="132">15989 13201 891 0,'4'-5'421'0,"6"-6"-149"16,8 4-184-16,8 4-83 16,5 2-13-16</inkml:trace>
  <inkml:trace contextRef="#ctx0" brushRef="#br0" timeOffset="133">16481 12989 1107 0,'-21'-4'459'0,"-24"-8"-272"0,1 11-53 15,8 1-69 1,9 5-34-16,17 11-42 0,8-2-11 15,11 6 4 1,11 0 7-16,8-5 9 0,3 0 2 16,-2-7 5-16,-5 0-5 15,-13-3-3-15,-8-5-7 16,-14 3-5-16,-11-3 2 16,-13 5 5-16,-2 3 9 15,3 1 22 1,10 5 6-16,15-1 11 0,9 3 1 0,15-2 1 15,10-2-2 1,20-1-5-16,7-3-7 16,9-3-7-16,-4-2-45 15,-9-1-210-15</inkml:trace>
  <inkml:trace contextRef="#ctx0" brushRef="#br0" timeOffset="134">16996 13041 1032 0,'5'0'396'0,"10"1"-256"15,5 1-95-15,11-1-18 16,4-1-2-16,1-1-5 15,-2-3-2-15,-6 1-1 16,-5-1-2-16,-11 3-6 0,-6-1-4 16,-7 1-7-16,-4 4-5 15,-7 3-4-15,-2 3 2 16,-4 3 3-16,-3-1 1 16,4 2-2-16,5 6 2 15,8 6 8-15,4-2 10 16,6 1 16-16,0-2 5 15,8-6 2-15,1-2-3 16,5-7-3-16,2-6-2 0,2-6-3 16,0-4-1-16,0-8-3 15,-1-2-4-15,-1-3-4 16,0-5 0-16,-2 6-5 16,-4 0-2-16,-6 10 13 15,-4 6 3-15,-3 7 5 16,-3 6 3-16,2 9-15 15,-1 1-5-15,-1 5 5 16,1 2-47-16,-1-3-496 16</inkml:trace>
  <inkml:trace contextRef="#ctx0" brushRef="#br0" timeOffset="135">17537 13090 1071 0,'4'0'491'16,"3"-1"-233"-16,8 7-113 0,7 8-40 0,9 8-36 16,0 1-4-16,-3 0-8 15,-12-2 3-15,-16-6-7 16,-8-6-6-16,-18-6-14 16,-1-2-72-16</inkml:trace>
  <inkml:trace contextRef="#ctx0" brushRef="#br0" timeOffset="136">2169 14307 604 0,'-10'-5'324'16,"-11"0"-81"-16,-6 2-76 15,2 3-29-15,0 10-61 16,6 2-35-16,9 9-38 15,9 0-8-15,10 3-9 16,6 0 0-16,5-6 10 16,7-5 5-16,-9-7 12 15,0-6 6-15,-16-2-1 16,-8 2-2-16,-13 0-5 16,-6 3-7-16,-4 9 6 15,-3 4 12-15,5 8 20 16,4 4 3-16,19 3-5 0,8 2-9 15,19-1-20 1,7-4-2-16,7-12 0 16,5-10 0-16,7-13-15 0,-2-9-56 15</inkml:trace>
  <inkml:trace contextRef="#ctx0" brushRef="#br0" timeOffset="137">2160 13939 1037 0,'0'-4'408'0,"8"-1"-269"16,10 5-81-16,20 1-50 0,9 4 1 15,16-4-1 1,-1-2-1-16,-6-3 2 0,-12-1 3 15,-21-1 6-15,-9 0 6 16,-9 3-3 0,-6-3-3-16,-9 2-8 0,-2 3-7 15,-11 0-3 1,5 5-4-16,7 5-7 0,3 1-1 16,10 9-3-16,4-2 0 0,3 3 9 15,6 3 1 1,0-5 4-1,-1 4 1-15,-3-2 2 0,-4 0 0 16,-7 0-2 0,3 2 7-16,-3 8 7 0,2 3 1 15,6 16 2-15,0 8-7 16,13 16-7-16,3 2-1 0,5-1 0 16,0-4 0-16,-14-11 1 15,-10-7 3-15,-13-9 8 16,-8-5 8-1,-11-13 17-15,-3-9 5 0,-5-20 15 16,0-8 1 0,7-13-10-16,0-5-9 0,18 3-29 15,7-2-12-15,14 6-16 0,11 5-2 16,6 4-43 0,6 1-75-16</inkml:trace>
  <inkml:trace contextRef="#ctx0" brushRef="#br0" timeOffset="138">2501 14349 1017 0,'-2'-3'443'16,"2"0"-237"-16,8 3-75 0,7 0-71 15,11 4-29-15,10 0-22 16,8-2-7-16,9-1-124 15</inkml:trace>
  <inkml:trace contextRef="#ctx0" brushRef="#br0" timeOffset="139">2883 14299 1232 0,'-6'15'480'0,"-5"27"-333"0,7 7-39 15,4 10-42 1,7 0-20-16,7-10-38 0,4-1 498 16</inkml:trace>
  <inkml:trace contextRef="#ctx0" brushRef="#br0" timeOffset="140">3342 14342 766 0,'-13'-5'399'0,"-15"0"-105"0,-3 5-60 16,-1 12-85-16,5 4-43 0,5 9-64 16,6 5-21-16,16 3-23 15,2-3-3-15,17-5 6 16,6-5 3-16,5-10 7 15,1-5 3 1,-10-6 10-16,-8-8 3 0,-17 0-7 16,-7 5-5-16,-9 6-28 15,-3 7-44-15</inkml:trace>
  <inkml:trace contextRef="#ctx0" brushRef="#br0" timeOffset="141">3476 14391 1077 0,'-4'-1'470'0,"-8"-2"-236"31,4 3-94-31,0 12-84 0,7 4-24 0,4 10-28 31,5 3-2-31,7-1 0 0,4-2 1 0,3-8-2 31,5 2 1-31,3-16 2 16,1-2 2-16,1-5 8 0,-7-10 3 0,-9-7 7 31,-6-4 4-31,-10-2-3 0,-5 2-4 16,-5 11 0 0,-3 8-4-16,1 9-4 0,3 7 0 15,4 1-11-15,5 3-2 16,8 0 0-16,6 0 1 15,10 0 4-15,1 1 2 16,-1-6 5-16,1-1 2 16,-6-7 2-16,-4-3 2 15,-4-1-2-15,-5-6-7 0,-6-2-123 16,0 0-134 0</inkml:trace>
  <inkml:trace contextRef="#ctx0" brushRef="#br0" timeOffset="142">3758 14248 1310 0,'-4'-9'604'0,"-3"-9"-289"0,0 5-92 16,1 4-139-16,4 4-48 0,1 10-82 15,3 4-80-15</inkml:trace>
  <inkml:trace contextRef="#ctx0" brushRef="#br0" timeOffset="143">4198 14365 672 0,'-9'-7'436'0,"-7"-6"-18"16,-5 6-193-16,-2 3-51 15,-1 7-86-15,-2 6-29 0,5 11-44 16,5 5-12 0,8 8-9-16,6 1-2 0,10-3 2 15,10-1 3 1,10-11 4-16,6-4 4 0,0-10 7 16,-9-5 0-16,-10-4 52 15,-9-5 6-15,-14 5-1 16,-6 1-2-16,-9 4-35 15,4 3-50-15,8-1-386 16</inkml:trace>
  <inkml:trace contextRef="#ctx0" brushRef="#br0" timeOffset="144">4452 14266 968 0,'-9'-2'372'16,"-3"2"-267"-16,0 5-79 0</inkml:trace>
  <inkml:trace contextRef="#ctx0" brushRef="#br0" timeOffset="145">4565 14328 353 0,'0'-5'271'0,"-3"-2"17"0,0 4-97 15,-6-3-11 1,-11 3-32-16,2 0-11 15,-6 0-20 1,4 5-24-16,8 3-53 16,4 2-22-16,7 5-23 0,2 3-3 0,9 5 4 15,1 0 4 1,7-2 4-16,1-3 2 16,-3-6 3-16,-1-2 2 15,-6-7 3-15,-5-2 2 16,-3 0-4-16,-6 2-3 15,4 0-6-15,0 0-2 16,-14 5-4-16,-31 22 0 16,34-10-4-16,3 0-1 0,5 4 5 15,8-1 3-15,3-5 9 16,3-6 4-16,6-2 10 16,3-6 3-16,2-8 5 15,2-2 0-15,8-12-8 16,0-1-2-16,-5-5-6 15,-3-5 0-15,-8 2 7 16,-6 2 18-16,-6 12 23 16,-2 6 2-16,-1 16 1 15,-2 9-14-15,2 10-25 16,2 1-4-16,0 1-14 16,4-2 5-16,0-7-127 15,2-5-97-15</inkml:trace>
  <inkml:trace contextRef="#ctx0" brushRef="#br0" timeOffset="146">4818 14428 681 0,'0'-6'477'15,"2"-6"94"-15,3 4-232 0,7 5-142 16,4 4-48-16,6 8-81 16,4 3-16-16,0 6-7 15,-7 1-3-15,-5 1-5 16,-2-4-4-16,-10-1-6 15,-6-4-3-15,-14-3-4 16,-9 1 2-16,-7-5-132 16,-4 0-59-16</inkml:trace>
  <inkml:trace contextRef="#ctx0" brushRef="#br0" timeOffset="147">5888 14261 733 0,'13'0'296'15,"11"-2"-192"-15,12-1-10 16,5-4-22 0,6 1-15-16,0-7-17 15,-12 2-3-15,-16 3 1 16,-12 0 6-16,-20 6-11 0,-7 3-4 0,-11 14-12 15,-1 5-10-15,4 9 0 32,4 7-4-32,16 8-3 15,7 2 2-15,15-1 12 0,9-2 8 0,9-15 12 16,3-8 2 0,6-16-4-1,-1-4-1-15,-5-15-2 0,-3-2 0 16,-14-8 1-16,-5-5-2 15,-3 4-8-15,-6-1-4 16,1 14-15-16,-2 5-4 16,0 12 0-16,0 9 2 0,-3 9 8 15,0 7 5-15,-2-1-2 0,-3-3-2 16,3-6 2-16,1-5 1 16,3-13 8-16,4-1 1 15,9-14-1 1,2-6-2-1,5-4-3-15,1-2 4 0,-6 3 15 16,2 4 8-16,-3 14 3 16,-3 5-4-16,-3 18-11 15,-3 8-7-15,-6 5-9 16,-2 3-2-16,1-3-22 16,1-3-74-16,5-10-498 15</inkml:trace>
  <inkml:trace contextRef="#ctx0" brushRef="#br0" timeOffset="148">6591 14328 609 0,'13'1'338'0,"7"5"-71"16,6 9-64-16,2 7-6 15,5 8-26-15,3-2-16 16,-10 6-24-16,-8-9-5 15,-15-4-14-15,-9-1-5 0,-13-15-31 16,-3-1-16-16,-3-10-41 16,0-7-68-1</inkml:trace>
  <inkml:trace contextRef="#ctx0" brushRef="#br0" timeOffset="149">7900 14263 668 0,'-3'-5'302'0,"-9"-6"-112"16,-2 4-44-16,-9 4-28 15,-2 5-23-15,-1 10-51 16,3 3-15-16,13 9-26 0,6 0-10 16,19 5-7-1,7-4 2-15,10-6 12 0,-3-7 6 0,-5-12 11 16,-5-1 6 0,-14-8 8-16,-1 0-2 15,-13-4-11-15,-4 5-8 0,-4 3-13 16,-7 5-2-1,-3 6-1 1,2 3-2-16,3 5-1 0,5 2-2 0,10 0 1 16,6 3-2-1,5 3 1 1,8 0 2-16,6 1 6 0,4-1 7 16,10-7 8-16,-6-4 4 15,5-7 0-15,-5-7 1 16,0-7 1-16,6 1 0 15,-7-11 1-15,0-1-1 16,-8 3-6-16,-4 0-3 16,-4 7-10-16,0 7-9 15,-4 5-1-15,-2 8 5 16,-3 8 14-16,0 3 9 0,-5 2 6 16,0-4-1-16,-1-4 0 15,0-6 6-15,5-11 1 16,1-7-2-16,7-13-8 15,6-4-8-15,9-13-8 16,3-2-1-16,5-1-2 16,0 4 3-16,-2 16 31 15,-4 4 6-15,-5 15 6 16,-4 5-2-16,-7 16-26 16,3 9-3-16,-11 11-4 15,0 5-4-15,-1 2 1 16,-1-4-53-16,4-5-172 15</inkml:trace>
  <inkml:trace contextRef="#ctx0" brushRef="#br0" timeOffset="150">8416 14350 947 0,'0'-4'464'0,"-2"2"-183"15,2 10-84-15,0 20-96 16,2 6-32-16,5 10-21 15,-1 0-11-15,3-8-18 16,0-6 6-16,9-10-152 16</inkml:trace>
  <inkml:trace contextRef="#ctx0" brushRef="#br0" timeOffset="151">8601 14334 826 0,'7'0'368'16,"9"1"-135"-16,7 3-127 0,16 4-34 16,0-3-9-1,3-1-26-15,-4-4-8 16,-11-5-5-16,-5-1 3 0,-11-2 3 15,-4-1 1-15,-7-2-10 16,-4 1-5-16,-3 2-14 16,-3 1-7-1,-2 8-11-15,-5 6-2 0,1 13 20 16,2 4 8 0,3 13 15-16,7-1 4 0,5-3-12 15,7-1-6 1,7-11-4-16,6-4-4 15,-2-7-69-15,0-10-79 0</inkml:trace>
  <inkml:trace contextRef="#ctx0" brushRef="#br0" timeOffset="152">9267 14417 606 0,'4'0'339'0,"-1"1"-64"0,-2 7-40 0,-7 9-63 31,-10 2-28-31,-10 0-39 0,-4-2-25 16,-3-10-32-16,4-4-14 15,7-4-8-15,2-5-2 16,6-5-7 0,7 0-10-16,8-8-15 0,6 0-3 15,13 2-3 1,-2 2 0-16,3 9 20 0,-1 6 4 15,-2 15 7 1,-2 7 5-16,2 6-12 0,-5 0-1 0,0 0-57 16</inkml:trace>
  <inkml:trace contextRef="#ctx0" brushRef="#br0" timeOffset="153">9347 14305 920 0,'4'-3'396'15,"7"8"-189"-15,13 15-103 16,14 25-62-16,7 12 2 16,12 8-6-16,0-2-3 0,-1-5-9 15,-6-5-2 1,-20-5-70-16,-5-2-86 0</inkml:trace>
  <inkml:trace contextRef="#ctx0" brushRef="#br0" timeOffset="154">9764 14345 998 0,'-13'7'451'16,"-10"6"-159"-16,-9 19-201 0,-7 8-18 16,-9 11-26-1,-1 2-14-15,-2 1-23 0,4 2-3 16,12-6-13-16,5-2-70 15</inkml:trace>
  <inkml:trace contextRef="#ctx0" brushRef="#br0" timeOffset="155">9802 14406 670 0,'-2'-1'369'16,"2"-1"-91"-16,-8 4-122 15,0 6-33-15,1 9-60 16,0 4-9-16,9 8-12 0,-1-1 2 16,13-3-1-16,4-1-4 15,10-13-8 1,14-3-3-16,0-11-3 0,-1-6 1 15,-10-5 4-15,-15-8 2 16,-13-2-3-16,-4 2-26 16,-9 3-96-1,1 6-91-15</inkml:trace>
  <inkml:trace contextRef="#ctx0" brushRef="#br0" timeOffset="156">10078 14356 1243 0,'3'4'481'16,"3"13"-334"-16,1 4-46 15,3 10-42-15,3 4-4 16,3-4-18-16,3 0-4 0,3-12-9 16,-3-11 0-1,-3-9 15-15,-1-10 4 16,1-4 5-16,-1-3-4 0,-3-9-19 15,-4-2-9-15,-3-1-33 16,-5 6-61 0</inkml:trace>
  <inkml:trace contextRef="#ctx0" brushRef="#br0" timeOffset="157">10666 14457 511 0,'0'-9'320'0,"0"-10"47"16,1 3-175-16,-1-3-47 16,-1 1-11-16,-6 2-17 15,-6 0-3-15,-9 2-9 16,-4 4-19-16,-8 7-40 0,3 6-18 15,7 11-21-15,3 5-2 16,13 9 0-16,7 3-1 16,12 0 6-16,11-1 5 15,15-9 6-15,3-2 4 16,1-10-2-16,-4-7-2 16,-14-10 3-16,-4-7-35 0,-9-8-135 15,-6-7-120 1</inkml:trace>
  <inkml:trace contextRef="#ctx0" brushRef="#br0" timeOffset="158">10611 14131 886 0,'0'-4'458'0,"1"0"-160"16,3 4-97-16,-4 0-119 16,0 0-50-16,11 28 255 15</inkml:trace>
  <inkml:trace contextRef="#ctx0" brushRef="#br0" timeOffset="159">10901 14255 941 0,'-4'-6'488'0,"-2"-4"-193"0,5 14-132 16,-1 9-51-16,4 29-88 15,6 16-12-15,3 19 2 0,4 8 1 16,0 4-3 0,0-11-1-16,0-3-1 15,0-7-59-15,1-23-177 16</inkml:trace>
  <inkml:trace contextRef="#ctx0" brushRef="#br0" timeOffset="160">10977 14505 741 0,'0'-2'386'0,"6"2"-47"0,3 2-266 16,13 9-74-16,4 1-17 15</inkml:trace>
  <inkml:trace contextRef="#ctx0" brushRef="#br0" timeOffset="161">11447 14329 616 0,'-19'-8'382'16,"-14"-2"-22"-16,1-1-174 15,1 5-41-15,6 6-81 16,4 0-30-16,9 7-40 16,2 1-10-16,6 7-1 15,6 3 1-15,7-1 7 16,10 0 7-16,6-5 6 16,2-4 4-16,-4-7 4 0,-8-3 2 15,-5-1-2 1,-9 0-5-16,-11 2-6 0,-9 1-1 15,-5 6-4-15,-6 3 3 16,8 7 6-16,2 2 2 16,7 4 4-16,9-1 2 15,8 0 9 1,7-4 4-16,11-3 4 0,3 2-2 16,5-11-11-1,6-2-2-15,2-7-10 0,-5-7-35 16,0-7-139-16,-2-1-57 15,-9-4-27-15,-2-2 33 16,-9-1 169-16,-2-1 93 16,-4 0 114-16,-2 3 36 0,4 9 23 15,-4 5-11 1,2 10-55-16,0 3-31 0,-1 16-45 16,3 3-22-1,1 6-21-15,4 6-2 16,-6-5-8-16,2-2-4 15,3-5-3-15,-4-8 2 0,8-9 8 16,-2-5-2-16,1-13-1 0,1-6-3 16,-3-4-7-16,1-1-29 15,-4 1-320 1</inkml:trace>
  <inkml:trace contextRef="#ctx0" brushRef="#br0" timeOffset="162">11922 14304 1103 0,'0'0'462'0,"-1"2"-261"16,4 9-90-1,7 14-62-15,0 4-6 0,2 3-5 16,-1-3-3-16,-1-5-5 15,3-6-3-15,-1-10-2 16,-1-5 1-16,1-10-1 16,-1-5-2-1,5-6-7-15,-2-1-4 16,-3 4-7-16,-4 1-3 16,-2 13-12-16,0 4-4 15,0 10-1-15,-1 8 2 16,0 1 9-16,0 0 3 0,5-6 4 15,1-2 2-15,-1-14 6 16,5-1 2-16,-3-10-1 16,2-8-1-16,4-3-8 15,-1-5-3-15,6 3-3 16,6 6-3-16,3 12-7 16,1 6 3-16,-5 9 0 15,-2 9 2-15,-7 3 37 16,-5 4 19-16,-8 1 30 15,-5 0 10-15,-10-7-22 16,-8-3-15-16,-6-5-25 16,0-9-66-16</inkml:trace>
  <inkml:trace contextRef="#ctx0" brushRef="#br0" timeOffset="163">13135 14245 1071 0,'0'8'395'16,"2"21"-289"-16,-1 16-67 16,2 16 1-16,5 5-9 15,0-10-14-15,-2-9 0 16,-1-21-44-16,-1-11-66 16</inkml:trace>
  <inkml:trace contextRef="#ctx0" brushRef="#br0" timeOffset="164">13318 14362 480 0,'-2'-6'332'0,"-6"-5"15"16,-5 7-108-16,-8 7-109 15,-2 4-47-15,2 4-49 16,-3 2-9-16,6 1-15 16,3 1-7-16,8 2-8 15,12 5 3-15,13 2 12 16,10 2 6-16,10-8 6 15,3-4-3-15,7-7-6 16,-2-6 1-16,-4-2 3 16,-2-5 3-16,-10-10-1 0,-4-4-1 15,-4-8-5-15,-7-1-1 16,-3 0-3-16,-7 4 23 16,-4 8 31-16,2 6 6 15,-4 11 4-15,1 8-25 16,-3 16-34-16,0 5-8 15,3 6-4 1,0-2 0-16,2-3-18 16,3-2-55-16,-3-8-328 15</inkml:trace>
  <inkml:trace contextRef="#ctx0" brushRef="#br0" timeOffset="165">13495 14128 1398 0,'-6'-4'535'16,"-8"-4"-416"-16,4 4-56 0,5 17-69 15</inkml:trace>
  <inkml:trace contextRef="#ctx0" brushRef="#br0" timeOffset="166">13786 14264 824 0,'-1'3'398'16,"3"4"-62"-1,3 20-272-15,4 10-34 0,10 10 5 16,-2 3-5-16,5-10 12 16,-2-10 12-16,4-11 29 15,-1-11 11-15,2-12-12 16,1-7-11-16,-6-13-25 16,-4-4-12-16,-11-4-85 15,-4 3-70-15</inkml:trace>
  <inkml:trace contextRef="#ctx0" brushRef="#br0" timeOffset="167">14171 14331 864 0,'0'10'403'0,"4"13"-138"0,-2 5-99 15,-2 6-40-15,-1-3-26 16,-4-9-40-16,1-5-19 15,4-6-19-15,1-6-5 16,7-8-1-16,5-6-2 16,3-18-2-16,7-1 1 15,0-6-7-15,3 0-3 16,6 11 8-16,-6 5 6 16,-2 14 6-16,-5 9 5 15,-9 18-5-15,-4 7-4 0,-6 9-5 16,0 3 0-16,0-4-97 15,2-6-35 1</inkml:trace>
  <inkml:trace contextRef="#ctx0" brushRef="#br0" timeOffset="168">14835 14315 694 0,'-11'-16'420'32,"-10"-15"-33"-32,-2 11-196 0,-3 8-48 15,-1 12-85-15,3 7-31 16,2 11-33 0,6 8 1-16,10 9 5 15,3 3 1-15,8 2 6 16,7-4 2-16,4-10 2 0,2-7 5 15,3-13 14-15,-3-4 14 16,-9-8 18-16,-6-3-3 16,-7-1-14-16,-9-4-5 15,1 0-102-15,0-2-92 16</inkml:trace>
  <inkml:trace contextRef="#ctx0" brushRef="#br0" timeOffset="169">14958 14282 1085 0,'9'7'480'15,"5"3"-236"-15,0 8-133 16,-1 6-17-16,-7-1-34 16,-2-2-7-16,-4-6-19 15,-6-2-7-15,5-5-11 16,1-4 0-16,1-7 0 15,5-2-2-15,4-12-6 16,2-4-5-16,5 1-6 0,0-2-1 16,-9 8 1-16,6 8 0 15,-5 9 4-15,4 11 7 16,2 14 18 0,-12 4 9-16,-2 8 4 15,1 0-4-15,-4-10-14 0,6-3-66 16</inkml:trace>
  <inkml:trace contextRef="#ctx0" brushRef="#br0" timeOffset="170">15578 14230 665 0,'-9'-8'359'0,"-10"-4"-79"15,-4 3-74 1,-3 8-94-16,1 2-35 0,7 6-46 15,6 3-11-15,12 2-9 16,10 4 0-16,14 6 1 16,4 4 1-16,5 7 0 15,0 1-3-15,-11 2-2 0,-2-3 1 16,-12-6 17-16,-8-5 11 16,-6-8 26-1,-5-6 5 1,-9-12-5-16,-3-6-8 0,-1-11-24 15,1-4-13-15,6 2-104 16,4 2-86-16</inkml:trace>
  <inkml:trace contextRef="#ctx0" brushRef="#br0" timeOffset="171">15889 14425 885 0,'1'1'502'0,"0"2"-107"16,1 0-132-1,-2-3-45 1,0 0-84-16,0 0-38 15,0 0-13-15,0 0 88 16</inkml:trace>
  <inkml:trace contextRef="#ctx0" brushRef="#br0" timeOffset="172">15918 14497 596 0,'15'4'321'0,"0"-2"-71"16,-6 4-34-16,-2 9-52 16,-5 2-34-16,-7 7-42 0,-7 1-25 15,-6 0-18-15,-2 0-78 16</inkml:trace>
  <inkml:trace contextRef="#ctx0" brushRef="#br0" timeOffset="173">16595 14128 863 0,'-13'3'392'0,"-13"-1"-184"15,0 12-121-15,-5 5-37 16,7 10-45-16,9 7-11 16,8 9-6-16,10 6 1 15,22-6 5-15,5-3 4 0,6-19 7 16,3-11 5-1,-10-18 34-15,-3-8 48 0,-17-9 56 16,-10-1 9-16,-20 2-23 16,-8 4-48-16,-6 10-63 15,-3 2-17-15,9 8-177 16</inkml:trace>
  <inkml:trace contextRef="#ctx0" brushRef="#br0" timeOffset="174">16776 14190 909 0,'12'-6'418'16,"15"-1"-184"-1,13 5-95-15,4 2-23 0,3 3-48 16,-6 0-25-16,-8-1-24 15,-4-1-4-15,-13 0-56 16,-3 1-77-16,-11 4-331 16</inkml:trace>
  <inkml:trace contextRef="#ctx0" brushRef="#br0" timeOffset="175">17011 14254 743 0,'-1'8'365'0,"-6"13"-123"15,1 4-48-15,1 9-79 0,1 5-33 16,5-1-46 0,-1-5-26-16</inkml:trace>
  <inkml:trace contextRef="#ctx0" brushRef="#br0" timeOffset="176">17369 14322 633 0,'-10'-8'340'15,"-13"-14"-68"-15,-2 0-85 16,-3 4-66-16,0 4-30 16,-3 7-43-16,6 6-18 0,3 7-28 15,3 3-5-15,14 9-4 16,5 6 3-1,9 3 6-15,6 0 2 0,8-3 4 16,2-4 0-16,4-9 3 16,2-3 3-16,-2-13 3 15,-1-4 3 1,-2-5 0-16,-1-4 0 0,-6-3 37 0,-2 0 17 16,-4 1 23-1,-1 0 5-15,-5 7-34 16,-1 5-20-16,3 11-28 15,-3 3-9-15,1 11-7 0,3 6-1 0,0 0 0 32,3 1 2-32,2-6 2 0,-3-7 2 0,2-11 17 31,-1-5 13-31,4-9 15 16,2-3 3-16,-2-3-13 0,-1 2-16 0,-9 4-18 31,-2 3-14-31,-5 7-143 15</inkml:trace>
  <inkml:trace contextRef="#ctx0" brushRef="#br0" timeOffset="177">2171 15654 356 0,'6'2'251'16,"3"3"-8"-16,-5 8-34 0,-4 5-6 15,-14 14-25-15,-8 5-15 16,-3 10-37-16,-3-1-26 15,-4-9-39 1,3-8-12-16,-5-22-12 0,0-7-1 16,4-22-44-16,4-3-14 15,13-10-18-15,2-1-9 16,16 6 24-16,5 4-2 16,14 14-16-16,3 9 15 0,9 13 21 15,-4 12 12 1,-7 17 29-16,5 7-11 0,-6 10-11 15,0-2 16-15,-3-8-124 16,-6-8-151-16</inkml:trace>
  <inkml:trace contextRef="#ctx0" brushRef="#br0" timeOffset="178">2064 15466 1005 0,'-5'-5'451'16,"-4"-3"-229"-16,1 9-118 16,9 11-92-16,3 4-44 15,19 7-422-15</inkml:trace>
  <inkml:trace contextRef="#ctx0" brushRef="#br0" timeOffset="179">2340 15299 752 0,'5'-4'288'0,"13"-3"-199"15,9 4-41-15,16 0-18 16,2 3-4-16,0-1-6 15,-6-2-1-15,-14-1 5 0,-5 1 6 16,-20-3 5-16,-2 3-2 16,-13-3-6-16,-1 1-5 15,-3 4-4-15,3 1-4 16,1 8-7-16,3 3-3 16,11 13-4-16,5 6-3 15,10 10 3 1,2 3 0-16,1-6 2 0,-1-2 2 0,-2-9 1 15,-2-5 3 1,-6-4 3-16,-6-6 10 0,-4-3 38 16,-3 0 9-16,1-6 16 15,-2 2-7-15,2 2-43 16,7 4-12 0,3 15-21-16,2 5-4 15,5 15 0-15,-3 8 1 16,-1 16 0-16,-3 6 5 0,-11 0 21 15,-6 1 4-15,-10-17 9 16,2-6 2-16,-5-22 0 16,2-12 14-16,-3-21 7 15,2-16-3 1,12-11-19-16,3-11-17 0,11-4-21 0,8 5-6 16,5 0-40-1,7 6-34 1,6 11-107-16,8 4-77 0</inkml:trace>
  <inkml:trace contextRef="#ctx0" brushRef="#br0" timeOffset="180">2865 15847 423 0,'6'-2'265'0,"1"-5"4"16,1 0-21-16,-2-1-42 16,-5-3-21-16,-1 0-37 31,-9-1-14-31,-11 2-30 0,-2 2-16 0,-7 4-35 15,1 0-16-15,3 9-33 16,3 3-11-16,11 9-18 16,4 6 0-16,12 5 7 15,6 4 6-15,4-3 7 32,7-5 0-32,3-9 1 0,2-7 3 0,2-9 3 15,-7-4 4 1,-6-10 5-16,-2-3 1 0,-4-6 1 0,1-3-2 31,0 9 9-31,-3 3 2 0,-1 10 0 0,0 8 1 16,1 9-12-1,2 8-3 1,3 8-2-16,-2-3-2 16,2-1 1-16,0-8 1 0,-5-9 4 15,7-5 9 1,-2-6 17-16,0-5 1 0,5-11-2 15,-3-4-9-15,1-4-17 16,-1 0-15-16,4 3-109 16,0 4-92-16</inkml:trace>
  <inkml:trace contextRef="#ctx0" brushRef="#br0" timeOffset="181">3533 15814 900 0,'-1'8'416'15,"-3"12"-159"-15,-2 4-92 16,-3 2-56-16,-1 3-33 16,-8-7-39-16,1-6-7 15,-8-11-2-15,-1-6-11 16,5-10-35-16,0-3-15 15,8-7-16-15,4-4 5 0,8 2 22 16,3 2 10-16,11 8 26 16,3 5 16-16,6 10 20 15,1 6 12-15,-1 9 3 16,2 5-3 0,2 4-11-16,2 2-10 15,-1-3-14-15,-3-1-46 0</inkml:trace>
  <inkml:trace contextRef="#ctx0" brushRef="#br0" timeOffset="182">4461 15706 629 0,'0'4'270'16,"-3"10"-113"0,1 3-73-16,8 11-21 15,0 0 8-15,8-4 5 16,7-5 0-16,5-12-5 15,4-7-4-15,0-14-19 0,-6-4-4 16,-8-7-3-16,-8 0-5 0,-8 0 13 16,-4 4 1-16,-5 9-10 15,0 4-7-15,7 19-23 16,2 8-9 0,10 19 0-16,9 11 0 15,10 22-1-15,5 2 0 16,-6 11 10-16,-9 3 7 0,-19-3 9 31,-13 4-1-31,-17-6 6 16,-7-13-3-16,-8-23 9 0,2-18 9 15,3-32 2-15,2-14 0 16,4-28-11-16,8-10-12 16,5-13-18-16,7-4-6 15,14 5-5-15,6 4-34 16,15 6-107-16,11 4-105 15</inkml:trace>
  <inkml:trace contextRef="#ctx0" brushRef="#br0" timeOffset="183">4868 15403 1054 0,'-5'-16'511'15,"-4"-14"-215"-15,-4 21-147 16,1 11-56-16,-1 23-82 15,2 8-21-15,9 18-91 16,4 3-88-16</inkml:trace>
  <inkml:trace contextRef="#ctx0" brushRef="#br0" timeOffset="184">5003 15779 549 0,'2'-4'302'0,"1"-9"-50"0,-1 5-57 15,1 2-62-15,-3 5-31 16,-5 6-37-16,4 4-14 16,-5 9-20-16,5 4-2 15,2 1-12-15,2 1-5 16,4-6-4-16,1-4 3 0,9-11 10 15,2-6 6 1,0-12 4-16,0-4 0 16,-6-5 0-16,1 3 5 15,-6 4 12-15,-2 7 0 0,-4 10-15 16,0 4-13-16,2 20-18 16,1 9-3-16,5 19 1 15,3 9 0-15,5 8 0 16,4 7 0-16,-2 3-1 15,-8 7 0-15,-15 1 0 16,-17-5 3-16,-19-11 9 16,-2-14 9-16,-8-22 13 0,10-14 7 15,8-24 8 1,6-15-9-16,14-24-21 0,4-8-11 16,11-18-59-1,11 1-54-15,9 8-157 0,5 7-234 16</inkml:trace>
  <inkml:trace contextRef="#ctx0" brushRef="#br0" timeOffset="185">5539 15991 962 0,'0'2'567'16,"-3"-1"-64"-16,3 3-238 15,-1-4-56-15,1 0-81 16,0 0-33-16,0 0-50 16,0 0 2-16,0 0-647 15</inkml:trace>
  <inkml:trace contextRef="#ctx0" brushRef="#br0" timeOffset="186">6610 15400 575 0,'-20'-8'317'0,"-24"-9"-44"16,2 3-84-16,1 9-66 16,0 5-27-16,10 7-50 15,5 7-24 1,12 4-31-16,12 4-6 0,15 0 2 15,8-2 3-15,19-5 7 0,6-4 3 16,8-6 4 0,-2 0 3-16,-15 0-1 0,-12 0 13 15,-25 10 23 1,-13 3 6-16,-27 4 7 16,-5 7-12-16,-4 5-23 0,4 0-7 15,10 5-9-15,5-2-4 16,14 1-5-1,8-1-3-15,15-5 1 16,14 1 1-16,11-14 6 16,5-6 2-16,14-12 6 15,-3-10 4-15,2-10 2 16,-7-2 0-16,-13-6 6 0,-5 3 1 16,-9 8 6-16,-6 4 4 15,-3 12-9-15,-2 9-2 16,-5 13-10-16,-3 4-2 15,-4 6 1-15,-1-2-2 16,0-8 0-16,4-7 1 16,4-13 0-16,1-7 2 15,6-18 0-15,2-3-3 0,9-13-3 16,4-2-3 0,6 8-1-16,2 5-1 15,-5 14-1-15,1 10 2 0,-10 11 5 16,-2 7 4-16,-6 14 2 15,-2 6-2-15,-3 5-5 16,2 0-19-16,5-5-232 16,2-3-72-16</inkml:trace>
  <inkml:trace contextRef="#ctx0" brushRef="#br0" timeOffset="187">7114 15780 690 0,'0'-8'485'15,"0"-4"15"-15,1 12-267 0,1 4-55 0,0 18-94 16,2 8-18 0,-2 13-29-16,-1 5-11 15,2-4-26-15,-1-6-100 16</inkml:trace>
  <inkml:trace contextRef="#ctx0" brushRef="#br0" timeOffset="188">7270 15521 950 0,'15'-16'381'15,"16"-22"-229"1,5 3-15-16,3 12-11 0,-1 9-12 0,2 31-35 16,-2 14 0-16,-11 25-15 15,-2 9-7-15,-17 9-14 16,-1-1-8-16,-1-2-16 31,1-5-4-31,6-15-4 16,1-8 0-16,-1-20 0 0,-2-9 2 15,-1-17 7-15,0-9 1 16,-7-17 3-16,-4-7-1 16,-12-3-8-16,-9 3-3 15,-13 19-7-15,-10 15-1 16,-8 20 0-16,1 14 0 16,3 10 0-16,9-2 0 15,18-12-141-15,8-11-14 0</inkml:trace>
  <inkml:trace contextRef="#ctx0" brushRef="#br0" timeOffset="189">8038 15677 686 0,'-10'-5'375'15,"-14"-5"-65"-15,-3 6-93 16,1 4-99-16,2 6-45 0,12 8-66 16,0-3-12-16,18 8-8 15,3-3 2 1,9-2 6-16,7-3 3 0,3-8 5 15,-3-3 4 1,-10-5 12-16,-9 0 2 0,-14 2-1 16,-6 3 1-16,-13 3 0 15,2 5 0-15,-2 6 2 16,0 6-5 0,13 4-14-16,6 3-4 0,10 1-2 15,8-3 0-15,9-9 5 16,5-6 3-16,5-12 8 15,0-4-28-15,-2-5-148 16,-6-3-192-16</inkml:trace>
  <inkml:trace contextRef="#ctx0" brushRef="#br0" timeOffset="190">8142 15733 1145 0,'3'-6'567'0,"5"-5"-219"16,12 12-178-16,9 5-51 0,12 17-77 15,0 8-11 1,-4 21-6-16,-10 8-1 16,-16 8-3-16,-3 1-3 15,-14-10-4-15,-4-5-2 16,-10-8-1-16,-8-9-9 16,-4-14-29-16,-1-13-15 0,3-22-19 15,5-15 5 1,17-20 24-16,6-11 13 0,12-17 23 15,12-5 16 1,6-1 41-16,3 3 18 0,3 19 3 16,-8 9-11-16,-4 21-38 15,0 10-44-15,-4 11-224 16</inkml:trace>
  <inkml:trace contextRef="#ctx0" brushRef="#br0" timeOffset="191">8686 15792 531 0,'2'-2'359'16,"2"-5"-11"-16,-4 1-130 15,-1-3-28-15,-9-3-57 0,0 0-20 0,-10-3-27 32,-3 0-14-32,-4 2-33 0,-2 6-17 15,1 6-22-15,1 3-4 16,5 11-7-1,4 1 0-15,13 6 2 16,5 2-1-16,15-1 3 16,5 1 3-16,7-9 6 15,6-4 3-15,-2-10 6 16,1-7 3-16,-7-6 1 16,-4-3 1-16,-5-2-1 15,-7 1-1-15,-4 4-3 16,-3 2 0-16,-6 11-9 0,2 2-2 15,0 12-4-15,0 3-3 16,4 9 3-16,5 3 0 16,14-1 3-16,4-2 1 15,6-10 3-15,1-8 5 16,-9-12 13-16,0-7 17 16,-9-15 22-16,2 1 4 15,-5-6-10-15,-5 2-16 0,-4 10-103 16,-3 5-130-16</inkml:trace>
  <inkml:trace contextRef="#ctx0" brushRef="#br0" timeOffset="192">8995 15678 1075 0,'0'-4'526'0,"1"-4"-203"0,5 7-99 15,4 13-98 1,2 7-39-16,1 19-23 0,-2 13-10 16,-1 21-19-16,-3 7-10 0,-6 3-11 15,-1-6-2-15,-2-16-1 16,-1-13-13 0,2-12-81-16,-2-9-81 15</inkml:trace>
  <inkml:trace contextRef="#ctx0" brushRef="#br0" timeOffset="193">9033 15975 1116 0,'4'-10'461'0,"14"-12"-229"15,10-1-117-15,15 1-47 16,5 6-12-16,-6 8-42 15,0 8 19-15,-10 10-281 0</inkml:trace>
  <inkml:trace contextRef="#ctx0" brushRef="#br0" timeOffset="194">9558 15670 957 0,'-17'-1'452'16,"-16"-5"-173"-16,-3 2-111 0,9 3-83 16,5 1-45-1,14 6-52-15,7 0-9 16,12 2-4-16,6-1 4 0,11-5 14 16,0-1 5-16,-2-2 5 15,-5-1 4-15,-8 1 5 16,-9-1 0-16,-12 7 27 15,-8 3 12-15,-12 8 16 16,0 5 6-16,3 2-23 16,8 6-14-16,12-3-23 15,10 2-6-15,12-4-3 16,6-8 1-16,10-10 4 0,0-6 2 16,3-12-92-1,-2-6-114-15</inkml:trace>
  <inkml:trace contextRef="#ctx0" brushRef="#br0" timeOffset="195">10721 15824 457 0,'3'-9'252'0,"11"-8"-3"15,-3-2-30-15,-3 4-2 16,-3 0-5-16,-9-3-24 16,-8-1-11-16,-10 3-32 15,-3 1-27-15,-8 12-56 16,-6 3-22-16,-2 16-30 0,3 6-7 16,14 8-11-16,12 8-2 15,24 2 1-15,11-1 0 16,15-5 6-16,6-11 2 15,-1-14 4-15,-3-12 4 16,-12-17-18 0,-9-6-34-16,-12-12-128 0,-4-2-109 15,-11-3-253-15,-6-2 3 0,-5-3 212 16,-4 1 174-16,3 10 371 16,2 1 71-16,5 12-47 15,4 7-63-15,8 8-108 16,3 6-46-16,5 9-99 15,3 3-274-15</inkml:trace>
  <inkml:trace contextRef="#ctx0" brushRef="#br0" timeOffset="196">10814 15662 1007 0,'3'4'433'0,"13"6"-203"0,7 0-74 16,15-3-41-16,2-4-22 15,-2-6-42 1,1-5-15-16,-6-4-13 0,-6-3-3 16,-7 3-3-16,-7-2-2 15,-13 3-5 1,-6 6-1-16,-14 6-5 0,-3 5 1 16,-4 7-2-1,1 6-1-15,4 2-2 0,6 5-3 16,10 5-1-16,6-2 0 15,12 2 4-15,6-2 0 0,7-7 3 16,2-4 2 0,2-10 2-16,1-8 2 15,3-9 0-15,-3-9 0 16,3-9-15-16,-9 0-3 16,-5-6-1-16,-2 4 1 0,-13 6 12 15,1 6 8 1,-9 11 10-16,3 6 1 15,-5 14 13-15,6 5-4 0,4 6-7 16,-5 4-4-16,9 1-5 16,2-1-70-16</inkml:trace>
  <inkml:trace contextRef="#ctx0" brushRef="#br0" timeOffset="197">12261 15282 590 0,'0'-10'380'15,"1"-6"59"1,2 11-210-16,-3 19-100 0,5 17-33 0,-2 29-61 16,0 16 3-16,-4 13 1 15,-6 2 0 1,0-3-9-16,-1-9-7 16,7-8-8-16,7-11-2 15,4-22-2 1,6-12-2-16,11-17 0 0,-1-9 0 15,12-10-44-15,-1-5-96 16</inkml:trace>
  <inkml:trace contextRef="#ctx0" brushRef="#br0" timeOffset="198">12100 15621 1059 0,'7'4'424'0,"18"5"-252"16,7 0-61-16,18 5-45 0,11-1-14 16,5-1-7-16,3-1-101 15</inkml:trace>
  <inkml:trace contextRef="#ctx0" brushRef="#br0" timeOffset="199">12570 15941 993 0,'-2'-1'433'16,"-3"5"-241"-16,-1 8-39 15,-5 13-80-15,0 6-23 0,-4 3-24 0,1 0-7 16,4-3-8 0,3-6-2-16,10-12 1 15,4-8 6-15,5-14 2 16,7-9 2-16,3-13 0 0,-2-6-5 15,2-4-1 1,-3-4-2-16,-3 5 20 16,-3 6 9-16,-11 16 13 15,5 10 2-15,-5 20-20 16,3 15-10-16,3 10-16 16,-2 5-2-16,4 2-5 15,0-6 0-15,5-1-21 16,-3-3-44-16,-3-8-143 15,0-6-158-15</inkml:trace>
  <inkml:trace contextRef="#ctx0" brushRef="#br0" timeOffset="200">12538 16100 781 0,'-3'0'481'15,"2"0"12"-15,7 0-302 16,-6 0-138-16,30 2-30 15,52 0-106-15,-29-4-66 0</inkml:trace>
  <inkml:trace contextRef="#ctx0" brushRef="#br0" timeOffset="201">12816 15689 902 0,'2'-1'425'0,"3"-2"-110"16,22 3-231-16,18-3-22 15,23 2-20-15,7-1-12 16,-2 1-17-16,-8 1-7 15,-23 1-220-15</inkml:trace>
  <inkml:trace contextRef="#ctx0" brushRef="#br0" timeOffset="202">12897 15810 1141 0,'2'4'469'16,"8"3"-252"-16,15-1-55 0,21-5-32 16,12-1-25-16,6-3-58 15,2 1-14-15,0-4-139 16</inkml:trace>
  <inkml:trace contextRef="#ctx0" brushRef="#br0" timeOffset="203">13749 15515 963 0,'-18'-2'419'0,"-22"5"-219"15,-2 9-93-15,-1 16-71 16,5 7-20-16,13 15-16 0,9 1 1 31,24 6 8-31,14 1 13 0,25-10 29 16,10-6 14-16,20-29 7 15,1-13-3-15,-3-27 6 0,-9-13 8 16,-33-10 12-16,-16-5 5 16,-37 2-32-1,-17 4-23-15,-26 12-35 0,-4 9-12 0,8 13-77 31,5 5-71-31</inkml:trace>
  <inkml:trace contextRef="#ctx0" brushRef="#br0" timeOffset="204">13899 15572 1012 0,'0'-1'513'0,"-9"5"-194"0,-12 4-79 15,-21 13-100-15,-9 13-63 16,-6 14-40-16,-1 10-14 16,12 13-98-16</inkml:trace>
  <inkml:trace contextRef="#ctx0" brushRef="#br0" timeOffset="205">14651 15863 1049 0,'1'12'495'0,"-8"16"-191"0,-5 6-88 15,-15 2-73-15,-3-1-32 16,-1-9-164-16</inkml:trace>
  <inkml:trace contextRef="#ctx0" brushRef="#br0" timeOffset="206">15176 15579 612 0,'-3'-3'331'0,"0"3"-79"16,-1 8-129-16,0 17-88 16,3 7-20-16,7 4 6 15,7-1 5-15,13-6 8 16,6-8 6-16,7-19 3 16,0-7-2-16,-1-20-3 15,-7-3-1-15,-10-9-2 16,-7-3-1-16,-14 4 4 15,-5 1 14-15,-6 11 3 16,-3 4-6-16,0 21-20 16,4 12-20-16,5 23-19 15,5 14-1-15,9 24 4 0,5 10 1 16,-1 13 6 0,-4-1 4-16,-13-13 11 0,-7-12 6 15,-10-18 14-15,-3-9 11 16,-6-21 7-16,-1-12 5 15,3-26-14-15,2-13-17 16,11-10-53-16,3-6-38 16,16 2-94-16,7 0-73 15</inkml:trace>
  <inkml:trace contextRef="#ctx0" brushRef="#br0" timeOffset="207">15683 15927 975 0,'-7'7'455'0,"-1"4"-181"16,-7 14-159 0,1 6-37-16,1-1-38 15,-1 0-10-15,9-8-17 0,1-6-3 16,8-12 3-16,4-4 4 15,2-12 3-15,4-9 3 16,-4-10-5-16,1-4-1 16,-4-9-4-16,0 3-2 15,1 9 2 1,-3 5 9-16,2 20-1 0,0 8 1 16,-1 19-7-16,7 5-13 15,3 14 0-15,1 3 0 16,3-4-1-16,-1 2 0 0,0-9-60 15,-5-3-88-15</inkml:trace>
  <inkml:trace contextRef="#ctx0" brushRef="#br0" timeOffset="208">15657 16043 1215 0,'0'0'481'16,"6"0"-297"-1,5 1-130-15,19 1-43 0,9-2-16 16,11 0-295 0</inkml:trace>
  <inkml:trace contextRef="#ctx0" brushRef="#br0" timeOffset="209">15993 15632 993 0,'1'-3'455'0,"5"-1"-208"16,13 2-124-16,11 0-36 15,19 1-39-15,10 1-6 0,8 0-16 16,-2-1-4 0,-7 1 2-16,-11 2-56 0,-12 0-164 15,-12 0-289-15</inkml:trace>
  <inkml:trace contextRef="#ctx0" brushRef="#br0" timeOffset="210">16048 15752 866 0,'3'2'448'0,"2"1"-136"16,17 1-116-16,9-2-33 16,27-2-55-16,7 0-25 15,11-2-38-15,0-2-6 16,-12 2-208-16</inkml:trace>
  <inkml:trace contextRef="#ctx0" brushRef="#br0" timeOffset="211">17102 15450 917 0,'-10'-13'464'0,"-18"-14"-151"0,-1 5-93 16,-7 19-118-16,-3 9-50 15,2 24-55-15,-1 12-7 16,13 20-1-16,12 4 0 16,25 8 1-16,14 0 2 15,22-12 5-15,5-6 5 0,15-29 10 16,4-15 5-1,-3-33 13 1,-2-14 13-16,-26-19 44 16,-18-3 19-16,-31-3 6 0,-20 0-14 15,-26 10-54-15,-9 6-26 0,-1 18-39 16,3 8-53 0,12 18-180-16,9 7-387 15</inkml:trace>
  <inkml:trace contextRef="#ctx0" brushRef="#br0" timeOffset="212">17194 15534 734 0,'7'-6'435'0,"6"-2"-93"16,-13 6-80-16,-9 4-46 16,-20 18-97-16,-9 8-46 15,-15 20-47-15,-6 5-10 16,0 11-63-16,6 1-113 15</inkml:trace>
  <inkml:trace contextRef="#ctx0" brushRef="#br0" timeOffset="213">17712 15793 1006 0,'1'0'622'0,"-1"-1"2"16,0 0-262-16,0 1-194 15,-1 0-58-15,0 0 207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7T16:22:13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15885 14390 231 0,'-2'1'203'0,"1"2"26"0,-2-2-17 15,2-1-6-15,-1 0-15 16,1 0-8-16,0 0-30 16,0 0-18-16,0 0-41 15,1 0-14-15,0 0-23 16,1 0-5-16,17 1-5 16,31 43 0-16,-36-25 8 15,-7 7 2-15,-12 9-2 16,-13 3-7-16,-6 13-20 15,-3-4-7-15,6-12-9 16,7-8-22-16,13-29-287 16</inkml:trace>
  <inkml:trace contextRef="#ctx0" brushRef="#br0" timeOffset="1">17676 15798 516 0,'0'0'259'0,"0"2"-73"16,4 2-23-16,-4-4-25 15,0 0-8-15,0 0-12 16,9 15-3-16,29 39-24 16,-32-27-18-16,-10 7-26 15,-3-4-14 1,-5-7-11-16,-3 0-27 16,2-14-463-16</inkml:trace>
  <inkml:trace contextRef="#ctx0" brushRef="#br0" timeOffset="2">18331 15666 605 0,'-5'-4'349'16,"-9"-6"-27"-16,-5 2-78 0,-8 8-77 16,-3 0-43-16,5 7-77 15,0 4-27-15,11 7-37 16,5 5-6-16,12 8-3 16,10 6 4-16,14-1 12 15,5-3 4-15,11-7 7 16,2-10 3-16,-1-16 4 15,-1-5 4-15,-19-15 7 16,-10-8 3-16,-16-9 22 16,-11-6 12-16,-10 0 17 15,-4-1 1-15,0-1-20 16,1-6-16-16,15 1-27 16,7 2-9-16,16 4-9 0,7 11-7 15,14 12-34-15,0 8-50 16,9 13-245-16</inkml:trace>
  <inkml:trace contextRef="#ctx0" brushRef="#br0" timeOffset="3">18543 15679 694 0,'6'2'349'16,"3"3"-115"-16,-2 11-99 15,2 5-17-15,-1 6-46 16,-4 2-20-16,-1-3-22 15,-3-3-8-15,0-8-7 16,0-6-1-16,1-14-1 0,2-7-2 16,5-11-3-16,2-6-5 15,6-1-3-15,5 3 0 16,-1 4 0-16,0 5 22 16,0 10 31-16,-5 4 17 15,-5 12 25-15,-3 8-11 0,-7 14-22 31,0 5-13-31,-3 8-26 16,2 0-9-16,2-9-84 0,7-2-122 16</inkml:trace>
  <inkml:trace contextRef="#ctx0" brushRef="#br0" timeOffset="4">18910 15480 972 0,'17'-9'427'0,"19"-5"-215"15,-5 7-34-15,-5 17-50 16,0 11-27-16,-7 12-32 0,1 9-12 0,0 5-25 31,-5 2-5-31,-4 1-11 16,1-5-3-16,-6-7-4 15,0-7 0-15,-2-7-1 16,-4-3-1-16,-8-10 4 16,-3-6 1-16,-7-1 0 15,-2-1-2-15,-2 8-7 16,2 4-2-16,0 3-2 15,2 3 0-15,0-5-20 16,0 0-59-16,9-12-264 16</inkml:trace>
  <inkml:trace contextRef="#ctx0" brushRef="#br0" timeOffset="5">19396 15915 1142 0,'-1'0'580'0,"2"0"-156"16,3 5-165-16,-4-5-134 15,0 0-43-15,0 0-85 16,0 0-104-16</inkml:trace>
  <inkml:trace contextRef="#ctx0" brushRef="#br0" timeOffset="6">1829 16925 690 0,'-4'-2'388'0,"-5"-6"-96"0,8 9-99 15,2 7-37-15,12 14-79 16,12 7-30-16,27 20-27 16,8 13-4-16,1 15-4 15,-4 7 0-15,-16-10-1 16,-6-9-2-16,-10-18-28 16,-4-13-56-16</inkml:trace>
  <inkml:trace contextRef="#ctx0" brushRef="#br0" timeOffset="7">2197 16936 1196 0,'-13'2'496'15,"-17"12"-291"-15,0 11-46 16,-10 14-62-16,-3 13-27 15,-9 14-43-15,-6 7-8 16,10-3-10-16,3-4-6 16,20-19-32-16,7-13-42 0,11-10-98 15,6-7-79-15</inkml:trace>
  <inkml:trace contextRef="#ctx0" brushRef="#br0" timeOffset="8">2387 17099 685 0,'-1'1'302'15,"4"6"-117"-15,7 5-73 16,14 1-38-16,5-2 0 16,5 0-23-16,-3-6-15 15,-2-5-12-15,-6-4 0 0,-5-12 3 16,-3-5 2-16,-12-2 4 16,-3-5 1-1,-12 3-4-15,-3 4 14 16,-10 5 6-16,-6 7 1 15,-7 6-3-15,-4 6-20 16,5 9-16-16,3 7-9 0,11 5-10 16,5 1-3-16,16 14-3 15,4 8 2-15,12 6 7 16,5 3 2-16,0-3 2 16,1-3 1-16,-3-5 44 15,3-8-121 1</inkml:trace>
  <inkml:trace contextRef="#ctx0" brushRef="#br0" timeOffset="9">2929 17032 851 0,'-4'-3'381'16,"-6"-4"-178"-16,-3-3-18 15,-8 4-29-15,-5-4-25 0,-8 3-45 32,1 4-20-32,0 3-42 15,1 3-21-15,13 13-27 0,3 1-6 16,12 8-2-16,9 11 8 15,13-2 18-15,8-1 3 16,9-6 4-16,5-10 2 16,1-16 2-16,1-3 2 15,-10-16 3-15,-7 0 2 0,-12-2 2 16,-6 4 1-16,-9-1-14 16,-3 2-46-16,-7 2-312 15</inkml:trace>
  <inkml:trace contextRef="#ctx0" brushRef="#br0" timeOffset="10">3080 17028 998 0,'2'-1'419'0,"1"-2"-256"0,1-1-37 15,-4 4-55-15,0 0-16 16,7 12-9-16,18 52-4 16,-20-32-15-16,-2 0-4 15,5-5-7-15,0-16 0 16,4-9 17-16,1-10 6 16,-3-19 4-16,1-2-1 0,0-3-23 15,0 3-6-15,-4 7-54 16,0 8-114-16</inkml:trace>
  <inkml:trace contextRef="#ctx0" brushRef="#br0" timeOffset="11">3384 16990 1762 0,'5'11'10'15,"-3"0"2"-15,3 12 12 16,4 9-7-16,-1 7-6 15,1 3-3-15,4 0-4 16,-1-7 36-16,1-11-226 16</inkml:trace>
  <inkml:trace contextRef="#ctx0" brushRef="#br0" timeOffset="12">3583 16984 1006 0,'-3'0'414'16,"0"5"-240"-1,0 7-62-15,4 7-51 0,-1 4-19 16,3 8-30-16,-1 4-4 0,-2 6-6 16,5 3-32-1,2-15-276-15</inkml:trace>
  <inkml:trace contextRef="#ctx0" brushRef="#br0" timeOffset="13">3754 17023 792 0,'-8'3'417'0,"-5"0"-123"15,-6 4-136-15,-2 3-37 0,-2 2-68 0,0 4-22 16,3 4-22-16,5-4-8 15,8 2-19 1,6-3-4-16,10-1 0 0,9 0 3 16,11 2 17-1,-1-2 2-15,7 1 0 0,-5-4-11 0,1-4-206 32</inkml:trace>
  <inkml:trace contextRef="#ctx0" brushRef="#br0" timeOffset="14">3973 17049 984 0,'0'0'469'15,"0"0"-183"-15,4 7-150 16,1 5-40-16,-4 6-39 16,1 0-8-16,-2-1-21 15,0-1-8-15,0-6-7 16,3-3-1-16,-3-7-2 0,0-9-3 15,7-6-4-15,-1-5-3 16,8 0-3-16,2 2-1 16,0 4-1-16,4 5 1 15,0 4 2-15,0 6 2 16,1 8 2-16,-3 4 1 0,-3 2 1 16,-5 3-2-16,-3 7 0 15,-2 4-2 1,-5 5 0-16,-2 1-1 0,-2-6-100 15,0-2-133-15</inkml:trace>
  <inkml:trace contextRef="#ctx0" brushRef="#br0" timeOffset="15">4060 16728 1207 0,'0'-7'528'16,"-3"-3"-267"-16,3 2-70 16,-1 9-93-16,-3 7-35 15,4 10-49-15,1 8-8 16,3 7-79-16,10 5-413 16</inkml:trace>
  <inkml:trace contextRef="#ctx0" brushRef="#br0" timeOffset="16">5037 16977 430 0,'3'1'241'16,"-1"4"3"-16,0 3-49 15,-5 7-11-15,-4 6-9 16,-9 5-43-16,-4 3-25 16,-10-1-35-16,-2-4-12 0,-9-11-16 0,1-6-10 31,2-10-12-31,5-4-8 0,10-3-12 15,4-5-5-15,13 1-12 0,5-1-3 16,10 0-7-16,6 2-1 16,11 2 10-1,3 1 2-15,6 7 8 0,1 4 3 16,3 13 3 0,-4 6 0-16,-5 13 0 15,-1 8 2-15,-9 0 0 16,6-2 3-16,-1-6-200 15</inkml:trace>
  <inkml:trace contextRef="#ctx0" brushRef="#br0" timeOffset="17">5218 17027 759 0,'-3'-3'468'0,"-1"-2"-12"16,2 13-303-16,2-1-54 15,8 13-66-15,0 5-13 0,8 2 1 16,-2 6-1-16,-2-9-4 16,3 1-2-16,-3-10-1 15,3-7 3-15,0-12 11 16,-1-9 3-16,2-10 6 16,-1-3-3-16,1 0-14 15,-3-3-5-15,-6 6-14 16,3 3-1-16,-2 7-113 15,4 6-81-15</inkml:trace>
  <inkml:trace contextRef="#ctx0" brushRef="#br0" timeOffset="18">5856 17057 801 0,'-5'7'366'16,"-4"8"-142"-16,-4 5-34 16,-5 7-57-16,-2-4-28 15,-6 3-56-15,0-1-14 16,-5-9-11-16,1-1 0 0,0-15-3 16,1-7-6-16,8-10-8 15,1-2-6 1,5-3-8-16,5 0-4 15,8 0-7-15,6 0-1 0,10 5-7 16,5 6 5-16,7 7 9 16,1 4 7-16,9 14 14 15,-4 8 3-15,1 8 0 16,-3 6-2-16,-7 1-2 16,0-5-2-16,-3-8-210 15</inkml:trace>
  <inkml:trace contextRef="#ctx0" brushRef="#br0" timeOffset="19">6183 16993 633 0,'-3'-5'318'16,"-4"-1"-95"-16,-7-1-48 15,-9-1-38-15,-4 5-18 0,-5 5-31 16,0 3-23-16,6 12-53 16,2 3-14-16,8 3-17 15,15-1-7 1,0-11-4-1,1 0 1-15,11 32 9 0,12-2 4 0,15-6 13 16,2-19 2-16,1-10 1 16,-2-6 3-16,-8-7 6 15,-19-5 2 1,-6 7 5-16,0 0 1 0,-2-18 2 16,-5-2-2-16,-14 11 2 15,-2 13 8-15,-1 14 5 0,2 10-1 16,7 13-6-16,2 6-11 15,7 8-9-15,0 5-2 16,7-4-1-16,0-1-1 16,6-18-27-16,2-5-65 15,3-17-309 1</inkml:trace>
  <inkml:trace contextRef="#ctx0" brushRef="#br0" timeOffset="20">6489 17029 952 0,'-8'0'414'0,"-9"5"-235"16,2 3-59-16,7 6-91 15,1 2-26-15,6 1-21 16,4 3-2-16,5 1 4 15,6 1 5-15,6 3 10 0,2-5 1 16,5-5 3-16,0-5 1 16,1-13 6-16,-3-6 6 15,-4-11 24-15,-6-4 20 16,-10-7 52-16,-8-2 21 16,-14 3 0-1,-6 0-17-15,-8 7-55 16,0 5-29-16,8 5-95 15,3 6-93-15</inkml:trace>
  <inkml:trace contextRef="#ctx0" brushRef="#br0" timeOffset="21">6852 17185 539 0,'10'0'322'0,"10"0"-21"16,1 3-148-16,-3-1-16 15,2-5-49-15,-4-4-19 16,0-7-28-16,-5-5-7 16,-5 0-7-16,-5-2 0 15,-6 2-5-15,-10-1-3 16,-6 5-7-1,-6 3-4-15,-2 6-10 16,3 7-5-16,-3 8-7 16,6 5-3-16,6 6 9 0,5 1 6 15,12 12 10-15,4 3 10 16,6 12 17-16,5 6 12 16,-6 6 5-16,3-1-5 15,-4-5-18-15,-1-6-14 16,4-9-115-16,-1-7-169 0</inkml:trace>
  <inkml:trace contextRef="#ctx0" brushRef="#br0" timeOffset="22">7408 17023 790 0,'0'4'351'16,"-5"5"-130"-16,0 6-71 15,-12 11-17-15,-4 1-27 16,-5 3-54-16,-7 0-13 0,1-9-15 16,1-4-2-16,3-11-10 31,5-6-8-31,5-13-11 0,3-1-6 15,5-3-2-15,5 0 2 0,7 0 1 16,3 1 0 0,6 5 8-16,4 0 3 15,6 10 8-15,4 4 3 0,5 10 0 16,0 8 0 0,-2 7-6-16,-1 3 0 0,-9 1 7 15,-1-2-84-15</inkml:trace>
  <inkml:trace contextRef="#ctx0" brushRef="#br0" timeOffset="23">7202 16710 1127 0,'-4'0'458'0,"-2"4"-282"0,6 6-106 15,8 10-68 1,4 4-53-16</inkml:trace>
  <inkml:trace contextRef="#ctx0" brushRef="#br0" timeOffset="24">8159 16926 897 0,'-1'2'354'0,"2"6"-205"15,8 25-108-15,5 9-24 16,4 19 4-16,-1 4-6 16,-2-7-3-16,-6-3 2 15,-4-18-47-15,-3-10-58 16</inkml:trace>
  <inkml:trace contextRef="#ctx0" brushRef="#br0" timeOffset="25">8384 17016 521 0,'-5'-3'323'15,"-5"-4"8"-15,-4 2-128 0,-11 10-82 16,-6 5-25-16,-7 5-45 16,-2 4-22-16,12 3-30 15,6-4-12-15,16 3-14 16,11-2 0-16,19 2 5 15,12-1 7-15,7-3 12 16,5-4 19-16,-1-7-197 16,-2-3-211-16</inkml:trace>
  <inkml:trace contextRef="#ctx0" brushRef="#br0" timeOffset="26">8785 17080 632 0,'2'8'320'16,"-2"11"-60"-1,-2 4-75-15,-10 5-51 16,-6 1-20-16,-3-4-50 0,-3-4-12 16,-2-9-11-16,-4-9-5 15,-1-8-10-15,3-7-4 16,4-9-16-16,5-1-8 0,9-3-18 16,4-1-7-16,12 7-3 15,7 3 2-15,10 5 5 16,3 6 1-16,6 5 9 15,0 3 7-15,-2 11 17 0,1 1 5 32,-4 4 2-32,1 0-5 15,-5-2-5-15,-1-1-1 0,-8-3-2 0,1-5 1 16,-6-8 0 0,1-7 3-16,5-9-1 0,3-4 2 15,1-3 1-15,-3-3-1 16,-3 2 1-1,-5-2-2-15,-6 9-3 16,-2 5-13-16,-1 12 23 16,0 5 9-16,0 13 14 15,1 11 18-15,3 8-17 16,1 4-8-16,4-5-12 0,0-4-6 16,4-15-108-1</inkml:trace>
  <inkml:trace contextRef="#ctx0" brushRef="#br0" timeOffset="27">9901 16974 549 0,'-4'-5'299'0,"-2"-5"-41"0,-3 4-56 0,-10 6-47 15,-5 0-21-15,-7 11-36 16,-3 7-23-16,6 7-43 15,8 5-15-15,15 5-24 16,13-1-4 0,21 3 3-1,6-2 3-15,4-15 5 16,-1-8 2-16,-8-10 9 16,-5-2 5-16,-14-5 43 15,-10-1 6-15,-16 0 0 0,-9 0-4 16,-10 6-44-1,5 0-9-15,4 3-50 0,7 0-87 16</inkml:trace>
  <inkml:trace contextRef="#ctx0" brushRef="#br0" timeOffset="28">10031 17044 653 0,'2'0'332'15,"0"-1"-98"-15,8 1-107 16,5 0-19-16,3 3-40 16,-2 3-15-16,-6 4-15 15,-4 3 0-15,-6 3 1 16,-4-2-2-16,-3-5-6 16,2-1-5-16,-1-8-4 15,4-2-2-15,4-6-8 16,5-4-7-16,6-1-6 0,4-1-3 15,1 2-4-15,2 4 0 16,-1 11 3 0,0 5 2-16,-5 10 6 0,-6 3 3 15,0 4-1 1,-2 1-2-16,2-1-68 0,1-3-113 16</inkml:trace>
  <inkml:trace contextRef="#ctx0" brushRef="#br0" timeOffset="29">10354 16907 1126 0,'0'-1'486'0,"3"4"-282"16,0 12-67-16,5 17-82 15,2 8-14-15,2 13 6 16,2 4-3-16,-4 8-7 15,2 7-6-15,-7 3-12 16,-2 0-5-16,-1-9-3 16,-2-14-1-16,-2-15-5 15,1-8-58-15,-1-13-281 16</inkml:trace>
  <inkml:trace contextRef="#ctx0" brushRef="#br0" timeOffset="30">10423 17228 1109 0,'11'-3'448'0,"10"-4"-263"0,7 6-135 15,5 2-14-15,2 3-20 16,1 0-53-16</inkml:trace>
  <inkml:trace contextRef="#ctx0" brushRef="#br0" timeOffset="31">10853 16962 609 0,'-12'-6'374'16,"-12"-1"-20"0,6 5-174-16,6 4-129 0,5 9-36 15,6 3-33-15,4 2-8 0,13 5 4 16,4-6 10 0,6-5 14-16,-2-2 4 0,-4-7 6 15,-7 1 3 1,-11-3 10-16,-2 0 1 0,-9-1-3 15,-4 0-2-15,-8 2-12 0,-4-2-8 32,1 6 20-32,2 3 2 15,5 4-2-15,4 5 4 16,6 3-20-16,4 2-4 0,7 1 0 16,7-3 2-16,6-2 0 15,-1-3 1-15,8-9 3 16,3-5 1-16,4-6 2 15,3-5 3-15,-5-11 1 16,-2 0-1-16,-4-4 2 16,-4-4-2-16,-4 6 0 15,-3 1 9-15,-6 6 25 16,-4 10 8-16,-2 6 3 16,0 4-9-16,0-3-27 15,0 7-11-15,5 19-6 16,8 30-1-16,-1-29-2 0,-3-2 4 15,-2-5-103-15,-2-5-77 16</inkml:trace>
  <inkml:trace contextRef="#ctx0" brushRef="#br0" timeOffset="32">11028 16740 1233 0,'-6'-5'532'0,"-6"0"-311"15,4 5-98-15,5 7-109 16,4 5-42-16</inkml:trace>
  <inkml:trace contextRef="#ctx0" brushRef="#br0" timeOffset="33">11467 17068 760 0,'-12'-3'375'0,"-12"2"-110"16,-1-2-58-16,-3 7-86 16,6 5-39-16,7 5-70 15,6 1-21-15,9 11-10 16,3 2 1-16,15 5 7 15,4 1 5-15,14-10 4 16,8-8 1-16,5-16 4 16,-1-7 7-16,-8-16 34 15,-11-6 22-15,-21-3 50 16,-12-1 8-16,-25 6-17 16,-10 5-20-16,-9 6-54 15,3 3-15-15,13 8-97 16,11 1-104-16</inkml:trace>
  <inkml:trace contextRef="#ctx0" brushRef="#br0" timeOffset="34">12548 17026 895 0,'-4'8'374'0,"-11"15"-223"16,-5 4 4-16,-11 8-35 0,-4 4-27 16,-4-3-36-16,-1-5-15 15,0-14-6-15,9-9-3 16,4-16-14-16,4-12-21 15,12-13-42-15,1-2-8 16,13-4 0-16,5 5 16 16,5 10 23-1,4 8 13-15,1 16 16 0,2 15 8 0,6 17 12 32,-3 9-6-32,8 17-11 15,1-6-4-15,5 1-8 0,0-9 21 0,1-18-141 16,-3-7-113-16</inkml:trace>
  <inkml:trace contextRef="#ctx0" brushRef="#br0" timeOffset="35">12607 17100 935 0,'3'-3'439'0,"7"0"-211"15,0 3-60-15,6 13-85 0,-1 5-45 16,2 4-22-16,-3 2 0 15,-1-1 2-15,-2-4 1 16,1-7 28-16,2-10 20 16,-1-10 23-16,3-8 2 15,-5-10-28-15,2 0-23 16,-2-1-27 0,-5 3-18-16,-1 7-161 15,-2 2-58-15</inkml:trace>
  <inkml:trace contextRef="#ctx0" brushRef="#br0" timeOffset="36">13325 17027 500 0,'-6'3'321'0,"-9"11"22"15,-5 4-129-15,-7 14-95 16,-4 4-20-16,-4 4-41 16,-3-5-16-16,-2-13-2 15,3-8-5-15,7-16-3 16,6-10-4-16,9-8-16 16,5-6-9-16,10-3-8 15,1 2-3-15,10 4 13 16,7 5 7-16,13 15 10 0,6 4 12 15,3 20 4-15,3 8-2 16,-12 10-4 0,-2 7-9-16,-3-1-35 0,-1-2-91 15</inkml:trace>
  <inkml:trace contextRef="#ctx0" brushRef="#br0" timeOffset="37">13603 17035 431 0,'-3'0'257'0,"-9"-5"-9"0,-1 5-61 0,-6 0-30 15,-5-3-14-15,-5 7-39 31,-4 7-27-31,6 5-54 16,1 8-17-16,11 4-27 16,7 1-6-16,10 5 3 0,8-4 3 0,14-2 17 15,5-6 4 1,6-12 3-16,5-4 3 16,-7-11 7-16,-4-1 4 15,-9-5 2-15,-8 1 2 16,-6-2 1-16,-6-1 0 15,-4 8 4-15,-2-1 1 16,-2 10-7-16,4 7-1 16,-2 12-12-16,2 10-4 0,3 19-3 15,-3 9 0 1,4 8 1-16,0-2 1 16,6-11-76-16,1-13-109 0</inkml:trace>
  <inkml:trace contextRef="#ctx0" brushRef="#br0" timeOffset="38">13889 17079 870 0,'-14'-6'391'0,"-19"-3"-182"0,4 4-71 15,7 7-86-15,2 2-31 16,11 7-43-16,6 4-8 16,7 7 6-16,6 6 5 15,11 0 14-15,5-5 6 16,6-6 13-16,8-6 7 16,1-12 34-16,-1-6 18 0,-8-12 33 15,-10-3 10 1,-18-2-6-16,-9-4-17 15,-18 7-42-15,-7 0-22 16,-3 6-154-16,0 3-102 16</inkml:trace>
  <inkml:trace contextRef="#ctx0" brushRef="#br0" timeOffset="39">14176 17209 799 0,'3'0'376'16,"3"1"-136"-16,5 0-65 15,6-1-47-15,4-2-28 0,1-6-30 32,-4-4-6-32,-3-4-9 0,-6 0-6 0,-3-4-16 15,-1-2-5-15,-9 2-7 16,-6-2-2-16,-9 2-6 31,-4 5-6-31,0 5-15 16,2 9-8-16,3 6-7 0,3 10 0 0,6 12 8 15,0 5 6 1,9 12 4-16,-3 4 2 16,3 7 2-16,8 0 1 15,0 2 0-15,5-2 2 0,-3-6-1 16,-1-2 8-16,-3-7-41 0</inkml:trace>
  <inkml:trace contextRef="#ctx0" brushRef="#br0" timeOffset="40">14752 17057 859 0,'-13'8'381'16,"-15"13"-195"-16,-4 3-45 16,-2 2-59-16,2 0-23 15,0-7-21-15,1-7-1 0,5-12-11 16,4-11-1-16,7-9-10 15,3-3-9-15,6 1-11 16,4 1-4-16,6 2-5 16,9 6 0-16,10 7 10 15,6 6 3-15,5 13 6 16,0 5 4 0,-4 6-5-16,0 6 0 0,-6-1-1 15,0 2 0-15,0-3-51 16,-6-6-76-16</inkml:trace>
  <inkml:trace contextRef="#ctx0" brushRef="#br0" timeOffset="41">14566 16816 975 0,'-5'-4'382'0,"-2"-4"-242"16,3 4-59-16,0 1-42 15,4-2-13-15,7 3-88 16,3 0-94-16</inkml:trace>
  <inkml:trace contextRef="#ctx0" brushRef="#br0" timeOffset="42">14856 17054 597 0,'20'10'317'0,"24"9"-85"16,1-2-50-16,-3 7-85 15,-5-5-27-15,-14 0-30 0,-7-3-6 16,-10-6 18-16,-8-2 5 16,-16-4 14-1,-6-2-3-15,-14-4-24 0,2-2-9 16,4-5-95-1,3-3-116-15</inkml:trace>
  <inkml:trace contextRef="#ctx0" brushRef="#br0" timeOffset="43">15712 16969 597 0,'-11'-7'279'0,"-7"-1"-105"16,-1 8-52-16,4 13-70 15,4 4-12-15,9 3-29 16,5 2-11-16,12-2-5 16,5-1 5-16,7-3 5 15,0-6 2-15,2-7 5 16,-4-2 2-16,-14-2 5 15,-4-2-2-15,-10 2-5 16,-10-1-4-16,-9 1-7 0,-3 1 1 16,1 5 3-16,2 1-1 15,6 6-3-15,4 3 3 16,8 3 6-16,6 3 5 16,13 0 9-16,3-3-1 15,9-4 2-15,4-4 1 16,5-9 5-16,-1-4 1 0,0-13-2 15,-4-6-4 1,-1-2-5-16,-2 0-3 0,-6 0-2 16,-5 0 0-16,-11-1 1 15,-6 1 10-15,-3 8 4 16,-3 6-4-16,0 15-6 16,0 6-14-16,1 9-10 15,4 0 0-15,6 4 0 16,2 1 2-16,3 2-35 15,-2 0-73-15</inkml:trace>
  <inkml:trace contextRef="#ctx0" brushRef="#br0" timeOffset="44">15889 16751 1095 0,'-3'-7'435'16,"-7"-5"-267"-16,7 6-133 16,1 2-26-1,3 6-67-15,-1-2-89 0</inkml:trace>
  <inkml:trace contextRef="#ctx0" brushRef="#br0" timeOffset="45">16115 17056 922 0,'1'2'404'0,"5"5"-176"0,-1-1-88 16,6 3-45 0,1 5-8-16,-1 3-26 15,7 5-12-15,-5 1-18 16,2-2-6-16,2-6-8 0,-3-3-2 15,3-9 23-15,1-7 9 16,-1-12 8-16,1-8 3 16,-6-4-17-1,-2 4-10-15,-9 4-2 0,-4 4-48 16,-5 3-170-16</inkml:trace>
  <inkml:trace contextRef="#ctx0" brushRef="#br0" timeOffset="46">16785 17046 585 0,'-5'3'326'0,"-10"4"-31"16,-3 6-142-16,-10 8-78 15,-4 1-12-15,-4 1-21 16,-4-8-7-16,8-5-3 16,5-4-6-16,3-8-5 0,9-2-1 15,2-5-11-15,3-2-5 16,10-2-7-16,0-3-5 15,12 4-3-15,0 0 2 16,2 0 9 0,4 5 5-16,0 7 3 15,2 6 5-15,-2 8-3 0,1 7-1 0,-1 2 2 16,0 2-4-16,8 3-1 16,-1-5-1-16,5-7 0 15,0-5 2 1,-2-11 7-16,-1-4 2 0,-3-9 0 15,-3-5-2-15,-4-3-8 16,-2-3-3-16,-2-3 0 16,2 5-1-16,-6 5 1 15,-2 4 1-15,-3 11 4 16,-4 2 8-16,-4 10 10 16,2 3-1-16,-1 7-3 15,3 3-8-15,7 0-20 0,6 1-97 16</inkml:trace>
  <inkml:trace contextRef="#ctx0" brushRef="#br0" timeOffset="47">17496 17021 924 0,'5'-5'408'0,"12"6"-184"16,-3 8-115-16,0 14-54 15,1 14-10-15,-12 4-4 16,1 3-2-16,-2-2-4 16,-2-9-6-16,2-15-16 15,4-11-2-15,1-15-2 16,2-7 1-16,5-13 3 15,5 2-2-15,-1-4-5 16,-1 3-1-16,5 9 8 16,-5-2 10-16,4 18 14 15,-3 2 4-15,-7 15 0 16,-4 6-8-16,-7 6-10 0,-1 3-3 16,2-2-54-16,7 0-109 15</inkml:trace>
  <inkml:trace contextRef="#ctx0" brushRef="#br0" timeOffset="48">18322 16978 922 0,'-8'18'336'0,"-8"17"-251"15,7 11-58-15,19 10-12 16,7-3 6-16,14-7 14 16,3-5 11-1,4-15 12-15,-4-11 7 0,-6-21 19 16,-5-12-2-16,-9-17 0 16,-6-7-3-16,-4-7-22 15,-5-1-4 1,-15-11-8-16,-5-10-6 0,-26-10-17 15,-6-5-7 1,-12 8 2-16,4 20 3 16,12 23-5-16,8 14-4 15,15 26-15-15,6 6-10 0,13 18-3 16,10 8 1 0,17 6 3-16,12 2 1 15,21-3-38-15,9 0-41 0,17-3-152 16,-1-7-107-16</inkml:trace>
  <inkml:trace contextRef="#ctx0" brushRef="#br0" timeOffset="49">18783 17031 710 0,'-5'-2'340'16,"-12"-3"-89"-16,-3 3-53 15,-5 1-39 1,-4 0-25-16,6 1-71 15,1 0-26-15,12 7-42 16,6 2-12-16,4 1-6 16,10 6 3-16,3-6 11 15,1 5 6-15,5-6 4 16,-4-2 3-16,-4-1 4 16,-4-3 3-16,-7-1-2 0,-6 4-1 15,-10-4-4-15,-3 1-4 16,-6 4 0-16,4-4-5 15,9 10-5-15,7-1-3 16,10 1-2-16,5 2 5 16,5-1 4-16,4 2 5 15,2-2 2-15,0-3-1 0,1-4-143 16,-3-3-72-16</inkml:trace>
  <inkml:trace contextRef="#ctx0" brushRef="#br0" timeOffset="50">18704 16800 1194 0,'-9'-4'477'0,"-8"-4"-288"16,5 6-159 0,10 3-41-16,6 5-450 15</inkml:trace>
  <inkml:trace contextRef="#ctx0" brushRef="#br0" timeOffset="51">19065 17069 454 0,'-5'-5'301'16,"-14"-14"48"-1,6 11-127-15,-3 9-93 16,1 0-32-16,1 14-77 16,1 3-20-16,3 2-17 15,3 6-1-15,17 3 5 16,-2-5 6-16,9-2 9 16,-2-7 6-16,-1-10 29 15,1-3 10-15,-4-4 31 16,1-1 11-16,-9-4 0 15,-3 1-9-15,-5 4-31 16,-9 1-16-16,-3 3-28 16,2 2-18-16,3-1-160 0</inkml:trace>
  <inkml:trace contextRef="#ctx0" brushRef="#br0" timeOffset="52">19147 17084 1106 0,'7'5'435'0,"8"3"-296"15,1 7-15-15,-5 3-35 16,-3 0-9-16,-4 0-21 16,-3-3-11-16,-1-4-18 15,0-3-8-15,3-6-9 16,1-3-5-16,6-10-5 15,2-2-2-15,6-9-4 16,5 4 0-16,-1-2 1 16,2 7 0-16,-5 12-1 15,-3 1 1-15,-3 16 3 16,-7 2 7-16,-6 11 5 0,-2 3 1 16,-1 3-3-16,0-1-1 15,5-10-512-15</inkml:trace>
  <inkml:trace contextRef="#ctx0" brushRef="#br0" timeOffset="53">20048 16722 1153 0,'-10'7'445'16,"-13"20"-314"-16,-2 18-53 15,1 26-43-15,-5 9-3 0,2 6-5 16,3-7 1-16,6-15-4 31,6-8-5-31,10-23-7 0,8-11 8 0,5-21 19 16,6-10 2-16,-2-19 1 15,4-6-9-15,1-9-19 16,-3-3-1-16,-2-11-2 16,-5-4 2-16,-1-11-4 15,-1-3-2-15,5 11-5 16,1 12 3-16,-5 25 17 15,-2 12 0-15,1 22 1 16,1 13-6-16,9 29-17 16,4 13 0-16,6 11 0 15,2-1 2-15,4-7 0 0,-2-10 2 16,-7-10 4-16,-5-7-39 16,-11-11-91-1,-4-9-74-15</inkml:trace>
  <inkml:trace contextRef="#ctx0" brushRef="#br0" timeOffset="54">19903 17041 1173 0,'3'-3'466'15,"12"1"-316"-15,6 2-46 16,19 0-47-16,8 0-22 15,15 0-20 1,3 0 17-16,1 2-186 0</inkml:trace>
  <inkml:trace contextRef="#ctx0" brushRef="#br0" timeOffset="55">20497 17238 1213 0,'1'0'647'15,"-2"-1"-107"-15,8 1-331 0,-7 0-48 16,0 0-84-16,0 0-33 16,0 0-88-16,0 0-52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6-09-22T10:23:37.32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17045 14729 0,'24'24'94,"-24"0"-79,0-1 1,0 1-16,0 0 15,0-48 110,23-47-125,1 23 16,0-48-16,0 1 16,-24 23-16,24 1 15,-24 23 1,24 48 46,-24 24-46,0 24-16,0 23 31,0-47-31,0 48 16,0-25-16,0-23 16,0 0 62,0 0 109,0-48-93,-24 0-94,24-23 16,0 94 62,0-23-63,0 24-15,0 0 16,0-1 0,0-94 109,0 94-63,24 73-46,-24-96-16,24 23 15,0 25-15,-24-48 16,0-48 109,0-24-125,47-23 0,-47 23 16,24-24-16,-24 25 15,24 23 1,0 71 62,-24 1-62,0 24-16,0-1 15,0-47-15,0 24 16,0-96 46,0-23-62,0-1 16,0 0-16,0 25 16,0 23-1,-24 24 79,24 48 140,0-1-234,-24-47 16,-24 0 46,25-71-62,23 23 16,-24 0-16,24 0 0,0-23 16,0-1-1,0 48-15,0-23 16,0 94 31,0 25-47,0-24 31,-24-1-31,24 1 16,0 0-16,0-24 15,0-48 95,0-24-110,0 24 47,48 72-32,-48 48-15,0-49 16,0 1-16,0-24 15,0 0-15,0-96 110,0 1-110,0 23 15,0 0 1,47 48 15,1 0-15,-24 72-16,-24-1 0,24-47 16,0 0-16,-24 0 15,0-72 63,0-23-62,0 23-16,0 0 16,0 96 62,0 23-78,0-47 15,0 0 1,0-48 31,0-47-32,0 23-15</inkml:trace>
  <inkml:trace contextRef="#ctx0" brushRef="#br0" timeOffset="4373.3">17427 14442 0,'23'24'15,"-23"24"1,0-24-1,0 24-15,0-25 16,0 25-16,24-24 31,-24 0-31,0 0 0,0 0 16,0-96 78,0 24-79,0-23-15,0 23 16,0 24-16,0 0 16,24 24 46,0 24-62,-24 72 16,0-25-16,0-23 15,0 24-15,0-25 32,-48-142 46,48 23-78,-24-23 15,24 23-15,0 48 16,-23 0-16,23 48 78,0 0-62,0 0-1,0 0 282,0 24-297,-24-1 16,0 1-1,24 0 1,-24-24-16,0 0 78,0-24-62,0-48-16,24-48 15,-71 1-15,71 47 16,-24 24-16,24 0 31,0 48 47,0 72-62,0-25-16,0-47 0,0 48 16,-24-48 46,0-24-46,-47-48-1,71 0 1,-24 0-16,24 1 16,0 118 62,0-47-78,0 24 15,0 0-15,0-24 16,24-96 62,-24 0-78,23 1 16,25 23-16,-48 24 15,0 0 48,0 48-47,24 24-1,-24 47-15,0-47 16,0 0-16,0-24 15,0-72 48,0-48-63,0 1 16,0-24-16,0 47 15,0 48-15,0 96 78,0 23-62,24 1-16,-24-49 16,0 1-16,0 0 15,0-24-15,0-96 63,0 24-63,0-47 15,24 23-15,0 48 47,0 96-16,-24 0-31,0-48 16,0-1-16,0-46 94,0-49-94,0-24 15,0 25-15,0 23 16,47 72 62,-47 48-78,0 23 16,0 1-16,0-25 15,0-23-15,0 0 16,0-96 47,0-48-48,0 1-15,0-1 16,0 49-16,0-25 15,24 48-15,0-24 16,-24 25 31,24 23-31,0 71-16,-24 49 15,0-97-15,0 73 16,0-48-16,0-24 15,0-1 48,-24-23-63,24-47 16,0-49-16,0 1 15,0-1-15,0 25 16,0 23-16,0 24 15,-24 24 32,24 95-31,-72 49-16,72-97 16,-47 49-16,23-72 15,24 0-15,0-48 94,0-24-94,0-47 16,0-1-16,0 1 15,0 23-15,0 24 0,0 120 63,0-1-63,0 25 15,0-24-15,0-1 32,0-23-32,0 24 15,0-49-15,0 1 16,-24-71 46,24-25-62,0-24 16,0 73-16,0-25 16,0 96 62,0 23-78,0-23 15,0 0-15,-24-24 63,0-24-48,24-72 1,0-24-16,-24-23 16,24 71-16,0 1 15,0 23-15,-24 24 63,1 0-63,-1 47 15,0 49-15,24 23 16,-24-71-16,0-24 16,24-48 62,0-71-63,0-49-15,0 73 16,0-1-16,0 24 16,0 25-1,0 46 32,0 49-47,0 0 16,0-25-16,0 1 15,0 0-15,0-24 16,-24-48 47,24-48-63,0 1 15,0 47-15,0-24 31,0 24-31,24 72 79,-24 0-64,0-25-15,0 1 0,0 0 16,0 0 31,-24-24 0,0 0-47</inkml:trace>
  <inkml:trace contextRef="#ctx0" brushRef="#br0" timeOffset="7838.55">17140 14705 0,'-24'0'47,"0"48"-32,1-48-15,23 24 16,-24-24-16,0 47 16,0-47-16,24 24 15,-24-24-15,24-48 235,0 1-235,0 23 15,0 0-15,0 0 16,-48 96 46,24-25-46,-47 1-16,47 0 16,0-24-16,-24 0 15,1-72 48,23 0-63,0-23 15,24 47-15,0-24 16,0 0-16,0 0 16,0 25-1</inkml:trace>
  <inkml:trace contextRef="#ctx0" brushRef="#br0" timeOffset="14359.18">16615 14777 0,'-24'0'203,"0"23"-187,0 1 15,48-24 563,0 24-579,-24 0 173</inkml:trace>
  <inkml:trace contextRef="#ctx0" brushRef="#br0" timeOffset="16397.68">17474 14800 0,'0'-23'375,"0"-49"-359,0 24-16,-24 0 15,24 25-15,0-25 16,0-24-16,-23 1 16,23 47-16,0-24 0,-24 24 15,24 72 345,0-24-360,-24 23 15,0 25 1,0 0-16,24-25 16,-48 73-16,48-96 15,-23 47-15,-1 1 16,24-48-1,0-48 173,0-24-172,0 24-16</inkml:trace>
  <inkml:trace contextRef="#ctx0" brushRef="#br0" timeOffset="20562.94">17260 14777 0,'-48'0'0,"24"0"16,-24 23 0,24-23 15,0 24-16,24 0 1,-47 0 15,23 24 1,0-48-17,0 0-15,24-48 172,0 24-156,24-24-1</inkml:trace>
  <inkml:trace contextRef="#ctx0" brushRef="#br0" timeOffset="31210.42">11530 14777 0,'-24'-24'250,"24"0"-234,-24-24-16,24 24 31,0 0 172,24 24 78,0 0-265,0 0 31,-24 24-47,0 0 359,0 0-359,0 0 94,-24-24 125,0 24-157,0-24 16,48 0 454,0 0-454,0 0-16,-48 0 157,-24 0-203,25 0-1,-25 0 1,24 0 46,48 0 142,0 0-189,23-24 1,1 24-1,0 0-15,-24 0 16,0 0 31,-48 0 109,0 0-140,0 0 15,0 0-31,-24 0 16,25 0-16,-25 0 15,24 0-15,-24 0 16,24 0 0,72-24 109,-24 24-110,48-24 1,-49 24-16,49-24 15,-48 24-15,0 0 16,0 0-16,-120 0 156,25 0-140,47 0-16,-24 0 16,24 0-16,0 0 453,24-24-453,0 0 0,0 1 15,48-1-15,-24 24 16,0-24 0,-48 24 124,0 0-124,-24 24-16,-23 0 0,23 23 15,24-23 1,0-24 0,24 24 109</inkml:trace>
  <inkml:trace contextRef="#ctx0" brushRef="#br0" timeOffset="38379.49">11554 14968 0,'0'23'203,"0"1"-187,0 0 0,0 0-1,0 0 1,0 0 46,0 23-46,0-23 15,0 0-31,0 24 16,0-72 203,24 0-204,-24 0-15,0 0 16,24 24-1,-24-23 173,0-1-94,0-48-79,0 48 329,-24 0-328,0 24 156,-24 0 109,24 0-156,24-23 203,24-1-297,0 24-15,0 0-1,0 0 235,0 0-218,0 0-17,-72 0 407,24 0-328,-24 0 15,24 0 48,1 0-64</inkml:trace>
  <inkml:trace contextRef="#ctx0" brushRef="#br0" timeOffset="39916.78">11196 14657 0,'24'24'62,"24"-24"16,-25 0-31,-23 24-47,48-24 16,-24 0-1,24 0 1,-24 0-16,0 0 31,-1 0-31,-46 0 391</inkml:trace>
  <inkml:trace contextRef="#ctx0" brushRef="#br0" timeOffset="42213.78">11506 14800 0,'24'-23'47,"0"23"-32,0-24 16,24 24 1,-24 0 30,23 0-31,-71 0 219,1 0-218,-1 0 15,0 0-16,0 0-16,0 0 1,0 0 0,0 0 31,0 0-32,-23 0 1,23-24 171,24 0-187,0-24 16,24 0 0,0 25-1,-24-1 173,47 0-173,-47-24-15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06:44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23170 4375 551 0,'5'-10'228'0,"16"-13"-101"15,3 1-33-15,5 8-7 16,0 7-3-16,-9 14-32 15,-4 14-10-15,-14 17-12 16,-2 8 0-16,0 7-5 16,-4-5-4-16,8-10-6 15,2-5 0-15,2-17 1 16,6-1 1-16,3-9 3 0,0-5 4 16,7-6 2-16,-1-5 0 15,2-10-1-15,0-6-3 16,-4-8-2-16,-7-5 0 15,-5 0-3-15,-6 8-1 16,-5 8 12-16,-3 9-1 16,0 14-10-16,-1 2-3 15,2 15-19-15,2 5-6 16,6 5 6-16,0-2 2 0,7 0 3 16,-1-3 1-16,0 0-34 15,1-1-73-15</inkml:trace>
  <inkml:trace contextRef="#ctx0" brushRef="#br0" timeOffset="203.35">23628 4567 656 0,'0'0'313'0,"0"0"-144"16,0 4-56-16,0-4-59 15,0 0-23-15,0 10-5 16,3 12-10-16,4 37-10 16,-3-30 0-16,-1-2 2 0,0-4 18 15,-1-12-128-15,2 1-116 16</inkml:trace>
  <inkml:trace contextRef="#ctx0" brushRef="#br0" timeOffset="515.5">23615 4576 509 0,'1'-6'265'0,"4"-3"-68"16,4 1-50-16,7 4-72 15,4 1-27-15,6 6-38 16,1 3-5-16,-8 2-3 16,-4 2 1-16,-15 3 4 15,-2-1 2-15,-8 1 4 16,0 1-1-16,3-9-5 15,2 2-6-15,10-7-3 16,5 3-2-16,12 1 0 16,4 0 2-16,-2 3 0 15,-2 4-1-15,-11 2 4 16,-7 4 3-16,-10 0 7 16,-14 1 2-16,-6-3 3 15,-4-2-1-15,0-10-23 16,8-3-56-16</inkml:trace>
  <inkml:trace contextRef="#ctx0" brushRef="#br0" timeOffset="749.88">23978 4454 877 0,'12'0'319'0,"15"0"-259"16,4 0-34-16,7 1-15 16,-1-2-5-16,-1-1-18 15,-4 2-72-15</inkml:trace>
  <inkml:trace contextRef="#ctx0" brushRef="#br0" timeOffset="937.28">24000 4550 674 0,'9'5'308'16,"4"0"-150"-16,12-2-78 15,7-1-5-15,5-5-46 16,5-1-11-16,3 1-59 0,-4-2-124 16</inkml:trace>
  <inkml:trace contextRef="#ctx0" brushRef="#br0" timeOffset="1289.5">24528 4392 794 0,'-17'-3'336'0,"-6"5"-204"15,12-1-44-15,-1 1-56 0,-34 9-20 16,13 14-15-16,2 7-3 15,25 1-5-15,7 2-1 16,9-1 4-16,7 0 5 16,10-10 25-16,8-3 11 15,9-12 20-15,2-8 7 16,-1-11-10-16,-5-4 6 0,-11-12 1 16,-7-2-3-16,-14-4-4 15,-8-7-12-15,-16 1-21 16,-6 5-9-16,-4 6-51 15,1 9-51-15,3 14-288 16</inkml:trace>
  <inkml:trace contextRef="#ctx0" brushRef="#br0" timeOffset="1461.1399">24626 4435 579 0,'-8'7'277'16,"-7"8"-105"-16,-6 3-82 16,-3 4-19-16,-1 4-35 15,2-3-12-15,7-5-20 16,5 4 6-16,6-7-205 0</inkml:trace>
  <inkml:trace contextRef="#ctx0" brushRef="#br0" timeOffset="1711.23">24865 4127 725 0,'-1'-1'353'16,"0"-3"-154"-16,-2 8-117 16,1-4-32-16,1 4-49 15,0 26 0-15,5 34 2 16,1-24 1-16,2 8-207 16</inkml:trace>
  <inkml:trace contextRef="#ctx0" brushRef="#br0" timeOffset="1898.74">24910 4667 1082 0,'-1'1'480'0,"0"1"-220"0,1 1-122 16,0-3-64-16,0 0-26 15,0 0-129-15</inkml:trace>
  <inkml:trace contextRef="#ctx0" brushRef="#br0" timeOffset="132209.93">23633 1921 510 0,'-1'-4'277'16,"-3"-5"-48"-16,0 15-133 15,1 11-21-15,2 26-16 16,1 18-16-16,7 30 1 15,4 8-2-15,6 15-25 0,1 6-2 16,0 7-6-16,-8-4 3 16,-3-19 3-16,2-13-3 15,5-24-84-15,6-5-135 16</inkml:trace>
  <inkml:trace contextRef="#ctx0" brushRef="#br0" timeOffset="132701.76">23693 1892 483 0,'-4'-1'252'0,"-7"1"-73"16,-5 4-58-16,-8 17-55 16,-5 1-11-16,-10 10-16 15,-1 7-7-15,1 4-12 16,5 4-12-16,6-9-7 0,7-3-2 15,12-13-6-15,10-5-2 16,8-12 4-16,3-7 4 16,6-11 4-16,-5-8 5 15,3-15-2-15,1 1-1 0,1-10-1 16,-1-4 0-16,3 10-2 16,-2 3 0-16,-2 6 4 15,-2 11 14-15,-5 8 1 16,-1 3 7-16,3 17 2 15,0 5-11-15,11 8-3 16,6 7-6-16,10 2-6 16,7 5 1-16,-4 3-115 15,-4-4-243-15</inkml:trace>
  <inkml:trace contextRef="#ctx0" brushRef="#br0" timeOffset="133029.87">23852 1197 557 0,'-3'7'264'0,"-7"12"-70"15,6 8-96-15,4 14-55 16,3 3-8-16,9 8-28 16,0 4-4-16,-2-5 3 15,0 1 3-15,-3-9 3 16,1-8-6-16,-5-10-125 15,-3-12-147-15</inkml:trace>
  <inkml:trace contextRef="#ctx0" brushRef="#br0" timeOffset="133233.29">23600 1494 624 0,'2'0'284'0,"12"-3"-63"16,9-3-66-16,23-9 2 16,12 5 8-16,7-3-60 15,3 1-25-15,-7 10-31 16,-6-5-25-16,-14 6-59 16,-6 3-98-16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7T07:36:03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2095 9650 938 0,'0'-3'406'0,"-1"2"-223"0,-4 6-40 0,4-3-44 0,-9 28-21 15,-34 78-20-15,13-27-11 16,-1-3-20-16,0-3-7 15,16-23-7 1,4-17-1-16,12-18-1 0,4-12 1 16,7-19 4-16,6-8-1 15,6-26-2-15,-1-12 0 16,1-21-9-16,-2-2-1 16,-5 8-6-16,-1 9-3 15,-3 25 1-15,-2 10 0 16,-8 18 2-16,3 11 0 15,-8 20-2-15,4 11 1 16,9 18-1-16,5 14 1 16,17 14 2-16,6 5 0 15,13-5 2-15,4-6 0 0,3-16 2 16,-1-10 1-16,-13-12 1 16,-12-8 1-16,-21-13 5 15,-19-6 3-15,-27-11 3 0,-12-11 0 16,-22-6-5-1,0 2-3-15,-1 3-9 16,9 7-6-16,15 10-25 16,8 2-22-16,16 8-113 0,6 1-85 15</inkml:trace>
  <inkml:trace contextRef="#ctx0" brushRef="#br0" timeOffset="494.8139">2909 10065 662 0,'-13'-17'377'0,"-11"-10"-70"16,-10-3-122-16,-8-1-41 15,-4 5-66-15,3 6-28 0,2 17-43 16,5 6-10 0,10 17-10-16,7 8-1 0,13 8 4 15,7 1 4-15,17-6 5 16,0-5 1-16,13-7 4 16,2-4 0-16,5-8 2 15,-6-4 1-15,-3-10 3 16,-2-3 1-16,-7-8 3 15,0-6 0-15,-9-1 0 16,-3-2-2-16,-5 7-8 16,-3 8-6-16,-7 14-8 15,-1 9 0-15,1 7 2 16,3 5 4-16,12 3 4 16,6-3 0-16,11-1 7 15,8-2 5-15,4-7 24 16,-2-6 14-16,-1-6 23 0,-7-4 11 15,-6-9-3-15,-5-1-12 16,-6-4-22-16,-7-4-14 16,-4 1-116-16,0-1-100 15</inkml:trace>
  <inkml:trace contextRef="#ctx0" brushRef="#br0" timeOffset="823.1246">3111 9762 954 0,'1'-20'458'0,"7"-16"-181"0,14 5-99 16,6 6-29-16,7 8-53 0,5 4-25 16,9 18-35-1,-2 6-10-15,6 21-11 16,-10 12-1-16,-13 25-4 16,-8 12 1-16,-14 5 2 15,7 3 0-15,-5-14 1 16,3-7-1-16,3-12-2 15,-4-8 1-15,0-24 2 16,0-9 5-16,-12-27 6 16,-5-12 0-16,-12-15-6 15,-5-8-11-15,-7-1-16 16,-1 8-7-16,-1 12-8 16,1 12-2-16,-1 20 5 15,-2 6 2-15,3 14 7 16,2 4 5-16,12 2-63 15,7-1-76-15,19-6-297 16</inkml:trace>
  <inkml:trace contextRef="#ctx0" brushRef="#br0" timeOffset="1382.5447">4042 10005 523 0,'-14'-23'313'16,"-10"-14"-39"-16,-5 7-110 16,4 7-35-16,-7 17-53 15,-3 7-24-15,6 14-35 16,5 6-8-16,15 4-6 16,7 0 0-16,14 1 2 15,9-7 2-15,4 1-1 16,2-4 1-16,-5-5 0 15,-6-2 2-15,-7-5 2 16,-5-2 2-16,-14-2-1 16,-2-3-3-16,-14 0-6 15,0 3-3-15,-2-1-7 16,4 8-3-16,6 5-1 0,6 4 3 16,12 11 8-1,1-6 3-15,15 2 3 16,3-7 1-16,12-5 2 0,6-3 0 15,-1-11 1-15,-2-4 1 16,-4-7 2-16,-9-3 0 16,-2-6 5-16,-6 4 2 15,-8-2 12-15,-1 6 5 0,-11 8 4 16,3 2-2 0,-2 13-14-16,4 1-8 15,5 11-11-15,-2 2-3 0,18 1 0 16,2 2 1-16,10-6 2 15,8-2 2-15,0-8 2 16,-1-5 2-16,-6-6 7 16,-4-4-3-16,-13-7 6 15,-7-1-52-15,-8-6-271 16</inkml:trace>
  <inkml:trace contextRef="#ctx0" brushRef="#br0" timeOffset="1517.7225">4235 9727 1282 0,'-2'-8'551'16,"-5"-3"-304"-16,1 6-80 16,1 8-96-16,2 11-29 15,2 10-85-15,2 9-154 0</inkml:trace>
  <inkml:trace contextRef="#ctx0" brushRef="#br0" timeOffset="2338.2925">4709 10197 300 0,'9'-3'210'0,"9"-5"31"0,-4-3-18 0,-8-4-37 16,-6-1-20 0,-10-2-38-16,-8-2-14 0,-11 3-27 15,-5 1-18-15,-7 5-33 16,6 8-13-16,0 6-22 15,6 5-4-15,13 10-3 16,-1-1 0-16,15 6 3 16,2-3 3-1,10-2 2-15,11-1 2 16,5-7 3-16,7-4 0 0,-2-9 1 0,-3-6 1 16,-4-6 2-1,-4-1-1-15,-8-2 0 16,-3 0-1-16,-6 8-4 15,-3 0-3-15,-2 9-3 16,-1 6-1-16,-1 6 0 16,8 7 2-16,-3 6 2 15,13 0 0-15,11-3 1 16,3-2 0-16,18-8 2 16,-5-7 3-16,-1-8 1 15,-9-11 2-15,-8-8 3 0,0-3-1 16,-8-6 5-1,-1 0 4-15,-9-4 2 16,-6 1 2-16,-7 10 4 16,-1 7 0-16,3 16-3 0,0 9-3 15,6 14-12-15,-2 6-4 16,6 12-2-16,1 6 3 16,0 12 6-16,4 8 3 15,-5 6 3-15,0 2-2 16,-4-9-6-16,0-9-1 15,1-19-8-15,-1-15-38 16,8-15-179-16,5-8-196 16</inkml:trace>
  <inkml:trace contextRef="#ctx0" brushRef="#br0" timeOffset="2493.6514">5007 10174 1025 0,'-1'0'414'0,"5"-1"-246"31,11 2-57-31,13 0-47 0,10-1-12 0,3 0-29 16,6 0-31-16,0 0-201 31</inkml:trace>
  <inkml:trace contextRef="#ctx0" brushRef="#br0" timeOffset="2822.2051">5641 10008 619 0,'-22'-15'376'16,"-13"-5"-6"-16,-1 4-218 0,-1 4-39 16,9 12-56-16,3 1-24 15,12 7-30-15,6 6-4 16,12 4-4-16,9-2 1 16,10 5 4-16,3-3 1 15,4-5-1-15,-5 1-1 16,-7-6-19-16,-7-2-3 15,-16 1-12-15,-10 0 1 16,-11-3 18-16,-7 3 7 16,-1-7 39-16,5 1 13 0,13 4 18 15,7 0 2-15,11 5-1 16,1 1 9-16,8 4 17 16,5 3 4-16,8-2-13 15,10 0-17-15,9-3-34 16,3-4-97-16</inkml:trace>
  <inkml:trace contextRef="#ctx0" brushRef="#br0" timeOffset="3353.8711">6782 9915 565 0,'-7'-6'300'0,"-13"-1"-50"15,-5 5-75-15,-15 9-30 16,-6 5-23-16,0 15-46 15,1 4-18-15,14 4-39 16,13 4-10-16,17-2-4 16,12-2 2-16,25-6 4 15,8-6 3-15,12-11 5 16,1-6 2-16,-8-9 11 16,-9-5 6-16,-21-6 12 15,-13-2 3-15,-27-1-7 0,-14 0-4 16,-13 4-16-16,-4 1-6 15,11 7-12-15,6 1-10 16,17 1-130-16,11 3-137 16</inkml:trace>
  <inkml:trace contextRef="#ctx0" brushRef="#br0" timeOffset="3510.554">6898 9992 1076 0,'15'-5'449'0,"18"-5"-271"15,11 4-41-15,6 2-71 16,-2-1-21-16,-4 5-34 16,-5 0-29-16,-12-2-109 15,-3 3-92-15,-17-1-222 16</inkml:trace>
  <inkml:trace contextRef="#ctx0" brushRef="#br0" timeOffset="3893.2403">7092 9954 462 0,'-10'14'295'0,"-5"8"-21"15,5 5-105-15,4 1-35 16,6 2-23-16,1-2-8 16,10-3-23-1,1-1-15-15,6-10-25 16,0-4-7-16,3-11-9 0,1-5-1 16,0-9-5-1,-1-3-2-15,-1-5-13 0,1-1-4 16,2 3-9-16,5 5-2 15,-3 12 5-15,-1 6 3 16,-8 11 13-16,-7 4 11 16,-8 7 24-16,-4 1 8 15,-2 0 0-15,5 0-8 0,0-9-19 16,0-5-5-16,5-11-6 16,2-5 0-1,8-12-4-15,10-2-2 0,4-4-4 16,5 0-2-16,7 4-2 15,-1 9 1-15,-7 9 8 16,-3 4 10-16,-12 16 22 16,-7 4 7-16,-5 7-3 0,-4 3-8 15,-1-1-77 1,1 0-174-16</inkml:trace>
  <inkml:trace contextRef="#ctx0" brushRef="#br0" timeOffset="4452.7021">8755 10076 544 0,'-23'0'345'16,"-18"1"-15"-16,-7 8-152 15,1 5-39-15,10 9-61 16,15 5-19 0,22 7-30-16,13 0-2 0,24 0 4 15,9-3 1-15,8-10-3 16,4-7-3-16,-17-17-5 15,-6-11-1-15,-17-18 10 32,-15-7-1-32,-16-15-2 0,-8-2-4 15,-20-20-12-15,-2-12-2 16,4-7-7-16,3-1-1 0,32 21-26 16,15 19-21-16,32 25-22 15,7 10-9-15,13 16-3 0,4 7-20 16,-6 15-186-16</inkml:trace>
  <inkml:trace contextRef="#ctx0" brushRef="#br0" timeOffset="4621.3485">9016 10026 803 0,'7'6'388'0,"5"10"-141"15,1 3-45-15,-4 7-65 16,-2 4-33-16,-5 0-49 16,1 3-20-16,-6-3-26 15,0-3-60-15,3-3-211 16</inkml:trace>
  <inkml:trace contextRef="#ctx0" brushRef="#br0" timeOffset="4914.3908">9449 10204 864 0,'-7'6'394'16,"-8"6"-161"-16,-4 2-42 15,-1 2-58-15,-3-2-26 16,-9-8-47-16,2-6-20 16,-2-11-19-16,-1-4-6 15,9-7-15-15,3 0-11 16,12 4-36-16,9-2-12 0,19 14 1 31,-10 2 7-31,0 2 33 0,31-7 19 16,9 9 20-16,0 11 8 0,-30 13 8 15,-3 5 0-15,-13 6-12 16,0 2-5-16,2 0-13 16,6-1-51-16,11-5-442 15</inkml:trace>
  <inkml:trace contextRef="#ctx0" brushRef="#br0" timeOffset="5246.7907">9841 10119 749 0,'-10'-5'377'0,"-12"-8"-119"0,-5 7-44 16,-4 8-79-16,2 5-40 15,8 8-52-15,2 3-18 16,16 10-19-16,3 0 0 15,13 4 0-15,12 1 1 16,7-5 2-16,-1-3 0 16,-1-10 1-16,-3-8 1 15,-3-11 3-15,-1-9 3 16,-6-15 5-16,-8-4 1 0,-13-11-1 16,-9-6-1-16,-17-17-4 15,-1-16 0-15,1-12-6 16,8 0-3-16,16 22-13 15,11 20-14-15,19 27-22 16,4 8-9-16,15 17-54 16,5 4-34-16,5 14-196 15</inkml:trace>
  <inkml:trace contextRef="#ctx0" brushRef="#br0" timeOffset="5604.9182">10081 10213 678 0,'2'5'366'15,"10"3"-59"1,-6-5-31-16,1 2-50 0,23 9-42 0,5-6-71 16,7 0-26-16,-19-13-35 15,-1-3-12-15,-3-4-17 16,-7-6-10-1,-1-5-14 1,-8-1-12-16,-14 1-14 0,-5 0-6 0,-17 8-1 16,-2 7 6-16,-1 8 8 15,1 8 3-15,8 9 6 16,6 5 3-16,14 15 6 16,9 6 5-16,8 17 16 15,4 8 8-15,2 1 10 16,2-2-2-16,-1-13-11 15,-4-9-8 1,-3-12-20-16,-6-6-60 16,-1-10-316-16</inkml:trace>
  <inkml:trace contextRef="#ctx0" brushRef="#br0" timeOffset="5898.7223">10678 10149 530 0,'-9'-19'331'16,"-13"-16"9"-16,-7 3-118 16,-11 16-80-16,-5 7-36 15,0 16-45 1,1 6-19-16,13 9-14 15,9 3-2-15,20 0-6 0,9 5 4 16,17-4 17-16,8 0 7 16,9-7 1-16,0-9-3 15,-2-8-20-15,-4-3-17 0,-10-10-121 16,-4-2-127-16</inkml:trace>
  <inkml:trace contextRef="#ctx0" brushRef="#br0" timeOffset="6076.7961">10760 9994 982 0,'-3'-1'457'0,"-3"3"-207"16,-2 10-59-16,1 16-87 15,2 10-12-15,2 17-7 0,3 12-5 16,7 29-17 0,-4 3-12-16,4 1-18 15,1-8-13-15,-2-28-11 16,3-10-6-16,-7-20-152 0,1-7-117 15</inkml:trace>
  <inkml:trace contextRef="#ctx0" brushRef="#br0" timeOffset="6434.3017">10777 10237 1225 0,'7'-3'462'16,"14"-9"-341"-16,11 6-62 15,10-3-39-15,7 0 0 16,8-1 2-16,1-2-1 16,-9 1 0-16,-5-1-3 15,-20 5 7-15,-5 0 9 16,-11 9 5-16,-5 3 0 16,-3 13-7-16,1 2-12 15,-3 6-7-15,1 3-1 0,1-7-2 16,0-2 0-16,4-10-1 15,3-8-1-15,5-10-8 16,-2-11-2-16,7-4-7 16,5-3 0-16,3 5 2 15,1 4 1-15,1 11 3 16,-2 6 3-16,-4 13 5 16,-3 6 2-16,-12 10-2 15,-6 2-2-15,-5 0-8 16,-4-3-48-16,3-10-226 15</inkml:trace>
  <inkml:trace contextRef="#ctx0" brushRef="#br0" timeOffset="6708.3068">11286 9774 1108 0,'2'-8'513'0,"2"-4"-244"0,-2 10-76 16,-2 15-115-16,-1 9-38 15,3 16-123-15,-2 7-356 16</inkml:trace>
  <inkml:trace contextRef="#ctx0" brushRef="#br0" timeOffset="10107.043">12459 9794 600 0,'-4'1'321'16,"-7"5"-89"-16,-12 24-61 0,-8 17-28 15,-5 15-30-15,1 6-10 16,7-8-29-16,7-6-6 16,12-17-19-16,9-10-11 15,7-14-7-15,5-13-1 16,8-17-4-16,3-8-4 0,6-18-16 31,2-5-6-31,-4-21-3 16,-3-9 0-16,-4-2 3 15,-2 6-10-15,2 23-5 0,-1 18 6 16,-4 22-2 0,-1 11 11-16,-4 26 10 0,0 11 0 15,5 27 7-15,3 13 2 16,5 7-4-16,1-1-2 15,2-11-12-15,-7-12-23 0,-4-17-73 16,0-5-57 0,-10-16-223-16</inkml:trace>
  <inkml:trace contextRef="#ctx0" brushRef="#br0" timeOffset="10240.7461">12378 10047 1100 0,'6'1'461'15,"14"2"-264"1,15 1-54-16,19 2-67 0,8-2-24 16,11 2-96-16,3 1-82 15</inkml:trace>
  <inkml:trace contextRef="#ctx0" brushRef="#br0" timeOffset="10655.5586">12814 9988 994 0,'3'-2'393'0,"13"2"-252"16,12 1-48-1,34 3-40-15,16 3 0 0,24-2-15 16,15-1-7 0,8 2-31-16,-6-4-28 15,-19-4-43-15,-24-1-17 0,-36-8 10 16,-17-1 23-16,-26-5 37 16,-8-1 16-16,-15-2 22 0,1-2 13 15,5 7 23-15,0 1 10 0,11 7-1 31,8 11-12-31,6 12-8 0,8 6-2 16,6 14 8 0,-9-3 5-16,-2 2-5 15,-8-2-8-15,-8-8-23 16,5 0-41-16,-3-12-147 16,6 1-155-16</inkml:trace>
  <inkml:trace contextRef="#ctx0" brushRef="#br0" timeOffset="10852.3649">13952 9683 1229 0,'0'-4'527'16,"3"0"-307"-16,1 5-68 16,-4-1-79-16,6 16-20 15,22 61-6-15,-14-21-1 16,-3 14-12-16,-4 2-10 15,-6-9-48-15,-1-3-45 16,-8-19-129-16,0-4-110 0</inkml:trace>
  <inkml:trace contextRef="#ctx0" brushRef="#br0" timeOffset="11137.9715">13831 9773 988 0,'13'-19'448'0,"18"-22"-191"15,7 6-41-15,14 13-72 0,2 7-26 16,6 14-56 0,0 8-13-16,-9 8-24 15,-2 6-9-15,-13 4-16 16,-13 2-8-16,-26 0-14 16,-10 1-2-16,-15-5-2 15,4-2 2-15,14-4-6 0,2-3-4 16,20 3 3-1,9 4 2-15,11 3 17 16,7 9 8-16,-8 0 9 0,-7 2 5 16,-24-2 9-16,-9-4 2 15,-26-5-2-15,-9-2-1 16,0-9-84-16,4-8-93 16</inkml:trace>
  <inkml:trace contextRef="#ctx0" brushRef="#br0" timeOffset="11508.0839">14649 10191 928 0,'-3'0'569'16,"3"2"-63"-16,0-4-238 15,0 2-74-15,0-1-191 16,0 0-76-16</inkml:trace>
  <inkml:trace contextRef="#ctx0" brushRef="#br0" timeOffset="15350.3912">15913 9689 462 0,'-5'-4'264'0,"-15"-7"-23"16,-10 0-42-16,-20 7-43 15,-7 3-13-15,-4 10-43 0,-3 3-25 16,8 9-43 0,4 5-17-16,13 2-20 15,15 8-9-15,25 5-1 16,19 0 3-16,22-3 9 0,8-5 4 16,9-8 2-1,0-8-1-15,-9-11-6 0,-8-6-3 0,-21-5 7 16,-14-3 1-16,-17-5 7 15,-12 5 2-15,-13-1-1 16,-7 0-1-16,2 12-2 16,1 3-4-16,8 13-7 15,7 5-2-15,2 7 2 32,7 5 4-32,9-3 9 0,7-1 6 15,16-6 13-15,3-7 6 16,11-8 1-16,10-8 0 15,14-10-8-15,6-9-6 16,8-10-3-16,-4-2-5 16,-13-8 3-16,-6 3 0 15,-16-1 6-15,-10 4 7 0,-14 11 6 16,0 8-3-16,-5 14-8 16,-1 7-6-16,0 13-13 15,0 4 1-15,-2 3 0 16,4 1-2-16,3-4-3 15,0 0-11-15,-3-9-86 16,1-2-59-16,-2-11-276 16</inkml:trace>
  <inkml:trace contextRef="#ctx0" brushRef="#br0" timeOffset="15623.2292">16085 9708 764 0,'-1'-4'352'15,"1"-1"-149"-15,2 7-150 0,-3-2-42 16,1 0-56-16,4 15-22 16,12 36-46-16,-2-26-14 15,7 4 18-15,-2 4 29 16,10 7 96-16,2-2 46 16,0 5 71-16,1-3 17 15,-10-5-7-15,-3 0-7 16,-9-12-3-16,-1-3 5 15,3-11 2-15,2-5 0 16,6-7-23-16,3-6-18 0,2-10-36 16,-1-3-21-16,-8-1-52 15,-2 1-66-15,-10 9-258 16</inkml:trace>
  <inkml:trace contextRef="#ctx0" brushRef="#br0" timeOffset="16094.7092">16934 9988 776 0,'-6'9'415'0,"-10"9"-87"0,-7 6-64 15,-12-2-86-15,-6 0-41 16,-5 0-63-16,2-7-26 16,2-8-28-16,9-1-9 15,13-10-35-15,-1-5-19 16,13-4-42-16,4-3-26 15,8 2-14-15,9 2 10 16,8 0 36-16,3 6 26 0,4 0 44 16,2 6 9-1,1 5 12-15,-4 3 9 0,-2 4 7 16,0 0-1-16,-2 9-5 16,-3-1 0-16,-4 3 2 15,-2 2 1-15,-1-3 2 16,2-4-5-16,5-6-3 15,0-11 2-15,-3-8-1 16,-1-7 1-16,-6-7-4 16,8-3-4-16,-6-4 1 15,0-1 1-15,-1 6 14 16,-9 7 5-16,-2 9-3 16,1 7-2-16,-4 10-16 15,5 5-6-15,0 8-1 16,-1 0-1-16,5 1-5 15,-4-4-17-15,3-3-129 16,3-2-175-16</inkml:trace>
  <inkml:trace contextRef="#ctx0" brushRef="#br0" timeOffset="16243.9637">17428 10001 1131 0,'1'-4'483'0,"3"-2"-265"15,0 0-78 1,5 8-90-16,-5 4-32 0,2 2-145 16,-3 5-172-16</inkml:trace>
  <inkml:trace contextRef="#ctx0" brushRef="#br0" timeOffset="16406.9028">17450 10224 1112 0,'0'3'583'0,"0"4"-174"0,0-1-133 16,0 0-55-16,-1-3-74 0,1-3-35 15,0 0-57 1,0 0-11-16,0 0-41 0,0 0-98 16</inkml:trace>
  <inkml:trace contextRef="#ctx0" brushRef="#br0" timeOffset="20051.0506">14956 540 624 0,'5'8'391'15,"19"20"27"-15,14 12-205 0,18 20-61 16,13 2-11-1,25-2-13-15,17-7-6 16,19-16-14-16,6-12-6 16,-3-30-6-16,-10-15 5 15,-18-28 2-15,-21-9-9 16,-32-1-15-16,-21 4-13 0,-25 21-26 16,-8 8-13-16,-10 16-79 0,0 7-123 15</inkml:trace>
  <inkml:trace contextRef="#ctx0" brushRef="#br0" timeOffset="22137.4577">4343 11609 737 0,'6'-2'369'0,"5"-1"-121"16,3 3-103-16,-1 2-24 15,3 12-41-15,-4 2-19 16,-5 16-28-16,-4 9-8 16,-6 16-13-16,3 11-2 15,5-2 1-15,9-3 1 0,12-21 8 16,7-11 5-16,17-15 5 15,-1-14 3-15,6-10 7 16,0-11-1-16,-12-18 8 16,-4-8-1-16,-7-10-7 15,-9-4-4-15,-12 5-9 16,-5 7-4-16,-9 16-6 16,-3 8-4-16,1 17-11 15,-3 6-2-15,1 12-7 16,3 10 0-16,0 11 5 15,5 8 1-15,6 8 5 16,7 0 4-16,1-3 4 16,1-7 2-16,4-8 0 15,-6-9-2-15,-2-7 8 16,1-2-81-16</inkml:trace>
  <inkml:trace contextRef="#ctx0" brushRef="#br0" timeOffset="22528.8391">5076 12090 687 0,'-3'-1'362'15,"-2"-2"-94"-15,2 14-141 16,3 6-30-16,2 14-28 16,4 9-2-16,5 2-12 0,2 3-8 15,1-4-15-15,0-8-8 16,-6-13-116-16,-2-10-177 16</inkml:trace>
  <inkml:trace contextRef="#ctx0" brushRef="#br0" timeOffset="22794.7593">5053 12077 863 0,'14'-3'405'0,"21"-3"-154"15,5 4-53-15,4 8-56 16,1-1-27-16,-6 4-45 16,-8 3-17-16,-17 2-23 15,-9 2-8-15,-21 3-8 16,-4-2-2-16,-4-4-4 15,3 0-3-15,16-1-9 16,7-2-6-16,15 3-5 16,4 1 2-16,6 2 6 15,0 7 4-15,-13 5 4 16,-8 2 5-16,-22 2 6 16,-14-4 4-16,-9-11 5 15,-3-9-1-15,7-14 6 16,10-9-114-16</inkml:trace>
  <inkml:trace contextRef="#ctx0" brushRef="#br0" timeOffset="23223.4232">5715 11858 617 0,'6'-1'308'0,"13"-2"-63"16,14 3-59-16,20-1-56 15,6-1-22-15,9-1-61 16,1 0-18-16,-7-1-70 15,-4-2-71-15,-17 3-304 16</inkml:trace>
  <inkml:trace contextRef="#ctx0" brushRef="#br0" timeOffset="23398.8807">5777 12067 564 0,'21'0'419'16,"15"2"6"-16,19-2-134 0,7 0-37 16,6-1-95-16,-3-2-36 15,-10 2-62-15,-7 1-41 16</inkml:trace>
  <inkml:trace contextRef="#ctx0" brushRef="#br0" timeOffset="23983.8352">6776 11628 673 0,'19'-4'327'0,"10"0"-110"0,-3 15-96 15,0 10-18-15,-18 15-27 0,0 6-12 16,-4 16-20-16,-6 1-6 16,5 3-4-1,1-8 0-15,9-19 15 16,7-6 11-16,17-24 8 15,-1-7-3-15,11-23-21 16,7-13-15-16,-6-15-17 16,-2-4-2-16,-3 2-8 15,-12 6-2-15,-14 15 0 16,-7 7 2-16,-20 15 3 16,-5 8 4-16,-9 15 4 15,-1 6 2-15,4 13 7 0,5 2-3 16,16 4 0-16,7 2-3 15,22 0-4 1,4-2 1-16,7-3-10 16,-4-3-24-16,-13-1-173 0,-5 0-172 15</inkml:trace>
  <inkml:trace contextRef="#ctx0" brushRef="#br0" timeOffset="24377.6356">7486 12140 849 0,'0'7'347'0,"-8"9"-207"15,1 7-12-15,0 7-14 16,-2-3-21-16,1-2-28 0,4-6-22 15,4-8-13-15,5-8 1 16,2-9 1-16,-3-10-1 16,4-11 0-1,-3-6-6-15,7-6-4 16,1 1-4-16,4 2-10 16,-2 7 3-16,0 11 18 15,-3 5 6-15,1 12 11 0,1 8-4 16,-3 17-18-16,7 6-5 15,3 12-5-15,1-2-2 16,7 2-3-16,-6-2-1 16,-2-3-3-16,-3-4-11 0,-3-12-118 15,-5-7-123-15</inkml:trace>
  <inkml:trace contextRef="#ctx0" brushRef="#br0" timeOffset="24518.543">7548 12219 688 0,'-1'-2'393'0,"3"0"-35"0,9-1-78 16,11 1-98-16,6 1-39 15,12 2-74-15,-3 0-26 16,-3 5-262-16</inkml:trace>
  <inkml:trace contextRef="#ctx0" brushRef="#br0" timeOffset="27090.8917">8144 11873 791 0,'-12'-2'391'16,"-10"-1"-133"-1,8 5-83-15,18 7-89 0,17 3-15 16,32-3-15-16,14-2-5 15,20-8-13-15,8-4-14 16,1-4-283-16</inkml:trace>
  <inkml:trace contextRef="#ctx0" brushRef="#br0" timeOffset="27718.0104">9214 11983 54 0,'7'7'29'0,"1"0"17"15,9 1 89-15,-3-6 36 16,2-5 57-16,4-3 6 16,-6-6-42-16,6 2-16 15,-7-5-16 1,-5-5-12-16,-9-7-35 16,-10-2-13-16,-9-6-26 15,-7 2-14-15,-12 5-23 16,-2 5-12-16,-10 14-25 15,1 10-8-15,7 14-9 0,2 9-1 16,19 19 2-16,10 1 3 16,21 3 6-16,11-4 2 15,16-18 5-15,11-4-1 16,9-13 1-16,-5-8 0 16,-6-4 3-16,-7-4 2 0,-21-7 1 15,0 6 0-15,-12-2 3 16,-5 4-2-16,0 14-1 15,-1 6 0-15,-3 17-4 16,3 7 1-16,2 15 3 16,-1 8 0-16,4 12 14 15,-4 6 18-15,-9-3 28 0,-5-8 8 16,-16-19-5 0,-8-10-14-16,-15-22-22 15,-8-10-4-15,1-14-8 0,3-7-8 16,23-14-42-1,11-8-46-15,27-14-165 16,16-7-123-16</inkml:trace>
  <inkml:trace contextRef="#ctx0" brushRef="#br0" timeOffset="28095.9797">9689 11365 782 0,'6'-12'392'0,"8"-6"-134"16,-2 9-44-16,-2 18-79 0,-2 15-43 16,-1 25-33-1,-2 6 1-15,-5 14-3 16,0 4-6-16,-7 5-22 0,2 7-8 16,9 1-11-16,4-11-2 15,18-20-1 1,0-16-1-16,11-21 3 15,-1-10 1-15,-4-18-36 16,-1-2-75-16,-22-16-340 16</inkml:trace>
  <inkml:trace contextRef="#ctx0" brushRef="#br0" timeOffset="28264.1673">9586 11635 724 0,'5'0'375'15,"15"0"-76"-15,13 1-52 16,21 7-40-16,10-1-14 16,15 1-45-16,0 1-25 0,-10-7-49 15,-5 1-25-15,-16-3 159 16</inkml:trace>
  <inkml:trace contextRef="#ctx0" brushRef="#br0" timeOffset="41780.4373">4613 13162 393 0,'-10'6'224'0,"-11"13"-18"16,0 6-13-16,4 16-30 16,6 14-18-16,16 11-37 15,11 7-20-15,23-7-19 16,13-11-11-16,25-20-5 16,8-12 10-16,2-23 8 15,-5-13 21-15,-21-23 40 16,-17-12 14-16,-31-20 23 15,-18-6-10-15,-32 4-57 16,-15 2-30-16,-20 25-50 0,-7 12-21 16,-1 18-15-1,6 10-16-15,18 7-57 16,15 8-51-16,21 8-177 16,10 5-139-16</inkml:trace>
  <inkml:trace contextRef="#ctx0" brushRef="#br0" timeOffset="42011.8944">4997 13259 948 0,'-6'-3'512'16,"-4"-2"-140"-1,-13 17-146-15,-7 13-45 0,-22 22-94 16,-4 9-32-16,2 9-35 16,10 0-15-16,25-16-116 15,10-7-73-15</inkml:trace>
  <inkml:trace contextRef="#ctx0" brushRef="#br0" timeOffset="42355.0893">5690 13305 724 0,'-5'-2'448'0,"-4"-3"-62"0,16 8-179 16,10 0-44-1,26 5-64-15,9 0-5 0,9-3-35 16,1-2-21-16,-6-3-24 15,1-1-12 1,-5-1-101-16,-4-2-104 0</inkml:trace>
  <inkml:trace contextRef="#ctx0" brushRef="#br0" timeOffset="42564.3751">5777 13540 862 0,'2'3'367'15,"14"3"-164"1,11-4-21-16,22 5-7 0,5-6 2 16,4 2-45-16,-3 3-27 15,-11-4-49-15,-4 3-25 16,-18-5-159-1</inkml:trace>
  <inkml:trace contextRef="#ctx0" brushRef="#br0" timeOffset="49550.6316">7034 13449 624 0,'-17'6'280'0,"-23"-2"-119"15,6-4-28-15,6-19-39 16,5-13-20-16,16-14-31 15,5-10 2-15,22 1 10 16,6 4 10-16,16 16 16 16,9 8 3-16,8 24-3 15,0 8-10-15,-12 25-20 16,-17 13-11-16,-35 20-10 16,-22 14-1-16,-31 8-7 15,-6-3-3-15,2-18-8 0,3-13-4 16,21-27-3-16,7-11 0 15,10-21-4-15,12-8 0 16,19-11 8-16,10-1 7 16,16 8 19-16,9 2 8 15,-2 15 4-15,9 10-5 0,-7 11-15 16,-5 7-5-16,-4 5-17 16,-6-1-22-16,7 3-239 15</inkml:trace>
  <inkml:trace contextRef="#ctx0" brushRef="#br0" timeOffset="52006.5934">7721 13252 552 0,'1'-11'274'0,"2"-14"-68"0,-5 0-8 15,-7 4 4 1,-7 3-10-16,-10 10-48 0,-8 8-26 0,-11 17-67 15,-3 12-23-15,5 17-23 16,6 11-13-16,19 11-3 16,7 2 1-16,15-8 6 15,14-5 4-15,19-24 7 16,13-11 2-16,9-22 7 16,2-9 11-16,-8-21 54 15,-8-7 29-15,-20-15 39 16,-11-6 7-1,-23-8-45-15,-19-7-24 0,-15 15-59 16,-3 8-20-16,6 25-32 16,9 16-48-16,18 14-130 15,8 7-103-15</inkml:trace>
  <inkml:trace contextRef="#ctx0" brushRef="#br0" timeOffset="52331.285">8167 13480 649 0,'3'3'364'0,"5"1"-74"16,19-1-80-16,12-3-23 0,16-4-38 16,6 0-22-1,2-7-34 1,-5 1-15-16,-6 2-31 15,-8 1-17-15,-17 7-133 16</inkml:trace>
  <inkml:trace contextRef="#ctx0" brushRef="#br0" timeOffset="53062.7754">9266 13509 192 0,'9'-4'164'0,"7"-2"29"0,3-8 1 15,-1-2 14-15,-7-9 13 16,-3-2-1-16,-3-4-25 16,-10-2-18-16,-5 5-50 15,-8-1-26-15,-21 8-46 16,-3 9-19-16,-10 12-26 16,6 7-9-1,4 16-10-15,7 4-7 0,19 15-1 16,4 0 0-1,23 5 5-15,8-7 3 0,19-12-2 16,10-4-4-16,8-18-3 16,-2-4 0-16,-10-11 9 15,-10-9 7-15,-16-1 10 16,-5-2 4-16,-13-4 2 16,0 2 1-16,-11 4-5 15,0 5-1-15,2 15-4 16,-2 13-1-16,5 12 0 0,4 7 0 15,2 5-2 1,2-2 0-16,1 1-1 16,-1-5 2-16,-3-2 3 0,0-2 3 15,-12-8 9-15,-5-3 4 16,-12-15 3 0,-11-6-3-16,2-11-32 15,1-4-38-15,14 4-96 16,9 2-67-16,13 10-166 0</inkml:trace>
  <inkml:trace contextRef="#ctx0" brushRef="#br0" timeOffset="53223.5968">9537 13694 1006 0,'-4'-4'518'0,"1"-3"-133"0,-1 3-244 15,2 0-47-15,3 1-123 16,-1 3-117-16</inkml:trace>
  <inkml:trace contextRef="#ctx0" brushRef="#br0" timeOffset="53752.9346">9675 13294 978 0,'-9'-1'426'15,"-4"1"-200"1,10 10-61-16,24 18-42 0,17 7-25 16,23 13-41-1,10 6-13-15,-5-3-17 0,-12-3-6 16,-25-1-7-16,-21-5-3 0,-21-3-4 15,-12-7-2-15,-6-13-20 16,-3-8-20 0,8-15-23-16,2-11-21 0,11-14-8 31,11-7 16-31,12-17 20 0,15-4 24 0,23-2 48 16,0-5 23-16,3 9 48 15,-10 9 28-15,-30 13 31 31,-15 10-3-31,-34 12-27 16,-10 2-25-16,-6 9-54 16,5 2-17-16,12 7-36 15,11 4-49-15,13 1-172 16,5-1-203-16</inkml:trace>
  <inkml:trace contextRef="#ctx0" brushRef="#br0" timeOffset="54396.9521">10436 13212 905 0,'7'-9'431'0,"5"-11"-168"16,-3 11-47-16,-7 17-81 15,-2 14-38-15,-9 30-52 16,-6 17-5-16,-2 22-12 0,3 6-6 15,14-11-11 1,10-10-5-16,19-23-9 16,8-10-6-16,15-18-13 15,-3-11-33-15,-4-14-97 16,-9-8-76-16,-23-13-299 16</inkml:trace>
  <inkml:trace contextRef="#ctx0" brushRef="#br0" timeOffset="54546.7873">10275 13539 712 0,'0'0'383'0,"0"-1"-68"0,11 1-38 15,20-1-43-15,9-2-25 16,17 1-57-16,7 1-30 0,-3 0-56 16,-6 2-20-1,-11 2-498-15</inkml:trace>
  <inkml:trace contextRef="#ctx0" brushRef="#br0" timeOffset="56366.5469">4772 14614 501 0,'-1'-23'305'0,"3"-21"20"16,4 4-95-16,-3 13-18 0,1 6-13 15,-4 21-52-15,-5 13-33 16,-6 26-62-16,-3 12-18 16,-6 16-10-16,0 9-5 15,3 16-8-15,2 4-3 0,12-7-3 16,4-6-1-16,20-21-1 15,9-8-2-15,17-15-1 16,7-9-11-16,-1-19-114 16,-2-10-82-16</inkml:trace>
  <inkml:trace contextRef="#ctx0" brushRef="#br0" timeOffset="56534.7285">4611 14858 534 0,'-5'0'359'0,"-6"-1"8"16,19 1-200-16,10 0-38 16,21 0-43-16,13 2-3 15,22 1-34-15,5 0-17 16,4-3-38-16,3 1-197 16</inkml:trace>
  <inkml:trace contextRef="#ctx0" brushRef="#br0" timeOffset="56715.9253">5480 14782 885 0,'11'4'323'15,"18"4"-259"-15,14 0-24 0,12 1-8 16,3 0-11-1,-3 0-175-15,-4 2-181 16</inkml:trace>
  <inkml:trace contextRef="#ctx0" brushRef="#br0" timeOffset="56850.1415">5482 14983 735 0,'3'8'377'16,"1"6"-103"-16,18-4-101 15,13 3-25-15,14-8-54 0,8 1-30 0,5-2-53 16,1 0-117-16</inkml:trace>
  <inkml:trace contextRef="#ctx0" brushRef="#br0" timeOffset="57416.763">6634 15067 751 0,'-43'2'309'0,"-39"2"-155"16,13 1-32-16,35 0-31 15,18 1-22-15,40-3-41 0,35 0-13 16,63-2-2 0,30-5 3-1,57-3 11-15,14-5 10 16,21 2 14-16,-4 5-1 16,-17 3-20-16,-18 4-14 15,-56-1-27-15,-23-2-62 16</inkml:trace>
  <inkml:trace contextRef="#ctx0" brushRef="#br0" timeOffset="57944.6286">7267 14610 401 0,'-38'-3'305'0,"-31"-8"35"16,6-8-109-16,9-9-37 15,24-6-77-15,15-2-41 16,33-1-71-16,15 2-11 16,27 8 10-16,10 6 11 15,3 21 14-15,-6 9 1 16,-19 19-8-16,-20 9-2 0,-29 9-1 15,-21 6-2 1,-32 3-2-16,-9-3-3 0,-7-9-2 16,9-8 0-16,27-13-7 15,19-8-3-15,30-7-4 16,17-4 0-16,22-1 2 16,8-2 2-16,1 2 2 15,-5-1-2-15,0 0-11 16,2 0-66-16,8-10-334 15</inkml:trace>
  <inkml:trace contextRef="#ctx0" brushRef="#br0" timeOffset="58212.7881">7960 14572 556 0,'-7'-8'333'16,"-8"-8"-40"-16,-8-5-83 0,-6-1-22 15,-11-1-59-15,-4 4-36 16,-13 12-56-16,1 9-17 15,4 22-20-15,6 3-6 16,18 10-1-16,14 3 3 16,20-2 3-16,11 1 1 15,24-8 3-15,8-4 1 0,15-18 4 16,1-6 2 0,-5-17 4-16,-8-11 6 0,-18-9 14 15,-14-3 4-15,-25-3 1 16,-14 4-8-16,-32 5-21 15,-10 4-27-15,-11 13-283 16</inkml:trace>
  <inkml:trace contextRef="#ctx0" brushRef="#br0" timeOffset="58857.2654">7293 15521 435 0,'15'-6'278'0,"14"-8"4"15,-6 1-30-15,-9-8-56 16,-5-3-34-16,-10-4-57 0,-2-3-23 15,-19 3-28-15,-9 4-8 16,-24 11-18-16,-7 6-7 16,3 15-17-16,6 9-5 15,23 6-8 1,10 2-1-16,20-1 1 0,7-5 2 16,14-9 2-16,9-5 0 15,7-10 3-15,1 0 1 16,-1-3 1-16,-2 6 0 15,-9 11-2-15,2 6 0 16,-8 15 2-16,-5 4 1 16,-4 10 3-16,-7-2 2 15,-4 0-1-15,-4-2 1 16,-12-11 2-16,-6-6 2 16,-14-10 5-16,-2-10 3 15,-2-10 2-15,2-8-3 16,11-4-6-16,8 2-4 15,10 6-8-15,6 4-6 0,11 7-12 16,4 1-14 0,14 5-261-16</inkml:trace>
  <inkml:trace contextRef="#ctx0" brushRef="#br0" timeOffset="58973.0132">7496 15679 994 0,'-2'0'369'0,"-1"0"-293"16,3-2-34-16</inkml:trace>
  <inkml:trace contextRef="#ctx0" brushRef="#br0" timeOffset="59331.1412">7678 15467 1026 0,'4'-1'449'0,"10"2"-244"16,6 6-42-16,19 10-50 0,8 6-28 15,5 6-25-15,-3 4-10 16,-12 0-22-16,-14 1-10 16,-23 1-9-16,-11-2-2 15,-16-6-4-15,-5-8-7 16,0-16-22-16,4-4-27 15,5-13-18-15,3-7-1 16,19-7 13-16,7-5 24 16,18-7 14-16,6-2 6 15,5-2 14-15,4 0 7 16,-6 3 40-16,-3 3 23 16,-16 4 21-16,-13 4-2 0,-23 6-29 15,-9 3-22-15,-14 6-28 16,-5 5-5-16,6 7-16 15,5 3-107-15</inkml:trace>
  <inkml:trace contextRef="#ctx0" brushRef="#br0" timeOffset="60124.0076">9258 14926 496 0,'0'-7'282'0,"-4"-8"-28"15,-12 0-34-15,-18 3-52 16,-8 0-25-16,-6 9-60 16,3 3-29-16,14 11-41 15,8 5-17-15,19 6-17 16,10 5 1-16,20-1 6 0,14 3 7 16,12 0 8-16,3-4 2 15,-14-1 6-15,-8-2 8 16,-26-2 23-1,-17-4 8-15,-24-3 4 16,-14-4 0-16,-7-6-20 16,3-6-18-16,25-10-101 15,15-6-125-15</inkml:trace>
  <inkml:trace contextRef="#ctx0" brushRef="#br0" timeOffset="60756.4694">9835 14965 561 0,'0'0'346'16,"-1"-7"-5"-16,14 4-191 15,14 1-43-15,22-2-48 16,6 4-15-16,9 1-31 16,-5 2-11-16,-11-1-104 15,-4-1-137-15</inkml:trace>
  <inkml:trace contextRef="#ctx0" brushRef="#br0" timeOffset="61202.1945">9884 15193 361 0,'-6'8'191'15,"-9"4"-48"-15,6-6-40 16,7-7-18-16,10-14-20 15,3-6-5-15,16-10 7 16,-1 2 35-16,1 5 57 16,-1 9 11-16,-5 13-21 15,2 5-31-15,-3 14-59 0,3 2-17 16,1 4-6 0,5-1-3-16,4-8-8 0,-1-5-4 15,2-13-7 1,-9-5-2-16,-9-8-59 15,-9 0-89-15</inkml:trace>
  <inkml:trace contextRef="#ctx0" brushRef="#br0" timeOffset="66006.1835">11034 15052 365 0,'-19'0'207'0,"-31"-9"-11"16,0-3-14-16,1-14-21 0,5-7-19 16,21-7-41-1,9-4-24-15,24 0-38 16,9 6 1-16,19 12 4 0,12 7 16 0,6 20 21 15,3 12-1 1,-7 21-12 0,-15 6-9-16,-29 12-9 15,-17 5-6-15,-34 1-10 16,-9 0-7-16,-9-6-15 16,5-13-5-16,14-15-29 15,10-8-9-15,18-18-13 0,9-4-4 16,8-8 20-16,8-2 11 15,10 8 36-15,0 1 17 16,10 15 29-16,0 7 0 16,2 8-20-16,2 5-13 15,-2-3-67-15,1-2-158 0</inkml:trace>
  <inkml:trace contextRef="#ctx0" brushRef="#br0" timeOffset="66141.8619">11334 15207 977 0,'-3'-2'569'16,"-9"-2"-31"-16,8 4-357 15,2 1-59-15,5-1-99 0,-3-1-104 16</inkml:trace>
  <inkml:trace contextRef="#ctx0" brushRef="#br0" timeOffset="66471.5184">11748 14948 864 0,'-16'-10'432'15,"-26"-10"-134"-15,-8 4-62 16,1 13-97-16,-1 8-39 15,9 17-56-15,8 9-21 16,17 13-11-16,8-2-4 16,17 0-1-16,14-3-1 15,18-10 5-15,11-6 2 16,14-12 1-16,-5-12 1 16,-4-18 0-16,-4-4 2 0,-20-16 1 15,-5-4 3-15,-24-7-1 16,-13-2-4-16,-20 10-7 15,-8 10-7-15,-6 19-42 16,6 10-111-16</inkml:trace>
  <inkml:trace contextRef="#ctx0" brushRef="#br0" timeOffset="66719.1525">11988 14708 897 0,'9'-8'481'0,"5"-3"-100"16,-3 5-124-16,-9 13-96 15,-7 7-38-15,-10 10-41 0,-2 8-16 16,-3 10-23-16,3 4-12 16,12 2-18-16,5-3-6 15,20-7-3-15,9-8 0 16,12-10 1-16,6-4 0 0,-6-11-6 15,-6-3-11 1,-8-1-159-16,-5-3-99 0</inkml:trace>
  <inkml:trace contextRef="#ctx0" brushRef="#br0" timeOffset="66915.0488">12255 14766 657 0,'-2'-5'360'0,"-1"-6"-86"16,0 4 18-16,3 6-88 15,1 3-36-15,-1-2-50 16,0 15-23-16,6 67-20 16,-4-20-2-16,-2 13-7 15,2-2-8-15,-7-9-14 0,4-7-11 16,2-12-21 0,5-4-25-16,8-14-520 0</inkml:trace>
  <inkml:trace contextRef="#ctx0" brushRef="#br0" timeOffset="67390.7225">13129 14971 827 0,'-29'-19'438'16,"-20"-10"-141"-16,-7 6-131 15,9 8-43-15,17 16-85 0,12 13-21 16,20 13-13-16,14 8 3 16,26 12 7-1,7-4 2-15,4 1 4 16,-12-7-1-16,-32-6 8 0,-14 2 3 15,-35-14 5-15,-10-6 1 16,-8-14-8 0,-1-14-6-16,16-11-48 0,13-2-73 15,24 2-132-15,12 5-105 16</inkml:trace>
  <inkml:trace contextRef="#ctx0" brushRef="#br0" timeOffset="67686.8089">13254 15053 963 0,'5'5'428'0,"10"4"-212"16,5 0-49-16,9-2-68 15,5 0-29-15,2-7-32 16,1-4-10-16,-9-2-10 16,-6-1 0-16,-8-5 2 15,-6-2 0-15,-8-3-4 0,-5-3-2 16,-9 0-7-1,-4 5-2-15,-10 5-5 0,-5 9-4 16,-2 15-3 0,-1 1 0-16,9 8 2 15,6 1 3-15,14 4 2 16,8 2 0-16,18 1 1 16,6-3 0-16,11-6-1 15,4-4 0-15,3-6-9 16,2-2-56-16,0-7-126 0,-4-3-199 15</inkml:trace>
  <inkml:trace contextRef="#ctx0" brushRef="#br0" timeOffset="67936.8603">13911 15061 809 0,'-5'-6'386'15,"-6"-5"-133"-15,-5-4-30 16,-9 3-55-16,-1 4-25 0,-9 6-55 15,1 4-24-15,3 11-32 16,2 3-11-16,13 12-14 16,3-1-3-16,11 4-4 15,5-1 0-15,13-3-2 16,7-4-1-16,13-5 1 16,4-5-2-16,4-9-6 15,7-2-33-15,-4-6-97 16,-3-1-94-16</inkml:trace>
  <inkml:trace contextRef="#ctx0" brushRef="#br0" timeOffset="68105.4444">14171 15207 1448 0,'3'2'182'0,"-3"0"-56"15,2 3 124-15,-2-5-40 16,0 0-107-16,0 0-27 16</inkml:trace>
  <inkml:trace contextRef="#ctx0" brushRef="#br0" timeOffset="87614.6475">1705 17663 491 0,'8'-17'285'0,"11"-10"-63"15,2-20-56-15,11-11-22 16,3-17-28-16,-4-4-14 0,-7-13-17 15,-8 4-3-15,-13 11-13 16,-4 3 3 0,-3 19 2-16,-1 5-5 0,3 19-15 15,3 9-7-15,0 17-32 16,4 12-12-16,4 21-3 16,4 10-7-16,7 22 10 15,6 12 6-15,4 22 1 16,1 8 2-16,-6 0-2 15,-1-10-2-15,-3-20-2 16,1-15-2-16,3-21-27 16,-1-8-51-16,-4-24-212 15</inkml:trace>
  <inkml:trace contextRef="#ctx0" brushRef="#br0" timeOffset="87778.0967">1752 17376 997 0,'-2'-1'443'0,"-1"-3"-183"16,19-1-135-16,18-1-25 15,20 2-27-15,9 4-20 16,4 9-111-16,-8 2-200 16</inkml:trace>
  <inkml:trace contextRef="#ctx0" brushRef="#br0" timeOffset="87895.7882">1694 17362 836 0,'8'1'267'16,"6"3"-263"-16</inkml:trace>
  <inkml:trace contextRef="#ctx0" brushRef="#br0" timeOffset="88171.4646">2466 17563 879 0,'11'0'412'0,"9"3"-153"0,6-3-66 16,-4-3-48-16,0-4-39 16,-2-9-46-16,-3-5-10 15,-7-7-9 1,-4-1-2-16,-13 0-3 0,-6 4-4 15,-5 11-14-15,-9 9-8 16,1 16-16-16,-1 8-4 16,-2 16 5-16,11 8 2 15,6 7 4-15,6 0 2 16,12 0 0-16,3-4-1 0,9-6-1 16,1-3 0-1,0-6-13-15,0-4-86 0</inkml:trace>
  <inkml:trace contextRef="#ctx0" brushRef="#br0" timeOffset="88453.4126">3064 17471 870 0,'-7'12'437'0,"-6"7"-170"15,-10 6-104-15,-3 4-40 16,-7-7-73-16,1 1-30 15,1-12-45-15,-2-8-19 16,10-7-19-16,3-6 6 16,9-4 20-16,5 0 17 15,12-1 26-15,9 4 18 16,12 5 29-16,6 2 10 0,7 17 16 16,2 6 1-16,-6 8 4 31,-4 7-1-31,-12-2-21 15,-2 0-13-15,2-8-77 0</inkml:trace>
  <inkml:trace contextRef="#ctx0" brushRef="#br0" timeOffset="88867.423">4004 17190 1027 0,'0'4'390'0,"8"15"-260"0,12 14-27 16,21 31-23-16,11 12-1 15,12 14-31-15,-2 6-11 16,-8-8-15-16,-5-3-15 16,-11-19-153-16,-3-19-220 15</inkml:trace>
  <inkml:trace contextRef="#ctx0" brushRef="#br0" timeOffset="89024.6842">4377 17242 869 0,'-20'-1'424'0,"-31"13"-111"16,-6 18-158-16,-6 31-84 16,2 10-11-16,9 6-29 15,13 0-16-15,12-11-59 16,5-7-77-16,18-15-177 16</inkml:trace>
  <inkml:trace contextRef="#ctx0" brushRef="#br0" timeOffset="89352.7201">4690 17419 989 0,'7'-3'424'15,"12"0"-246"-15,0-6-36 0,2-6-67 16,-1-5-20-1,-9-8-14-15,-3 0-2 16,-14-4-7-16,-9 0-5 0,-16 7-11 16,-7 3-6-16,-6 17-19 15,1 13-4 1,7 21-7-16,6 14 0 16,15 13 6-16,8 2 0 15,8 7 8-15,8-3 7 0,5 1 23 16,0-2 7-16,7-5-1 15,-4-8-4-15,1-13-17 16,6-9-2-16,-4-17-240 16</inkml:trace>
  <inkml:trace contextRef="#ctx0" brushRef="#br0" timeOffset="89814.6745">5095 17272 713 0,'-8'-5'348'15,"-15"-7"-119"-15,0 11-55 0,-3 9-68 16,1 7-32-16,10 7-52 16,6 2-15-16,13 0-14 15,6-2-5-15,6-9 3 16,4-5 4-16,4-7 8 15,2-3 3-15,-5-5 6 16,-5-2 3-16,-10-1 4 16,-7 0-4-16,-10 8-10 15,-7 4-4-15,-3 15-8 16,1 9-1-16,4 7 2 16,7 0-2-16,10-4-2 15,8 0-1-15,13-14 4 16,5-2 4-16,5-12 6 15,2-9 4-15,0-8 5 16,-2-7 1-16,-2-7-1 0,-1-3 0 16,-3-3-2-1,-5 0 1-15,-8 4 8 0,-4 7 8 16,-10 15 19-16,-6 10 11 16,-3 22 7-16,0 6-9 15,3 8-22-15,4-2-14 16,10-5-112-16,4-4-234 0</inkml:trace>
  <inkml:trace contextRef="#ctx0" brushRef="#br0" timeOffset="90129.112">5766 17261 928 0,'-2'6'391'15,"-5"14"-229"-15,-6 7-24 0,-6 12-43 16,-5 0-30-16,-3-1-36 16,-2-3-8-16,1-16-17 15,5-6-7-15,2-14-6 0,3-9 0 16,3-9 8-16,1 0 3 16,1-6 4-16,8 2 0 15,1 4 5-15,9 3 6 16,10 13 9-16,1 6 7 15,10 13 12-15,-3 3-2 16,9 7-3-16,-1-1-6 16,-4 1-13-16,0-1-6 15,-12-9-150-15</inkml:trace>
  <inkml:trace contextRef="#ctx0" brushRef="#br0" timeOffset="90255.831">5544 17030 1409 0,'2'-4'553'0,"2"-5"-399"15,5 12-70-15,8 5-193 16</inkml:trace>
  <inkml:trace contextRef="#ctx0" brushRef="#br0" timeOffset="90723.6698">6087 17038 586 0,'11'-35'329'16,"10"-45"-24"0,-1-5-49-16,-10-6-46 15,-9 16-48-15,-13 25-80 0,-9 12-39 16,-5 23-38-16,-4 8-5 15,3 9-14-15,8 9-9 16,4 16-17-16,9 12-6 0,15 32 1 16,9 21 6-1,19 22 19-15,7 13 6 16,3 2 14-16,-7-7 5 16,-16-15 9-16,-11-19 2 15,-21-22 8-15,-11-13 4 16,-12-18 5-16,-3-13 1 15,-3-25-65-15,1-12-60 0,5-25-95 16,5-6-72-16</inkml:trace>
  <inkml:trace contextRef="#ctx0" brushRef="#br0" timeOffset="91052.6803">6542 17273 1014 0,'-18'-2'420'0,"-13"2"-268"0,2 0-48 15,12 6-82-15,10 4-30 0,7 3-24 32,13 2-3-32,12-1 8 0,4-4 8 15,10-4 14 1,-3-3 5-16,-11-3 4 0,-6 0 6 15,-19 3 3-15,-11 0 1 16,-14 9 3-16,-8 3 1 16,3 5 16-16,0 5 5 15,12-2-1-15,16 1-6 16,6-2-19-16,9-6-9 16,14-6 0-16,2-5 0 15,10-10 4-15,5 1-42 0</inkml:trace>
  <inkml:trace contextRef="#ctx0" brushRef="#br0" timeOffset="91859.8391">6846 17283 736 0,'-6'1'349'0,"-5"2"-146"15,15 1-130-15,14-3-26 16,12 0-23-16,13-2 5 0,8-6 10 16,1 0 1-16,-1 0-12 15,-12 1-5 1,-21 5-3-16,-11 1 2 0,-22 3 2 16,-10 6-2-1,-13-2-2-15,-4 2-6 0,8 6-8 16,4 3-4-16,16 12-5 15,4 3-3-15,15 6-4 16,9 0 0-16,15-8 4 16,10-2 3-16,15-16 3 15,5-11-2-15,9-10-36 16,0-8-14-16,-12-11-14 16,-4-2 1-16,-24-5 40 15,-3-2 18-15,-12 5 36 16,-8 6 18-16,-4 18 29 0,-11 7 13 15,-6 23 1 1,-2 4-6-16,-7 7-29 16,2 4-13-16,-8-8-23 15,1-4-8-15,6-8-9 16,2-9-3-16,8-10-15 0,5-7-12 16,9-7-15-1,4-4-3-15,17 0 9 0,3 0 10 16,10 5 14-16,0 12 4 15,0 11 8-15,-7 7 5 16,-1 6 16-16,1-1 3 16,2-5-1-16,3-2-1 15,-3-13-8-15,0-1 1 16,-5-13 1-16,-2-6-1 0,-6-4 3 16,-4-6-1-16,-6-2-1 15,-2 5-2-15,0 10 3 16,-1 11 11-16,2 8 24 15,2 7 12-15,3 8 5 16,5 0-8-16,1 4-24 16,-3 0 4-16</inkml:trace>
  <inkml:trace contextRef="#ctx0" brushRef="#br0" timeOffset="92335.1125">8398 17314 962 0,'2'-4'442'0,"11"4"-195"15,-1 6-73-15,7 21-63 0,-4 6-26 16,-8 4-27-16,-4 0-13 15,-2-11-22-15,3-6-8 16,7-14-5-16,3-7-3 16,10-18 0-16,6-7 1 0,4-10-2 15,2-1 0 1,-3 10 6-16,-5 8 5 0,-8 20 9 16,-5 15 8-16,-17 13 9 15,-8 6 1-15,-11 5-8 16,1-8-8-1,16-10-81-15,10-7-103 0</inkml:trace>
  <inkml:trace contextRef="#ctx0" brushRef="#br0" timeOffset="92715.1675">9533 17158 841 0,'0'-4'440'0,"-1"-2"-146"0,-3 14-134 15,-2 15-39-15,-2 31-39 16,0 13 1-16,1 26-5 31,3 5-20-31,3 5-26 16,2-6-13-16,13-15-18 15,1-12-5-15,9-30-61 16,2-14-98-16</inkml:trace>
  <inkml:trace contextRef="#ctx0" brushRef="#br0" timeOffset="92872.4522">9548 17424 954 0,'6'-2'373'15,"14"-1"-239"-15,7 0-59 0,24 7-31 16,0-4-8-16,-3 0-23 16,-2-1-34-16,-17-5-305 15</inkml:trace>
  <inkml:trace contextRef="#ctx0" brushRef="#br0" timeOffset="93124.1611">9838 17371 708 0,'0'7'324'0,"-3"8"-136"15,6 5-44-15,0-2-56 16,4-1-21-16,-6-8-29 16,-1-2-3-16,-3-7-5 15,-4-3-2-15,5-9-9 16,0-10-6-16,2-8-10 0,4-1-2 16,9 1 6-1,0 1 25-15,13 12 43 16,1 5 13-16,-1 12 19 0,-1 10-16 15,-5 13-27-15,-5 5-11 16,-6 7-21-16,-1-1-6 16,-2-4-15-16,1-1 11 15,3-7-277-15</inkml:trace>
  <inkml:trace contextRef="#ctx0" brushRef="#br0" timeOffset="93418.111">10546 17383 820 0,'-4'0'381'0,"-7"7"-157"15,-9 8-26-15,-11 9-42 16,-5 5-36-16,2-3-55 0,-1-1-18 16,5-10-27-1,4-7-6-15,4-9-10 16,3-9-3-16,3-10-6 15,3-5-3-15,5-7-9 16,4-1-2-16,13 0 7 16,7 3 6-16,9 11 20 15,3 5 7-15,4 16 0 16,1 12-3-16,-2 14-9 16,-1 6-3-16,-4 7 27 15,-4-2-94-15</inkml:trace>
  <inkml:trace contextRef="#ctx0" brushRef="#br0" timeOffset="93554.1281">10312 17242 1261 0,'-3'-8'559'0,"-2"-8"-269"0,10 18-216 15,10 6-53-15</inkml:trace>
  <inkml:trace contextRef="#ctx0" brushRef="#br0" timeOffset="93993.4032">10604 17050 966 0,'12'-21'363'0,"16"-25"-233"0,9-3-8 15,9 3 23-15,6 5 4 16,3 18-30-16,0 11-22 15,-2 26-33-15,-9 18-11 16,-11 29-12-16,-3 9-7 16,-2 13-6-16,-1-1-5 15,0-10-8-15,-1-4-1 0,-6-17-3 16,-5-13 0 0,-10-15 4-16,-6-9 3 0,-19-12 4 15,-6-2-1 1,-16-7-5-16,-3 3-5 0,3 2-11 15,4 6-2-15,9 7-6 16,5 3-4-16,9 0-43 0,8-6-69 16,17-8-192-1</inkml:trace>
  <inkml:trace contextRef="#ctx0" brushRef="#br0" timeOffset="94293.0994">11671 17277 887 0,'-9'15'443'15,"-13"18"-163"-15,-7 0-57 16,-9-2-106-16,0-2-47 16,2-13-42-16,5-4-9 15,4-13-10-15,7-7-7 16,1-8-16-16,2-6-6 15,10 2-6-15,4-3-1 16,11 6 1-16,8 4 5 16,13 11 28-16,6 6 21 15,11 15 29-15,4 2 7 0,0 7-8 16,-5 0-12-16,-13-2-14 16,-8-2-8-16,-14-7-73 15</inkml:trace>
  <inkml:trace contextRef="#ctx0" brushRef="#br0" timeOffset="94888.3203">12968 17205 917 0,'-20'-9'398'0,"-16"-15"-208"16,6-6-50-16,24-10-72 15,8-6-22-15,21-2-19 16,13 1 6-16,17 11 20 15,8 13 0-15,0 34-5 16,-3 15-12-16,-24 27-13 16,-19 11 7-16,-28 9-1 15,-23 7 0-15,-23 1-34 16,-8-4-31-16,0-17-38 16,7-13-11-16,17-26 16 15,11-11 20-15,13-20 32 16,6-8 6-16,19-11 35 15,9-5 16-15,18 8 26 0,10 6 9 16,5 19-9-16,2 12-12 16,-8 19-22-1,-5 4-6-15,-7 1-15 0,-4-1 3 16,0-13-225-16</inkml:trace>
  <inkml:trace contextRef="#ctx0" brushRef="#br0" timeOffset="95036.284">13408 17526 1300 0,'0'1'542'0,"0"5"-332"15,4-3-55-15,-4-3-79 16,0-1-33-16,10-2-179 16,42-20-393-16</inkml:trace>
  <inkml:trace contextRef="#ctx0" brushRef="#br0" timeOffset="95346.0803">13713 17211 760 0,'-9'-11'397'0,"-15"-11"-102"0,-2 2-39 0,-10 9-85 16,-4 8-47-16,3 16-70 15,-2 9-25-15,12 16-29 16,9 7-6-16,18 10-7 16,9 2 1-1,19-7 2-15,10-9 5 0,12-23 5 16,1-7 4-16,3-21 10 16,-3-8 6-1,-11-14 15-15,-6-6 15 0,-22-8 23 16,-12-3 2-16,-23 0-13 15,-4 2-16-15,-7 9-40 16,4 8-38-16,12 12-201 16</inkml:trace>
  <inkml:trace contextRef="#ctx0" brushRef="#br0" timeOffset="95680.9356">14100 17039 943 0,'0'-3'433'16,"-6"-2"-210"-1,-1 10-42-15,-14 10-68 0,1 7-32 16,0 9-29-16,6 5-17 16,19 4-29-16,10 2-6 15,15-7-1-15,8-2 1 16,-2-12 5-16,1-7 1 16,-4-7 3-16,-2-7-1 15,-6-6-157-15,-5-3-119 16</inkml:trace>
  <inkml:trace contextRef="#ctx0" brushRef="#br0" timeOffset="95819.532">14256 17043 686 0,'-7'-5'446'15,"-4"-2"-30"-15,9 15-188 0,0 10-37 16,-2 12-74 0,5 9-19-16,7 22-16 0,2 6-11 0,2 12-20 15,-5-6-8-15,-6-13-29 16,-2-12-80-16</inkml:trace>
  <inkml:trace contextRef="#ctx0" brushRef="#br0" timeOffset="96343.1747">14839 17232 710 0,'-15'-2'363'0,"-16"-3"-117"15,13 5-120-15,9 5-40 16,10 5-43-16,14 8-10 16,15 7-8-16,8 2 3 15,13 9 11-15,-4-5 9 16,-12-1 12-16,-11 1 9 16,-24-4 22-16,-14-4-3 15,-21-7-6-15,-7-7-12 16,-3-15-34-16,5-4-10 15,16-8-33-15,5-2-32 16,19 4-194-16</inkml:trace>
  <inkml:trace contextRef="#ctx0" brushRef="#br0" timeOffset="96912.2176">15749 17165 702 0,'-3'-2'413'0,"1"-4"-59"16,3 8-144-16,-1-2-93 0,10 28-41 0,52 58-18 16,-30-18 0-1,-10 11-13-15,-12-8-4 16,-19-3-14-16,-10-9-12 15,-11-20-84-15,0-8-37 16,2-20-29-16,0-11-2 16,6-20 71-16,2-13 33 0,4-18 29 15,8-7 17 1,13-7 43-16,3-2 24 0,25 8 35 16,11 5-1-16,14 11-30 15,8 11-22-15,-8 9-32 16,-6 4-9-16,-19 11-7 15,-12 1-5-15,-10 11-6 0,-7 3-3 16,-4 11-3-16,2 4 1 16,-2 10 0-16,4 5 1 15,7 1 0-15,-2-2 1 0,8-7 0 16,-1-6 3-16,1-11-92 16,4-4-104-16</inkml:trace>
  <inkml:trace contextRef="#ctx0" brushRef="#br0" timeOffset="97226.3023">16577 17255 829 0,'-1'7'397'0,"-2"7"-114"15,-4 6-70-15,-20 9-57 16,0 1-36-16,-16 3-74 15,-1-5-16-15,3-7-25 0,-1-7-19 16,5-17-30 0,4-6-4-16,4-12 5 0,7-6 14 15,11-2 19-15,8-3 2 16,16 2 4-16,8 2 17 16,11 9 40-16,2 8 19 15,4 15 26-15,1 12-4 16,-4 22-12-16,1 6-14 15,-3 8-25 1,-5-4-14-16,1-9 353 16</inkml:trace>
  <inkml:trace contextRef="#ctx0" brushRef="#br0" timeOffset="97646.7042">17299 17177 1009 0,'1'-4'476'0,"4"-5"-236"0,-2 16-103 16,3 14-37-16,8 15-57 0,1 11 0 15,9 6-7 1,2-4-4-16,6-12-9 15,-1-9-1-15,1-24 7 16,-2-7 7-16,-10-19 9 16,-1-7 1-16,-5-9-9 15,-1-1-9-15,-7 3-26 16,-5 3-67-16,0 11-228 16</inkml:trace>
  <inkml:trace contextRef="#ctx0" brushRef="#br0" timeOffset="97939.9564">17980 17160 523 0,'7'10'348'0,"5"14"37"0,-12 5-95 16,-13 6-87-16,-8 5-32 0,-13 2-68 16,0-5-30-1,-2-7-35-15,-2-8-12 0,4-16-14 16,4-6-6-1,6-12-11-15,3-7-5 16,6-7-8-16,7 1 0 16,10 3-1-16,9 4 2 0,10 5 10 15,3 4 11-15,10 12 38 16,3 9 14-16,6 10 16 16,3 5-1-16,-8 4-25 15,-3-1-12-15,-13-7-28 16,-4-5-61-16</inkml:trace>
  <inkml:trace contextRef="#ctx0" brushRef="#br0" timeOffset="98508.1666">18927 17192 348 0,'5'-10'263'16,"5"-5"27"-16,-18 8-98 16,-13 2-12-16,-20 5-28 15,-9 5-19-15,-2 8-26 16,6 7-25-16,15 10-45 15,15 3-18-15,17 5-19 16,12 4-4-16,24-3 4 16,6-3 1-16,14-9 7 15,-2-11 5-15,-11-11 4 16,-6-6 3-16,-21-12 2 16,-6-1 3-16,-9-6 0 15,-8 2-2-15,-1 6-3 16,-5 1-3-16,-2 18 5 15,2 9 8-15,2 21-1 0,3 9-1 16,7 11-11-16,6 0-10 16,3 0-4-16,2-5-2 15,8-14-92-15,-4-8-106 16</inkml:trace>
  <inkml:trace contextRef="#ctx0" brushRef="#br0" timeOffset="98825.1855">19095 17172 912 0,'11'0'401'16,"11"-1"-180"-16,13 0-127 15,10-2-11-15,14-1-29 16,-4 1-14-16,-12-5-13 15,-7 1-3-15,-22 5 0 16,-13-5-2-16,-13 10-6 0,-13 2-2 16,-17 7 0-1,-3 7 2-15,2 10 10 16,5 1 1-16,17 6-4 16,9 5-4-16,19 0-3 15,8-2 0-15,17-6 3 0,5-11 2 16,9-11-5-16,4-4 12 15,-7-14-199-15</inkml:trace>
  <inkml:trace contextRef="#ctx0" brushRef="#br0" timeOffset="99112.6404">19829 17371 712 0,'-3'-1'378'16,"-3"-1"-90"-16,-5 7-125 15,-6 4-15-15,-12 6-36 16,-3 4-17-16,-7 3-33 0,1-4-18 16,5-10-43-16,3-5-27 15,5-12-30-15,3-7-5 16,7-11 14-16,3-4 20 16,5-2 22-16,6-3 3 15,9 12 7 1,10 4 5-16,9 18 16 0,4 8 7 15,3 17 2-15,-1 5-3 16,-2 12-10-16,-2-1-2 16,-8-1-178-1</inkml:trace>
  <inkml:trace contextRef="#ctx0" brushRef="#br0" timeOffset="99270.3773">19652 17106 1172 0,'-1'-10'515'0,"-5"-7"-266"15,3 11-94-15,0 14-96 16,3 10-58-16</inkml:trace>
  <inkml:trace contextRef="#ctx0" brushRef="#br0" timeOffset="99744.5445">20247 17184 673 0,'-14'-3'317'0,"-19"-3"-111"16,-9 6-24-16,-5 9-46 15,5 2-30 1,12 14-64-16,10 4-19 0,21 10-19 16,8 1-1-16,20-3 10 15,3-5 8-15,6-11 6 16,-3-10 3-16,-13-6 10 15,-13-6-2-15,-26-8-4 16,-12 4-5-16,-15-2-18 16,-1 1-9-16,14 6-104 15,9 2-251-15</inkml:trace>
  <inkml:trace contextRef="#ctx0" brushRef="#br0" timeOffset="100230.0475">20566 17213 861 0,'-13'-6'403'0,"-19"-5"-141"0,-2 1-63 16,7 6-73-16,0 6-30 16,8 1-65-16,10 10-26 15,9 4-15-15,8 3-3 16,9 6 5-16,5 1 6 15,-2-2 5-15,3 0 2 16,-9-5 3-16,-6-4 0 16,-8-4 1-16,-5-3-3 15,-8-2-11-15,-1-2-7 0,-12 1-4 16,-5-2 0-16,-1 0 5 16,4 7-1-1,14 5-7-15,12 1-3 0,11 4 4 16,7-5 6-16,11-3 9 15,4-1 3-15,7-6 7 16,-6-1 3-16,3-11 5 16,-5-4-2-16,-4-10 0 0,3-4-3 15,-7-5-3 1,-3-1 3-16,-11 0 2 16,-5 4 1-16,-4 9 17 15,-4 8 5-15,-2 18 18 16,0 8 15-16,6 14-5 0,1 4-5 15,8 2-22 1,6-1-16-16,9 0-85 16,1-9-514-16</inkml:trace>
  <inkml:trace contextRef="#ctx0" brushRef="#br0" timeOffset="100831.3877">21545 17654 833 0,'-19'2'391'0,"-16"4"-172"0,3 16-113 15,-2 9-40-15,10 10-55 16,9 4-12-16,23-18 8 31,-3-13 14-31,-1 0 37 0,30 34 14 0,14-20 7 16,4-13-1-16,-23-27-13 16,-8-7-6-16,-24-8-11 15,-12 3-10-15,-11-3-19 16,-6 4-11-16,2 8-69 0,5 5-114 15</inkml:trace>
  <inkml:trace contextRef="#ctx0" brushRef="#br0" timeOffset="100981.3627">21636 17718 582 0,'13'0'405'0,"23"0"70"15,13 4-164-15,5 2-113 0,-2-2-40 16,-10 3-82-16,-16-1-28 15,-1-3-33-15,-2 0-15 16,-5-3-198-16,0 0-210 16</inkml:trace>
  <inkml:trace contextRef="#ctx0" brushRef="#br0" timeOffset="101098.5331">21907 17733 830 0,'-2'10'402'16,"-4"9"-132"-16,3 5-68 0,3 10-78 0,2-1-34 15,4 2-50 1,2-4-45-16</inkml:trace>
  <inkml:trace contextRef="#ctx0" brushRef="#br0" timeOffset="101383.0184">22382 17864 623 0,'-7'-7'361'0,"-8"-12"-48"15,3 4-67-15,-15 2-70 16,-1 2-32-16,-5 5-50 0,-7 6-22 16,6 13-45-16,3 4-16 15,11 10-13-15,10 3-7 16,17 3 5-16,11 4 5 15,17-13 12-15,5-2 8 16,5-12 5-16,0-14 0 16,-11-5 4-16,-7-8 1 15,-14-12-3-15,-12-5-8 0,-7-3-159 0</inkml:trace>
  <inkml:trace contextRef="#ctx0" brushRef="#br0" timeOffset="101777.242">22776 17446 752 0,'5'18'390'0,"2"12"-107"15,0 19-133-15,1 8-16 16,3 6-28-16,-2 5-12 0,-3 4-20 16,0-3-13-16,-12-8-31 15,2-9-9-15,0-28-25 16,-4-9-87 0</inkml:trace>
  <inkml:trace contextRef="#ctx0" brushRef="#br0" timeOffset="102101.2277">22686 17527 1023 0,'14'-11'466'0,"21"-17"-199"16,6 5-40-16,2 7-68 0,0 9-33 16,-6 10-60-16,-4 9-18 15,-9 7-22-15,-4-1-6 16,-18 2-4-1,-4-2-1-15,-9-1-3 16,-2 0-3-16,5 1-7 16,0-1-4-16,10 0-7 0,7-2 0 15,14 0 2 1,8 2 3-16,10 10 3 16,4 4 1-16,-11 6 3 15,-10 1-1-15,-28-3 3 0,-20-4 0 16,-28-4 0-16,-7-5 0 15,2-10-5-15,4-6-24 16,15-9-110-16,8 0-63 16</inkml:trace>
  <inkml:trace contextRef="#ctx0" brushRef="#br0" timeOffset="102255.0637">23325 17952 1215 0,'4'3'586'16,"0"4"-217"0,1 0-109-16,-3-3-104 0,2-1-60 15,3-7 276-15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2T07:39:47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1930 9042 201 0,'-4'0'147'0,"-1"0"11"16,-2 0-56-16,5 2-40 15,1-2 3-15,1-1 13 16,0 1 6-16,0-1 4 16,0 0-3-16,0 0-4 15,7-1-4-15,-5 2-9 16,0 0-9-16,-1 0-15 0,0 0-7 16,5 4-17-16,2-3-6 15,4 8-5-15,30 25 0 16,-29-34 0-16,0 0 1 15,3-1 4-15,-4-2 6 16,-3 0 23-16,-5-6 17 16,-13-6 32-16,-1-3 8 15,-6 2-3-15,-6-2-8 16,-1 11-33-16,-2 1-15 16,-5 7-27-16,2 7-12 0,6 3-9 15,2 6-4 1,12-2-1-16,7 5 1 0,7 0 3 15,5-4 3-15,9-3 4 16,5-3 1-16,7-7 0 16,3-3 1-16,-4-7 3 15,-5-1 4-15,-14-8 11 16,-8 2 8-16,-4-2 13 16,-8-4 6-16,-6 6-3 15,-2-2-7-15,-14 10-18 16,-1 5-10-16,-3 8-11 15,2 8-3-15,11 1-3 16,5 5 0-16,14 1 0 0,4-5 1 16,13-3 2-1,8-5 2-15,9-6 2 16,2-3 2-16,-2-6 6 0,-3-5 2 16,-13-5 4-16,-2 1 4 15,-19-2 6-15,-3 2 3 0,-5 2 6 16,-6 4 0-16,2 6-8 15,-4 4-5-15,-3 6-9 16,4 3-5-16,8 4 0 16,3 0-4-16,11 0-3 15,7-3 3-15,8-3-3 16,6-2 4-16,2-9 7 16,-4-2 1-16,-7-7 31 15,-4 2 13-15,-13 1 15 16,-3 2 0-16,-9 5-26 15,-7-1-15-15,1 7-68 16,5 5 366-16</inkml:trace>
  <inkml:trace contextRef="#ctx0" brushRef="#br0" timeOffset="1126.51">2546 9080 369 0,'3'-12'244'16,"8"-6"-2"-16,9-15-74 15,13-7-8-15,14-1-11 16,3 4-9-16,1 17-38 16,-7 15-27-16,-11 24-31 15,-7 17-7-15,-14 19 5 16,-8 8 5-16,-4 6 0 16,-3-5-3-16,5-12-12 15,7-7-2-15,11-23-8 16,9-12 1-16,5-21 3 15,2-17 0-15,0-17 2 16,-9-5 0-16,-7-13-1 16,-2 4-4-16,-12 2-7 15,1 1-4-15,-7 22-10 0,-2 6 0 16,-4 34-1 0,-3 14 3-16,4 23 4 15,-1 9 2-15,6 4 3 16,3-1-2-16,8-2-3 0,3-5-2 15,10-13-2-15,7-4-52 0,3-18-401 16</inkml:trace>
  <inkml:trace contextRef="#ctx0" brushRef="#br0" timeOffset="1586.76">3535 9249 159 0,'1'10'198'0,"-1"7"42"16,1 5 29-1,-4 2-4-15,-11 7-51 16,-8 0-31-16,-10-8-64 15,-5-2-27-15,4-17-39 0,3-8-13 16,6-10-16-16,8-6-9 16,11-3-17-16,5 1-9 15,11 5-10-15,8 6-1 16,5 6 10-16,5 6 7 16,2 11 9-16,-5 4 7 15,1 10 6-15,-11-1 0 16,-6 0 1-16,5-2-10 15</inkml:trace>
  <inkml:trace contextRef="#ctx0" brushRef="#br0" timeOffset="1854.15">3608 9293 615 0,'7'-5'377'15,"2"-7"-44"-15,0 5-133 16,1 7-43-16,-3 9-61 16,0 9-27-16,-2 12-21 15,-3 6-6-15,-1 2-13 16,0-2-1-16,9-13-12 0,2-5 0 16,3-18 2-16,7-10 1 15,-13-10 3-15,9-8-1 16,-1-2-6-16,-3 0-9 15,7 8-190-15</inkml:trace>
  <inkml:trace contextRef="#ctx0" brushRef="#br0" timeOffset="2366.3">4002 9426 458 0,'6'0'278'0,"1"-4"-22"0,3 3-39 16,-8-7-63-16,3-3-20 15,-5-3-21-15,-1 0-7 16,0 0-11-16,-6 1-8 15,-3 8-30-15,-6 4-15 16,-7 9-29 0,-2 5-9-16,0 8-6 15,5 0-4-15,14 0-4 16,6-1-4-16,14-3-9 0,4-7-9 16,2-10-7-1,2-1 3-15,-4-13 15 0,-3 4 10 16,0-2 14-16,-2 5 2 15,2 9 4-15,-5 7 4 16,4 16 8-16,-3-2 0 16,-4 8-3-16,-1 3-4 15,-2 1-10-15,-6 3 0 0,-12-3 2 16,-3-2 5 0,-8-10 32-16,1-3 18 0,-1-12 29 15,2-7 5-15,-3-15-23 16,7-6-19-16,7-9-36 15,5-5-18-15,10 4-109 0,2-2-85 16</inkml:trace>
  <inkml:trace contextRef="#ctx0" brushRef="#br0" timeOffset="2949.98">3680 8611 596 0,'-2'0'274'0,"-3"10"-119"16,-3 7-50-16,-4 15-51 15,0 2-4-15,-3 2-6 16,4 1-4-16,3-8-6 16,1-4-9-16,9-10-3 15,-2-10 3-15,5-16 10 16,1-8 9-16,-1-11 11 16,5-4 1-16,1-2-2 15,-7 1-5-15,7-2-13 16,-2 2-4-16,3 5 0 15,1 4 1-15,-1 8-5 16,-1 7-8-16,-1 11-20 0,1 8-4 16,-3 14 4-1,4 6 4-15,4 12 11 0,0 5-1 16,5-1-4-16,-2 2-2 16,-6-9-5-16,0-5-11 0,-6-11-145 15,-4-6-96-15</inkml:trace>
  <inkml:trace contextRef="#ctx0" brushRef="#br0" timeOffset="3113.18">3657 8749 736 0,'1'1'375'16,"3"-1"-90"-16,17 1-167 15,4 1-35-15,14-1-37 16,4 2-16-16,3-2-87 15,2-1-208-15</inkml:trace>
  <inkml:trace contextRef="#ctx0" brushRef="#br0" timeOffset="3460.56">3977 8716 903 0,'-2'-1'394'0,"-1"-4"-222"0,5 4-60 16,-2 0-58-16,5 1-21 16,21 0-2-16,30-2-2 0,-24-2-4 15,-1-2-4 1,-2-1-4-16,-1 0-2 15,-15 3 0-15,-7-3-4 16,-9 2-4-16,-3-1-2 16,0 2-5-16,-1-1-5 0,4 3-7 15,3 3-3-15,2 7 2 16,3 4 5-16,2 6 12 16,-3-2 4-16,0-2 3 15,-2-1 1-15,4-6-67 0,1-4-194 16</inkml:trace>
  <inkml:trace contextRef="#ctx0" brushRef="#br0" timeOffset="3696.19">4345 8565 589 0,'4'-3'371'0,"1"-4"-22"16,-3 5-112-16,-2 11-90 0,0 5-35 16,0 12-38-16,2 7-10 15,2 5-37-15,-3-1-11 16,0-2-22-16,-1-4-45 16,2-11-159-16,1-3-160 15</inkml:trace>
  <inkml:trace contextRef="#ctx0" brushRef="#br0" timeOffset="4029.2">4269 8629 670 0,'5'-11'404'16,"5"-10"-35"-16,16 0-165 15,3-2-37-15,9 9-63 16,-5 3-24-16,-6 10-42 15,-2 3-14-15,-14 9-9 16,0 6-2-16,-7 7-4 16,-6-1-2-16,-5-4-6 0,1 1-3 15,6-8-10 1,5 0-4-16,7-7-1 16,6-2 2-16,3-3 2 15,5 1 2-15,3 6 6 0,-7 4 4 16,-9 4 17-16,-11 0 13 15,-16 3 28-15,-7-3 13 16,-15-1 0 0,1-1-10-16,7-6-28 0,-4 2-26 15,16-1-150-15,0 0-373 16</inkml:trace>
  <inkml:trace contextRef="#ctx0" brushRef="#br0" timeOffset="5288.99">4899 9148 852 0,'11'1'356'0,"15"3"-197"31,8-2-33-31,16 0-38 0,9 4-18 0,2-4-31 16,-4 1-12-1,-15-5-78 1,-9 0-92-16</inkml:trace>
  <inkml:trace contextRef="#ctx0" brushRef="#br0" timeOffset="5456.36">4966 9268 396 0,'3'2'277'15,"9"4"36"-15,13 0-53 0,21-3-56 16,8 1-30-16,7-3-62 16,-2 0-28-16,-9 1-56 15,-7-2-107-15</inkml:trace>
  <inkml:trace contextRef="#ctx0" brushRef="#br0" timeOffset="5988.86">5957 9249 422 0,'-27'-1'234'16,"-28"-2"-34"-16,8 1-59 16,25 2-37-16,20 1 4 15,43 4-5-15,23 0-23 16,57 4-31-16,24-5-10 0,42-1 5 16,23 2 10-1,13-3 3-15,6 4-1 0,-21-3-15 16,-19-3-13-16,-35-4-4 0,-32-4-1 15,-45-2-119-15</inkml:trace>
  <inkml:trace contextRef="#ctx0" brushRef="#br0" timeOffset="6734.12">6239 8510 653 0,'2'-4'330'0,"0"4"-116"16,-3 11-56-16,-14 16-74 16,-1 7-16-16,-19 11-10 15,-4 4-14-15,3-1-22 16,-2-2-5-16,19-8-4 16,4-8-1-16,9-12-1 15,5-9 5-15,1-16 1 16,1-8 0-16,13-14-3 15,4-5-6-15,13-7-5 16,5-3 2-16,-3-5 0 16,-1 0 1-16,-10 7 1 0,-5 5 2 15,-11 16 4-15,-3 10 2 16,-4 10 0-16,-3 4-2 16,3 7-6-16,5 4-3 15,7 12-4-15,9 1-2 16,18 12 0-16,3 8 0 15,8 0 0-15,-4 7 0 16,-13-1-5-16,-2-2 0 16,-11-1-2-16,-9-7 3 0,-17-13 10 15,-13-5 4-15,-18-15 11 16,-7-5 2-16,-8-6-1 16,-2-7-2-16,1-2-9 15,4-2-4-15,14 4-13 16,11 5-10-16,14 3-50 15,5 3-49-15,13 2-129 16</inkml:trace>
  <inkml:trace contextRef="#ctx0" brushRef="#br0" timeOffset="6979.57">6567 8747 539 0,'0'-6'363'15,"8"0"15"-15,5 2-178 16,5 11-104-16,17 5-30 16,3 10-15-16,0 5-10 15,6 8-19-15,-14 1-6 16,-6-2-29-16,-4-8-65 15</inkml:trace>
  <inkml:trace contextRef="#ctx0" brushRef="#br0" timeOffset="7144.62">6950 8728 777 0,'-9'-2'388'0,"-10"-1"-119"15,-6 3-62-15,-5 13-82 16,-8 7-23-16,-7 17-39 15,-5 6-23-15,-2 3-23 16,9-1-7-16,11-8-134 16,8-7-257-16</inkml:trace>
  <inkml:trace contextRef="#ctx0" brushRef="#br0" timeOffset="7538">6530 8535 787 0,'8'2'319'15,"16"1"-185"-15,12 4-54 16,20 1-30-16,5-2-6 16,2 3-17-16,-2 1-5 15,-14-2-9-15,-9-3-7 16,-18-5-24-16,-8 0-18 16,-12-9-20-16,-6-2 3 0,-2-5 22 15,-4-6 17-15,3 3 27 16,2 7 12-16,2 6 13 15,2 5 4-15,3 12 12 16,1 1 5-16,0 5 5 16,5 7-4-16,-1-9-21 15,-3 4-17-15,-3-1-181 16</inkml:trace>
  <inkml:trace contextRef="#ctx0" brushRef="#br0" timeOffset="7985.93">7042 8984 673 0,'2'-2'349'0,"-2"-4"-101"16,-1 4-64-16,0 2-78 15,0 0-32-15,-3 22-38 16,-39 35-4-16,30-29-13 16,1-2-4-16,4-14-6 0,5-4 3 15,5-10 6-15,5-3 2 16,7-10 2-1,0-2-2-15,1-7-4 16,-4-8-1-16,1 2-2 16,-1 0 0-16,-1 5-4 15,-1 9 0-15,-2 11-2 16,-3 5-1-16,1 13 4 0,0 3-1 0,3 13 0 31,4 1 0-31,0-2-6 0,-2 0 0 0,5-11-20 16,-2-3-63-16,0-6-246 15</inkml:trace>
  <inkml:trace contextRef="#ctx0" brushRef="#br0" timeOffset="8120.28">6979 9112 933 0,'3'1'412'0,"6"-1"-218"16,13 3-63-16,13-6-74 0,7 0-29 15,6-4-152-15</inkml:trace>
  <inkml:trace contextRef="#ctx0" brushRef="#br0" timeOffset="8449.98">7253 9013 762 0,'9'0'349'16,"6"1"-136"-16,7-3-140 15,4-1-34-15,0 1-20 16,1 4-4-16,-9-2-1 15,-2-2 1-15,-10-2-1 16,-4-5-2-16,1 4-4 0,-6-1-3 16,1 2-7-16,1 5-1 15,0-1 1 1,1 0 2-16,0 0 10 0,0 0 2 16,3 9 0-16,2 2-4 15,17 25-129-15</inkml:trace>
  <inkml:trace contextRef="#ctx0" brushRef="#br0" timeOffset="8656.76">7481 8879 849 0,'7'-3'406'0,"5"-1"-154"16,2 8-65-16,2 13-82 15,-2 5-19-15,-4 7-31 16,0 1-12-16,-6-1-22 0,-2-3-8 16,-2-6-90-16,0-2-111 15</inkml:trace>
  <inkml:trace contextRef="#ctx0" brushRef="#br0" timeOffset="8969.3699">7472 8931 557 0,'9'-8'343'0,"7"-15"3"0,7 4-98 15,10 5-86-15,-1 1-29 0,5 12-57 16,-1 4-19 0,-10 7-22-16,-5 2-9 15,-13 4-9-15,-7 2-2 16,-9 6-3-16,-3-3-1 15,-2-3-6-15,3-2-7 0,12-7-14 16,7 1-1-16,7-7 2 16,7 2 6-16,-4-2 13 15,-3 1 9-15,-10 4 18 16,-10 1 15-16,-18 4 16 16,-11-1-1-16,-8 0-14 15,0-5-16-15,12 0-78 0,11 0-54 16</inkml:trace>
  <inkml:trace contextRef="#ctx0" brushRef="#br0" timeOffset="9747.51">6459 9553 859 0,'-7'0'434'15,"-7"4"-102"-15,1 19-209 0,-6 10-42 16,-1 13-34-16,2 1-14 15,0 6-17-15,9-1-5 16,4-14-7-16,5-8-2 16,14-23 5-16,-2-13 3 15,2-20 5-15,2-8 4 16,-3-12-2-16,-7-6-1 16,3-1-1-16,-5 0-4 0,-4 10-5 15,2 12-4 1,3 17-3-16,-2 11-3 0,10 15-1 15,4 9-1-15,15 14 1 16,10 9 1-16,10 8 3 16,5-4 1-16,-3-2 1 15,-7-7 0-15,-15-10 0 16,-4-3-1-16,-21-14 1 16,-8-1 4-16,-27-6 6 15,-17-3 3-15,-23 3 2 16,-11-6-3-16,6 5-7 15,8 1-6-15,25-1-24 0,12 3-73 16</inkml:trace>
  <inkml:trace contextRef="#ctx0" brushRef="#br0" timeOffset="10029.28">6901 9498 904 0,'5'-8'444'0,"11"4"-173"16,-4 4-55-16,3 30-89 15,-4 9-24-15,-2 9-20 16,-5 5-12-16,-4-2-27 15,2 2-11-15,4-7-19 16,5-5-7-16,10-14-7 16,7-9-2-16,5-16-32 15,-4-6-56-15,-12-9-175 16</inkml:trace>
  <inkml:trace contextRef="#ctx0" brushRef="#br0" timeOffset="10189.03">6837 9647 736 0,'4'-2'385'16,"17"-2"-53"-16,9 2-55 15,28 4-67-15,10 2-23 16,6 1-86-16,-9-1-30 16,-22 1 5-16</inkml:trace>
  <inkml:trace contextRef="#ctx0" brushRef="#br0" timeOffset="15671.48">8175 9160 635 0,'1'-3'342'0,"13"2"-93"0,12 2-46 15,14-1-75-15,7 0-31 16,10-2-34-16,3-2-9 16,-1 4-25-16,-8-1-11 15,-11 1-20-15,-13 0-50 16,-12 6-249-16</inkml:trace>
  <inkml:trace contextRef="#ctx0" brushRef="#br0" timeOffset="15869.11">8270 9264 834 0,'9'3'372'0,"15"-1"-152"16,5-1-27-16,21 0-32 15,4 1-29-15,6-1-66 16,4-1-17-16,-8-3 4 15,-4-1-147-15</inkml:trace>
  <inkml:trace contextRef="#ctx0" brushRef="#br0" timeOffset="16952.89">9283 9186 332 0,'-15'4'213'0,"-15"0"-12"0,34 3-90 15,16-2-18-15,44-1-12 16,29-1 4-16,53-7 9 16,31-2 9-16,46 2-4 15,8-2 5-15,3 5-19 16,-9 0-11-16,-42-4-19 16,-25 5-16-16,-54 1-32 15,-36 3-10-15</inkml:trace>
  <inkml:trace contextRef="#ctx0" brushRef="#br0" timeOffset="17572.18">9666 8197 536 0,'-13'-1'297'16,"-25"7"-54"-16,-11 10-49 16,-12 32-73-16,-2 20-25 15,18 25-43-15,15 8-14 16,28-3-20-16,16-11-4 16,29-17-2-16,10-12-1 0,18-18-7 15,3-12 6-15</inkml:trace>
  <inkml:trace contextRef="#ctx0" brushRef="#br0" timeOffset="17761.05">9652 8615 789 0,'0'0'381'0,"9"4"-108"15,12 4-107-15,16 5-81 0,6-3-6 16,6-3-32-16,2 0-20 16,0-4-125-16</inkml:trace>
  <inkml:trace contextRef="#ctx0" brushRef="#br0" timeOffset="18105.38">9998 8416 821 0,'3'-14'347'0,"12"-16"-197"15,7 5-48-15,16 11-41 16,4 10-5-16,1 17-8 15,-3 13-6-15,-18 9-14 16,-11 2-2-16,-28 6 0 16,-14-2 0-16,-22 5-4 15,-2-1-4-15,12-8-6 16,12-4-3-16,32-16 2 16,5-3-1-16,35-10 0 15,10-3 1-15,8-1-3 16,5-1-3-16,-15 1-13 15,-9 5-81-15</inkml:trace>
  <inkml:trace contextRef="#ctx0" brushRef="#br0" timeOffset="21374.24">10479 8627 361 0,'0'-8'245'0,"0"-8"14"0,2 3-38 16,10-2-57-16,-2 5-18 0,8 9-27 16,4 1-20-1,-2 11-28-15,2 6-12 16,-11 8-21-16,-7 0-6 0,-9 1-17 15,-3 0 0-15,-3-10-5 0,1-7-1 16,7-11-10 0,3-10-5-16,8-13-8 0,8-4-4 15,9-1 3-15,5 2 1 16,2 9 3-16,0 7 5 16,-10 9 10-1,-5 5 5-15,-5 12 13 16,-5-4 5-16,-6 5-4 15,2 0 0-15,-3-3-10 16,-2-1-4-16,2-2-3 16,-2-3-2-16,2-4-2 15,3-1-3-15,-3-2-6 16,0-1-2-16,0 1-2 16,10-4 3-16,33-30 1 15,-27 34-1-15,-5 5 4 0,0 8 4 16,-5 9 9-16,-2 2 4 15,1 3-1-15,2 0-1 16,6-7-225 0</inkml:trace>
  <inkml:trace contextRef="#ctx0" brushRef="#br0" timeOffset="21607.6299">10973 8222 913 0,'11'-4'414'0,"22"5"-169"15,9 11-93-15,12 28-65 16,3 14-6-16,-15 16-21 0,-11 5-11 16,-29-2-16-1,-13-1-14-15,-20-2-12 16,-5-4-4-16,5-9-73 15,3-16-92-15</inkml:trace>
  <inkml:trace contextRef="#ctx0" brushRef="#br0" timeOffset="21916.21">11424 8589 648 0,'0'0'369'16,"4"9"-38"-16,0 6-102 15,-4 5-81-15,1 9-20 0,-3-2-38 16,0 3-22-16,3-2-32 15,3-3-14-15,8-2-13 16,0-5-3-16,0-8-5 16,-5-7-8-16,10-13-146 15,0-4-367-15</inkml:trace>
  <inkml:trace contextRef="#ctx0" brushRef="#br0" timeOffset="22075.6699">11453 8429 1100 0,'-1'-2'471'0,"1"0"-273"0,2 2-82 16,-2 0-109-16,0 0-83 15</inkml:trace>
  <inkml:trace contextRef="#ctx0" brushRef="#br0" timeOffset="22487.7">11348 8187 887 0,'18'0'405'15,"11"-3"-183"-15,25 4-106 0,11 3-28 16,3 2-45-16,0 1-17 15,-22-2-17-15,-9-1-11 16,-21-4-57-16,-9-4-19 16,-7-5-18-16,-7-5 7 15,-2-3 56-15,-3-2 24 16,7 4 49-16,-2 5 27 0,4 10 21 16,3 2 13-16,-1 13-1 15,6 7-4 1,-3 12 9-16,-1 1-14 15,-1 1-24-15,-5-3-21 0,6-7-12 16</inkml:trace>
  <inkml:trace contextRef="#ctx0" brushRef="#br0" timeOffset="23169.1699">11024 9208 440 0,'9'0'257'0,"13"-3"-15"0,16-2-38 15,18 1-41-15,12 2-17 16,20 1-23-16,3-2-13 15,-3 0-25-15,-11 1-21 16,-28 0-32-16,-11 2-12 16,-23 1-10-1,-11 2 1-15,-8 1-5 16,-4 3-40-16,-2-2-213 0</inkml:trace>
  <inkml:trace contextRef="#ctx0" brushRef="#br0" timeOffset="30456.82">9918 9783 493 0,'10'-4'257'0,"8"-16"-59"0,6-3-43 15,4-13-36-15,4-2-7 16,2-1-1-16,-8 1 1 16,-3 10 2-16,-11 4-2 15,-12 7-16-15,-2 9-16 16,-7 13-26-16,-1 12-19 15,5 20-21-15,4 6 1 16,5 13-8-16,3 4 2 16,-2 1-5-16,5 0-2 15,-1-15 3-15,1-6 1 16,3-17 2-16,-3-7-1 16,-5-9 2-16,0-4 3 15,-5-7-28-15,-5-7-87 0</inkml:trace>
  <inkml:trace contextRef="#ctx0" brushRef="#br0" timeOffset="30898.67">10008 10005 384 0,'-10'0'227'0,"-8"1"9"16,4 0-9-16,9-3-11 15,5 2-6-15,9-4-35 16,10 3-25-16,10 2-48 15,14 1-20-15,17 5-44 16,4-1-13-16,6-4-92 16,-8-2-225-16</inkml:trace>
  <inkml:trace contextRef="#ctx0" brushRef="#br0" timeOffset="31241.18">10808 9761 728 0,'-6'-4'387'0,"-19"-9"-68"0,0-1-47 15,-7 5-73-15,-6 2-42 16,8 7-86-16,5 6-30 16,15 5-32-16,9 6-8 15,19 6-1-15,9 3 0 16,7 5 0-16,5 1 2 0,-11 5 1 16,-3-4 0-16,-15-3 3 15,-10-7 5-15,-14-8 12 16,-3-1 6-16,-6-13 2 15,0-4-11-15,1-10-151 16</inkml:trace>
  <inkml:trace contextRef="#ctx0" brushRef="#br0" timeOffset="31676.48">11982 9132 841 0,'8'-2'417'15,"5"-5"-137"-15,20 0-112 0,6 0-41 16,15 3-47 0,-5-1-24-16,-3 2-36 0,1 4-11 15,-15-4-137 1,-1 6-137-16</inkml:trace>
  <inkml:trace contextRef="#ctx0" brushRef="#br0" timeOffset="31848.38">12025 9236 682 0,'15'0'423'0,"11"1"-26"16,11-1-141-16,9 1-33 15,-5 1-70-15,-1 1-46 16,-4-1-57-16,-6-1-5 15</inkml:trace>
  <inkml:trace contextRef="#ctx0" brushRef="#br0" timeOffset="32941.95">12985 8637 863 0,'-29'19'375'16,"-32"34"-193"-16,2 22-63 16,16 32-59-16,13 9-11 15,26-4-13-15,16-8-8 16,31-18-12-16,13-15-6 16,23-24-10-16,10-15-4 15</inkml:trace>
  <inkml:trace contextRef="#ctx0" brushRef="#br0" timeOffset="33333.95">13126 9116 771 0,'0'-1'391'0,"4"1"-87"0,16 2-154 16,15 0-36-16,16-2-28 16,13-3-19-16,11 0-44 15,-3 2-3-15</inkml:trace>
  <inkml:trace contextRef="#ctx0" brushRef="#br0" timeOffset="33840.28">13694 9040 452 0,'-14'-13'332'15,"-1"-14"25"-15,8-3-119 0,11-3-128 16,11 2-46 0,11 4-30-16,10 11-5 0,7 16 9 15,4 15 4-15,-10 20 2 16,-14 3 17-16,-30 7 24 15,-21 1 6-15,-20 2-6 16,-4 2-23-16,9-4-36 16,15-4-9-16,14-15-10 15,9-4-1-15,12-10 1 16,3-5 3-16,19-1 12 16,4-4 3-16,8-1-2 15,3 0-3-15,-5 0-8 0,0 2-58 16</inkml:trace>
  <inkml:trace contextRef="#ctx0" brushRef="#br0" timeOffset="34558.25">14205 8915 860 0,'1'-3'387'0,"9"4"-189"0,-5 5-52 15,3 14-64-15,1 7-14 16,-8-1-12-16,-1 2-11 16,3-10-16-16,-3-5-5 15,3-5-6-15,1-8-1 16,5-8 1-16,1-6-2 0,5-9-4 15,5 3-4 1,2 0-7-16,1 4-1 0,-2 10 7 16,-5 4 7-1,-6 9 16-15,-3 6 9 0,-7 4 3 16,0 3-4-16,-2-5-12 16,2-2-8-16,3-8-8 15,3-9-1-15,9-8-4 0,1-6-1 16,6-7-2-1,1-2-1-15,0 1-1 16,1 2 0-16,-4 14-1 0,-2 10-1 0,-7 12-1 16,-2 12 1-16,-8 1-1 15,0 5-2-15,-1 3-99 16,-1-4-123-16</inkml:trace>
  <inkml:trace contextRef="#ctx0" brushRef="#br0" timeOffset="34744.42">14189 9234 678 0,'1'-1'344'15,"15"-3"-86"-15,19-1-41 0,21-2-63 16,11 0-35-1,6 5-61-15,-5 1-21 16,-13 5-29-16,-8 2-65 16</inkml:trace>
  <inkml:trace contextRef="#ctx0" brushRef="#br0" timeOffset="35143.2299">14457 9428 605 0,'-22'2'393'0,"-14"5"-23"0,-4 1-140 16,6 3-52-1,12 3-89-15,10-5-38 16,17 0-41-16,8 5-6 0,18-3 1 16,3 7 3-16,9 0-1 15,-4-2-1 1,-16 2 0-16,-9-1 6 15,-25-1 32-15,-14-4 15 0,-19-5 9 16,-6-10-2-16,3-6-69 16,3-7-65-16</inkml:trace>
  <inkml:trace contextRef="#ctx0" brushRef="#br0" timeOffset="35599.83">14736 8718 862 0,'12'1'389'0,"21"11"-150"16,13 7-83-16,12 30-37 0,2 14-8 15,-8 25-27 1,-14 7-11-16,-33 16-25 16,-20 6-9-16,-32-6-14 15,-2-2-2-15,3-23-9 16,10-13-1-16,21-24-128 15</inkml:trace>
  <inkml:trace contextRef="#ctx0" brushRef="#br0" timeOffset="36057">15355 9173 1158 0,'-5'-2'545'16,"-7"1"-223"-16,3 4-90 15,3 2-122-15,3 1-43 16,7 0-61-16,3-5-107 16</inkml:trace>
  <inkml:trace contextRef="#ctx0" brushRef="#br0" timeOffset="36348.31">15672 8969 1004 0,'-1'4'414'0,"-1"11"-222"16,-1 4-46-16,-1 15-52 0,1 0-7 16,-1 7-39-1,4 0-15-15,7-3-18 16,0-2-3-16,9-12-3 0,1-3-1 16,9-7-2-16,0-4-1 15,3-5-29-15,1-3-101 16</inkml:trace>
  <inkml:trace contextRef="#ctx0" brushRef="#br0" timeOffset="36598.2199">15627 8821 1103 0,'-4'-3'496'0,"3"1"-237"0,4 0-88 15,-3 1-100-15,0-1-27 16,0 1-127-1</inkml:trace>
  <inkml:trace contextRef="#ctx0" brushRef="#br0" timeOffset="37124.91">15414 8573 713 0,'-1'-3'371'0,"-2"-3"-100"16,4 1-69-16,11 5-92 16,8 0-27-16,18 5-28 15,9 3 2-15,14 1-1 16,7 1-10-16,6-4-19 16,-3-5-10-16,-13-4-11 15,-14-2-4-15,-18-2-7 16,-11 0-8-16,-15-4-17 15,-12-4-4-15,-10-3 1 16,-4 2 3-16,4 5 15 16,6 3 2-16,11 5-8 15,4 4-2-15,11 10-3 16,5-1 2-16,9 10 12 0,3-1 6 16,-5 2 32-1,-3 0 28-15,-19-4 55 0,-11-2 22 16,-13 0-9-16,-5-2-21 15,7-5-56 1,6 2-118-16</inkml:trace>
  <inkml:trace contextRef="#ctx0" brushRef="#br0" timeOffset="42927.37">1711 11923 532 0,'-12'-6'310'0,"-13"-3"-40"15,2 0-62-15,4 9-99 16,3 3-34-16,6 9-53 16,2 3-16-16,8 7-15 15,3 2-5-15,10 1 6 0,3-1-1 16,10-13 5-16,0-4 4 15,-3-12 23-15,0-4 24 16,-11-6 59-16,-5 0 23 16,-13-4 20-16,-5 1-9 15,-10-2-43-15,-2 0-18 16,4 13-42-16,0 4-15 16,4 12-22-16,4 5-9 0,3 4-9 15,5 4 0-15,8 1 3 16,-1-5 2-16,15-1 7 15,0-3 1-15,8-10 4 16,1-3 1-16,-2-8 5 16,-3-6 4-16,-7-2 6 15,-4-3 4-15,-14-3 4 16,-2 0 0-16,-13 2 0 16,-5 3-3-16,-5 6-9 15,-2 6-4-15,7 7-7 16,-1 3-5-16,11 3-3 15,4 4-2-15,4 0-2 16,6 4 2-16,6-2 2 16,4 0 1-16,11-5 5 15,4-6 1-15,0-4 1 16,4-3 4-16,-8-6 4 0,-3-1 4 31,-10-5 8-31,-7 0 4 0,-14-2 9 0,-6-1 3 16,-8 3 1-16,0 4-3 31,1 6-10-31,1 5-6 0,11 6-8 0,-2 0-2 16,10 1-4-16,7 2-4 15,2-5 2-15,7 0-16 16,9-3-237-16</inkml:trace>
  <inkml:trace contextRef="#ctx0" brushRef="#br0" timeOffset="43872.93">2388 11853 585 0,'-6'-2'312'0,"-7"4"-72"16,0 1-62-16,2 13-80 16,2 2-26-16,6 3-36 0,3 0-10 15,4-2-3-15,4-6 1 16,3-4 5-16,-1-6 6 15,2-4 12-15,-3-3 0 16,-2-6-4-16,-3-2-5 16,-3-7-16-16,-1-2-6 15,0-1-11-15,-2 4-4 16,-1 4-3-16,-1 4-2 16,-2 4 0-16,3 0 2 0,3-1 0 15,3-2-1-15,10-7-1 16,7-6-1-16,14-5-1 15,3-1 1-15,2 6 0 16,2 8 1-16,-14 18 4 16,-2 16 5-16,-12 33 15 15,-6 13 8-15,-7 19 6 16,-5-1-3-16,-1-15-9 16,6-10-7-16,13-22-7 15,11-12 1-15,12-16 3 16,-2-13 1-16,3-20 1 15,2-7-1-15,-8-10-3 0,-2-5-1 16,-8-7-1-16,-6-3-1 16,-8-1-2-16,0 10-1 15,-8 20-5-15,-4 16-7 16,-3 26 4-16,-1 11 2 16,1 21 9-16,0 4 8 15,5 2 6-15,3-2-2 0,9-10-2 16,4-7-1-1,9-12-6-15,3-4-3 16,0-12-96-16,0-2-69 16</inkml:trace>
  <inkml:trace contextRef="#ctx0" brushRef="#br0" timeOffset="44569.2299">3239 12295 215 0,'0'-1'181'0,"4"-3"59"0,1-1-24 16,2-7-22-16,-1-3-17 15,-8-3-30-15,-4-2-17 0,-8 3-29 16,-8 3-20-16,-8 13-39 15,1 3-14-15,1 13-32 16,3 5-7-16,15 5-6 0,5 3-2 16,12-1 7-16,10-3 5 15,9-10 8-15,0-6 6 16,3-14 8-16,-3-4 2 16,-7-7 4-16,-3-1 2 15,-11 1-4-15,-2 2-3 16,-3 3-11-16,-1 5-6 0,1 7-13 15,0 4-2 1,0-4 1-16,0 0 2 16,1 8 7-16,5 3-1 0,24 24-1 15,-12-34 3-15,-4-4 6 16,-1-7 6 0,-3-3 8-16,1-2 6 0,-2-2 15 15,-2 2 10-15,1 7 9 16,-4 8-3-1,0 11-15-15,0 4-10 0,1 8-14 16,2 1-3-16,3-4 1 16,3-4 1-16,2-15 9 15,-2-6 7-15,3-13 8 16,-3-5 3-16,-3-4-5 16,4 3-6-16,-11 6-30 0,4 6-101 15</inkml:trace>
  <inkml:trace contextRef="#ctx0" brushRef="#br0" timeOffset="45028.5199">3806 12374 664 0,'1'-4'324'0,"3"-1"-110"16,1-4-36-16,1-4-56 16,-1 0-21-16,-3-3-35 15,-2 1-14-15,-5 2-21 16,-4 0-10-16,-10 5-20 16,-3 5-6-16,-5 8-9 0,1 6-2 15,0 6 6 1,3-1 3-16,8 1 2 0,4-6 0 15,11-3-2-15,1-1 0 16,10-5 1-16,4 1 2 16,7 0-1-16,2 2 1 15,1 11 3-15,-3 2 2 16,-5 10 11-16,-1 9 4 0,-9 0 6 16,-6 1 0-1,-8-2 8-15,-8-8 12 0,-10-4 43 16,-5-7 22-16,-6-16 21 15,0-3-4-15,4-18-44 16,8-3-23-16,11-6-47 16,5-3-29-16,10-2-112 15,-2-2-103-15</inkml:trace>
  <inkml:trace contextRef="#ctx0" brushRef="#br0" timeOffset="45428.46">3325 11463 770 0,'-3'-5'436'0,"-2"-3"-90"0,-1 9-170 16,4 8-53-16,3 12-85 0,2 7-27 16,2 7-4-16,1 2-2 15,-5-6-9-15,2 0-75 16,-3-8-287-16</inkml:trace>
  <inkml:trace contextRef="#ctx0" brushRef="#br0" timeOffset="45723.18">3245 11442 636 0,'9'-16'308'0,"20"-19"-99"16,4 7-24-16,10 18-31 15,7 9-38-15,-12 17-51 16,-15 6-9-16,-16 8-11 16,-15 0-5-16,-16 1-11 15,7 1-8-15,-3-9-15 16,8-6-17-16,12-8-25 15,4-8-9-15,15-3 2 16,4 0 10-16,8-1 15 16,5 6 8-16,-3 8 3 15,-5 1 7-15,-16 11 16 16,-9 2 7-16,-17 2 9 0,-7 3 2 16,-7-7-5-16,-6-6-2 15,4-12-64-15,4-4-82 16</inkml:trace>
  <inkml:trace contextRef="#ctx0" brushRef="#br0" timeOffset="46116.24">3673 11584 817 0,'0'-1'383'0,"6"-3"-135"15,10 1-75-15,17 3-86 16,3-4-9-16,7 3-36 16,-3 1-17-16,-7-1-17 15,-4 2-6-15,-13 3-16 16,-8-3-19-16,-6 2-26 15,-3-5-3-15,-7-4 14 0,-1-4 16 16,1 0 27-16,-1-3 6 16,7 0 5-16,4 4 4 15,1 1 14-15,1 6 5 32,2 4 6-32,-2 7 4 0,0 5 0 0,-3 7 3 15,-2-1 3-15,-5-1-4 16,-3-5-13-16,6-2-7 15,2-7-104-15</inkml:trace>
  <inkml:trace contextRef="#ctx0" brushRef="#br0" timeOffset="46366.86">4095 11430 975 0,'0'-3'444'0,"1"3"-193"15,5 12-50 1,0 15-79-16,1 7-17 0,0 4-39 0,-1-1-20 16,-1-3-24-16,-1-2-9 15,-1-8-43-15,1-4-73 16,-4-13-166-16,0-4-243 15</inkml:trace>
  <inkml:trace contextRef="#ctx0" brushRef="#br0" timeOffset="46554.83">4015 11481 434 0,'5'-10'278'0,"12"-11"29"31,-1 2-84-31,16 11-56 16,4 1-12-16,5 9-47 15,5 7-12-15,0 10-19 16,-5 6-11-16,-15 5-10 16,-12 5-3-16,-25 1-9 15,-12 4-5-15,-12-6-8 16,-3-4-6-16,2-12-25 16,6-7-113-16</inkml:trace>
  <inkml:trace contextRef="#ctx0" brushRef="#br0" timeOffset="47072.03">4536 11993 941 0,'9'-3'460'0,"7"3"-150"16,20 3-166-16,4-2-35 15,10-1-51-15,-1-4-23 16,-6 0-24-16,3 4-19 16,-16 2-118-16,-6-2-95 15</inkml:trace>
  <inkml:trace contextRef="#ctx0" brushRef="#br0" timeOffset="47267.11">4606 12107 670 0,'9'4'357'0,"13"-4"-35"16,12 3-54-16,12-3-35 0,1-3-28 15,4 3-85-15,-4-4-35 16,-12 3-52 0,-7-1-83-16</inkml:trace>
  <inkml:trace contextRef="#ctx0" brushRef="#br0" timeOffset="47892.7899">5600 12185 722 0,'-28'1'368'15,"-26"0"-131"-15,25 0-88 0,50-1-111 16,28-3-28 0,69-2-13-16,39-2 18 0,63 0 38 15,29 0 17 1,42 2 18-16,13 2-5 0,-7 4-29 15,-18 1-14 1,-55-2-19-16,-37-2-9 0,-53-5-57 16,-28 6-90-16</inkml:trace>
  <inkml:trace contextRef="#ctx0" brushRef="#br0" timeOffset="48625.67">6046 11282 533 0,'-1'-1'279'0,"-5"5"-84"16,-5 14-44-16,-8 22-53 15,-6 12-24-15,2 16-18 16,-3 2-8-16,7-6-17 15,5-3-6-15,5-15-8 16,9-8-3-16,2-17 0 0,3-14 4 16,5-17 8-16,-1-10 2 15,4-15 3-15,1-3-6 16,-5-13-6-16,-2-3-2 16,3-10-4-16,-3-4-1 15,2 8-2-15,-1 7 0 0,-4 23 6 16,-2 11-1-16,4 20-16 15,-1 13-4 1,8 22-11-16,4 9-1 0,8 11 11 16,7 5 2-16,4-8 4 15,3-1 2-15,-2-11 3 16,-1-9 2-16,-14-7 1 16,-6-5 0-1,-21-7 3-15,-13-4-1 0,-32-3-2 16,-11-2 0-16,-9-4-3 15,4-3-1-15,21-2-42 16,12-1-28-16,12 2-124 16,6 0-156-16</inkml:trace>
  <inkml:trace contextRef="#ctx0" brushRef="#br0" timeOffset="48963.7">6391 11496 595 0,'5'6'317'15,"12"10"-50"-15,6 4-82 0,14 12-52 16,5-1-24-16,4 3-46 16,-2-1-17-16,-5-2-30 15,-6-3-21-15,-3-7-193 16</inkml:trace>
  <inkml:trace contextRef="#ctx0" brushRef="#br0" timeOffset="49157.43">6743 11507 734 0,'-11'2'366'0,"-18"3"-132"16,-2 6-42-16,-5 9-85 15,-3-1-28-15,-6 11-31 16,-1 2-14-16,2 1-18 16,7 4-7-16,12-7-5 0,5-5-36 15</inkml:trace>
  <inkml:trace contextRef="#ctx0" brushRef="#br0" timeOffset="49570.08">6339 11327 637 0,'9'2'275'16,"11"-1"-124"-16,15 3-46 16,16 0 14-16,22 2-5 0,4 0-19 15,0 1-39-15,-11-4-18 16,-22-3-19 0,-14-1-1-16,-18-7-4 0,-6-1-5 15,-10-11-10-15,-2 2-3 16,-8-7 0-1,2-1 2-15,4 9 4 0,5 1 2 16,5 12-4-16,5 5 3 16,5 13 17-16,-2 6 14 15,-2 12 28-15,-6 3 11 16,-6 0-4-16,1 0-11 16,1-8-24-16,-2-10 300 0</inkml:trace>
  <inkml:trace contextRef="#ctx0" brushRef="#br0" timeOffset="54443.58">6877 11712 810 0,'5'5'324'0,"-1"10"-202"0,0 8-40 15,-4 14-32-15,-1 2-5 16,1 3-15-16,0-5-5 16,-4-16-11-16,3-5-35 15,1-22-101-15,0-5-38 16,0-18-4-16,-2-9 31 15,-5-5 98-15,1-3 35 16,8 11 24-16,8 5 14 16,5 12 35-16,8 8 21 0,-4 8 16 15,7 3-6-15,0 10-23 16,-7 1-16-16,-2 4-21 16,-8 0-4-16,-9 0-6 15,-3-1-3-15,-7-4-8 16,0-3-4-16,8-7-17 15,3 3-4-15,14-1-8 32,5 2-2-32,5 7 5 0,-2 2 4 0,-8 7 7 15,-8-1 9-15,-23 8 16 16,-13-1 2-16,-11-6 2 31,-1-7-9-31,15-16-135 0</inkml:trace>
  <inkml:trace contextRef="#ctx0" brushRef="#br0" timeOffset="54850.12">7195 11830 635 0,'-1'-2'356'0,"2"-1"-61"15,10 1-100-15,21-3-71 16,7 2-22-16,11-1-24 16,-1 1-20-16,-6-1-31 15,0 2-11-15,-12 1-14 16,-2 1-5-16,-13-3-25 15,-9 0-16-15,-8-7-11 16,-5-5 3-16,-3-6 22 16,0 2 16-16,5 4 17 15,2 5 8-15,2 9 5 16,2 4 9-16,-1 15 23 16,-2 4 4-1,-1 11 3-15,-3-1-7 0,5-1-42 0,2-1-73 16</inkml:trace>
  <inkml:trace contextRef="#ctx0" brushRef="#br0" timeOffset="55053.21">7680 11732 981 0,'1'0'425'0,"2"2"-230"16,-2 8-45-16,3 16-79 16,0 2-13-16,0 12-23 15,3-2-12-15,-1-6-114 16,0-3-144-16</inkml:trace>
  <inkml:trace contextRef="#ctx0" brushRef="#br0" timeOffset="55259.89">7700 11745 735 0,'8'-4'371'15,"15"-5"-118"-15,6 4-38 0,2 10-95 0,-2 7-26 16,-3 9-41-16,-8 6-8 16,-12 5-6-16,2 1 2 15,-17 2 11-15,-6-3 0 31,-14-7-3-31,-9-7-8 0,1-12-133 0,2-6 108 16</inkml:trace>
  <inkml:trace contextRef="#ctx0" brushRef="#br0" timeOffset="55942.32">6674 12415 855 0,'-12'20'349'0,"-21"22"-208"16,-4 9-39-16,-5 8-35 15,0-2-13-15,17-8-20 16,4-4-16-16,15-20-13 16,6-10 1-16,10-23 1 15,2-12 3-15,8-18 6 16,2-3 2-16,-3-5 6 15,4-4 1-15,-3 10 8 16,-3 2 3-16,-2 16 1 16,0 14-6-16,-3 9-15 15,3 8-7-15,11 13-11 0,4 0 0 16,16 11 2 0,3 1 0-16,-5-2 0 0,-4 3 2 15,-15-6-1 1,-5-5 0-16,-14-3 1 0,-9-4 5 15,-10-4 7-15,-10 1 5 16,-25-3 2-16,-7 2-2 16,-20 0-9-16,-5 2-3 15,12-1-7-15,9 1-5 16,19-6-55-16,15-3-26 16,24-10-125-16,11-7-142 0</inkml:trace>
  <inkml:trace contextRef="#ctx0" brushRef="#br0" timeOffset="56198.77">7085 12421 1011 0,'4'-12'479'0,"7"-6"-206"0,-3 11-66 0,3 19-92 16,0 8-28-1,-3 15-24-15,-5 6-11 16,-4 6-17 0,-5 3-12-16,3 0-15 15,4-3-3-15,14-8-11 16,6-6-1-16,10-13-10 16,3-8-17-16,-2-12-78 0,-6-5-90 0</inkml:trace>
  <inkml:trace contextRef="#ctx0" brushRef="#br0" timeOffset="56347.57">6939 12548 922 0,'12'-5'491'16,"13"-3"-161"-16,18 1-104 0,12 4-19 16,15 2-97-16,0 1-34 15,1 13-35 1,-21-8-78-16</inkml:trace>
  <inkml:trace contextRef="#ctx0" brushRef="#br0" timeOffset="58231.54">8473 12045 480 0,'-6'0'300'0,"3"0"-18"0,6 8-53 16,17 1-68-16,13-3-22 15,25 2-37-15,11-1-27 16,8 1-38-16,-2 2-38 15</inkml:trace>
  <inkml:trace contextRef="#ctx0" brushRef="#br0" timeOffset="58412.07">8438 12255 862 0,'16'1'395'0,"26"4"-168"16,13-1-32-16,18-1-66 16,6 0-34-16,-6-4-77 15,-7-2-105-15</inkml:trace>
  <inkml:trace contextRef="#ctx0" brushRef="#br0" timeOffset="58937.43">9379 12181 657 0,'6'0'281'16,"2"-4"-125"-16,23 4-36 15,18 0-1-15,41 0 4 16,25 2-13-16,48-3-4 16,24 2 1-16,45-1-1 15,17-2-9-15,19 2-44 0,2 1-15 16,-23 1-26-16,-24-2-80 16,-66 1-451-16</inkml:trace>
  <inkml:trace contextRef="#ctx0" brushRef="#br0" timeOffset="59426.42">9898 11080 740 0,'-22'7'344'16,"-14"9"-153"-1,-10 27-85-15,-1 17-22 16,6 36-30-16,11 11-10 0,26-1-16 0,12-4-5 16,22-27-6-1,7-11 1-15,4-22-35 16,6-9-46 0</inkml:trace>
  <inkml:trace contextRef="#ctx0" brushRef="#br0" timeOffset="59800.74">10007 11424 860 0,'8'0'406'15,"7"0"-145"-15,16 19-151 16,11 11-39-16,6 7-17 15,1 5-10-15,-19-5-16 16,-12 0-6-16,-17 3-13 0,-10-1-1 16,-6-1-28-16,-10-8-40 15,-10-16-42-15,5-9-14 16,4-14 6-16,13-9 22 16,20-10 35-16,11-5 15 15,22-7 31-15,5-4 21 16,3-9 46-16,0 4 22 15,-11 2 41-15,-11 3 10 16,-29 8-22-16,-19 3-21 0,-28 11-40 16,-15 9-11-16,-1 17-12 15,5 5-6-15,21 12-21 16,19 4-63-16,29-1-228 16</inkml:trace>
  <inkml:trace contextRef="#ctx0" brushRef="#br0" timeOffset="60697.48">10986 11154 1017 0,'15'0'465'15,"10"0"-189"-15,16 21-170 16,7 20-48-16,-3 28-15 16,0 14-7-16,-22 11-3 15,-14-4-4-15,-13 2-15 16,-20-4-2-16,-8-11-3 0,-1-3-1 16,-2-26-117-1,2-15-93-15</inkml:trace>
  <inkml:trace contextRef="#ctx0" brushRef="#br0" timeOffset="62972.55">10535 11675 519 0,'1'-5'266'0,"3"-5"-75"0,2 1-39 15,6 4-60 1,3 5-22-16,1 7-35 0,1 8-8 0,-6 8-3 16,-6 3-1-16,-8-1 1 15,-4-2-1 1,-1-7-2-16,2-4 0 15,6-13 0 1,4-9-2-16,5-14-6 16,6-6-3-16,4-2-10 15,5 0-3-15,-2 10-3 16,0 7 0-16,-3 14 1 16,-1 5 3-16,-8 12 4 15,-1 4 2-15,-3 5 3 16,-5-1 0-16,2 1 0 15,-3-7 2-15,0-9 0 0,-2-1 3 16,5-11-1-16,0-5-1 16,10-4-3-16,-2-5-5 15,3 1-2-15,8 3-2 16,1 6-2-16,1 7 2 16,-4 8 2-16,-10 5 6 15,-10 7 11-15,0 2 2 16,-5-1 1-16,1-1 6 15</inkml:trace>
  <inkml:trace contextRef="#ctx0" brushRef="#br0" timeOffset="63352.2199">11678 11613 922 0,'-5'7'391'16,"-10"12"-204"-16,-3 10-39 0,0 13-42 15,2 5-22-15,15 0-44 16,6-4-17-16,13-10-13 16,4-8-3-16,2-19 2 15,0-6-14-15,-7-15-84 16,-6-3-66-1</inkml:trace>
  <inkml:trace contextRef="#ctx0" brushRef="#br0" timeOffset="63502.57">11629 11544 1136 0,'-2'-4'497'15,"2"-3"-259"-15,0 6-143 0,0 0-44 0,0 1-102 16,0 0-114-16</inkml:trace>
  <inkml:trace contextRef="#ctx0" brushRef="#br0" timeOffset="63857">11411 11276 860 0,'7'-2'345'0,"12"-2"-196"16,18 4-37-16,27 2-11 0,7 3 2 15,9 6-28-15,-9-3-19 16,-21 0-31-16,-5 0-9 15,-18-7-9-15,-9-2-7 16,-14-7-28-16,-8-4-11 16,-7-6-1-16,-1-1 3 15,6 4 23-15,3 0 9 16,3 11 3-16,5 6 1 16,1 13 18-1,1 9 6-15,0 14 8 16,-4 2 0-16,-3 3 13 0,-2 0-69 15</inkml:trace>
  <inkml:trace contextRef="#ctx0" brushRef="#br0" timeOffset="64340.1">11595 12223 462 0,'18'-5'313'0,"14"-3"-14"16,17 1-43-16,5-1-14 0,9 1-79 15,-4-2-42-15,-6 7-73 16,-10 2-32-16</inkml:trace>
  <inkml:trace contextRef="#ctx0" brushRef="#br0" timeOffset="71888.22">9780 12570 469 0,'4'-4'236'0,"-1"-4"-64"15,11-4-69-15,3-3-3 16,13-6 11-16,9 3-6 0,12 9-19 16,2 2-20-16,-8 15-33 15,-9 5-7 1,-24 7-10-16,-12 2-2 0,-23 2 2 15,-7-1 3-15,-1-4 1 16,6-5-4-16,18-9-11 16,12-3-3-16,20-5-6 15,10 3-3-15,14 3 5 16,4 6-1-16,-8 11 3 16,-8 4 3-16,-25 7 6 15,-12-3 8-15,-29 5 10 16,-9 1 5-16,-12-11 3 15,-4-3-6-15,12-20-22 16,8-9-33-16,19-8-105 0,13 0-75 16,11-2-101-1,6 1-43-15</inkml:trace>
  <inkml:trace contextRef="#ctx0" brushRef="#br0" timeOffset="72117.18">10455 12669 961 0,'-3'-2'441'0,"6"-1"-179"16,9 1-74-16,29 2-81 15,12 1-22-15,17 3-41 16,-7-1-19-16,-11 3-109 15,-6 0-136-15</inkml:trace>
  <inkml:trace contextRef="#ctx0" brushRef="#br0" timeOffset="72401.02">10980 12759 655 0,'1'-4'352'0,"2"-3"-60"16,4-4-168-16,4-3-31 16,6-4-23-16,1-3-2 15,1-7 4-15,-4 2 2 16,-4 0-3-16,-3 9 5 16,-5 9-2-16,0 8-13 15,-2 15-6-15,-1 1-9 16,2 15-12-16,0 8 15 15,4 13 2-15,1 6-3 16,0-2-12-16,2-6-13 16,-2-17-12-16,0-12-1 15,2-14-322-15</inkml:trace>
  <inkml:trace contextRef="#ctx0" brushRef="#br0" timeOffset="72910">12366 12046 723 0,'0'3'351'0,"6"-2"-89"16,11 2-73-16,19-3-74 15,12 0-11-15,14-2-52 16,2-3-16-16,-15-2-17 16,-1 0-8-16,-23-1-120 15,-9 3-86-15,-9 5-216 16</inkml:trace>
  <inkml:trace contextRef="#ctx0" brushRef="#br0" timeOffset="73062.33">12425 12184 476 0,'-3'3'272'0,"3"3"19"0,15-3-24 16,20-3-36-16,12-2-15 0,13 0-83 15,-1 2-40-15,-9 0-49 16,-5 0 5-16</inkml:trace>
  <inkml:trace contextRef="#ctx0" brushRef="#br0" timeOffset="76217.17">13421 11483 580 0,'-34'17'327'0,"-20"16"-50"16,-2 25-99-16,9 10-25 0,18 38-35 31,10 6-26-31,23 2-38 0,5 1-13 16,15-31-20-1,6-11-7-15,13-16-3 16,9-17-75-16,20-23-267 15</inkml:trace>
  <inkml:trace contextRef="#ctx0" brushRef="#br0" timeOffset="76561.08">13631 11670 524 0,'2'-2'320'0,"4"0"-47"15,-12 3-55-15,5-1-70 16,-7 23-21-16,-27 51-2 0,21-21-26 15,5 3-39-15,10 0-19 16,22-12-24 0,3-10 0-16,15-14-1 15,1-8 0-15,2-10-11 16,-1-4-5-16,-9-9-181 0,-5-9-141 16</inkml:trace>
  <inkml:trace contextRef="#ctx0" brushRef="#br0" timeOffset="76709.25">13807 11720 691 0,'0'-1'334'16,"1"1"-114"-16,2 7-48 0,-3-7-31 15,2 30 8 1,8 59 4-16,-3-25-8 16,1 9-46-16,-2-5-20 0,0-14-40 15,1-4-42-15</inkml:trace>
  <inkml:trace contextRef="#ctx0" brushRef="#br0" timeOffset="77442.28">14253 11600 676 0,'0'-4'329'0,"8"4"-114"15,0 3-74-15,4 12-73 16,-1 6-14-16,-4 5-17 16,-7-2-5-16,-1-2-7 15,0-3-1-15,-1-13 2 16,5-6-2-16,8-15-6 15,-2-7-2-15,9-5-10 16,1-3-4-16,-1 5-4 16,3 8-3-16,-2 6 5 15,-1 10 3-15,-7 9 12 16,0 7 5-16,-10 6 4 16,-2-2-1-16,-2 3-6 15,0-6-2-15,4-3-6 16,4-6-2-16,5-12 0 15,6-3-1-15,8-7-1 16,1-2-2-16,6 4-3 16,-6 0 1-16,-2 9-1 15,-2 4 0-15,-11 8 0 0,3 11 1 16,-8 1 2-16,-4 2 1 31,-1 3-70-31,-1-4-154 0</inkml:trace>
  <inkml:trace contextRef="#ctx0" brushRef="#br0" timeOffset="77615.2">14204 11926 945 0,'11'0'452'31,"3"-4"-176"-31,32-2-121 0,20-1-32 0,19-1-56 16,7 6-25-16,-10 2-27 15,-2 6-101-15</inkml:trace>
  <inkml:trace contextRef="#ctx0" brushRef="#br0" timeOffset="77939.76">14548 12120 593 0,'-17'-5'354'0,"-26"-6"0"16,-4 4-117-16,1 9-80 16,3 1-37-16,16 7-70 15,13 4-19-15,20 4-20 16,11 3-4-16,22 7 1 15,7-1-1-15,6 1-1 16,-6 2 1-16,-22-3-3 16,-12-3 6-16,-28-7 14 15,-7-1 7-15,-15-15 11 16,-3-2-1-16,7-10-16 16,7-8-16-16,23 3-176 15</inkml:trace>
  <inkml:trace contextRef="#ctx0" brushRef="#br0" timeOffset="78248.48">14751 11474 659 0,'16'0'410'15,"12"5"18"-15,19 25-255 16,8 9-36-16,7 32 0 16,-8 14-3-16,-22 23-25 15,-14 6-16-15,-32-1-46 16,-15-7-9-16,-16-16-15 15,0-8-7-15,9-23-72 16,13-19-162-16</inkml:trace>
  <inkml:trace contextRef="#ctx0" brushRef="#br0" timeOffset="78745">15391 11888 814 0,'-2'7'428'16,"-3"7"-89"-16,-2 14-164 16,2 5-21-16,-6 3-37 15,2 2-22-15,4-2-42 16,3-7-18-16,12-3-21 16,9-7-3-16,13-9-3 15,5-2-3-15,0-11-16 16,-1-3-48-16,-12-6-123 15,-3-2-137 1</inkml:trace>
  <inkml:trace contextRef="#ctx0" brushRef="#br0" timeOffset="78898.31">15332 11760 1046 0,'5'-5'512'16,"1"-6"-171"-16,5 7-227 0,3 1-50 0,1 5-142 16</inkml:trace>
  <inkml:trace contextRef="#ctx0" brushRef="#br0" timeOffset="79342.32">15180 11546 840 0,'4'-2'369'0,"6"2"-164"15,14 0-84-15,14-1-27 16,23 1 9-16,7 0-8 16,3 1-23-16,-4 0-12 0,-25 0-26 15,-12-3-11 1,-11-1-10-16,-10 0-6 16,-9-4-22-16,-2-1-13 15,-15-4-6-15,-6-1 0 16,-5-4 19-16,-1 1 8 0,11 7 1 15,8 1-6-15,16 9-5 16,4 5 1-16,10 7 5 16,5 5 8-16,1 11 6 15,-2 4 7-15,-10 1 16 16,-10-2 13-16,-10-7 25 16,-4 0 4-16,-8-8-10 15,-4-3-12-15,-6-10-91 16,-7 0-492-16</inkml:trace>
  <inkml:trace contextRef="#ctx0" brushRef="#br0" timeOffset="84208.4">9645 12307 676 0,'-14'8'286'0,"-18"24"-158"15,-5 20-39-15,4 31-39 16,7 14-2-16,23 6-9 16,15-2-6-16,23-18-11 15,14-13-6-15,15-24-197 16</inkml:trace>
  <inkml:trace contextRef="#ctx0" brushRef="#br0" timeOffset="84771.82">11313 12403 651 0,'7'1'324'0,"13"15"-100"0,11 12-68 15,8 23-54-15,-1 15-17 16,-10 10-18-16,-14 6-11 15,-20 1-16-15,-7-5-5 16,-11-20-11-16,-1-11-8 16,-4-22-115-16,5-10-100 15</inkml:trace>
  <inkml:trace contextRef="#ctx0" brushRef="#br0" timeOffset="85310.86">12033 12612 486 0,'-16'-1'293'16,"-11"-6"-23"-16,-9 5-104 15,0 3-19-15,-4 3-39 16,7 5-25-16,13 0-47 16,5 3-20-1,16 4-18-15,6 0-3 0,16 3 2 16,12 1 2-16,11-3 4 15,6 0 6-15,-5-3 7 16,-10 0 6-16,-23 2 20 16,-13 4 31-16,-26 1 51 15,-12-2 12-15,-7-5-12 0,1-3-32 16,12-9-58-16,7-2-9 16,11 3-339-16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3-10-01T19:16:49.1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1">19945 2927 33 0,'-13'-5'34'15,"13"5"2"-15,0 0-7 16,9-8-10-16,18 8-6 16,6-9-4-16,9 4-3 15,0 1-1-15,8 4 0 16,-2-9-2-16,-3 5-3 0,-2 4-5 15,-10-8-17-15,-7 0-16 16,1 0-1-16,-9-6 0 16,-1 8 0-16</inkml:trace>
  <inkml:trace contextRef="#ctx0" brushRef="#br0" timeOffset="2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3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7T07:38:59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15206 2284 247 0,'-7'-1'155'0,"-7"2"-16"0,0 6-39 16,6 2-47-16,0-1-3 0,1-3 42 31,0-5 24-31,1 0 34 16,5-3 13-16,0 1-10 16,1 1-3-16,0 1-31 15,0 0-17-15,0 0-20 16,3 22-19-16,62 34-6 15,-18-25 3-15,23-1-9 16,11-9-1-16,10-7-7 16,0-11-6-16,-11-20-7 15,-7-5 0-15,-17-16 6 0,-8-1 4 16,-18 0 32-16,-11 2 10 16,-15 9 0-16,-4 6-4 15,-2 10-35-15,-5 1-19 16,3 3-36-16,1 1-81 15</inkml:trace>
  <inkml:trace contextRef="#ctx0" brushRef="#br0" timeOffset="88654.1873">2086 8544 498 0,'-5'6'245'16,"-7"17"-70"-16,-8 8-54 0,-12 15-54 16,-7 8-18-16,-4 10-34 15,4-4-4-15,10-6-2 16,8-9 2-16,10-23 24 15,6-11 13-15,11-20 12 0,6-13 2 16,15-20-17 0,-1-8-11-16,4-11-8 15,-3-6-1-15,-3 3-5 16,-1-1-4-16,-11 8-4 16,-2 12 6-16,-11 13 29 15,-1 12 14-15,0 16 8 0,-6 4-10 16,12 20-34-1,4 10-16-15,7 8-10 16,18 11-2-16,12 0 1 16,6 3 2-16,8-1 3 15,-3-3 1-15,-6-9 1 16,-7-6 2-16,-9-5 1 0,-12-10-2 16,-27-9 6-16,-12-2 1 15,-30-7 2-15,-13 3 2 16,-7-1-6-16,-2-2-3 15,11 1-29-15,9 1-31 16,16-1-114-16,14 1-120 16</inkml:trace>
  <inkml:trace contextRef="#ctx0" brushRef="#br0" timeOffset="89149.012">2785 8743 437 0,'3'-5'257'0,"-1"-9"-7"16,-1-1-17-16,-1 1-27 0,-9-1-16 15,-12 0-53-15,-2 3-37 16,-12 8-59-16,0 3-22 15,3 12-19 1,2 6-6-16,9 9-2 16,5 5-1-16,15 0-4 15,2 4-2-15,19-6 2 0,8-3 0 16,9-14 4-16,8-6 3 16,-9-10 4-16,-6-7 3 0,-9-5 7 15,-8-2 3-15,-7-3 3 16,-9 3-4-16,-4 3-6 15,-2 3-4-15,-3 8-9 16,8 4-4-16,-2 6 0 16,6 6-1-16,7 4 5 15,5 1 3-15,18-4 3 16,3-4 3-16,12-7 9 16,0-5 7-16,-13-6 17 15,-3-4 9-15,-10-1 7 16,-6-3-2-16,-7 0-15 15,2 3-12-15,-9-1-114 16,1 4-114-16</inkml:trace>
  <inkml:trace contextRef="#ctx0" brushRef="#br0" timeOffset="89444.1894">3008 8537 739 0,'1'-17'370'15,"10"-20"-92"-15,8-2-54 16,12 7-66-16,6 7-25 15,9 14-56-15,2 11-28 16,0 19-22 0,1 9-4-16,-8 9-5 0,1 7-2 15,-7 2-6-15,-1-4-2 16,-10 1-2-16,-6-6 2 16,-5-4 0-16,1 1 2 0,-3-15 0 15,-3 0 0-15,1-11-3 16,-7-6 0-16,-4-2-17 15,-4-3-20-15,5 2-19 16,-1-1-4-16,-29 7 8 16,-38 19 18-16,15 3 19 15,9 2 3-15,20-8-95 16,12 1-161-16</inkml:trace>
  <inkml:trace contextRef="#ctx0" brushRef="#br0" timeOffset="90045.3842">4035 8612 642 0,'-15'-5'296'0,"-19"-2"-122"15,-4-1-55-15,1 9-57 0,1 6-22 16,11 4-38-16,9 4-9 16,14 3-7-16,7-3 1 15,15 2 13-15,7 0 3 16,10-2 9-16,-2-6 1 16,-4-3-2-16,-7-4-2 15,-15-2-3-15,-4 0-6 16,-13 0-1-16,-7 2-1 15,-10 4-2-15,-8 3 2 0,-1 6-3 16,-1 1-2-16,13 6-4 16,8 2-2-16,14 3 5 15,12-2 4-15,16-9 12 16,6-3 4-16,7-13 4 16,-5-6-1-16,-1-7 1 15,-3-8 0-15,1-2-2 16,-2-3 2-16,-1-1-2 15,-6-2 0-15,-11 0 7 16,-4 1 6-16,-9 9 34 16,-5 4 3-16,-1 13-9 15,-3 2-9-15,5 13-41 16,4 5-5-16,4 6-2 16,9 4-1-16,-2-1 3 15,16 1 2-15,5-6 15 16,2-4 13-16,9-12 20 0,-11-4 9 15,-5-7 8 1,0-9-8-16,-8-6-15 0,-3-4-10 16,-11-6-113-16,-4-2-94 0</inkml:trace>
  <inkml:trace contextRef="#ctx0" brushRef="#br0" timeOffset="90140.7883">4412 8481 646 0,'-7'-7'377'0,"1"-4"-60"16,2 8-87-16,4 3-132 15,9 9-48-15,5 7-212 0</inkml:trace>
  <inkml:trace contextRef="#ctx0" brushRef="#br0" timeOffset="90471.1362">4929 8772 540 0,'0'-8'367'0,"-2"-9"14"16,-7-3-79-16,-7-10-116 0,-7 3-50 15,-10 0-77-15,-3 6-27 16,-5 17-32-16,1 4-7 15,9 17-5-15,4 4 0 16,16 8 1-16,10 2 3 16,16-5 8-16,13 0 6 15,10-10 13-15,1-7 3 16,-3-3 6-16,-9-6 1 0,-16-6-6 16,-5 0-27-1,-6-1-286-15</inkml:trace>
  <inkml:trace contextRef="#ctx0" brushRef="#br0" timeOffset="90794.0267">5089 8666 650 0,'5'-7'413'0,"3"-2"-62"15,-8 6-91-15,-4 0-53 16,-7 8-104 0,-4 6-43-16,2 10-43 15,3 7-8-15,12 5-2 16,11 4-1-16,13-2 3 16,8-4 2-16,1-13 2 15,2-7 2-15,-2-15 3 0,-2-6 1 16,-3-14-1-16,-4-3-4 15,-3-4-12-15,-6-4-11 16,-4 3-59-16,1-3-48 16,-6 10-120-16,-5 6-101 0</inkml:trace>
  <inkml:trace contextRef="#ctx0" brushRef="#br0" timeOffset="91093.8727">5572 8588 877 0,'0'4'382'0,"2"18"-168"16,1 5-59-16,3 19-36 0,-2 10-16 16,-3 22-41-16,-1 8-17 15,-2-8-20-15,0-3-6 16,3-25-7-16,5-11-4 16,5-8-102-16,3-9-136 15</inkml:trace>
  <inkml:trace contextRef="#ctx0" brushRef="#br0" timeOffset="91213.7729">5581 8866 873 0,'13'-7'334'0,"16"-3"-239"16,10 2-55-16</inkml:trace>
  <inkml:trace contextRef="#ctx0" brushRef="#br0" timeOffset="91529.3315">6143 8618 822 0,'-19'-7'399'0,"-20"-7"-169"16,3 5-80-16,6 6-114 15,6 3-30-15,16 13-20 0,5 4-3 16,7 2 6-16,10 3 3 15,6-4 8-15,2-2 2 16,1-3 3 0,-6-4-5-16,-10-3-25 0,-7-3-7 15,-14 0-4-15,-8-1 7 16,-1-1 30-16,-3 0 23 0,8 2 35 16,6 0 13-1,5 6 26-15,7 4-5 0,8 5-12 16,8 3-9-1,9 1-27-15,8-2-7 0,6-6-17 16,6-6-36 0</inkml:trace>
  <inkml:trace contextRef="#ctx0" brushRef="#br0" timeOffset="92148.2513">7232 8561 715 0,'-11'-3'346'16,"-18"2"-134"-1,-5 3-70-15,-4 12-98 0,4 9-21 16,7 9-25-16,9 5-4 0,19 3 3 16,9 0 2-1,16-5 6-15,15-4 5 0,15-10 4 16,1-8 3-16,0-14 14 16,-19-6 11-16,-27-11 30 15,-8-1 12-15,-26-1-9 16,-11 1-15-1,-11 5-36-15,-3 2-41 0,17 4-412 32</inkml:trace>
  <inkml:trace contextRef="#ctx0" brushRef="#br0" timeOffset="92294.4043">7484 8625 897 0,'18'1'407'15,"20"-1"-205"-15,-4-3-49 0,6 2-93 16,-3-1-23-16,-6 2-51 0,0-2-136 16</inkml:trace>
  <inkml:trace contextRef="#ctx0" brushRef="#br0" timeOffset="92420.5908">7565 8642 486 0,'-5'10'296'15,"-5"10"-20"-15,10 5-132 0,2 6-31 16,9 2-53-16,0-1-19 16,5-4-250-16</inkml:trace>
  <inkml:trace contextRef="#ctx0" brushRef="#br0" timeOffset="92674.5211">7861 8698 680 0,'5'2'421'0,"1"1"-59"16,0 11-126-16,-5 2-47 0,-4 4-75 16,4-2-26-1,-1-4-41-15,0-4-15 16,5-9-15-16,0-3-5 16,8-9-3-16,5-7-4 0,4-1-3 15,4 1-2-15,2 8-3 16,0 4 1-16,4 12-1 15,-4 3 3-15,-17 11 2 16,4-1 3-16,-11 6-2 16,-3-2-2-16,7-5-99 15,-7-3-87-15</inkml:trace>
  <inkml:trace contextRef="#ctx0" brushRef="#br0" timeOffset="93347.2499">9250 8643 551 0,'-15'0'292'0,"-17"7"-58"16,-11 5-54-16,4 8-100 0,6 8-15 16,23 4-41-16,15 4-3 15,23-1 5-15,12-7 2 16,9-10 2-16,0-11 1 15,-9-14 3-15,-5-14 4 0,-18-16 4 16,-4-8-1-16,-16-13-8 16,-5-5-7-1,-3-15-5-15,1-7 2 16,7-1-2-16,8 6-2 16,6 22-9-16,3 12-9 0,7 21-15 15,1 13-15-15</inkml:trace>
  <inkml:trace contextRef="#ctx0" brushRef="#br0" timeOffset="93533.9807">9464 8628 935 0,'0'9'410'0,"0"5"-193"16,4 8-114-1,1 5-20-15,6 0-32 0,6 5-17 16,8-6 25-16,5-4-230 16</inkml:trace>
  <inkml:trace contextRef="#ctx0" brushRef="#br0" timeOffset="93816.3882">9970 8672 396 0,'6'4'329'0,"3"3"28"16,-11 7-58-16,-4 2-14 0,-13 5-91 16,-10-1-41-1,-6-4-82-15,2-1-26 0,3-11-25 16,1-2-11-16,1-8-35 16,4-7-26-16,5-3-24 15,5-4 1-15,11 3 23 16,-1 2 18-16,13 5 12 15,5 3 5-15,8 6 17 16,7 5 15-16,-4 11 30 16,3 6 4-16,-2 8-5 15,-3 1-6-15,1 2-21 16,2 0-6-16</inkml:trace>
  <inkml:trace contextRef="#ctx0" brushRef="#br0" timeOffset="94153.6097">10442 8769 767 0,'-17'-11'450'15,"-11"-8"-69"1,-9 5-189-16,5 4-73 16,8 10-75-16,-4 5-22 15,13 15-22-15,1 4-3 0,6 13-2 16,9 2 2-16,12 2 4 15,2-3 1-15,2-17 5 16,5-2 2-16,2-19 4 16,0-10 3-1,-1-17 5-15,-4-9 0 0,-10-12 0 16,0-4-2-16,-9-11-1 16,-8-11-2-16,-2-9-4 15,-3-8-4-15,13 7-9 16,14 13-7-16,13 25-15 15,7 17-6-15,15 22-8 0,4 11-5 16,7 18-155-16,0 9-171 16</inkml:trace>
  <inkml:trace contextRef="#ctx0" brushRef="#br0" timeOffset="94513.1228">10664 8877 507 0,'10'4'319'0,"13"-2"12"0,0 1-55 0,0-3-63 16,1-3-37-1,-4-8-71-15,-4-4-23 0,-4-6-32 16,-1-2-14-1,-11-3-19-15,-4 0-7 0,-16 0-17 16,-6 3-9-16,-5 13-13 16,-2 4-1-16,7 18 3 15,-1 6 1-15,9 15 11 16,10 11 2-16,12 15 8 16,5 5 3-16,7-2 3 15,0-3 4-15,0-13 3 16,0-3 1-16,-5-7-3 0,-3-5-4 15,12-5-280 1</inkml:trace>
  <inkml:trace contextRef="#ctx0" brushRef="#br0" timeOffset="94940.3327">11272 8861 637 0,'-15'-20'368'0,"-1"-18"-85"16,-10 7-47-16,-5 5-39 0,-2 11-70 0,-7 8-38 15,6 14-53 1,1 5-15 0,20 14-15-16,6 4-2 15,14 2 0-15,14 6 2 16,9-7 1-16,9 0 0 15,0-10-2-15,3-7-3 0,-8-12 3 16,-2-8-94 0,0-12-37-16,-4-9 2 0,-5-12-1 15,-3 0 100-15,-8-9 58 16,-4 0 15-16,-6 13 35 0,-1 6 15 16,-1 24-10-1,-4 10-10-15,2 22-28 0,2 10-18 0,3 28-5 16,2 12-2-16,-1 11-4 15,-3-3-1-15,1-12-6 16,3-10-3-16,5-17-4 16,5-7-7-16,1-20-105 15,-1-11-226-15</inkml:trace>
  <inkml:trace contextRef="#ctx0" brushRef="#br0" timeOffset="95306.7237">11443 8798 929 0,'5'-4'400'15,"17"-1"-188"-15,8 3-47 0,17 2-63 16,2 0-13-16,-11-3-47 16,-3 3-14-1,-15-6-14-15,-1 2-4 16,-4 3-6-16,-4-1-2 0,-11 10-2 0,0 4 0 15,-3 5 2 1,-1 1 1-16,8-1 1 16,-1-4 0-16,3-6 1 15,0-4 0-15,-2-8 2 16,4-5 0-16,3-8-5 16,6-1-3-16,8 1-8 15,0 3-2-15,1 12-4 16,-3 3 0-16,-7 7 7 15,1 9 3-15,-6 8 8 16,-3 6 3-16,-4 6-2 16,-2-4 1-16,-2-3-5 15,1-4 49-15,-2-15-382 16</inkml:trace>
  <inkml:trace contextRef="#ctx0" brushRef="#br0" timeOffset="95452.0443">11883 8439 927 0,'-2'-8'435'16,"0"-5"-190"-16,2 10-34 0,7 12-89 15,5 12-41 1,6 13-53-16,1 3-11 16</inkml:trace>
  <inkml:trace contextRef="#ctx0" brushRef="#br0" timeOffset="96139.2395">13175 8466 843 0,'4'-11'339'0,"-3"-7"-222"0,-6 15-35 0,-12 35-22 16,-15 10-4-16,-10 31 7 16,-4 8-12-16,2 6-18 15,7-3-7-15,17-15-10 16,9-14-1 0,15-33 5-16,8-11 3 0,8-37 6 31,-11 12 2-31,2 1-7 0,29-57-5 0,4-21-6 15,-3-17-3-15,-25 22-3 16,2-2-2-16,-4 13-10 16,-2 17-7-16,-4 35-14 15,-1 19 0-15,-4 35 7 16,2 16 6-16,5 23 17 16,3 7 3-16,6 4 2 15,6-1 1-15,12-1-1 16,2-7-2-16,2-14-6 15,-6-15-7-15,-10-19-231 16</inkml:trace>
  <inkml:trace contextRef="#ctx0" brushRef="#br0" timeOffset="96284.5655">13087 8698 566 0,'5'-1'255'0,"15"0"-109"0,10 0-39 15,25 4-52-15,16 3-10 16,21 3-27-16,10 5 57 16</inkml:trace>
  <inkml:trace contextRef="#ctx0" brushRef="#br0" timeOffset="96677.1221">13687 8734 784 0,'-2'-1'316'0,"4"-2"-204"16,11-1-31-16,28-1-12 15,16 2 14-15,27 2 26 0,9 1 2 16,3 0-15-16,4 1-15 15,-9-1-28 1,-10-5-13-16,-22 2-18 16,-22-4-1-16,-29-1-3 0,-13-2-3 15,-18-3-4-15,-2-2-5 0,-3-1-4 16,6 1-2 0,15 8-14-1,9 3-5-15,16 9-4 0,4 7 1 16,3 7 17-16,-2 3 5 0,-11 6 12 15,-8-2 11 1,-14-4 9-16,-3 0 0 0,1-5-10 31,3-4-19-31,15-7-237 0</inkml:trace>
  <inkml:trace contextRef="#ctx0" brushRef="#br0" timeOffset="96900.5569">14713 8380 936 0,'-2'-1'386'0,"3"10"-221"15,8 14-24-15,4 18-16 16,7 8 0-16,-1 4-12 16,-3 3-11-16,-2 1-32 15,0 0-15-15,-4-2-24 0,2-5-7 16,-5-13-12-1,-1-6-11-15,-4-16-172 16,-3-10-234-16</inkml:trace>
  <inkml:trace contextRef="#ctx0" brushRef="#br0" timeOffset="97190.4357">14681 8471 840 0,'14'-16'385'16,"13"-15"-180"-16,14 7-49 15,5 2-16-15,10 13-33 0,1 8-19 16,-11 10-38-16,-7 6-13 16,-23 5-12-16,-11 2-4 15,-23 1-5-15,-11 2 0 16,-9-10-5-16,4 1-3 16,19-6-8-16,14 2-1 15,23-1-5-15,9 2 0 16,13 9 2-16,1 2 0 15,-11 8 2-15,-1 4 1 16,-19-3 3-16,-12 1 4 0,-14-4 3 16,-12-2 0-16,-13-5 1 15,-2-6-2-15,6-8-25 16,6-7-91-16</inkml:trace>
  <inkml:trace contextRef="#ctx0" brushRef="#br0" timeOffset="97393.8792">15440 8866 1240 0,'1'0'556'0,"1"-2"-239"0,-2 2-58 16,-1 0-92-16,0 0-21 15,0 0-65-15,-1 0-27 16,1 0-29-16,0 0-8 15,0 0-17-15,-5 0-129 16</inkml:trace>
  <inkml:trace contextRef="#ctx0" brushRef="#br0" timeOffset="102170.8131">2480 9779 455 0,'-26'-7'269'16,"-34"-6"-29"-16,-7 2-56 0,0 9-78 0,1 4-35 15,11 9-46 1,8 9-18-16,13 6-19 0,17 11-6 16,17 5 3-1,10-2 5-15,28-6 14 16,5-9 10-16,16-14 5 15,6 0 4-15,-1-9-1 16,-4-2 2-16,-20-4-2 16,-10-6 4-16,-22-1 0 0,-15-1-6 15,-23 7-8 1,-12 4-8-16,-14 7-8 16,0 8-3-16,7 8-1 15,4 7-5-15,13 2-1 0,10 4-1 16,20 1 1-1,12-4 5-15,18-5 6 0,11-5 3 16,10-14 5-16,8-1 3 16,9-13 0-16,-1-7 1 15,-1-6 1-15,-9-7-2 16,-13-4 2-16,-7-1 1 16,-17 4 2-16,-5 0 16 15,-14 5 33-15,-5 6 9 16,-3 7 1-16,0 7-18 15,5 10-44-15,4 10-12 16,8 12-10-16,0 5 2 16,6 3 9-16,3 1-88 0,-2-9-180 15</inkml:trace>
  <inkml:trace contextRef="#ctx0" brushRef="#br0" timeOffset="102335.5546">2728 9663 1070 0,'-2'-7'440'15,"-2"-10"-258"-15,9 13-135 16,5 5-28-16,5 9-50 16,1 10-109-16</inkml:trace>
  <inkml:trace contextRef="#ctx0" brushRef="#br0" timeOffset="102486.5988">2930 10047 647 0,'6'12'360'16,"10"15"-53"-16,0-2-72 15,2-8-89-15,-2-2-15 0,1-13-20 16,2-2-6-16,0-9-21 16,0-3-15-16,-4-6-46 15,-3-5-69-15,0-2-201 16</inkml:trace>
  <inkml:trace contextRef="#ctx0" brushRef="#br0" timeOffset="102907.5981">3550 9978 643 0,'0'10'306'0,"-2"17"-104"15,-5-1-47-15,-10-2-57 16,-2-3-20-16,-4-6-33 15,-2-4-14-15,-4-8-26 16,-1-4-19-16,6-9-27 16,2-3-10-16,15 0 0 15,9-3 10-15,14-1 12 0,7 2 7 16,4 0 21-16,0 5 10 16,1 10 19-16,-4 0 9 15,-2 11 21-15,-3 5 5 16,-8 0 3-1,1 3-5-15,-2 0-26 0,2 1-8 16,6-3-11-16,3-2-1 16,7-8-2-16,0-7 1 15,2-3 2-15,-7-6 0 16,-1-3 8-16,-4-4-1 16,-5-4-3-16,4 2-4 15,-12 3 25-15,1 6 13 16,-4 9 6-16,0 7 7 0,0 10-26 15,4 2-14-15,2 5-6 16,0 1-4-16,2-3-109 16</inkml:trace>
  <inkml:trace contextRef="#ctx0" brushRef="#br0" timeOffset="106674.1255">5295 10438 451 0,'-2'-6'256'16,"-6"-1"-52"-16,-3 5-48 15,-4 14-74-15,-2 11-33 16,7 12-29-16,4 7-6 0,12 2 1 16,8-6 0-1,17-7 4-15,7-9 4 0,7-15 5 16,3-5 5-16,-12-11 3 16,-6-6 1-16,-6-4-2 15,-9-1-3-15,-5-8-4 16,-5 0-3-16,-8-4-6 15,-4 8-4-15,-3 17-12 16,-4 7-6-16,3 19-8 0,4 7-1 16,9 14 4-16,6 9 4 15,2 8 4 1,4 9 2-16,1 8 5 16,-12-4 2-16,-7-7 7 15,-9-12 6-15,-10-17 6 16,-8-16 3-16,-6-12 1 15,-1-8 0-15,-5-19-4 16,10 1-5-16,7-11-12 16,6 1-7-16,17 5-11 15,6 3-8-15,14 7-23 0,5 9-70 16</inkml:trace>
  <inkml:trace contextRef="#ctx0" brushRef="#br0" timeOffset="106901.4067">5734 10845 664 0,'4'0'302'0,"3"8"-104"16,1 9-42-16,-2 17-32 16,-4 5-7-16,-2 5-41 15,-1 0-18-15,0-11-27 16,1-3-12-16,2-5-9 15,1-10-5-15,-1-4-35 16,0-1-99-16</inkml:trace>
  <inkml:trace contextRef="#ctx0" brushRef="#br0" timeOffset="107167.1914">5758 10828 845 0,'18'-11'391'16,"23"-5"-165"-16,1 2-56 15,1 14-71-15,-5 5-36 16,-10 9-47-16,-5 5-8 0,-13 6-9 16,-10 1-1-16,-7 2 1 15,-6-5 1-15,4-8 0 16,7-6 1 0,11-7-1-16,10 1 0 0,4 2 1 15,2 4 1-15,-7 7 5 16,-10 2 3-16,-20 7 1 15,-10 4 2-15,-15-8-1 16,4 2-3-16,5-10-20 16,8-13-94-16</inkml:trace>
  <inkml:trace contextRef="#ctx0" brushRef="#br0" timeOffset="107488.1772">6399 10583 849 0,'11'1'397'16,"25"-4"-174"-16,14-2-39 16,20 2-69-16,11-3-46 15,-4 4-56-15,-3 1-18 0,-22-2-237 16</inkml:trace>
  <inkml:trace contextRef="#ctx0" brushRef="#br0" timeOffset="107684.8606">6530 10689 750 0,'2'3'351'31,"7"0"-110"-31,17 1-71 0,17-2-15 16,24-1-30 0,5-1-40-16,4 4-67 15,-3-2-11-15,-5 0-477 16</inkml:trace>
  <inkml:trace contextRef="#ctx0" brushRef="#br0" timeOffset="108177.2238">7404 10540 662 0,'-6'0'295'0,"-5"-3"-118"0,11 10-141 0,1 5-17 16,12 5 2 0,0 4 11-16,16-3 12 0,8-4 1 15,7-8-1 1,1-6-3-16,-6-6-3 16,-5-4-1-16,-14-3 8 15,-1-1 11-15,-16-1 23 16,-2-1 5-16,-5-4-5 15,-3 5-14-15,-2 10-34 16,-1 5-10-16,8 19-15 16,4 10-4-16,17 19-2 15,-1 14 0-15,2 15 0 16,-4 15-3-16,-18-1 3 16,-11-4 4-16,-20-23 18 0,-11-13 7 15,-8-17 4-15,-1-9 1 16,7-18-7-16,5-15-1 15,11-20-4-15,13-3-7 16,13-10-22-16,7 4-19 16,25 6-92-16,4 1-76 15,21 10-266-15</inkml:trace>
  <inkml:trace contextRef="#ctx0" brushRef="#br0" timeOffset="108529.7306">7906 10933 495 0,'0'10'250'0,"4"20"-61"16,-4-1-23-16,-1 4-52 16,0 0-23-16,-3-8-47 15,0-4-14-15,-2-14 0 16,3-1 4-16,3-9 5 15,1-7 2-15,4-8-6 0,1-8-4 16,2-8-3-16,5 0 0 16,2-10 4-1,2-1 0-15,-1 4-9 16,5 7-5-16,-6 23-17 0,0 11-3 16,-3 24 1-16,-1 10 1 15,4 12 4-15,1 5 1 16,6-5 0-16,2-4 0 15,1-8-1-15,0-7-3 16,-4-9-55-16,-6-1-163 16</inkml:trace>
  <inkml:trace contextRef="#ctx0" brushRef="#br0" timeOffset="108684.0143">7954 11006 705 0,'14'0'400'0,"4"0"-69"15,23 5-140-15,5-1-30 16,7 0-72-16,-3 2-33 16,-11-4-57-16,-14-1-142 15</inkml:trace>
  <inkml:trace contextRef="#ctx0" brushRef="#br0" timeOffset="109431.2267">8881 10531 720 0,'4'-5'380'15,"5"-7"-106"-15,-7 13-135 16,-2 10-36-16,0 13-58 15,1 5-23-15,5 15-1 16,3 4-3-16,0-1-4 16,0-1-2-16,0-11-6 15,-7-7 26-15</inkml:trace>
  <inkml:trace contextRef="#ctx0" brushRef="#br0" timeOffset="109568.4799">8718 10651 641 0,'23'2'388'0,"14"1"-21"16,23 2-208-16,15 0-32 15,15 5-69-15,5-6-25 16,-1 2-263-16</inkml:trace>
  <inkml:trace contextRef="#ctx0" brushRef="#br0" timeOffset="109892.6725">9853 10546 659 0,'6'-21'356'15,"2"-36"-76"1,0-9-52-16,5 2-82 0,0 2-25 16,-2 22-34-16,-3 11-17 15,-8 19-18-15,-7 8-10 16,0 16-17-16,1 6-8 16,8 28-11-1,9 10 1-15,8 13 0 16,3-1-1-16,4-9-1 15,0-5-5-15,-10-15-45 16,-1-2-109-16</inkml:trace>
  <inkml:trace contextRef="#ctx0" brushRef="#br0" timeOffset="110077.1321">9639 10723 819 0,'18'0'337'0,"28"0"-192"16,17 2-38-16,21 2-19 16,10 3-18-16,6 4-29 15,-9-1-16-15,-14 3-35 16,-5 0-80-16,-19-2-292 16</inkml:trace>
  <inkml:trace contextRef="#ctx0" brushRef="#br0" timeOffset="110413.9941">9888 11020 619 0,'-16'-4'317'0,"-4"-2"-72"15,6 2-92-15,21-5-75 0,20 6-17 16,15 0-33-16,9 3-2 15,12 7-6-15,-5 5-2 16,-8 4 3-16,-6 2 1 16,-29 9 5-16,-15 0 1 15,-38 6-6-15,-16 6-1 16,-15 1-5-16,1 1 11 16,18-8 19-16,12-6 5 15,25-9 5-15,12-4-6 16,23-9-2-16,15-2 2 15,15-4 0-15,4 0-5 0,1 1-19 16,-2 0-7-16,-12-2-9 16,-5-1-119-16</inkml:trace>
  <inkml:trace contextRef="#ctx0" brushRef="#br0" timeOffset="110999.2928">11112 10044 381 0,'-20'-11'231'0,"-28"1"-5"0,-9 9-34 16,-10 25-67-16,2 18-16 15,9 29-37-15,10 24-7 16,21 18 3-16,16 3 6 16,22-5 2-16,14-14-5 15,35-11-21-15,11-8-13 16,27-15-21-16,6-15-57 15</inkml:trace>
  <inkml:trace contextRef="#ctx0" brushRef="#br0" timeOffset="111582.8199">11317 10486 435 0,'-4'2'248'16,"1"1"-40"-1,0 10-84-15,-8 3-22 16,5 12-20-16,-3 0-6 15,0 7-14-15,5 1-7 16,3-4-10-16,7-1-6 16,9-8-8-16,4-3-2 15,12-9-6-15,0-7 0 0,3-9-1 0,1-6 1 16,-5-12-1-16,-2-3-1 16,-7-6-6-1,-4 0-3-15,-8 1-6 0,-3 3-2 16,-9 7-4-1,-4 7-5-15,-2 14-1 0,-1 4 4 16,3 13 4 0,3 4 7-16,9 9 9 15,7 2 0-15,13 1 0 16,8 1-3-16,3-9-22 16,0-1-111-16</inkml:trace>
  <inkml:trace contextRef="#ctx0" brushRef="#br0" timeOffset="112173.6428">11850 10839 680 0,'-5'1'346'0,"-2"3"-86"0,-6 12-153 15,1 4-37-15,1 7-13 16,0 4-4-16,8-8-14 15,2-4-9 1,2-9-2-16,1-10 5 0,2-10 3 16,3-3 1-16,0-14-8 0,8-3-6 15,2-7-8-15,3-4-2 32,3 2-5-32,-1 2-4 0,-1 11 0 0,-3 8 0 31,-5 15 5-31,-5 3 1 15,3 15 1-15,2 3-1 16,5 16-4-16,8 7 0 16,-2 3-2-16,-1 5-2 0,-3-11-64 15,-5-6-113-15</inkml:trace>
  <inkml:trace contextRef="#ctx0" brushRef="#br0" timeOffset="112334.688">11800 10896 937 0,'17'0'406'0,"26"0"-207"15,17 3-66-15,11 4-52 16,2 1-28-16,-8-3-52 16,-7-2-97-16</inkml:trace>
  <inkml:trace contextRef="#ctx0" brushRef="#br0" timeOffset="112558.9063">12556 10474 722 0,'1'3'318'15,"2"12"-136"-15,-3 8-27 0,0 12-17 16,0 8 3-16,5 8-29 15,0 2-22-15,0 2-38 16,3-6-20-16,4-7-22 16,7-5-13-16,0-18-146 15,-1-7-219-15</inkml:trace>
  <inkml:trace contextRef="#ctx0" brushRef="#br0" timeOffset="112693.2995">12426 10664 733 0,'21'-3'306'16,"27"0"-176"-16,9 3-32 15,12 3-39-15,-4 3-16 16,2 5-28-16,-3-3-212 16</inkml:trace>
  <inkml:trace contextRef="#ctx0" brushRef="#br0" timeOffset="113051.2035">13095 10506 615 0,'3'6'302'0,"-1"5"-70"16,2 6-62-16,-1 8-34 16,-4 1-19-16,1 6-41 15,1 1-15-15,3-3-13 16,8-1-4-16,6-6-8 15,-2-6-6-15,9-8-9 16,2-5-3-16,4-9-4 16,5-5-2-16,-1-10-4 15,2-1-1-15,-4-6-4 16,-7-4 1-16,-10-5-1 16,-8-6 0-16,-8 9 0 0,-1 6 0 15,-4 14 10-15,1 10 2 16,0 15 5-1,3 3 1-15,4 13-8 0,1 4-1 16,7 2-5-16,2 2-2 16,6-1-16-1,0-2-65-15</inkml:trace>
  <inkml:trace contextRef="#ctx0" brushRef="#br0" timeOffset="113253.1689">13628 10715 616 0,'10'6'302'0,"2"5"-115"0,-2 11-50 15,-4 4-7-15,-6 4-16 16,-2 5-11 0,1-3-26-16,-1-3-19 15,-1-8-29-15,3-4-9 0,4-10-23 16,-2-5-40-16,12-5-258 0</inkml:trace>
  <inkml:trace contextRef="#ctx0" brushRef="#br0" timeOffset="113526.7111">13657 10701 697 0,'4'-7'300'16,"14"-3"-146"-16,1 3-45 0,12 8-38 16,4 3-7-16,0 6-20 15,3 1-2-15,-14 0-1 16,-6-1-3-16,-15-1-4 15,-6 0-3-15,-9 1-11 16,-4-1-4-16,8-1-9 16,4-2-5-16,14-3-4 15,10 3-3-15,8 2-3 16,2 7-1-16,-6 7 2 16,-5 2 1-16,-16 7 4 15,-8-4 3-15,-21-5 13 16,-9-4 4-16,-10-8 4 15,0 0 0 1,13-6-9-16,13-5-51 0</inkml:trace>
  <inkml:trace contextRef="#ctx0" brushRef="#br0" timeOffset="113859.4448">14130 10167 712 0,'19'11'343'16,"13"7"-129"-16,21 35-26 16,8 20-2-16,7 26-29 0,-3 6-28 15,-31 5-58 1,-23 1-24-16,-46-4-22 16,-21-5-5-16,-14-25-3 0,2-17-1 15,20-27 18-15,14-10-107 16</inkml:trace>
  <inkml:trace contextRef="#ctx0" brushRef="#br0" timeOffset="114398.3169">14929 10266 914 0,'8'-12'434'16,"10"-11"-172"-16,0 13-61 0,-1 21-89 16,0 18-38-16,-6 29-50 15,-8 13-7-15,-9 16-8 16,-8 2-1-16,-2-2-1 16,4-2-1-16,8-8 0 15,11-4 0-15,16-20 0 16,5-12 1-16,5-23 1 15,1-16-1-15,-11-21-104 16,-6-12-136-16</inkml:trace>
  <inkml:trace contextRef="#ctx0" brushRef="#br0" timeOffset="114551.7406">14773 10529 833 0,'0'1'434'16,"13"3"-71"-16,13 5-61 15,38 5-63-15,10 1-6 16,16 4-68-16,3-1-37 16,-17-8-54-16,-7-1-102 15</inkml:trace>
  <inkml:trace contextRef="#ctx0" brushRef="#br0" timeOffset="134056.0805">3281 11971 436 0,'-13'15'264'0,"-14"6"-12"16,20-10-30-16,35-21-51 15,19-25-37-15,58-22-58 16,16-12-11-16,58-15 1 16,21 3-1-16,9 3 4 15,8 2-3-15,-45 10-19 16,-21 8-7-16,-56 19-11 15,-27 12-9-15,-48 17 0 16,-20 9 2-16,-27 2 0 16,-6 1 2-16,2 1-8 15,1-3-4-15,3-4-9 0,4 0-7 16,4-7-30-16,4 0-15 16,9 5-26-16,9 3 0 15,15 3 17-15,10 2 10 16,16 7 24-16,4 0 6 15,-4 9 13-15,-3-2 13 16,-20 1 38-16,-6 3 19 0,-17-1 20 16,-10-3-2-16,-3-6-29 15,-1 0-17 1</inkml:trace>
  <inkml:trace contextRef="#ctx0" brushRef="#br0" timeOffset="134581.7847">1817 12360 693 0,'-1'-9'366'16,"1"-10"-140"-16,0 30-69 0,0 16-37 15,-1 32-52-15,-3 17-2 16,2 16-23-16,0 8-12 16,4-7-13-1,0-3-4-15,9-20-7 16,3-18-10-16,2-25-81 16,3-16-138-16</inkml:trace>
  <inkml:trace contextRef="#ctx0" brushRef="#br0" timeOffset="134723.2919">1906 12587 867 0,'21'-2'343'16,"20"-5"-229"-16,11 1-46 16,7 1-34-16,-1-4-1 15,4 0-194-15</inkml:trace>
  <inkml:trace contextRef="#ctx0" brushRef="#br0" timeOffset="135001.8148">2379 12416 419 0,'-13'-3'305'0,"-12"-9"54"15,2 3-101-15,6 5-105 16,2 0-39-16,7 9-75 16,3 0-26-16,8 8-24 0,5 1-4 15,14-6 6 1,8 0 6-16,6-8 9 15,3-1 2-15,-11-4-8 16,-9 0-4-16,-18 5-17 16,-11 1-1-16,-19 9 8 15,-4 4 7-15,-3 7 27 16,8-1 4-16,16 8 3 16,6-2-2-16,17-5-12 15,8-1-1-15,15-13-1 0,5-1-1 16,4-12-52-16,-2-1-89 0</inkml:trace>
  <inkml:trace contextRef="#ctx0" brushRef="#br0" timeOffset="135095.8059">2394 12148 571 0,'-5'-6'285'16,"-3"-7"-112"-16,6 6-85 15,7 13-107-15</inkml:trace>
  <inkml:trace contextRef="#ctx0" brushRef="#br0" timeOffset="135391.3928">2506 12307 858 0,'0'13'417'16,"5"10"-126"-16,21 19-176 0,7 7-21 16,14 12-42-16,1 6-16 15,-6 3-21-15,-6 5-4 16,-15 0-4-16,-9 0 0 15,-13-18-3-15,-7-7-5 16,-14-18-27 0,-5-10-4-16,-10-20-3 15,1-4 7-15,5-24 34 16,4-10 9-16,18-14 18 16,2-6 6-16,22-6 38 15,8-2 7-15,18 8 10 16,8 0-7-16,-4 9-44 15,2 9-15-15,-11 7-64 0,-6 8-96 16</inkml:trace>
  <inkml:trace contextRef="#ctx0" brushRef="#br0" timeOffset="135548.3483">2978 12344 886 0,'5'-4'467'16,"-2"0"-145"-16,-7 13-131 15,1 13-45-15,-2 17-75 16,1 5-24-16,10 3-30 16,1-2-12-16,5-9-229 15</inkml:trace>
  <inkml:trace contextRef="#ctx0" brushRef="#br0" timeOffset="135832.9326">3452 12329 755 0,'-16'-5'351'16,"-22"1"-150"-16,0 5-72 16,0 13-73-16,5 10-14 15,15 14-6-15,9 2-1 16,12 4 13-16,10-7 9 15,13-12 11-15,8-4 3 16,4-14-3-16,0-5-4 16,-10-3-13-16,-9-6-4 15,-13-6-4-15,-12-2-9 16,-4-3-10-16,-5-3-10 16,0 0-117-16,5 0-84 0</inkml:trace>
  <inkml:trace contextRef="#ctx0" brushRef="#br0" timeOffset="135977.0254">3543 12346 836 0,'13'0'416'0,"24"-1"-135"15,8 0-37-15,4-4-89 16,5 3-51-16,-5-3-73 0,-7-2-16 16,-3-2-62-1,-8-2-84-15</inkml:trace>
  <inkml:trace contextRef="#ctx0" brushRef="#br0" timeOffset="136114.9943">3764 12288 594 0,'-5'8'316'0,"-7"12"-66"0,10 5-44 16,4 4-62-16,4 2-26 0,9-2-47 16,1 1-26-1,5-6-57-15,2-1-174 16</inkml:trace>
  <inkml:trace contextRef="#ctx0" brushRef="#br0" timeOffset="136355.0905">4193 12429 633 0,'0'-6'343'0,"-5"-9"-61"15,-6 0-45-15,-10 4-63 16,-3 0-37-16,-6 8-65 0,4 5-32 15,5 13-39 1,6 6-6-16,15 8-3 0,3-1 3 16,12-2 8-16,6-5 6 15,3-7 8-15,6-4 5 16,-2-11 8-16,0-6 0 0,-6-9-4 16,-2-4-2-16,-5-10-87 31,-4 0-90-31</inkml:trace>
  <inkml:trace contextRef="#ctx0" brushRef="#br0" timeOffset="136830.3523">2043 13385 628 0,'-4'10'270'0,"-2"13"-119"16,5 8-54-16,9 2-6 15,9-1 7-15,14-10 23 0,7-7 21 16,8-7 18-16,0-8-7 16,-8-7-34-16,-10-2-32 15,-16-5-43-15,-5 4-13 16,-9-2-87-16,2 3-106 16</inkml:trace>
  <inkml:trace contextRef="#ctx0" brushRef="#br0" timeOffset="136948.902">2167 13153 782 0,'-4'0'419'0,"-3"-1"-27"0,8 14-329 16,3 9-45-16,8 6-108 16</inkml:trace>
  <inkml:trace contextRef="#ctx0" brushRef="#br0" timeOffset="137241.7744">2502 13382 703 0,'-7'0'309'0,"-10"9"-147"0,4 6-47 15,14 12-46-15,5 1-15 0,15 1-13 16,10-3 4-16,10-6 14 16,3-4 5-16,7-10 5 15,-4-5-3-15,-5-10-10 16,-4-5-8-16,-8-3-19 16,-7-4-7-16,-8 1-107 15,-8-4-134-15</inkml:trace>
  <inkml:trace contextRef="#ctx0" brushRef="#br0" timeOffset="137397.1714">2637 13264 903 0,'1'6'383'0,"5"20"-198"16,2 11-43-16,5 16-15 15,-1 13-2-15,-2 3-19 16,0-1-15-16,-2-2-35 15,1-11-25-15,6-6-76 0,2-8-97 16</inkml:trace>
  <inkml:trace contextRef="#ctx0" brushRef="#br0" timeOffset="137831.9107">3319 13485 927 0,'-9'-10'417'0,"-14"-13"-198"16,-6 0-40 0,-8 4-71-16,-5 4-31 0,-3 14-43 15,2 4-16-15,9 11-14 16,6 2-3-1,14 5 3-15,8-1 2 0,9 2 6 16,5 0 5-16,11-7 7 16,4-5 2-16,10-10-1 15,5-6 0-15,0-8-5 16,2-1-1-16,8-9-3 0,3-3 0 16,7 0-1-1,-4 4 1-15,-9 16 3 16,-9 7 3-16,-17 15 6 15,-3 9 4-15,-11 5 5 0,-4 4 1 16,-5 0-2 0,-9-4-4-16,-5-10-7 15,-2-3-3-15,5-8-8 0,-1-5-7 16,8-2-113 0,2-2-29-16</inkml:trace>
  <inkml:trace contextRef="#ctx0" brushRef="#br0" timeOffset="140564.5145">22738 4972 437 0,'3'-5'238'0,"1"-4"-54"16,4 4-93-16,2 0-25 15,-5-1-30 1,2 1-5-16,0-1 12 15,0-1 13-15,-2 3 46 16,-4 3 18-16,-1 2 13 0,-1-1 0 16,0 0-23-16,-1 0-12 0,0 3-16 15,-6 13-8-15,-9 25-25 0,12-28-10 16,1-1-15-16,2 0-3 31,2 9-2-31,3 2-2 16,0 11-3-16,-4 1 1 15,-4 6-2-15,1 1 0 0,-1 1-3 16,5 0-7-16,5-2-3 16,1-2 2-16,2-4 0 15,-2-3 3-15,-2-1-1 16,1 3 0-16,-5 4 0 16,-3 2 0-16,2 10-1 15,-6-4 1-15,0 8-1 16,-1-1-1-16,0-2-1 15,4-1 1-15,-1-3-1 16,1-5 1-16,1-1 0 16,3-3 0-16,2 1 0 15,3 3 0-15,0 0-1 16,-1 3 1-16,-2-2 0 16,-2-2 0-16,3 3 0 15,-4-5 0-15,2 7 0 0,-1-4 1 16,-3 5 2-16,2 3 3 15,-2-3 1-15,-1 6 0 16,-1-5 2-16,0 2-1 16,-2-3 3-16,1-3 0 15,6 1-1-15,0-2-2 16,0-3-3-16,4 4-1 16,-3 1-1-16,-1 0 0 15,0 3-2-15,0 0 0 16,0 0-1-16,-1-1 0 0,0 1 0 15,1-1 0-15,2-4 0 16,1 0 0-16,3-3 1 16,-1 5-1-16,3 6 1 15,-1 2-1-15,-1 0 0 16,-1 2 2-16,-5-4 2 16,1 2 4-16,-2 1 12 15,-4-3 6-15,0 8 9 16,-1-4 0-16,0 4-3 15,1 1-6-15,-2-9-7 16,2-1-4-16,3-10-11 16,2-6-2-16,0-15-3 15,0-12-3-15,0-11-55 16,-3-10-82-16</inkml:trace>
  <inkml:trace contextRef="#ctx0" brushRef="#br0" timeOffset="141400.7434">22790 4854 568 0,'-6'-3'389'0,"-4"0"26"16,-1 7-215-16,1 4-37 0,-5 9-64 16,-2 3-21-16,0 8-25 15,-4 1-6-15,0 8-9 16,-1 0-5-16,-3 4-5 16,1 3-1-16,1-4-4 15,2 2-3-15,9-8-8 16,2-1-3-1,8-8-4-15,2-4-2 0,2-11 0 16,4-5 3-16,1-16 5 16,3-9 5-16,5-18 12 0,0-12 5 15,5-8 1 1,-2-3 2-16,-1 4-4 16,2 8-3-16,-5 15-2 0,0 8-2 15,-6 12-9 1,-1 6-5-16,-4 5-5 15,2 3-3-15,-3 1 0 0,-2-1 0 0,0 0-3 32,0 0 0-32,11 6 0 0,46 30 0 0,-16-3 0 15,1 2 3 1,1 8 6 0,-4 0 1-16,-9-4 4 0,-3 0 0 15,-13-13 25-15,-2-5 12 16,-11-12 16-16,-2-9 3 0,-3-9-25 15,-1-8-13-15,-3-9-62 16,2-2-98 0</inkml:trace>
  <inkml:trace contextRef="#ctx0" brushRef="#br0" timeOffset="142049.7549">23355 4563 679 0,'-8'4'300'0,"-2"7"-159"16,4 10-41-16,-1 9-47 16,8 6-11-1,4-1-8-15,-1-2 5 0,10-10 3 16,4-4 2-16,3-15 8 16,2-4 3-16,2-8 3 15,-6-6-1-15,-4-2-9 0,-2-2-6 0,-7-2-12 31,-4 0-4-31,-2-1-4 0,-2 3-3 16,-3 6-5-16,3 5-4 16,0 13-6-16,0 7-3 15,2 17-1 1,6 5 1-16,3 15 1 16,4 4 2-16,-3 0 2 15,-5 4 1-15,-8-13 4 16,-6-6 4-16,-2-10 13 15,-7-12 5-15,-2-13 6 0,-1-7-2 16,2-15-15-16,6-5-10 16,8-5-18-16,4 1-36 15,8 6-181-15</inkml:trace>
  <inkml:trace contextRef="#ctx0" brushRef="#br0" timeOffset="142542.0488">23643 4935 713 0,'-1'-1'412'16,"1"-1"-60"-16,0 7-174 16,0-5-43-16,0 2-45 15,6 23-12-15,10 35-31 16,-9-26-10-16,0-6-20 15,-2-1-5-15,-1-9-7 16,0-5-8-16,-4-15-75 16,-3-10-52-16,-6-6-104 15,-4-8-43-15,-4 3 46 16,0-1 49-16,4-5 110 16,5 5 53-16,9-2 37 15,6 3 15-15,10 3 47 16,5 2 15-16,5 3 17 0,2 4-4 15,-3 7-30-15,1 5-9 16,-8 11-10-16,-6 6 1 16,-14 8-10-16,-6 5-8 15,-8 2-16-15,1-7-9 16,11-6-11-16,4-10-5 16,11-11-2-16,7 1-1 15,9 0 2-15,-6 0 2 16,-3 10 3-16,-6-2 16 0,-16 9 35 15,-6 4 8-15,-22 1 5 16,-9 1-14-16,-7-15-94 16,0-8-97-16</inkml:trace>
  <inkml:trace contextRef="#ctx0" brushRef="#br0" timeOffset="143070.7115">23310 4288 770 0,'-4'-2'357'16,"-8"0"-146"-16,7-3-41 15,11 2-61-15,9 0-30 0,16 1-36 16,9 2-2-16,19 2-2 16,5-4 0-16,10-2-12 15,2-3-6-15,-15-2-6 16,-10-1-5-16,-25 2 0 15,-11-4-2-15,-20-2-8 16,-5 2-4-16,-16-2-6 16,-9 4-2-16,2 1 3 15,1 1 4-15,16 3 1 16,6 4-1-16,10 1 2 0,6 3-1 16,13 4 4-1,9 5 1-15,13 4 9 0,-4 1 3 16,-9 3 5-16,-5 0 1 15,-14 4 5-15,-4 2 3 16,-6 4 19-16,-7-1 8 16,-15-6 6-1,-4-4-3-15,-13-4-19 0,-4-6-10 0,11-5-6 16,5-1-90-16</inkml:trace>
  <inkml:trace contextRef="#ctx0" brushRef="#br0" timeOffset="150816.6451">5376 12405 344 0,'2'9'222'0,"3"16"18"16,-6 10-43-16,0 8-70 15,1 2-14-15,6-7-44 16,7-5-14-16,9-13-3 16,4-9 2-16,7-11 2 15,2-10-1-15,-3-13-8 16,-1-4-3-16,-12-7 3 15,-7-3 1-15,-6 0-1 16,-6 5 1-16,-2 13-18 16,-1 16-9-16,0 27-11 15,3 8-9-15,7 20-2 16,7 7 0-16,14 9 1 16,4 9 0-16,-8 7 3 15,-8-2 5-15,-23-13 10 0,-13-9 6 16,-12-22 6-16,-6-8 2 15,-2-19 0-15,2-11-4 16,5-20-13-16,6-9-15 16,15-12-50-16,5-9-43 15,11 5-84-15,7 3-41 0,5 13-262 16</inkml:trace>
  <inkml:trace contextRef="#ctx0" brushRef="#br0" timeOffset="151026.2846">5898 12720 588 0,'3'-5'363'0,"7"4"-24"16,-2 5-97-16,-9 16-126 16,2 12-18-16,-3 16-26 15,0 6-15-15,3 1-20 0,2-6-9 16,5-18-18-16,1-11-24 15,3-13-146 1,-2-8-129-16</inkml:trace>
  <inkml:trace contextRef="#ctx0" brushRef="#br0" timeOffset="151280.4695">5911 12671 827 0,'8'-8'370'16,"14"-7"-174"-16,10 1-60 0,9 10-68 15,5 3-19-15,1 4-25 16,-8 5-4-16,-16 2-8 16,-9 4-1-16,-16 6-3 15,-6-1-1-15,-3 6 1 16,3-3-2-16,8-4-2 16,5-1 0-16,2 1 1 15,-1-1 1-15,-10 6 6 16,-9 0 2-16,-15 2 1 15,-7 2 2-15,1-9-6 16,5-2-44-16,17-13-287 16</inkml:trace>
  <inkml:trace contextRef="#ctx0" brushRef="#br0" timeOffset="151606.2588">6534 12468 552 0,'0'0'311'16,"9"-3"-27"-16,13-1-57 0,25 2-60 15,16 1-14-15,19 1-46 16,-4 2-26-16,-14 1-44 16,-7-5-15-16,-23-1-66 15,-3 1-83-15</inkml:trace>
  <inkml:trace contextRef="#ctx0" brushRef="#br0" timeOffset="151820.8753">6630 12630 451 0,'12'1'344'0,"10"1"22"15,25-2-74-15,11 0-2 16,6 2-53 0,1 2-31-16,-17-1-76 0,-4 4-32 15,-16-3-54-15,-6-4-13 16,-8 0-142-16</inkml:trace>
  <inkml:trace contextRef="#ctx0" brushRef="#br0" timeOffset="160454.2708">7773 12311 702 0,'-28'6'318'16,"-19"8"-144"-16,10 28-100 0,9 13-31 15,19 22-18-15,12 2-1 16,28-7-7 0,15-8 9-16,26-29 27 15,16-10 11-15,11-30 30 16,-1-12 6-16,-14-21 30 15,-17-4 21-15,-38-9 2 16,-22-1-5-16,-30-2-65 16,-15-1-32-16,-19 5-41 15,3 5-12-15,6 12-27 16,6 6-27-16,18 17-92 16,7 8-81-16</inkml:trace>
  <inkml:trace contextRef="#ctx0" brushRef="#br0" timeOffset="160605.9576">8083 12380 806 0,'-13'8'389'15,"-5"8"-121"-15,-12 19-137 16,-9 9-14-16,1 13-26 0,1 3-18 16,10-4-35-1,14-4-34-15,14-13-228 0</inkml:trace>
  <inkml:trace contextRef="#ctx0" brushRef="#br0" timeOffset="160878.3036">8895 12231 901 0,'3'-1'405'0,"4"8"-198"16,-1 13-66-16,1 26-61 0,-7 14-1 16,-1 12 0-1,-3 2-8-15,4-8-25 0,5-7-15 16,2-18-65-16,5-9-96 15</inkml:trace>
  <inkml:trace contextRef="#ctx0" brushRef="#br0" timeOffset="161025.9559">8753 12503 1032 0,'13'-2'461'0,"20"2"-213"16,17 0-35-16,21 3-57 15,10-3-44-15,9-3-131 16,1 3-105-16</inkml:trace>
  <inkml:trace contextRef="#ctx0" brushRef="#br0" timeOffset="161463.9528">9879 12438 326 0,'9'-17'254'0,"9"-26"65"16,1-3-78-16,-2-3-57 15,-6-3-24-15,-7 7-41 0,-4 3-21 16,-9 16-42-16,1 11-17 15,-3 13-31-15,3 11-9 16,3 17-7-16,5 8 2 16,14 20 4-16,6 5 2 15,13 8 4 1,4-6 2-16,2-7 1 0,-5-10-14 16,-11-14-180-16</inkml:trace>
  <inkml:trace contextRef="#ctx0" brushRef="#br0" timeOffset="161621.5264">9698 12627 695 0,'9'2'342'16,"23"0"-90"-16,16-1-34 16,34-3-24-16,19-2-30 15,15 0-65-15,-7 5-25 0,-25 3-63 16,-17 4-79-1</inkml:trace>
  <inkml:trace contextRef="#ctx0" brushRef="#br0" timeOffset="161937.8849">9894 12905 1083 0,'-3'-8'456'0,"-1"-16"-258"0,16 0-57 16,28-3-50-16,16 3-17 16,17 12-23-1,1 10-12-15,-16 17-25 16,-18 8-11-16,-30 23-12 16,-19 5-5-16,-33 10-14 15,-10 1-1-15,-16-10 7 16,4-6 5-16,15-17 18 15,12-6 9-15,25-17 6 16,13-6 0-16,31-9 23 16,11-3 4-16,24 1-1 0,4 3 0 15,-8 8-10-15,-7 5-133 16</inkml:trace>
  <inkml:trace contextRef="#ctx0" brushRef="#br0" timeOffset="173744.3027">11149 11951 663 0,'-33'-2'328'0,"-44"13"-108"16,-6 14-42-16,2 33-82 15,12 17-21-15,20 26-34 16,21 11-9-16,30-5 1 0,14-8-6 16,41-28-8-16,13-18-5 15,25-16-84 1,6-8-166-16</inkml:trace>
  <inkml:trace contextRef="#ctx0" brushRef="#br0" timeOffset="174147.0812">11386 12384 352 0,'-14'-9'266'16,"-12"-14"19"-16,-2 1-74 16,8-3-89-16,11-2-24 0,12-1-31 15,8 1 3 1,21 7-15-16,6 6-7 15,15 15-2-15,7 12-4 16,-9 14-17-16,-9 7-6 16,-34 15-6-16,-19 5 0 0,-29 6-2 15,-11-1 0 1,3-14-1-16,5-12 0 0,22-16 4 16,6-11 2-16,17-9-3 15,9-1-1-15,11-4-5 16,11 3 0-16,12 5-2 15,6-1-5-15,10 4-95 16,1-1-366-16</inkml:trace>
  <inkml:trace contextRef="#ctx0" brushRef="#br0" timeOffset="174438.554">11994 12378 552 0,'-6'-12'341'15,"-8"-19"-5"-15,-2 4-102 16,-9 7-96-16,-2 5-36 16,-8 13-58-16,-3 4-20 15,4 18-24-15,-3 7-7 16,15 14-7-16,9 9-2 16,13 0 1-16,11 2 2 15,13-13 12-15,9-11 3 16,17-16 13-16,4-11 6 15,3-12 15-15,-7-6 14 16,-19-15 30-16,-9-4 6 0,-24-13-11 16,-11-2-16-1,-14 1-50-15,-6 3-39 0,9 15-170 16</inkml:trace>
  <inkml:trace contextRef="#ctx0" brushRef="#br0" timeOffset="174786.6786">12567 12178 804 0,'-2'-12'450'0,"2"-3"-99"16,0 13-162-16,-1 8-54 16,5 25-69-16,0 10-22 0,6 24-6 15,6 8-5 1,-2-3-8-16,3-6-3 15,-2-19-13-15,-7-12-9 16,-6-15-206-16,-4-3-182 0</inkml:trace>
  <inkml:trace contextRef="#ctx0" brushRef="#br0" timeOffset="174919.9208">12356 12433 798 0,'1'-5'394'0,"14"-3"-117"16,15 2-52-16,34 5-65 0,14 1-25 15,5 3-54 1,-3 2-25-16,-8 2-98 0,-8 3-152 16</inkml:trace>
  <inkml:trace contextRef="#ctx0" brushRef="#br0" timeOffset="175270.8017">13420 12308 537 0,'-1'-6'317'16,"-9"-10"-28"-16,-3-1-36 0,-15 0-62 16,-8-2-31-16,-8 8-60 15,5 5-28-15,5 14-43 16,4 8-18-16,8 20-11 15,4 9-3-15,19 16 3 16,9 2 2-16,19-6 4 16,9-10 3-16,18-17 5 15,3-13 4-15,11-12 8 16,-3-10 11-16,-14-14 20 16,-4-8 4-16,-23-17 1 15,-10-6-12-15,-17-8-28 16,-13 5-31-16,-15 14-56 15,-5 10-51-15,-5 17-178 16,5 8-185-16</inkml:trace>
  <inkml:trace contextRef="#ctx0" brushRef="#br0" timeOffset="175415.5932">13578 12285 849 0,'-5'-2'390'0,"-6"2"-167"0,-11 8-63 15,-22 18-85-15,-8 11-20 0,-16 22-31 16,1 3-7 0,12-1-117-16</inkml:trace>
  <inkml:trace contextRef="#ctx0" brushRef="#br0" timeOffset="176098.8403">12027 12375 606 0,'2'-13'406'0,"0"-9"8"16,-6 11-187-16,-6 5-46 15,-13 15-64-15,-7 11-26 16,-13 18-43-16,-1 7-14 16,12 3-6-16,5-5-125 15</inkml:trace>
  <inkml:trace contextRef="#ctx0" brushRef="#br0" timeOffset="176562.7542">13713 11997 841 0,'27'-1'402'0,"22"-2"-191"0,13 29-66 16,-1 15-31-16,-19 31-46 15,-22 18-11-15,-39 24-11 16,-22 4-8-16,9-54-16 31,16-32-4-31,0 0-11 0,-43 74-3 16,26-49-155-16</inkml:trace>
  <inkml:trace contextRef="#ctx0" brushRef="#br0" timeOffset="176784.4446">14418 12497 980 0,'0'-3'628'15,"-1"-5"20"-15,-7 8-398 0,1 0-67 16,-1 4-106-16,3 7-51 16</inkml:trace>
  <inkml:trace contextRef="#ctx0" brushRef="#br0" timeOffset="187097.6298">15066 12351 295 0,'-8'1'206'0,"-12"-3"22"16,8-1-15-16,4-6-35 15,3-6-16-15,5-5-33 16,1-4-23-16,10-3-42 16,4-3-8-16,9 2-1 15,7 1 11-15,13 15 6 16,4 11-7-16,-4 20-16 16,-11 15-13-16,-33 23-6 15,-19 15 1-15,-24 10-6 16,-5 1-2-16,0-14-9 15,7-10-4-15,11-24-4 0,6-11-1 16,13-15 9 0,6-9 0-16,11-14-4 15,9-1 4-15,13 0 6 16,7 1 4-16,0 10 13 16,0 4-5-16,-6 3-15 15,0 7-50-15</inkml:trace>
  <inkml:trace contextRef="#ctx0" brushRef="#br0" timeOffset="187249.9829">15431 12686 1386 0,'4'-1'598'16,"-1"-4"-315"-16,3 1-74 0,1-2-118 15,1 0-30 1,8 0-166-16,2 3 30 15</inkml:trace>
  <inkml:trace contextRef="#ctx0" brushRef="#br0" timeOffset="187714.5339">16044 12309 719 0,'-14'-11'416'0,"-16"-12"-59"16,-2 4-102-16,-10 9-124 15,2 10-50-15,-3 12-66 16,7 14-15-16,9 20-12 16,8 7-2-16,23 9 3 15,8 0 1 1,25-15 8-16,14-13 5 0,16-20 16 15,-1-11 13-15,-11-16 54 16,-11-7 15-16,-25-13 48 0,-11-10 4 16,-16-10-42-16,-9-6-16 15,-19 5-61-15,-4 6-20 16,-4 20-34 0,7 9-83-16,12 18-203 15</inkml:trace>
  <inkml:trace contextRef="#ctx0" brushRef="#br0" timeOffset="188033.1683">16354 12175 937 0,'0'-1'453'0,"-1"-1"-181"0,-6 9-140 0,1 7-45 15,-6 12-49 1,0 8-6-16,1 8-19 16,2-1-5-1,9-2-4-15,5-1-1 0,13-12 3 16,8-4 4-16,10-6 3 15,4-7 2-15,-1-6 1 16,-9-3-5-16,-9-8-119 16,-2 0-115-16</inkml:trace>
  <inkml:trace contextRef="#ctx0" brushRef="#br0" timeOffset="188239.6779">16588 12250 527 0,'-4'-10'420'0,"-4"-7"42"16,-1 3-176-16,1 5-71 15,5 10-110 1,1 8-39-16,5 13-40 0,0 10-6 0,1 17-5 16,-4 6-2-1,-3 5-3-15,-1-2-1 0,0-11-1 16,1-8-1 0,6-10 2-16,5-3 1 0,-3-11 0 31,3-3 1-31,-7-3-90 0</inkml:trace>
  <inkml:trace contextRef="#ctx0" brushRef="#br0" timeOffset="190337.6757">6596 14245 637 0,'-2'4'281'16,"5"9"-94"-16,12 1-48 0,25-1-26 16,17-4 2-16,11-7-49 15,1-2-17-15,-6-1-22 16,-6 1-16-16,-11-3-99 16,-1-1-137-1</inkml:trace>
  <inkml:trace contextRef="#ctx0" brushRef="#br0" timeOffset="190530.0633">6703 14448 425 0,'8'7'256'0,"16"5"-8"0,10-2-19 15,15-7-22 1,6-2-36-16,2 1-69 0,-4-2-23 15,-5 2-52-15,-5-1-145 16</inkml:trace>
  <inkml:trace contextRef="#ctx0" brushRef="#br0" timeOffset="191347.4992">7555 14439 377 0,'5'-10'210'0,"10"-13"-25"16,0-3-27-16,13-9-17 16,1-5-8-16,4-4 1 15,-1 4 2-15,-14 5-1 16,-5 5-6-16,-13 14-37 15,-3 8-25-15,-6 12-45 16,-1 8-13-16,2 15-7 16,5 6-2-16,-1 21 6 15,6 18-1-15,0 8 1 16,1-1 4-16,5-14-3 16,1-17 2-16,13-16-76 15,7-8-94-15</inkml:trace>
  <inkml:trace contextRef="#ctx0" brushRef="#br0" timeOffset="191662.7892">8246 14369 750 0,'0'-10'351'16,"-4"-13"-139"-16,-7 1-31 15,-8 6-51-15,-5 1-22 0,-8 8-42 16,-3 6-16-1,-3 15-27-15,-2 9-14 16,7 18-16-16,8 8-2 16,16 7-3-16,12 2 2 0,19-14 5 15,13-8 2-15,18-18 15 16,6-12 11 0,8-12 34-16,-11-12 30 0,-12-7 33 15,-17-9 6-15,-21-14-19 16,-1 0-27-16,-14-8-44 15,-9 8-21-15,-5 12-44 16,-7 12-28-16,-8 23-112 16,7 8-109-16</inkml:trace>
  <inkml:trace contextRef="#ctx0" brushRef="#br0" timeOffset="191843.9834">8617 14495 1291 0,'-2'0'592'16,"-2"-5"-292"-16,4 7-114 16,0-4-175-16,0 1-543 15</inkml:trace>
  <inkml:trace contextRef="#ctx0" brushRef="#br0" timeOffset="192430.5383">9215 14475 365 0,'-18'-10'272'16,"-15"-6"27"-16,-2-12-123 16,1-6-31-16,11-8-57 15,8-1-24-15,18 3-36 16,12 4-8-16,20 14 1 15,9 11 5-15,14 16 21 16,-2 12 1-16,-11 19-14 16,-9 10-6-16,-34 17-5 15,-20 3 0-15,-29 0 7 16,-11-4-2-16,-2-18-9 16,13-10-8-16,16-19 5 15,11-9 2-15,18-15-7 0,6-7 1 16,19-4-11-16,6 4 5 15,11 8 24-15,2 8 11 16,-7 7 3-16,-3 2-7 16,-14 8-19-16,-6 3-5 15,-2-1-101 1,1 1-185-16</inkml:trace>
  <inkml:trace contextRef="#ctx0" brushRef="#br0" timeOffset="192557.2007">9634 14643 1271 0,'-6'0'562'16,"-6"-3"-292"-16,5 3-82 0,7 3-126 15,6-3-33-15,15 0-264 16</inkml:trace>
  <inkml:trace contextRef="#ctx0" brushRef="#br0" timeOffset="192859.9011">9892 14385 808 0,'-13'-12'406'0,"-17"-9"-143"16,5 6-78-16,-17 14-115 0,4 9-29 15,0 17-34-15,3 13-8 16,20 12-4-1,10 2-1-15,25-5 13 16,7-9 16-16,17-10 39 0,6-11 15 16,2-10 19-1,-3-6 0-15,-9-13-17 0,-5 0-10 16,-17-11-18 0,-4-8-12-16,-11-3-50 15,-6-8-71-15,-7 0-150 16,0 6-150-16</inkml:trace>
  <inkml:trace contextRef="#ctx0" brushRef="#br0" timeOffset="193100.1751">10178 14245 750 0,'8'-2'366'15,"2"-5"-141"-15,-7 7-88 0,-5 7-13 16,-7 4-20-16,-2 8-9 15,-3 7-27-15,1 1-26 16,10 6-31 0,8-1-5-16,16 2 3 15,2-4 8-15,8-7 11 16,1-6 2-16,-6-10-2 0,8 1-8 16,-14-18-102-1,0-3-74-15</inkml:trace>
  <inkml:trace contextRef="#ctx0" brushRef="#br0" timeOffset="193242.6294">10420 14217 785 0,'-3'-4'401'0,"-2"-7"-121"15,1 10-58-15,0 11-81 0,0 8-32 16,2 17-31 0,2 9 4-16,1 17-14 15,0 6-4-15,-2-1-20 0,-2-6-11 16,2-17-93-16</inkml:trace>
  <inkml:trace contextRef="#ctx0" brushRef="#br0" timeOffset="193877.2516">6700 15605 627 0,'-3'0'315'0,"-2"-1"-62"0,25 8-125 16,15 3-25-16,23 2-8 15,7 3-14-15,1-8-37 16,-4-1-15-16,-9-1-300 15</inkml:trace>
  <inkml:trace contextRef="#ctx0" brushRef="#br0" timeOffset="194036.2594">6733 15775 739 0,'9'3'361'0,"25"3"-74"15,12-1-84-15,20-4-38 0,4-1-34 16,-7 0-58 0,-5 1-161-16</inkml:trace>
  <inkml:trace contextRef="#ctx0" brushRef="#br0" timeOffset="194592.4349">8039 15650 655 0,'-29'-2'333'15,"-24"-7"-91"1,-5-5-39-16,16-12-66 0,6-6-40 0,18-8-66 16,16 1-20-1,17 1-18-15,13 5 4 16,15 18 13-16,8 12 7 16,6 22 7-16,8 15-3 15,-11 18-4-15,-17 1 5 16,-39 7 7-16,-26 0 0 15,-31-1-3-15,-3 0-7 16,14-9-7-16,4-10 1 0,21-21 10 16,11-10 2-16,7-16-14 15,9-1-7-15,13-3-5 16,9-2 0-16,22 8 11 0,6 3 4 16,11 4-3-16,-3 5-46 0</inkml:trace>
  <inkml:trace contextRef="#ctx0" brushRef="#br0" timeOffset="194938.0128">8617 15638 849 0,'-7'-13'423'16,"-15"-15"-146"-1,-3-2-40-15,-2 5-92 0,-3 4-43 16,-1 11-67-16,-4 12-20 16,3 13-28-16,2 9-5 15,12 15 2-15,12 5 0 16,6 7 6-16,8 1 1 16,7-6 2-16,8-8 3 15,19-15 6-15,5-10 9 16,14-20 28-16,-3-9 33 15,-8-15 44-15,-10-9 6 0,-21-6-9 16,-11-3-29-16,-26 3-47 16,-12 7-20-16,-21 14-24 15,-7 14-8-15,0 13-128 16</inkml:trace>
  <inkml:trace contextRef="#ctx0" brushRef="#br0" timeOffset="195515.1859">6686 15461 296 0,'-4'2'247'0,"2"2"78"0,1-6-70 15,1 0-71-15,8-11-38 16,46-53-63-16,-18 29-16 16,13 5-4-16,-13 1 3 15,-2 19-8 1,0 9-8-16,-16 20-24 16,14 15-9-16,-7 7-1 0,1 1 7 15,6-16 8 1,-3-9 4-16,1-22 31 15,-3-9 8-15,-7-13 4 0,-9-5-3 16,-15 1-141-16</inkml:trace>
  <inkml:trace contextRef="#ctx0" brushRef="#br0" timeOffset="195982.8004">8954 15885 1077 0,'-5'0'486'0,"0"0"-236"16,4 5-139-16,1 0-41 0,12-2-58 15,0-1-102-15</inkml:trace>
  <inkml:trace contextRef="#ctx0" brushRef="#br0" timeOffset="196253.8337">9349 15333 703 0,'5'-4'380'0,"1"-6"-79"0,1 13-137 16,1 14-97-16,-12 9-23 16,-8 18-16-1,1 6-1-15,-8 4-1 0,9-1-4 16,9-8-8-16,3-5-3 16,18-9-2-16,5-4 2 15,13-12 8-15,4-7 3 16,-1-8-14-16,-1-6-46 15,-11-6-243-15</inkml:trace>
  <inkml:trace contextRef="#ctx0" brushRef="#br0" timeOffset="196415.514">9614 15453 636 0,'-6'-1'388'16,"-5"4"-45"-16,4 10-175 15,-1 7-44-15,7 20-55 16,0 3-5-16,4 14-7 15,3 3-10-15,-5-4-11 16,2 0-9-16,1-16 0 16,0-5-85-16</inkml:trace>
  <inkml:trace contextRef="#ctx0" brushRef="#br0" timeOffset="197057.864">10241 15618 919 0,'7'0'381'0,"6"8"-229"15,4 9-47-15,-9 14-48 16,-1 6-8-16,-7 5-11 15,-4-4-8-15,-2-9-9 16,3-6-4-16,6-18 9 16,3-7 1-16,10-16 0 15,0-9 0-15,7-9-9 16,-4 0-2-16,6 1 2 0,0 7 6 16,-1 11 15-1,6 8 3-15,-6 13-5 16,-7 3-4-16,-11 19-15 15,-6 3-1-15,-5 6-4 16,-3 2-1-16,2-10-5 0,5-5-2 0,5-14 2 16,6-8 1-1,7-12 4-15,2-10 0 16,6-8-1-16,2-3-3 16,1-1-4-16,-3 7-2 15,3 7 2-15,-6 7 2 16,-1 16 9-16,-5 6 0 15,-8 17 10-15,-6-1 9 16,-1-13 3 0,2 1 6-16,-6 37-7 0,3-3-8 0,-2-13-7 15,4-23 40-15</inkml:trace>
  <inkml:trace contextRef="#ctx0" brushRef="#br0" timeOffset="198511.2868">2203 16668 749 0,'-2'-7'360'0,"-4"-9"-150"16,-7 15-56-16,-13 30-99 0,-6 10-30 16,-3 38-28-16,0 13-3 15,6 7 4-15,6 1 2 16,10-23 4-16,6-16 1 15,9-24 1-15,4-14 4 16,7-21 9-16,3-12 3 16,8-20 3-16,3-8-2 15,-1-12-10-15,0-10-2 16,-10-12 0-16,-2-2-2 16,-3 2-1-16,-3 12-2 0,-3 22-6 15,1 12-3-15,-6 19-16 16,2 11-5-16,8 21-4 15,8 9 1-15,16 28 15 16,12 5 6-16,21 11 6 16,5 0 3-16,-11-14 2 15,-11-3 2-15,-30-15 4 16,-18-4 5-16,-18-2 9 16,-14-4 3-16,-27-12 5 15,-10-6-3-15,-8-15-11 16,2-4-7-16,21-12-78 15,11 3-38-15,30-2-343 16</inkml:trace>
  <inkml:trace contextRef="#ctx0" brushRef="#br0" timeOffset="198834.5555">2615 17086 910 0,'9'-9'392'15,"10"1"-209"-15,0 8-56 16,4 19-63-16,-8 7-12 16,-4 9-18-16,-3 0-6 15,-4-6-12-15,3-3-5 0,6-13-8 16,3-9-3-16,10-13-4 16,0-8 1-16,1-11 5 15,-1-2 5-15,-10-2 7 16,-3-1 4-16,-5 13 12 15,0 2 2-15,-1 15 3 16,2 12 1-16,4 13-13 16,1 5-5-16,1 5-6 15,1-1-5-15,-4-1-16 16,1 0-8-16,-5-8-147 16,-7-1-136-16</inkml:trace>
  <inkml:trace contextRef="#ctx0" brushRef="#br0" timeOffset="199164.2642">3045 16860 601 0,'15'-28'350'16,"7"-24"-49"-16,15 12-99 15,7 7-30-15,-5 18-51 16,-2 10-25 0,-2 18-24-16,-3 14-3 0,-5 18-9 15,-3 13-9-15,-6 12-19 16,-7-2-9-16,-3-5-6 16,-3-8-2-16,-5-19-2 15,-1-1 2-15,-4-12 0 16,1-2 2-16,-6-10 5 15,-3-6 0-15,-9-9-5 16,-6-2-6-16,-2-5-12 0,2 2-76 16,5 3-116-16,5-2-113 15</inkml:trace>
  <inkml:trace contextRef="#ctx0" brushRef="#br0" timeOffset="199333.7299">3744 17172 1219 0,'-4'3'509'15,"0"4"-298"-15,-2 1-72 16,4-2 3-16,2-1 87 16</inkml:trace>
  <inkml:trace contextRef="#ctx0" brushRef="#br0" timeOffset="200061.3657">5359 16735 667 0,'-2'-8'358'0,"-3"-10"-86"0,-4 21-181 16,-2 12-22-16,1 23-59 0,4 12-11 16,17 12 17-1,8-2 3-15,15-13 11 16,8-10 8-16,0-23 9 16,2-8 2-16,-5-18-5 15,-6-9-4-15,-10-13-7 16,-9-7-2-16,-7-2-7 15,-7 0-4-15,-7 9-8 16,-3 8-7-16,-3 16-23 16,0 11-5-16,5 26-4 15,5 11 2-15,5 25 17 16,6 10 2-16,0 8 6 16,-4 2 1-16,-8 0 8 15,-6-6 2-15,-10-11 4 16,0-7 0-16,-2-22 5 15,-1-13 5-15,2-24 5 0,0-16-2 16,1-22-12-16,8-7-10 16,6-6-19-16,8 5-18 15,11 14-88-15,3 4-91 16</inkml:trace>
  <inkml:trace contextRef="#ctx0" brushRef="#br0" timeOffset="200256.5475">5804 17173 786 0,'0'2'378'0,"-1"5"-94"15,1 5-145-15,10 17-73 16,0 2 11-16,1 11-18 16,0 6-14-16,-1-4-16 15,-1-6-10-15,-1-15-10 16,-3-12-50-16,-4-12-166 15,-6-5-100-15</inkml:trace>
  <inkml:trace contextRef="#ctx0" brushRef="#br0" timeOffset="200539.8423">5753 17196 452 0,'4'-15'267'16,"9"-14"16"0,6 1-32-16,12 10-61 0,5 4-35 15,-1 14-88-15,7 8-29 16,-3 7-20-16,-5 6-4 15,-12 0-2-15,-12 2 1 16,-11 2 2-16,-7 0 1 16,-6-7-1-16,3-4 4 15,5-13 2-15,1-1-6 16,12-7-4-16,3-1-2 16,8 3 5-16,2 3 7 15,3 10 3-15,-1 8-4 16,-11 13-4-16,-8 7-2 15,-16 10 0-15,-13 1 3 0,-8-8-3 16,-1-5 0-16,2-23-86 16,6-11-139-16</inkml:trace>
  <inkml:trace contextRef="#ctx0" brushRef="#br0" timeOffset="201078.7863">5336 16538 392 0,'-7'-4'264'0,"-6"4"52"16,11 0-120 0,17-3-48-16,13 3-17 0,22-5-31 0,15 2-5 15,18 2-15-15,8 0-16 16,3-5-32-16,-8 7-11 15,-26 0-10 1,-14 4-3-16,-29 2-3 16,-11-5-1-16,-13-2-5 0,-8-7-6 15,-6-6-7 1,-3-4-2-16,-1-8 5 16,2-2 3-16,8 3 2 0,5 4-2 15,15 16-4 1,2 6 1-16,6 11 8 0,5 8 3 15,5 10 9 1,-1 2 4-16,-7 4 6 16,-9-4 4-16,-7-1 9 0,-7-6 0 15,-2-4-4-15,0-6-3 16,1-10 58-16,4-4-99 16</inkml:trace>
  <inkml:trace contextRef="#ctx0" brushRef="#br0" timeOffset="201429.971">6597 17005 902 0,'4'-4'388'16,"4"-5"-196"-16,24 9-93 15,13 1-18-15,22 7-23 32,-3 3-12-32,2 0-27 0,-3 0 24 15,-12-6-342-15</inkml:trace>
  <inkml:trace contextRef="#ctx0" brushRef="#br0" timeOffset="201627.4008">6674 17142 690 0,'-1'0'359'0,"5"0"-90"16,12 3-34-16,29 4-69 16,11 1-13-16,10 2-30 15,0-3-21-15,-13-2-31 16,-6 0-23-16,-8 1 22 15</inkml:trace>
  <inkml:trace contextRef="#ctx0" brushRef="#br0" timeOffset="202146.297">8008 16521 648 0,'-37'9'277'0,"-31"7"-139"15,-8 25-60-15,1 17-10 16,12 32-16-16,13 18-14 16,33 13-10-16,17 1 5 15,28-14-1 1,11-14-1-16,15-19-11 15,5-12-10-15,13-33-22 16,7-14-65-16</inkml:trace>
  <inkml:trace contextRef="#ctx0" brushRef="#br0" timeOffset="202502.8698">8355 17021 723 0,'-18'-37'379'16,"-20"-24"-117"-16,15-8-91 15,10 5-37-15,20 14-46 0,15 9 1 16,17 21-7-16,2 6 0 16,3 23-10-16,-2 11-26 15,-13 19-18-15,-12 10-3 16,-30 19-7-1,-17 3-2-15,-15 2-6 16,-3-5-5-16,3-21-7 0,2-9-3 16,7-23 1-16,5-12 0 15,19-10-10-15,12-9-1 16,24 0-1 0,13 3 3-16,14 10 16 0,-1 5 4 15,7 8 0 1,0 4-2-16,-4 0-45 15,2 3-123-15</inkml:trace>
  <inkml:trace contextRef="#ctx0" brushRef="#br0" timeOffset="202810.9387">8977 16888 653 0,'-10'-16'350'0,"-9"-17"-54"0,-8 3-119 16,-4 8-56-1,8 8-25-15,-9 13-36 16,3 6-18-16,0 19-27 16,-1 9-6-16,11 18-6 15,9 8-2-15,16 5-1 0,3-6 0 16,26-10 0 0,2-11 2-16,9-19 15 15,5-9 12-15,-6-21 38 0,-2-5 23 16,-9-17 23-16,-12 0-3 15,-20-11-28-15,-7-7-23 16,-20-6-34-16,0-3-12 0,-1 19-24 16,3 9-18-16,9 29-154 15,-1 12-395 1</inkml:trace>
  <inkml:trace contextRef="#ctx0" brushRef="#br0" timeOffset="202955.3359">9345 17210 780 0,'0'3'480'15,"0"3"-91"1,0-2-170-16,-1-4-52 16,0-1 376-16</inkml:trace>
  <inkml:trace contextRef="#ctx0" brushRef="#br0" timeOffset="203317.0824">9566 16627 699 0,'9'-4'368'0,"6"0"-70"15,-6 9-195-15,-7 9-39 16,-8 14-29-16,-7 5-3 15,-2 11-10-15,2 5-2 16,12-1-7-16,8-5-3 16,17-7 3-16,7-9 4 15,11-9 1-15,0-8 0 16,-5-10-49-16,-2-6-103 16</inkml:trace>
  <inkml:trace contextRef="#ctx0" brushRef="#br0" timeOffset="203477.086">9840 16694 678 0,'-5'-10'399'16,"-1"-7"-80"-16,-4 17-128 16,3 14-53-16,4 19-68 15,-4 16-10-15,9 20-5 16,2 5 1-16,0-2-5 16,7-6-7-16,6-19-51 15,5-9-255-15</inkml:trace>
  <inkml:trace contextRef="#ctx0" brushRef="#br0" timeOffset="204048.0593">10290 16893 648 0,'14'-5'372'15,"6"-3"-46"-15,9 21-129 16,-6 5-46-16,-8 16-48 0,-8 3-31 15,-9-2-32-15,-7-2-8 16,-5-9-8-16,2-6-4 16,1-12-8-1,9-6-3-15,8-21-10 0,9-3-3 16,15-12-8-16,2 1 2 16,13 2 4-1,-1 3 3-15,0 18 5 16,-5 6 4-16,-10 18 8 15,-7 7 4-15,-16 10 4 16,-7 3-2-16,-11-1-5 16,-3-5-3-16,7-8-4 0,5-7-4 15,8-8-4-15,9-3 0 16,5-13 0-16,0-4 2 16,2-9 2-16,-1-6 1 15,-2 5-1-15,-1 5-2 16,-1 11 0-16,-3 9 0 0,-4 16 3 15,4 10 2 1,-11 9 4-16,9 8 0 16,-8-4-3-16,1-7 0 15,3-6-125-15</inkml:trace>
  <inkml:trace contextRef="#ctx0" brushRef="#br0" timeOffset="204308.8583">11029 16589 828 0,'16'0'422'0,"13"0"-102"15,14 19-177-15,4 17-27 16,-6 24-28-16,-2 16-11 15,-27 21-16-15,-17 0-5 16,-25 4-18-16,-14-10-7 16,-2-24-8-1,6-5-5-15,18-34-52 0,10-14-100 16</inkml:trace>
  <inkml:trace contextRef="#ctx0" brushRef="#br0" timeOffset="204630.4058">11817 16819 980 0,'0'-7'534'31,"0"-7"-88"-31,-3 12-316 0,3 6-57 16,1 5-143-16,2 2-116 15</inkml:trace>
  <inkml:trace contextRef="#ctx0" brushRef="#br0" timeOffset="204936.7668">11856 17088 613 0,'-2'17'337'15,"-4"13"-92"-15,-4 15-30 0,2 16-4 0,-2 20-50 16,-11 9-7 0,5-1-62-1,-6-9-23-15,-2-22-17 16,6-13-18-16,-7-21-6 15,1-11 4-15,-4-22-1 16,1-10-2-16,9-14-14 16,4-4-10-16,10-5-21 15,2-4-48-15,2-3-147 16,5 1-183-16</inkml:trace>
  <inkml:trace contextRef="#ctx0" brushRef="#br0" timeOffset="205391.163">11543 16436 590 0,'-4'-5'320'0,"1"-2"-68"15,9 1-65-15,25 6-58 16,13 0-19-16,18 2-7 16,12 2 4-16,6-1-20 15,0-2-18-15,-5-1-36 16,-11-5-10-16,-22-8-6 15,-12-1 1-15,-20-6-5 16,-10 0-7-16,-12-2-14 16,-5 2-8-16,-4 3-9 15,-3 3 1-15,10 10 1 16,2 1-2-16,13 9 1 16,8 3 4-16,12 10 12 15,2 5 8-15,-10 9 25 16,-12 1 15-16,-21 3 25 0,-8-4 4 15,-9-4-14-15,3-1-13 16</inkml:trace>
  <inkml:trace contextRef="#ctx0" brushRef="#br0" timeOffset="250711.4747">2555 14202 571 0,'-5'-3'366'0,"1"-5"-3"16,0 13-221-16,-1 7-39 16,3 12-65-16,0 8-17 15,2 2-14-15,5 3-3 16,7-8-87-16,-2-8-204 16</inkml:trace>
  <inkml:trace contextRef="#ctx0" brushRef="#br0" timeOffset="250878.9115">2695 14162 786 0,'-2'0'387'16,"1"7"-121"-16,0 2-56 16,1 9-58-16,1 7-29 0,4 3-49 15,2 6-24-15,4 2-31 16,2-3-5-1,3-2-303-15</inkml:trace>
  <inkml:trace contextRef="#ctx0" brushRef="#br0" timeOffset="251469.8423">2009 14631 756 0,'0'-7'405'0,"-4"-7"-118"15,2 14-93-15,0 11-38 16,-1 18-73-16,3 9-33 15,5 19-25-15,-1 7-4 16,6 6-4-16,2 3 0 0,3-7-1 16,2 2 0-16,-6-9-2 15,2-6-1-15,-9-15 0 16,-3-12 0-16,1-18 2 16,-2-8 1-16,2-20-2 15,7-5-2-15,0-19-7 16,2-2-5-16,6 4-3 15,-1 4-2-15,8 22-1 16,-1 10 1-16,-1 17 3 16,-4 7 0-16,-5 12 3 15,0 4 1-15,-5 6 1 16,0-1 0-16,2-7-2 16,1-5-1-16,5-13-90 15,4-8-154-15</inkml:trace>
  <inkml:trace contextRef="#ctx0" brushRef="#br0" timeOffset="252055.5408">2469 15165 644 0,'2'-5'353'0,"4"-1"-60"0,4 9-79 15,5 11-74-15,-5 5-20 16,1 5-36-16,-4 4-15 15,-4 0-30 1,3-2-10-16,-1-4-14 0,-2-7-3 16,0-10-1-16,0-3 2 15,-3-10 2-15,2-5 1 16,3-7-2 0,-2-5-5-16,2 2-4 15,4 4-1-15,-2 3-4 16,9 3 0-16,0 3 0 15,-1 6 1-15,1 8 0 0,-4 2 2 16,-2 13 0-16,-5-2 1 16,-5 3 0-16,-1 2 0 15,-3-6-1-15,2-2 0 16,2-10-2-16,1-7-1 16,4-11-2-16,0-4 1 15,7-3-2-15,-2-1 2 16,4 7-1-16,3 3 0 0,-3 12 2 15,0 6 0-15,-5 13 5 16,-5 0 1-16,-3 5 0 16,0 1-1-16,0-9-8 15,5 0-67-15</inkml:trace>
  <inkml:trace contextRef="#ctx0" brushRef="#br0" timeOffset="252400.3523">3105 15213 690 0,'1'6'393'15,"-1"8"-63"-15,0 1-71 16,-8 3-105-16,-6 2-40 0,2 1-58 15,-6-4-17-15,3-3-23 16,1-3-6-16,-3-5-8 16,0 0-4-16,3-7-7 15,4-3-5 1,7-3-5-16,5-2 1 16,10 2 5-16,2-1 3 0,4 3 9 15,4 5 1-15,-5 5 6 16,1 4 3-16,-3 5 2 0,-1-2-2 15,2 0-7-15,0-2-66 16</inkml:trace>
  <inkml:trace contextRef="#ctx0" brushRef="#br0" timeOffset="252638.3797">3272 15212 978 0,'1'-1'462'0,"10"1"-181"15,4 3-97 1,10 10-88-16,6 2-20 0,0 2-27 16,-1 6-8-16,-2 0-19 15,-4-3-7-15,-4-7-13 16,-3-4 11-16,-5-9-207 15,1 0-337-15</inkml:trace>
  <inkml:trace contextRef="#ctx0" brushRef="#br0" timeOffset="252810.8143">3528 15202 934 0,'-7'1'490'0,"-2"0"-143"16,2 8-155-16,-7 3-45 0,-2 6-70 15,-7 9-23-15,-8 5-27 16,-1 3-9 0,2-4-10-16,3-6-4 0,8-13-82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0:58:52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2080 9583 513 0,'-19'-3'292'0,"-29"1"-48"16,-2 2-52-16,2 7-73 16,3 6-26-16,16 2-50 15,11 1-26-15,19 5-30 16,11-1-6-16,17 0 6 16,10-1 9-16,10-4 6 15,3-2 4-15,-7-6 2 0,-6-3 1 16,-16-3 5-16,-8-2 9 15,-16-2 7-15,-8 1-2 16,-13 2 12-16,-10 1 8 16,-11 6 9-16,-5 4 3 15,-3 13-10-15,7 8-18 16,15 14-20-16,9 2-6 16,21 3-9-16,11-4-5 15,24-7 6-15,10-7 2 16,14-11 0-16,1-8 4 0,-2-15-41 15,0-5-53-15,-6-17-272 16</inkml:trace>
  <inkml:trace contextRef="#ctx0" brushRef="#br0" timeOffset="538.4">2305 9682 723 0,'8'0'253'0,"16"0"-220"16,8 1-28-16,18 0 1 15,-2-1-1-15,-4 1 2 16,-5-1 3-16,-13 0 8 16,-7-2 6-16,-13 0 39 15,-5-2 3-15,-11 3 5 16,1 1-1-16,-5 2-32 15,-3 3-5-15,2 3-14 16,-6 2-8-16,11 2-17 16,8 4-5-16,2-1-2 15,10 0 2-15,0 1 8 16,-3-2 3-16,3 2 1 16,-2-1 2-16,-3-1 2 15,-3-3 3-15,-3 0 12 16,-5 0 21-16,-5 2 12 15,-1 2-2-15,9 8-13 0,3 0-22 16,8 11-16-16,6 1-2 16,-2 1 2-16,-1 2 5 15,-3-6 12-15,-8-3 8 16,-8-7 34-16,-8-3 3 16,-14-9 0-16,-10-3-2 15,-6-12-32-15,4-7-4 16,11-6-16-16,10 0-15 15,17 1-37-15,9 0-15 16,12 2-25-16,9 3-10 16,9 1-53-16,7 6-92 0</inkml:trace>
  <inkml:trace contextRef="#ctx0" brushRef="#br0" timeOffset="850.7">2443 9894 825 0,'4'3'341'0,"7"1"-183"16,18 2-113-16,13 2-14 15,14-3-12-15,6 2-4 16,-4-2 1-16,0-5-55 0</inkml:trace>
  <inkml:trace contextRef="#ctx0" brushRef="#br0" timeOffset="1054.08">2881 9894 827 0,'0'8'380'16,"0"4"-132"-16,2 15-171 16,0 2-10-16,1 4-31 15,0 2-14-15,-1 0-6 16,2-5-26-16,1-7-247 16</inkml:trace>
  <inkml:trace contextRef="#ctx0" brushRef="#br0" timeOffset="1194.33">2879 9661 841 0,'-3'-5'406'16,"-2"0"-172"-16,4 2-123 16,3 11-105-16,9 6-92 0</inkml:trace>
  <inkml:trace contextRef="#ctx0" brushRef="#br0" timeOffset="1530.6199">3246 9917 647 0,'-13'-3'380'16,"-10"-2"-3"-16,1 10-284 16,1 3-37-1,4 12-45-15,7 5-12 0,5 3-2 16,6 2-10-16,12-3 5 16,1-4 4-16,4-8 8 15,2-1 23-15,-5-6 47 16,-1-6-1-16,-10-3 79 15,-5-7-9-15,-11-2-34 16,-3 3 2-16,-4-1-84 16,-3-2-22-16,7 3-153 15,5 0-183-15</inkml:trace>
  <inkml:trace contextRef="#ctx0" brushRef="#br0" timeOffset="2061.57">3602 10050 441 0,'1'-7'297'16,"1"-6"18"-16,1-1-77 15,-6 4-67-15,-1-1-21 16,-4 3-21-16,-7-3-3 15,-5-2-25-15,2 0-18 0,-5 4-39 16,6 5-27-16,0 5-34 16,0 7-10-16,5 8-10 15,1 5 0-15,11 8 12 16,6-2 5-16,7 0 12 16,5-3 4-16,-1-8 6 15,4-3 3-15,1-10 0 16,2-3 0-16,0-9 1 15,-1-1 2-15,-7-7 3 16,-2-2 1-16,-6 3 2 16,-6-3 1-16,-3 5-1 15,-2 5-1-15,-4 2-6 16,1 6-7-16,3 5-14 16,3 3-5-16,1 6-3 15,3 1 2-15,8 3 11 16,2 1 3-16,7-3 6 15,3 0 0-15,0-8 7 16,1-2 2-16,1-5 4 16,-4-5 27-16,-2-7 12 0,-1-1 0 15,-12-3 8-15,-1 0-22 16,-10-3-12-16,-6-1-3 16,-3-4-63-16,-4-3-84 15</inkml:trace>
  <inkml:trace contextRef="#ctx0" brushRef="#br0" timeOffset="2476.34">4578 9874 1046 0,'-1'6'409'0,"5"17"-273"16,0 6-72-16,8 16-50 16,3 7 2-16,0-5-5 15,0-1 5-15,-3-8 6 16,-1-9-41-16,-2-12-200 15</inkml:trace>
  <inkml:trace contextRef="#ctx0" brushRef="#br0" timeOffset="2694.87">4835 9917 759 0,'-16'7'350'0,"-14"6"-151"15,-7 0-66-15,1 2-19 16,-1-1-40-16,6-1-26 0,12-4-44 16,4 3-11-16,16-4-12 15,8 2 1-15,12 2 7 16,6-3 8-16,11-1-8 16,1-1-68-16</inkml:trace>
  <inkml:trace contextRef="#ctx0" brushRef="#br0" timeOffset="2983.58">5200 9979 750 0,'-6'11'431'0,"-4"5"-96"16,-12 4-113-16,-5-1-47 0,-6-2-75 15,-5-2-26-15,3-4-33 16,5-6-10-16,5-7-12 15,5-5-3-15,2-10-28 16,0-2-11-16,7-5-15 16,6 1-10-16,15 1 8 15,5 4 3-15,8 9 0 16,5 6 4-16,0 16 8 16,1 7 4-16,7 7 14 15,-3-3 6-15,-1 3 5 16,1-2 49-16,-8-5-303 15</inkml:trace>
  <inkml:trace contextRef="#ctx0" brushRef="#br0" timeOffset="3311.69">5128 9658 909 0,'8'-15'399'15,"13"-10"-205"-15,8 9-57 16,12 10-67-16,4 10-20 16,6 17-25-16,-5 4-7 15,-8 14-1-15,-5 4 0 16,-5 10 1-16,-3 0-1 16,-7-1-1-16,-2-4-2 0,-8-17-1 15,0-8 1 1,-1-10 6-16,0-7 16 0,-8-7 13 15,-5-6 1-15,-11-6-9 16,-5 0-14-16,-1 8-5 16,-4 5 0-16,2 8 0 15,-5 10-1-15,-3 5-14 16,3 0-4-16,7-3-23 16,10-4-69-16,13-10-228 15</inkml:trace>
  <inkml:trace contextRef="#ctx0" brushRef="#br0" timeOffset="3670.87">5906 9982 621 0,'-2'12'363'16,"-5"9"-36"-16,0 1-78 15,-6-4-96-15,-2-4-33 16,0-2-50-16,-10-7-19 16,2-7-19-16,-1-5-17 15,0-8-60-15,4-8-39 16,5-1-52-16,-1-5 1 16,16-2 34-16,7 6 31 0,9 4 58 15,13 11 20-15,-1 10 26 16,2 6 6-16,0 16-1 15,-6 3-2-15,0 7-3 16,-6-1 0-16,-3-3-7 16,-1-1-7-16,-7-6-26 15,-1-4-75-15</inkml:trace>
  <inkml:trace contextRef="#ctx0" brushRef="#br0" timeOffset="3811.21">5835 9558 1302 0,'-2'2'484'0,"1"3"-387"0,1 8-58 16,5 8-51-16,6 4-48 16</inkml:trace>
  <inkml:trace contextRef="#ctx0" brushRef="#br0" timeOffset="4389.2">7012 10012 481 0,'-7'-2'341'0,"-4"0"1"16,-12-1-107-16,-6 1-52 16,-6 7-55-16,-3 1-29 15,7 8-55-15,7 2-22 16,18 2-35-16,13 3-6 15,22-3 7-15,5-4 9 16,6-6 12-16,0-1 5 16,-7-9 10-16,-8-7 8 0,-8-11 9 15,-6-8 3-15,-11-11 0 16,-4-2-6-16,-14-13 3 16,-5-4 0-16,-5-9-5 15,-1-1-4-15,9 7-22 16,6 6-13-16,14 15-28 15,10 10-10-15,13 15-79 16,3 11-55-16</inkml:trace>
  <inkml:trace contextRef="#ctx0" brushRef="#br0" timeOffset="8527.66">7395 10082 535 0,'0'-5'277'0,"-6"-5"-61"16,3-2-37-16,-7-3-40 16,5-1-13-16,-5-1-29 15,0 0-18-15,-6 3-26 16,-6 3-16-16,-1 11-29 15,-4 6-11-15,4 9-19 16,5 7-1-16,5 1 3 16,7-2 0-16,10-2 3 15,5-4 3-15,14-4 5 16,6-2 4-16,8-10 5 16,0-4 3-16,-4-7 3 15,0-3 2-15,-8-2 3 16,-10-4 2-16,-6 1 0 15,-7 3 0-15,-2 9-2 16,0 2-6-16,-7 13-6 0,-3 2-5 16,1 8-6-16,3 3 2 15,5-3 1-15,12 2 2 16,7-7 4-16,3 0 1 16,7-5 3-16,1-6 2 15,3-3 2-15,-4-3 2 16,-9-2 20-16,-11 2 7 15,-3-3 16-15,0 0 6 0,-6 1-19 16,2-3-5-16,-4-2-80 16,-2 1-97-16</inkml:trace>
  <inkml:trace contextRef="#ctx0" brushRef="#br0" timeOffset="8902.6">7735 9694 747 0,'15'-13'347'0,"20"-10"-154"16,-1 5-29-16,2 15-58 15,-4 7-32-15,-2 22-29 16,2 10-5-16,-4 20-10 0,0 9-1 15,-9 3-7-15,-1-2-7 16,-6-14-3-16,1-7 1 16,-4-18 3-16,-2-5 4 15,-3-11 14-15,-4-8 10 16,-4-7 2-16,-5-7-3 16,-5-8-16-16,0 9-14 15,-5-1-10-15,-4 4-3 16,-7 5-6-16,-4 1-3 15,-5 13-1-15,-1 3-1 16,5 9-30-16,4 1-42 0,14-4-156 16,10 1-267-16</inkml:trace>
  <inkml:trace contextRef="#ctx0" brushRef="#br0" timeOffset="16629.89">8548 9899 406 0,'-10'-6'244'0,"-15"-7"-22"15,-5 2-24-15,-2-1-56 16,-3 3-36-16,5 8-58 16,8 3-22-16,7 11-28 15,2 3-10-15,10 6-9 16,2-2 2-16,8 0 8 15,10-4 4-15,9-1 8 16,0-4 3-16,6-9 1 16,1 0 2-16,-7-9 1 15,0 0 0-15,-13 2 4 0,-3 1 3 16,-10 3-3-16,-5 2 0 16,-10 0-6-16,-4 4-6 15,-3 9-2-15,2 1-1 16,3 4-3-16,2 1-2 15,12-1 1-15,3 1 0 16,15-1 6-16,4-6 1 16,7-3 4-16,4-9 3 15,-3-6 3-15,2-2 2 16,-3-12 0-16,-2-1-1 0,3-8-2 16,-1 1-2-16,-5-1-1 15,-5 3 1-15,-8 6 3 16,-5 3 11-16,-8 11 4 15,-5 5 0-15,-4 10-3 16,0 8-11-16,6 4-9 16,5 3-2-16,11-2-3 15,7-3 0-15,10-4 3 16,4-3 2-16,2-9 4 16,5-2 2-16,-4-4 6 15,-3-4 4-15,-11-1 7 16,-4 1 3-16,-11-5-2 15,1 3 0-15,-4-5-148 16,-6-5-176-16</inkml:trace>
  <inkml:trace contextRef="#ctx0" brushRef="#br0" timeOffset="16747.46">8819 9641 662 0,'-3'-6'371'0,"-1"-8"-73"16,0 7-93-16,2 9-132 15,2 6-40-15,7 11-46 16,3 7-14-16</inkml:trace>
  <inkml:trace contextRef="#ctx0" brushRef="#br0" timeOffset="17200.49">9307 10022 580 0,'-1'-7'328'15,"-2"-5"-71"-15,-4 2-73 32,-7-1-24-32,-10-4-41 15,-4 3-16-15,-3 6-46 16,5 6-23-16,2 8-33 15,6 6-11-15,4 6-12 16,5 3-1-16,14 3 4 16,5 1 4-16,10-4 9 15,0-8 4-15,5-1 5 0,0-7 2 0,0-5 4 16,-1-1 0-16,-3-7-38 16,-1 1-86-16</inkml:trace>
  <inkml:trace contextRef="#ctx0" brushRef="#br0" timeOffset="17481.68">9396 9991 677 0,'3'2'311'0,"-5"-2"-153"0,5 8-66 0,-1 3-79 31,-5-3-11-31,4 8-2 15,-1-2 0-15,5 2 0 16,5 0 0-16,2-1 20 16,2 0 16-16,2-6 37 15,5-3 16-15,-1-4 14 16,-2-5 1-16,-3-7-10 16,-5 0-8-16,-1-1-25 15,-5-6-14-15,-4 1-26 16,2-5-11-16,-5 4-68 15,-3 3-89-15</inkml:trace>
  <inkml:trace contextRef="#ctx0" brushRef="#br0" timeOffset="17739.36">9678 9986 543 0,'2'1'334'16,"6"10"42"-16,-1 1-211 15,8 9-46-15,-3 1-25 16,1 1-39-16,2 0-18 16,-2-7-18-16,0-3-4 15,0-7 31-15,-1-7 10 0,-3-6 20 16,8-4 7-16,-3-6-11 16,-6-4-7-16,-2-3-20 15,1 3-10-15,-6 1-54 16,6 2-67-16</inkml:trace>
  <inkml:trace contextRef="#ctx0" brushRef="#br0" timeOffset="18286.34">10735 9911 825 0,'11'12'330'16,"7"0"-201"-16,-5 20-67 0,-2 0-4 15,-11 4 0-15,-9-1-8 16,-1-2-15-16,-4-2-9 15,6-11-13-15,0-3-5 16,6-14-15-16,0-9-17 16,5-10-22-16,10-5-9 15,2-6 6-15,4 1 16 16,-1 0 20-16,-7-3 10 16,-3 7 8-16,-4 3 2 0,-2 10 28 15,3 8 1-15,-8 6 12 16,2 5 1-16,-3 11-16 15,0 2 0-15,6 1-14 16,7 3-2-16,9-3-12 16,5 0-1-16,9-1-24 15,2-5-54-15,4-8-311 16</inkml:trace>
  <inkml:trace contextRef="#ctx0" brushRef="#br0" timeOffset="18692.54">11363 10016 726 0,'-2'0'399'16,"-4"2"-83"-16,-11 10-120 16,-8 2-50-16,-3 3-51 15,-8 0-28-15,0-3-36 16,3 2-10-16,-2-10-6 16,9-1 0-16,4-11-5 0,3-7-5 15,8-1-17-15,3-6-7 16,9 6-8-16,6 0 1 15,9 1 3-15,7 5 2 16,5 6 0-16,-2 5 1 16,3 11 5-16,-5 4 6 15,-3 2 8-15,0-1 4 16,-4-3 4-16,6-5 2 0,-2-6 4 16,3-3 3-16,-4-9 5 15,-3-4 0-15,0-9-2 16,-6-2-3-16,-2 0-3 15,0 7-1-15,-7 4-4 16,1 2 16-16,-3 9-8 16,0 10 0-16,1 9-1 15,2 4-16-15,4 7 2 16,1-6-12-16,8 0-191 16</inkml:trace>
  <inkml:trace contextRef="#ctx0" brushRef="#br0" timeOffset="19200.56">12427 9976 691 0,'-18'-1'340'0,"-19"4"-131"16,-4 4-59-16,9 9-78 15,6 7-30-15,8 1-28 16,11 4-4-16,14 2-5 15,6-5 2-15,16 0 12 0,3-8 5 0,6-11 21 32,4-6 8-32,-4-12 17 15,-4-5 4-15,-13-5-13 16,-7-3-7-16,-15-2-25 16,-8 5-11-16,-9 0-55 0,-1 7-57 0,2 5-270 15</inkml:trace>
  <inkml:trace contextRef="#ctx0" brushRef="#br0" timeOffset="19403.59">12624 9977 945 0,'0'6'444'0,"4"8"-186"0,-1 7-105 0,1 0-30 15,5 5-54-15,-1-5-24 31,5-1-26-31,-1-2-6 16,6-3-3-16,-3-8-7 16,1-7-98-16,6 0-147 15</inkml:trace>
  <inkml:trace contextRef="#ctx0" brushRef="#br0" timeOffset="19887.86">13570 9985 749 0,'-14'-1'364'16,"-23"3"-133"-16,-1 7-55 31,-1 10-91-31,1 4-30 0,15 3-42 0,5 1-9 16,18 4-4-16,9 1 1 15,15-4 8-15,7 0 3 16,4-12 6-16,0-8 4 16,-5-8 11-16,-7-4 8 0,-16-8 6 15,-5 0-2-15,-16-6-17 16,-5-1-14-16,-12 5-50 15,-2-1-55-15,8 2-397 16</inkml:trace>
  <inkml:trace contextRef="#ctx0" brushRef="#br0" timeOffset="20044.21">13598 9990 780 0,'13'9'374'0,"10"8"-139"0,5 12-97 31,-3 2-17-31,10 9-34 0,-3 3-18 0,0 3-32 16,2 3-13-16,-9-6-55 0,-1-1-69 15,-1-17-368-15</inkml:trace>
  <inkml:trace contextRef="#ctx0" brushRef="#br0" timeOffset="20208.36">13927 10074 1019 0,'-15'6'456'16,"-25"3"-222"-16,-4 12-70 0,-8 10-86 15,0 7-30-15,-1 12-35 16,1 3-8-16,11 3-34 31,0-8-70-31</inkml:trace>
  <inkml:trace contextRef="#ctx0" brushRef="#br0" timeOffset="20614.74">14149 9940 717 0,'-9'0'292'16,"-8"5"-172"-16,2 5-76 15,5 3-25-15,6 3-12 16,3-2-1-16,15 5-7 16,3 0 2-16,2-5 5 15,1-4 2-15,-7-7 2 16,-4 0 1-16,-1-2 2 15,-8-1-7-15,-9-1-6 16,-2 0 0-16,-15 2 10 16,1 1 30-16,3 4 45 15,3 6 7-15,14-2 4 16,0 1-12-16,12 4-15 16,3-1-6-16,5 3-13 0,7 3-12 15,-8-7-21-15,6-4-2 16,-5-9-6-16,-3-5-36 15,10-7-201-15</inkml:trace>
  <inkml:trace contextRef="#ctx0" brushRef="#br0" timeOffset="20739.48">14269 9729 790 0,'-3'-3'425'0,"-5"-7"-62"0,1 10-298 16,5 7-50-16,2 9-149 15</inkml:trace>
  <inkml:trace contextRef="#ctx0" brushRef="#br0" timeOffset="21060.91">14585 9957 779 0,'-12'-3'378'15,"-10"-5"-146"-15,-7 8-121 16,-2 0-44-16,-2 11-50 16,6 14-14-16,1 1-10 15,10 12-3-15,12-1 1 16,6-5 0-16,18-2 6 15,4-9 4-15,8-8 10 16,2-5 5-16,-6-7 9 16,-2-5 6-16,-9-6 10 15,-9-5 21-15,-13-7-1 16,-5 4-7-16,-13 0-21 16,1 6-6-16,0 5-166 15</inkml:trace>
  <inkml:trace contextRef="#ctx0" brushRef="#br0" timeOffset="21654.69">14870 9965 588 0,'-9'-5'339'0,"-11"-6"-48"16,-2 8-113-16,-4 5-100 16,-1 4-36-16,12 11-42 15,0-2-10-15,11 0-5 16,9 4 1-16,5-8 7 16,5 1 4-16,8 3 5 15,-5-6 3-15,-1-3-1 16,-2-3-18-16,-8-4-52 15,-3-1-37-15,-8-5-58 16,-4 4 12-16,-9 1 50 16,0 2 36-16,-5 1 55 15,5 3 6-15,5 5-2 16,-1 0 14-16,9 7 22 16,-1 0 10-16,4 2 9 15,4 1-12-15,5 0-15 16,4-3-2-16,6-3 16 0,3-8 4 15,5-5 4-15,0-3-2 16,5-11-21-16,1-1-3 16,-5-10-5-16,3 3-2 15,-10-1 39-15,-7-3 19 16,1 14 34-16,-11-7 18 16,-1 15-16-16,-1 0-23 15,-3 5-43-15,1-1-19 16,-1 0-25-16,2 11 2 0,0 8 3 15,10 33 2-15,-6-31 0 16,-3-4 0-16,7 1 1 16,-3-6-28-16,9-3-198 15</inkml:trace>
  <inkml:trace contextRef="#ctx0" brushRef="#br0" timeOffset="21889.02">15191 9986 617 0,'13'11'328'16,"7"4"-86"-16,8 6-65 16,0 7-29-16,-4-5-10 0,0 3-9 15,-12-3-27-15,-5-8 3 16,-10-2-2-16,-9-3-5 15,-6-8-17-15,-2 0-17 16,2-1-30-16,2 1-73 16,4-1-201-16</inkml:trace>
  <inkml:trace contextRef="#ctx0" brushRef="#br0" timeOffset="22919.82">16161 9751 724 0,'-1'-1'364'0,"-2"1"-131"15,-5 3-79-15,-6 8-65 16,-2 5-22-16,5 11-10 15,2 6-18-15,9 7-30 16,12-2-6-16,6-4-3 16,8-8 0-16,21-6 8 0,-1-6 3 15,6-9-27-15,-1-1-64 16</inkml:trace>
  <inkml:trace contextRef="#ctx0" brushRef="#br0" timeOffset="23123.16">16392 9759 782 0,'-5'5'336'0,"-4"6"-136"16,3 12-74-16,3 19-20 16,-1 4 11-16,2 11-15 15,-4-2-13-15,3-5-35 16,-1-6-14-16,4-9-20 15,4-9 17-15,5-12-125 16,5 0-99-16</inkml:trace>
  <inkml:trace contextRef="#ctx0" brushRef="#br0" timeOffset="23888.62">16717 10146 661 0,'-5'12'348'0,"-7"13"-88"15,-5 3-29-15,-2 2-95 16,-5-1-38-16,6-10-72 16,3-3-86-16</inkml:trace>
  <inkml:trace contextRef="#ctx0" brushRef="#br0" timeOffset="24779.75">17375 9753 448 0,'-3'-2'198'0,"-8"0"-109"15,-7-1-32-15,-7 2-16 16,-3 1-5-16,-6 0 1 16,6 4 8-16,-1 4-16 15,2 1-2-15,8 7 10 16,-1 1-6-16,5 5-5 16,2 1 1-16,3-2 0 15,3-4 6-15,4-5 4 16,-1-3 0-16,3-4 20 15,0-3 7-15,1-3-2 16,0 0-5-16,0 0-35 16,0-1-19-16,18-9-11 15,38-13-7-15,-21 28-6 0,9 12-1 16,2 12 2-16,0 9 8 16,-10 3 19-16,-9-6 9 15,-21-3 33-15,-12-7 14 16,-20-2 5-16,-7-2-1 15,-12-10-17-15,-5-8-11 16,0-10-13-16,6-4-28 16,15-5-77-16,8 1-55 15,17-2-187-15</inkml:trace>
  <inkml:trace contextRef="#ctx0" brushRef="#br0" timeOffset="25045.3">17880 9869 1167 0,'1'1'527'16,"-1"-1"-252"-16,-2 0-170 16,1 0-45-16,0-1-60 15,0 1 0-15,1 0-157 0,0 0-197 16</inkml:trace>
  <inkml:trace contextRef="#ctx0" brushRef="#br0" timeOffset="25256.82">17856 10058 1070 0,'0'0'489'0,"-1"-2"-216"15,0 0-54-15,1 2-68 16,0 0-36-16,0 0-49 0,0 0-21 15,0 0-24-15,0 0-37 16</inkml:trace>
  <inkml:trace contextRef="#ctx0" brushRef="#br0" timeOffset="27158.94">1715 11220 527 0,'-7'8'217'0,"-5"4"-120"16,9 5-58-16,3-2 1 16,10 2-3-16,4-2-3 0,10-2-2 15,4-3-2-15,-4-10-5 16,5-2 1-16,-8-9 42 15,-6-3 17-15,-3-1 28 16,-6-1 17-16,-12 1-19 16,-4 3-5-16,-11 1-18 15,-3 3-15-15,-5 6-29 16,1 2-16-16,5 7-27 16,1 3-8-16,8 3-13 15,4 5 0-15,2 3 0 16,12 4 2-16,8 0 5 15,0-3 2-15,12-10 8 16,-2-1 3-16,0-8 6 16,-4-4 6-16,1-7 6 15,-4-6 2-15,-4-4 5 16,1-2-2-16,-16 0 20 16,-6 1 5-16,-2 4 3 15,0 3 3-15,-1 8-19 16,4 4-7-16,-3 4-16 0,2 2-7 15,4 7-7-15,0 1-2 16,9-1 3-16,4 1 2 16,5-12 6-16,2-2-23 15</inkml:trace>
  <inkml:trace contextRef="#ctx0" brushRef="#br0" timeOffset="33156.18">15651 2731 404 0,'-6'-11'230'0,"-7"-10"-35"15,-8 2-31-15,-22 14-37 16,-8 5-30-16,-21 11-47 0,-6 15-20 15,12 10-36-15,4 11-9 16,26 15-2-16,13 4 2 16,19 6 5-16,15 1 2 15,25-10 1-15,15-7 1 16,32-22 6-16,12-13 6 16,-1-26 9-16,0-13 6 15,-19-23 48-15,-17-9 15 16,-25-14 30-16,-25-6 10 0,-46-12-22 15,-16-4-13-15,-26 8-44 16,-4 14-23-16,12 26-50 16,2 22-15-16,23 27-116 15,14 15-121-15</inkml:trace>
  <inkml:trace contextRef="#ctx0" brushRef="#br0" timeOffset="33599.5">15642 3509 721 0,'-20'-8'293'0,"-33"-14"-181"15,-6 4-39-15,-6 16-40 16,1 5-13-16,5 19-23 16,4 7-10-16,12 11-10 15,6 4-1-15,21 15 1 16,8 5 3-16,16 7 6 15,8-6 3-15,21-12 5 16,15-3 2 0,24-30 5-16,-14-29 7 15,-31 6 6-15,2 0 3 0,88-50 9 16,-8-25 21-16,-34-15 76 0,-57 16 40 16,-36 4 46-16,-20 7-20 15,-19 16-96-15,-10 8-54 16,-14 25-164-16,0 14-394 15</inkml:trace>
  <inkml:trace contextRef="#ctx0" brushRef="#br0" timeOffset="35007.68">2618 10922 733 0,'0'-1'315'0,"3"2"-187"16,-2 10-39-16,-1 19-43 15,1 15-7-15,3 26 11 16,1 6-5-16,3 18-15 16,-4 1-5-16,0-10-9 15,1-9 0-15,-1-24 4 16,-2-14 0-16,0-19 3 15,-1-8 7-15,4-17 4 16,1-7-3-16,3-13-17 16,6-4-29-16,3-4-29 15,5-4-2-15,-2 6 7 16,0 3 15-16,4 18 8 16,-3 7-2-16,1 14 1 15,-4 7 9-15,-9 10 14 0,-3-3 5 16,-4 5 4-16,1-3-5 15,-2-8-61-15,3 4-103 16</inkml:trace>
  <inkml:trace contextRef="#ctx0" brushRef="#br0" timeOffset="35507.04">3046 11571 577 0,'4'8'284'15,"-2"4"-112"-15,1 6-52 16,0 7-5-16,-6-2-21 15,-2-3-12 1,1-1-33-16,4-2-7 0,3-10-25 16,2-6 2-16,0-8-43 15,1-9-25-15,3-2-37 16,6-2-7-16,-4 2 35 16,3 4 22-16,1 2 26 15,-2 9 1-15,2 5-1 16,-4 3 8-16,-5 7 16 15,-1 1 8-15,-5 0 11 16,0 2-4-16,0-4-11 16,-1-1-1-16,1-4-3 15,2-4-2-15,3-9-52 16,4-5-43-16,5-5-45 16,1 0-3-16,2 0 51 15,-3 6 38-15,-6 5 50 16,-2 4 12-16,-5 10 36 0,0 5 15 0,0 7-3 15,-1 1-10-15,0-1-90 16</inkml:trace>
  <inkml:trace contextRef="#ctx0" brushRef="#br0" timeOffset="35819.47">3640 11643 681 0,'-4'4'323'0,"-7"8"-126"15,-3 1-82-15,-3 2-73 0,0-4-13 16,-1-4-14-16,-3-3-5 16,4-8-23-16,-4-4-19 15,6-4-22-15,6 0-3 16,7-1 14-16,2 2 11 15,9 0 18-15,5 5 8 16,1 6 19-16,3 6 10 16,-1 9 23-16,-2 4-2 15,5 4-9-15,1 3-5 16,-3-5-18-16,2 0 23 16,-5-7-309-16</inkml:trace>
  <inkml:trace contextRef="#ctx0" brushRef="#br0" timeOffset="35975.8">3753 11670 792 0,'7'6'325'0,"11"8"-197"16,5 0-32-16,4 4-43 15,-1 0-13-15,-6-7-34 16,-3-2-70-16</inkml:trace>
  <inkml:trace contextRef="#ctx0" brushRef="#br0" timeOffset="36100.95">3927 11623 998 0,'-12'4'445'16,"-16"10"-213"-16,-2 3-77 15,-1 5-80-15,-2 1-29 16,9-4-46-16,4 0-83 15</inkml:trace>
  <inkml:trace contextRef="#ctx0" brushRef="#br0" timeOffset="36413.08">4318 11306 864 0,'6'1'355'0,"10"3"-181"15,6-2-63-15,15 2-31 16,-3-3-12-16,3-1-40 16,-2 0-11-16,-2 0-19 0,4-1-56 15</inkml:trace>
  <inkml:trace contextRef="#ctx0" brushRef="#br0" timeOffset="36632.03">4373 11428 395 0,'8'6'286'0,"7"1"67"16,9 0-122-16,5-6-54 15,1 0-30-15,9 3-54 16,-3 3-22-16,0 1-30 15,-5-4-11-15,-14-4-20 16,-4 1-65-16</inkml:trace>
  <inkml:trace contextRef="#ctx0" brushRef="#br0" timeOffset="38522.39">5076 11251 577 0,'-1'-1'312'15,"-7"0"-77"-15,2 6-61 16,-3 14-77-16,0 8-20 16,6 16-26-16,-1 2-13 15,6 2-24-15,8-3-5 16,10-14-2-16,8-7 3 16,11-16 8-16,-2-13 2 0,2-11 4 15,-3-5-2-15,-9-11 0 16,-3 4-1-16,-10-6-1 15,-6 0-1-15,-8 3-4 16,-6 4-1-16,-6 8-10 16,2 7-9-16,1 13-17 15,1 7-7-15,3 16-4 16,2 10 4-16,4 15 12 16,2 5 11-16,3 1 17 15,-5-1 9-15,-7-4 5 16,-5-2-1-16,-9-3 0 15,-5-6 0-15,-6-13 0 16,-4-9-23-16,1-12-85 16,1-5-66-16,10-14-284 15</inkml:trace>
  <inkml:trace contextRef="#ctx0" brushRef="#br0" timeOffset="38929.03">5501 11628 668 0,'-6'13'337'0,"-8"16"-63"15,-1 3-137-15,2-4-66 16,1-1-11-16,2-6-32 15,5-6-14-15,7-13 0 16,6-3 1-16,7-15 2 16,1-6 0-16,2-8-10 15,-1-2-2-15,-8-2-2 16,3 2-1-16,-6 4 1 16,0 7 1-16,-1 8 0 15,-4 3-2-15,0 10-14 16,0 0 3-16,3 11 3 15,0 3 2-15,4 10 14 16,2 3-4-16,1 8-4 16,4 1 0-16,1-3 1 15,-1-1 2-15,-1-7-92 16,-2-8-139-16</inkml:trace>
  <inkml:trace contextRef="#ctx0" brushRef="#br0" timeOffset="39069.91">5476 11696 832 0,'6'2'324'0,"14"3"-199"16,6 1-75-16,4 0-4 16,4-2-13-16,-1 1-66 15</inkml:trace>
  <inkml:trace contextRef="#ctx0" brushRef="#br0" timeOffset="40342.44">6069 11212 767 0,'-2'-4'370'0,"1"2"-152"16,-3 2-67 0,4 0-74-16,0 4-33 0,0 26-31 15,7 57 6-15,-2-28-6 16,0 1-2-16,-2-14 3 16,2-1-1-16,-1-15 0 15,-1-4-35-15,5-3-160 16</inkml:trace>
  <inkml:trace contextRef="#ctx0" brushRef="#br0" timeOffset="40514.25">5904 11423 723 0,'14'3'315'16,"9"1"-152"-16,19 1-67 15,8-2 4-15,13-5-32 16,3 0-16-16,2 0-39 16,-4 1-92-16</inkml:trace>
  <inkml:trace contextRef="#ctx0" brushRef="#br0" timeOffset="41014.17">6670 11202 918 0,'2'13'372'0,"0"16"-238"15,-6 7 14-15,-1 7-29 16,-2 1-31-16,3 1-45 16,9-4-17-16,5-9-16 15,7-7 0-15,10-16 4 16,7-6 0-16,5-14 1 15,-2-8-8-15,-5-12-14 16,-5-5-2-16,-10-4-1 16,2-2 6-16,-14 3 9 15,3 1 3-15,-9 7 2 0,-2 5-2 16,0 14 3-16,-3 7 1 16,2 17 5-16,-1 8 7 15,1 15-2-15,3 5-3 16,6 4-5-16,6 3-5 15,4-6-4-15,2-1 1 16,0-9-31-16,2-4-60 16,-2-4-390-16</inkml:trace>
  <inkml:trace contextRef="#ctx0" brushRef="#br0" timeOffset="41764.32">7118 11395 677 0,'-6'7'321'15,"1"3"-99"-15,-2 9-115 16,4 4-24-16,6 0-23 16,2 3-20-16,8-5-24 15,0-6-3-15,6-5 3 16,1-10 3-16,3-8 2 0,2 1 1 15,-4-13-4-15,-1 2-1 16,-10-1-2-16,-3-2 0 16,-3 11-3-16,-4 0-4 15,1 6-23-15,0 8 14 16,5 11 3-16,-2 5 6 16,2 12 29-16,-3-3-15 15,-1 5 22-15,-9-1 10 16,-9-5 6-16,-8-2 1 0,-10-12-16 15,2-4-9-15,2-12-42 16,4-9-48-16,11-7-181 16</inkml:trace>
  <inkml:trace contextRef="#ctx0" brushRef="#br0" timeOffset="42264.2">7419 11662 563 0,'-2'4'271'15,"-5"7"-71"-15,-2 4-50 16,-2 10-28-16,-5 1-21 16,5 3-50-16,0 0-17 15,5-8-22-15,8-3-3 0,-1-15 10 16,4-4 2-16,1-13 3 15,6-3 0-15,-1-5-12 16,2-3-2-16,-1 1-3 16,-6 1-3-16,0 6-2 15,-2 5-2-15,1 7 0 16,0 4-1-16,1 6 6 16,-3 4 3-16,1 7 11 15,0 2 0-15,8 9-1 16,4 2 0-16,-1 2-8 15,-1-1 0-15,-5-6-15 16,-2-4-50-16,-2-10-220 16</inkml:trace>
  <inkml:trace contextRef="#ctx0" brushRef="#br0" timeOffset="42389.44">7371 11753 814 0,'3'4'349'16,"10"-1"-148"-16,4 2-150 16,6-2-19-16,7 0-8 15</inkml:trace>
  <inkml:trace contextRef="#ctx0" brushRef="#br0" timeOffset="43154.98">7744 11054 508 0,'0'-4'318'16,"0"2"-37"-16,0 7-132 15,-1-5-19-15,0 3-43 0,-3 27 4 16,-4 44-7-16,0-22-11 16,1 11-13-16,5 5-12 15,5-2-20-15,7-7-10 16,8-12-10-16,8-9 1 15,5-12 5-15,1-6 3 16,-1-13 2-16,-6-6-16 16,-4-12-95-16,-2-3-91 0</inkml:trace>
  <inkml:trace contextRef="#ctx0" brushRef="#br0" timeOffset="43342.48">7583 11344 782 0,'10'5'367'16,"11"-1"-168"-16,16 3-58 16,4-2-10-16,11-3-60 15,0-2-23-15,-10 0-5 16,-4 0-69-16</inkml:trace>
  <inkml:trace contextRef="#ctx0" brushRef="#br0" timeOffset="43857.89">8331 11473 753 0,'1'3'362'16,"6"4"-82"-16,6 1-105 15,12 4-49-15,9-4-18 16,10-2-56-16,8-5-20 15,3-3-62-15,-5 1-90 0</inkml:trace>
  <inkml:trace contextRef="#ctx0" brushRef="#br0" timeOffset="44420.11">8912 11503 703 0,'1'0'320'0,"11"0"-108"15,10 1-81-15,20-1-57 16,18 0 1-16,24 4-32 16,3-3-16-16,-1 1-17 15,-6 1-1-15,-20-2-98 16,-7 1-155-16</inkml:trace>
  <inkml:trace contextRef="#ctx0" brushRef="#br0" timeOffset="44639.11">9167 11115 877 0,'-5'-7'396'16,"-2"-6"-182"-16,3 4-54 0,1 9-101 15,3 3-31-15,4 15-41 16,-1 9-14-16,8 18 15 16,-1 10 7-16,-2 9-109 15</inkml:trace>
  <inkml:trace contextRef="#ctx0" brushRef="#br0" timeOffset="45076.48">9092 11787 680 0,'3'-8'275'0,"7"-12"-142"0,7 3-34 15,12 0 9-15,4 1 3 16,7 11-31-16,1 6-15 16,-9 15-23-16,-8 7 2 15,-13 11 14-15,-9 3 1 16,-14 1-11-16,-6 0-9 16,-17-6-15-16,-6-3-4 15,-8-13-20-15,3-7-20 16,9-10-45-16,4-8-19 0,16-6-19 15,5-5 11-15,17-3 35 16,6 2 16-16,17 6 38 16,5 4 19-16,5 13 30 15,6 9 13-15,-1 12 13 16,-3 7-9-16,-4 1-20 16,-3-1-10-16,0-12-42 15,5-1-111-15</inkml:trace>
  <inkml:trace contextRef="#ctx0" brushRef="#br0" timeOffset="45802.9">9933 11533 312 0,'7'-4'188'0,"6"-11"-7"15,-4-1-15-15,-5-3-36 16,-5-3-20-16,-10 3-35 16,-10-3-14-16,-6 6-17 15,-3 4-7-15,1 12-19 16,1 8-7-16,6 7-12 16,1 4-7-16,6-1-2 15,5 4 2-15,14 0 3 16,6 0 5-16,5-4 4 15,4-3 2-15,-2-8 3 16,4-3 0-16,-1-6 1 16,1 0-1-16,0-3-4 15,-3 2-3-15,1 4 9 16,-2 5 8-16,-1 11 27 16,-2 7 13-16,-4 11 5 0,-4 0-1 15,-6 0-15-15,-6-2-7 16,-10-8-7-16,-4-2-2 15,-7-9 0-15,-4-5 1 16,0-11-7-16,3-7-5 16,-1-9-34-16,0 0-22 15,10-2-71-15,-1 2-49 16,17-2-150-16</inkml:trace>
  <inkml:trace contextRef="#ctx0" brushRef="#br0" timeOffset="46084.32">10225 11103 763 0,'0'0'338'0,"2"7"-114"15,1 5-110-15,3 14-32 16,0 7 20-16,-3 8-9 15,-1 6-15-15,-4 12-30 16,-5 1-14-16,6-3-21 16,0-6-3-16,6-11 0 15,7-10-1-15,3-9 2 16,4-3 1-16,4-9 8 16,2-3-27-16,0-3-137 15,-5-4-240-15</inkml:trace>
  <inkml:trace contextRef="#ctx0" brushRef="#br0" timeOffset="46255.92">10132 11410 892 0,'9'2'352'0,"14"3"-197"15,9 2-93-15,11-6-4 16,4-1-12-16,9-1-25 15,-1-4 19-15,-8 4-198 16</inkml:trace>
  <inkml:trace contextRef="#ctx0" brushRef="#br0" timeOffset="46646.81">10594 11086 738 0,'8'-9'305'16,"13"-5"-163"-16,4 4-3 15,4 11-29-15,-2 6-22 16,-6 6-52-16,-1 5-13 16,-15 5 6-16,-4 1 5 15,-12 3 5-15,-6-2-3 16,2-4-16-16,2-4-8 16,10-4-7-16,1-3 2 0,16-3 3 15,4 0 2-15,7-3 1 16,5 5-2-16,-2-4-4 15,0 1-1-15,-2 2-3 16,1-3-57-16</inkml:trace>
  <inkml:trace contextRef="#ctx0" brushRef="#br0" timeOffset="56160.77">11390 11391 678 0,'0'0'309'15,"6"3"-109"-15,9 1-50 16,17 1-42-16,6-2-14 0,13-3-44 15,8 2-21-15,-5-4-16 16,-4-1 8-16,-10 2-132 16,-15-6-177-16</inkml:trace>
  <inkml:trace contextRef="#ctx0" brushRef="#br0" timeOffset="56348.23">11504 11526 567 0,'15'0'311'0,"18"-2"-45"16,12-1-83-16,1 3-65 15,-1 0-32-15,-7 2-44 16,-4 4-17-16</inkml:trace>
  <inkml:trace contextRef="#ctx0" brushRef="#br0" timeOffset="56863.74">12580 11193 553 0,'-16'-4'324'0,"-21"-1"-29"16,-6 3-114-16,2 13-110 16,-1 10-22-16,9 11-31 15,10 12-5-15,17 14-6 0,6 2 2 16,24 2-4-16,3-6 2 15,22-18 30-15,9-6 5 16,16-20 14-16,0-11 6 16,-6-13 12-16,-2-9 9 15,-24-19 6-15,-8-9 11 16,-27-10-21-16,-20-5-8 16,-23 7-22-16,-10 8-21 15,-13 18-32-15,1 11-12 0,1 20-35 16,27 8-43-1,15-3-206 1</inkml:trace>
  <inkml:trace contextRef="#ctx0" brushRef="#br0" timeOffset="57082.43">12706 11322 889 0,'-9'5'405'0,"-7"10"-158"15,-11 2-69-15,1 13-62 16,-5 2-25-16,-3 5-52 16,13-1-19-16,2-6-74 0,5 0-87 15</inkml:trace>
  <inkml:trace contextRef="#ctx0" brushRef="#br0" timeOffset="58129.13">13319 11235 554 0,'3'-4'326'15,"-4"-5"-56"-15,1 9-119 16,-2 5-31-16,1 15-68 16,4 14-35-16,3 20 4 15,0 6-7-15,6 0-2 16,-2-7 2-16,1-16 4 15,-1-11-20-15,-4-14-127 16,-2-3-136-16</inkml:trace>
  <inkml:trace contextRef="#ctx0" brushRef="#br0" timeOffset="58285.41">13179 11366 958 0,'7'7'360'15,"8"5"-260"-15,10 3-6 16,18-4-6-16,9-1-21 16,17-3-32-16,0-3-15 0,-2-4-102 15,-6-6-130-15</inkml:trace>
  <inkml:trace contextRef="#ctx0" brushRef="#br0" timeOffset="58832.3">14135 11349 456 0,'-10'1'272'16,"-16"-1"-17"-16,-3-3-65 15,-3-12-53-15,-2-6-11 16,12-9-26-16,6-2-18 15,17-5-55-15,11 6-19 16,13 4-27-16,9 5-6 0,8 16 8 16,-2 5 10-16,-4 18 14 15,-3 7 9-15,-15 8 11 16,-2 5 12-16,-20 5 9 16,-14 4 2-16,-12 8-9 15,-8-8-10-15,-1-7-12 16,0-12-19-16,8-14-40 15,5-5-10-15,15-10-23 16,5-4 12-16,7-3 20 16,9 1 3-16,9 8 12 15,5 2 3-15,7 3 8 16,5 3 6-16,-5-1 3 16,2 1 2-16,0 0-11 15,2-1-86-15</inkml:trace>
  <inkml:trace contextRef="#ctx0" brushRef="#br0" timeOffset="59175.68">14582 11288 630 0,'-2'-8'335'16,"-12"-10"-77"-16,0 5-40 15,-9 1-68-15,-6 0-37 0,-3 8-56 16,-1 4-31-16,5 4-30 16,-1 10-5-16,11 9-4 15,3 7-1-15,13 11 2 16,3 3-1-16,14 2 5 16,5-9 4-16,16-8 9 15,6-8 6-15,8-13 7 16,1-7 5-16,-11-13 29 15,-9-11 13-15,-16-16 16 16,-11-3 0-16,-15-4-29 16,-7 0-17-16,-16 9-26 15,3 8-9-15,2 13-61 16,2 4-58-16</inkml:trace>
  <inkml:trace contextRef="#ctx0" brushRef="#br0" timeOffset="59504">14831 11103 910 0,'-1'-3'410'0,"0"3"-234"16,1 2-53-16,0-2-75 15,1 7-13-15,4 23 13 16,10 38-6-16,-11-18-13 16,-2 3-10-16,1 4-5 15,1 1-2-15,2-9 1 16,2-9 0-16,5-18 2 15,2-9 1-15,5-7-42 16,3 0-54-16,-1-7-403 16</inkml:trace>
  <inkml:trace contextRef="#ctx0" brushRef="#br0" timeOffset="59706.82">14712 11299 887 0,'9'0'379'15,"16"1"-178"-15,11 2-58 16,20 2-15-16,0 0-30 16,-4-4-45-16,-1 5-14 15,-17-6-48-15,-5 1-83 16</inkml:trace>
  <inkml:trace contextRef="#ctx0" brushRef="#br0" timeOffset="60832.44">15406 11325 349 0,'-2'2'248'0,"-2"-1"-11"16,4 1-41-16,0-2-25 0,0 0-29 16,0 0-28-16,30 6-21 15,37 7-12-15,-20-5-43 16,3 0-8-16,-6-1-14 16,-2-2 1-16,-7-5-121 15</inkml:trace>
  <inkml:trace contextRef="#ctx0" brushRef="#br0" timeOffset="61285.51">16017 11094 852 0,'-6'4'362'16,"-1"5"-190"-16,-2 6-94 15,-1 2-10-15,2 7-29 16,4 7-14-16,4-3-19 15,11 1-2-15,7-4 2 16,4-4 2-16,7-3 2 16,-4-3 2-16,4-7-35 15,2-3-53-15,-2-8-267 16</inkml:trace>
  <inkml:trace contextRef="#ctx0" brushRef="#br0" timeOffset="61519.78">16217 11129 607 0,'-4'7'261'15,"-3"9"-122"-15,3 13 0 16,0 3 3-16,2 8-4 16,0 10-5-16,-2 2-24 15,-3-1-19-15,8 0-14 16,0-13-28-16,2-9-12 15,8-10-11-15,-3-7 2 16,6-8-120-16,1-3-118 0</inkml:trace>
  <inkml:trace contextRef="#ctx0" brushRef="#br0" timeOffset="61676.32">16376 11509 1155 0,'4'4'407'0,"4"-3"-355"16,0-1-41-16,3 1-417 16</inkml:trace>
  <inkml:trace contextRef="#ctx0" brushRef="#br0" timeOffset="62316.5">16836 11311 549 0,'7'-8'276'0,"9"-7"-82"16,-2 0-34-16,-5-4-50 15,-3 2-6-15,-9-3-24 16,-6-1-6-16,-9 1-23 16,-7-3 4-16,-3 9-21 15,-2 2-13-15,-4 9-15 16,0 4-21-16,4 7-2 16,3 6-1-16,11 3 1 15,9 4 0-15,1-2 3 16,6-2 5-16,6-2 8 15,2-1 2-15,14-6 4 0,2-5 2 16,3-4-1-16,2-2-2 16,-3-3-4-16,-2 4-2 15,-5 2-4-15,-1 0 0 16,-4 3-2-16,0 3 0 16,-2 6-4-16,-1 6 0 15,-1 7 1-15,-1 4 4 16,-2 8 12-16,0-3 12 0,-10 0 23 15,-6-4 16-15,-16-11 38 16,-7 1 3-16,-7-11-10 16,0-4-10-16,0-7-40 15,9-5-8-15,7-10-44 16,4 4-59-16,19-4-374 16</inkml:trace>
  <inkml:trace contextRef="#ctx0" brushRef="#br0" timeOffset="62769.5">17212 11071 851 0,'1'3'327'0,"3"11"-229"15,2 5-31-15,-3 13 27 16,-3 6-11-16,-8 6-9 16,0 8-11-16,-3 3-29 15,-2-3-13-15,12-2-10 16,3-8 0-16,17-18 1 15,10-2 3-15,13-15 0 16,4-6-10-16,0-1-140 16,1-3-246-16</inkml:trace>
  <inkml:trace contextRef="#ctx0" brushRef="#br0" timeOffset="62941.31">17135 11269 795 0,'17'1'349'0,"8"2"-192"15,16 4-97-15,11 2-5 16,1 1-45-16,-3-3-1 0,-5-2-197 16</inkml:trace>
  <inkml:trace contextRef="#ctx0" brushRef="#br0" timeOffset="63222.65">17467 10934 544 0,'11'-6'335'15,"3"-4"-5"-15,10 7-214 16,1 3-23-16,3 7-61 15,-2 8-20-15,-7 5 0 16,-13-2 8-16,-14 7 4 16,-11-5 4-16,-10 3-6 15,2 0-8-15,4-2 11 16,9-7 6-16,14-4 41 16,9 0 18-16,9-8-6 0,9 5-7 15,9-4-43-15,7 6-17 16,6-3-68-16,-6 2-68 15</inkml:trace>
  <inkml:trace contextRef="#ctx0" brushRef="#br0" timeOffset="63941.4">13623 12204 719 0,'0'-3'368'16,"0"-5"-96"-16,3 8-199 16,-5 2-15-16,-3 8-12 15,5 9 9-15,-4 11 4 16,-7 4-10-16,2 11-32 15,-5 3-8-15,12-5-3 16,8 1 1-16,15-8 7 0,7-7 2 16,6-6 5-16,4-8 0 15,3-9 0-15,-6-8-6 16,-1-9-115-16,-6-5-117 16</inkml:trace>
  <inkml:trace contextRef="#ctx0" brushRef="#br0" timeOffset="64128.54">13527 12315 502 0,'-4'1'281'16,"-5"3"-76"-16,13 1-54 16,8 2-20-16,14-2-44 15,11-3-10-15,9-2-44 16,8 0-12-16,9-2 13 15,0 1-71-15</inkml:trace>
  <inkml:trace contextRef="#ctx0" brushRef="#br0" timeOffset="64347.23">14169 12255 690 0,'6'0'314'16,"10"-1"-93"-16,14 1-124 16,10 1-33-16,3 0-14 15,3 0-36-15,-7-1 8 16,-5 0-164-16</inkml:trace>
  <inkml:trace contextRef="#ctx0" brushRef="#br0" timeOffset="64519.27">14216 12363 774 0,'5'3'358'0,"15"-1"-156"15,4 4-87-15,10-5-15 16,6 0-49-16,1-1-27 16,3 2-24-16</inkml:trace>
  <inkml:trace contextRef="#ctx0" brushRef="#br0" timeOffset="64909.61">14865 12130 479 0,'2'-9'249'0,"4"-3"-2"15,7-5-113-15,11 11-22 16,6 1-2-16,7 6-39 16,-1 5-26-16,-3 9-31 15,-8 0-3-15,-18 0 12 16,-7 4 4-16,-21-1 4 16,-9 4 2-16,-4 3-14 15,-4-1-7-15,13-5-6 16,9-1-3-16,12-10-2 15,9-1 3-15,10-6 5 16,6 0 1-16,13 0 1 16,-1-1 13-16,2 4-113 15,2-3-154-15</inkml:trace>
  <inkml:trace contextRef="#ctx0" brushRef="#br0" timeOffset="65191.05">15420 12166 731 0,'-17'-9'364'0,"-13"-8"-119"15,-4 1-124-15,3 3-37 16,2 9-54-16,-1 4-22 16,6 6-24-16,7 11-5 15,8 4 0-15,7 3 3 0,12 5 17 16,2-6 8-16,14-2 19 15,5-2 3-15,7-10 26 16,2-3 2-16,-1-11 8 16,-5-4 6-16,-12-9-21 15,-7-2-4-15,-20-1-19 16,-12-6-11-16,-14 9-32 16,-10-1-43-16,1 8-187 15</inkml:trace>
  <inkml:trace contextRef="#ctx0" brushRef="#br0" timeOffset="65511.93">14846 12388 506 0,'0'1'289'0,"11"3"43"16,15 0-143-16,27 2-57 16,9-4-19-16,20 4-48 15,9-1-8-15,5 6 12 16,3 1 2-16,-15-1-23 15,-15-3-7-15,-29-8-26 0,-7 0-48 16</inkml:trace>
  <inkml:trace contextRef="#ctx0" brushRef="#br0" timeOffset="66261.61">15056 12692 536 0,'-3'-4'239'15,"-2"-8"-118"-15,-2 1-7 0,-8 0-16 16,-1-2-14-16,-11 5-16 15,-2-1-17-15,0 9-34 16,2 3-9-16,9 5-10 16,8 7-2-16,9-1 2 15,2 4 2-15,8-2 0 16,3-5 3-16,9-3 6 16,0-7 2-16,6-2 3 15,-3-3-1-15,-2-3-2 16,-3 1 16-16,-4 1 22 15,-5 4 4-15,3 8 10 16,-8 5-16-16,1 8-23 16,-6 5-4-16,-10 1-6 15,2 4 0-15,-8-2 4 16,-2-3 2-16,-5-6 6 16,-5-8 2-16,-5-10 3 15,4-6-2-15,6-10-8 16,7-3-5-16,11 0-84 15,5 6-59-15,11 3-132 0,5 3-210 16</inkml:trace>
  <inkml:trace contextRef="#ctx0" brushRef="#br0" timeOffset="66402.32">15173 12927 964 0,'-4'0'446'15,"0"0"-202"-15,-4-3-158 16,5-1-29-16,8 0-143 16,-1-3-142-16</inkml:trace>
  <inkml:trace contextRef="#ctx0" brushRef="#br0" timeOffset="66777.23">15287 12698 888 0,'11'8'407'16,"7"9"-221"-16,12 3-44 16,5 3-6-16,-1 2-59 0,-3-1-15 15,-14 2-24-15,-9-3-11 16,-18-7-4-16,-10-1 1 15,-15-12-15-15,-2-4-18 16,1-8-44-16,5-6-28 16,14-2-49-16,9 0-6 15,14-3 20-15,12 0 23 16,16-4 58-16,3 1 18 16,4 2 49-16,-4-2 26 15,-14 7 57-15,-9 1 10 0,-22 0-31 16,-12 5-17-16,-19 4-51 15,-5 4-8-15,-1 3-5 16,7 2-41-16,12 2-330 16</inkml:trace>
  <inkml:trace contextRef="#ctx0" brushRef="#br0" timeOffset="67331.15">16172 12341 569 0,'0'-5'299'16,"-2"-6"-88"-16,-7 6-97 0,-5-1-23 16,-7 5-52-16,-1 1-15 15,2 3-18-15,3 2-6 16,9 3-7-16,1 1-5 16,10 5-1-16,-1-3 5 15,7 7 25-15,7 4 18 16,7 6 38-16,-2-1 14 15,3 3 12-15,-7 1-3 16,-15-10 13-16,-5 1 0 16,-14-11-11-16,-10-5-6 15,4-6-33-15,0-9-12 0,2-9-16 16,7-1-16-16,3-2-101 16,11 3-81-16</inkml:trace>
  <inkml:trace contextRef="#ctx0" brushRef="#br0" timeOffset="68088.92">18145 10899 564 0,'10'0'255'0,"7"9"-111"16,-2 13-36-16,-12 15-42 16,-4 7 1-16,-3 9-8 15,-3 4-1-15,4 1-15 16,7 3-5-16,6-6-8 15,6-5-8-15,7-10 0 16,-3-9 2-16,1-16 2 16,-5-6 6-16,-8-11 13 15,-5-8-2-15,-10-5-6 16,-2-1-11-16,-6 4-29 16,1 6-11-16,2 23-15 15,-2 10-4-15,5 34 2 16,2 13 5-16,7 20 10 15,10 16 8-15,11 6 9 16,1-8 1-16,2-8 3 0,-7-14 0 16,-14-17 1-16,-6 0 1 15,-20-11 3-15,-7-5 3 16,-7-9 4-16,-4-13 3 16,12-17 3-16,4-14-26 15,19-19-120-15,9-9-119 16</inkml:trace>
  <inkml:trace contextRef="#ctx0" brushRef="#br0" timeOffset="68424.3">18717 11363 650 0,'-3'-1'320'0,"0"-1"-81"15,7 2-71-15,-4-1-64 16,13-1-15-16,60-8-43 15,-22 4-18-15,4 1-18 16,0-1-2-16,-5 3-1 16,-6-3 0-16,1 3-59 15,-8 0-62-15,-16 2-254 16</inkml:trace>
  <inkml:trace contextRef="#ctx0" brushRef="#br0" timeOffset="68658.63">18816 11413 510 0,'8'-1'281'0,"6"1"-21"15,9 0-162-15,13 5-13 16,2-1-29-16,5 2-18 15,7 0-16-15,-2-4-5 16,1 1-3-16,-7-5 19 16,-15-6-111-16,-6-2-78 15</inkml:trace>
  <inkml:trace contextRef="#ctx0" brushRef="#br0" timeOffset="68846.36">19100 11197 222 0,'5'0'122'0,"4"-1"35"15,8 4-27-15,3 10 11 16,3 5 3-16,9 11-29 16,-1 4-2-16,-2 8 13 15,-5-1 11-15,-16-1 7 16,-10-3 13-16,-17-10-23 16,-7-1-23-16,-3-10-44 15,1-5-28-15,9 2-37 16,4-3-74-16</inkml:trace>
  <inkml:trace contextRef="#ctx0" brushRef="#br0" timeOffset="70191.68">2275 13213 685 0,'1'0'288'0,"8"-1"-160"16,16 0-31-16,26 0-49 15,17 1-14-15,19 0-29 16,2 1-3-16,-2 3 2 16,-5 1 1-16,-10 1-101 15,-14-2-120-15</inkml:trace>
  <inkml:trace contextRef="#ctx0" brushRef="#br0" timeOffset="70449.1">2304 13312 337 0,'11'1'217'16,"8"3"-25"-16,18-3-49 16,5 1-15-16,15-1-56 0,0 1-19 15,9 0-26-15,1-2-4 16,-5 0-1-16,-1 0-8 16,-17-8-292-16</inkml:trace>
  <inkml:trace contextRef="#ctx0" brushRef="#br0" timeOffset="70699.02">2763 13146 538 0,'10'6'239'0,"13"5"-87"15,6 4-26-15,4 3-23 16,1 0-12-16,-5-1-42 15,-8-2 5-15,-7-1-3 16,-4-2 1-16,-12-3 33 16,1 0 1-16,-7 3 9 15,-7-1-2-15,-6 7-41 16,-2 2-22-16,-4 1-30 16,4 1-72-16</inkml:trace>
  <inkml:trace contextRef="#ctx0" brushRef="#br0" timeOffset="72025.07">3368 12884 330 0,'1'-16'194'0,"7"-16"0"16,0 2 6-16,8 12 3 15,-4 5-5-15,-5 9-58 16,-3 10-34-16,0 22-42 16,0 10-16-16,2 29 10 15,0 3 3-15,-6 2-21 16,-5 0-6-16,0-13-11 15,0 0-4-15,-3-12 0 16,3-8 0-16,1-17 0 16,0-10-3-16,13-17 3 15,2-9-9-15,14-12-16 16,-3-6-7-16,3-5-10 16,5 2 4-16,-7 12 7 15,5 8-4-15,-5 20-5 16,-3 11-2-16,-10 11 8 15,-3 10 5-15,-6 6 10 0,2 0 4 16,5-4-5-16,4-8-55 16,10-15-261-16</inkml:trace>
  <inkml:trace contextRef="#ctx0" brushRef="#br0" timeOffset="72539.37">3807 13401 834 0,'2'13'323'0,"1"11"-210"15,-2 6-1-15,0 2-19 16,-1-7-14-16,1-1-40 16,0-10-9-16,2-10-5 15,1-1 1-15,3-10 2 16,-1-9-3-16,5-6-8 16,3-2-7-16,1 0-7 15,1 2-2-15,-2 11-4 16,0 3-6-16,-2 8-6 0,0 10 0 15,-1 5 3-15,-3 3 6 16,-8 2 7-16,0-3 2 16,-3-2 5-1,3-4 0-15,0-6 0 0,3 0 2 16,4-6-27-16,-7-8-13 16,11-2-18-16,-3-3-6 15,-1-2 23-15,6 6 8 16,-3 2 13-16,-1 2-2 15,6 12 2-15,-5 4 0 0,-5 9 27 16,1 3 8-16,-9-2 5 16,-3-4 3-16,3 1-34 15,-1-5-87-15</inkml:trace>
  <inkml:trace contextRef="#ctx0" brushRef="#br0" timeOffset="72890.27">4320 13478 607 0,'6'7'305'0,"3"5"-79"16,-2-7-68-16,1 8-44 16,-8-7-13-16,-7 0-26 15,-3 2-15-15,-13-1-27 16,-7 0-8-16,3-4-9 15,2 3-2-15,5-5-8 0,8-3-3 16,2-2-36-16,5-3-17 16,6 3-19-16,7-7-2 15,5-3 31-15,0 6 16 16,5 0 30-16,0 7 13 16,-1 8 30-16,3 3 17 15,0 5 17-15,0 6-5 16,8 0-24-16,0-3-14 0,-4-2-24 31,4 1-1-31,-13-10-59 16,-3-3-57-16</inkml:trace>
  <inkml:trace contextRef="#ctx0" brushRef="#br0" timeOffset="73077.48">4478 13478 775 0,'5'4'403'16,"0"1"-89"-16,2 7-128 16,6 4-75-16,-4-3-28 15,3 3-38-15,3-3-11 0,3 3 4 16,-6-5-58 0,2-2-131-16,-6-7-138 0</inkml:trace>
  <inkml:trace contextRef="#ctx0" brushRef="#br0" timeOffset="73202.52">4623 13512 589 0,'-2'1'374'0,"-6"2"12"16,-1 5-103-16,-7-1-115 15,1 5-29-15,-7 0-66 16,2 3-26-16,9 0-30 16,-9-7-31-16,15 1-181 15</inkml:trace>
  <inkml:trace contextRef="#ctx0" brushRef="#br0" timeOffset="73608.73">4989 13131 891 0,'9'0'363'0,"11"1"-218"16,8-1-45-16,10-2-35 15,2 2-20-15,1-6-27 16,2 4-5-16,-7 1-80 15,-5 0-104-15</inkml:trace>
  <inkml:trace contextRef="#ctx0" brushRef="#br0" timeOffset="73858.8">5063 13243 833 0,'11'1'381'0,"20"-1"-171"16,5 2-27-16,12 2-53 15,2-2-27-15,-7 5-40 16,-5-5-15-16,-16-2-57 15,-7 0 396-15</inkml:trace>
  <inkml:trace contextRef="#ctx0" brushRef="#br0" timeOffset="76927.77">6101 13067 497 0,'-17'-8'317'16,"-15"-4"-29"-16,11-12-108 15,3-6-40-15,15-1-72 16,9 1-25-16,10 0-8 15,11 4 8-15,10 11-1 16,-5 4-4-16,12 20-17 16,-1 12-6-16,-11 15 14 15,-4 10 8-15,-30-2 10 16,-11 2-4-16,-19-4-8 16,-6-4-7-16,-3-3-7 15,0-3 0-15,12-12-2 16,9-9-6-16,9-8-20 0,8-5-8 15,6-1-13-15,4-2 2 16,15 5 9-16,2 0 3 16,9 2 4-16,3 4 2 15,6 0 12-15,-1 0-59 16,6 0-264-16</inkml:trace>
  <inkml:trace contextRef="#ctx0" brushRef="#br0" timeOffset="77240.45">6655 12988 651 0,'-16'-7'386'16,"-13"-4"-43"-16,-4 5-165 16,-1 5-38-16,4 7-72 15,5 2-29-15,3 14-39 16,11 1-13-16,1 3-8 15,5 5-1-15,10 4 7 16,5 1 3-16,19-3 8 16,2-6 5-16,14-16 9 15,1-7 5-15,-1-16 13 16,-4-6 5-16,-14-11 32 0,-7-4 10 16,-20-5 8-16,-9 2-3 15,-18-1-42-15,-3 8-16 16,0 10-76-16,2 1-78 15</inkml:trace>
  <inkml:trace contextRef="#ctx0" brushRef="#br0" timeOffset="77755.95">7318 12479 467 0,'-17'9'218'15,"-18"16"-82"-15,-10 12-22 0,-3 25-24 16,4 13-16-16,11 36-34 16,9 7-5-16,21 8-5 15,12 0 3-15,20-18 4 16,11-6 2-16,14-17-7 15,-1-12-5-15,4-28-48 16,-4-11-87-16</inkml:trace>
  <inkml:trace contextRef="#ctx0" brushRef="#br0" timeOffset="78240.03">7755 12861 569 0,'-14'-12'262'16,"-17"-19"-104"-16,3-3-26 0,9-3-46 15,8 0-19-15,11 6-41 16,11 6-15-16,9 9 2 16,3 1 2-16,6 12 1 15,-1 6 0-15,-2 12-5 16,-6 7 3-16,-16 4 21 15,-6 3 5-15,-19 7 0 16,-11 1-2-16,-12 2-16 16,4-2-3-16,6-7-7 15,8-7-5-15,21-8-9 16,4-1-3-16,14-6-2 16,10 1 4-16,13-6 4 15,2 1 3-15,2-1 0 16,1 0 1-16,-4 2-71 15,0-8-116-15</inkml:trace>
  <inkml:trace contextRef="#ctx0" brushRef="#br0" timeOffset="78537.02">8087 12679 564 0,'-10'-1'288'0,"-6"1"-76"15,-5 5-124-15,1 4-25 16,1 8-29-16,2 3-8 0,3 7-16 16,5 6-5-16,9 5-4 15,6 3 0-15,14-5 5 16,3-7 16-16,5-11 18 16,7-10 8-16,0-12-1 15,5-5 29-15,-8-16 11 16,-9-3 1-16,-9-8 11 15,-8-2-35-15,-14-1-24 16,-6 1-9-16,-8 5-21 16,0 8-13-16,-1 11-90 15,0 12-71-15</inkml:trace>
  <inkml:trace contextRef="#ctx0" brushRef="#br0" timeOffset="78849.52">7291 13131 778 0,'7'-1'339'0,"10"-9"-132"16,18 5-82-16,24-2-29 15,18-1 13-15,29 12-24 16,0-3-20-16,6 7-26 16,-5 1-13-16,-10-4-5 15,-3-1 21-15,-11-7-126 16,-11-3-174-16</inkml:trace>
  <inkml:trace contextRef="#ctx0" brushRef="#br0" timeOffset="79442.86">7655 13359 336 0,'11'0'235'0,"7"-3"-4"0,1-3-52 16,-3-5-17-16,-5-3-53 16,-5-1-26-16,-6-2-43 15,-8 0-12-15,-9 5-14 16,-9 1-5-16,-7 7-7 16,-2 1-3-16,2 5-7 15,6 3-2-15,9 5-4 16,3 1 0-16,9 4 1 15,4 1 2-15,4 0 4 16,5-1 4-16,6-5 4 16,2-6 3-16,2-4 1 15,2-2-2-15,1 1-4 16,4 1-4-16,4 14-6 16,2 4-4-16,2 11 20 15,-5 0 5-15,-6 2 14 0,-3 0 13 16,-18-7 3-16,-6 2 7 15,-17-12 5-15,-10-2-3 16,-6-10-10-16,2-3-7 16,3-3-13-16,8-1-6 15,11-1-13-15,4-1-24 16,9 2-76-16,2 2-70 16</inkml:trace>
  <inkml:trace contextRef="#ctx0" brushRef="#br0" timeOffset="79599.31">7897 13554 898 0,'-3'1'459'16,"-3"-1"-90"-16,5 0-291 15,1 0-42-15,0 0-137 16,0-1-310-16</inkml:trace>
  <inkml:trace contextRef="#ctx0" brushRef="#br0" timeOffset="79958.58">8001 13386 960 0,'15'15'409'0,"9"6"-236"16,13 5-40-16,3 0-14 16,-6-3-41-16,-4 0-22 15,-15-6-31-15,-10 0-2 16,-18-4-2-16,-9-3-23 16,-10-5-54-16,-3-6-28 0,5-12-55 15,5-1 3-15,13-3 6 16,8-5 14-16,13 0 47 15,8-3 16-15,12-5 80 16,1 2 48-16,0 4 72 16,-8 1 30-16,-15 6 0 15,-7 4-31-15,-22 1-59 16,-7 3-26-16,-9 2-41 16,0 5-9-16,14 3-25 15,3 3-69-15</inkml:trace>
  <inkml:trace contextRef="#ctx0" brushRef="#br0" timeOffset="80451.22">8442 12499 804 0,'25'34'312'0,"34"47"-176"16,5 22 2-16,-6 26-4 15,-5 6 14-15,-32 8-41 16,-22-4-27-16,-35-13-26 16,-15-8-22-16,-9-26-58 15,3-16-74-15</inkml:trace>
  <inkml:trace contextRef="#ctx0" brushRef="#br0" timeOffset="82021.65">9075 13120 596 0,'0'-2'342'0,"8"4"21"15,9 0-223-15,19 4-88 16,9 1 5-16,15 0-21 16,2-2 2-16,-1-4-432 15</inkml:trace>
  <inkml:trace contextRef="#ctx0" brushRef="#br0" timeOffset="82365.31">9748 12825 882 0,'-2'2'332'0,"-2"5"-214"16,1 8-40-16,-7 9-1 15,-2 2 0-15,1 9-33 16,2-5-12-16,10 0-24 16,8-6-5-16,13-8 4 15,6-3 2-15,2-8 8 16,5-1-34-16,-10-6-117 15,-3-3-136-15</inkml:trace>
  <inkml:trace contextRef="#ctx0" brushRef="#br0" timeOffset="82536.89">9882 12858 689 0,'-4'13'347'0,"1"11"-106"16,3 12-76-16,-7 2-11 15,8 4-23-15,0-1-17 16,-1-6-50-16,5 1-16 16,-3-5-24-16,4-4-25 15,4-12-151-15</inkml:trace>
  <inkml:trace contextRef="#ctx0" brushRef="#br0" timeOffset="82724.59">10110 13131 869 0,'-4'-2'348'0,"2"3"-217"16,1 0-83-16</inkml:trace>
  <inkml:trace contextRef="#ctx0" brushRef="#br0" timeOffset="83247.81">10497 13023 449 0,'3'-4'264'0,"-2"-8"-24"16,-1 0-56-16,-4-1-69 15,-3-2-25-15,-5 0-24 16,-5-3-7-16,-6 2-7 15,-2 0-4-15,-3 9-25 16,2 7-11-16,3 9-17 16,2 4-5-16,8 5-3 15,2-1 1-15,6 3 3 16,8-3 2-16,3-4 5 16,5-1 2-16,5-9 4 15,0-3 0-15,5-2-12 16,1-6-4-16,0-2 0 15,-4 2-1-15,-8 3 11 16,0 1-1-16,-3 6-3 16,-2 7-1-16,5 9 2 15,-3 2 5-15,3 3 14 16,-1 1 3-16,-5 0 5 16,-3 1 8-16,-8-2 13 15,-8-1 35-15,-7-4 15 16,-6-7-5-16,-5-6-14 15,3-5-34-15,7-9-34 16,4-4-54-16</inkml:trace>
  <inkml:trace contextRef="#ctx0" brushRef="#br0" timeOffset="83841.2">10988 12540 403 0,'-28'11'246'0,"-22"10"-17"16,-3 15-81-16,2 17-27 31,4 28-17-31,7 20-14 16,7 21-29-16,11 11-10 15,20 6-21-15,8-11-7 0,31-10-6 0,5-18 1 16,31-34 3-16,5-15-8 16,11-26-196-16</inkml:trace>
  <inkml:trace contextRef="#ctx0" brushRef="#br0" timeOffset="84325.53">11338 12766 599 0,'-10'-11'271'16,"-6"-11"-118"-16,0-4-47 31,18 4-45-31,2-1-27 16,10 5-31-16,5 3 6 0,3 8 0 0,8 8 3 0,0 14 12 16,-2 8-6-16,-13 9 29 15,-12 4 11-15,-18 0-4 16,-9 2-1-16,-12 1-26 31,6-2-10-31,10-7-8 0,2-8-5 0,20-9-3 16,1-6 2-16,12 0 2 31,9 1 2-31,5-7 0 16,6 3-1-16,1-9-19 0,1 2-33 0,4-4-152 15</inkml:trace>
  <inkml:trace contextRef="#ctx0" brushRef="#br0" timeOffset="84622.28">11786 12713 486 0,'-6'-8'287'0,"-6"-7"-18"0,-2 7-73 32,-2 5-70-32,-2 6-35 15,3 7-56-15,3 4-20 16,0 9-17-16,3 3 0 15,8 9 4-15,1 2 2 16,11 1 5-16,8-5-2 16,4-8 10-16,2-8 7 0,2-17 10 0,3-4 4 15,-8-18 1-15,1-5 6 16,-12-9 8-16,-11-4-2 0,-11 3-11 16,-10 0-11-16,-8 7-27 15,4 7-25-15,2 9-127 16,5 13-286-16</inkml:trace>
  <inkml:trace contextRef="#ctx0" brushRef="#br0" timeOffset="84903.45">11001 13110 803 0,'0'-3'338'16,"12"0"-177"-16,12 0-73 16,25-3-39-16,19 5-2 15,26-1-4-15,12-1-1 16,16 3-8-16,-1-4 0 15,-7 3-4-15,-5 1-9 16,-23 1-90-16,-10-1-66 16,-23 2-170-16</inkml:trace>
  <inkml:trace contextRef="#ctx0" brushRef="#br0" timeOffset="85504.98">11360 13380 419 0,'1'-2'232'15,"-1"-6"-53"-15,-3-3-41 16,-5-1-55-16,-2-3-17 15,-10-1-14-15,0 3-7 16,2 7-20-16,-6 6-8 0,2 7-13 16,1 3-4-16,4 4-4 15,3-3-2-15,9 3-2 16,5-2 0-16,2-3 5 16,6-1 2-16,7-6 5 15,2-4 3-15,5-1-2 16,1-2-2-16,-1 5-4 15,-3 4-2-15,-1 9 9 16,3 6 12-16,-2 9 26 16,-1 6 10-16,-9-1 0 31,-7-3-4-31,-9-3-13 0,-8-6 1 16,-9-8 3-16,-2-4-1 15,-9-9-5-15,1-3-8 16,8-3-14-16,2-2-11 0,12 1-72 15,6-1-64-15,10 4-253 16</inkml:trace>
  <inkml:trace contextRef="#ctx0" brushRef="#br0" timeOffset="85660.97">11559 13572 1017 0,'-2'-3'444'16,"-4"1"-215"-16,4 2-159 15,2 0-44-15,0 0-184 16</inkml:trace>
  <inkml:trace contextRef="#ctx0" brushRef="#br0" timeOffset="86020.23">11639 13419 988 0,'10'11'400'0,"7"6"-262"16,3 3 2-16,11 5-45 15,-8-4-26-15,1 0-34 16,-3-3-12-16,-21-4-5 15,-6-2 2-15,-16-3-6 16,-7-4-17-16,-5-6-36 16,2-1-9-16,5-5-9 15,9-3 11-15,15-1 18 16,7-6 4-16,13-4 12 16,7-4 3-16,7-3 20 15,-3 0 10-15,-3 2 32 16,-10 5 14-16,-11 5-1 15,-5 1-7-15,-17 4-34 16,-5 2-18-16,-13 9-12 16,-7 3-38-16</inkml:trace>
  <inkml:trace contextRef="#ctx0" brushRef="#br0" timeOffset="86457.8">12044 12510 418 0,'6'-1'246'0,"11"3"4"15,10 14-108-15,17 23-30 16,4 15-6-16,5 34 6 16,0 16 15-16,-15 15-6 15,-12 3-4-15,-33-2-38 16,-19-2-19-16,-23-2-31 0,-5-7-3 16,-5-20-2-16,2-16-5 15,11-26-114-15,6-9-35 16</inkml:trace>
  <inkml:trace contextRef="#ctx0" brushRef="#br0" timeOffset="86988.75">12398 12564 791 0,'0'-6'344'16,"1"-8"-187"-16,5 2-36 15,7 1-37-15,1 3-4 16,8 6-9-16,3 4-2 15,2 9-13-15,-1 2-8 16,-11 6 3-16,-8-1 17 16,-16 5 0-16,-12-1-1 0,-10 4-16 15,-3-2-23-15,6-1-17 16,10-3-3-16,17-7 7 16,7-2 5-16,22-8 5 15,7-3 1-15,14-3-10 16,3-4-25-16,-6 3-106 15,-6 4-89-15</inkml:trace>
  <inkml:trace contextRef="#ctx0" brushRef="#br0" timeOffset="88160.62">12768 13314 490 0,'6'4'275'0,"13"3"-52"15,6-1-43-15,15-1-69 16,8 1-27-16,1-2-39 16,1-1-15-16,-9-1-16 15,-7 0-24-15,-11-2-222 16</inkml:trace>
  <inkml:trace contextRef="#ctx0" brushRef="#br0" timeOffset="88410.56">12797 13455 580 0,'0'1'289'0,"7"5"-52"16,5-1-85-16,14-1-12 15,9 1-19-15,11-2-46 16,6-2-21-16,-6 3-30 16,-1-4-7-16,-14 1-34 15,-3 1-84-15</inkml:trace>
  <inkml:trace contextRef="#ctx0" brushRef="#br0" timeOffset="124540.54">13771 13396 418 0,'-15'-15'209'0,"-7"-19"-77"0,13-2-38 15,12-1-56-15,14 4-17 16,11 7-13-16,6 3 2 15,10 13 33-15,4 9 17 16,1 16 31-16,-7 7 13 16,-23 16 7-16,-19 5-4 15,-27 9-23-15,-10 4-13 16,-10-9-37-16,5-3-11 16,3-18-3-16,8-8 1 0,15-10-1 15,6-8-8-15,12-6-14 16,7 1-8-16,14 1-9 15,9 6 3-15,6-1 7 16,2 7 2-16,1 3 6 16,3-2 10-16,0 6-153 15</inkml:trace>
  <inkml:trace contextRef="#ctx0" brushRef="#br0" timeOffset="124876.61">14357 13291 765 0,'-9'-6'375'0,"-13"-7"-120"0,-1 2-66 16,-6 10-78 0,1 4-34-16,6 19-56 0,-2 5-17 15,10 15-13-15,6 6-5 16,4-1 2-16,13 2 2 15,11-11 3-15,6-6 3 16,14-11 4-16,3-8 3 16,5-16 10-16,0-6 5 15,-9-15 31-15,-8-6 8 16,-19-7 9-16,-11-5 1 16,-19-1-27-16,-7 0-10 0,-10 6-18 15,1 4-8-15,6 13-43 16,6 6-50-16,13 12-269 31</inkml:trace>
  <inkml:trace contextRef="#ctx0" brushRef="#br0" timeOffset="125064.4">14651 13633 1055 0,'-1'2'437'0,"-1"3"-242"16,0-2-124-16,1-3-77 16,1 0-116-16</inkml:trace>
  <inkml:trace contextRef="#ctx0" brushRef="#br0" timeOffset="125642.06">12851 13178 303 0,'6'-9'190'0,"9"-9"18"16,1-2-58-16,0 2-11 15,2 5-18-15,0 8-33 16,2 9-16-16,0 11-30 16,4 2-2-16,4 5 2 15,5-6-2-15,4-10 13 0,2-7 8 16,-5-16 14-16,-5-2-2 15,-12-4-18-15,-3 1-11 16,-9 5-91-16,-5 3-180 16</inkml:trace>
  <inkml:trace contextRef="#ctx0" brushRef="#br0" timeOffset="126251.66">14981 13266 530 0,'1'-1'333'0,"1"0"-9"16,-1 1-111-16,-2 0-65 16,0 0-34-16,-5 14-23 15,-42 42-19-15,31-25-44 16,6-1-10-16,13-4-22 16,9-3-3-16,13-4 7 15,6-8 4-15,5-5 6 16,3 0 0-16,-8-7-2 15,-6 1-2-15,-6 0-44 16,-2-6-55-16,-4 3-243 16</inkml:trace>
  <inkml:trace contextRef="#ctx0" brushRef="#br0" timeOffset="126454.56">15150 13270 695 0,'-2'1'382'15,"-3"2"-68"-15,-1 5-109 16,2 12-75-16,3 3-16 16,4 13-13-16,2 2-5 15,-4 3-7-15,1 8-13 16,-2-9-20-16,0-3-13 0,0-11-21 16,-1-5 15-16,3-6-121 15,4-3-103-15</inkml:trace>
  <inkml:trace contextRef="#ctx0" brushRef="#br0" timeOffset="127313.72">15720 13400 615 0,'4'4'306'16,"1"6"-114"-16,9 7-101 15,-4 6 17-15,-4 3-49 16,-4 1-8-16,-1-4-10 16,-2-8-13-16,0-5-6 0,-1-8 7 15,1-5 2-15,2-2-4 16,-1 3-7-16,2-7-13 16,11-20-8-16,24-28-2 15,-12 32 0-15,0 7 5 16,1 11 14-16,-3 6 7 15,-5 12 17-15,-3 7 2 16,-10 6-2-16,-4 1-4 16,-9-2-12-16,0-3-4 15,0-8-7-15,3-4-1 0,6-10-4 16,6 1 0-16,9-10-10 16,4-8-5-16,5-3-2 15,1-4-2-15,-4 4 6 16,2 8 1-16,0 12-1 15,-6 2-3-15,-1 9 21 16,-6 3 12-16,-2 6 31 16,2 3 17-16,-6 0 6 15,-3-1-2-15,-5-2-16 16,2-2-11-16,3-2-21 16,3-5 16-16,2-5-83 15</inkml:trace>
  <inkml:trace contextRef="#ctx0" brushRef="#br0" timeOffset="129803.74">1558 14662 507 0,'-6'0'247'31,"3"0"-105"-31,0 1-43 0,2-1-67 0,-1 0-20 0,-6 8-16 16,-23 39-2-16,35-31 0 15,3-1 1-15,7-6 3 16,6 0 2-16,3-3 4 16,6-2 3-16,-8-4 34 15,-1-2 23-15,-5-5 48 16,-8-1 22-16,-1-1 1 15,-5 0-10-15,-8-6-33 0,-1 1-17 16,-12-6-28-16,8 6-11 16,-5 3-18-16,1-1-6 15,4 10-13-15,-7-1-7 0,9 10-11 16,2 8-3-16,5 4 2 16,1 3 3-16,0-6 7 15,2 0 2-15,7-3 5 16,2 0 0-16,5-4 3 15,4 0 0-15,1-8 3 16,3-2 1-16,3-6 3 16,-7-3 3-16,-5-3 4 15,-6-2 2-15,-14-3 1 16,1 0-2-16,-13-1-3 16,-3 2 8-16,1 6 1 15,-7 2 0-15,9 10-4 16,0 5-13-16,8 7-10 15,3 4-5-15,2 2-2 16,3 0 1-16,0-1 4 16,6-2 2-16,7 3 2 15,3-5 1-15,7-2 3 16,-2-5 0-16,-2-8 2 0,2-5 3 16,-5-6 3-16,0-3 2 15,-5-1 4-15,-1-1 0 16,-3 3 2-16,-2 2-2 15,-11-4-1-15,-3 3-3 16,-9 2-3-16,2 0 0 16,8 10-5-16,0 1-3 15,5 5-10-15,1 2-4 0,-4 5 0 16,8 2 2-16,3 6 4 16,-3-4 3-16,10-2 2 15,-2-3 2-15,4-2 2 16,6 1 1-16,-4-9 4 15,1-1 1-15,0-8 5 16,-2-3 2-16,-1 0 1 16,-10-3 1-16,-3-2-1 15,-3 1-1-15,-10 0 12 16,3 6 2-16,-1 4 0 16,-3 0-1-16,2 5-14 15,5 3-6-15,-4 1-7 16,7 3-5-16,1 3-10 15,-2 0 5 1,7 0 5-16,5 3 4 0,9-2 11 16,0-4-2-16,8-3 2 15,-2-5 3-15,1-5-12 16,3-2-51-16</inkml:trace>
  <inkml:trace contextRef="#ctx0" brushRef="#br0" timeOffset="138307.31">2132 14835 326 0,'0'-14'211'0,"2"-8"-4"16,12-10-77-16,3-5-18 15,12-4-20-15,4 0-10 16,1 8 1-16,-5 10 3 16,-5 19-10-16,-7 15-9 15,-3 27-22-15,-3 8-3 16,-7 17-14-16,-1 2-2 15,1-10-7-15,8-5-4 16,7-24-4-16,7-5 0 0,-1-20 6 16,5-9 3-16,-1-14 5 15,-6-11 1-15,-4-13-3 16,-6-3-3-16,-6 1-7 16,2 5-2-16,-5 11-8 15,-3 9-2-15,-3 16-17 16,-3 8 5-16,3 20 9 15,-1 9 4-15,5 14 25 16,2 4-5-16,7 0-6 16,1-3-4-16,8-11-4 15,-4-12 12-15,4-11-166 16</inkml:trace>
  <inkml:trace contextRef="#ctx0" brushRef="#br0" timeOffset="139658.26">2809 14945 761 0,'0'1'313'0,"-4"3"-183"16,4 3-29-16,3 12-34 15,0 0 8-15,5 12-16 16,-1 5-12-16,-1 0-14 15,1 1-19-15,-2-5 0 16,0-5-1-16,0-12-40 16,-3-5-45-16,-4-11-158 15,-1-5-180-15</inkml:trace>
  <inkml:trace contextRef="#ctx0" brushRef="#br0" timeOffset="140111.28">2782 15007 453 0,'4'-6'300'15,"4"-3"-24"-15,4 0-73 16,6 1-30-16,2 3-72 16,2 0-30-16,5 7-37 15,1 3-6-15,-8 3-8 16,0 11-4-16,-13 2-1 16,-7-2 1-16,-5 2 3 15,-7-5 3-15,-3-10 0 16,1-3-8-16,1-3-25 15,5-4-13-15,11 0-12 16,8-2 1-16,8-2 13 0,8 5 4 16,-1 2 3-16,-3 2-3 15,-1 14 7-15,-9-5 6 16,-11 13 15-16,-2 6 9 16,-16 3 11-16,-5 4 2 15,-11-9-2-15,-7-7-8 16,1-14-110-16,1-6-90 15</inkml:trace>
  <inkml:trace contextRef="#ctx0" brushRef="#br0" timeOffset="141345.61">2952 14466 492 0,'-1'-8'219'0,"-1"-8"-99"16,8-2-51-16,9 4-4 15,7 3-13-15,0 10-10 0,1 8-26 16,-3 6-4-16,-8 12 17 15,-6 6 11-15,-7 6 9 16,-8 1-4-16,-9-6 22 16,9-4 2-16,0-12-4 15,9-4 11-15,9-5-14 16,2-7-2-16,15 1-1 16,5 0-15-16,11 0-28 15,3 3-8-15,-8 1-112 16</inkml:trace>
  <inkml:trace contextRef="#ctx0" brushRef="#br0" timeOffset="141689.28">3594 14821 970 0,'4'3'381'0,"9"-2"-247"16,4 0-49-16,13-2-34 15,6-4-15-15,4 4-24 16,0-1-3-16,-2 2-64 16,-5 0-90-16</inkml:trace>
  <inkml:trace contextRef="#ctx0" brushRef="#br0" timeOffset="141892.1">3660 14941 872 0,'13'7'369'15,"16"-3"-225"-15,6 0-20 16,9-2-60-16,-3-6-25 16,3 3-23-16,-1-5 8 15</inkml:trace>
  <inkml:trace contextRef="#ctx0" brushRef="#br0" timeOffset="142641.93">4437 14704 455 0,'9'-11'224'0,"8"-9"-57"15,6 0-2-15,3 3-7 16,-2 5-28-16,-4 11-49 16,-1 4-12-16,-5 21-18 15,-6 2-2-15,-8 7-8 16,-5 10-10-16,3 4-12 16,1 3-6-16,8-5-6 15,1-13 0-15,8-13 3 16,2-9 3-16,9-15 5 15,-3-6 3-15,5-16 0 16,0-7 1-16,-5-8-4 0,2-3-1 16,-8-2-3-16,-3 3-3 15,-7 5-3-15,-1 7-3 16,-3 17-6-16,-5 8-6 16,-8 13-3-16,0 9 2 15,-5 16 5-15,2 6 3 16,4 16 5-16,3 0-1 15,5-3-1-15,9-1-1 16,8-15-22-16,5-2-71 16</inkml:trace>
  <inkml:trace contextRef="#ctx0" brushRef="#br0" timeOffset="143016.81">5007 14986 821 0,'-3'14'329'0,"-8"8"-202"16,2 6-29-16,-1-2-35 16,-2-6-17-16,4-2-31 15,7-4-6-15,-4-11 0 16,7 0 5-16,2-7 1 15,-4 3-1-15,0 0-1 0,7-16-6 16,17-38-3-16,-13 28-2 16,-1-3-1-16,0 3 1 15,-1 10 0-15,-1 2-1 16,-3 8 4-16,-1 2-1 16,0 5 8-16,6 6 3 15,2 6 2-15,3 3 1 16,1 10-6-16,2 1-3 15,-4 2-3-15,-3-2-1 16,-2-6-21-16,-2 3-56 16,-4-6-226-16</inkml:trace>
  <inkml:trace contextRef="#ctx0" brushRef="#br0" timeOffset="143157.71">5000 15066 727 0,'-1'1'365'0,"0"0"-126"16,7 4-131-16,-6-5-87 16,18 1-22-16,53-1-32 15,-31-5-73-15</inkml:trace>
  <inkml:trace contextRef="#ctx0" brushRef="#br0" timeOffset="143563.81">5204 14517 741 0,'-1'-4'341'0,"6"-7"-134"15,6-2-47-15,10 5-64 16,10 0-22-16,5 10-42 16,-3 4-19-16,-7 9-3 15,-18 2 5-15,-13 8 8 16,-11 2 2-16,-8 0-5 15,5 2-7-15,4-11-7 16,10 2-3-16,9-11-1 16,8-1 0-16,13-1 2 15,6-4 0-15,5 1 1 16,-3-3-2-16,0 0-111 16</inkml:trace>
  <inkml:trace contextRef="#ctx0" brushRef="#br0" timeOffset="143907.51">5776 14842 814 0,'-3'2'364'0,"0"3"-154"15,12 2-58-15,29 1-65 16,1-5-17-16,20-3-40 16,12-1-14-16,-6-3 23 15,8 4-88-15</inkml:trace>
  <inkml:trace contextRef="#ctx0" brushRef="#br0" timeOffset="144509.31">6753 14766 542 0,'-11'3'283'0,"-18"4"-75"15,-4-1-9-15,-5-8-41 16,2-6-10-16,10-11-25 16,6-3-31-16,16-8-56 15,7 2-21-15,18-1-11 16,4 3 5-16,14 16 7 16,5 4 3-16,8 19-11 15,0 10-7-15,-14 18 4 16,-13 9 4-16,-25 13 6 15,-15 3 0-15,-16 2-1 16,-5-4-2-16,-3-16-4 16,2-11 0-16,7-20-23 15,4-8-15-15,4-13-9 16,6-2-5-16,11-4 11 16,5-1 10-16,14 0-3 15,1 0-1-15,10 7 3 16,4 3 2-16,6 9 6 15,5 4 4-15,-4 3 8 0,1 4-4 16,-3-2-210-16</inkml:trace>
  <inkml:trace contextRef="#ctx0" brushRef="#br0" timeOffset="144962.22">7155 15097 501 0,'6'-6'294'0,"5"-4"-29"16,0-4-32-16,-6-2-62 16,0 4-24-16,-8-3-39 15,-7-4-23-15,-7 2-34 16,-9-4-15-16,-4 6-21 16,-2 9-14-16,1 6-15 15,8 10-6-15,8 9-5 16,4 0 1-16,13 7 6 15,4-6 3-15,4-2 7 16,4-6 5-16,2-5-19 16,5 1-13-16,0-8-19 15,-2 0-4-15,-1-4 20 16,-5-7 15-16,-1 4 15 16,1 5 2-16,-1 10-4 15,0 5 17-15,-1 16 11 16,0 5 5-16,-7 10 11 15,-2 9-13-15,-16-1 29 0,-6-6 14 16,-8-7 13-16,-4-4 2 16,-1-14-21-16,-3-10-11 15,5-15-9-15,4-10-4 16,8-20-16-16,4-6-8 16,10-9-41-16,2-1-37 15,13 6-135-15</inkml:trace>
  <inkml:trace contextRef="#ctx0" brushRef="#br0" timeOffset="145509.31">7851 14346 550 0,'-12'7'300'15,"-13"7"-47"-15,-15 24-111 16,-11 15-17-16,-5 23-28 16,2 13-25-16,13 21-30 15,15 0-14-15,29 4-17 16,17-10-3-16,27-21 0 15,15-9 0-15,6-23 0 16,-1-6-9-16</inkml:trace>
  <inkml:trace contextRef="#ctx0" brushRef="#br0" timeOffset="146165.06">8130 14573 683 0,'-4'3'318'0,"0"7"-121"16,0 13-101-16,-1 7-21 16,10 22-26-16,0 9-15 15,5 11-5-15,5-2-3 16,-6-9-1-16,-1-9-2 15,0-19-8-15,-1-7 0 16,-2-12 5-16,-5-6 14 16,3-10 5-16,-2-8-2 15,4-15-8-15,4-5-16 0,5-8-12 16,4-2-4 0,8 9-6-16,4 5 0 0,-4 13-6 15,-3 7 8-15,-7 12 9 16,-3 10 10-16,-3 15 14 15,1 5-2-15,-4 3-3 16,0-4-5-16,0-6 16 16,1-5-80-16</inkml:trace>
  <inkml:trace contextRef="#ctx0" brushRef="#br0" timeOffset="146913.34">8491 15112 216 0,'5'2'182'0,"1"3"21"0,1 3-33 15,1 2-14-15,-4 6-30 16,-2 3-17-16,0 2-39 15,-2 0-9-15,-2-3-23 16,1 0-8-16,1-9-9 16,-1-3 0-16,2-7 3 15,2-6-2-15,4-8-2 0,2-3-5 16,3-4-11-16,1-1-1 16,1 3-3-16,2 4-2 15,-3 7-6-15,2 8 5 16,-5 9 4-16,-3 4 7 15,-2 11 9-15,-5-3-2 16,0 0-1-16,-3-2-2 16,1-9-2-16,1-2 0 15,3-7 3-15,3-6-2 16,3-7-3-16,3-2-3 0,3-7-5 16,0 3-3-16,3 5 0 15,0 3-3-15,-2 11-3 16,1 4-1-16,-5 10 3 15,-6 2 6-15,-3 7 8 16,-2-1 2-16,-3-2 2 16,3 0-2-16,0-8-45 15,-1 0-106-15</inkml:trace>
  <inkml:trace contextRef="#ctx0" brushRef="#br0" timeOffset="147241.41">9049 15169 738 0,'-4'5'362'0,"-7"11"-125"0,-1 4-88 16,-7 1-74-16,-2 0-23 15,-2-4-21-15,0-9-6 16,4-5-6-16,1-5-3 15,7-7-9-15,-3-3-4 16,9-4-11-16,2-3-5 16,4 3-2-16,3 0-1 15,1 6-2-15,7 4 0 0,3 6 17 16,3 8 2-16,1 7 24 16,-1 4 6-16,-3 1-7 15,0 2-1 1,-1-1-13-16,-1-1 0 0,-1-4-84 15,1-6-161-15</inkml:trace>
  <inkml:trace contextRef="#ctx0" brushRef="#br0" timeOffset="147413.2">9115 15191 689 0,'7'6'389'16,"3"2"-44"-16,10 9-236 15,1 2-9-15,6 4-64 16,2 2-15-16,-7 0-9 16,-1-2-1-16,-5-6-50 0,-5-7-42 15,0-10-343-15</inkml:trace>
  <inkml:trace contextRef="#ctx0" brushRef="#br0" timeOffset="147553.79">9340 15167 640 0,'-6'0'392'15,"-8"4"-22"-15,0 6-107 0,-5 11-105 16,-2 3-40-16,-4 5-55 16,-4 1-23-16,-4-5-25 15,5-1-27-15,6-8-205 16</inkml:trace>
  <inkml:trace contextRef="#ctx0" brushRef="#br0" timeOffset="148053.71">9556 14899 721 0,'-2'0'361'0,"1"2"-137"16,4 4-42-16,-3-6-34 16,25 4-39-16,62 8-23 15,-23-12-32-15,-1 2-40 16,-2 3-5-16,-17-2-111 16</inkml:trace>
  <inkml:trace contextRef="#ctx0" brushRef="#br0" timeOffset="148491.07">10330 14739 872 0,'-17'-1'381'0,"-17"1"-213"16,2 9-86-16,1 11-39 15,6 7-30-15,11 10-8 16,13 6 1-16,16 3-7 15,17 3 1-15,7-15 5 16,5-9 3-16,10-14 5 16,-3-7 2-16,-1-17 42 15,-1-4 12-15,-17-13 28 16,-9-8 2-16,-18-5-29 16,-12-7-10-16,-20 5-32 15,-5 7-7-15,-12 11-19 16,5 11-7-16,7 11-96 15,2 4-96-15</inkml:trace>
  <inkml:trace contextRef="#ctx0" brushRef="#br0" timeOffset="148686.16">10455 14775 807 0,'-11'8'420'16,"-8"4"-116"-16,-9 17-132 15,-2 4-37-15,-2 5-66 0,-2 2-29 16,7-11-26-16,9 0-40 16,11-9-464-16</inkml:trace>
  <inkml:trace contextRef="#ctx0" brushRef="#br0" timeOffset="149193">10764 14436 809 0,'11'26'334'15,"29"35"-165"-15,4 15-24 16,1 25-4-16,-1 4-6 0,-29 6-35 16,-20 1-29-1,-37-13-35-15,-10-7-9 0,-15-17-31 16,-7-13-48-16,-1-21-155 16,-4-11-198-16</inkml:trace>
  <inkml:trace contextRef="#ctx0" brushRef="#br0" timeOffset="17558.59">11395 14817 641 0,'3'3'268'0,"7"5"-106"15,13 1-61-15,22 2-12 16,16-4-10-16,24-5-43 16,6-2-16-16,3 0-7 15,-12-3 3-15,-13-2-116 16,-9-2-149-16</inkml:trace>
  <inkml:trace contextRef="#ctx0" brushRef="#br0" timeOffset="17824.42">11544 14991 517 0,'5'-4'274'0,"11"0"-61"16,8 0-35-16,23 3-55 15,7 0-35-15,17 3-51 16,1-1-14-16,-7-1-12 16,2 0-13-16,-10-3-167 15</inkml:trace>
  <inkml:trace contextRef="#ctx0" brushRef="#br0" timeOffset="18293.12">11929 14707 836 0,'6'2'312'0,"8"5"-235"15,11 5-35-15,20 5-19 16,10 3-8-16,3 4-9 16,-11-1 1-16,-12 1 4 15,-14-2 1-15,-11-7 24 16,-1-2 6-16,-11 1 34 15,-3-3 9-15,-3 2-15 16,-7 0-7-16,4-1-35 16,-3 3-11-16,0 3-32 15,4 0-58-15,-8-4-345 16</inkml:trace>
  <inkml:trace contextRef="#ctx0" brushRef="#br0" timeOffset="18808.54">11544 14750 470 0,'1'-3'292'16,"0"-1"-39"-16,-2 4-70 15,0 0-34-15,0 0-59 16,-6 3-29-16,-23 11-34 16,-32 39-5-16,26-27-13 15,4-3-3-15,6 0-5 16,1-5-2-16,7-1-6 15,3 0-5-15,15 1-10 0,3 2-4 16,24 5 0-16,2 5 11 16,12-6 15-16,7 0 5 15,0 1-31-15,0-6-176 16</inkml:trace>
  <inkml:trace contextRef="#ctx0" brushRef="#br0" timeOffset="27407.94">23176 4090 478 0,'5'-5'271'0,"0"-7"-45"15,3 9-100-15,-1-3-29 16,-2 8-29-16,2 9-13 16,-3 7-11-16,-1 11-3 15,1 7-17-15,-1 0-9 0,3 2-12 16,4-3 0-16,4-8 2 15,2-9 4-15,11-12 8 16,-3-9 7-16,3-16 3 16,-1-6 0-16,-6-11-1 15,-7-5-5-15,-2 0-1 16,-3 3-3-16,-8 7-7 16,-1 5 9-16,0 16-2 15,-5 5-7-15,4 15-7 16,0 10-12-16,-3 10-6 15,3 6 7-15,5 4 7 16,3 0 1-16,4-6 4 16,0-4-8-16,0-8-158 15,0-3-193-15</inkml:trace>
  <inkml:trace contextRef="#ctx0" brushRef="#br0" timeOffset="27642.43">23530 4238 495 0,'-1'-1'268'0,"1"2"-56"16,0 4-111-16,0-5-82 15,1 6-5-15,7 23 27 16,10 32-5-16,-12-28-1 15,-2-5 1-15,-3-7-24 16,2-3-1-16,-1-7-85 16,-1-3-69-16</inkml:trace>
  <inkml:trace contextRef="#ctx0" brushRef="#br0" timeOffset="27938.97">23533 4296 524 0,'4'-10'300'15,"2"-6"-54"-15,6 4-81 16,0-1-32-16,3 6-57 16,5 5-26-16,-1 2-39 15,2 2-7-15,-6 4-4 16,-4 1 0-16,-11 4 5 16,-4 3 2-16,-5 0 8 0,-1-3 0 15,0-4-6-15,5-2-7 16,5-3-7-16,6 0-3 15,12 2-1-15,2 2 3 16,2 6 2-16,-1 3 1 16,-10 6 20-16,-8 2 6 15,-12 1 9-15,-11 1 3 16,-6-9-14-16,-2-7-11 16,5-9-120-16,6-8-210 0</inkml:trace>
  <inkml:trace contextRef="#ctx0" brushRef="#br0" timeOffset="28188.9">23797 4165 829 0,'4'-3'376'0,"9"-1"-142"16,5 1-111-16,9-2-63 15,5 3-17-15,-2 0-33 0,4 2 11 16,-7 0-158-16,-2 1-245 16</inkml:trace>
  <inkml:trace contextRef="#ctx0" brushRef="#br0" timeOffset="28360.76">23822 4263 805 0,'2'1'380'0,"8"3"-147"0,7-3-133 15,6-1-15-15,13-1-49 16,-4-3-17-16,6 1-52 15,0 0-123-15</inkml:trace>
  <inkml:trace contextRef="#ctx0" brushRef="#br0" timeOffset="28774.04">24339 4126 839 0,'-10'-2'361'16,"-13"1"-196"-16,0 1-45 15,-8 7-67-15,3 4-24 0,3 9-30 16,5 5-4-16,15 6-1 16,5 3 0-16,12 1 1 15,14 2 1-15,8-8 6 16,3-5 9-16,6-16 13 16,-6-6 4-16,-3-16 30 15,0-8 7-15,-11-7 14 16,-6-4 10-16,-16-1-14 15,-4 4-12-15,-16 5-29 0,-3 6-17 16,-3 11-67-16,-3 2-54 16,7 6-320-16</inkml:trace>
  <inkml:trace contextRef="#ctx0" brushRef="#br0" timeOffset="28993">24417 4169 764 0,'-10'3'345'0,"-9"8"-162"16,-2 4-28-16,1 5-62 15,-1 3-30-15,-1 2-40 16,5-3-13-16,9-1-36 15,5-7-84-15</inkml:trace>
  <inkml:trace contextRef="#ctx0" brushRef="#br0" timeOffset="29313.39">24716 3814 878 0,'1'0'353'0,"0"8"-210"0,0 7-65 16,0 15-43-16,1 8-7 15,2 9-17-15,-1 5-4 16,2 2 1-16,-2-2-30 16,3-6-192-16</inkml:trace>
  <inkml:trace contextRef="#ctx0" brushRef="#br0" timeOffset="29610.38">24785 4471 1348 0,'3'0'576'0,"-1"2"-330"16,0-2-67-16,-2 0-90 0,0 0-25 0,0-1-124 0</inkml:trace>
  <inkml:trace contextRef="#ctx0" brushRef="#br0" timeOffset="52690">12869 14663 624 0,'-18'0'327'16,"-13"-1"-99"-16,-1 17-97 16,3 13-34-16,8 17-54 15,4 8-18-15,17 10-18 16,12-1-5-16,13-7-3 16,11-5-2-16,17-21 3 15,9-13 4-15,13-24 6 16,1-18 31-16,-9-15 61 15,-14-3 25-15,-27-13 44 16,-19-1-21-16,-12 0-51 16,-13-2-22-16,-24 11-41 15,-3 7-13-15,-21 18-15 0,-2 7-8 16,10 15-93-16,6 4-60 16,20 11-234-16</inkml:trace>
  <inkml:trace contextRef="#ctx0" brushRef="#br0" timeOffset="52948.2">13137 14724 950 0,'-8'0'434'15,"-13"3"-196"-15,-4 4-58 16,-4 4-78-16,-3 4-30 16,-5 12-43-16,4 3-14 15,2 8-16-15,2-4 1 0,13-6-122 16,2-5-139-16</inkml:trace>
  <inkml:trace contextRef="#ctx0" brushRef="#br0" timeOffset="53416.85">13298 14400 767 0,'-4'-10'347'0,"1"-5"-176"16,7-2-72-16,4 0-15 16,12 8-42-16,3 3-9 15,8 9-19-15,0 7-12 0,-7 10 17 16,-9 5 10-16,-15 5 19 16,-8 4 4-16,-7-2-14 15,-2-5-9-15,3-6-16 16,4-7-7-16,10-3-7 15,6-6 1-15,6-1 7 16,8-4 3-16,10 1 3 16,-1-1-4-16,9 0-3 15,3 0-38-15</inkml:trace>
  <inkml:trace contextRef="#ctx0" brushRef="#br0" timeOffset="53744.9">13706 14721 844 0,'-2'1'376'16,"2"1"-144"-16,13 4-145 16,6 2-28-16,18 0-19 15,1-1-20-15,7-4-10 16,2-1-38-16,-7-2-263 15</inkml:trace>
  <inkml:trace contextRef="#ctx0" brushRef="#br0" timeOffset="53963.6">13719 14870 783 0,'6'3'356'0,"9"5"-148"0,11 1-45 15,9-3-19-15,5-1-35 16,2-5-53-16,-1-5-6 16,-5 1-63-16,0-4-114 15</inkml:trace>
  <inkml:trace contextRef="#ctx0" brushRef="#br0" timeOffset="54628.09">14503 14837 661 0,'-12'-2'291'0,"-18"-8"-144"16,4-6-10-16,10-7-38 15,5-4-29-15,18-2-34 0,6 3-2 16,17 1 12-16,10 6 2 16,10 14-7-16,1 10-13 15,-7 19-24-15,-5 8 0 16,-27 16 11-16,-14 4 4 15,-19 5 6-15,-11 0 1 16,-11-11-7-16,1-7-2 16,4-16-4-16,4-6-8 15,15-12-16-15,6-5-15 0,12-4-14 16,6-6 1-16,16 2 4 16,11 0 12-16,9 8 24 15,-3 0 10-15,-3 2 12 16,-8 2 0-16,-8-2-13 15,3 4-1-15,-6-3-76 16,5 0-125-16</inkml:trace>
  <inkml:trace contextRef="#ctx0" brushRef="#br0" timeOffset="54956.34">14975 14775 867 0,'-7'-4'402'0,"-9"-6"-179"16,0 2-31-16,-4 6-75 16,-3 2-40-16,-1 7-53 0,0 4-19 15,4 12-21-15,7 4-5 16,12 10-3-16,5 3 0 16,13-3 6-16,5-5 5 15,12-10 8-15,6-6 4 16,10-16 4-16,3-1 5 15,-2-14 5-15,-7-4 4 16,-19-8 22-16,-6-4 10 16,-22-5 16-16,-3-1 1 15,-18 6-17-15,-8 4-14 16,-15 6-25-16,0 5-33 0,10 7-123 16,8 2-97-16</inkml:trace>
  <inkml:trace contextRef="#ctx0" brushRef="#br0" timeOffset="55315.43">15079 14465 830 0,'3'-7'366'0,"8"-8"-166"0,2 5-52 15,8 6-35-15,2 4-40 16,-2 7-58-16,-3 2-1 16,-10 5 4-16,-5 4 4 15,-10 6 5-15,-8 1 2 16,-1 1-4-16,1-3-3 15,4-13-6-15,7-1-5 16,1-5-13-16,3-2-3 16,11 4 6-16,-1-3 5 0,13 1 8 15,-1 0 0-15,8-3-9 16,1 2-1-16,3-4-94 16,1-3-341-16</inkml:trace>
  <inkml:trace contextRef="#ctx0" brushRef="#br0" timeOffset="55753.08">15616 14877 632 0,'0'1'353'0,"-1"0"-60"15,3 4-93-15,-2-5-83 16,13 2-35-16,59 12-36 15,-19-11-22-15,7 1-14 16,1-2-23-16,-5-1-418 16</inkml:trace>
  <inkml:trace contextRef="#ctx0" brushRef="#br0" timeOffset="57456.23">16183 14837 479 0,'0'0'239'0,"5"-4"-89"0,4-4-4 15,5-7-41-15,4-5-27 16,6-4-29-16,3-4-8 16,-4-2-4-16,-1 1 5 15,-7 4 10-15,-6 6 7 16,-3 9 14-16,-5 2-2 15,-2 8-23-15,-3 1-12 16,-1 14-29-16,-1 10-10 16,1 14-3-16,3 13 1 15,1 10 2-15,2 1 2 0,1 0 3 16,3-10 5-16,4-21 21 16,3-9-65-16,8-17-256 15</inkml:trace>
  <inkml:trace contextRef="#ctx0" brushRef="#br0" timeOffset="57969.28">16755 14768 513 0,'2'-4'272'0,"2"-7"-52"0,-2 0-37 15,-1-5-33-15,-1 2-27 16,-3 0-40-16,-3-1-8 16,-4 1-19-16,-5-1-8 15,-3 4-13-15,-2 0-11 16,-2 7-21-16,2 4-3 15,2 8-15-15,3 4-3 16,4 7-2-16,1 2-6 16,6 2 6-16,1 1 2 15,4-5 8-15,5-1 5 0,4-8 5 16,6-2 2-16,7-8 3 16,2-3 0-16,1-7-1 15,-2-2-1-15,-5 0 2 16,-5 1-1-16,-9 3-1 15,-2 3-6-15,-3 10 3 16,-3 4 3-16,2 14 1 0,0 6 6 0,2 8-1 16,3 4 0-16,0 1 4 15,1-4 1-15,0-7-3 16,-1-6-1-16,3-12 0 16,0-4 2-16,0-5-44 15,-1-8-78-15</inkml:trace>
  <inkml:trace contextRef="#ctx0" brushRef="#br0" timeOffset="58141.17">16980 14955 1029 0,'-3'0'422'0,"2"2"-199"15,1-1-202-15,0-1-8 16,0 0-232-16</inkml:trace>
  <inkml:trace contextRef="#ctx0" brushRef="#br0" timeOffset="63276.47">17474 14562 671 0,'-17'-1'323'0,"-20"4"-117"15,-2 9-58-15,-4 7-56 16,3 10-26-16,7 10-39 15,4 5-7-15,15 11-18 16,12 3-4-16,14-5-1 16,14-3 1-16,14-17 3 15,10-11 4-15,5-17 6 16,1-9 3-16,-12-19 34 16,-9-6 31-16,-24-8 60 0,-10 2 14 15,-17 8-18-15,-16 3-33 16,-16 18-68-16,-10 10-25 15,0 12-22-15,13 8-24 16,18-1-152-16,12-1-168 16</inkml:trace>
  <inkml:trace contextRef="#ctx0" brushRef="#br0" timeOffset="64026.03">17054 14939 436 0,'-4'-1'231'0,"-1"-2"-63"0,0 3-34 16,4 0-51-16,-1-1-14 16,1 1-8-16,-3 0-1 15,-1 1-7-15,4-1-4 16,-4 6-12-16,1 5-11 15,-2 24-11-15,13-30-1 16,6-5-4-16,3-4-31 16</inkml:trace>
  <inkml:trace contextRef="#ctx0" brushRef="#br0" timeOffset="65434.94">17944 14383 659 0,'-5'4'303'16,"-1"7"-87"-16,5 23-111 15,-2 14-21-15,3 18 10 16,0 5-12-16,0 4-29 16,0 0-11-16,0-8-15 15,0-6-7-15,1-23-4 16,3-10-2-16,6-20 6 16,-2-8 4-16,2-14 1 15,0-8 1-15,3-10-13 16,-3-3-6-16,11 2-7 15,-3 4-4-15,0 15-7 0,6 10-2 16,-11 17-1 0,4 12 14-16,-6 14 11 0,-7-1 4 15,2 0 5-15,-2-6-10 16,13-6-11-16,1-10-52 16</inkml:trace>
  <inkml:trace contextRef="#ctx0" brushRef="#br0" timeOffset="66004.53">18348 15009 834 0,'3'14'365'0,"-2"10"-212"16,-1 5-20-16,-1 2-41 15,-3-4-41-15,2-8-25 32,-2-5-6-32,4-9-5 0,1-5 3 15,10-6 0-15,-2-8 0 16,5-7-6-16,3-1-5 16,3 1-5-16,-1 2-1 15,2 10-4-15,-4 3-2 16,-5 7-2-16,0 6 0 0,-11 1 5 15,-1 5 2-15,-5 3 4 16,-1-2 1-16,4-1-2 16,1-5-1-16,2-8 1 15,4-6-2-15,3-6-12 16,5-1-2-16,5-5-3 16,0 4 1-16,1 4 8 15,-2 5 0-15,-2 11 1 16,-4 8 2-16,-2 6 6 15,-8 0 4-15,-6 0 1 16,2 1-1-16,-2-4-296 16</inkml:trace>
  <inkml:trace contextRef="#ctx0" brushRef="#br0" timeOffset="66332.69">18930 15036 861 0,'-1'8'352'15,"-2"13"-222"-15,-3 0-31 16,-8-3-43-16,0 1-19 16,-4-3-18-16,-3-1-2 15,0-9-2-15,-3-3-18 16,2-9-50-16,-1-8-25 15,5-6-28-15,6 1 15 0,5-2 44 16,7 5 22-16,6 4 36 16,7 3 11-16,9 9 31 15,2 2 13-15,6 10 10 16,3 8-2-16,-3 1-26 16,-2 6-10-16,-5 2-21 15,-5-5-5-15,-1-4-143 16</inkml:trace>
  <inkml:trace contextRef="#ctx0" brushRef="#br0" timeOffset="66520.03">19063 15044 1038 0,'9'6'408'0,"7"9"-292"0,9 2 2 15,1 1-38-15,-2 3-23 16,1 1-26-16,-5-2-8 16,-6-10-63-16,0-3-53 15</inkml:trace>
  <inkml:trace contextRef="#ctx0" brushRef="#br0" timeOffset="66676.23">19241 15050 1065 0,'-13'6'479'0,"-15"15"-233"16,-3-2-52-16,-5 7-88 16,2 1-39-16,6-4-45 15,6 1-51-15,16-8-385 16</inkml:trace>
  <inkml:trace contextRef="#ctx0" brushRef="#br0" timeOffset="68160.65">2093 16084 680 0,'-19'4'309'0,"-14"7"-138"15,3 9-97-15,2 5-25 0,18 7-37 16,9-4-12-16,21 4-10 16,1-3-1-16,9-6 8 15,-2-3 4-15,1-15 9 16,8-3 1-16,-9-11 6 16,1-6 4-16,-15-3 9 15,-7-3 5-15,-7-10 1 16,-7-4-2-16,-4-9-10 15,-6-6-5-15,-1 0-9 16,2-2-3-16,4-1-8 16,8 7-5-16,11 3-7 15,8 5-21-15,9 15-211 16</inkml:trace>
  <inkml:trace contextRef="#ctx0" brushRef="#br0" timeOffset="68582.28">2375 16153 550 0,'11'-1'276'0,"6"0"-97"0,7 10-55 15,-1 7 8-15,-15 3-13 32,-3-9-5-32,-1 0-27 0,10 29-23 0,-13-3-27 15,-4-6-8-15,1-23 3 16,-2-7-4-16,3-12-10 15,2-7-4-15,3-8-33 16,5-4-5-16,9 0 2 16,-4 1-2-16,6 5 18 15,-1 4 0-15,0 14-6 16,3 9 0-16,-5 13 1 16,-5 11 2-16,-1 2 8 15,1 1 6-15,-2-1-368 16</inkml:trace>
  <inkml:trace contextRef="#ctx0" brushRef="#br0" timeOffset="68910.45">2653 15958 887 0,'12'-14'371'0,"15"-12"-222"16,2 4-32-16,5 14-37 15,0 8-19-15,1 11-2 16,2 9 0-16,-3 7-11 16,-2 2-3-16,-7 7-21 15,-7 1-5-15,-2 2-6 16,-5 1 2-16,-4-7-1 16,-2-7 1-16,-4-11 10 15,-2-7 8-15,-11-8 4 16,1-3-4-16,-8-4-25 15,-1 0-13-15,0 9-16 16,-4 8-3-16,-1 8 7 16,0 5 1-16,4 5-60 15,3-4-81-15</inkml:trace>
  <inkml:trace contextRef="#ctx0" brushRef="#br0" timeOffset="69051.03">3296 16240 1200 0,'0'4'446'16,"0"3"-347"-16,-2-4-36 16</inkml:trace>
  <inkml:trace contextRef="#ctx0" brushRef="#br0" timeOffset="69933.7">4816 15913 470 0,'0'0'248'0,"3"0"-41"16,2 7-42-16,1 18-37 15,4 15-13-15,5 26-28 16,1 13-15-16,0 16-29 15,-4-2-5-15,-4-5-14 0,-6-10-4 16,-1-19 0-16,2-9-1 16,-4-26-2-16,2-7 1 15,0-19 5-15,-1-13-8 16,8-16-13-16,-3-6-5 16,6-6-16-16,2 0 6 15,2 13 3-15,0 3-1 16,1 16-6-16,2 11-1 15,-4 11 2-15,0 8 4 16,-4 12 12-16,-4 0 2 0,-6 3 4 16,0-1 1-16,0-5-1 15,0-3 27-15,8-5-152 16,4-5-138-16</inkml:trace>
  <inkml:trace contextRef="#ctx0" brushRef="#br0" timeOffset="70417.97">5230 16545 572 0,'0'15'335'0,"0"10"-83"16,-3 2-101-16,-1 0-25 15,-1-1-80-15,2-8-17 16,-1-9-13-16,4-5 3 16,5-12-2-16,-2-5-2 15,8-11-13-15,-3-7-8 16,8 5-5-16,1-1-2 16,4 12 3-16,2 6 0 15,-3 7-4-15,-1 8 3 16,-1 13 13-16,-8 0 7 0,-4 4 9 15,-2 1 1-15,-5-4-4 16,0-2-1-16,-1-8 7 16,1-8 0-16,-2-7-8 15,1-11-7-15,1-6-18 16,1-4-22-16,9-3 0 16,4 5 3-16,6 7 5 15,-5 2 17-15,1 12-1 16,-5 7 1-16,-4 8 16 15,2 9 10-15,-7 4 10 16,1 2 2-16,-2 1-14 16,-2-3-3-16,2-7-25 15,3-4-98-15</inkml:trace>
  <inkml:trace contextRef="#ctx0" brushRef="#br0" timeOffset="70714.82">5767 16557 438 0,'-1'12'328'0,"-1"8"22"15,-8 5-176-15,-4 2-33 16,-3-3-81-16,-5 0-20 16,0-10-14-16,2-5-3 15,0-9-7-15,4-7-3 0,7-8-22 16,2-2-14-16,8-3-6 15,3-1-1-15,8 4 12 16,3 4 6-16,2 10 0 16,-2 4 0-16,3 14 15 15,0 1 14-15,-2 8 12 16,5 1 2-16,-3-2-9 16,-1-1-5-16,-3-12-42 15,-1-3-87-15</inkml:trace>
  <inkml:trace contextRef="#ctx0" brushRef="#br0" timeOffset="70871">5894 16577 801 0,'9'4'357'0,"6"5"-178"0,2 3-75 16,8 13-49-16,-7-1-23 15,-1 4-14-15,-1-1 0 16,-4-8-2-16,1-3-48 15,-2-12-246-15</inkml:trace>
  <inkml:trace contextRef="#ctx0" brushRef="#br0" timeOffset="70996">6034 16566 859 0,'-8'4'407'0,"-11"17"-170"15,-2 3-75-15,0 13-92 16,4 1-29-16,-4-4-3 15,6-5-73-15</inkml:trace>
  <inkml:trace contextRef="#ctx0" brushRef="#br0" timeOffset="71386.48">6425 16387 792 0,'1'2'383'16,"6"0"-91"-16,9-3-212 15,13 1-16-15,14-1-29 16,3 0-15-16,5 0-11 15,-7-1-1-15,-6-2-101 16,-6 2-150-16</inkml:trace>
  <inkml:trace contextRef="#ctx0" brushRef="#br0" timeOffset="71605.22">6481 16496 663 0,'2'2'337'0,"6"-1"-80"16,13-2-148-16,11 1 5 16,12-3-29-16,1 0-21 15,1 3-19-15,-6 0-10 16,-4 1-97-16,-8 2-363 15</inkml:trace>
  <inkml:trace contextRef="#ctx0" brushRef="#br0" timeOffset="89344.11">7459 15904 446 0,'0'-1'267'15,"3"-4"-46"-15,-3 9-78 16,-1-4-26-16,-1 0-52 15,0 12-22-15,-6 46-25 16,7-27-9-16,2 0-7 16,6-4-1-16,7-7 6 15,8-1 4-15,3-12 5 16,0 0 1-16,2-7 0 16,-4 0 0-16,-3-3-27 15,-5-4-58-15</inkml:trace>
  <inkml:trace contextRef="#ctx0" brushRef="#br0" timeOffset="89523">7707 15881 661 0,'-2'1'295'0,"-2"6"-152"16,2 3-37-16,0 12-19 15,2 5-22-15,-2 6-6 16,0 7-4-16,0 2-25 15,1 2-3-15,4-2-14 16,3-4-4-16,8-8-19 16,3-7-70-16</inkml:trace>
  <inkml:trace contextRef="#ctx0" brushRef="#br0" timeOffset="89913.53">8016 16013 699 0,'-11'-5'342'0,"-14"-1"-124"16,-1 5-67-16,-1 6-68 15,4 12-35-15,7 0-42 16,4 7-11-16,6 7-15 16,5 1-4-16,9 5 2 15,6-1 6-15,13-7 11 16,4-7 5-16,11-11 9 16,3-9 4-16,0-13 9 15,-4-7 5-15,-11-13 11 16,-8-7 29-16,-21-3 43 15,-6 5 13-15,-23 5-2 16,-6 6-32-16,-5 10-59 16,-2 0-22-16,8 10-52 15,8 9-58-15,10 3-423 16</inkml:trace>
  <inkml:trace contextRef="#ctx0" brushRef="#br0" timeOffset="90304.1">8399 16000 479 0,'-6'-4'332'0,"-1"-1"20"16,-8 1-147-16,-3 4-99 15,4 3-44-15,-3 8-42 16,4 5-12-16,4 7-16 16,2 3-5-16,2 1-3 15,8 1 1-15,5 6 2 16,3-5 3-16,9 0 4 16,1-5 2-16,7-14 11 15,2-5 5-15,4-15 10 16,0-7 5-16,-4-13 29 15,-7-1-4-15,-15-2 63 16,-6-2 17-16,-19 8-17 0,-8-1 2 16,-11 5-73-16,-4 3-27 15,3 9-32-15,4 6-60 16,5 11-215-16</inkml:trace>
  <inkml:trace contextRef="#ctx0" brushRef="#br0" timeOffset="90647.98">7361 16538 669 0,'17'1'293'0,"37"1"-109"15,13 1-19-15,48-3-13 16,16-5-35-16,27-2-72 15,16 3-19-15,-18 0-14 16,-7 3 1-16,-24-3-26 0,-12 0-50 16,-20-3-208-16</inkml:trace>
  <inkml:trace contextRef="#ctx0" brushRef="#br0" timeOffset="91753.9">7364 16887 543 0,'0'5'226'0,"4"-1"-66"16,3 2-72-16,9-6-3 15,-4-4 8-15,6-7-36 16,4-7-16-16,0-8-15 16,6-1-4-16,-13 0-7 0,-1 8-17 15,-7 8 38-15,-4 7 6 16,-2 7 9-16,-1 7 19 16,0 19-28-16,0 9 2 15,1 13 2-15,2 4-2 16,0 4-13-16,2-5-8 15,0-2-10-15,4-6 0 16,3-13-70-16,1-6-100 16</inkml:trace>
  <inkml:trace contextRef="#ctx0" brushRef="#br0" timeOffset="92300.66">8016 16898 466 0,'6'-6'292'15,"1"-2"-59"-15,-2-4-29 16,-5 1-26-16,-4-2-59 0,-2-2-24 16,-4-2-25-16,-4 3-10 15,-10 4-21-15,-3 3-9 16,-3 10-21-16,3 4-8 16,3 10-9-16,6 5-6 15,9 4-5-15,2-2-1 16,9 0 4-16,3-1 2 15,5-8 6-15,4 0 5 16,1-7 3-16,4-6 4 16,1-4 2-16,5-5 1 0,0-9-2 15,-2-1-1-15,-8-2 0 16,-5 3 0-16,-6 8 0 16,-3 7-4-16,-2 8-1 15,-4 3-2-15,3 11 3 16,1 4 8-16,2 5 3 15,5 6 4-15,1-1 3 16,0-1-2-16,2 0-1 16,-1-10-1-16,-1-9-1 15,-2-2-2-15,1-13-124 16,-1 0-347-16</inkml:trace>
  <inkml:trace contextRef="#ctx0" brushRef="#br0" timeOffset="92535.32">8344 17135 1856 0,'2'1'0'0,"-6"0"-23"15,4 1-132-15</inkml:trace>
  <inkml:trace contextRef="#ctx0" brushRef="#br0" timeOffset="93019.4">8685 16789 503 0,'-6'-3'338'16,"-8"-3"-10"-16,-6 1-144 15,-5 8-34-15,-3 8-78 16,0 5-31-16,4 11-30 15,-1-1-12-15,12 9-14 0,2 3-2 16,11 4-2-16,6 4 2 16,8-6 8-16,5 1 1 15,9-7 7-15,4-8 2 16,6-15 8-16,-1-7 5 16,-3-16 46-16,-11-10 29 15,-9-4 54-15,-13-5 26 0,-13 5-15 16,-6 6-25-16,-20 4-58 15,0 11-33-15,-6 8-36 16,2 1 4-16,14 7-146 16,6-11-116-16</inkml:trace>
  <inkml:trace contextRef="#ctx0" brushRef="#br0" timeOffset="93534.92">9120 16526 645 0,'3'-3'266'0,"6"2"-124"15,8 2-54-15,16-1-6 16,8 3-26-16,10-3-46 16,-1 3-3-16,-8-1 1 15,-4-3-20-15,-7-3-257 16</inkml:trace>
  <inkml:trace contextRef="#ctx0" brushRef="#br0" timeOffset="93862.78">9164 16642 375 0,'7'1'244'0,"13"-1"10"15,7 3-53-15,13 1-60 16,4 0-42-16,-1 1-55 15,-1 1-17-15,-10-4-183 16</inkml:trace>
  <inkml:trace contextRef="#ctx0" brushRef="#br0" timeOffset="102771.95">9905 16503 468 0,'-6'-20'201'15,"0"-28"-91"-15,7 3-1 16,20-2 37-16,9 6 0 16,8 12-10-16,2 8-12 0,0 21-50 15,-6 7-6-15,-11 19 2 16,-11 9 2-16,-23 15-3 15,-13 3-6-15,-16 3-23 16,-5-4-8-16,-2-16-8 16,7-3-2-16,8-20-32 15,9-7-16-15,13-6-18 16,5-10-6-16,15 1 14 16,3-4 6-16,10 2 13 15,8 9 10-15,6 6 13 16,5 7 6-16,-1 12 1 15,-5-4-4-15,-5 5-2 16,-1 1 18-16,-3-9-140 16,-2-5-158-16</inkml:trace>
  <inkml:trace contextRef="#ctx0" brushRef="#br0" timeOffset="103100.4">10461 16348 620 0,'-4'-6'344'16,"-10"-7"-57"-16,0 5-49 15,-9 7-71-15,1 3-42 16,-4 11-68-16,-4 3-20 0,9 7-36 16,1 4-12-16,18 8-11 15,2 0-1-15,10 2 6 16,4-2 5-16,9-8 4 15,12-3 6-15,8-11 4 16,4-11 3-16,-3-14 10 16,-4-8 6-16,-16-12 13 15,-5 1 8-15,-22-4 8 16,-10 4 4-16,-19 0-8 16,-3-1-12-16,-2 12-28 15,3 4-41-15,16 15-185 16</inkml:trace>
  <inkml:trace contextRef="#ctx0" brushRef="#br0" timeOffset="103287.6">10780 16631 1142 0,'0'0'443'15,"0"-1"-296"-15,-1 1-112 16</inkml:trace>
  <inkml:trace contextRef="#ctx0" brushRef="#br0" timeOffset="103678.12">11066 16212 729 0,'-9'10'371'0,"0"7"-132"16,-8 12-70-16,-3 6-22 15,9 2-74-15,2-2-30 16,10-5-40-16,13-3-3 15,12-10 2-15,8-6 4 16,9-8 5-16,0-3 1 16,-6-5 0-16,-4 5-13 15,-10-4-88-15,-6 0-69 0</inkml:trace>
  <inkml:trace contextRef="#ctx0" brushRef="#br0" timeOffset="103850.23">11265 16260 832 0,'0'1'422'0,"-5"10"-113"16,0 4-99-16,-8 8-68 15,6 8-30-15,2 7-30 16,1 2-12-16,10 7-18 16,-4 1-9-16,6-5-19 15,-3-3-4-15,-4-14-62 16,2-2-77-16</inkml:trace>
  <inkml:trace contextRef="#ctx0" brushRef="#br0" timeOffset="104544.68">11719 16412 883 0,'8'8'337'0,"6"10"-231"16,2 7-9-16,-5 13-6 15,-4 4-13-15,-4-2-32 0,-5-2-10 16,-3-12-7-16,5-8-1 16,-6-15 11-16,8-9-3 15,2-18-10-15,-3-2-7 16,10-14-21-16,-1 5-4 16,7 8-2-16,3 1-2 15,3 14-4-15,-1 3 0 16,-1 8 1-16,-5 5 4 15,-6 17 9-15,-5 1 5 16,-5 2 5-16,-4 0 0 16,0-11-1-16,1-6-2 0,6-3-1 15,2-9-5-15,8-9-5 16,0-3-1-16,8-10 0 16,0 2 1-16,5 4 1 15,2 3-3-15,-4 12-9 0,-2 6 18 16,-6 16 25-16,-4 7 14 15,-9 8 27-15,-2 5-16 16,-3 0-16-16,-3 0-8 16,2-7-18-16,3-3-54 15,-2-12-344-15</inkml:trace>
  <inkml:trace contextRef="#ctx0" brushRef="#br0" timeOffset="138424.44">22846 4892 252 0,'0'0'162'15,"0"0"-15"-15,-2-4-40 16,1 4-18-16,0-1-30 16,0 1-13-16,0 0-7 0,0 0 1 15,0 0 4-15,-1 0 1 16,1 0-7-16,1 0-4 16,0 0 1-16,0 0 2 15,0 0 12-15,0 0 4 16,-1 1 0-16,0 1-7 15,0 8-17-15,0 2-8 16,-6 28-9-16,8-22-3 16,-1-2-3-16,3-1-2 15,1 5 0-15,-5-9-1 0,1 4 0 16,-4-1 0-16,4 5 1 16,0-1 3-16,2 2 10 15,-3-2 1-15,-2-4 2 16,3-1-2-16,-2 0-9 15,2 6-3-15,2 2-1 16,-4 4 0-16,-1-2-2 16,1-2 2-16,2-3-1 15,0-1 0-15,0-2 0 16,0 2-1-16,1-4 1 16,0 0-1-16,-1-2-1 15,0-1 0-15,-1 0 1 16,2 3-1-16,-1-2 1 15,1 4 1-15,4 3-1 16,-5-4 0-16,5 11 3 16,-5-9 1-16,-4 3 3 15,6 5 1-15,-2-8-2 0,3 6-2 16,-2-4-2-16,0 0-2 16,0-1 1-16,0 0-2 15,-1-3 1-15,-1 6 0 16,0-7 0-16,-4 0 0 15,3 3-1-15,2-4-2 16,-3 2 1-16,3 4-1 16,2-1 1-16,-2-1 1 0,1-2-1 15,-1-1 1-15,0-3-1 16,-2 0 1-16,4 2 0 16,-2 0-1-16,1 2-1 15,2-2 0-15,-8 1 0 16,7 2 0-16,-4 2 0 15,0 6 0-15,5 7 2 16,-5-3 0-16,2 3 1 16,0-5 0-16,0-2-1 15,2 1 1-15,-2-2-2 16,0-2 0-16,-1-2 0 16,-2 0 0-16,-2 0 12 15,5 4 5-15,-2 2 2 16,0 3 2-16,5-1-12 15,-3-2-3-15,-1-2-2 16,3-2-1-16,-3-6 0 0,1 3 0 16,0 0-1-16,-6 3 0 15,5 3-1-15,-4-5-1 16,5 11 1-16,-1 1-2 16,1 6 1-16,5 4 0 15,-5-3 1-15,1 0 0 16,-2-6 0-16,-5-1 0 15,5-4-1-15,1-2 0 16,2 1 1-16,3-1 0 16,-6 1-1-16,-1 0 0 0,0 0 0 15,2 3-1-15,0-1 1 16,0 4-1-16,1-1 1 16,-1-3 1-16,4 0 0 15,-4-8-1-15,1-1 0 16,-1-3 0-16,-1-1 0 15,-2-1 0-15,0 2 0 16,3 5 2-16,-2 2-1 16,0 2-1-16,-2 5 0 15,3 2 0-15,0 4-1 16,1 0 0-16,0-4 1 16,2 1-1-16,-1-4 2 15,-1-11-1-15,1 3 1 16,-3-7-1-16,2-2 0 15,1 11-1-15,-1-5 0 0,0 3 0 16,1 1 0-16,-1-3 0 16,0 0 1-16,0 0 1 15,2-4-1-15,1 2 0 16,-3 1 1-16,-4 0-1 16,2 0 0-16,0 0 0 15,2 5 0-15,2 2-1 16,-2 12 1-16,0 1-1 15,3 2 0-15,-3-2 0 0,-1-8 0 16,1-3 1-16,-3-4 0 16,3-3 0-16,0-5 0 15,1-2 1-15,-2-4-1 16,-1 0 1-16,2 3-2 16,-4-1 2-16,4 3-2 15,2 0 0-15,-4-1 0 16,3 2 0-16,0 0 0 15,1-1 0-15,2-3 0 16,-6-3 1-16,-2-4 1 16,2 2 1-16,1 1 0 15,-1 2-1-15,2 2-1 16,-3-3-1-16,-2 6 0 16,6 4 0-16,0 5 0 15,3 3 0-15,1-3 0 16,-5-5 1-16,-1-5 0 0,-3-3 0 15,3 0 1-15,-2-2 0 16,4 4 1-16,-1-1-1 16,0 2 0-16,2 5-1 15,-3-4-1-15,0 2-10 16,-1-10-471-16</inkml:trace>
  <inkml:trace contextRef="#ctx0" brushRef="#br0" timeOffset="139635.28">22874 4902 309 0,'2'-5'197'0,"-2"1"3"0,-4 0-18 16,4 1-31-16,0 2-16 16,0 0-38-16,0 1-16 15,0 0-27-15,-1 0-8 0,0 0-4 16,0 0-1-16,-1 1-5 16,-7 15-4-16,-17 32-7 15,10-35-2-15,-4 9 1 16,-3-1 15-16,-4-1 14 15,6 9-2-15,1-8-7 16,3-3-17-16,7-7-20 16,3-7-3-16,4-2-7 15,3-2-2-15,5-7-2 16,2-3-1-16,2-6 5 16,3-3 0-16,3-4 1 15,3 2 0-15,0-5 1 16,1 0 1-16,1 3 0 15,-2-2 1-15,-1 10 1 16,-2 5 0-16,-7 6-1 16,-2 4-1-16,-7-1-2 15,1 3-1-15,0-2 1 16,0 0 2-16,0 2 1 0,3 10 1 0,16 35 2 16,-10-27 2-16,3 1 3 15,7 8 2-15,-2-6-1 16,2-1 0-16,-7-3 0 15,-2-11 1-15,-1-1 8 16,-5-7-24-16,-1-13-190 16</inkml:trace>
  <inkml:trace contextRef="#ctx0" brushRef="#br0" timeOffset="140650.87">22001 4774 464 0,'0'-3'268'16,"1"-4"-54"-16,1 5-85 15,-2 2-19-15,0 0-40 16,0 2-16-16,-2 18-19 16,-2 32-9-16,2-30-10 15,3-2-2-15,8-3-3 16,-2-5-1-16,4-3-3 15,1-3-1-15,2-6 6 16,3 0 1-16,1-7 2 16,-1 1 2-16,-5-8-1 15,-1-2 0-15,-3-1-1 0,-3-3-1 16,-3 0-4-16,-1 1 0 16,-1 4-1-16,-2 1-2 15,0 9 0-15,-2 4-4 16,1 5-4-16,3-4-2 15,0 0-6-15,2 24 0 16,13 31 2-16,-6-28 1 16,2 3 18-16,-5 2 11 15,-4 5 30-15,-7 1 12 16,-7 7 2-16,-4-6 6 16,-7-4-12-16,1-4-5 15,-3-27-7-15,-2-8-15 0,10-12-19 16,3-10-10-16,9 0-13 15,5 2-6-15,3 4-2 16,4 3-18-16,4 9-86 16,2 5-74-16</inkml:trace>
  <inkml:trace contextRef="#ctx0" brushRef="#br0" timeOffset="141056.81">22298 4988 821 0,'0'0'354'0,"2"4"-194"15,3 2-36-15,-5-6-43 16,0 0-11-16,2 5-9 15,3 14-12-15,9 30-19 16,-14-27-8-16,3 1-11 16,-2-2-3-16,3-5-3 15,-2-6 0-15,-2-6-64 16,0-2-74-16</inkml:trace>
  <inkml:trace contextRef="#ctx0" brushRef="#br0" timeOffset="141431.94">22304 4999 613 0,'4'-5'309'0,"7"-5"-93"0,4 2-79 15,2 1-69-15,0 0-19 16,4 3-22-16,-1 4-6 15,-3 6-6-15,-4 5 1 0,-13-2 5 16,0 6 2-16,-10 0 1 16,1-2-3-16,-1-2-3 15,-3-6-2-15,5-3-8 16,-1-2-7-16,9-4-8 16,7 3-4-16,-2-2-1 15,7 2 3-15,0 2 3 16,-2 3 2-16,0 9 11 15,-4 0 7-15,-1 6 8 16,-8 5 5-16,-2-3 0 16,-5 1-1-16,-7-8 0 15,-1-6-5-15,-8-8-74 16,7-1-80-16</inkml:trace>
  <inkml:trace contextRef="#ctx0" brushRef="#br0" timeOffset="141869.27">21489 4825 766 0,'4'3'302'0,"5"0"-185"16,11-2-33-16,12 0-8 15,5-1-18-15,11 0-30 16,-2-2-7-16,-5-3-5 0,-4 1-31 15,-9 0-350-15</inkml:trace>
  <inkml:trace contextRef="#ctx0" brushRef="#br0" timeOffset="142103.67">21550 4907 640 0,'-4'-4'325'0,"7"4"-63"16,1 0-107-16,-4 0-57 16,21 4 7-16,48 6-20 15,-25-11-17-15,1 0-31 16,-2 0 16-16,-10-2-398 15</inkml:trace>
  <inkml:trace contextRef="#ctx0" brushRef="#br0" timeOffset="142924.41">20425 4547 682 0,'1'-1'298'0,"-1"1"-159"16,2 3-38-16,-2-3-53 15,2 11-6-15,5 19 7 16,12 50-3-16,-15-29-3 15,2 0-2-15,-4-6-18 0,1-12-5 16,-2-12-6-16,1 0-2 16,0-13 1-16,-2-1 1 15,5-5 9-15,-5-10-1 16,0-4-2-16,7-2-3 16,1-5-14-16,1 0-1 15,5 2 0-15,-6 1 1 16,0 8 0-16,5 6 1 15,0 6 3-15,4 7 4 16,-7 4 13-16,-2 2 7 0,-3 2 4 16,-3 3-3-16,-1-1-8 15,2-2-8-15,-1-7-21 16,1-4-59-16,3-3-271 16</inkml:trace>
  <inkml:trace contextRef="#ctx0" brushRef="#br0" timeOffset="143494.79">20698 4900 663 0,'0'-3'297'0,"2"7"-151"0,-1-3-42 0,-1-1-27 15,0 0-12-15,0 0-1 16,6 12-10-16,10 35-22 16,-16-22-7-16,0-5-11 15,-2-6-3-15,3-5-1 16,-1-5 3-16,2-9 0 15,2-3-2-15,-1-17-5 16,5 5-6-16,2 0-3 16,2 3 0-16,1 11-2 15,-2-1 0-15,2 12 2 0,0-3 1 16,-4-1 5 0,-1 1 2-16,-6 1 1 0,1 3 0 15,-1 6 0-15,-1-4-1 16,1 0-1-16,0 0-1 15,-1-4-2-15,1-2-1 16,2-3 3-16,-4 0-1 16,0 0 1-16,0 0 0 15,1-12-4-15,37-30 0 16,-29 36-3-16,0 0 0 0,-4 6 5 16,7 8 7-16,-7 7 10 15,-3 7 3-15,0 2-4 16,-8-1-5-16,7-3-32 15,1-5-72-15</inkml:trace>
  <inkml:trace contextRef="#ctx0" brushRef="#br0" timeOffset="143885.37">21142 4918 537 0,'0'6'297'0,"-3"4"-98"16,1 2-63-16,-5 2-27 16,-2-2-60-16,0 3-13 15,-7-7-13-15,3-1-4 16,-2-1-4-16,1-4-2 15,7 1-6-15,-2-6-3 16,7-1-4-16,-2-2-3 0,4-1-2 16,5 5 1-16,-2-7 4 15,5 3 2-15,3 3 6 16,-3 0 2-16,2 8 6 16,2 2 3-16,-3 5 1 15,1 3-1-15,2 0-7 16,-1 2-4-16,1 0-3 15,-1-4 1-15,0-1-70 16,-2-4-69-16</inkml:trace>
  <inkml:trace contextRef="#ctx0" brushRef="#br0" timeOffset="144119.37">21235 4945 574 0,'5'0'321'0,"3"4"22"15,4-3-244-15,3 6-2 16,5 1-18-16,2 3-20 16,0 5-31-16,-10-6-9 15,0 2 1-15,-5-4-38 16,-2-3-124-16,4 4-129 15</inkml:trace>
  <inkml:trace contextRef="#ctx0" brushRef="#br0" timeOffset="144275.64">21351 4940 607 0,'-4'0'360'15,"-2"-1"-38"-15,-4 3-155 16,0 4-32-16,0 3-51 15,-1 5-19-15,-3 4-33 16,-1 6-8-16,-3 1-15 16,3 3-29-16,5-1-327 15</inkml:trace>
  <inkml:trace contextRef="#ctx0" brushRef="#br0" timeOffset="145188.79">21980 4632 589 0,'-4'0'325'0,"-4"-2"-80"0,2 1-98 15,9 1-21-15,5 2-50 16,7 2-24-16,9 0-12 16,0-4-8-16,5-1-18 15,1 0-5-15,-1 2-1 16,-1 1 7-16,-4 1-105 16,-5 2-114-16</inkml:trace>
  <inkml:trace contextRef="#ctx0" brushRef="#br0" timeOffset="145516.57">22146 4542 431 0,'3'3'245'0,"8"4"-26"15,4 2-79-15,3-2-48 16,1 3-14-16,-3-1-14 16,-4 0 3-16,-1 4 16 15,-3-2 3-15,-6 1 9 16,-2 4-2-16,-6-1-24 15,-4-1-10-15,-6 8-30 16,-1-5-29-16,-3 0-209 16</inkml:trace>
  <inkml:trace contextRef="#ctx0" brushRef="#br0" timeOffset="146188.29">20659 4517 602 0,'-3'0'308'15,"1"-2"-72"-15,0 2-68 16,2 0-71-16,0 0-34 0,9 1-48 16,21 1 2-16,55 5 0 15,-29-6-1-15,-5-2-5 16,-6 1 0-16,-15 0-69 16,-1-1-66-16</inkml:trace>
  <inkml:trace contextRef="#ctx0" brushRef="#br0" timeOffset="146634.1">20925 4436 461 0,'0'3'268'0,"1"-1"-1"0,3 4-167 0,-4-6-26 0,0 0-19 16,0 0-11-16,20 10-22 15,33 14-5-15,-27-11-6 32,-2-4 0-32,-7-3 1 0,-3-3-1 15,-6-4 1-15,-1 1 1 16,-5-2 5-16,-2 3 3 16,-1-1 4-16,0 0 7 15,-4 1 11-15,-13 13 6 16,-30 37 4-16,34-29-10 15,7-7-20-15,2 2 10 16,6-9-172-16</inkml:trace>
  <inkml:trace contextRef="#ctx0" brushRef="#br0" timeOffset="182360.71">23375 1893 757 0,'-3'8'294'0,"-1"23"-160"16,4 19-41-16,-4 34 0 15,4 15-10-15,5 8-48 16,-3 11-11-16,-1 5-11 16,1-5-1-16,-6-11 2 15,-4-22 0-15,3-30 0 16,-1-13-25-16,6-15-167 15,1-10-215-15</inkml:trace>
  <inkml:trace contextRef="#ctx0" brushRef="#br0" timeOffset="182853.99">23364 1850 292 0,'-7'8'151'16,"-12"14"-11"-16,-1 7-22 0,-5 10-28 16,-3 3-12-16,3 5-46 15,-6-4-4-15,5-13-8 16,7-6 0-16,8-14 14 16,7-6 2-16,6-10 0 0,5-8 1 15,7-13-13-15,2-7-6 16,10-10-2-16,0 0-4 15,4 0-6-15,-2 0 0 16,-7 9-19-16,-1 5 48 16,-10 13 20-16,-5 8-6 0,-4 9 16 15,4 8-43-15,-2 10-19 16,9 6 3-16,6 9-1 16,-2 1-6-16,12 7 0 15,-3-3 1-15,2-1 9 16,-1-2 8-16,-6-8-208 15</inkml:trace>
  <inkml:trace contextRef="#ctx0" brushRef="#br0" timeOffset="183197.87">23729 1473 711 0,'-1'0'322'15,"-3"2"-137"-15,-1 11-65 16,4 8-53-16,0 10-5 0,3 15-19 16,3-1-11-16,-1 14-16 15,-3-4-6-15,1-8-1 16,3-5 10-16,4-15-119 16,0-8-111-16</inkml:trace>
  <inkml:trace contextRef="#ctx0" brushRef="#br0" timeOffset="183447.57">23533 1695 576 0,'5'-3'312'0,"15"-1"-40"0,11 4-80 16,14 0-70-16,9-4-27 16,4 0-54-16,-3 1-16 15,-6-1-6-15,-8 4-2 16,-3-4-83-16,-2-3-303 16</inkml:trace>
  <inkml:trace contextRef="#ctx0" brushRef="#br0" timeOffset="-85660.11">13881 15625 790 0,'-21'18'328'0,"-31"38"-184"15,2 23-16-15,2 54-25 16,3 29-1-16,16 57-20 16,6 21-9-16,28 17-16 15,16-3-18-15,28-42-22 16,15-8-5-16,16-47-3 16,8-30 15-16,10-43-281 15</inkml:trace>
  <inkml:trace contextRef="#ctx0" brushRef="#br0" timeOffset="-84863.42">14171 15985 634 0,'0'1'276'0,"4"2"-108"15,10 2-69-15,9-3-54 16,4 2 10-16,7-7-21 0,-5-1-13 16,-2-1-5-16,-4-1 3 15,-12 0 16-15,-8 3 4 16,-10 0-3-16,-7 1-5 15,-7 5-19-15,-1-1-8 16,1 4-8-16,5 1-5 16,7 10-11-16,5 3-3 15,10 4 4-15,7 2 3 16,6-4 11-16,3 1 5 0,1-7 4 16,-2-3 2-16,-5-9 2 15,-4-4 7-15,-11 0 8 16,-8-6-1-16,-6 6-3 15,-4 0-9-15,-2 7-14 16,7 8-7-16,4 8 13 16,8 8 3-16,7 10 5 15,4 4 6-15,6 3-12 16,-2-6 6-16,-7-9 26 16,-3-8 9-16,-10-10 16 15,-5-2 0-15,-10-12-17 16,-4-2-6-16,-2-12-19 15,5-7-13-15,5 2-96 16,8 3-71-16,8 6-308 16</inkml:trace>
  <inkml:trace contextRef="#ctx0" brushRef="#br0" timeOffset="-84550.9399">14701 16246 773 0,'0'8'388'15,"0"13"-134"-15,-6 3-24 16,-6 5-71-16,1 0-45 16,-9-6-51-16,-2-1-17 15,0-7-19-15,-2-5-5 0,1-10-7 16,3 0-7-16,4-12-20 16,5-2-11-16,11 0-8 15,3-6 0-15,13 4 9 16,3 0 4-16,4 6 2 15,3 5 1-15,-1 11 4 16,-2 6 4-16,-5 8 4 16,-1 2 3-16,0-2 4 15,0 0 1-15,-1-5 9 16,-1-1-45-16,-1-8-183 16,-3-4-269-16</inkml:trace>
  <inkml:trace contextRef="#ctx0" brushRef="#br0" timeOffset="-84348.18">14790 16312 792 0,'4'0'354'0,"6"7"-151"0,2 7-45 15,1 8-39-15,-1 3-13 16,0-1-37-16,-2-3-13 16,0-5-22-16,2-7-10 15,0-6 0-15,1-5 1 16,0-13-1-16,-1-3 1 15,0-5-13-15,-4-4-3 16,0 7-33-16,-1 0-55 16,-2 5-229-16</inkml:trace>
  <inkml:trace contextRef="#ctx0" brushRef="#br0" timeOffset="-84066.86">15250 16287 669 0,'0'16'411'15,"0"11"-39"-15,-3 9-156 16,-10-5-46-16,-5-2-76 16,-2-5-32-16,-3-9-28 15,6 0-6-15,2-10-9 16,-3-5-6-16,6-9-25 16,-4-5-14-16,7-1-11 15,7 0-1-15,2 0 10 16,10 4 3-16,2 3 3 15,2 6 2-15,6 10 5 16,2 5 5-16,3 8 8 16,-1 1 2-16,-2-1 4 0,-5-3 37 15,0 2-157-15,-7-7-158 16</inkml:trace>
  <inkml:trace contextRef="#ctx0" brushRef="#br0" timeOffset="-83926.13">15088 16108 846 0,'-2'-6'466'0,"-3"-4"-98"15,2 10-197-15,12 12-142 16,6 9-21-16,9 14-69 16,4 0-116-16</inkml:trace>
  <inkml:trace contextRef="#ctx0" brushRef="#br0" timeOffset="-83754.58">15591 16450 913 0,'9'10'431'0,"2"8"-123"15,-5 6-98-15,-6 7-91 16,-6 4-21-16,-6 4-82 15,-2 0-69-15</inkml:trace>
  <inkml:trace contextRef="#ctx0" brushRef="#br0" timeOffset="-82942">16175 16329 799 0,'-1'8'355'0,"-12"11"-190"0,5 5-9 15,-8 8-44-15,-8-1-38 16,3-3-25-16,0-5-24 16,-1-10-3-16,4-9-4 15,-2-14-10-15,0-7-7 16,7-9-10-16,5 0-4 16,12 0 1-16,3-2 2 15,10 7-4-15,-1 6-2 16,4 13-2-16,0 4 5 15,1 14 14-15,2 5 6 16,-2 6 7-16,3 3-3 16,-2-4-4-16,-2-1 0 0,1-11 1 15,-3-6-19-15,0-8-81 16,-3-7-59-16,-6-11-66 16,3 2 15-16,-10-12 83 15,-1 0 57-15,1 4 96 16,-2 3 36-16,5 10 66 15,0 3 4-15,-2 10 7 16,1 6-17-16,1 10-55 16,-1 3-2-16,-1 2-35 15,0-1-13-15,-2-9-11 16,0-3-2-16,1-10-6 16,2-4-2-16,-1-12-22 15,4-3-3-15,3-5 1 0,3-2 1 16,3 5 17-16,-1 0 0 15,1 13-1-15,0 5 6 16,-3 12 10-16,0 7 8 16,-4 9 5-16,-2 2-7 15,1 3 19-15,2-3-74 16</inkml:trace>
  <inkml:trace contextRef="#ctx0" brushRef="#br0" timeOffset="-82676.69">16764 16388 907 0,'-9'-5'410'0,"-18"-6"-183"16,0-1-24-16,-5 3-52 15,4 2-34-15,5 7-65 16,5 3-22-16,8 7-35 15,1 4-10-15,15 3 0 16,3 6 2-16,7-2 9 16,4 0 3-16,2-1 2 15,-3-7 3-15,5-5 2 16,2-1 1-16,-4-10-45 16,1-4-60-16,-10-12-344 15</inkml:trace>
  <inkml:trace contextRef="#ctx0" brushRef="#br0" timeOffset="-82567.36">16679 16130 890 0,'-2'0'461'0,"-5"-5"-155"15,3 10-180-15,1 3-62 16,6 10-99-16,10 7-100 0</inkml:trace>
  <inkml:trace contextRef="#ctx0" brushRef="#br0" timeOffset="-82239.3">17217 16298 566 0,'11'1'310'0,"7"0"-24"15,11 4-215-15,8 1-16 16,1 0-32-16,1-3-10 15,-8-1-67-15,-5-1-156 16</inkml:trace>
  <inkml:trace contextRef="#ctx0" brushRef="#br0" timeOffset="-82114.06">17393 16353 939 0,'-4'14'380'0,"-5"20"-248"16,3 0-46-16,5 1-42 15,2-4-20-15,8-9-27 16,5-2-86-16</inkml:trace>
  <inkml:trace contextRef="#ctx0" brushRef="#br0" timeOffset="-81848.76">17653 16364 693 0,'-10'-1'399'0,"-15"0"-24"16,0 1-137-16,2 6-118 0,8 5-42 15,8 8-78-15,7 2-11 16,7 2-5-16,-1-1 4 16,8-3 10-16,2-7 2 15,6-5 4-15,4-1 3 16,-2-10 5-16,-3 1 4 15,-6-9 6-15,-7-4 1 16,-8-4-12-16,-1 0-64 16</inkml:trace>
  <inkml:trace contextRef="#ctx0" brushRef="#br0" timeOffset="-81317.38">18296 16326 702 0,'-16'4'382'0,"-11"3"-43"16,9 5-235-16,4 1-40 15,14 1-47-15,7 4-17 16,11 0-6-16,5-3 4 16,7-3 5-16,-4-8 3 0,2-1 1 15,-4-3 0-15,-11-1 3 16,-6-1-4-16,-15-2-6 16,-10 0 0-16,-12 4-5 15,-2 4 4-15,3 4 19 16,2 2 7-16,14 2 1 15,5-1-2-15,11 4-14 16,10 5-5-16,5-4-1 16,8-1 2-16,0-2-1 15,1-5 0-15,-2 0-14 16,-5-5-58-16</inkml:trace>
  <inkml:trace contextRef="#ctx0" brushRef="#br0" timeOffset="-81176.75">18242 16102 1001 0,'-9'-1'447'0,"-6"-2"-205"16,8 9-185-16,5 7-1 16,14 8-230-16</inkml:trace>
  <inkml:trace contextRef="#ctx0" brushRef="#br0" timeOffset="-80801.92">18585 16365 755 0,'-12'-1'390'0,"-14"1"-87"16,1 2-124-16,7 10-107 16,4 1-30-16,14 8-43 15,7 5-4-15,9-1 5 16,7 1 2-16,1-5 2 16,6-5 2-16,3-6 2 15,-6-8 4-15,-3-6 8 16,-7-7 4-16,-12-12 4 15,-1-4 0-15,-11-7-4 16,-2-5-2-16,-4-2-5 0,-1-1 2 16,5-5-3-1,0 1-5-15,9 5-10 0,4 6-8 16,8 10-10-16,7 8-46 16</inkml:trace>
  <inkml:trace contextRef="#ctx0" brushRef="#br0" timeOffset="-80270.75">19085 16298 923 0,'2'2'385'15,"-3"6"-182"-15,0 10-68 16,-11 11-46-16,1 3 0 16,-5 0-39-16,-8-5-8 15,-2-9-3-15,-4-5-9 16,-6-12-9-16,4-5-4 15,6-10-10-15,1-7-6 0,12-5-11 16,5 4-2-16,8 2-4 16,6 2-4-16,11 10-3 15,7 6 0-15,7 12 16 16,2 8 6-16,1 9 11 16,-4 3 5-16,-3-1-8 15,-2-5 2-15,7 1-56 16,-2-6-96-16</inkml:trace>
  <inkml:trace contextRef="#ctx0" brushRef="#br0" timeOffset="-79927.2">19397 16293 866 0,'-11'3'417'0,"-17"3"-151"0,-3 4-63 16,1 5-97-16,5 1-35 16,10 6-53-16,4 1-17 15,11 2-6-15,5-2 0 16,6-6 3-16,7-6 2 16,5-6 0-16,-1-4 0 15,1-5 0-15,1-1 0 16,-10-5 1-16,-3 0 1 15,-7 1 3-15,-6 2 1 0,-1 6-6 16,4 7 0-16,-2 12 10 16,1 6 3-16,5 11 5 15,-1 5 2-15,9 7-12 16,0 2-1-16,-1 3-21 16,0-11-83-16</inkml:trace>
  <inkml:trace contextRef="#ctx0" brushRef="#br0" timeOffset="-79349.36">19716 16378 596 0,'-15'-7'371'15,"-11"-5"5"-15,-5 6-209 16,1 4-40-16,4 7-65 16,4 3-29-16,10 4-33 15,4 3-5-15,8 2 0 16,4 1 2-16,8-3 3 15,4-1 3-15,4-6 3 16,0-6 2-16,0-2 2 16,3-10 0-16,2-9-2 15,2-2-2-15,6 0-5 16,2 6-1-16,7 8 7 0,0 7 4 16,-8 6 19-16,-3 9 10 15,-13 5-1-15,-8 1 2 16,-10 1 0-16,-4 1 10 15,-12-3 9-15,-5-4-2 16,-3-1-9-16,-5-8-48 16,6-5-145-16,6 2-161 15</inkml:trace>
  <inkml:trace contextRef="#ctx0" brushRef="#br0" timeOffset="-79161.5399">20150 16504 1095 0,'1'9'530'16,"-2"2"-177"-16,-5 9-225 15,-2 0-40-15,-9 6-19 16</inkml:trace>
  <inkml:trace contextRef="#ctx0" brushRef="#br0" timeOffset="-78349.08">13978 17129 922 0,'7'4'365'0,"13"0"-205"16,15 7-83-16,15 1-30 15,0-1-3-15,3-3-27 16,-2 0-3-16,-15-8-14 0,3 0-36 16,-13 0-214-16</inkml:trace>
  <inkml:trace contextRef="#ctx0" brushRef="#br0" timeOffset="-78161.7">14239 17166 157 0,'-2'0'146'0,"-1"7"81"16,-3 0-19-16,5 6-11 15,1 4-20-15,1 7-68 16,3 5-21-16,-5 6-43 16,1-3-18-16,3-7-4 15,1-9-47-15</inkml:trace>
  <inkml:trace contextRef="#ctx0" brushRef="#br0" timeOffset="-77833.4299">14506 17246 841 0,'-14'0'409'16,"-13"6"-144"-16,3 2-142 0,5 3-39 16,5 5-59-16,7-2-20 15,10 9-17-15,8-2 0 16,9-4 7-16,5-1 3 16,5-10 2-16,2-1 0 15,0-8 3-15,-5-4 5 16,-4-1 23-16,-11-5 20 15,-12-4 14-15,-3-2 2 0,-18-2-18 16,-8 5-22-16,-4 0-30 16,1 3-62-16</inkml:trace>
  <inkml:trace contextRef="#ctx0" brushRef="#br0" timeOffset="-77364.81">15112 17192 886 0,'-3'8'352'0,"-4"12"-206"16,4 8-86-16,8 8-28 16,4 3-3-16,7-3-10 15,7-4-1-15,5-14 20 16,3-5 6-16,4-13 5 16,1-3 0-16,-5-9-13 15,-4-3-4-15,-8-7-5 16,-9-3-2-16,-10 1-64 15,-7-1-73-15,-7 8-352 16</inkml:trace>
  <inkml:trace contextRef="#ctx0" brushRef="#br0" timeOffset="-77255.16">15241 17045 758 0,'-2'-1'420'0,"-2"1"-97"16,-2 0-200-16,4 0-51 15,1 0-67-15,0 5-42 16</inkml:trace>
  <inkml:trace contextRef="#ctx0" brushRef="#br0" timeOffset="-76927.4399">15399 17246 858 0,'-4'7'360'0,"-4"13"-230"15,2 6-30-15,13-1-18 16,5 3-24-16,15-4-3 15,11-2 5-15,7-7-12 16,1-1-8-16,-6-8-12 16,-10-6-4-16,-3 1-1 15,-9-6 2-15,-6-5 0 16,-2-3-14-16,-11-11-90 16,1 1-89-16</inkml:trace>
  <inkml:trace contextRef="#ctx0" brushRef="#br0" timeOffset="-76755.36">15576 17150 578 0,'-5'9'336'0,"-5"10"-53"16,0 11-106-16,8 5-32 0,0 15-28 16,2 2-19-16,0 8-37 15,0 0-8-15,3-4-36 16,9-3-17-16,2-9-172 15,-3-9-296-15</inkml:trace>
  <inkml:trace contextRef="#ctx0" brushRef="#br0" timeOffset="-76333.83">15902 17287 856 0,'-12'-3'392'0,"-19"-5"-180"0,-5 1-35 16,2 7-76-16,3 4-36 15,11 8-51-15,9 5-14 16,12 4-8-16,3-1-3 15,11 0 5-15,7 1 4 16,5-9 4-16,-1-4 2 16,4-7 3-16,-2-8-1 15,1-8 2-15,3-5 0 16,-1-8-1-16,0 2-1 16,-2 3-6-16,-2 6 17 0,-8 11 7 15,-3 6 8-15,-8 14 28 16,-3 9-12-16,-4 10 1 15,-2 3-6-15,-9-4-21 16,-6-3-3-16,-4-6-33 16,-2-8-56-16</inkml:trace>
  <inkml:trace contextRef="#ctx0" brushRef="#br0" timeOffset="-75614.9899">16799 17265 778 0,'-11'3'326'0,"-10"2"-202"16,4 5-45-16,13 3-68 16,4 4-11-16,14 0-6 15,6 0 1-15,9-4 5 16,0-3 0-16,-1-5 5 16,-5-1 1-16,-12-2 7 15,-3-2 10-15,-9-3 2 16,-6 2 0-16,-9 1-7 15,-5 2-6-15,-6 3 16 16,2 2 2-16,6 1 1 16,3 7-4-16,10 0-22 15,1 0-2-15,10 7-3 0,2-5 0 16,10 6 3-16,2-7-1 16,6-6 3-16,1-6 2 15,4-7 3-15,6-4 2 16,0-12 1-16,-5 2-1 15,-1-7 1-15,-10 1 0 16,-12-1 0-16,-1 3 2 16,-9 2 1-16,0 2 0 15,0 14-4 1,1 2 2-16,1-1-6 0,-1 1-5 0,-1 1-3 16,1 0-5-16,-1 16 0 15,0 36 2-15,6-26 3 16,7 1 4-16,-8-4-98 15,2-2-149-15</inkml:trace>
  <inkml:trace contextRef="#ctx0" brushRef="#br0" timeOffset="-75490.28">16989 17094 1095 0,'-5'-3'426'0,"-3"-4"-312"16,5 9-71-16,5 4-76 0</inkml:trace>
  <inkml:trace contextRef="#ctx0" brushRef="#br0" timeOffset="-75052.58">17169 17299 669 0,'-1'7'353'16,"0"4"-57"-16,6 13-172 16,3 6-38-16,4 7-15 15,4 0-14-15,-3-5-14 16,1-7-3-16,-3-13-13 15,1-1-2-15,-7-15 6 16,3 1 5-16,1-6-1 16,-1-8-2-16,2-4-16 0,2-5-8 15,0-3-9-15,3 3-12 16,5 4-141-16,2 1-114 16</inkml:trace>
  <inkml:trace contextRef="#ctx0" brushRef="#br0" timeOffset="-74631.11">17651 17321 657 0,'-3'12'368'0,"-2"15"-55"15,-8 3-82-15,5 8-81 16,-6-6-34-16,-2-5-54 16,3-9-14-16,-6-9-23 15,4-3-4-15,2-7-11 16,4-6-10-16,0-10-22 15,4-4-5-15,10 0 2 16,-2 1 6-16,7 3 12 16,-2 4 2-16,-1 4-7 15,3 9-1-15,0 6 2 16,4 7 1-16,3 7 10 16,-4-1 0-16,5-2 1 15,0-3 2-15,0-3 0 16,2-6 1-16,0-2 2 15,-1-3 1-15,-4-14 0 0,1 0-1 16,-2-6-1-16,-4-1 0 16,-1 3-1-16,-1 0 0 15,-5 9-2-15,1 4-5 16,0 8 19-16,-3 4 4 16,2 13 4-16,0 4 6 15,0 11-18-15,2-1-3 16,-1 0-12-16,2-2-48 15</inkml:trace>
  <inkml:trace contextRef="#ctx0" brushRef="#br0" timeOffset="-74076.39">18468 17137 914 0,'0'3'390'0,"1"7"-182"15,10 4-135-15,13 7-64 16,1-3 7-16,13-5-4 15,1-4-1-15,0-9 0 16,0-2 1-16,-12-6 2 0,-4-3-8 16,-9 1-18-16,-4-4-3 15,-10 7-3-15,-3 1 2 16,-7 9 10-16,-3 5-1 16,-2 11 17-16,4 9 7 15,3 15 17-15,3 6 3 16,5 3-15-16,-1 5-3 15,2-9-11-15,1-6 0 16,3-11-1-16,2-12-8 16,-1-10-103-16,-3-7-152 15</inkml:trace>
  <inkml:trace contextRef="#ctx0" brushRef="#br0" timeOffset="-73919.9299">18510 17346 988 0,'8'1'351'0,"4"4"-281"16,7-1-51-16,13 0 0 15,3-1-4-15,17 1-12 16,2-2 1-16,0 0-33 16,0 2-78-16</inkml:trace>
  <inkml:trace contextRef="#ctx0" brushRef="#br0" timeOffset="-73639">19055 17263 560 0,'-5'-3'336'15,"-5"-1"-12"-15,-10 0-79 16,0 5-70-16,-3 6-33 16,3 8-68-16,-1 4-24 15,5 8-43-15,2 2-10 16,15 6-5-16,6-2 2 0,16 1 4 15,8 2 1-15,-5-17 1 16,-3-2 0-16,-5-13 1 16,3-8 2-16,1-11 5 15,-2-7 4-15,-4-13 7 16,-12-2 4-16,-12-2 27 16,0 3 5-16,-15 4-5 15,4 5-5-15,5 15-27 16,-6 1-57-16,12 15-125 15</inkml:trace>
  <inkml:trace contextRef="#ctx0" brushRef="#br0" timeOffset="-73279.4299">19228 17533 1218 0,'0'2'509'0,"0"2"-321"16,-2 1-56-16,0-5-74 16,1 0-13-16,0 0-133 15,1 0-138-15</inkml:trace>
  <inkml:trace contextRef="#ctx0" brushRef="#br0" timeOffset="-72834.08">19419 17223 883 0,'3'2'403'0,"-3"1"-159"15,0 10-133-15,-6 3-24 16,-6 8-14-16,2 8-16 16,0-4-16-16,4 5-11 15,10-4-18-15,7-5-7 16,6-12-2-16,8-1 1 15,3-11 0-15,-3-6 1 16,4 5 0-16,-6-4-16 16,-1 1-121-16,-2 3-129 15</inkml:trace>
  <inkml:trace contextRef="#ctx0" brushRef="#br0" timeOffset="-72646.86">19575 17208 916 0,'0'3'423'0,"-5"9"-164"16,3 8-92-16,-3 13-51 15,0 6-16-15,0 9-20 16,0 2-6-16,4 1-28 16,2-3-11-16,2-13-19 15,4-7-4-15,-3-11-86 16,2-10-84-16</inkml:trace>
  <inkml:trace contextRef="#ctx0" brushRef="#br0" timeOffset="-71912.66">19897 17350 862 0,'8'3'339'0,"2"7"-225"16,7 5-17-16,-10 10-6 15,-1-1-16-15,1 2-18 0,-8-2-14 16,2-3-17-16,-1-1-4 16,0-9 1-16,-1-3 1 15,-2-12-6-15,3-11-5 16,0-9-12-16,6-3-5 16,5 1 1-16,-3 1 1 15,7 9 1-15,-4 2 1 16,3 9 6-16,2 6 0 15,-6 5 2-15,3 3 1 0,-2 9-4 16,-6-5 1-16,1 3 2 16,-2 0-1-16,-6-9 4 15,1 1 3-15,-1-8-30 16,-2-3-13-16,7-4-11 16,0-7-8-16,4-2 25 15,4-5 13-15,0-1 4 16,4 4 3-16,-1 4 1 15,2 2-2-15,-3 12-1 16,-1 5 2-16,-1 10 20 16,-1 6 16-16,-3 2 14 15,-3-2-1-15,-3 2-15 16,0-4-12-16,1 0-7 16,0-2-24-16,1-6-204 15</inkml:trace>
  <inkml:trace contextRef="#ctx0" brushRef="#br0" timeOffset="25731.94">1783 10653 390 0,'2'0'244'0,"0"-2"-38"15,-2 4-40-15,0-2-8 16,-1 0-25-16,0 0-10 0,-5 9-28 16,0 7-20-16,-39 32-31 15,27-27-12-15,5-3-14 16,2 2-4-16,2-4-5 15,7-3-3-15,-2-5-6 16,3-1-6-16,4-2 0 16,2-1 1-16,7 0 2 15,8-1 3-15,7-1 2 16,-1-1 0-16,3-1 3 16,-1-1 0-16,-4-1-33 15,-1 1-37-15,-4 0-103 16,-4 1-72-16</inkml:trace>
  <inkml:trace contextRef="#ctx0" brushRef="#br0" timeOffset="26012.87">1909 10718 343 0,'2'-2'245'16,"-1"-2"36"-16,0 2-48 15,-1 2-70-15,0 0-26 0,-1 0-47 16,0 0-12-16,-1 17-15 16,-1 38-12-16,1-24-20 15,-1 0-7-15,3-2-14 16,0-5 0-16,0-6-1 15,0-3-1-15,3-10-29 16,-2-2-70-16</inkml:trace>
  <inkml:trace contextRef="#ctx0" brushRef="#br0" timeOffset="27160.72">1735 13992 348 0,'-1'-1'205'0,"1"-2"-20"0,-3-3-18 16,2 5-45-16,-1 0-23 15,-3 0-36-15,-13-3-15 16,-32-3-22-16,30 6-8 16,3 1-11-16,-3 0-5 0,9 2-6 15,-1 1-4-15,6 7-3 16,3-4 1-16,3 8 2 15,-1 3 1-15,1-1 1 16,4 7 1-16,-4-7-1 16,3 0 1-16,-2 4 4 15,2-2 0-15,-3-3 1 16,0-2 2-16,3-7-2 16,-5-6 3-16,5-2 5 15,-3 0 1-15,0 1 4 16,0 0-3-16,0 0-6 15,4-4-3-15,6 1-2 16,36-10-3-16,-28 27 1 16,-4-1 2-16,6 10 1 15,-9-2 2-15,-1 3 22 16,-1-4 7-16,-8 0 26 16,-2 2 8-16,-11-2-6 15,2-6-6 1,4-7-11-16,1 1-2 0,-26 11 8 0,-2-5 2 15,3-9-11-15,8-6-6 16,9 1-24-16,5-4-5 16,2 1-11-16,10-2-5 15,3-2-99-15,1-1-181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43:15.87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2429 8215 589 0,'-18'-9'414'0,"-22"-7"83"16,-6 1-188-16,-5 8-129 15,-5 5-26-15,2 11-65 16,10 8-21-16,6 7-24 16,10 8-21-16,13 3-21 15,9 1-3-15,30 0-1 16,16-3 3-16,25-13 3 16,2-3 1-16,2-12 1 15,-3-5 0-15,-24 0 1 0,-4 1 3 16,-36 1 9-16,-22 7 0 15,-27 6 0-15,-20 2-3 16,-9 9-4-16,-1 1 4 16,15 10 2-16,8 2 1 15,29 0-7-15,12 0-8 16,21-8-2-16,13-3 0 16,20-12 6-16,14-2 1 15,10-11 1-15,11-3-1 0,10-1-3 16,-6-6-1-16,-7-2-51 15,-12-5-58-15,-23-4-121 16,-9 0-70-16,-20 1-21 16,-10 1 54-16,-15 1 129 15,-5-1 95-15,-5 1 148 16,2 0 33-16,4-2 39 16,4 7-9-16,16 6-66 15,1 3-19-15,9 8-32 16,3 2-14-16,2 14-3 15,1 8-4-15,3 9-5 16,-1 2 5-16,3-8 5 16,4-7 8-16,4-16 29 15,0-12 14-15,-5-15 7 16,7-8-8-16,-6-9-32 16,1 3-21-16,-3-3-17 0,-12 3-32 15,-2 10-158-15,-6 0-120 16</inkml:trace>
  <inkml:trace contextRef="#ctx0" brushRef="#br0" timeOffset="312.39">3283 8559 738 0,'0'7'422'0,"0"12"-55"16,-5 7-66-16,-8 4-104 15,-5 3-45-15,-8-7-74 16,-2 0-20-16,-6-12-25 16,2-6-3-16,5-9-13 15,-3-8-13-15,7-6-13 16,10-2-8-16,-1-2-1 16,3 2 1-16,11 4-11 15,3 6-6-15,15 8-4 16,9 8 7-16,3 9 29 15,-2 1 13-15,6 8 17 16,-1-1-2-16,2 4-9 16,-2-3-4-16,2-8-95 15,-1-7-124-15</inkml:trace>
  <inkml:trace contextRef="#ctx0" brushRef="#br0" timeOffset="702.92">3333 8400 1071 0,'1'-24'467'0,"11"-25"-215"16,8 8-63-16,16 14-54 15,6 10-31-15,4 19-60 16,-2 12-18-16,-1 26-15 15,-2 13-1-15,-3 15 4 16,-2 2 1-16,-10-2-1 16,-6-5 0-16,-5-12-1 15,2-6 1-15,-1-22 5 16,3-9 4-16,-1-14 14 16,-2-8 3-16,-8-14 3 15,-5-5-2-15,-14-5-14 16,-21 1-8-16,4 11-22 15,-4 9-13-15,-7 22-11 16,9 12 1-16,-10 17 13 16,3 2 9-16,13 2 6 15,5-5-1-15,12-10-32 16,9-5-93-16</inkml:trace>
  <inkml:trace contextRef="#ctx0" brushRef="#br0" timeOffset="1296.57">3856 8414 738 0,'-6'-8'454'16,"-7"-7"-34"-16,13-2-216 16,6 0-47-16,18-4-69 0,9 2-19 15,9 4-24-15,4 4-10 16,-2 11-18-16,-4 6-8 16,4 21-9-16,-6 7-3 15,-6 19 3-15,-5 8 5 16,-14 3 7-16,-4-1 2 15,-14-11-1-15,13-8-2 16,6-14-1-16,1-7 3 16,8-16 12-16,-14-4 10 0,-4-13 11 15,-5-4 3-15,-9-8-9 16,-11-3-13-16,5 8-20 16,-9 4-12-16,0 19-16 15,4 10-4-15,-14 11 4 16,6 6 7-16,7-1 11 15,7-3 3-15,13-10 9 16,7-4-63-16,4-12-104 16,-2-3-69-16,6-9-362 15</inkml:trace>
  <inkml:trace contextRef="#ctx0" brushRef="#br0" timeOffset="1640.23">4762 8595 736 0,'-19'9'470'0,"12"6"-39"15,-9 8-144-15,-3 3-55 16,6 2-101-16,-16 0-43 16,-3-9-50-16,-2 1-9 15,6-12-4-15,2-5-3 16,7-7-32-16,0-9-18 15,5-3-23-15,0-4-5 0,3-1 1 16,10 0 5-16,5 2 7 16,10 6-1-16,9 6 15 15,0 5 7-15,5 8 27 16,-1 5 13-16,3 7 15 16,-2 3 0-16,-3 4-18 15,-1-1-5-15,-13 1-79 16,5-4-119-16</inkml:trace>
  <inkml:trace contextRef="#ctx0" brushRef="#br0" timeOffset="1827.66">4923 8559 1350 0,'0'6'565'15,"0"6"-301"-15,1 10-154 0,-1 6-25 16,5 9-24-16,-2 0-9 16,3 5-27-16,9 0-8 15,-8-10-17-15,5-4-51 16,0-16-126-16,-4-8-456 16</inkml:trace>
  <inkml:trace contextRef="#ctx0" brushRef="#br0" timeOffset="2046.39">5156 8626 943 0,'-6'-3'510'0,"-8"3"-98"15,-3 2-161-15,-6 5-125 16,-6 3-35-16,0 3-46 16,1 2-16-16,7 5-24 15,2 1-6-15,11 2-7 16,1-2 1-16,13-4 5 15,8-1 2-15,16-6 6 16,10-2-1-16,8-7 21 16,0-2-60-16,-1-5-181 15</inkml:trace>
  <inkml:trace contextRef="#ctx0" brushRef="#br0" timeOffset="2311.95">5332 8630 1185 0,'6'-1'518'15,"13"-2"-251"-15,8-1-89 16,8 1-84-16,4 3-23 0,-8-4-38 15,-2 1-13-15,-1 3-10 16,-5-5 7-16,-3 4-84 16,0 1-58-16,-12-4-167 15,-1 1-198-15</inkml:trace>
  <inkml:trace contextRef="#ctx0" brushRef="#br0" timeOffset="2452.54">5526 8605 434 0,'-6'5'330'0,"-6"8"62"15,4 6-91-15,6 4-93 16,4 3-17-16,3 3-45 16,0 1-11-16,4-2-46 15,3-4-24-15,0-8-15 16,4-5-49-16</inkml:trace>
  <inkml:trace contextRef="#ctx0" brushRef="#br0" timeOffset="2874.32">5823 8592 1102 0,'0'-2'525'0,"0"-3"-257"15,2 10-56-15,-2-5-118 16,1 15-46-16,13 54-17 16,-6-30-13-16,1 4-8 0,-4-8-2 15,0-8-53-15,0-4-81 16</inkml:trace>
  <inkml:trace contextRef="#ctx0" brushRef="#br0" timeOffset="3055.77">5995 8635 1104 0,'0'1'515'0,"4"6"-182"16,-3 6-145-16,6 7-112 15,-4 4-8-15,1 3-36 0,4 3-8 16,-1-1-6-16,2 0-53 16,1-4-119-16,-2-9-150 15</inkml:trace>
  <inkml:trace contextRef="#ctx0" brushRef="#br0" timeOffset="3305.71">6232 8643 875 0,'-11'2'405'0,"-11"10"-166"16,-4-1-62-16,-8 6-68 15,1 0-28-15,-2-1-42 16,7 0-14-16,7-2-8 16,3 0 1-16,13-3 0 15,-1 0 3-15,11-1-3 16,14-1-3-16,17 1-2 15,8-1-2-15,13-1-24 16,-2 0-65-16,1 0-439 16</inkml:trace>
  <inkml:trace contextRef="#ctx0" brushRef="#br0" timeOffset="3633.78">6695 8696 733 0,'3'-2'353'0,"3"1"-121"0,-2 1-47 16,-4 0-35-16,-1 0 6 16,-2 3-10-16,-11 17-2 15,-52 27-39-15,24-29-26 16,-1-6-29-16,4-4-13 0,8-9-13 16,6-5-1-16,6-8-3 15,4-2-4-15,5-2-10 16,2-2-6-16,10 2-19 15,2 0-5-15,13 8-3 16,1 1 1-16,9 9 10 16,5 3 2-16,-5 11 17 15,3 2 4-15,-10 10 7 16,-2-1 4-16,-4 5-11 16,-2 1 25-16,-4-6-143 15,0-2-56-15</inkml:trace>
  <inkml:trace contextRef="#ctx0" brushRef="#br0" timeOffset="3805.61">6509 8265 1309 0,'-3'-2'616'15,"0"-4"-286"-15,-1 6-125 16,4 0-166-16,0 1-32 15,8 29-52-15,19 51-20 16</inkml:trace>
  <inkml:trace contextRef="#ctx0" brushRef="#br0" timeOffset="4914.39">7419 8487 792 0,'-2'-4'404'16,"-9"-7"-116"-16,3 3-40 15,-6 5-74-15,-1 1-37 16,4 2-58-16,2 1-29 16,6 1-36-16,5 4-6 0,7 2 9 15,0-2 7-15,5-2 10 16,-3-1 2-16,0-5-2 15,-3-2-1-15,-8-4-6 16,1 1-41-16,-3 3-187 16</inkml:trace>
  <inkml:trace contextRef="#ctx0" brushRef="#br0" timeOffset="5304.92">7413 8703 610 0,'-4'-2'351'16,"1"-1"-75"-16,-7 0-93 15,5 4-36-15,-3 4-52 16,-4-1-19-16,8 4-23 16,-5 0-3-16,7 3-1 15,2-1 1-15,1-2 2 16,6 1 0-16,2-2 3 16,0-3 6-16,4-3 10 15,-4-4 9-15,0-6 13 16,-4 3 4-16,-7-4-18 15,-6 5-18-15,-5 2-37 0,0 3-27 16,0 3 345-16</inkml:trace>
  <inkml:trace contextRef="#ctx0" brushRef="#br0" timeOffset="6546.22">2409 9071 249 0,'-71'4'208'0,"-67"9"-10"16,12-1-61-16,40 4-44 15,25-5-51-15,48-3 11 16,30 0 10-16,74-1 7 16,41 3 8-16,71-7 18 0,48-1 3 15,77-4-13-15,34-4-3 16,65-3-28-16,18 1-7 16,19-7 17-16,-18 2 18 15,-3 5 54-15,-31-2 28 16,-51 3 4-16,-15 3-12 15,-87 6-50-15,-35 3-32 16,-80 9-31-16,-38-1-51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9:23:22.523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15171 16277 569 0,'-1'-4'308'0,"1"-3"-58"15,0 11-112-15,-5 11-3 16,5 25-14-16,0 8-16 15,0 18-16-15,2 2-12 16,1-8-27-16,1-4-4 0,3-18-16 16,0-11-8-16,4-19 20 15,-3-13 13-15,-4-24 16 16,2-6 8-16,-5-16-5 16,-3-1-12-1,-8-1-13-15,-4 0 1 0,-1 5-13 16,-1 5-1-16,5 16 1 15,2 12-9-15,0 20-12 16,2 11-6-16,7 21-9 16,1 7-1-16,7 9 0 0,5 0 0 15,2-9 1-15,2-7 1 16,5-15 0 0,1-10 1-16,1-16 2 0,-1-15 3 15,-8-17 3 1,-2-6-2-16,-14-15 7 0,-5-3 1 15,-7-7-3-15,-6-2 4 16,0 12-3-16,1 12 2 16,1 19 3-16,-1 15-1 15,7 22-8-15,0 16-6 16,4 26-5-16,9 11 1 16,-2 14 1-16,1-6 0 0,3-11 1 15,3-12 0-15,5-25-1 16,5-9 1-16,2-20 3 15,-1-11 3-15,2-18 2 16,-7-12 1-16,-5-16-2 16,-5-3-1-16,-9-4 3 15,-6 6 0 1,-6 13 0-16,4 12-1 0,-1 23-6 16,4 13-3-16,5 35-1 0,-1 14-1 15,4 33 1-15,-3 8 1 16,3-1 0-16,2-5 1 15,6-29-1 1,6-13-1-16,7-26 1 16,-1-13 0-16,3-17 4 0,-1-14 1 15,-7-20 1-15,-4-11 1 0,-9-15 0 32,-5-3 0-32,-6 1-2 15,1 9-1-15,-2 24-4 0,3 19-3 16,3 30-5-1,3 18-2-15,3 32 1 16,-1 13 3-16,1 21 4 0,2 1 1 0,6-12 1 31,3-14-1-31,9-28 0 0,0-12 0 0,2-23 2 16,0-10 1-16,-4-19 4 16,-8-10 0-1,-10-15 2-15,-9-9-1 16,-12-8 1-16,-2-3-3 15,1 8-3-15,1 10-2 16,8 22-4-16,7 18-5 0,2 26-3 16,5 18 0-16,7 29 1 15,1 11 6-15,10 9 3 16,1-5 0-16,5-10 0 16,6-11 0-16,4-24-3 15,0-12-1-15,3-14 3 16,-4-9 1-16,-13-13 8 15,-2-5 2-15,-18-24 0 16,-5-2 0-16,-17-9-2 16,-1-1 0-16,0 17-4 15,5 8-3-15,11 24-7 16,2 16-3-16,5 26-1 0,-2 12 1 16,4 26 5-16,5 7 3 15,4-3 1-15,2-6 0 16,8-16 0-16,1-8 1 15,4-16-1-15,2-3 1 16,-5-22 2-16,-8-10 3 16,-8-14 1-16,-2-8 1 0,-5-4-2 15,5 2-1-15,-2-3-1 16,-6-1-1-16,1 1-2 16,-3 6-1-16,2 14-5 15,5 15-1-15,-4 22-1 16,1 11 0-16,3 18 5 15,3 0 0-15,3 0 2 16,0-7 0-16,-2-13 1 16,-2-7-1-16,0-16 3 15,0-6-1-15,3-19 2 16,2-4 1-16,-2-11-1 16,5-6 1-16,-10 2-2 15,-2 2 1-15,0 6-1 16,-6 3-1-16,4 11-2 15,-4 6-2-15,2 14-3 0,-2 12-1 16,3 17 0-16,-1 0 3 16,4 7 1-16,2-3 2 15,0-9 0-15,6-3 1 16,-4-14 1-16,-1-8 0 16,8-11 1-16,-3-9-1 15,5-13 2-15,1-3-1 16,-12-7 1-16,-2-3 1 0,-5 5-1 15,1 5-1-15,-3 12-3 16,0 12-1-16,0 23-3 16,-7 9-2-16,5 20 2 15,-6 2 1-15,1-5 3 16,8-2 1 0,-5-21 2-16,3-6-1 15,1-15 0-15,-2-7 0 0,3-14-1 16,1-7 0-16,-2-8 1 15,-5-9 0-15,-13-1 2 16,-8-1 4-16,-11 5-5 16,-1 9 1-16,-1 17-5 15,7 16-6-15,5 24 0 0,7 17-1 16,5 24 2 0,2 5 0-16,8 1 4 15,1-4 1-15,10-20-1 0,3-12 0 16,12-24 1-16,0-15 1 15,10-20 2-15,-1-14 2 0,-5-14 0 32,-1-5 2-32,-17-6 0 0,-6 3 1 15,-12 0-2 1,-10 7 0-16,2 18-3 0,2 13-2 16,5 25-3-16,-2 13-3 15,-5 19-2-15,3 14 0 0,3 17 3 16,4 4 2-1,9-5 1-15,6-9 0 16,13-19 0-16,3-12 0 0,11-23 1 16,-2-12 2-16,-4-24 3 15,3-8 1-15,-5-9 0 16,-8-3 1-16,-1 3 0 16,-8 5-1-16,-12 5 1 15,3 10-3 1,-10 12-2-16,4 12-2 0,-1 19-8 0,2 16 0 15,6 30 0 1,-1 13 1-16,8 18 6 16,-1-2 1-16,6-18 1 0,3-11 0 15,13-26 0-15,0-18 0 0,-1-20 5 16,7-15 0 0,-15-18 3-16,-1-12 0 15,-10-7 0 1,-6-4 0-16,-9 2-2 15,-1 7 1-15,-5 11-4 16,-2 11-2-16,-4 15-4 16,2 15-5-16,2 34-4 15,-3 14 0-15,5 29 3 16,1 10 3-16,6 1 3 0,8-10 2 16,15-21-1-16,6-20 1 15,13-26 0 1,2-10 1-16,-1-27 3 0,3-8 2 15,-12-23 1-15,0-5 0 16,-10-3 1-16,-9 4 0 16,-8 15 0-16,-9 3-1 15,-6 22-4-15,5 13-3 16,-4 25-5-16,-5 19-1 0,-1 29-1 16,-13 8 3-16,2 19 3 15,7-3 1-15,8-15 1 16,10-15-1-16,17-31-1 15,13-13 0-15,13-30 1 16,7-16 2-16,1-29 1 16,-4-9 2-16,-15-5 0 15,-5 9-1-15,-10 22 2 16,-3 13 1-16,-9 21-3 16,-4 14-2-16,-21 20-3 0,-8 20-3 15,-15 27 1-15,-4 10 1 16,12 4 2-16,4-6 1 15,21-19-1-15,7-14-1 16,22-23-1-16,10-20 0 16,17-26 1-16,9-18 2 15,7-26 0-15,-2-4 1 0,-10-2 1 16,-9 10 1-16,-16 21 1 16,-6 15 2-16,-16 20-3 15,-9 14-2 1,-23 34-2-16,-9 15-2 0,-6 31 0 15,-3 1 2-15,11-7 1 16,15-6-1-16,15-31-1 16,11-10-1-16,22-29 0 15,10-18 0-15,20-32 3 16,9-14 0-16,5-20 1 16,-5 4 0-16,-9 17 1 15,-22 9 0-15,-15 31 4 16,-8 17-1-16,-41 24-1 15,-6 23-2-15,-30 20-2 0,-8 0 0 16,14 3 1-16,11-4 0 16,20-27 0-16,12-6 0 15,20-25-4-15,12-19-1 16,21-24-3-16,10-13 1 16,17-15 2-16,-1 6 1 15,4 18 2-15,-10 10-1 16,-20 31 1-16,-15 9 0 15,-27 32 1-15,-16 16 1 0,-22 17 0 16,0 1 0-16,4-10 1 16,5-13 0-16,9-22 2 15,11-7-1 1,15-25-2-16,14-11-2 0,23-23-2 16,2-15-2-16,9-11 2 15,3 2 2-15,1 11 1 16,-5 13 0-16,-10 20 0 15,-15 15 2-15,-24 20 1 16,-16 17 0-16,-19 19 1 16,-8 2-2-16,-2-2 1 15,-2-11-2-15,13-18 2 16,12-5-2-16,21-18-1 16,17-7-3-16,23-18-2 15,7-16-1-15,8-9 1 16,2 1 2-16,-8 8 2 0,1 10 0 15,-13 18 1-15,-12 12 0 16,-19 24 2-16,-14 17 0 16,-21 13 0-16,-4 8-1 15,-13-4 0-15,0-13 1 16,15-13 0 0,10-12 0-16,25-27-4 0,12-9-1 15,21-26-3-15,13-10 0 16,11-10 2-16,0-4 1 0,-9 12 2 15,-7 4 0-15,-6 21 1 16,-8 13 1 0,-7 17 4-16,-10 10 0 0,-30 20 1 15,-5 13-2 1,-17 11-3-16,0 0 0 16,5-8-1-16,4-4 1 15,18-22-1-15,5-3 0 0,16-19-2 16,5-11-3-16,17-12 0 15,10-3-1 1,11-14 3-16,9-1 0 0,-7 2 2 0,-2 1 1 16,-15 20-1-1,-13 8 1-15,-23 27-1 16,-14 14 1-16,-19 23 0 0,-4 2 0 16,3 4 0-1,0-7 1-15,13-12-1 16,4-9 1-16,14-16-1 15,9-13 0-15,12-22 0 16,14-2-3-16,11-20 1 31,-16 21-1-31,1 2 2 0,47-70 0 0,4 4 1 16,-5 2 1-16,-49 60 3 16,-7 15 1-16,-21 26-1 15,-17 13-1-15,-20 25-2 16,-8 4-1-16,-1 7 1 0,6-10 0 15,20-15-1-15,9-5 0 16,17-25-1-16,10-7-1 16,22-22-1-16,6-19 0 15,14-28 2-15,1-6 1 16,1-6 0-16,-5 4 1 16,-8 20 0-16,-9 15 0 15,-12 25 2-15,-11 14-1 0,-28 26-1 16,-7 14 0-16,-18 22-1 15,1 3 0-15,11-6 0 16,5 0 0-16,18-21 0 16,9-9-2-16,14-16-1 15,9-26 0-15,20-29 0 16,7-16 1-16,6-21 2 16,2 2 1-16,-11 15 1 15,-12 11 1-15,-16 30 1 16,-15 17-1-16,-32 27-2 0,-8 20-1 15,-16 24 0-15,1 5 0 16,19 3 0-16,4-9 0 16,11-25 1-16,10-7-1 15,9-26 0-15,8-11-1 16,19-26-1-16,8-12 2 16,9-32 0-16,1-3 1 0,-5-1 2 15,-8 7 0 1,-10 24 0-16,-9 9 2 15,-11 24-2-15,-8 15 1 16,-17 27-3-16,-5 13 0 16,-3 19-1-16,5 0 0 0,10 1 0 15,2-9 1-15,13-14-1 16,4-10-1-16,10-26-1 16,10-11-1-16,6-37 3 15,5-15 1-15,7-16 2 16,0-2-1-16,-7 11 2 15,-4 7-1-15,-12 19 1 0,-7 4 1 16,-9 22-1 0,-8 14-2-16,-16 19-2 0,-3 13 0 15,-4 15-3-15,-1 4 3 16,9 6-1-16,8 0 1 16,12-15 0-16,3-12-3 15,15-27-1-15,4-18 1 0,12-31 0 16,7-10 2-16,-1-12 2 15,1 9 1-15,-14 9 2 32,-6 6 1-32,-12 19 0 0,-7-1 0 15,-11 24-5-15,-5 12-2 16,-8 17-3-16,1 16 1 0,2 6 1 31,-1 2 1-31,13 1 2 16,2-9-1-16,12-16-2 0,5-13 1 15,11-29-1-15,8-16 2 16,4-25 2-16,6-5 1 16,-8 1 2-16,-4 5 0 15,-9 17 1-15,-7 3 1 16,-10 12-1-16,-5 11-1 16,-12 16-3-16,-1 14-1 0,-5 25-3 15,0-3 1-15,7 6 1 16,-2-4 1-16,5-22 0 15,13-2-3-15,2-26 0 16,16-14-1-16,18-14 0 16,0-17 4-16,5-6 0 15,-4 5 3-15,-17 5 0 16,-7 15 1-16,-11 19 0 16,-10 11-3-16,-14 26-1 15,-2 18-2-15,-5 11-1 16,3 4 2-16,13-9 1 15,3-12-1-15,14-12-4 0,5-6 1 16,15-25 0-16,6-13 2 16,12-12 3-16,-2-14 1 15,-3 5 2-15,-3 6 1 16,-21 6 2-16,-8 14 0 16,-20 17-4-16,-6 15-1 15,-12 21-2-15,1 8-1 0,2-1 1 16,9-8 0-16,15-15-2 15,3-11 0 1,15-8 0-16,1-5 1 0,7-12 1 16,2-5 2-16,-1-7-1 15,2 3 2-15,-12 5-1 16,-2 6 0-16,-3 12 16 16,-1 2-55-16,10 6-169 15</inkml:trace>
  <inkml:trace contextRef="#ctx0" brushRef="#br0" timeOffset="1120.41">14032 16213 675 0,'6'-8'268'0,"13"-18"-160"15,10-5-44-15,9-15 13 16,4 2 13-16,-3 10 23 0,-8 5 0 16,-10 22-27-16,-6 7-12 15,-15 13-6-15,-7 7-2 16,-8 9 13-16,-4 1 2 15,-6-3-11-15,1-2-3 16,-2-4-10 0,-2-6-4-16,8-6-11 0,6-2-6 15,4-12-12 1,9-3-6-16,8-12-10 0,-1-13-5 16,18 1-3-16,-3-7 0 0,4 2 3 31,-1 6 1-31,-11 5 11 15,-5 10 11-15,-5 17 14 0,-6 6 0 16,-11 13-4 0,1 3-9-16,-8 3-11 0,1 3-2 15,7-9-4-15,1-2-3 16,16-18-1-16,7-5-1 16,17-15-2-16,7-8 1 15,5-9-2-15,3-5-53 16</inkml:trace>
  <inkml:trace contextRef="#ctx0" brushRef="#br1" timeOffset="7973.98">14433 16164 407 0,'-15'3'256'0,"-13"-3"-10"15,2 7-116-15,3 2-36 16,0 1-45-16,7 7-20 0,6 1-23 16,6-1-6-16,8-1-8 15,7-1 1-15,5-3 2 16,1-2 5-16,5-4 6 16,0-5 4-16,-5-2 7 15,-3-4 28-15,-10-2 28 16,-6 3 11-16,-9 1 5 15,-6 3-25-15,-6 4-27 16,-3 5-15-16,2 3-18 16,3 4-7-16,9 5-12 15,4 3-3-15,9 6-1 16,3 0 3-16,9-6 4 16,3-3 4-16,8-11 6 15,4-9 2-15,7-9 7 16,-2-8 1-16,-3-13 4 0,-3-3 2 15,-8-3 0-15,-3 0-1 16,-7 3 13-16,0 5 5 16,-6 9 12-16,-1 8 0 15,2 8-25-15,-2 5-11 16,6 9-18-16,0 3-3 16,-1 9 7-16,6 0 2 0,-2 2 5 15,2-1 1-15,4-8 2 16,-5-2 0-16,-2-10 3 15,-3-6 1-15,1-5 16 16,-1-6 5-16,0-2 2 16,-1 0-1-16,2-5-13 15,-4-2-3-15,8-2-46 16,4 1-79 0</inkml:trace>
  <inkml:trace contextRef="#ctx0" brushRef="#br1" timeOffset="8545.81">14878 16254 544 0,'-6'-2'296'0,"-4"0"-59"0,-2 2-70 0,1 8-81 32,2 4-31-32,2 3-43 15,1 4-13-15,7 4-12 16,6 1 0-16,7 3 2 0,3-3 4 15,4-6 6-15,1-5 3 16,0-12 5-16,1-2 3 0,-2-12 5 16,-4-4 2-16,-4-5 23 15,-4-1 6 1,-5 1 16-16,-2 0 7 0,-2 8-6 16,-4 3 2-1,-1 10-23-15,-1 4-13 16,-3 11-27-16,6 2-12 15,4 4-3-15,5-1 2 16,8-1 5-16,3 0 2 16,5-8 2-16,0 0 0 15,0-8 3-15,0-3 11 0,-6-7 16 16,-1-4 7-16,-3-4 15 16,-6-1-3-16,0 0-3 15,-1-2-4-15,-5 2-13 16,3 2-5-16,-6 0-26 15,-1 0-44-15,0 3-125 16,-6 0-122-16</inkml:trace>
  <inkml:trace contextRef="#ctx0" brushRef="#br1" timeOffset="8669.94">15037 16064 725 0,'-6'-11'428'0,"-5"-13"-74"15,3 9-128-15,4 7-41 16,3 7-100-16,1 7-38 15,11 17-42-15,-1 8-52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3-10-01T19:16:53.0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1">19945 2927 33 0,'-13'-5'34'15,"13"5"2"-15,0 0-7 16,9-8-10-16,18 8-6 16,6-9-4-16,9 4-3 15,0 1-1-15,8 4 0 16,-2-9-2-16,-3 5-3 0,-2 4-5 15,-10-8-17-15,-7 0-16 16,1 0-1-16,-9-6 0 16,-1 8 0-16</inkml:trace>
  <inkml:trace contextRef="#ctx0" brushRef="#br0" timeOffset="2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3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7T07:49:50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2123 9064 745 0,'-16'17'307'16,"-9"12"-161"-16,-9 29-80 0,-9 17-3 15,-4 14 0-15,1-2-8 16,4-16-13-1,13-14-3-15,20-35 4 16,9-14 13-16,16-24 2 16,9-14-5-16,9-28-15 15,2-11-16-15,-4-8-9 16,-4 1-3-16,-4 19-4 16,-7 9-1-16,-5 21 8 0,-2 8 8 15,-10 14-3-15,7 10-2 16,0 13-10-16,6 11-7 15,17 12 0-15,9 10 1 16,16 7 0-16,12 2 1 16,3-5 1-16,3-7 1 15,-18-14-1-15,-15-10-2 16,-30-4 0-16,-15-3 2 0,-38 0 3 16,-18-2 4-16,-28-1 4 15,-10-5 1-15,16-3 0 16,6-5-1-16,35-8-14 0,12-8-76 15,25-10-142 1,17 5-134-16</inkml:trace>
  <inkml:trace contextRef="#ctx0" brushRef="#br0" timeOffset="442.3551">2805 9410 829 0,'-9'-13'406'0,"-6"-11"-156"16,-6 2-77-1,1-5-23-15,-7 8-49 0,-4 3-28 16,-1 8-48-16,0 12-14 16,5 13-18-16,7 11 0 15,12 10 4 1,5 0-1-16,15-4 4 0,8-4 0 15,11-13 2-15,7-2 3 16,0-14 2-16,-2-6 2 16,-12-6 2-1,-4-12-1-15,-9 0 2 0,-6-5 2 16,-5 6-6 0,-4 7-4-16,0 12-9 0,0 7-4 0,4 13 0 15,3 6 2 1,10 2 5-1,7 2 2-15,16-9 1 16,3-4 5-16,-1-8 9 16,-2-4 8-16,-12-10 25 15,-6-4 6-15,-6-10-4 16,-9-6-8-16,-6-5-78 16,-9-4-110-16,-3-2-391 15</inkml:trace>
  <inkml:trace contextRef="#ctx0" brushRef="#br0" timeOffset="705.8234">3013 9020 566 0,'11'-18'367'16,"18"-19"-1"-16,1 7-60 16,12 18-91-16,6 12-46 15,2 24-69-15,-1 10-20 16,-11 21-33-16,-4 6-11 16,-11 12-7-16,-5 12-6 15,1-2-6-15,-6-8-1 0,2-11-2 16,3-10 0-16,-7-21 1 15,0-7-2 1,-8-16-14-16,-3-10-8 16,-7-12-57-16,-2-3-7 0,-10-5 7 15,-8 2 3-15,-12 6 49 16,-4 7 5-16,-2 10 2 16,7 5 0-16,16 4-75 15,9 1-134-15</inkml:trace>
  <inkml:trace contextRef="#ctx0" brushRef="#br0" timeOffset="1221.1238">3789 9328 682 0,'-3'-15'340'0,"-1"-8"-122"15,-11 7-95-15,-5 3-26 16,-11 13-40-16,-2 0-13 15,1 8-24-15,6 7-13 0,13 5-14 16,12 4-3-16,14-3-2 16,9-2 2-16,12-5 1 15,-4-5-4-15,6-4-11 16,-8-5 0-16,-14-1 9 16,-3-2 6-16,-24 6 12 15,-4-1 5 1,-12 6 5-16,-2 2 7 0,3 4 6 15,2 0-1-15,11 2-12 16,5 4-5-16,11-4-6 16,8 8 0-16,13-6 3 15,7-5 1-15,6-7 3 16,2-8 1-16,1-9 5 0,-1-1 0 16,-7-12 4-1,-3 0 0-15,-8-4-2 16,-5-3 0-16,-7 10-3 0,-1 5-2 15,-6 12-4 1,-1 10-2-16,0 12-4 16,1 8 0-16,5 7 4 0,6-4-1 15,6-5 3 1,5-5 4-16,4-14 25 16,-1-3 12-16,3-12 22 15,-6-3-2-15,-6-9-22 16,1-8-19-16,-12-8-240 15</inkml:trace>
  <inkml:trace contextRef="#ctx0" brushRef="#br0" timeOffset="1340.4222">4081 9117 1051 0,'-2'-2'497'16,"-5"-4"-207"-16,2 4-86 16,0 4-119-16,5 5-41 0,9 10-165 15,8 10-160-15</inkml:trace>
  <inkml:trace contextRef="#ctx0" brushRef="#br0" timeOffset="1618.1767">4550 9532 422 0,'-6'-14'325'16,"-3"-11"34"-1,-8-6-109 1,-7-5-34-16,-5 7-58 0,-11 6-30 16,-1 20-49-16,1 8-19 15,1 17-31 1,14 7-9-16,19 2-11 16,12 3 1-16,26-9 3 0,10-2 2 15,-1-9 1-15,1-7-1 16,-15-10-6-1,-7-1-6-15,-7-2-143 0,-9-1-190 16</inkml:trace>
  <inkml:trace contextRef="#ctx0" brushRef="#br0" timeOffset="2023.8056">4676 9396 1042 0,'0'-7'484'0,"0"-9"-196"15,0 4-59-15,-3 12-103 16,-1 5-36-16,-1 15-60 0,-1 8-21 0,6 10-4 31,3 2-2-31,11-5 1 16,-2-4-1-16,18-14 2 16,4-4 2-16,8-10 4 15,5-9 2-15,-10-7 5 16,-6-6 1-16,-14-11-3 15,0 0-5-15,-13-8-95 16,-3-4-71-16,0 1-152 16,-3 1-35-16,0 13 84 15,3 8 76-15,2 11 221 16,1 5 71-16,1 7 84 16,-4 5 21-16,-4 15-19 0,5 11-12 15,3 20-58 1,3 9-24-16,10 10-45 0,-9-1-19 15,-1-1-18-15,3 3-4 16,0-2-5-16,4-3-1 16,6-16-127-16,-4-17 92 15</inkml:trace>
  <inkml:trace contextRef="#ctx0" brushRef="#br0" timeOffset="2190.5427">5005 9601 955 0,'18'-8'391'15,"17"-5"-238"-15,19 3-106 16,7 2-26-16,6 8-100 16,-5-1-204-16</inkml:trace>
  <inkml:trace contextRef="#ctx0" brushRef="#br0" timeOffset="2453.1966">5479 9372 764 0,'-16'-13'388'0,"-16"-12"-137"15,5 11-108-15,-2 6-42 16,1 8-71-16,9 8-27 16,4 7-23-16,8 3-5 15,18 8 5-15,7-3 6 16,7-3 10-16,5 0 4 15,-12-11 4-15,-1-1 3 16,-15-2 2-16,-7-1 1 16,-11 6 7-16,-10 2 23 0,-7 4 36 15,5 2 19 1,11-6 5-16,14 2-13 16,25-6-28-16,10-4-17 0,14-5-17 15,5-3-23-15,5-8-394 16</inkml:trace>
  <inkml:trace contextRef="#ctx0" brushRef="#br0" timeOffset="2966.0405">6438 9353 592 0,'-10'3'289'15,"-15"0"-84"-15,-8 15-103 0,1 10-25 16,1 10-28-16,11 2-15 15,23 2-8-15,15-7 14 16,16-14 18-16,7-6 6 16,-2-11 4-1,-3-4 0-15,-12-8 6 0,-12-7 1 16,-13-6-10 0,-13-3-12-16,-11-4-35 15,0 2-22-15,1 4-137 0,5 3-149 16</inkml:trace>
  <inkml:trace contextRef="#ctx0" brushRef="#br0" timeOffset="3088.2019">6520 9394 711 0,'29'-2'350'15,"35"-3"-119"-15,4 0-48 16,1 0-80-16,-9 0-30 0,-23 0-51 16,-10 0-35-16,-17 0-151 15,-10-3-102-15</inkml:trace>
  <inkml:trace contextRef="#ctx0" brushRef="#br0" timeOffset="3422.0689">6756 9391 490 0,'-1'11'276'0,"2"19"-35"15,3 3-26-15,5 2-45 16,1 4-34-16,3-11-61 0,3-4-19 16,0-8-28-16,-1-8-7 0,2-8-1 15,0-9 1 1,-4-12-1-16,0-3-2 15,2-9-5 1,-3-3-5-16,1 6-5 16,2 0 8-16,-2 17 35 15,2 9 14-15,-2 13 23 0,-5 8-2 16,-5 6-26 0,1 2-10-16,-9-1-16 0,4 1-7 0,3-11-8 31,-1-4-4-31,12-10-2 15,3-4-1-15,9-6-2 16,4-6-1-16,6 1-3 0,1 5-1 16,-4 10 0-16,-2 9 0 15,-13 13 0-15,-6 3 1 16,-11 6-107-16</inkml:trace>
  <inkml:trace contextRef="#ctx0" brushRef="#br0" timeOffset="4017.264">8188 9508 316 0,'1'-7'254'16,"-3"-6"54"-16,-13 5-79 0,-20 8-75 15,-6 6-42-15,-1 12-40 16,7 10-5-16,17 1-16 15,15 3-8-15,22 0-16 16,13-5-2-16,18-8 1 16,8-5 0-16,-3-13-3 15,-5-5 2-15,-20-18 11 16,-11-6 6-16,-19-17 2 16,-1-2-2-16,-14-22-11 15,-7-10-9-15,2-5-7 16,0-3-5-16,15 14-8 15,11 11-2-15,18 16-10 0,5 9-4 16,6 19-26 0,3 13-70-16</inkml:trace>
  <inkml:trace contextRef="#ctx0" brushRef="#br0" timeOffset="4184.1399">8440 9417 706 0,'2'0'386'0,"1"9"-68"0,5 9-108 16,5 16-99-16,-2 1-13 15,2 10-32-15,1-3-19 0,-4-6-39 16,2-1-111-16</inkml:trace>
  <inkml:trace contextRef="#ctx0" brushRef="#br0" timeOffset="4446.8962">9019 9525 807 0,'-10'10'412'0,"-7"10"-175"16,-15 0-18-16,-4 0-30 16,-5-4-85-16,2-5-33 15,4-10-38 1,3-4-12-16,-4-17-15 15,8 0-7-15,8-6-29 16,12 3-9-16,21 0-7 16,6 8 0-16,12 10 29 0,4 7 17 15,-3 18 24 1,0 1 10-16,0 10 0 16,-2 2-8-16,-3 3-13 0,-3 0 15 15</inkml:trace>
  <inkml:trace contextRef="#ctx0" brushRef="#br0" timeOffset="4752.3942">9445 9509 958 0,'-25'0'471'16,"-16"0"-169"-16,4 9-161 15,1 11-47-15,13 4-56 16,5 4-15-16,14 6-16 0,10 2-1 15,10-6 1 1,5-1 1-16,8-17 3 16,-5-7 1-16,0-14 11 0,-6-11 5 15,-12-16 18 1,-6-5 7-16,-10-13 9 16,-4-11 1-16,-8-20-12 0,5-9-11 15,8-2-24-15,1 5-11 16,15 24-18-16,8 17-5 15,13 19-13-15,13 11-8 0,7 24-62 32,4 9-96-32</inkml:trace>
  <inkml:trace contextRef="#ctx0" brushRef="#br0" timeOffset="5106.3228">9618 9752 807 0,'4'4'366'0,"10"2"-164"15,6 3-37-15,11-3-37 16,6-1-8-16,-5-8-15 0,-1-3-15 16,-8-9-33-1,-7-7-13-15,-5-5-20 0,-10-1-6 16,-14-5-11-1,-7 5-7-15,-9 4-9 16,-7 4-6-16,-2 14-8 16,2 8-2-16,6 17 4 15,10 6 6-15,17 17 15 16,5 3 8-16,13 18 13 16,4 5 7-16,4 2 9 15,1-6-1-15,-4-14-8 0,-2-8-6 16,-1-16-83-1,1-7-96-15</inkml:trace>
  <inkml:trace contextRef="#ctx0" brushRef="#br0" timeOffset="5527.5112">10269 9677 796 0,'-9'-22'429'16,"-4"-15"-118"-16,-9 6-101 0,-6 4-37 16,-7 14-58-16,-3 6-23 15,-2 9-42 1,6 10-18-16,12 4-17 0,8 6-4 16,16 0-6-16,10 0-2 0,16-3 0 15,3-4-1-15,7-4-5 16,2-4-15-1,-6-9-102 1,-3-3-34-16,-4-7-10 16,-8-10 17-16,3-1 117 15,-4-9 47-15,-4-5 68 16,6 9 26-16,-11 8 34 16,-3 16-2-16,-4 21-29 15,-2 12-20-15,1 18-33 16,-1 9-6-16,8 22-17 15,-4 9-6-15,3 5-13 16,-3-8-7-16,-3-19-7 0,3-19-1 16,0-21-119-16,7-11-61 15</inkml:trace>
  <inkml:trace contextRef="#ctx0" brushRef="#br0" timeOffset="5900.5388">10428 9631 1302 0,'8'-5'502'0,"9"-5"-344"16,13 4-70-16,18 1-50 15,2 1-3-15,1-5-14 16,-2 3-8-16,-14-2-4 16,-9-5 0-16,-8 6-4 15,-5-2-3-15,-5 9-3 16,4 9 0-16,-6 11 6 15,1 4 8-15,-2 6 9 16,-5-2 2-16,0-5-1 16,4-3-2-16,1-14 1 15,7-4 1-15,9-8-2 16,2-9-1-16,5-6-9 16,0-2-4-16,-3 0-5 15,-1 3-2-15,-1 9-7 16,1 6-2-16,-6 16-2 15,-3 11 1-15,-4 14 1 0,-5 4 1 16,-6-2-10-16,-2-1-45 16,-3-16-98-16,2-3-49 15</inkml:trace>
  <inkml:trace contextRef="#ctx0" brushRef="#br0" timeOffset="6042.5436">10980 9207 705 0,'1'-24'488'0,"1"-29"37"0,-1 35-225 16,-1 15-48-16,0 15-111 16,0 13-66-16,-3 14-45 15,0 6-30-15</inkml:trace>
  <inkml:trace contextRef="#ctx0" brushRef="#br0" timeOffset="6616.8386">12093 9274 931 0,'8'-1'330'0,"2"14"-245"16,-5 20-13-16,-20 31 9 15,-13 17 18-15,-12 10-12 0,-4-7-6 16,6-16-13-16,3-10-8 16,15-24-14-16,9-8-9 15,10-24 8-15,6-12-1 16,9-25-6-16,4-11 1 0,0-19-18 15,9-8-3-15,5-10-4 16,2-2-8-16,12 17-10 16,-4 8-2-16,-9 24-3 15,-3 13 5-15,-15 17-1 16,-3 13 0-16,-4 30 4 16,1 16 2-16,2 19 7 15,4 9 0-15,5-3-7 16,4-7-1-16,3-15-54 15,-1-6-97-15</inkml:trace>
  <inkml:trace contextRef="#ctx0" brushRef="#br0" timeOffset="6772.5664">11994 9572 940 0,'1'-2'416'15,"5"-1"-186"-15,22 3-127 0,15 0-30 0,24 2-33 16,15 2-19-16,24-2-33 16,13 3-93-16</inkml:trace>
  <inkml:trace contextRef="#ctx0" brushRef="#br0" timeOffset="7149.049">12647 9549 1032 0,'0'-1'425'0,"0"-4"-248"15,26 0-96-15,20 4-18 16,34 1-22-16,20 0-5 15,24 3-19-15,6-3-4 0,-10-1-5 16,-12-4-1 0,-32-1-5-16,-22-3-2 15,-35-2-3-15,-16-3-2 16,-21-9 1-16,-7-3 3 16,-1-1 1-16,5 5 0 15,12 13-15-15,5 6-4 0,12 17 10 16,5 7 9-16,3 11 34 15,-2 5 17-15,-16 0 26 0,-9-5 8 0,-10-5-7 32,1-6-12-32,12-6-39 15,8-4-51-15</inkml:trace>
  <inkml:trace contextRef="#ctx0" brushRef="#br0" timeOffset="7433.1759">14306 9314 729 0,'-4'-14'383'0,"-14"-19"-86"0,-7 5-56 16,-12 7-60-16,-9 3-30 15,-15 18-51-15,-4 7-25 16,-6 23-35-16,5 14-5 15,20 17-1-15,15 8 6 16,34-2 12-16,17-4 3 16,33-17-3-16,15-10-4 15,10-12-17-15,2-8-9 16,-5-12-9-16,-6-5-9 0,-10-10-154 16,-3-1-67-16</inkml:trace>
  <inkml:trace contextRef="#ctx0" brushRef="#br0" timeOffset="7595.5332">14758 9661 1381 0,'0'2'638'15,"-3"2"-294"-15,2-4-168 0,1 0-53 16,0 0 263-16</inkml:trace>
  <inkml:trace contextRef="#ctx0" brushRef="#br0" timeOffset="25639.9394">2366 10359 611 0,'-24'-7'352'16,"-36"-10"-47"-16,-4 8-57 0,-5 5-108 31,-1 4-41-31,7 16-69 16,4 9-21-16,20 18-15 0,13 6-4 15,31 3 5-15,18-2 0 16,22-13 2-16,9-6 1 0,16-14 0 15,3-5 0 1,-2-11 2-16,-9-7 4 16,-28-3 12-16,-15-3 4 0,-26 8-5 15,-14 1-2-15,-24 7-3 16,-10 7 0-16,-4 10 7 16,0 6-1-16,15 6-9 15,12 2-5-15,22 3-2 16,13 1 1-16,20-6 2 0,16-3 1 0,20-16 0 15,4-9 0 1,17-16 2 0,0-5-1-16,-10-7 2 15,-3-4 3-15,-21-3 2 0,-15-4 3 0,-18 4 8 16,-8 5 5 0,-6 7 26-1,-3 7 11-15,-1 10 1 16,5 2-7-16,0 10-29 15,8 6-15-15,1 5-13 16,-1 1 1-16,5 1-1 16,3 0-3-16,0-3-192 0</inkml:trace>
  <inkml:trace contextRef="#ctx0" brushRef="#br0" timeOffset="25776.9609">2639 10483 1245 0,'-3'-10'521'0,"-6"-6"-305"16,7 7-90-16,8 11-82 16,6 8-28-16,11 14-90 15,6 4-153-15</inkml:trace>
  <inkml:trace contextRef="#ctx0" brushRef="#br0" timeOffset="25925.7338">2834 10694 582 0,'12'13'419'16,"4"7"28"-16,0 0-157 15,0-2-55-15,-2-3-77 16,3-1-39-16,0-8-57 16,2-4-14-16,-4-7-18 15,-2-3-7-15,3-7-22 16,0-5-78-16,5-2-302 16</inkml:trace>
  <inkml:trace contextRef="#ctx0" brushRef="#br0" timeOffset="26295.272">3387 10618 398 0,'10'7'272'0,"8"12"39"0,-3 4-22 15,-9 7-47-15,-6 4-38 16,-13 3-71-16,-6-4-31 16,-8-7-41-16,2-6-11 0,2-14-21 15,3-7-11 1,7-14-52-16,4-6-22 15,11-1-35-15,9 2-2 16,8 6 37-16,8 7 12 0,4 6 24 16,3 3 6-1,-3 9 14-15,1 3 8 0,-2 6 20 16,1-2 5-16,6-3-1 16,-2-4-4-16,6-11-9 15,2-6-3-15,-8-11 3 16,-1-8 1-16,-15-2 3 15,-5-1 23-15,-6 7 40 16,-5 9 11-16,-3 12 9 16,0 9-13-16,3 11-34 15,4 5-14-15,6 8-13 16,2 1 5-16</inkml:trace>
  <inkml:trace contextRef="#ctx0" brushRef="#br0" timeOffset="27182.2306">5324 11702 524 0,'0'-7'294'0,"3"-3"-52"15,14-2-103-15,5-4-24 0,16-7-26 16,9-4-7-16,6-2-12 0,-1 0-3 16,-7 16-13-16,-13 3-9 15,-17 25-14 1,-6 18-3-16,-13 22 4 15,-2 15 5-15,5 12 9 0,3-2 0 16,14-17-8 0,12-11-1-16,11-28-9 15,7-16 3-15,4-18 1 16,-9-19-2-16,-12-19 0 16,-8-7-5-16,-7-9-1 15,-5-4-3-15,-3 8-9 16,-3 3-5-16,-4 23-10 15,1 14-8-15,-2 24-1 16,0 15 1-16,2 19 4 16,-4 6 6-16,4 14 5 15,4 3 3-15,6-2 1 16,13-2-1-16,8-16-1 0,6-15-78 16</inkml:trace>
  <inkml:trace contextRef="#ctx0" brushRef="#br0" timeOffset="27471.9964">6411 11991 710 0,'-5'-10'430'15,"-1"-7"-73"-15,-14 4-75 16,-7 0-25-16,-15 11-81 16,-7 4-32-16,-3 20-73 15,7 11-20-15,23 9-21 16,14-2-10-16,30-4-8 16,13-5 0-16,20-13-4 15,5-4 0-15,-5-15-9 16,-4-9-84-16,-10-11-420 15</inkml:trace>
  <inkml:trace contextRef="#ctx0" brushRef="#br0" timeOffset="27735.4132">6248 11251 956 0,'5'-14'447'15,"6"-9"-175"-15,17 7-110 16,5 5-36-16,6 14-40 16,-1 7-30-16,-14 14-25 15,-7 6-3 1,-21 15-3-16,-13 8-1 16,-11 3-3-16,2-2-5 0,11-16-9 15,15-12-3-15,28-14-7 16,14-9-4-16,20-3 27 15,10 0-176-15</inkml:trace>
  <inkml:trace contextRef="#ctx0" brushRef="#br0" timeOffset="27954.343">6866 11713 1033 0,'5'6'431'0,"1"1"-242"0,29 3-118 15,17 1-31-15,17-2-21 16,8-2-5 0,-1-3-10-16,-8-1 13 0,-18-3-408 15</inkml:trace>
  <inkml:trace contextRef="#ctx0" brushRef="#br0" timeOffset="28097.182">6936 11861 797 0,'3'9'362'0,"19"13"-162"16,15-4-40-16,29-4-57 0,8-5-10 15,1-9-29-15,-2-1-13 16</inkml:trace>
  <inkml:trace contextRef="#ctx0" brushRef="#br0" timeOffset="28651.1289">7701 11654 255 0,'10'-12'232'15,"7"-15"34"-15,6 10-48 16,2 6-19-16,2 11-54 16,-3 13-34-16,-2 17-33 15,-3 10-9-15,-8 23-25 0,-4 5-1 16,-5 7 0-16,2-6-1 15,11-17-5 1,7-15-1-16,15-22-2 16,5-14-1-16,5-23 0 15,3-9-2-15,-3-23-5 16,-4-8-1-16,-17-1-3 0,-6 0-4 0,-15 23-7 16,-5 13-4-1,0 23-5-15,-4 11 5 16,1 17 6-1,-3 11 2-15,4 15 1 16,2 5-2-16,7 6-7 0,3-4-3 16,5-9-2-16,1-5 30 15</inkml:trace>
  <inkml:trace contextRef="#ctx0" brushRef="#br0" timeOffset="28952.7687">8544 12062 1047 0,'-12'15'428'0,"-15"17"-242"16,-1 0-34-16,4 1-34 15,6-5-16-15,11-10-45 16,3-3-16-16,9-17-17 16,3-8-5-16,6-19-4 15,2-5-2-15,1-6-4 16,2-5 0-16,-4 8-3 15,0-1-1-15,-4 14 0 16,2 15 1-16,-3 18 8 0,-2 15 4 16,5 15 4-1,0 2 0-15,7 11-2 16,5-4-3-16,-5-3-5 16,1 1-4-16,-9-14-18 15,-3-9-70-15,-7-12-217 0</inkml:trace>
  <inkml:trace contextRef="#ctx0" brushRef="#br0" timeOffset="29078.0058">8513 12115 984 0,'13'-2'392'16,"6"-4"-245"-16,19 4-97 16,6-1-16-16,6-3-15 15,3 1-46-15</inkml:trace>
  <inkml:trace contextRef="#ctx0" brushRef="#br0" timeOffset="29369.1692">8574 11359 630 0,'-3'-21'343'0,"2"-22"-21"0,10 9-171 15,24 17-45-15,10 5-12 16,15 15-25-16,-3 8-17 16,-15 11-21-16,-19 6 0 15,-30 10 1-15,-19 6 0 16,-30 8-3-16,0-2-7 16,6-15 12-16,17-10-2 15,43-17-1-15,22-3 1 0,35 0-26 16,10-2-2-16,14 4-15 15,2-1 45-15</inkml:trace>
  <inkml:trace contextRef="#ctx0" brushRef="#br0" timeOffset="29643.0253">9250 11934 937 0,'10'3'351'16,"28"5"-205"-16,16-4 1 0,39 7 7 15,17 0-13-15,10-5-74 16,-1 1-19 0,-31-6-21-16,-23 0-26 0</inkml:trace>
  <inkml:trace contextRef="#ctx0" brushRef="#br0" timeOffset="30263.2546">10337 11682 847 0,'-8'-16'365'16,"-5"-21"-191"-16,6-9-47 0,14-7-65 15,10 0-13-15,17 1-7 16,7 9 20-16,18 20 24 15,2 15 3 1,-4 27-10-16,-11 15-23 0,-23 20-11 16,-22 4 0-16,-31 9-5 15,-18 2-4-15,-17 5-14 16,4 0-8-16,18-17-6 16,18-12-3-16,18-25-5 15,11-17 0 1,18-17-2-16,5-5 1 0,20-5-1 15,5 2 0-15,13 14-4 0,-1 3-9 32,-4 9-169-32</inkml:trace>
  <inkml:trace contextRef="#ctx0" brushRef="#br0" timeOffset="30691.5146">11151 11924 665 0,'4'-9'349'0,"7"-14"-77"15,-3-1-27-15,-8-5-55 0,-6 0-27 16,-16 1-39-16,-11 1-21 16,-16 11-33-16,-4 6-17 15,-1 14-34-15,6 8-10 16,12 11-12-16,12 5-3 15,18 4-2 1,8 2 0-16,27-2 1 0,5-6 0 16,11-12 0-1,3-2 0-15,-6-12 2 16,-4-2 2-16,-7-2 4 0,-4 4 1 16,-6 11 3-16,-2 4 2 15,-4 16 6-15,-6 4 1 16,0 12 3-16,-4 6 2 15,-11 1 18-15,-11-1 8 16,-22-5 8-16,-10-9 1 16,-14-15-14-16,0-12-6 15,6-23-11-15,6-10-8 0,21-16-40 16,14-3-25-16,24-2-155 16,14 0-173-16</inkml:trace>
  <inkml:trace contextRef="#ctx0" brushRef="#br0" timeOffset="31190.2278">11778 11485 768 0,'-7'7'419'0,"-4"7"-81"16,-4 18-165-16,-5 8-53 16,-2 14-20-16,-1 2-10 15,2 0-30-15,4-5-13 16,12-16-22-16,7-11-3 16,8-22 5-16,5-9 0 0,-2-20-2 15,8-8-4-15,0-10-8 16,-3-8-1-1,-2-9-1-15,-5-7 1 16,-4-9-4-16,5 6-2 16,-5 15-6-16,-4 14 1 0,2 32-3 15,-1 12 0-15,17 30 1 16,6 13-2-16,19 17 3 16,8 6 2-16,10 1 1 15,0-2-1-15,-8-9 0 16,-10-2-2-16,-24-13-1 15,-8-7-4-15,-20-11 4 16,-14-12 1-16,-30-18 7 16,-16-7 3-16,-21-6-2 15,-4-1-2-15,19 7-5 16,17 4-1-16,26 6-44 16,14 3-74-16,15 2-213 0</inkml:trace>
  <inkml:trace contextRef="#ctx0" brushRef="#br0" timeOffset="31625.8738">12336 11605 1022 0,'0'-4'454'16,"0"2"-238"-16,0 4-41 15,-1-2-65-15,1 8-34 0,3 19-25 16,15 31-4-16,4-34-9 16,3-2-6-16,3-12-8 15,0-5-3-15,-2-13-2 16,-3-6 0-16,-6-7-3 16,-3-3-1-16,-6-3-4 15,-5 0-2-15,-3 5-5 16,0 6-2-16,2 14-5 15,-1 5-2-15,5 16 2 16,4 8 1-16,8 15 2 16,3 12 1-16,3 16-1 15,2 7-1-15,-16 0 2 16,-6-2 6-16,-22-19 17 16,-14-8 13-16,-22-10 26 0,-8-5 14 15,-8-15 9 1,6-11 0-16,13-21-16 15,15-13-17-15,21-11-27 0,8 0-31 16,13 0-68-16</inkml:trace>
  <inkml:trace contextRef="#ctx0" brushRef="#br0" timeOffset="33062.0552">12892 12209 755 0,'-8'13'362'0,"-13"14"-150"0,-3 3-34 15,2 6-74 1,-1-7-33-16,12-6-34 0,2-9-8 16,9-18-6-16,5-8-1 15,14-18-2-15,10-9-4 16,6-9-3 0,0-1-1-16,-8-6 2 0,-4 6-4 15,-8 13 9-15,-5 8 22 16,-6 19 7-1,-4 10 2-15,-5 22-7 16,4 10-20-16,6 15-8 16,5 5 0-16,13-1-5 15,4 0-2-15,1-11-3 0,4-7 0 16,-9-17-29-16,-4-10-91 16,-10-14-201-16</inkml:trace>
  <inkml:trace contextRef="#ctx0" brushRef="#br0" timeOffset="33212.1857">12809 12234 427 0,'-1'0'294'0,"6"0"54"15,10 0-67-15,23-6-74 16,14 1-26-16,16-1-81 16,6 1-34-16,-6 4-67 15,-11 2-135-15</inkml:trace>
  <inkml:trace contextRef="#ctx0" brushRef="#br0" timeOffset="33565.2277">13242 12140 581 0,'2'-1'306'16,"4"-2"-63"-16,3 2-80 15,12 1-48-15,7 0-9 16,12 2-16-16,8 1-17 16,0-1-32-16,-3-1-12 15,-14-1-15-15,-9-2 1 16,-17-3-1-16,-10-2-2 0,-9 0-5 15,-1 5-6-15,-1 2 2 16,6 0 4-16,6 9 16 16,4-1 11-16,2 9 12 15,4 3-2-15,-1 2-10 16,-1-1-10-16,1-6-67 16,0-2-99-16</inkml:trace>
  <inkml:trace contextRef="#ctx0" brushRef="#br0" timeOffset="33894.2954">13964 12152 506 0,'4'-9'330'0,"3"-10"9"15,-3 4-128-15,-5-3-15 16,-14 0-28-16,-4 6-19 0,-14 4-49 15,-5 7-23-15,-6 10-33 16,-4 1-12 0,14 16-19-16,5 2-5 15,14 7-5-15,13 6 2 16,11-8 3-16,13 0 6 16,23-10 18-16,5-5 9 15,7-8 23-15,-1-7 9 16,-15-9 10-16,-6-2 2 15,-19-4-10-15,-11-1-13 16,-10 2-25-16,-4 0-14 0,-7 4-48 16,1 4-138-16</inkml:trace>
  <inkml:trace contextRef="#ctx0" brushRef="#br0" timeOffset="35463.1366">5377 13285 599 0,'19'-18'293'0,"21"-18"-65"0,10 8-23 15,0 9-23-15,-2 12-17 16,-13 20-43-16,-7 11-21 16,-18 21-30-16,-8 14-11 15,-14 9-30-15,-3 2-8 16,8-12-7-16,7-10-4 16,16-21 0-16,14-11 1 15,18-16 2-15,2-14 0 16,8-17-3-16,-13-9-1 15,-11-13 4-15,-8-4 0 16,-13-3-1-16,-2 4 0 16,-11 13-11-16,0 18-1 15,-7 22-5-15,-3 14-1 0,-1 29 6 16,1 11 2 0,1 20 3-16,9 1 0 0,12-5-1 15,7-9 10-15,18-13-274 16</inkml:trace>
  <inkml:trace contextRef="#ctx0" brushRef="#br0" timeOffset="35713.0935">6396 13661 918 0,'-10'-9'429'0,"-18"-9"-168"15,-8-3-32-15,-7 12-70 0,-3 5-32 16,3 16-57 0,5 9-20-16,21 12-24 15,12 3-5-15,32 2-9 16,12-2-1-16,15-11 0 0,4-7-1 16,-9-16-20-16,-1-8-43 15,-13-16-100-15,1-5-146 16</inkml:trace>
  <inkml:trace contextRef="#ctx0" brushRef="#br0" timeOffset="35933.7138">6341 13107 463 0,'-9'-20'308'0,"-1"-21"55"16,7 2-153-16,19 6-59 15,14 7-14-15,8 10-36 16,4 9-6-16,1 16-20 15,-10 7-12-15,-17 16-15 0,-15 2-5 16,-19 4-11 0,-6 1-7-16,5-10-7 15,12-3-6-15,27-9-5 16,12-8-5-16,25-3-54 16,6-3-99-16</inkml:trace>
  <inkml:trace contextRef="#ctx0" brushRef="#br0" timeOffset="36128.9203">7002 13334 1160 0,'4'-2'481'0,"14"-5"-289"16,16 2-54-1,24 4-72-15,5 1-24 0,1 5-36 16,-6 0-32-16,-14 4-210 0</inkml:trace>
  <inkml:trace contextRef="#ctx0" brushRef="#br0" timeOffset="36286.372">6998 13502 789 0,'3'6'355'0,"9"7"-79"15,12-6-55-15,34 0-57 16,9-5-12-16,9-5-101 16,-1-1-4-1</inkml:trace>
  <inkml:trace contextRef="#ctx0" brushRef="#br0" timeOffset="37929.805">8310 13462 604 0,'-30'5'268'0,"-35"0"-121"16,-7-5-22-16,-2-11-36 31,9-10-18-31,16-15-35 0,11-7-15 0,30-6-15 15,8 1-6-15,23 5-4 16,17 9 7-16,16 9 18 16,12 10 14-16,9 20 26 15,-7 10 12-15,-15 16 22 32,-17 6 4-32,-38 14-5 0,-18 5-10 15,-31 8-30-15,-9-7-14 0,0-11-16 16,9-10-7-1,22-22-7-15,13-1-7 0,21-13-7 0,11-3-2 16,14 3 2-16,7 1 4 16,11 4 2-16,-1-2-2 31,3 2-18-31,6-5-18 0,5-3-254 0</inkml:trace>
  <inkml:trace contextRef="#ctx0" brushRef="#br0" timeOffset="38181.3516">8822 13424 744 0,'-8'-8'394'0,"-12"-9"-72"32,-5-2-63-32,-14 3-73 0,-4 2-35 0,-5 12-70 15,2 3-30-15,8 16-35 16,6 9-11-16,16 13-6 16,8 6-4-16,18 4 0 15,10 0 0-15,24-12 0 16,10-6 2-16,13-20 5 15,0-9 5-15,-8-15 11 16,-12-9 5-16,-22-11 8 16,-10-4 1-16,-24-7-7 15,-12-3-10 1,-10 4-79-16,-8 1-102 0</inkml:trace>
  <inkml:trace contextRef="#ctx0" brushRef="#br0" timeOffset="38450.5269">8791 12912 978 0,'7'-19'409'0,"4"-20"-220"15,8 10-51-15,11 15-55 16,9 11-3-16,7 16-26 15,-6 10-19-15,-19 12-6 16,-22 2-2-16,-29 9-3 16,-7-1 1-16,1-12-8 15,11-4-2-15,23-15 4 16,10-6 1-16,26 0-2 16,13-2-2-16,21-1-8 15,3 1-10-15</inkml:trace>
  <inkml:trace contextRef="#ctx0" brushRef="#br0" timeOffset="38871.9285">9491 13495 1051 0,'8'4'461'0,"17"2"-228"16,17 1-66-16,23 0-61 0,10-1-28 15,7-4-38-15,-1-1 0 16</inkml:trace>
  <inkml:trace contextRef="#ctx0" brushRef="#br0" timeOffset="39474.146">10399 13407 683 0,'-10'-16'321'16,"-10"-25"-126"-16,8-3-59 15,20-5-71-15,7 4-25 16,18 13-24-16,9 7 2 16,13 22 16-16,5 9 16 15,-4 26 21-15,-6 11 6 0,-32 22 0 16,-18 3-7-16,-34 5-17 15,-16-5-16-15,-16-13-12 16,1-5-7 0,9-24-1-16,8-9 3 0,20-20-4 15,10-6-6-15,18-2-16 0,6-2-7 16,14 2-2-16,6 2 3 16,5 3 12-16,5 4 1 15,3 4-1-15,2 3-5 0,0 5-122 31,-3 2-130-31</inkml:trace>
  <inkml:trace contextRef="#ctx0" brushRef="#br0" timeOffset="39636.8908">10987 13500 998 0,'-1'-3'551'0,"-4"-3"-63"16,5 6-227-16,0 0-143 15,0 0-37-15,0 0-88 16,0 0 119 0</inkml:trace>
  <inkml:trace contextRef="#ctx0" brushRef="#br0" timeOffset="40281.5035">11527 13464 450 0,'4'-4'279'15,"4"-11"-2"-15,-1-4-77 16,-1-3-53-16,-1-5-10 16,-6-8-6-16,-5-1-15 15,-14 0-28-15,-5 3-13 0,-14 12-39 16,-5 9-10-16,0 15-14 16,4 9-9-16,10 13-5 15,5 7-3-15,22 9 0 16,4-2 0-16,21 0 0 15,9-9 0-15,8-13 0 16,5-5 5-16,1-12 1 16,-2 0 3-16,-7-6 2 15,-4-3-3-15,-7 3 1 16,-4 3-1-16,-3 11 0 16,2 10 0-16,-4 10 5 15,-3 3 3-15,-12 1 5 16,-6-2 1-16,-17-3-1 15,-5-4 1-15,-18-9 1 0,-2-4 2 16,0-10-3-16,5-4-3 16,15-3-11-16,9-3-17 15,18 6-99-15,10-1-57 16</inkml:trace>
  <inkml:trace contextRef="#ctx0" brushRef="#br0" timeOffset="40426.7496">11846 13638 1155 0,'-2'-1'488'0,"-3"0"-282"15,1-3-83-15,6 2-74 16,1 1-81-16</inkml:trace>
  <inkml:trace contextRef="#ctx0" brushRef="#br0" timeOffset="40771.3242">11959 13248 877 0,'6'0'473'16,"5"0"2"-16,24 23-370 0,12 12-12 15,7 17-9 1,-1 6-4-16,-17-3-35 0,-16-6-13 15,-20-11-12-15,-13-5-4 16,-22-6-17 0,-13-4-7-16,-7-13-33 0,1-6-13 15,17-14-17-15,17-6-24 16,27-14 17-16,18-3 10 16,25-11 26-16,9-4 26 0,-3-3 44 15,-9-1 49 1,-17 7 59-16,-16 5 10 15,-26 9-18-15,-9 6-42 16,-29 8-56-16,-7 7-11 0,1 10-8 16,3 1-60-1</inkml:trace>
  <inkml:trace contextRef="#ctx0" brushRef="#br0" timeOffset="41098.2305">12737 13517 1149 0,'-8'-7'536'15,"-1"-6"-217"-15,0 2-139 0,9 10-103 16,5 1-39-16,14 7-189 15</inkml:trace>
  <inkml:trace contextRef="#ctx0" brushRef="#br0" timeOffset="41445.532">13498 13101 926 0,'-32'1'385'15,"-25"6"-219"-15,0 20-85 0,3 11-21 16,22 24-23 0,14 10-11-16,31 8-3 15,13-1 20-15,25-18 63 16,16-13 14-16,12-28 21 15,4-11-3-15,-3-24-39 0,-9-14 3 16,-21-24 2-16,-13-16-13 16,-35-14-22-16,-18-1-19 0,-31 8-35 15,-8 13-10 1,-3 22-11-16,1 10-10 0,5 23-139 0,4 4-102 31</inkml:trace>
  <inkml:trace contextRef="#ctx0" brushRef="#br0" timeOffset="41594.4572">13678 13195 802 0,'0'0'463'16,"-8"0"-60"-16,-16 19-194 16,-14 16-53-16,-21 34-12 15,-11 15-15-15,-3 14-41 16,8-2 131-16</inkml:trace>
  <inkml:trace contextRef="#ctx0" brushRef="#br0" timeOffset="44488.1538">5458 15092 743 0,'-5'-6'346'0,"2"-6"-154"15,3-7-54-15,15-5-66 0,11-2-24 16,17 1-19-16,6 7-4 16,-3 18 0-16,-3 15-3 0,-16 25 2 31,-11 14 5-31,-16 19 10 0,-7 3 1 16,-4 0-4-16,4-2-6 0,13-28-12 31,7-12 3-31,16-31 14 0,7-19 3 0,2-26 4 15,3-8-5 1,-6-9-13-16,-5 2-3 16,-9 9-7-16,-7 2-1 15,-7 8-5-15,-2 6-1 0,1 13-12 16,-6 9-7 0,-1 21 1-16,-6 10 4 0,-5 20 10 15,6 9 8-15,-1 10-5 16,7 1-4-16,8-4-13 15,7-8-96-15</inkml:trace>
  <inkml:trace contextRef="#ctx0" brushRef="#br0" timeOffset="44746.5104">6334 15442 990 0,'-16'-5'437'0,"-25"-5"-218"15,-7 10-30-15,-2 17-63 0,-1 5-35 16,15 12-50-16,15 4-14 16,22-4-18-16,14-3-4 15,26-9-5-15,7-9 0 16,15-12 1-16,-1-5 3 15,-7-11-79-15,-3-3-76 16</inkml:trace>
  <inkml:trace contextRef="#ctx0" brushRef="#br0" timeOffset="45237.4371">6362 14775 670 0,'0'-7'302'0,"4"-7"-154"16,11 4-64-16,7 1-16 15,7 4-16-15,6 5 3 0,-1 11 8 16,0 4 1 0,-11 11 0-16,-15 6-1 15,-23 14-5-15,-10 4-5 16,-8-3-12-16,4-7-9 0,16-19-17 16,10-8-3-16,23-18-7 15,18-3-4-15,21-8 1 16,5-6-6-1,4 9-61-15,-5 3-108 0</inkml:trace>
  <inkml:trace contextRef="#ctx0" brushRef="#br0" timeOffset="45500.2607">6997 15150 660 0,'8'0'299'0,"19"2"-99"15,6-2-49-15,24 1-32 16,7-1-12-16,3 1-48 15,-2 4-16-15,-19 0-22 16,-11 2-74 0</inkml:trace>
  <inkml:trace contextRef="#ctx0" brushRef="#br0" timeOffset="45678.955">7022 15357 795 0,'9'6'435'16,"8"2"-88"-16,30-2-123 0,13-3-2 16,15-1-79-16,-5-2-43 15,-20 1-54 1,-6 0-38-16</inkml:trace>
  <inkml:trace contextRef="#ctx0" brushRef="#br0" timeOffset="46539.5593">8044 14928 594 0,'2'-2'290'0,"1"8"-81"16,-13 8-40-16,-19 22-16 0,-5 6-6 16,-2 9-28-16,10 5-39 15,19-4-56-15,14 0-12 16,30-18-6-1,11-9-1-15,25-16 8 16,3-9 3-16,-11-9-14 16,-10-7-48-16,-19-5-111 15,-16-2-73-15,-16-5-115 0,-2 0 41 16,-7-1 161 0,-1-2 120-16,4 4 206 15,-4 4 46-15,-1 11-2 16,3 12-31-16,-3 17-38 15,3 9-31-15,2 14-42 0,2 7-13 16,4 11-40-16,3 5-5 16,-1-1-10-16,7-1-2 15,6-17-138-15,0-12-220 16</inkml:trace>
  <inkml:trace contextRef="#ctx0" brushRef="#br0" timeOffset="46828.4883">8773 15133 988 0,'-19'-13'468'0,"-24"-10"-173"0,-5 2-91 15,-2 11-92 1,1 9-35-16,7 14-54 16,7 9-12-16,12 16-11 15,6 5-3-15,17 7-3 16,14 4 0-16,19-6 0 15,10-3-1-15,20-16 5 16,-1-13 2-16,0-19 10 16,-9-12 6-16,-17-19 8 15,-7-5 3-15,-17-11 4 16,-2 1-4-16,-14 3-6 16,-12 1-6-16,-7 12-20 15,0 10-25-15,3 12-143 0,9 11-150 16</inkml:trace>
  <inkml:trace contextRef="#ctx0" brushRef="#br0" timeOffset="47139.3025">9062 15121 542 0,'-2'0'357'0,"-5"-6"48"15,-7 2-151-15,-6 6-84 16,-5 0-28-16,2 12-58 15,0 2-29-15,8 10-38 16,12 6-7-16,10 8-11 16,12 4-2-16,13 1 0 15,0-5 1-15,16-13 10 16,1-9 9-16,5-17 17 16,4-7 10-16,-11-21 14 15,-3-9 8-15,-8-14 7 16,-7-5-2-16,-22 7-15 0,-11 4-13 15,-29 13-12-15,-12 13-7 16,-21 11-6-16,-9 10-20 16</inkml:trace>
  <inkml:trace contextRef="#ctx0" brushRef="#br0" timeOffset="48030.6001">10340 15201 779 0,'0'-2'304'0,"17"-1"-193"16,10 0-64-16,45-1-26 15,21-2 13-15,39 2 22 16,20 1 16-16,18 1 23 15,6 3-2-15,-22 3-20 16,-20-1-21-16,-51 3-34 16,-33 0-30-16,-50 3-108 15,-28 0-105-15</inkml:trace>
  <inkml:trace contextRef="#ctx0" brushRef="#br0" timeOffset="48335.528">10527 15272 560 0,'-16'4'271'15,"-9"1"-80"-15,20 3-77 16,43 0-42-16,21 2-3 16,40 1-8-16,19 0 9 15,22-5 6-15,1 0-7 16,-3-8-15-16,-14-7-21 16,-37-11-55-16,-15-4-16 15,-43-6-51-15,-18 1-16 16,-28-1 23-16,-14 0 9 15,-7 4 46-15,3 5 27 16,19 7 28-16,11 8 6 16,23 12 15-16,6 2 8 0,21 16 6 15,2 4 14 1,-4 7 11-16,-8 3 7 0,-35-3 32 16,-15-1-5-16,-28-7-19 15,-9-5-18-15,4-8-130 16</inkml:trace>
  <inkml:trace contextRef="#ctx0" brushRef="#br0" timeOffset="48961.1131">12077 15152 731 0,'19'-13'291'0,"22"-19"-150"16,8 1 11-16,8 8 9 0,-1 5-10 15,-2 18-56-15,-5 8-34 16,-22 14-27-1,-12 10-7-15,-23 13 0 16,-10 4 3-16,-4 2-1 16,7-1-1-16,14-15-10 15,11-7 0-15,17-20 12 16,8-8 0-16,10-16 6 16,4-7-3-16,-2-5-16 15,-5-3-3-15,-11-1-5 16,-2 1-3-16,-9-3-2 15,2 2 0-15,-6-5 0 16,-5 3-2-16,-9 10-3 16,-3 5-3-16,-5 19-3 0,-4 6 3 15,5 16 6-15,-6 5 3 16,4 12 3-16,4 8-2 16,3-4-3-16,10 3-3 15,5-5-100-15,8-7-103 16</inkml:trace>
  <inkml:trace contextRef="#ctx0" brushRef="#br0" timeOffset="49222.7174">13077 15450 736 0,'-3'-8'368'15,"-6"-10"-79"-15,-10 2-73 0,-11 2-36 16,-6 5-25-16,-6 10-52 16,-2 11-23-16,11 15-37 15,8 5-15-15,24 4-17 16,9-3-3-16,23-4 6 16,11-5 5-16,12-10 2 15,0-4-1-15,6-11-7 31,-16-10-79-31</inkml:trace>
  <inkml:trace contextRef="#ctx0" brushRef="#br0" timeOffset="49610">13470 15157 675 0,'0'-1'346'0,"7"-3"-61"16,10 3-109-16,18 3-56 16,10 1-7-16,12 1-32 0,0 1-23 15,1-3-29-15,-5 0-8 0,-14-2-55 0,-7 2-64 31,-17-1-182-31</inkml:trace>
  <inkml:trace contextRef="#ctx0" brushRef="#br0" timeOffset="49776.3907">13563 15280 601 0,'3'5'310'0,"12"6"-60"15,9 0-16-15,7-6-32 16,11 0-44-16,10-3-82 16,2-1-24-16,7-1 90 15</inkml:trace>
  <inkml:trace contextRef="#ctx0" brushRef="#br0" timeOffset="50099.435">14485 14774 714 0,'5'-3'370'15,"4"1"-138"-15,0 4-26 16,-7 26-76-16,3 16-34 0,-2 23-14 16,1 5-12-1,3-3-20-15,-3-11-12 0,6-17 4 16,-5-7-134-16</inkml:trace>
  <inkml:trace contextRef="#ctx0" brushRef="#br0" timeOffset="50249.6495">14358 15056 1107 0,'23'-1'440'0,"33"-1"-301"16,7 0-27-16,13 4-51 0,-1 3-22 15,-7 3-89-15,-8-1-138 16</inkml:trace>
  <inkml:trace contextRef="#ctx0" brushRef="#br0" timeOffset="50448.2474">14375 15331 804 0,'5'4'402'0,"5"6"-80"0,26 0-128 16,17 2-5-1,16-3-19-15,10-1-48 0,4-5-50 16,-6-5-17-16,-4-4-131 16,-13-4-440-16</inkml:trace>
  <inkml:trace contextRef="#ctx0" brushRef="#br0" timeOffset="50994.5321">15419 15129 587 0,'-26'-8'290'0,"-21"-10"-94"15,5-5-43-15,22-10-47 16,15-4-41-16,24-3-59 0,18 2-18 16,16 10-5-1,7 12 13-15,2 25 32 16,-9 17 9-16,-13 12-1 15,-3 7-3-15,-31-6 0 16,-7-3 8-16,-22 2 13 16,-16-4 4-16,-2 2-7 0,0-5-10 15,6-8-16 1,10-5-4-16,18-7-11 16,8-2-3-16,12-3 1 15,7 0 0-15,14-2 2 0,3 2-2 16,8-1-3-1,7 1-5-15,12-4-175 16,5-3-279-16</inkml:trace>
  <inkml:trace contextRef="#ctx0" brushRef="#br0" timeOffset="51251.2068">16214 15159 688 0,'-9'-13'370'15,"-17"-19"-42"-15,-7-2-57 0,-7-6-44 16,-4 1-39-16,1 13-88 15,-2 9-36-15,-2 22-44 16,1 11-14-16,6 19-10 16,6 5-9-16,19 7-6 15,13 4 1-15,23 0 0 16,12-5 6-16,23-8 7 0,1-11 4 16,4-22 10-1,-8-6 9-15,-13-25 13 16,-7-9 7-16,-20-12 2 15,-9-3-6-15,-19 3-27 16,-10 1-34-16</inkml:trace>
  <inkml:trace contextRef="#ctx0" brushRef="#br0" timeOffset="51880.1615">16620 14818 965 0,'6'0'380'0,"15"4"-255"16,2 10-40-16,1 14-34 15,-3 3-8-15,-16-1-3 0,-5-2 0 16,-8-8 2-16,-1-8 1 16,4-10-2-16,5-6-4 15,13-16-24 1,10-4-17-16,10-12-29 16,2 0-5-16,1 9 10 15,-1 6 11-15,-5 16 15 16,-6 9 1-16,-13 15 7 15,-3 8 4-15,-6 13 8 0,-2-2 2 16,0 0-3-16,0-6-1 16,2-14-3-16,0-5 0 15,3-10 1-15,5-3-3 16,0-11-6-16,1-4-2 16,5-12-3-16,0-2-1 15,4 5-3-15,-1 6-2 0,-5 12-8 16,-6 7-1-16,-2 17 3 15,0 9 1-15,-2 2-24 16,1 2-111-16</inkml:trace>
  <inkml:trace contextRef="#ctx0" brushRef="#br0" timeOffset="52057.713">16589 15204 1023 0,'3'-1'446'0,"9"0"-209"16,41 0-90-16,17-1-19 16,40 2-29-16,7-2-25 15,9-1-35 1,-4 2-5-16,-19-1-134 16,-15 4-129-16</inkml:trace>
  <inkml:trace contextRef="#ctx0" brushRef="#br0" timeOffset="52358.0774">17050 15478 879 0,'-21'-4'424'0,"-28"-5"-131"15,-8 3-84-15,7 9-66 16,8 6-38-16,25 12-65 16,17 3-20-16,29 5-18 15,11 0-1-15,13 1 6 0,0-1 2 16,-16-6 4-16,-18-1 23 16,-33-11 60-16,-23-1 9 15,-41-9 6 1,-13-1-24-16,1-3-57 15,0 0-35-15</inkml:trace>
  <inkml:trace contextRef="#ctx0" brushRef="#br0" timeOffset="106754.402">23082 8417 405 0,'-2'-2'236'16,"-2"-6"-37"-16,4-5-67 15,1 4-12-15,3-3-6 16,0 3 5-16,-1 1 30 15,0-1 15-15,-3 1 13 0,-1 3-5 16,-4 2-36-16,0 3-17 16,-2 4-41-1,0 2-10-15,1 1-12 16,1 2-14-16,4 0-9 16,1-1-7-16,3 7-7 0,-1 0 6 15,2 14 6 1,1 8 0-16,-4 21 3 15,-1 17 2-15,0 20-12 16,0 9-2-16,0 2-4 16,0 0-11-16,3-10 1 15,2-5-3-15,6-11-2 0,0-12 4 16,3-18-1 0,-1-9 0-16,-4-7-1 15,-3-7 2-15,-6-6 2 16,-1 0 3-16,-9-15 7 15,5-2 4-15,-8-5 4 0,-2-6 0 16,-2-4-7-16,-2 0-4 0,2-4-9 16,2-1-1-16,2-1-1 15,-3-6-4-15,2-1 1 16,2 0-1-16,-2-7-1 16,-5-3 2-16,2-1-1 0,3 2-1 15,3 14 0 1,11 8-4-1,3 15-2-15,2 9 0 0,10 11 2 16,-1 7 2 0,6 8 2-16,3-2 5 0,2 1 2 15,0-7 0-15,-2-10 3 16,-2-4-1-16,2-17 23 16,1-4 15-16,0-17 23 0,5-9 8 15,-4-7-11 1,0 1-11-16,-8 5-22 15,-2 5-12-15,-5 7-4 16,-2 1-66-16,19 11-15 0</inkml:trace>
  <inkml:trace contextRef="#ctx0" brushRef="#br0" timeOffset="107311.7259">23452 9443 604 0,'6'-16'353'15,"1"-13"-60"-15,7 3-94 16,2 4-32-16,2 11-44 16,2 7-20-16,-1 12-31 15,0 8-9-15,-5 9-13 16,-5 4-7-16,-3 10-10 15,-5 2-6-15,-1 1-12 16,0 1-1-16,2-7-6 16,5-5 1-16,4-14 1 15,4-10 2-15,6-20 13 16,1-10 5-16,-1-9 5 0,-2-9 1 16,-8 0-8-1,-4 0-3-15,-8 0 3 16,-5 6 9-16,-5 0 9 15,1 7 1-15,5 10-4 0,4 12-13 16,2 19-13-16,3 10-6 0,6 17-6 16,3 3 0-1,3 0 0-15,4-3-2 16,2-3 2-16,0-3-70 0,3 3-189 16,-2-3-190-16</inkml:trace>
  <inkml:trace contextRef="#ctx0" brushRef="#br0" timeOffset="107620.7149">24040 9705 574 0,'-5'-4'342'0,"-6"-1"-20"0,-3-2-49 16,-9 3-53-16,-4 3-20 15,0 8-48-15,1 6-24 16,8 10-55 0,8 6-17-16,12 4-23 15,8 2-7-15,14-7-6 0,6-2-7 16,2-16-6-16,1-5-1 15,-5-16-49-15,-4-7-73 16</inkml:trace>
  <inkml:trace contextRef="#ctx0" brushRef="#br0" timeOffset="108178.6071">23604 9013 821 0,'0'-3'422'0,"2"-1"-130"16,12 0-154-16,7 0-43 16,15 4-56-16,2 2-11 15,2 4-14-15,1 5-5 16,-11-3-3-16,-2-7-6 16,-2-3-17-16,-6-4-14 0,-8-6-14 15,-10 0 3 1,-11 1 17-16,-7 1 15 15,-8 2 21-15,0 4 9 16,-3-2 19-16,5 2 7 16,8 2 1-16,4-3-8 15,14 4-15-15,10 1-8 16,11 1-3-16,5 2 2 16,5 3 8-16,-2 0 4 0,-4 3 7 15,-2 4 10-15,-14 8 16 0,-9 1 13 16,-9 4 34-1,-6 4 0-15,-6-2 5 0,2 6-11 16,2-8-41 0,3-4-11-16,8-11-74 0,-4-6 249 15</inkml:trace>
  <inkml:trace contextRef="#ctx0" brushRef="#br0" timeOffset="116252.0481">2218 16516 618 0,'-9'-9'311'16,"-16"-11"-92"-16,-6 1-35 16,-10 4-51-16,-7 0-24 0,-13 8-29 15,-4 7-10-15,1 17-24 16,6 11-15-16,24 15-30 16,12 6-7-16,27 5-7 0,17-3 5 15,26-4 9 1,11-5 4-16,6-16 6 0,0-5 0 15,-18-15 2 1,-11-4 0-16,-20-7 7 16,-13-3-1-16,-13 1-3 15,-20 0-3-15,-24 4-11 16,-11 2-2-16,-14 10-5 16,6 7-3-16,14 14-10 0,13 9-3 15,26 11-3 1,11-1 2-16,23-1 8 0,11-7 4 0,22-14 10 31,7-8 3-31,14-14 7 0,1-4 3 0,-9-14 4 16,-7-4 2-16,-16-8 2 15,-10-6 0-15,-5-4-3 16,-6-1-4-16,-6 7-13 16,-1 10-8-1,-2 19-9-15,-3 13 0 16,-4 11 7-16,0 7 7 15,-2-5 6-15,1 0 2 16,2-10 0-16,3-9 1 16,6-9 4-16,3-9 0 0,4-11 1 0,6-9-2 15,4-10-5-15,6-3-3 16,2 7-2 0,0 10 2-16,-5 22 4 15,-6 9 1-15,-6 18 1 16,-3 9 0-16,-5 8-2 0,1 5 0 15,-6-7-52 1,-1-6-94-16</inkml:trace>
  <inkml:trace contextRef="#ctx0" brushRef="#br0" timeOffset="116384.0647">2722 16881 810 0,'1'2'495'0,"3"0"-36"0,-5 26-253 31,0 10-56-31,-2 9-56 16,3 6-14-16,9-10 25 0,6-11-228 16</inkml:trace>
  <inkml:trace contextRef="#ctx0" brushRef="#br0" timeOffset="116923.2535">2817 16638 958 0,'9'-12'354'0,"20"-21"-252"0,13 3-27 15,18 4-1-15,2 5 2 16,3 20-22-16,-5 17-12 16,-9 31-8-16,-6 18-2 15,-21 29 3-15,-7 1 2 16,-10-4-2-16,0-15-3 16,6-26-9-16,2-16-4 15,6-26 2-15,2-8 1 0,-13-18 10 16,-5-4 3-16,-30-10-3 15,-15 2-5-15,-16 9-14 16,-5 5-3-16,3 25-1 16,7 11-1-16,15 7 2 15,10 4-4-15,20-8-106 16,11-5-80-16</inkml:trace>
  <inkml:trace contextRef="#ctx0" brushRef="#br0" timeOffset="117253.2427">3832 16835 664 0,'-5'-10'387'16,"-7"-11"-90"-16,-13 10-92 0,-6 1-39 15,-5 10-73-15,0 6-27 16,7 8-41-16,7 3-14 15,17 3-17-15,7 2-2 16,13-4-3-16,6-2-3 16,3-2-3-16,0-1-7 0,-9-6-22 15,-6 0 3-15,-11 0 3 16,-9-2 10 0,-9 10 25-16,-3 3 3 15,2 1 1-15,4 4 1 16,10-6 0-16,9 2 2 0,13-4 4 15,9-1 2-15,10-5 5 16,3-7 1-16,-5-3-185 16</inkml:trace>
  <inkml:trace contextRef="#ctx0" brushRef="#br0" timeOffset="117378.3081">3635 16584 833 0,'-8'-16'410'15,"-9"-19"-101"-15,18 26-267 0,12 8-42 16,14 11-196 0</inkml:trace>
  <inkml:trace contextRef="#ctx0" brushRef="#br0" timeOffset="117612.7947">3906 16721 769 0,'13'23'434'16,"7"19"-98"-16,4 25-147 15,-2 13-51-15,-9 19-56 16,-1 8-15-16,-7 2-29 15,-5-7-6 1,-4-15-17-16,-2-14-3 0,-3-28-4 16,1-16 0-16,5-29-11 15,0-19-1 1,3-22 0-16,7-12-3 0,1-17 9 16,7-3 19-16,15-5 60 15,5 1 18-15,6 11 13 16,1 6-17-16,-11 7-57 15,-1 7-79-15</inkml:trace>
  <inkml:trace contextRef="#ctx0" brushRef="#br0" timeOffset="118316.4994">4522 17042 553 0,'3'-16'362'0,"5"-11"-16"0,-2-8-115 16,-1 3-31-16,-5 0-49 15,-8 1-17-15,-6 4-44 16,-8 4-21-16,-3 16-58 16,-3 8-21-16,-7 20-21 15,7 9-4-15,7 7 13 16,7 5 2-16,17-3 6 15,12-5 4-15,17-6 9 16,0-10 3-16,6-7 7 0,-5-7 0 0,-11-8 5 16,2-4 1-1,-7-10 2 1,-2-3 2-16,0-5-4 0,-3-3-3 16,-3-2-2-16,-4 4-2 0,-6 5-3 15,-3 7-3 1,0 15-4-1,0 5-3-15,6 14 2 0,4 2 2 0,12 2 3 32,4 0 2-32,8-8 3 0,3-4 2 15,2-11 6-15,3-5 4 0,-4-10 6 16,-5-7 2 0,-4-8 0-16,-6-5-2 0,-9-1-5 15,-2 8-3 1,-8 11 2-16,-2 14-3 0,-6 26-6 15,-5 9-4 1,-1 25-6-16,8 6 0 16,6 11 1-16,4 4 1 0,12 8-1 15,-3-1 1 1,3-14 2-16,3-7-1 0,-4-32-69 16,1-13-42-16</inkml:trace>
  <inkml:trace contextRef="#ctx0" brushRef="#br0" timeOffset="118436.0219">4935 17087 1180 0,'5'-5'444'0,"10"-5"-335"16,8-1-56-16,26 1-31 16,13 0-125-16</inkml:trace>
  <inkml:trace contextRef="#ctx0" brushRef="#br0" timeOffset="118763.1082">5533 16819 915 0,'-2'-11'453'15,"-11"-15"-126"-15,4 4-135 16,-7 7-96-16,-2 5-34 16,2 8-42-16,-8 3-22 15,0 7 1-15,-3 5-7 16,9 6-10-16,7 3-1 0,13 5 2 15,9-1 3-15,6-4 7 16,3 0 4-16,-4-10-8 16,0-1-17-16,-7-5-16 15,-6-5-8-15,-10 2 11 16,-7-3 20-16,-4 2 41 16,1 6 26-16,2 0 25 15,4 2 6-15,9 6-8 16,4 2-13-16,18-2-9 15,1-3-3-15,14-6-9 16,2-8-4-16,1-5-44 16,1-2-78-16</inkml:trace>
  <inkml:trace contextRef="#ctx0" brushRef="#br0" timeOffset="119349.2166">6787 16858 449 0,'13'-17'310'0,"17"-24"80"15,8-1-130-15,2 9-73 0,1 6-34 16,-8 17-81-16,-2 11-30 16,-5 19-23-16,-3 7-6 15,-11 18-5-15,-4 5-1 16,-3 5 0-16,0-2-1 16,6-13 0-16,3-6 0 15,8-17 1-15,1-10 2 0,3-8 4 16,4-9 2-1,-1-13 6-15,-2-7-2 0,-4-15 2 16,-8-5-2-16,-7-2-5 16,1 7-6-16,-9 12-6 15,5 10-2-15,-2 16-7 16,-3 7 3-16,2 18-1 16,1 6 2-16,-1 14 3 15,3 5 0-15,6 7 20 16,-2-1-84-16</inkml:trace>
  <inkml:trace contextRef="#ctx0" brushRef="#br0" timeOffset="119603.997">7810 17065 593 0,'-7'-7'357'15,"-14"-5"-24"1,-2 0-59-16,-14 7-77 0,-5 5-39 16,-6 8-62-16,-1 9-19 15,8 8-33 1,9 6-14-16,21 3-17 16,11 3-3-16,25-1 3 15,13-6 3-15,21-13 3 16,9-5 0-16,2-16-17 0,-2-6 23 15</inkml:trace>
  <inkml:trace contextRef="#ctx0" brushRef="#br0" timeOffset="119875.8792">8081 16785 969 0,'-4'-3'473'16,"-3"0"-193"-16,27-1-123 15,16 0-35-15,31-1-65 0,9 2-15 16,-5-1-21-16,1 4-3 15,-22 4-155-15,-6 3-147 16</inkml:trace>
  <inkml:trace contextRef="#ctx0" brushRef="#br0" timeOffset="120025.8735">8179 16947 891 0,'19'7'452'0,"18"6"-144"16,19-6-135-16,2 1-25 0,7-7-61 16,-5-2-96-16</inkml:trace>
  <inkml:trace contextRef="#ctx0" brushRef="#br0" timeOffset="120354.9905">8880 16692 829 0,'-5'-2'442'0,"-2"-1"-101"0,10 1-124 0,16 1-116 16,12 1-34-1,31 4-46-15,12-1-1 16,22 5 21-16,1 3-133 15</inkml:trace>
  <inkml:trace contextRef="#ctx0" brushRef="#br0" timeOffset="120741.614">9663 16851 679 0,'-20'-12'385'16,"-16"-11"-83"-16,7-19-107 0,7-8-36 16,21-8-83-16,12 0-36 15,27 11-41-15,12 11 0 16,9 19 21 0,1 11 11-16,-1 27 4 15,-6 11-3-15,-23 21-11 16,-16 7 3-16,-37 12 4 15,-18 5-1-15,-19 1-3 16,-4-6-8-16,1-26-2 16,4-12 3-16,15-27 2 15,10-8 0-15,18-15-9 16,12-7-9-16,18-6-6 16,13 2 5-16,23 9 13 0,3 14 8 15,3 17 7-15,-1 12-9 16,-19 8-6-16,-2-1-3 15,-10-3-113-15,0-3-107 16</inkml:trace>
  <inkml:trace contextRef="#ctx0" brushRef="#br0" timeOffset="121032.7423">10319 16786 635 0,'4'-15'295'0,"3"-16"-76"15,-5 6-7-15,-14 14 1 16,-7 3-20-16,-8 9-62 0,-8 8-25 16,-9 9-42-16,1 6-21 15,4 9-35-15,9 8-8 16,21 12-8 0,9 1 3-16,21-1 6 15,10-8 5-15,10-14 17 16,4-8 7-16,4-15 21 0,-3-5 3 15,-2-18 1-15,-6-9-2 16,-17-24-15-16,-9-5-5 16,-21-11-18-16,-9 3-28 0,-10 14-138 15,-2 3-34-15</inkml:trace>
  <inkml:trace contextRef="#ctx0" brushRef="#br0" timeOffset="121654.5898">10812 16523 915 0,'7'5'421'0,"4"0"-185"16,0 22-136-16,-3 7-35 15,-1 6-31-15,0-2-4 16,2-10-8-16,2-7 0 16,8-16-2-16,4-7 1 15,-1-17 0-15,1-5 0 0,-4-7-2 16,-1-3 0-1,-2 2-4-15,-1 4-3 0,0 9 0 16,-4 5 2 0,-1 15 0-16,-1 5 0 0,-6 9-4 15,2 2-5-15,-4 0-1 16,1 2 1-16,4-5-1 16,2-2 1-16,8-7-1 15,1-5-1-15,1-10 3 16,-3-3-1-16,-1-1 1 15,1-2-1-15,-5 12-5 16,1 4-1-16,1 9-1 16,0 6-1-16,-3 2 16 15,1 4-80-15</inkml:trace>
  <inkml:trace contextRef="#ctx0" brushRef="#br0" timeOffset="121837.5082">10787 16940 858 0,'2'3'434'15,"11"-2"-107"-15,15-1-95 16,36-7-82-16,16-1-47 16,17 0-73-16,-3 2-14 0,-22 7-94 15,-13 0-73 1</inkml:trace>
  <inkml:trace contextRef="#ctx0" brushRef="#br0" timeOffset="122118.924">11057 17011 1076 0,'-26'2'445'0,"-25"0"-281"0,13 10-55 0,22 4-71 15,15 6-21-15,22 7-16 16,12-2 0-16,27 2 4 31,2-1 2-31,-6-1 3 16,-13-2 2-16,-29-5 45 16,-16-3 38-16,-30-4 44 15,-12-5 12-15,-15-4-40 0,-1-4-36 16,13-5-46-16,10-1-5 15,25-2-178-15,15-2-62 16</inkml:trace>
  <inkml:trace contextRef="#ctx0" brushRef="#br0" timeOffset="122464.0256">12066 16910 749 0,'0'-1'422'0,"1"0"-110"16,27 1-146-16,18 5-41 15,31 5-77-15,16 0-7 16,18 5-4-16,-2 0-4 16,-15 0-5-16,-13 0-17 15,-34-8-142-15,-11-1-103 16</inkml:trace>
  <inkml:trace contextRef="#ctx0" brushRef="#br0" timeOffset="122822.6373">12135 17074 750 0,'-3'0'383'0,"-3"6"-128"0,29-5-74 15,12 4-44-15,21-3-28 16,14 1-16-16,7-2-46 15,9-1-17-15,0 5-20 16,-8-3-1-16,-11 2-38 16,-13-4-37-16,-18-8-112 15,-10-4-43-15,-18-5 36 16,-10-3 41-16,-18-3 153 16,-2-3 74-16,2-3 69 15,0 5 17-15,10 6-21 16,4 3-21-16,12 12-65 15,10 3-18-15,16 8-19 16,3 6-4-16,-6 7 7 16,-4-2 3-16,-16 4 16 15,-10 1 10-15,-12 0 5 16,-6-3-4-16,-7-1-19 0,6-7-11 16,8-1-111-1,4-4 119-15</inkml:trace>
  <inkml:trace contextRef="#ctx0" brushRef="#br0" timeOffset="123350.7104">13717 16872 835 0,'21'-26'396'0,"14"-22"-161"16,9 14-54-16,3 5-15 15,-6 26-63-15,-3 13-41 16,-15 33-48-16,-10 15-6 16,-13 15-1-16,-4 1 1 15,4-12 1-15,5-14 1 0,17-16 0 16,8-10 0-16,8-18 2 15,1-5 2-15,-1-17 2 16,-6-7 0-16,-7-8 1 16,-5-6-1-16,-9-12-5 15,-5-1-3-15,-3 4-6 16,-1 11-1-16,-4 21-4 0,-4 11-2 16,-3 23-2-16,0 8-1 15,4 19 1 1,6 4 3-16,11 0 13 0,2 3-87 15</inkml:trace>
  <inkml:trace contextRef="#ctx0" brushRef="#br0" timeOffset="123602.8542">14627 17212 664 0,'-3'-7'334'15,"3"-5"-110"-15,-6-1-7 0,-15 2-43 16,-7 1-10-16,-18 8-27 16,0 3-23-1,-4 15-41-15,11 7-24 0,20 5-26 0,10 5-8 16,24 0-12-16,12-1 1 16,19-5 2-16,11-9 3 15,-6-15-13 1,-2-6-136-16</inkml:trace>
  <inkml:trace contextRef="#ctx0" brushRef="#br0" timeOffset="123988.8566">13896 16420 867 0,'-1'0'401'0,"0"0"-185"16,7 0-50-16,0 0-62 15,25 1-24-15,89 5-20 0,-38 0-5 16,11 2-19-16,-1 0-13 15,-7-6-21-15,-8 1-14 16,-28-6-40-16,-17-7-24 16,-28-5-5-16,-9-3 10 15,-15-4 36-15,-3 1 25 16,5 8 17-16,1 3 4 16,13 15 8-16,5 8 3 0,11 17 7 15,5 8 6-15,-2 5 8 16,1 0-1-16,-6-8-8 15,-2-3-6-15,5-11-90 16</inkml:trace>
  <inkml:trace contextRef="#ctx0" brushRef="#br0" timeOffset="124293.7068">14997 16827 1066 0,'15'-1'473'0,"9"-1"-214"16,14 4-131-16,8 4-24 16,13 3-39-16,2 0-22 15,-3 2-40-15,-6-3-89 16</inkml:trace>
  <inkml:trace contextRef="#ctx0" brushRef="#br0" timeOffset="124440.5664">15027 17031 1189 0,'21'3'483'15,"24"6"-318"1,13 0-6-16,14-1-59 0,-2-1-71 16</inkml:trace>
  <inkml:trace contextRef="#ctx0" brushRef="#br0" timeOffset="124843.908">16097 16307 875 0,'-29'8'371'0,"-41"26"-210"16,-8 17-43-16,-1 33-60 0,5 11-20 16,34 25-27-16,17 4 4 15,36-7 4 1,20-4 0-16,21-27 2 16,13-15-1-16,12-25-3 15,4-7-2-15,-1-17-62 16,-6-9-106-16</inkml:trace>
  <inkml:trace contextRef="#ctx0" brushRef="#br0" timeOffset="125010.9589">16046 16930 666 0,'0'-8'376'0,"0"-8"-45"16,21 8-190-16,9 0-32 0,27 9-37 15,13 4-15 1,17 9-24-16,3 4 0 16</inkml:trace>
  <inkml:trace contextRef="#ctx0" brushRef="#br0" timeOffset="125314.3462">16731 16828 902 0,'-18'-17'411'0,"-10"-19"-129"16,2-2-101-16,25 4-72 15,7 3-27-15,20 10-63 0,14 5-13 0,9 13 5 16,2 8 4 0,-11 17-2-16,-12 10-1 15,-29 17-1 1,-21 6 0-16,-29 14-3 15,-9 3 0-15,0-9-5 0,13-8 0 16,20-20-1-16,17-13-1 0,20-14 1 31,12-5 0-31,24-4 1 16,8-1 0-16,16 2-2 16,5 0-29-16,-5 0-163 0</inkml:trace>
  <inkml:trace contextRef="#ctx0" brushRef="#br0" timeOffset="125597.9401">17295 16930 1092 0,'-11'-12'457'0,"-14"-14"-265"16,-3-6-26-16,0-1-47 16,-2 7-30-16,5 12-47 15,-1 9-19-15,-2 15-27 16,5 9-12-16,7 20-4 15,3 5 2-15,21 11 5 16,1-6 6-16,19-10 7 16,9-3 4-16,9-22 6 15,10-1 3-15,0-16 7 16,-5-8 7-16,-15-13 19 16,-10-11 5-16,-27-9-6 15,-13-7-9-15,-16-2-45 16,-2 8-67-16,7 15-426 15</inkml:trace>
  <inkml:trace contextRef="#ctx0" brushRef="#br0" timeOffset="126266.4871">17602 16910 776 0,'7'-2'366'0,"13"2"-125"0,10 9-51 15,8 12-53-15,1 5-26 16,-11 6-51-16,-8-2-15 15,-16-4-16-15,-4-3-5 16,-6-8-1-16,2-8 3 16,0-10-1-16,1-5-2 15,5-12-6-15,3-3-7 16,6-7-9-16,6 1-1 16,8 3-5-16,5 2 0 15,2 16 0-15,0 5 3 16,-5 10 4-16,-2 10 2 15,-11 6 1-15,-5-1-1 16,-8-5 1-16,-2 0 0 16,-1-12 0-16,5 2 1 0,2-7-15 15,6-3-6-15,-1-13-1 16,2-4-1-16,8-1 13 16,-5-4 3-16,7 8-1 15,-5 4 0-15,-2 8-3 16,3 11 0-16,-5 15 5 15,-5 7 5-15,-3 6 7 16,-3-2 2-16,0-4 58 16,7-5-105-16</inkml:trace>
  <inkml:trace contextRef="#ctx0" brushRef="#br0" timeOffset="126684.7031">18185 16299 864 0,'12'7'379'0,"12"9"-151"16,33 29-126-16,18 18-13 15,9 28-6-15,2 9-16 16,-16 16-31-16,-22 0-9 16,-34-9-7-16,-21-9-2 15,-30-24-1-15,-1-14-2 16,9-25-34 0,-1-12-59-16</inkml:trace>
  <inkml:trace contextRef="#ctx0" brushRef="#br0" timeOffset="127243.4589">19170 16650 1227 0,'-4'-5'552'15,"-4"-5"-266"-15,1 2-113 0,4 7-113 16,6 1-35-16,4 0-85 15,-7 0-103-15</inkml:trace>
  <inkml:trace contextRef="#ctx0" brushRef="#br0" timeOffset="127539.3744">19161 16868 1084 0,'-2'11'436'0,"-4"19"-268"0,1 9-54 15,4 16-24 1,-2 2-23-16,0 8-26 0,3 2-5 16,-5 5 10-16,-2 1 7 15,-4-7 2-15,-7-5 3 16,-10-20-10-16,-3-5-7 15,-7-22 1-15,1-9 0 16,-2-15-2-16,1-13-5 16,13-16-17-16,5-7-22 15,21-14-83-15,12-4-64 16</inkml:trace>
  <inkml:trace contextRef="#ctx0" brushRef="#br0" timeOffset="128022.4952">18798 16283 829 0,'2'-1'349'0,"12"-1"-171"15,17 2-39-15,24 1-30 0,7 1-6 16,22 0-26-16,2 4-4 16,8-4-16-16,0-2-12 15,-21-2-22-15,-12-7-8 16,-31-6-11-16,-13-3-3 15,-16-7-3-15,-5 1 1 16,-12-5 2-16,1 4 2 16,-2 8 8-16,5 4 4 15,12 12-2-15,1 4 2 16,10 12 0-16,6 7-1 16,-1 14 15-16,-1 1 25 0,-11 3 64 15,-7 0 31-15,-10-3 31 16,-2-1-14-16,-9-7-61 15,4-4-25-15,2-4-196 16,1-3-621-16</inkml:trace>
  <inkml:trace contextRef="#ctx0" brushRef="#br0" timeOffset="129401.3331">17678 17330 739 0,'42'-6'413'0,"28"-7"-114"0,18 10-134 0,-2 6-46 16,-7 6-82 0,-10 1-94-16,-24-2-386 0</inkml:trace>
  <inkml:trace contextRef="#ctx0" brushRef="#br0" timeOffset="129680.6893">18032 17396 821 0,'-12'-10'384'0,"-19"-7"-154"16,-11 6-19-16,-6 11-42 0,0 8-25 15,11 15-47-15,14 4-18 16,27 11-27-16,15 0-9 15,31-1-10 1,5 4-3-16,-2-9-10 0,-11-5-4 0,-33-9 11 16,-18-8 9-1,-31-7 6-15,-10-3 1 16,-11-4-60-16,4 1-64 0</inkml:trace>
  <inkml:trace contextRef="#ctx0" brushRef="#br0" timeOffset="158947.6227">14978 4002 802 0,'-7'10'381'0,"-2"18"-159"15,9 4-58-15,35 14-67 16,10 1-11-16,31-4 2 16,15-8-5-16,17-22-10 15,8-13-4-15,-14-18-14 16,-11-10-1-16,-28-12-6 16,-15-5-11-16,-16-21 102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29:58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1938 8931 638 0,'-12'-7'326'0,"-25"-8"-92"15,6 11-53-15,-9 12-78 16,-1 9-37-16,9 19-60 16,-5 9-23-16,14 17-14 15,10 10-1-15,16 15 8 16,15 4 7-16,21-10 7 16,6-14 4-16,23-34 11 15,7-18 9-15,8-27 34 0,4-15 22 16,-18-26 45-16,-13-8 14 15,-24-13 1-15,-18-1-13 16,-31 4-32-16,-19-2-14 16,-23 5-37-16,-6 7-18 15,-10 22-33-15,5 13 0 16,11 26-130-16,4 12-94 16</inkml:trace>
  <inkml:trace contextRef="#ctx0" brushRef="#br0" timeOffset="125.35">1835 9263 828 0,'23'3'342'0,"27"2"-211"16,7-2-50-16,9-1-239 16</inkml:trace>
  <inkml:trace contextRef="#ctx0" brushRef="#br0" timeOffset="539.4399">2636 9330 700 0,'-7'13'353'0,"-12"8"-110"0,-7 3-117 16,-6-2-35-16,-11-5-40 15,-1-5-18-15,-2-11-13 16,2-1-7-16,10-13-23 15,8 1-14-15,17-7-16 16,3-4-8-16,12 1 5 31,6 1 4-31,12 8 29 0,9 7 11 16,11 14 20-16,2 9 13 16,-5 15-6-16,-6 5-4 15,-8 1-4-15,-6-3-36 16</inkml:trace>
  <inkml:trace contextRef="#ctx0" brushRef="#br0" timeOffset="1211.51">1725 9243 532 0,'7'0'245'0,"15"0"-57"0,9 0-66 16,35 4-24-16,11 0-17 16,16-2-51-16,6 4-8 15</inkml:trace>
  <inkml:trace contextRef="#ctx0" brushRef="#br0" timeOffset="1757.93">3202 9243 740 0,'-2'-2'386'0,"-4"2"-120"15,1 6-90-15,3 23-104 16,1 15-35-16,5 27-21 16,2 8-6-16,1 8-1 15,-1 0 1-15,0-15-1 16,-1-4-15-16,2-23-189 16,2-15-88-16</inkml:trace>
  <inkml:trace contextRef="#ctx0" brushRef="#br0" timeOffset="1898.84">3250 9427 658 0,'8'1'287'16,"14"-1"-93"-16,14 5-182 0,2 1-3 15,9-1-1-15,-5 2-15 16</inkml:trace>
  <inkml:trace contextRef="#ctx0" brushRef="#br0" timeOffset="2174.11">3552 9413 708 0,'0'7'318'0,"0"9"-155"0,-1-1-41 15,-5-7-49-15,5-1-14 16,-2-8-19-16,-1-8-7 15,4-11-14-15,-1-3-13 16,3-6-8-16,5-1-3 16,6 7-4-16,3 1-4 15,2 13 14-15,0 7 4 16,-3 11 14-16,-1 7 7 16,0 10-10-16,-2 2-2 0,2 5-5 15,-3 2-16-15,-2-6-273 16</inkml:trace>
  <inkml:trace contextRef="#ctx0" brushRef="#br0" timeOffset="2478.8">3990 9345 723 0,'-5'-7'360'0,"-14"-9"-106"16,-2 1-41-16,-4 4-76 15,-4 1-32-15,3 9-65 0,2 5-31 16,5 12-35-16,5 6-9 16,10 7-2-16,6 2 7 15,13 0 16-15,5-4 8 16,7-7 10-16,3-7 5 15,5-10 6-15,-4-9 2 16,-5-7 4 0,-5-7-16-16,-12-13-149 15,3 4-200-15</inkml:trace>
  <inkml:trace contextRef="#ctx0" brushRef="#br0" timeOffset="2822.15">4118 9417 788 0,'11'3'346'16,"14"2"-175"-16,4 0-41 16,-7-2-43-16,2-3-13 15,0-5-15-15,-2-1-6 16,0-3-10-16,-8-5-1 0,-9-2-4 15,-7-3-4-15,-9-4-11 16,-9 2-8-16,-7 1-10 16,-1 3-2-16,-4 8-12 15,5 4-8-15,8 15-14 16,4 10-5-16,8 13-1 16,7 11 4-16,7 10 10 15,4 4 5-15,3 3 10 16,-3-1 7-16,-7-6 5 15,-3-2 1-15,0-8 3 16,1-6-15-16</inkml:trace>
  <inkml:trace contextRef="#ctx0" brushRef="#br0" timeOffset="3540.8">4675 9398 493 0,'0'-9'323'16,"0"-5"-13"-16,-3-3-103 15,-5-3-26-15,-11 2-22 16,-5-3-13-16,-9 6-46 15,0 5-29-15,3 10-59 16,6 8-18-16,10 10-25 16,3 4-7-16,4 5 0 15,7-2 4-15,9 0 15 16,6-4 8-16,14-7 11 16,2-5 2-16,5-12 3 15,-1-3 2-15,-8-10 6 16,-5-2 0-16,-11-1 4 0,-4-1 0 15,-4 9-4-15,-6 0-5 16,-2 13-10-16,-5 1-7 16,3 9-12-16,4 3-1 15,5 3 4-15,8-1 2 16,9-1 11-16,4-2 5 16,11-6 3-16,-1-4 4 15,0-4 3-15,-3-5 4 16,-11-4 8-16,-3 0 3 15,-9-7 2-15,-7-4-26 0,-6-9-103 16,-5-5-71-16,-7-3-110 16,-1-5 19-16,-3-3 116 15,-1 3 108-15,6 6 195 16,-15 8 43-16,24 14 30 16,4 7-34-16,1 7-109 15,20 2-45-15,-12 9-50 16,3 5-72-16</inkml:trace>
  <inkml:trace contextRef="#ctx0" brushRef="#br0" timeOffset="3891.68">5259 9270 727 0,'-15'-6'354'15,"-11"-5"-136"-15,-1 3-73 16,-3 6-94-16,4 2-25 0,0 9-32 16,5 5-15-16,9 10-12 15,4 3-1-15,15 9 11 16,2-2 12-16,13-2 22 15,4-7 10-15,1-10 14 16,0-4 8-16,-9-12 33 16,-4-2 15-16,-13-5 13 0,-9-1-3 15,-21-1-40-15,-9-1-20 16,-7-2-42-16,4 2-79 16</inkml:trace>
  <inkml:trace contextRef="#ctx0" brushRef="#br0" timeOffset="4204.1">5574 9312 916 0,'3'4'386'0,"-3"7"-222"15,-1 1-41-15,-11 9-51 16,-4 1-15-16,-5 0-18 15,-4 1-11-15,-4-11-6 16,2-8 2-16,1-7-49 16,5-7-23-16,0-6-38 15,2-2-11-15,7-2 35 16,4 0 11-16,14 6 19 16,6 2 0-16,6 10 22 15,4 6 13-15,1 11 23 16,2 9 11-16,-3 8-4 15,-3-2-5-15,-2 2-7 0,-5-1 1 16,-1-8-182-16</inkml:trace>
  <inkml:trace contextRef="#ctx0" brushRef="#br0" timeOffset="4423.15">5649 9238 1090 0,'3'10'438'0,"-1"8"-274"0,5 16-95 16,1 10-8-16,-1 16-11 15,0 0-1-15,-4 8-16 16,-3 1-11-16,3-7-9 16,-3 3-2-16,-2-17 1 15,2-12-1-15,0-16-6 16,0-10-42-16,0-13-307 15</inkml:trace>
  <inkml:trace contextRef="#ctx0" brushRef="#br0" timeOffset="4579.33">5757 9523 738 0,'13'-3'318'0,"20"-7"-173"0,1 2-56 16,0-2-64-16,1-1-35 16</inkml:trace>
  <inkml:trace contextRef="#ctx0" brushRef="#br0" timeOffset="4922.69">6067 9334 585 0,'-5'-8'370'0,"-8"-7"-4"16,0 0-120-16,-4 3-122 16,0 5-45-16,1 4-65 15,0 2-18-15,9 9-24 16,2 1-6-16,5 3 1 16,10 5 5-16,3-5 18 15,6-1 7-15,2-2-4 16,-8-4-12-16,-9-3-16 15,-4 1-2-15,-14 2 8 16,0 3 15-16,-7 5 17 16,2 2 18-16,6 1 17 15,-1-2 10-15,12 3 23 16,6-3-10-16,4-2-10 16,11 2-6-16,4-3-25 15,5-4-3-15,4-5-6 16,-5-2-26-16</inkml:trace>
  <inkml:trace contextRef="#ctx0" brushRef="#br0" timeOffset="5461.22">6749 9291 774 0,'1'2'333'0,"5"11"-155"16,1 7-84-16,2 12-51 15,4 1 3-15,0 3-3 16,0-5-4-16,0-7 2 16,-2-9 17-16,-2-11 22 15,-2-10 5-15,5-14 1 16,3-3-19-16,0-10-36 15,0 0-11-15,-3 5-16 16,-4 0-22-16,1 14-145 16,5 3-164-16</inkml:trace>
  <inkml:trace contextRef="#ctx0" brushRef="#br0" timeOffset="5734.68">7333 9304 1038 0,'-4'13'460'0,"-13"21"-228"15,0-1-50-15,-13 2-83 16,-4-4-26-16,0-11-34 16,1-2-12-16,9-14-8 15,3-4-23-15,6-12-44 16,1-6-19-16,5-9-33 16,2-4 15-16,7 2 30 15,1-1 13-15,10 11 19 0,0 5-4 16,3 14 12-16,5 9 9 15,4 14 10-15,1 6 12 16,8 8 1-16,1-2-4 16,-1-2-2-16,-1-4-37 15</inkml:trace>
  <inkml:trace contextRef="#ctx0" brushRef="#br0" timeOffset="6266.07">7986 9415 661 0,'1'13'267'16,"1"11"-168"-16,-2 1 2 15,-3-7-29-15,1-5-6 0,-4-11 16 16,2-4-2-16,0-12-5 16,-2-8-9-16,9-13-43 15,1-5-9-15,10 0-3 16,2 0 4-16,6 14 4 15,5 5 2-15,-4 13-11 16,2 7-7-16,-6 11-5 16,-3 9-1-16,-4 10 3 15,-2 8 1-15,-5 2 1 16,2 0-6-16,8-6-165 16</inkml:trace>
  <inkml:trace contextRef="#ctx0" brushRef="#br0" timeOffset="6672.01">8510 9429 547 0,'0'-11'369'0,"-3"-12"24"16,-8-1-178-16,-6 0-21 16,-11-2-48-16,4 7-28 15,-5 9-66-15,5 7-31 16,9 15-40-16,-5 6-13 15,9 9-3-15,5 7 5 16,6-3 12-16,8 2 10 16,7-11 6-16,-1-6 1 15,5-11 2-15,7-9 3 0,0-4 4 16,-2-8 2 0,-3-6 1-16,-7-1-1 0,-6-2-3 15,-2 4-1-15,-5 7-1 16,-2 4-4-16,-5 7-9 15,4 4-7-15,-3 8-7 16,3 4-2-16,6 6 7 16,4 2 5-16,6 3 6 15,4 0 5-15,1-2 14 16,5-4 8-16,7-9 8 16,-2-1 3-16,0-9-4 15,-8-4-2-15,-8-5 4 16,-7-9-37-16,-7-6-195 15</inkml:trace>
  <inkml:trace contextRef="#ctx0" brushRef="#br0" timeOffset="6797.16">8566 9096 945 0,'-3'-3'501'16,"-4"-3"-151"-16,2 1-141 15,5 5-166-15,4 3-41 16,-4-3-80-16,0 0-122 15</inkml:trace>
  <inkml:trace contextRef="#ctx0" brushRef="#br0" timeOffset="7031.51">8824 9221 895 0,'-4'0'449'0,"-4"8"-158"15,3 6-129-15,3 25-111 16,2 11-25-16,9 22-10 16,5 11-3-16,-4 2-5 15,-2 1-2-15,-8-2 0 16,0-4-1-16,3-2-12 16,2-11-46-16,-5-29-162 15</inkml:trace>
  <inkml:trace contextRef="#ctx0" brushRef="#br0" timeOffset="7218.74">8876 9488 646 0,'11'-3'326'0,"4"-8"-111"16,12 4-131-16,6 2-38 0,5 3-50 16,5 2-157-16</inkml:trace>
  <inkml:trace contextRef="#ctx0" brushRef="#br0" timeOffset="7585.79">9339 9231 954 0,'-6'-5'425'0,"-13"-4"-222"15,-3 2-63-15,2 7-98 16,-3 3-30-16,9 3-33 16,5 5-6-16,10 3-2 15,5-4 5-15,4 4 10 16,5-1 6-16,-2-4 7 15,6 2 2-15,-2-5-9 16,-4-2-9-16,-5-3-12 16,-8-1-5-16,-11 0 11 15,-8 2 9-15,-5 3 27 16,-6-1 20-16,4 4 19 16,6 2 14-16,6 2 5 15,8 3-9-15,11 6 2 16,4 0-6-16,12 3-12 15,4-2-3-15,1-5-15 16,2-3-7-16,-1-14-19 16,3 0-78-16</inkml:trace>
  <inkml:trace contextRef="#ctx0" brushRef="#br0" timeOffset="8116.92">10174 9440 519 0,'6'-7'303'0,"5"-6"-24"16,-1-1-43-16,-1-3-50 16,-5 0-8-16,-7-2-15 0,-7-2-13 15,-13 1-41-15,-6 1-24 16,-8 7-50-16,9 1-23 16,-6 16-27-16,3 5-13 15,13 12-3-15,-5 8 4 16,23 1 14-16,8 3 8 15,10-2 5-15,8-3 0 16,8-9 4-16,0-3 0 16,3-10 1-16,-5-9-9 15,-6-8-124-15,-8-7-143 16</inkml:trace>
  <inkml:trace contextRef="#ctx0" brushRef="#br0" timeOffset="8210.98">10134 9145 883 0,'-5'-5'433'0,"-1"0"-184"16,0 2-85-16,1 3-134 16,5 4-28-16,5 6-189 15</inkml:trace>
  <inkml:trace contextRef="#ctx0" brushRef="#br0" timeOffset="8663.93">10309 9291 825 0,'12'5'405'0,"4"1"-137"16,12-1-154-1,3-1-42-15,-1-3-40 0,0-1-7 16,-3-3-12-16,-10 0-1 16,4-1-3-16,-2 3 2 15,-9 0 4-15,5 0 4 16,-29-1-2-16,5 1-3 15,-7 3-11-15,-6 2-4 16,12 9-7-16,-10 2-1 16,4 6-4-16,2 2 0 15,7 5 1-15,3-3 1 0,8 0 8 16,7-5 4-16,8-7 6 16,2-2 3-16,4-11 3 15,4 1 0-15,2-3 0 16,-1-8-1-16,-7 2-3 15,-2-4-2-15,-9 2-2 16,0 2-1-16,-4 0 3 16,-6-2 1-16,2 7-4 15,-6 2-4-15,0 3 5 16,2-2 1-16,0 0 4 16,0 13 3-16,4 34-8 15,0-29-2-15,1 2 1 16,1-6-17-16</inkml:trace>
  <inkml:trace contextRef="#ctx0" brushRef="#br0" timeOffset="11000.68">11462 8965 791 0,'0'-1'380'0,"2"1"-170"16,4 4-49-16,-6-4-84 15,7 19-28-15,17 56-14 16,-13-21-4-16,-3 10-7 15,-5 7-3-15,-2-3-8 16,1-5-1-16,4-13-3 16,5-9-1-16,8-14-4 15,7-9-3-15,5-6-46 16,1-8-70-16</inkml:trace>
  <inkml:trace contextRef="#ctx0" brushRef="#br0" timeOffset="11157.19">11375 9245 944 0,'10'1'401'0,"8"2"-222"0,20 3-120 16,10 0-11-16,17 0-35 15,1 1-36-15</inkml:trace>
  <inkml:trace contextRef="#ctx0" brushRef="#br0" timeOffset="11563.29">11839 9505 751 0,'-4'11'342'15,"-7"8"-166"-15,0 3-63 0,-2 0-16 16,-1-1-44-16,5-1-18 16,4-7-19-16,0-5 1 15,1-8 16-15,4 0 2 16,5-13-1-16,3-7-2 15,2-5-17-15,-3-10-3 16,3-3-2-16,0 1-2 16,0 1-5-16,-2 10-3 15,1 12 10-15,-3 4-3 16,2 13-2-16,0 6 0 0,5 18-10 16,3 3 3-16,5 9 0 15,2 1 1-15,-6-4 2 16,-3 0 1-16,-3-7-37 15,0-5-51-15,-15-9-240 16</inkml:trace>
  <inkml:trace contextRef="#ctx0" brushRef="#br0" timeOffset="11719.4499">11805 9576 908 0,'4'0'358'0,"8"0"-244"16,6 0-56-16,13-1-45 0,4-1 23 16,5 2-346-16</inkml:trace>
  <inkml:trace contextRef="#ctx0" brushRef="#br0" timeOffset="12109.79">12118 9565 791 0,'9'0'305'0,"16"2"-220"16,2-2-35-16,4 0-22 15,-2-3-11-15,-2 1-5 16,0-2-1-16,-1 1-60 16,-7 1-39-16,-8-6-34 15,-11 0-5-15,-10-4 63 16,-2-1 39-16,-3 5 63 16,4 0 24-16,6 6 26 15,5 2 4-15,2 3-1 16,-2-3-9-16,0 0-13 15,2 4 0-15,2 10-2 16,33 29-6-16,-36-30-7 16,-1-4-3-16,-3 2-25 15,1-3-76-15</inkml:trace>
  <inkml:trace contextRef="#ctx0" brushRef="#br0" timeOffset="12328.49">12499 9410 988 0,'1'3'394'0,"2"8"-243"16,1 4-54-16,1 6-41 15,-1 4-2-15,-1 3-21 16,0 2-13-16,-5-1-10 15,0-5-2-15,-1-4-72 16,-2-4-90-16</inkml:trace>
  <inkml:trace contextRef="#ctx0" brushRef="#br0" timeOffset="12641.17">12492 9421 693 0,'9'-10'423'15,"6"-10"-36"-15,3 11-225 0,7 6-53 16,1 10-70-16,-1 3-15 16,-3 6-14-16,-7 2-3 15,-10 0-2-15,-4 4 3 16,-4-3-9-16,-5-1-28 16,2-7-72-16,2-3-22 15,7-3 9-15,8-4 25 16,6 1 69-16,0 4 12 15,0 3-1-15,-2 4 9 16,-11 6 34-16,-5 5 18 16,-11-3 31-16,-7 1 3 0,-7-3-21 15,-4-11-7-15,0-14-105 16,3-5-190-16</inkml:trace>
  <inkml:trace contextRef="#ctx0" brushRef="#br0" timeOffset="13199.93">13148 9241 591 0,'2'0'310'0,"7"3"-40"15,10-2-167-15,12 0-31 16,16 2-23-16,5 2-14 15,12 0-21-15,-4-2-1 16,-10-1-112-16</inkml:trace>
  <inkml:trace contextRef="#ctx0" brushRef="#br0" timeOffset="13371.83">13213 9420 753 0,'11'4'324'0,"14"0"-172"15,10 0-26-15,17 1-49 16,-2-3-21-16,6-5-96 16</inkml:trace>
  <inkml:trace contextRef="#ctx0" brushRef="#br0" timeOffset="13699.72">13860 8824 880 0,'0'-1'407'16,"4"1"-175"-16,-1 14-133 16,6 23-88-16,0 11-6 15,1 18 7-15,-3 3 2 0,-5 4 2 16,-1-3-2-16,-1 4-3 16,2-2-2-16,6-14 0 15,3-7 0-15,7-21 0 16,3-12-1-16,6-8 3 15,-1-4-28-15,-1-8-175 16</inkml:trace>
  <inkml:trace contextRef="#ctx0" brushRef="#br0" timeOffset="13887.01">13800 9215 1025 0,'12'0'431'16,"4"-2"-221"-16,23 4-137 0,8 1-15 15,14 2-21-15,7 2-10 16,-10-1-53-16,0-1-178 16</inkml:trace>
  <inkml:trace contextRef="#ctx0" brushRef="#br0" timeOffset="14308.79">14198 9489 719 0,'0'3'346'0,"-1"5"-122"16,1 8-130-16,0 3-30 15,0 8-36-15,1-2-13 16,5 1-4-16,-4-3 3 15,3-11-76-15,-3-2-102 16</inkml:trace>
  <inkml:trace contextRef="#ctx0" brushRef="#br0" timeOffset="14574.34">14198 9540 419 0,'2'-8'293'0,"7"-7"23"16,2 2-74-16,4 3-115 15,4 6-35-15,3 4-60 16,3 5-19-16,-8 9-9 15,-5-5 2-15,-12 3 9 16,-3 3 3-16,-7-6 4 16,-1 4-3-16,7-4-15 15,4-4-4-15,8-1-9 16,7 1-1-16,8-2 4 16,0 0 0-16,-5 8 6 15,-3-2 16-15,-15 4 33 16,-9 3 11-16,-15-3 7 15,-5 2-12-15,-6-9-39 16,7-3-64-16</inkml:trace>
  <inkml:trace contextRef="#ctx0" brushRef="#br0" timeOffset="15058.61">14508 9598 960 0,'8'0'380'0,"17"0"-259"16,7 1-34-16,0-1-30 15,6 2-19-15,-3-3-15 16,-2 0-6-16,-3 1-15 16,-8-5-32-16,-11 2-87 15,-6-4-61-15,-12-1-45 16,-2 0 24-16,-7-4 86 15,1 1 62-15,5 1 76 0,5 3 27 16,5 4 32-16,2 3 20 16,6 5 8-16,-1-1-5 15,7 9-4-15,-3 5-3 16,-4-2 0-16,0 6-2 16,-9 1-19-16,-6-4-17 15,-4-1-22-15,-2-4-9 16,4-9-83-16,4-5-143 15</inkml:trace>
  <inkml:trace contextRef="#ctx0" brushRef="#br0" timeOffset="15386.65">15141 9481 767 0,'-10'-7'371'0,"-16"4"-157"15,-5 2-58-15,1 10-102 16,-3 7-22-16,5 4-4 0,8 8 1 15,16 5 7-15,10 1 4 16,18-5 13-16,13-4 8 16,4-6 7-16,0-9-3 15,-1-5-22-15,-7-6-11 16,0-10-6-16,-6-1-60 16</inkml:trace>
  <inkml:trace contextRef="#ctx0" brushRef="#br0" timeOffset="16034.6">15707 9371 775 0,'6'15'362'16,"-3"11"-153"-16,-3 13-116 16,-7-1-2-16,-8-1-44 15,3-9-29-15</inkml:trace>
  <inkml:trace contextRef="#ctx0" brushRef="#br0" timeOffset="16393.62">15995 9112 831 0,'12'-10'376'0,"19"-15"-156"0,2-2-41 16,9 11-39-16,-2 4-35 16,-2 17-50-16,3 17-23 15,-11 21-8-15,-5 6 5 16,-12 16 2-16,-8 0-1 16,-1 0-5-16,0-9-5 15,1-20-4-15,1-9-1 16,-2-27-2-16,2-8-13 15,-2-13-19-15,-4-13-11 0,-5-1-27 16,-8-2 5 0,-5 6 8-16,-2 8 2 15,-4 16 9-15,-2 4-2 0,-7 18 0 16,2 7 4-16,1 7 19 16,9 5-60-16,16-4-351 15</inkml:trace>
  <inkml:trace contextRef="#ctx0" brushRef="#br0" timeOffset="16674.8">16658 9346 620 0,'-6'-11'387'16,"-5"-8"-63"-16,-2-3-87 0,-2 1-28 15,-3 4-72-15,-3 4-25 16,-7 8-59-16,4 5-26 16,3 7-37-16,6 2-9 15,8 11-1-15,4 0 4 16,15 6 12-16,4 3 3 16,6-7 2-16,-6-14 3 31,-8-5 0-31,0 2-7 0,15-5-111 0,2-8-122 15</inkml:trace>
  <inkml:trace contextRef="#ctx0" brushRef="#br0" timeOffset="16768.9">16628 9043 495 0,'-6'-1'227'16,"-2"1"-66"-16,4 7-302 15</inkml:trace>
  <inkml:trace contextRef="#ctx0" brushRef="#br0" timeOffset="17049.71">16693 9198 675 0,'9'19'379'15,"9"20"-93"-15,10 17-156 16,1 4-39-16,-1 9-63 16,-7-2-4-16,-15-4-3 15,-6-3 0-15,-12-8-1 0,-7-5-14 16,-4-21-33-1,-6-7-37-15,2-25-30 0,-1-12-2 16,3-14 29-16,8-11 34 16,10-7 27-16,7 3 17 15,15-2 24-15,4 0 13 16,10 5 25-16,1 1 2 16,2 9-23-16,-2 4-15 15,-1 11-33-15,-3 1-69 16</inkml:trace>
  <inkml:trace contextRef="#ctx0" brushRef="#br0" timeOffset="17487.25">17035 9196 625 0,'-8'4'338'15,"-3"1"-65"-15,-2 8-164 16,4 6-30-16,7 5-41 16,2 6-8-16,7 2-16 15,6 1-1-15,2-7 1 16,2-8 6-16,2-9 13 16,-4-9 6-16,-1-9 4 15,-5 0-1-15,1-9-9 16,-3-3-4-16,5-2-7 0,-3-1-5 15,-5 5-7-15,-1 7-4 16,-7 7-16-16,1 5-11 16,-1 2-9-16,3-2-1 15,0 0 15-15,0 19 9 16,8 35 13-16,9-30 11 16,2-5 20-16,0-7 14 15,3-7 39-15,-4-6 4 0,1-8 7 16,-2-5-9-16,-1-6-32 15,-4-3-9-15,-4-5-25 16,-2 1-9-16,-5 1-71 16,0 2-60-16</inkml:trace>
  <inkml:trace contextRef="#ctx0" brushRef="#br0" timeOffset="18315.34">18062 9199 623 0,'-3'11'341'0,"-8"5"-101"0,-9 7-79 16,-4 4-8-16,-13-5-69 15,1 1-21-15,-2-10-21 16,0-11-4-16,4-9-6 15,4-8-3-15,10-5-14 16,7 3-9-16,11 1-17 16,4-1-8-16,12 2-7 15,3-1 2-15,6 2 5 16,3 6-2-16,3 11-4 16,-1 6 0-16,1 13 0 15,0 7 8-15,-7 8 11 16,5 6 3-16,-5-1 15 15,-2-4-64-15,-1-16-229 16</inkml:trace>
  <inkml:trace contextRef="#ctx0" brushRef="#br0" timeOffset="18612.16">18168 9327 620 0,'-1'7'299'0,"-1"2"-127"15,2 6-65-15,-1-2-10 16,0-5-35-16,1-3-2 16,-2-6-6-16,1-8-9 0,1-6-11 15,0-5-10-15,4-6-16 16,4-2-7-16,7 1-9 16,6-1-6-16,4 9 24 15,0 6 14-15,-2 11 15 16,-3 6 9-16,-7 12-18 15,-2 4-9-15,-6 7-6 16,-2 6-4-16,-3 0-5 16,-2 2 21-16,1-2-147 15,1-5-234-15</inkml:trace>
  <inkml:trace contextRef="#ctx0" brushRef="#br0" timeOffset="19072.97">18635 9315 498 0,'3'-9'280'0,"-2"-9"-13"0,-2-1-50 16,-7-1-41-16,-4 4-20 16,-8 0-58-16,0 5-25 15,-5 4-48-15,6 6-19 16,2 8-26-16,0 3-8 15,9 8-7 1,-4 2 2-16,12 5 8 16,0-1 7-16,9-2 13 15,6-3 5-15,4-11 8 16,6-3 3-16,-9-9 4 16,1-5 1-16,-2-6 0 15,-2-5-1-15,-3 1-2 0,-1 1-2 16,-4 6-4-16,-3 4-3 15,-2 3-13-15,1 5-8 16,1 2-5-16,-2-2-1 16,0 0 9-16,2 8 5 15,6 11 18-15,23 29 6 16,-11-34 22-16,-2-1 2 16,8-7 29-16,-3-8 14 0,0-8 8 15,-3-5 6-15,-6-7-31 16,-2 1-12-16,-10 1-28 15,-4-1-18-15,-11 4-95 16,0 0-83-16</inkml:trace>
  <inkml:trace contextRef="#ctx0" brushRef="#br0" timeOffset="19432.05">19138 9194 781 0,'-8'-4'356'0,"-12"-6"-166"0,2 6-53 15,-1 3-72-15,-1 2-28 16,1 7-35-16,3 3-8 15,2 5-8-15,2 4 3 16,6 4 4-16,7 0 1 16,5 3 7-16,9-3 2 15,3-4 5-15,2-5 3 16,5-7 6-16,-8-6-10 16,0-4 73-16,-12-4 10 15,-10-5-2-15,-7-2 10 0,-8 1-80 16,-6-2-24-16,3 3-156 15</inkml:trace>
  <inkml:trace contextRef="#ctx0" brushRef="#br0" timeOffset="19619.68">19286 9219 784 0,'0'0'370'16,"1"3"-111"-16,0 7-170 16,-1 4-37-16,0 7-20 15,0 3-12-15,-2 6-13 0,2 1 15 16,0 0-213-16</inkml:trace>
  <inkml:trace contextRef="#ctx0" brushRef="#br0" timeOffset="19760.22">19273 9043 1083 0,'-4'-6'454'0,"-3"-4"-266"16,4 4-90-16,3 4-62 16,1 5-100-16</inkml:trace>
  <inkml:trace contextRef="#ctx0" brushRef="#br0" timeOffset="20244.72">19713 9243 590 0,'-6'2'307'0,"-13"6"-55"15,-4 1-106-15,-11 11-45 16,-4-1-16-16,3 4-36 16,2-2-6-16,14-10-28 15,1-6-6-15,5-10-37 0,3-5-11 16,1-9-13-16,9-4 5 16,6 1 32-16,1 0 11 15,8 8 18-15,-5 4 12 16,-4 5 12-16,8 7 0 15,0 9-10-15,4 7-10 16,12 9-8-16,-5 3 3 16,3 0 1-16,0-3 0 15,-4-8 1-15,1-8 3 16,0-11 8-16,-2-9 1 0,3-9-5 16,1-5-3-16,6-2-12 15,-3 0-4-15,-2 8-4 16,1 4-7-16,-8 13 11 15,-2 7 11-15,-9 9 28 16,-5 5 22-16,-9 1 8 16,0 5-4-16,-7-1-17 15,3-3-14-15,-4-8-14 16,-2-6 12-16,-3-9-123 16</inkml:trace>
  <inkml:trace contextRef="#ctx0" brushRef="#br0" timeOffset="21390.8">2004 10297 552 0,'1'15'262'0,"1"23"-113"16,-2 5-3-16,-17 0-29 15,-5-1-35-15,-10-12-32 16,-6-9-3-16,5-12-7 16,1-13-8-16,9-17-32 15,4-4-17-15,11-15-18 16,7 1-1-16,7 2 16 15,6 4 5-15,6 13 14 16,3 8 3-16,7 14 8 16,4 12 2-16,7 13-6 15,-1 5 1-15,-2 3 4 16,-1 0 5-16,-10-6-227 16</inkml:trace>
  <inkml:trace contextRef="#ctx0" brushRef="#br0" timeOffset="21593.87">2145 10352 842 0,'2'-2'382'0,"3"-3"-180"15,7 15-109-15,4 11-33 16,4 10-26-16,-3 4-2 16,-1 1-8-16,-1-8-2 0,-2-12-4 15,1-4 25-15,-4-17 29 16,-2-6 3-16,-2-10 0 15,0-3-24-15,-1-3-31 16,0 2-7-16,1 4-71 16,-2 1-90-16</inkml:trace>
  <inkml:trace contextRef="#ctx0" brushRef="#br0" timeOffset="22069.79">2451 10337 671 0,'4'0'284'0,"12"4"-146"0,7 1-79 16,9 1-43-16,5 1 0 15,-3-5-3-15,-6 1-2 16,-3-2 4-1,-7-1 4-15,-9 0 13 16,-5-1 1-16,-7 0-9 16,-6 1-7-16,-6 4-16 15,-3 1-3-15,-1 7-5 16,2 5 0-16,6 6 0 16,5 4 7-16,8 3 20 15,5-3 11-15,8-4 14 16,5-2 3-16,1-14-2 15,6-1-1-15,2-10-4 16,-3-4-3-16,-4-7-7 0,-4-7-5 16,-7-4-5-16,2-1-2 15,-5-1-2-15,2 1-2 16,-4 7-7-16,-4 7 9 16,-2 10-3-16,0 8 5 15,0 13 12-15,0 4-6 16,3 9 0-16,2 2-7 15,5-1-7-15,1-1-46 16</inkml:trace>
  <inkml:trace contextRef="#ctx0" brushRef="#br0" timeOffset="22616.54">3272 10320 586 0,'-11'3'330'0,"-17"0"-66"16,-2 10-84-16,0 5-90 15,1 5-41-15,13 11-36 16,3-3-4-16,16 8-1 16,8-3 0-16,10-10 7 15,9 0 1-15,2-18 4 16,-3-4 4-16,0-9 16 15,-6-9 8-15,-14-2 12 16,-2-7 6-16,-16 2-8 16,-4 5-10-16,-9 2-23 15,-2 6-13-15,3 4-58 16,1 1-77-16</inkml:trace>
  <inkml:trace contextRef="#ctx0" brushRef="#br0" timeOffset="22757.16">3434 10380 984 0,'23'2'394'15,"19"-2"-263"-15,7 0-53 16,-7 1-54-16,-2-1-8 16,-4 0-26-16,-6 0-77 15</inkml:trace>
  <inkml:trace contextRef="#ctx0" brushRef="#br0" timeOffset="22913.6">3588 10408 756 0,'-2'8'359'0,"2"14"-132"16,0 3-74-16,2 5-79 15,5 0-18-15,-4-4-32 16,7-4-6-16,1-2-108 15</inkml:trace>
  <inkml:trace contextRef="#ctx0" brushRef="#br0" timeOffset="23210.2">4130 10457 924 0,'-12'11'397'0,"-12"13"-218"0,-2-2-52 16,-2-3-57-16,0-2-24 16,-4-9-23-16,-1-5-5 15,-3-8-27-15,4-6-16 16,5-7-28-16,5-2-7 16,12-4 7-16,6-1 6 15,16 6 13-15,6 3-2 16,11 10 2-16,2 7 8 0,2 11 22 15,0 9 9 1,-5 9 20-16,0 4 0 0,-2 2-5 16,-5 0 8-16,-8-9-141 15</inkml:trace>
  <inkml:trace contextRef="#ctx0" brushRef="#br0" timeOffset="23366.36">4026 10135 1245 0,'-3'0'455'0,"-1"8"-364"16,2 7-38-16</inkml:trace>
  <inkml:trace contextRef="#ctx0" brushRef="#br0" timeOffset="23897.49">4478 10382 711 0,'-18'8'364'16,"-13"7"-108"-16,-1 7-142 0,6 1-41 15,9 7-56-15,7 0-19 16,20 1-9-16,9 0 1 15,17-8 10-15,0-8 4 16,4-8 8-16,-3-10 4 16,-13-7 15-16,-3 1 26 15,-19-7 25-15,-5 1 6 16,-17 3-16-16,-3 2-26 16,-13 4-31-16,-4 3-12 0,7 1-75 15,3 0-92 1</inkml:trace>
  <inkml:trace contextRef="#ctx0" brushRef="#br0" timeOffset="24741.57">4898 10421 936 0,'-15'-4'418'0,"-21"-7"-212"16,6 5-79-16,9 4-92 15,5 2-30-15,9 7-31 16,5 2-7-16,3 4-5 0,7 2 4 16,8 1 15-16,4 0 6 15,5-6 12-15,-1-2 5 16,-3-8 4-16,-1 0 2 15,-14-1-4-15,-1-2-6 16,-13 5-8-16,-10-1-2 16,-6 4 4-16,-8 3 5 15,4 1 1-15,3 0-1 16,12 6-5-16,3-1 6 16,12 1 7-16,6 3 6 0,10-1 11 15,4-5-4-15,8-2-2 16,1-7 0-16,0-4-2 15,0-5 0-15,-2-7 2 16,-6-5-1-16,-2-6-5 16,0-2-2-16,-10-1-2 15,3 1 0-15,-10 3 2 16,-4 1 3-16,-2 10 16 16,-1 2-1-16,2 13-16 15,-3 4-2-15,3 12-15 16,1 7-2-16,0 5 11 15,4 2 1-15,4-7-1 16,3-2 0-16,5-7 2 16,0-7 3-16,-1-5 9 15,0-8 3-15,-1-9 4 16,1-2-2-16,-3-5-6 0,2-3-3 16,-6-4-4-16,-3-1-2 15,-1 3-4-15,-1 0-2 16,4 14-8-16,-2 2-10 15,2 11-2-15,-3 9 3 16,0 8 13-16,-1 6 9 16,4 3 4-16,0-1-2 15,4-5-4-15,-1-4-1 0,1-5 2 16,1-5 1-16,-2-8 7 16,3-1 1-16,-1-9 2 15,0-3-1-15,2-6-6 16,-1-4-1-16,-2-2-4 15,2 0-1-15,1 2-4 16,0 4 0-16,-4 5 0 16,-4 3-1-16,-2 5-37 15,-1 1-70-15</inkml:trace>
  <inkml:trace contextRef="#ctx0" brushRef="#br0" timeOffset="25397.66">5472 10462 864 0,'-1'6'332'15,"2"11"-229"-15,2 4-38 16,5 10-15-16,6-2-6 15,6-4-7-15,-2-3 7 0,3-9 26 16,-1-8 16-16,2-13 19 16,2-10-10-16,2-8-25 15,-4-4-14-15,-7-6-23 16,-6 6-5-16,-11-1-28 16,2 4-55-16,0 15-284 15</inkml:trace>
  <inkml:trace contextRef="#ctx0" brushRef="#br0" timeOffset="26186.38">6279 10410 1011 0,'9'-1'385'0,"16"-5"-288"15,5 4-48-15,6 0-35 16,-1-3-5-16,-9 4 2 16,0-5 3-16,-10 3 8 15,-6-2 3-15,-9 1 0 16,-4 1-7-16,-10 3-14 15,-2 4-5-15,-1 8-13 16,3 5-2-16,8 9-2 16,-1 3-1-16,6 6 1 15,6 3 4-15,3-3 9 16,6-1 4-16,10-7-34 0,4-3-4 16,9-12 0-16,5-5 0 15,-5-14 33-15,3-8 4 16,-4-3 1-16,-5-8 0 15,-6 1 11-15,-8 2 7 16,-14-5 35-16,-8 4 13 16,-12 2 19-16,-4-1 6 15,-3 7-26-15,-1 4-13 16,8 8-36-16,0 5-16 0,2 8-18 16,3 4-4-16,-1 7 2 15,6-1 2-15,6 2 2 16,7 1 3-16,4-1 5 15,7-3 4-15,5-8 5 16,4-2 3-16,5-8 7 16,-2-2 1-16,-1-6 1 15,-7-2-7-15,-9-11-5 16,-2 1-2-16,-8 1 1 16,-3-1 4-16,-1 9 1 15,-6 0-3-15,-1 9-11 16,1 2-8-16,4 13-10 15,3-2 0-15,1 6 3 16,6 4 7-16,8 0 9 16,2 2 3-16,4-3 23 15,3-7 12-15,1-6 9 0,1-4 29 16,-1-8 17-16,-3-5 4 16,-6-10 7-16,-4-1-23 15,-9-3-28-15,-2-2-14 16,-6-2-43-16,-6 1-56 15</inkml:trace>
  <inkml:trace contextRef="#ctx0" brushRef="#br0" timeOffset="26717.77">8108 10427 505 0,'0'10'303'15,"0"13"28"-15,-12 9-173 16,-4 6-56-16,-6-1-18 15,-8-8-37-15,0-5-6 0,2-11-5 16,2-8-1-16,1-12-6 16,3-8-11-16,7-8-20 15,4-6-8-15,6 1-11 16,9 0-1-16,3 6-1 16,4 9 2-16,11 12 18 15,2 5 7-15,8 16 15 16,2 3 3-16,0 8-8 15,0-2-2-15,-5 1-2 16,-4 1-2-16,-4-5-75 16,-5 1-216-16</inkml:trace>
  <inkml:trace contextRef="#ctx0" brushRef="#br0" timeOffset="27092.59">8437 10384 768 0,'-12'-5'398'0,"-9"-5"-105"16,2 8-185-16,5 2-48 16,3 3-56-16,3 4-16 15,8 6-12-15,2 2-1 16,8 0 7-16,5 3 7 0,2-10 11 15,2-1 3 1,-5-2 6-16,-3-5 3 0,-6 0 2 16,-5 0-6-16,-8 0-8 15,-6-3-4-15,-4 6-5 16,-4 0 5-16,5 6 0 16,2 2-2-16,5-1 6 15,7 5 5-15,4-2 12 16,5 2 4-16,5 2-3 15,2-1-3-15,5-4-5 16,0-2 0-16,0-6-13 16,2-4-54-16</inkml:trace>
  <inkml:trace contextRef="#ctx0" brushRef="#br0" timeOffset="27233.25">8398 10182 1189 0,'-6'-3'474'16,"-1"-3"-328"-16,3 4-68 16,2 3-52-16,6 5-97 15,2 4-406-15</inkml:trace>
  <inkml:trace contextRef="#ctx0" brushRef="#br0" timeOffset="27545.4">8621 10521 741 0,'17'6'359'0,"17"3"-141"16,-2-2-52-16,-7-7-68 15,-5-7-24-15,0-2-23 16,-5-4-12-16,-2-3-10 16,-10-2-21-16,-7-9-36 15,-7-1-10-15,-13-2-14 16,-1 6 11-16,-9 8 21 15,3 9 0-15,5 14-7 16,4 10-3-16,5 12 2 16,7 5 13-16,7 6 14 15,-2 3 5-15,12 3 36 16,0 2-5-16,2 2 1 16,6-4 1-16,-9-4-22 15,-2-5-2-15,0-9-61 0,1-8-365 16</inkml:trace>
  <inkml:trace contextRef="#ctx0" brushRef="#br0" timeOffset="27873.44">9237 10489 946 0,'-9'9'429'0,"-18"7"-202"16,1 3-52-16,-8 0-84 16,-1-2-23-16,0-2-34 15,-1-5-5-15,4-10-66 16,2-5-39-16,6-8-66 16,3-3-30-16,8-4 44 15,7 0 28-15,10 0 53 16,5 5 30-16,12 8 40 15,1 6 20-15,6 8 47 16,2 5 12-16,3 7 4 16,3 6-5-16,-4 6-26 15,-3 0-15-15,-7-2-29 16,-5-4-26-16</inkml:trace>
  <inkml:trace contextRef="#ctx0" brushRef="#br0" timeOffset="28311.14">9818 10608 922 0,'-1'10'367'15,"0"20"-240"-15,-5 4-39 16,-5 7-29-16,-3-2-14 15,0-10-123-15</inkml:trace>
  <inkml:trace contextRef="#ctx0" brushRef="#br0" timeOffset="28904.72">10343 10412 708 0,'10'15'317'0,"10"6"-140"15,-1 12-107-15,2 4-15 16,-13-5-10-16,-6 0-2 15,-6-8-3-15,-5-6-1 16,-2-7-2-16,2-5 2 16,1-12-12-16,6-3-12 15,3-11-25-15,3-5-12 0,10-3-1 16,1 0 6-16,2-1 12 16,2 2 2-16,-3 5 3 15,-3 5 0-15,-4 9 2 16,-3 4 0-16,-6 8 3 15,-5 3 7-15,-1 6 3 16,-2 5 4-16,3 4 0 16,0 0-5-16,8 5-4 15,5-3-1-15,9-1-3 16,3-4 0-16,7-5 4 16,5-2-37-16,6-10-157 15</inkml:trace>
  <inkml:trace contextRef="#ctx0" brushRef="#br0" timeOffset="29341.85">10943 10520 698 0,'-1'3'352'0,"-9"3"-104"0,-2 5-57 16,-8 0-73-16,-4 1-33 16,4 1-46-16,-3-1-9 15,0-6-7-15,3-2-1 16,2-4 0-16,1-7 0 15,6-6-7-15,2-7-5 16,6-5-12-16,3-2-6 16,4 4-7-16,4-1 1 0,0 9-4 15,5 6-4-15,3 11 4 16,0 11 5-16,2 10 13 16,-3 2 8-16,5 8 9 15,0-6 0-15,3 1-3 16,2-5 0-16,0-11-2 15,0-2-1-15,-8-13 7 16,7-2 0-16,-1-12-1 16,-1-5-1-16,5 1-5 15,-11-5 0-15,-2 0-2 16,-4 0 1-16,-4 6-4 16,-4 7-6-16,-2 13-2 15,0 7 1-15,0 10 4 16,3 4 8-16,0 2-1 15,1 3-1-15,0-3-3 16,-1 3 34-16,1-7-95 16</inkml:trace>
  <inkml:trace contextRef="#ctx0" brushRef="#br0" timeOffset="29873.2">12094 10481 375 0,'7'8'282'16,"4"6"15"-16,-5 3-88 0,-5 1-12 15,-10 5-41-15,-8-1-13 16,-12 6-56-16,-8-4-19 16,0-8-28-16,-1-3-6 15,4-15-2-15,6-9-7 16,4-11-30-16,4-4-14 16,12-3-19-16,5-2-2 15,11 9 10-15,5 0 2 16,6 13 7-16,4 4 9 15,5 12 12-15,-11 9 3 0,17 10 9 16,0 1-3-16,1 5-2 16,5-1 0-16,-19-4 0 15,-3 2-16-15,-10-10-202 16</inkml:trace>
  <inkml:trace contextRef="#ctx0" brushRef="#br0" timeOffset="30029.22">11981 10281 1145 0,'-1'-3'453'16,"-2"-4"-299"-16,5 8-141 16,-2-1-29-16,0 0-119 15,9 17-127-15</inkml:trace>
  <inkml:trace contextRef="#ctx0" brushRef="#br0" timeOffset="30310.41">12262 10613 732 0,'11'11'392'15,"8"6"-101"-15,2-1-84 16,2-4-96-16,-1-7-23 16,0-5-28-16,0-5-9 0,-3-8-14 15,-4-2-6-15,-10-3-22 16,-5-4-16-16,-16-1-29 15,-6-2-11-15,-12 6 0 16,0 4 9-16,2 10 11 16,2 6 0-16,5 12 0 15,5 5 1-15,10 12-2 16,4 5 18-16,8 4 18 16,7 3 13-16,1-3 16 15,4-2-11-15,5-3-7 16,-5-7-5-16,1-4 1 15,-4-8-20-15,-6-13-267 16</inkml:trace>
  <inkml:trace contextRef="#ctx0" brushRef="#br0" timeOffset="30661.29">12772 10568 1038 0,'-1'7'407'15,"-12"8"-253"-15,1 3-10 16,-6-2-41-16,-6 0-17 16,0-6-51-16,1-1-8 15,-5-9-4-15,1-4-11 0,-3-10-24 16,0-2-14-16,11 0-19 15,3-2 0-15,13 2-3 16,8 1 2-16,9 5 4 16,7 8 8-16,6 6 33 15,-1 7 12-15,4 8 28 0,-3 1 9 16,-4 7-3-16,1 2-5 16,-3 1-13-16,-3 1-6 15,0-8-6-15,-1-3-60 16</inkml:trace>
  <inkml:trace contextRef="#ctx0" brushRef="#br0" timeOffset="33914.53">13653 10488 375 0,'5'-7'197'0,"6"-13"-47"0,7 2-17 15,3 3-18-15,-3 1-4 16,1 18-17-16,-1 13-21 15,-10 15-26-15,-3 9-6 16,-8 9-3-16,-3-3-4 16,1-3-11-16,6-4-5 15,10-15-1-15,0-8 4 16,12-14 8-16,1-5 3 16,6-11 0-16,2-7-2 15,-4-7-8-15,-3-3-1 0,-6-1-3 16,0 3 0-16,-7 2-6 15,-1-2-2-15,-4 9-5 16,-3 4 3-16,-3 8-7 16,-2 7-3-16,-2 11 4 15,-1 6 0-15,1 10 9 16,3 6 4-16,3 2-2 16,2-4-3-16,3 0-3 15,-1-4 1-15,2-9 9 16,5 0-38-16</inkml:trace>
  <inkml:trace contextRef="#ctx0" brushRef="#br0" timeOffset="34352.21">14365 10752 555 0,'-11'-5'367'15,"-9"-4"-29"-15,-4 4-147 16,-5 3-45-16,5 7-90 16,1 6-26-16,7 9-36 15,4 5 0-15,6 8 5 16,6 2 3-16,8-3 13 15,4-4 0-15,11-8 6 16,1-7 4-16,5-8 3 16,2 0 0-16,-3-11-2 15,-5-3-9-15,-5-5-183 0</inkml:trace>
  <inkml:trace contextRef="#ctx0" brushRef="#br0" timeOffset="39409.28">13709 10249 545 0,'7'0'248'0,"16"1"-88"16,13 0-33-16,16 3-24 0,9-2-30 15,10 4-51-15,-2-2-6 16,-7-1-3-16,-12-1 1 16,-20-4 1-16,-9-3 5 15,-6-3-4-15,-8-5-14 16,-6 0-10-16,-1-4-7 15,-8 2 0-15,2 4 10 16,0 5-6-16,6 5-9 16,0 3-6-16,9 6 0 15,3 8 8-15,0 2 28 0,2 4 30 16,-6 1 19-16,-10-2 23 16,-2-3-13-16,-7-8-10 15,1-3-3-15,8-9-413 16</inkml:trace>
  <inkml:trace contextRef="#ctx0" brushRef="#br0" timeOffset="39690.46">14736 10538 499 0,'21'0'224'0,"17"0"-108"16,12 4-71-16,0-4-9 15,3 3-51-15,-3 5-117 16</inkml:trace>
  <inkml:trace contextRef="#ctx0" brushRef="#br0" timeOffset="39893.8">14728 10625 665 0,'4'2'308'0,"12"2"-112"16,8 0-41-16,18-4-42 15,9 3-36-15,6 0-58 16,1-1-9-16,-5 2-30 16,-8-2-82-16</inkml:trace>
  <inkml:trace contextRef="#ctx0" brushRef="#br0" timeOffset="40128.21">15269 10623 859 0,'16'0'367'0,"8"-4"-189"0,17 1-87 16,6 5 2-16,5-1-38 15,-1 3-21-15,-7-1-17 16,-8-2 3-16,-10-1-434 16</inkml:trace>
  <inkml:trace contextRef="#ctx0" brushRef="#br0" timeOffset="41088.48">15851 10394 397 0,'8'-7'257'16,"6"-6"-28"-16,4 3-35 16,2 0-21-16,-1 11-68 0,-2 9-29 15,-8 16-33-15,-2 6-4 16,-8 13-3-16,-2 0-7 16,1-6-13-16,2 3-4 15,9-11-1-15,5-6 3 16,13-6 7-16,5-6 3 15,-2-13 6-15,5-5 0 16,-4-14-2-16,-4-6-1 16,-4-6-4-16,-9-2-4 15,-14-3-5-15,-3-1-1 0,-9 4-7 16,2 5-4-16,0 14-12 16,0 10-11-16,5 11-8 15,-1 8-1-15,6 8 9 16,2 0 7-16,5 5 9 15,2 1 3-15,7-2 2 16,-1 2 3-16,3-1-16 16,-1-3-62-16</inkml:trace>
  <inkml:trace contextRef="#ctx0" brushRef="#br0" timeOffset="41463.61">16403 10687 712 0,'-9'12'344'0,"-7"11"-133"16,-1 1-84-16,2 2-7 15,3 0-57-15,3-5-29 16,7-6-12-16,-1-9 2 15,4-7 14-15,3-8 1 16,4-9-2-16,1-4-8 16,2-7-15-16,0-2-1 0,-3-3-3 15,-1 3-1-15,0 8-5 16,0 7-1 0,-1 8-7-16,-2 6-4 0,4 9 1 15,0 4-1-15,6 10 5 16,2 2 3-16,2 2 0 15,-1 3 0-15,3-2 2 16,-3 0 2-16,-8-4-46 16,0-5-66-16</inkml:trace>
  <inkml:trace contextRef="#ctx0" brushRef="#br0" timeOffset="41619.55">16358 10777 871 0,'6'-2'381'0,"2"-2"-169"16,12 1-158-16,4-1-17 15,8 0-11-15,1 0-70 16</inkml:trace>
  <inkml:trace contextRef="#ctx0" brushRef="#br0" timeOffset="42291.28">15925 10160 339 0,'7'0'174'15,"11"1"-20"-15,12 2-24 16,13-3-7-16,5 2-29 15,17-2-52-15,1 0-12 0,5 2-10 16,-2-2 0-16,-18-1 1 16,-8 0-2-16,-20-1 0 15,-12-3 0-15,-10 4-8 16,-8-3-2-16,-10 1-8 16,-2-3-1-16,-2 3 1 15,5-3 2-15,8 1 1 16,2 3-4-16,9 2-7 15,4 0-2-15,5 5-5 16,4 0 1-16,1 5 7 16,-1 5 6-16,-2-1 15 15,-2 1 12-15,-8-2 29 16,-4 0 16-16,-4-1 16 16,-7-2-3-16,0-1-25 15,-4-1-19-15,4-2 4 16,2-1-99-16</inkml:trace>
  <inkml:trace contextRef="#ctx0" brushRef="#br0" timeOffset="42822.4">16923 10557 630 0,'6'0'311'0,"7"3"-64"16,16 4-160-16,6-5-2 0,17 3-35 15,4-5-22-15,0 2-16 16,-2 2-14-16,-15-4-141 15,-7 1-152-15</inkml:trace>
  <inkml:trace contextRef="#ctx0" brushRef="#br0" timeOffset="42994.24">16981 10646 766 0,'2'1'314'0,"7"-1"-150"16,10 1-58-16,11 2-12 15,8-1-23-15,14 2-51 16,0-2 12-16,8-2-181 16</inkml:trace>
  <inkml:trace contextRef="#ctx0" brushRef="#br0" timeOffset="43244.49">17547 10573 1001 0,'12'2'379'0,"20"2"-276"16,5-3-23-16,15 2-9 15,-4 0-27-15,0-3-16 16,-3 4-75-16</inkml:trace>
  <inkml:trace contextRef="#ctx0" brushRef="#br0" timeOffset="43650.47">18115 10518 719 0,'-4'-10'331'16,"-5"-18"-151"-16,10-5-43 16,15-2-67-16,6-1-28 15,15 12-25-15,1 6-3 0,7 17-3 16,2 8 3-16,-6 20-2 16,-5 8-3-16,-22 7 9 15,-15-1 5-15,-26-4 6 16,-10-1 1-16,-12-5-7 15,-1-3-3-15,8-4-3 16,7-8 1-16,20-7-3 16,7-4-7-16,13-5-6 15,10 0-2-15,13 1-6 16,9 4 3-16,11 3 3 16,0 0-34-16,-1 3-128 15,3 2-275-15</inkml:trace>
  <inkml:trace contextRef="#ctx0" brushRef="#br0" timeOffset="43962.98">18689 10425 842 0,'-12'-15'369'0,"-11"-11"-189"16,-5 10-88-16,2 7-24 15,-3 10-42-15,0 7-18 16,2 12-20-16,7 7-3 16,0 13 7-16,5 3 3 15,12 4 6-15,1-2 7 0,12-7 17 16,5-4 14-16,15-12 24 16,7-7 2-16,13-12-5 15,4-6-8 1,-10-17-4-16,-7-5 6 0,-21-10 13 15,-11-1-2-15,-19-6-16 16,-10-1-15-16,-12 4-34 16,-4 1-23-16,11 16-143 15</inkml:trace>
  <inkml:trace contextRef="#ctx0" brushRef="#br0" timeOffset="44587.78">18951 10495 927 0,'0'0'416'0,"-1"-6"-210"16,0 5-129-16,1 1-38 0,-1 0-45 16,1 0-50-16</inkml:trace>
  <inkml:trace contextRef="#ctx0" brushRef="#br0" timeOffset="45368.68">18979 10626 852 0,'-4'2'338'16,"3"10"-204"-16,1 5-33 16,1 17-8-16,4 9-4 15,2 14-11-15,-2 5-12 16,-2 3-16-16,0-3-7 15,-12-14-15-15,-1-6 2 16,-16-17 1-16,-6-6 0 0,2-9 5 16,-4-10-26-16,6-8-86 15,4-8-71-15,4-13-219 16</inkml:trace>
  <inkml:trace contextRef="#ctx0" brushRef="#br0" timeOffset="45923.94">18752 10187 490 0,'-3'-1'268'0,"1"-2"-62"0,6 2-44 16,-4 0-47-16,18 0-38 16,58 0-39-16,-23 4-13 15,5 4-21-15,4-1-1 16,-8 1 2-16,-4-3 3 16,-16-4-10-16,-11 0-26 15,-18-2-69-15,-6-3-28 16,-11-4-38-16,-4-1 20 15,1-3 47-15,1-2 23 16,9 4 43-16,4-1 3 0,4 9 51 16,7 5 20-16,5 7 38 15,0 5 28-15,-3 6 14 16,-5 0 6-16,-11 3-9 16,-5 0-21-16,-8-4-40 15,1-4-19-15,5-6-188 16</inkml:trace>
  <inkml:trace contextRef="#ctx0" brushRef="#br0" timeOffset="46533.18">19726 10250 782 0,'6'7'315'16,"4"13"-195"-16,4 5-11 0,0 6-15 15,-5 1-15-15,-2-4-28 16,-4-6-9-16,-3-7-14 16,0-6 1-16,-1-9 17 15,0-2 4-15,0-12-2 16,0-4-8-16,3-11-25 16,3-3-9-16,6-2-11 15,3 3-5-15,3 9-5 16,4 5 0-16,-4 12-3 15,-2 5-2-15,-1 11-3 16,-8 6 4-16,-4 8 17 16,1 5 6-16,-7 0 13 15,3-2-1-15,-1-7-4 16,-3-6 2-16,4-11 7 16,3 0 2-16,3-15-3 15,-1-3-2-15,4-9-10 16,4-4-4-16,0-2-3 0,5 4-2 15,0 4-1-15,-3 5-2 16,0 11-3-16,-3 4-4 16,0 4-7-16,-3 8 1 15,-1 7 8-15,1 4 6 16,0 7 6-16,-1-1 4 16,-2-5 1-16,4-2 14 15,-3-6-177-15</inkml:trace>
  <inkml:trace contextRef="#ctx0" brushRef="#br0" timeOffset="46767.51">19646 10599 869 0,'8'-1'385'15,"9"-1"-176"-15,18-1-112 16,13-3-21-16,12 3-32 16,2 0-17-16,2 2-15 15,0-4-2-15,3 1 0 16,-4 0-19-16,-11 1-161 16,-11-1-160-16</inkml:trace>
  <inkml:trace contextRef="#ctx0" brushRef="#br0" timeOffset="47142.41">20033 10682 709 0,'-13'2'297'0,"-9"1"-177"15,8 1-40-15,6 1-41 16,6 3-22-16,8 6-17 16,3-2 1-16,8 5 5 15,6 1 1-15,2 4 1 16,-3 1 12-16,-12 2 39 15,-3-2 32-15,-20-5 48 16,-8-1 0-16,-10-7-27 16,-7-6-28-16,2-8-41 15,6-6-11-15,11-1-11 16,4-4-5-16,10 5-73 16,5-1-54-16,7 3-217 15</inkml:trace>
  <inkml:trace contextRef="#ctx0" brushRef="#br0" timeOffset="47470.45">20475 10632 989 0,'1'-1'430'0,"-2"1"-235"16,-2 0-95-16,3 0-36 16,-1 0-57-16</inkml:trace>
  <inkml:trace contextRef="#ctx0" brushRef="#br0" timeOffset="48882.91">1777 11160 396 0,'-2'0'257'0,"-2"9"25"15,0 11-87-15,2 25-106 16,1 11 15-16,6 17-26 16,-1 5-15-16,3-6-20 15,0-10-11-15,-2-17-6 16,2-13 1-16,0-12-35 16,-3-11-65-16</inkml:trace>
  <inkml:trace contextRef="#ctx0" brushRef="#br0" timeOffset="49179.63">1727 11169 585 0,'15'0'223'16,"10"0"-172"-16,9 1-17 15,12 4-22-15,0-4-5 0,11-1 0 16,-11-2 2-16,-15-4-7 15,-3 1 47-15,-17 1 28 16,-2 1 7-16,-9 3 15 16,-2 7-36-16,-1 7-10 15,-4 7-3-15,6 13 0 16,-5 9-7-16,6 14 4 16,6 6-3-16,-3 0-2 15,10-3-2-15,-5-17-13 16,5-6-34-16,3-13-209 15</inkml:trace>
  <inkml:trace contextRef="#ctx0" brushRef="#br0" timeOffset="49586.01">2225 11440 591 0,'-4'7'295'15,"-4"6"-74"-15,1 8-81 16,4 6-56-16,3-1-15 16,9 4-9-16,2-4-12 15,6-8-11-15,5-3 6 16,-3-10-13-16,3-4 1 16,1-4 5-16,-5-7 0 15,3-6 0-15,-5 0-3 16,-8-6-9-16,-2 0-5 0,-5 3-8 15,-1-1-4-15,-5 10-12 16,0 4-12-16,1 15-10 16,0 5-3-16,4 7 4 15,1 5 8-15,8-4 8 16,6-1 5-16,6-4 25 16,3-5 9-16,-5-8 19 15,3-3 12-15,-4-5-3 16,-7-7-1-16,4 2-9 15,-9-5-10-15,-5-4-7 16,0 3-50-16,-8-10-148 16,0 0-133-16</inkml:trace>
  <inkml:trace contextRef="#ctx0" brushRef="#br0" timeOffset="49679.58">2444 11292 682 0,'-4'-8'421'0,"-7"-7"-49"15,5 8-173-15,-1 2-60 16,2 5-106-16,3 0-15 15,5 4-207-15</inkml:trace>
  <inkml:trace contextRef="#ctx0" brushRef="#br0" timeOffset="49898.1">2714 11454 848 0,'7'12'411'15,"6"8"-140"-15,10 10-145 16,6 1-38-16,-2 0-45 16,-2 3-18-16,-17-4-6 15,-11-5 3-15,-16-1 7 16,-3-4 5-16,-6-11 1 16,-2-7-13-16,2-6-125 15,1-7-170-15</inkml:trace>
  <inkml:trace contextRef="#ctx0" brushRef="#br0" timeOffset="50733.8">3680 11138 687 0,'7'1'251'0,"12"5"-183"0,5 1-54 16,16-2 2-16,7 1 4 16,9-6-1-16,-1 0-1 15,-16-4 2-15,-8-1-1 16,-22-2 4-16,-9-2-4 15,-6 4-11-15,-8-1-4 16,-6 5-10-16,7 4-5 16,-2 2-1-16,3 3-2 15,10 6-1-15,-1 2 3 16,10 5 3-16,8 2 2 0,0 4 4 16,6-2 1-1,-5 2 2-15,-9-4 3 0,-1-3 0 16,-8-3 5-16,-5-4 16 15,1 0 2-15,-6-3-1 16,2 2-5-16,1 4-8 16,1 3-5-16,8 11-2 15,8 3-1-15,7 10-6 16,1 2 0-16,1 7 39 0,-10 1 10 16,-8-4 15-16,-4-2 12 15,-17-11-16-15,3-5 0 0,-9-13 2 16,-5-13-3-16,0-14-15 15,2-9-7-15,9-11-18 16,11-1-13-16,12-2-37 16,8 2-35-16,9 7-93 15,8 4-94-15</inkml:trace>
  <inkml:trace contextRef="#ctx0" brushRef="#br0" timeOffset="51218.07">4356 11498 642 0,'-14'0'304'16,"-17"2"-116"-16,2 5-73 16,11 2-72-16,6 5-20 0,17 2-25 15,5-2-3-15,12 2 5 16,1-2 4-16,2-3 5 15,-4-4 0-15,-7-4 5 16,-5-3 4-16,-13-3-4 16,-6 6-2-16,-12-2-3 15,-6 1-5-15,-5 4 28 16,5-2 10-16,8 2 16 16,6 5 3-16,11-1-23 15,3 3-3-15,4 5-12 16,9 0-2-16,7 3-1 15,3-3-5-15,5-8 1 16,1-1 4-16,-8-9-41 16,-1-2-70-16</inkml:trace>
  <inkml:trace contextRef="#ctx0" brushRef="#br0" timeOffset="51343.15">4387 11311 901 0,'-5'-8'412'15,"-2"-5"-199"-15,1 3-93 16,4 10-116-16,4 7-45 16,6 9-265-16</inkml:trace>
  <inkml:trace contextRef="#ctx0" brushRef="#br0" timeOffset="51632.61">4543 11680 950 0,'7'7'391'0,"12"8"-232"16,1-4-61-16,-3-7-41 16,6-4-7-16,-3-8-12 15,-2-7-4-15,-4-6-26 16,-7-1-15-16,-11-2-28 16,-7 1-11-16,-11 3 6 15,-5 2 9 1,-4 3 14-16,4 7 1 15,7 9-10-15,3 10 0 16,11 16 32-16,-2 4 15 0,3 10 36 16,4 5 9-1,2 11-18-15,1 2-5 0,4 1-19 16,2-5-5-16,-3-11-4 16,8-6 5-16,-3-15-147 15</inkml:trace>
  <inkml:trace contextRef="#ctx0" brushRef="#br0" timeOffset="52163.46">4985 11615 458 0,'-5'-8'322'0,"-6"-6"24"15,-7-1-148-15,-4-1-34 16,-1 7-67-16,0 2-34 16,1 7-59-16,5 7-16 15,3 7-15-15,4 4 0 16,8 5 5-16,4 5 3 15,10-4 11-15,2-1 3 0,7-7 9 16,-3-9 5-16,0-6 7 16,4-2 0-16,-4-8-7 15,-1-1-6-15,-4-7-11 16,-6-1-2-16,-4 1 5 16,-1-2 5-16,-3 9 7 15,0 3 1-15,-2 6-7 16,0 4-4-16,2-3-2 15,0 0-1-15,1 4 6 16,1 12 6-16,12 32 13 16,1-28 9-16,5-4 26 15,2-3 16-15,5-6 21 16,-5-6 5-16,-3-6-1 16,-3-4-12-16,-10-5-27 15,0 0-13-15,-5 0-83 16,0 1-80-16</inkml:trace>
  <inkml:trace contextRef="#ctx0" brushRef="#br0" timeOffset="52366.58">5241 11530 661 0,'-3'1'372'0,"-4"9"-22"16,2 5-183-16,5 16-66 15,3 9-10-15,7 10-16 16,4 7-20-16,-3 13-27 16,1 5-5-16,-6 1 13 15,-2-3-55-15,-3-14-144 16,-3-14-127-16</inkml:trace>
  <inkml:trace contextRef="#ctx0" brushRef="#br0" timeOffset="52538.36">5209 11749 1225 0,'5'-5'465'16,"4"-2"-317"-16,15 4-131 0,11 3-22 15,5 0-3-15,5 1-68 16</inkml:trace>
  <inkml:trace contextRef="#ctx0" brushRef="#br0" timeOffset="52913.28">5727 11563 440 0,'-13'-5'306'15,"-9"-6"8"-15,-2 10-164 16,2-1-52-16,3 5-69 16,3 3-22-16,12 5-19 15,0 7-3-15,11-2 4 16,6 1 4-16,6-3 9 16,3-2 4-16,0-3-18 15,-3-6-26-15,-9-2-56 16,-5-2-50-16,-15-3-12 15,-6 1 24-15,-10 1 56 16,-3 2 56-16,2 0 90 16,4 2 42-16,6 6 56 15,4 4 16-15,11 5-12 16,3 5-17-16,13 2-35 16,7-2-17-16,8 0-43 15,-3-1-18-15,12-10-15 0,1-3-26 16</inkml:trace>
  <inkml:trace contextRef="#ctx0" brushRef="#br0" timeOffset="53460.28">6709 11700 444 0,'0'-6'296'16,"-6"-13"33"-16,-5 1-69 15,-11-1-64-15,-5 7-31 16,-3 2-65-16,-2 6-34 16,7 8-49-16,0 2-18 0,8 9-11 15,7 5 0-15,10 5 10 16,7 3 3-16,9 3 5 16,4-2 3-16,6-9 5 15,3-5 4-15,2-9 7 16,-1-6 3-16,-3-10-28 15,-5-4-56-15,-7-9-210 16,-3-4-231-16</inkml:trace>
  <inkml:trace contextRef="#ctx0" brushRef="#br0" timeOffset="53538.45">6687 11462 685 0,'-3'-9'374'0,"-4"-5"-107"15,-3 2-82-15,9 11-144 16,1 5-23-16,3 7-270 15</inkml:trace>
  <inkml:trace contextRef="#ctx0" brushRef="#br0" timeOffset="53725.59">6831 11546 1174 0,'-3'9'472'0,"-1"18"-295"0,2 3-43 16,3 18-28-16,4 5-21 15,-1 16-40-15,4 5-4 16,0 2-27-16,-2-7-3 16,9-9-32-16,-7-9-52 15,1-18-197-15</inkml:trace>
  <inkml:trace contextRef="#ctx0" brushRef="#br0" timeOffset="53913.04">6835 11781 725 0,'-5'-4'401'16,"0"-3"-40"-16,15 0-285 16,2 1-41-16,17 1-39 15,2 1-1-15,6 4-8 16,1 0-59-16</inkml:trace>
  <inkml:trace contextRef="#ctx0" brushRef="#br0" timeOffset="54412.94">7117 11622 817 0,'-3'-1'381'0,"-6"1"-157"16,1 8-142-16,1 7-42 15,2 8-18-15,5 5 3 16,5 2 3-16,4-4 0 0,4-3-7 16,6-4-1-16,2-12 6 15,0-3 4-15,-1-10 3 16,-3-6-2-16,-3-7-8 16,1-1-10-16,-4-2-17 15,-5-1-4-15,-4 2-3 16,-1 2 3-16,-5 4 8 15,2 5-2-15,1 10-20 16,-4-1-1-16,5 10 4 16,1 3 3-16,1-1 24 15,1 5 5-15,6-2 0 16,3-1 1-16,3-6 1 16,7-4 0-16,-3-4 0 15,4-2 0-15,-3-5-5 16,2-1-2-16,0 0-3 15,-2-2-2-15,4 5-4 16,-4 2-6-16,5 9 13 0,-1 4 6 16,-1 7 33-16,0 1 18 15,-9 0 20-15,-3 0 1 16,-11-3 6-16,-7 0-2 16,-10-4-22-16,-3-1-3 15,-4-4-64-15,0-3-72 16</inkml:trace>
  <inkml:trace contextRef="#ctx0" brushRef="#br0" timeOffset="54944.4">8592 11740 452 0,'4'-8'319'16,"2"-7"54"-16,1-3-112 0,-13 0-82 15,-2 2-19-15,-14-6-51 16,-2 5-24-16,-7 6-43 16,-3 7-27-16,5 9-29 15,-2 5-10-15,14 10-10 16,7 3 2-16,10 10 19 16,2-1 7-16,12 1 16 15,-2-4 7-15,15-8-1 16,6-3 2-16,-1-14 3 15,2-4 2-15,-4-12-100 16,-1-6-97-16</inkml:trace>
  <inkml:trace contextRef="#ctx0" brushRef="#br0" timeOffset="55037.78">8560 11485 601 0,'-3'-2'282'0,"-2"-7"-132"0,2 7-96 16</inkml:trace>
  <inkml:trace contextRef="#ctx0" brushRef="#br0" timeOffset="55475.23">8718 11628 663 0,'11'7'392'0,"6"1"-2"0,14-1-268 16,8 1-17-16,6-6-55 15,0-2-17-15,-3-1-14 16,-8-4-2-16,-11 1-1 16,-8 0 0-16,-9-1-11 15,-5 1-6-15,-11 1-10 16,-7 3-3-16,-8 8 1 16,0 1 1-16,0 8 0 15,6 3 7-15,8 4 9 16,3 0 5-16,11 4 18 15,2-2-2-15,11-4 0 16,3-1 1-16,6-8-6 16,1-4 1-16,1-9 4 15,-1-6 1-15,0-9-3 16,-3-6-3-16,-3-3-7 16,-2-2-12-16,-7 2-4 15,-3 0-4-15,-4 9-2 16,-4 5 6-16,0 10-3 0,-1 6 3 15,-2 7 7-15,4 5 8 16,4 6 6-16,2 0-1 16,4 1-6-16,3-1 1 15,1-7-74-15</inkml:trace>
  <inkml:trace contextRef="#ctx0" brushRef="#br0" timeOffset="56060.62">10252 11382 660 0,'-2'-1'370'0,"2"0"-116"15,-1 19-104-15,-3 9-32 16,4 20-41-16,-5 10 11 16,2 8-23-16,0 7-15 15,5 3-26-15,7-1-8 16,13-4-5-16,5-9 2 16,14-18 3-16,6-9 2 15,1-21 8-15,-2-5-5 16,-14-8-67-16,-11-8-67 15</inkml:trace>
  <inkml:trace contextRef="#ctx0" brushRef="#br0" timeOffset="56201.58">10091 11729 674 0,'3'0'315'0,"13"1"-58"16,8 1-89-16,23 1-64 15,4-1-2-15,8-2-63 16,5 2-16-16,-5-1-142 16</inkml:trace>
  <inkml:trace contextRef="#ctx0" brushRef="#br0" timeOffset="56654.21">10626 12031 862 0,'-4'13'375'0,"-9"9"-219"15,2 2-4-15,2 4-82 16,0-6-20-16,7-6-22 16,0-5-8-16,2-11 19 15,0-3 2-15,1-7-1 16,5-7-2-16,4-9-27 16,4-3-4-16,3-7-2 15,-1 1-2-15,-4-2 0 16,-1 8-2-16,-3 10-2 15,-1 6-7-15,4 15-5 16,-2 3 3-16,-3 11 7 16,3 9 8-16,-1 7 8 15,0 4-2-15,8 1-3 16,1-1-1-16,-2-5 22 16,0-5-49-16,-8-7-115 15,-4-5-112-15</inkml:trace>
  <inkml:trace contextRef="#ctx0" brushRef="#br0" timeOffset="56794.98">10606 12067 978 0,'2'0'385'0,"4"-3"-242"0,14 4-111 15,6 5-28-15,11-3-17 16,4 3-71-16</inkml:trace>
  <inkml:trace contextRef="#ctx0" brushRef="#br0" timeOffset="57247.84">10917 12081 878 0,'2'-4'368'0,"10"3"-222"0,4 1-40 15,13 0-57-15,4 4-15 16,6 0-11-16,2-2-12 15,-6 0-4-15,-2-1 7 16,-14-4-49-16,-1 1-21 16,-16-7-47-16,-2 3-20 15,-5-6 47-15,-2-1 21 16,-1 0 46-16,-3-4 13 16,5 6 4-16,-1-3 11 15,7 11 15-15,1 1 10 0,5 6 24 16,-6-4 2-16,0 0 6 15,3 10 4-15,34 41 13 16,-33-35 1-16,-2-1-6 16,-3 0-11-16,-5-5-28 15,0 4-10-15,-3-6-33 16,1-3-57-16,-2-5-366 16</inkml:trace>
  <inkml:trace contextRef="#ctx0" brushRef="#br0" timeOffset="57529.02">11379 11938 638 0,'-2'8'339'0,"1"8"-73"16,1 6-104-16,0 3 31 0,3 5-39 15,1 0-18-15,-1-1-58 16,1 0-29-16,-2-8-21 16,0-4 3-16,-2-10-97 15,-1-5-70-15</inkml:trace>
  <inkml:trace contextRef="#ctx0" brushRef="#br0" timeOffset="57826.12">11378 11920 763 0,'9'-7'385'0,"9"-5"-149"16,2 2-45-16,2 5-72 15,0 5-49-15,-3 6-36 16,-6 4-16-16,-7 5-11 15,-7 1-1-15,-2 2 3 16,-6-1 4-16,-1 1-1 16,3-4-3-16,1-5-24 15,9-6-3-15,8-3-2 0,8 7-1 16,4 2 18-16,1 8-2 16,-3 0-2-16,-6-2-1 15,-12 2 25-15,-7-4 9 16,-15 2 12-16,-11 2 4 15,-2-9-13-15,0-3-3 16,5-6-145-16</inkml:trace>
  <inkml:trace contextRef="#ctx0" brushRef="#br0" timeOffset="58122.63">12077 11725 891 0,'10'-1'381'0,"13"-3"-202"16,6 2-35-16,7 2-41 16,2 0-36-16,3 1-46 0,-2-1-7 15,-2 0-48-15,-4-1-62 16</inkml:trace>
  <inkml:trace contextRef="#ctx0" brushRef="#br0" timeOffset="58341.33">12145 11819 632 0,'-2'4'403'16,"4"1"29"-16,8 2-222 16,11 0-6-16,11 0-48 15,7-2-31-15,9-1-55 16,-1 1-27-16,-5-3-20 15,-6-3 12-15,-8-2-107 16,-6-2-133-16</inkml:trace>
  <inkml:trace contextRef="#ctx0" brushRef="#br0" timeOffset="58841.75">12911 11507 677 0,'0'-8'335'0,"1"-5"-70"16,2 6-58-16,-2 11-74 15,-1 8-10-15,0 17-54 16,0 9-4-16,-2 13-3 16,0 5-16-16,2 4-21 15,4 4-3-15,12-6-4 16,8-3-1-16,9-12-1 15,2-9 1-15,-1-14 3 0,-4-7-10 16,-10-11-84 0,-2-5-88-16</inkml:trace>
  <inkml:trace contextRef="#ctx0" brushRef="#br0" timeOffset="59013.48">12853 11737 1107 0,'6'0'445'0,"12"0"-269"16,11 2-38-16,18 0-40 15,7 1-19-15,7 4-40 16,-1-3-12-16,-8 0-111 16</inkml:trace>
  <inkml:trace contextRef="#ctx0" brushRef="#br0" timeOffset="59708.21">13279 11979 637 0,'0'11'308'16,"2"6"-100"-16,-2 6-98 15,5 4 10-15,0 3-23 16,-2-2-19-16,3 1-22 16,-6-6-9-16,0-8-21 15,0-4 1-15,-2-12-36 16,2-6-30-16,-5-8-69 0,-1-5-26 15,2-1 21-15,-2-4 27 16,6-5 62-16,1 2 20 16,10-2 18-16,6 7 11 15,4 11 23-15,3 1 3 16,-1 14-5-16,-5 2-9 0,-3 8-21 16,-5 3-4-16,-10-1 1 15,-3 1 3-15,-11-2 3 16,-2-2 1-16,0-3-6 15,2-2-11-15,11-4-28 16,5-3-7-16,14-3-4 16,4 2 6-16,11 1 22 15,1 1 1-15,-1 9-2 16,-1 3-2-16,-14 5 25 16,-10 2 13-16,-19-1 18 15,-11 0 8-15,-15-1-16 16,-3-4-6-16,3-6-9 15,1-8-6-15,14-7-88 16,9-3-76-16</inkml:trace>
  <inkml:trace contextRef="#ctx0" brushRef="#br0" timeOffset="60145.6">13641 12107 790 0,'2'-4'354'16,"4"2"-153"-16,8-3-97 15,9 4-10-15,8 1-36 16,10 0-27-16,1 0-13 15,-1 1-4-15,-12-1-2 16,-9 0 1-16,-11-2 3 16,-6-8-13-16,-5 3-17 15,-4 2-5-15,-8-3-7 16,0 2 11-16,-3-2 12 16,0 1 3-16,6 1 2 15,2 5 0-15,2-1-3 16,4 0-7-16,7 6 13 15,4-1 6-15,7 10 14 0,1-3 8 16,-2 4 7-16,-4 1 7 16,-6-1 7-16,-4 1 2 15,-11-5-10-15,0 0-8 16,-5-3-34-16,2-4-56 16,2-3-213-16</inkml:trace>
  <inkml:trace contextRef="#ctx0" brushRef="#br0" timeOffset="60489.51">14336 12034 540 0,'-4'-6'267'0,"-10"-3"-65"15,-3-2-36-15,-10 6-15 16,-3 2-12-16,-3 6-42 16,4 5-23-16,1 5-32 15,6 4-4-15,6 2 12 16,3 5 18-16,11 4 8 0,3 0-3 15,13-1-1-15,-1-5-6 16,11-6-5-16,1-4-4 16,13-6-12-16,5-9-10 15,0-6-108-15,-1-2-79 16</inkml:trace>
  <inkml:trace contextRef="#ctx0" brushRef="#br0" timeOffset="61254.75">14820 11447 493 0,'-2'-17'258'0,"2"-22"-51"16,6 4-59-16,11 5-54 16,5 2-8-16,6 9 2 15,1 4-3-15,-1 11-18 16,-1 6-5-16,2 11-36 0,-3 4-13 16,-4 9-6-16,0 1-3 15,-8 6-5-15,-8 4 0 16,-6 2 2-16,-10 1 2 15,-13-1 5-15,0-2 1 16,-7-9 0-16,4-2-2 16,5-5 1-16,4 0-22 15,13 0-52-15,4-1-50 16,6 2-263-16</inkml:trace>
  <inkml:trace contextRef="#ctx0" brushRef="#br0" timeOffset="61629.62">14988 12074 98 0,'0'1'62'0,"0"1"25"16,0-2-30-16,0 0-16 16,0-1-6-16,0 0 3 15,-2 0 24-15,1 0 74 16,0 1 32-16,0 0 26 0,-11 0-12 16,-27 7-53-16,30-4-29 15,6 3-51-15,3 2-12 16,3-2 8-16,4-2 13 15,2-1 29-15,2 0 10 16,-1-2 10-16,-2-1 5 16,-3 0-8-16,-2-4-12 15,-4-3-41-15,0 2-25 16,-3 4 91-16</inkml:trace>
  <inkml:trace contextRef="#ctx0" brushRef="#br0" timeOffset="78202.1">15742 11563 472 0,'0'1'260'0,"0"1"-25"0,-12 17-84 15,-1 11-37-15,-6 15-25 16,-4 7-29-16,7 6-40 16,-2 2-5-16,6-11-2 15,5-5 0-15,1-16 1 16,2-13 10-16,3-18 11 16,4-8-1-16,-1-18-2 15,0-10-11-15,10-12-15 16,2-3-2-16,2-4-1 15,0 5 0-15,-1 4 3 16,-1 4-1-16,-3 4 6 16,2 8 3-16,-6 12 18 15,-4 8-9-15,1 20-8 16,0 8-5-16,8 20-20 16,2 8 7-16,8 14 3 0,0 3 1 15,4 12 1-15,3-1 2 16,-1-6 2-16,0-4 5 15,-7-21-104-15,-6-11-84 16</inkml:trace>
  <inkml:trace contextRef="#ctx0" brushRef="#br0" timeOffset="78342.72">15666 11794 565 0,'0'0'291'16,"4"-1"-32"-16,6 1-206 15,10 2-31-15,16 0-11 16,8 2-3-16,10 2-64 16,2-3-123-16</inkml:trace>
  <inkml:trace contextRef="#ctx0" brushRef="#br0" timeOffset="78545.81">16135 11759 584 0,'-12'-7'360'16,"0"-4"-43"-16,-5 6-136 15,-1 2-41-15,9 5-89 16,1 4-33-16,9 5-32 0,6 4-7 16,9 11 7-16,6 3 7 15,1 5 7-15,-2 3 1 16,-13-2 13-16,-8-5 12 16,-18-10 9-16,-1-2 4 15,-7-9 1-15,3-5-28 16,3-13-201-16</inkml:trace>
  <inkml:trace contextRef="#ctx0" brushRef="#br0" timeOffset="78920.42">16637 11760 729 0,'10'-2'305'15,"2"-1"-140"-15,16 1-121 16,8 2-5-16,2 0-12 16,2 0-11-16,-8-1-5 15,-5-1 0-15,-10 2 7 16,-5-5-30-16,-10 1-61 15,-4-4-25-15,-11 2-18 16,-2 3 28-16,-2 4 53 0,1 3 22 16,3 7 20-16,0 2 17 15,5 6 30-15,0 4 9 16,7 7-3-16,1 3-13 16,3 4-22-16,4 0-7 15,0-6-4-15,4-4 13 16,5-10-176-16</inkml:trace>
  <inkml:trace contextRef="#ctx0" brushRef="#br0" timeOffset="79186">17089 11894 761 0,'-1'-6'366'0,"-6"-5"-123"15,-1-2-47-15,-6 3-69 16,-2 4-35-16,0 6-70 15,1 6-21-15,6 12-25 16,1 5-2-16,8 7 8 16,3 0 5-16,8-4 10 15,7-4 3-15,3-11 13 16,0-4 13-16,-1-8 38 16,-6-6 18-16,-2-12 11 15,-8 1-9-15,-5-7-36 16,0-3-11-16,-8 4-136 15,1 0-115-15</inkml:trace>
  <inkml:trace contextRef="#ctx0" brushRef="#br0" timeOffset="79732.98">17949 11845 651 0,'-17'-6'329'0,"-16"0"-112"15,-7 3-72-15,7 11-75 16,5 8-42-16,12 7-38 0,9 5-8 15,19 0 0-15,10 3 11 16,13-3 22-16,6-6 9 16,-5-6 24-16,-2-11 17 15,-12-6 41-15,-8-7 16 16,-6-13-5-16,-7-3-19 16,-7-20-47-16,-4-5-17 15,-10-7-14-15,-4-8-3 16,0 1-8-16,3-1-5 0,12 1-10 15,11 3-7-15,21 7-13 16,5 9-4-16,4 18-59 16,2 17-53-16,-5 19-215 15</inkml:trace>
  <inkml:trace contextRef="#ctx0" brushRef="#br0" timeOffset="80240.92">18278 11920 512 0,'0'-4'247'0,"2"-6"-80"0,4-1-50 15,1-4-21-15,-2-1 7 16,-9-8 13-16,-3 0 0 15,-10 2-23-15,-4 1-14 16,-4 11-38-16,-3 5-20 16,4 7-30-16,-3 6-13 15,12 11-10-15,3 4 1 16,11 10 10-16,5 0 6 16,10-4 13-16,4-4 4 0,5-7 5 15,3-4 2-15,-3-7 3 16,-1-7 2-16,-4-9 4 31,0 1 0-31,-5-11 1 16,1 2-3-16,-7 1-4 0,-3 0-1 15,-4 9-11-15,-3 2-4 16,1 9-12-16,-3 3-4 16,4 9 5-16,1 0 4 15,6 2 7-15,3 0 4 16,6-1 12-16,4-3 10 15,3-5 19-15,-1-2 11 16,-1-9 13-16,-2-1-1 16,-5-5-5-16,-2 1-9 0,-2-2-20 15,-3-7-7-15,-3-1-72 16,-3-4-66-16</inkml:trace>
  <inkml:trace contextRef="#ctx0" brushRef="#br0" timeOffset="80366.15">18419 11594 885 0,'0'-1'435'16,"-2"-2"-151"-16,2 7-199 15,0-4-53-15,0 0-1 16,0 10-116-16</inkml:trace>
  <inkml:trace contextRef="#ctx0" brushRef="#br0" timeOffset="80600.66">18608 11688 1093 0,'-4'0'448'16,"-4"3"-274"-16,3 11-74 16,5 14-69-16,5 10-3 15,14 26-8-15,-3 6-3 16,-1 8-7-16,-5 1-2 0,-4-8-1 15,0-3-1-15,2-7-2 16,0-6-7-16,3-18-129 16,-2-8-118-16</inkml:trace>
  <inkml:trace contextRef="#ctx0" brushRef="#br0" timeOffset="80772.28">18660 11994 664 0,'-3'-3'322'0,"6"-7"-102"16,3 5-142-16,13 0-69 16,5 0-8-16,10 2-1 15,5 3-20-15</inkml:trace>
  <inkml:trace contextRef="#ctx0" brushRef="#br0" timeOffset="81178.56">19073 11727 714 0,'-8'-7'363'0,"-10"-7"-113"16,1 3-70-16,-3 7-99 15,-1 3-34-15,3 2-46 16,6 7-13-16,8 4-11 16,5 2-2-16,7 3 8 15,1 0 7-15,8-3 10 16,1 0 3-16,4-1 1 16,-1-3-10-16,-7-3-13 15,-3-4-3-15,-12-3-9 16,-10-2 10-16,-8-4 12 15,-1 2 2-15,-5 3 16 16,3 1 7-16,7 6 15 16,-1 5 10-16,4 5 10 15,3 2 1-15,9 8 0 16,2-1-4-16,13-1-10 16,4 1-5-16,1-9-10 15,2-2-4-15,4-10-5 16,4-4 2-16,4-7-130 0,3-3-271 15</inkml:trace>
  <inkml:trace contextRef="#ctx0" brushRef="#br0" timeOffset="81381.83">19590 11721 1141 0,'-2'-1'497'15,"-3"0"-253"-15,5 2-168 16,0-1-40-16,0 0-36 16,0 0-31-16,0 0-222 15</inkml:trace>
  <inkml:trace contextRef="#ctx0" brushRef="#br0" timeOffset="81553.38">19553 11960 1207 0,'-1'1'581'0,"-6"-1"-191"0,6-1-130 16,1 0-137-16,0 0-30 15,0-1-59-15,0 1-69 16</inkml:trace>
  <inkml:trace contextRef="#ctx0" brushRef="#br0" timeOffset="83451.73">1833 12629 635 0,'-5'15'325'0,"-15"21"-89"16,-2 6-56-16,-3 10-89 16,-4 2-25-16,6-4-38 15,6-4-14-15,12-15-7 16,5-10-4-16,12-21-10 15,2-13-5-15,6-19 1 16,1-8 1-16,-6-7 10 16,-4-4 2-16,-6 0 3 15,-4-3 2-15,-2 5 0 0,1 3 1 16,-1 9 6-16,1 8 13 16,2 18 3-16,0 5-11 15,4 15-10-15,3 8-14 16,16 17-6-16,12 6 7 15,18 14 2-15,5 6 0 16,1 6 2-16,-7 0 2 16,-16-11 1-16,-4-7 2 15,-18-18 1-15,-5-7 2 16,-10-6 10-16,-10-8 3 16,-14-2 5-16,-14-5-1 0,-11 0-8 15,-6 1-5-15,-9-2-5 16,1 2-4-16,15 3 1 15,10-1-27-15,20-1-87 16,12 0-110-16</inkml:trace>
  <inkml:trace contextRef="#ctx0" brushRef="#br0" timeOffset="83654.81">2331 12799 440 0,'3'8'304'0,"1"13"37"0,-1 7-129 15,-2 9-63-15,1 2-31 16,-2 1-41-16,-1-2-18 16,1-8-37-16,0-7-6 15,7-7-90-15,3-11-143 16</inkml:trace>
  <inkml:trace contextRef="#ctx0" brushRef="#br0" timeOffset="83936.03">2714 12916 879 0,'-9'15'422'15,"-8"9"-163"-15,-6-1-116 16,-4 0-33-16,-4-12-48 15,4 2-17-15,4-13-26 16,0-3-19-16,6-11-44 16,-3-7-14-16,7-8-22 15,2-3 10-15,17 7 22 16,7 3 2-16,7 11 28 16,3 9 12-16,-2 11 19 15,3 10 12-15,5 10-4 16,0 5-5-16,0 2-8 15,-4-4 22-15</inkml:trace>
  <inkml:trace contextRef="#ctx0" brushRef="#br0" timeOffset="84303.06">3024 12928 1234 0,'-15'-8'487'0,"-18"-7"-339"16,1 4-58-16,0 14-67 15,6 5-22-15,5 11-14 16,10 3-5-16,13 6 5 16,8 2 5-16,13-3 3 15,4 1 3-15,3-10 4 16,-2-4 2-16,-3-8 5 15,-2-5 2-15,-6-8 10 16,-2-7 4-16,-9-10 6 16,-6-9 1-16,-6-15-2 15,-6-10-3-15,-3-12 11 16,-3-1 3 0,2 6 10-16,2 6-4 15,12 21-27-15,9 8-17 0,8 16-52 16,9 8-53-16</inkml:trace>
  <inkml:trace contextRef="#ctx0" brushRef="#br0" timeOffset="84865.27">3228 13039 540 0,'8'7'263'0,"3"6"-76"15,11-3-19-15,2-4-30 16,2-6-18-16,3-13-42 16,-9-2-13-16,-12-8-21 15,-6-4-7-15,-6-3-15 16,-10-1-6-16,-7 4-11 16,-5 4-6-16,-2 13-15 15,2 10-5-15,5 17-7 16,3 14-3-16,8 11 5 15,4 8 0-15,11 4 5 16,4 0 3-16,7 4 20 16,-2-5 11-16,-4-3 11 15,0-6 3-15,-12-10-7 16,9-5-15-16,3-17-196 16</inkml:trace>
  <inkml:trace contextRef="#ctx0" brushRef="#br0" timeOffset="85154.38">3694 12973 879 0,'-10'-11'427'15,"-9"-7"-173"-15,-5 6-118 16,-1 4-42-16,3 10-65 15,-1 4-21-15,5 8-23 16,7 4-9-16,2 4-3 16,6 1 3-16,11-1 15 0,4-5 8 15,11-6 12-15,5-3 1 16,3-6 1-16,2 0-1 16,-5-4 16-16,-5-3-51 15,-9 1-225-15</inkml:trace>
  <inkml:trace contextRef="#ctx0" brushRef="#br0" timeOffset="85357.45">3842 12816 990 0,'-1'10'442'16,"-1"8"-168"-16,4 18-185 15,2 9-3-15,5 14-2 16,3 1-11-16,-1 3-23 15,0-1-16-15,-11 3-22 16,0-1-2-16,-2-8-29 16,-1-9-48-16,7-18-86 15,-1-14-346-15</inkml:trace>
  <inkml:trace contextRef="#ctx0" brushRef="#br0" timeOffset="85513.67">3869 13089 1023 0,'12'-5'395'0,"7"-4"-267"16,7 4-89-16,2 3-9 16,-3-2-15-16,0 4-4 15</inkml:trace>
  <inkml:trace contextRef="#ctx0" brushRef="#br0" timeOffset="85810.55">4122 13000 919 0,'2'6'390'0,"3"8"-201"15,-1 7-30-15,-4-1-39 16,0-1-21-16,-5-5-45 15,-2-6-15-15,7-6-15 16,-1-7-3-16,6-8-11 16,5-2-7-16,3-14-12 15,6 6-2-15,-1 1 6 16,2-1-1-16,-1 18-1 16,0 1 0-16,-2 12 5 15,-4 13 4-15,-4 4 9 0,-2 4 0 16,-2 5-4-16,-2-4-3 15,-2 0-72-15,-1 1-105 16</inkml:trace>
  <inkml:trace contextRef="#ctx0" brushRef="#br0" timeOffset="85982.62">4192 12644 1167 0,'0'2'429'0,"-1"5"-335"16,1 10-66-16,0 11-38 15,1 3 71-15</inkml:trace>
  <inkml:trace contextRef="#ctx0" brushRef="#br0" timeOffset="86669.92">5174 12744 700 0,'-4'7'321'15,"-7"5"-95"-15,-5 23-139 16,-4 9-20-16,-2 13-8 15,1 3-16-15,1-2-23 16,5-7-3-16,4-18-3 16,4-7 0-16,3-17 4 15,4-6 7-15,5-9 3 0,-2-11-1 16,6-10-6-16,-1-7-8 16,0-9-6-16,4 0-2 15,3-8-1-15,1-1-2 16,6 5 1-16,-1 4-1 15,-2 13 10-15,-4 6 6 16,-9 14 2-16,-1 3-5 16,-4 7-17-16,3 4-6 15,3 11-3-15,5 6 5 16,10 18 6-16,4 13 1 16,10 15 0-16,3 2 1 0,-5-2 44 15,-3-8-97-15</inkml:trace>
  <inkml:trace contextRef="#ctx0" brushRef="#br0" timeOffset="86857.11">5065 13011 1046 0,'9'3'372'0,"16"-3"-303"16,12 0-23-16,11-6 1 0,9 2-13 16,10 4-25-16,-2 3-72 15</inkml:trace>
  <inkml:trace contextRef="#ctx0" brushRef="#br0" timeOffset="87294.51">5631 12869 936 0,'1'2'349'0,"13"1"-239"15,8-1-32-15,23 4-21 16,10 2 0-16,5 0-31 16,2 2-11-16,-11-2-5 15,-5-5 0-15,-4-3-31 16,-7-5-34-16,-6-6-57 16,-8 1-5-16,-18-3 31 15,-3 1 34-15,-9 1 55 16,-2-3 8-16,-2 1 4 15,0-2 3-15,5 4 4 16,3 2-5-16,7 3-8 0,5 8 3 16,4 4 15-16,3 4 14 15,1 8 37-15,-1 1 6 16,-5 8 23-16,-7-1 8 16,-8 1-16-16,-7-1-11 15,-1-6-40-15,4-5-5 16,5-9-175-16</inkml:trace>
  <inkml:trace contextRef="#ctx0" brushRef="#br0" timeOffset="90969.17">6371 12706 686 0,'-2'-3'349'0,"2"2"-134"16,-1 4-42-16,1-3-76 15,7 27-32-15,12 60-12 16,-7-17-15-16,-5 4-13 15,-4-8-3-15,1-15-3 0,-1-8-3 16,0-18-8-16,7-5-55 16</inkml:trace>
  <inkml:trace contextRef="#ctx0" brushRef="#br0" timeOffset="91384.08">6403 12703 818 0,'13'-6'357'31,"15"-5"-173"-31,6 5-97 0,4 3-20 16,10 8-31-16,-6 0-17 15,-4 8-12-15,-5 2-1 16,-21 0 1-16,-7 2 3 16,-20 1 4-16,-8 1 1 15,-7-3 1-15,0-2-2 16,7-8-3-16,8-4-11 0,15-2-24 16,6 0-5-16,18 5-8 15,5 5 4-15,8 12 16 16,1 12 0-16,-12 10 6 15,-9 3 10-15,-24-1 13 16,-14-5 11-16,-22-8 12 16,-7-5 0-16,-2-12 0 15,4-9 3-15,13-14-75 16,8-8-62-16,15-5-254 16</inkml:trace>
  <inkml:trace contextRef="#ctx0" brushRef="#br0" timeOffset="91727.48">7140 12849 1139 0,'0'0'547'16,"0"0"-218"-16,-1 1-175 15,1-1-51-15,0 0-71 16,0 0-19-16,0 0-4 16,0 0-70-16,0 0-170 15</inkml:trace>
  <inkml:trace contextRef="#ctx0" brushRef="#br0" timeOffset="91930.55">7156 13031 1227 0,'-7'2'520'15,"6"3"-299"-15,1 2-57 16,0-3-84-16,10-1-26 15,-4-5-40-15,2 0-32 16</inkml:trace>
  <inkml:trace contextRef="#ctx0" brushRef="#br0" timeOffset="98372.92">8197 12909 319 0,'-7'-3'229'0,"-9"-6"19"16,-6 0-53-16,-7 3-30 15,1 3-37-15,-6 5-40 16,3 7-25-16,8 13-54 16,2 5-17-16,18 8-16 15,10 6-2-15,19-4 13 16,9-4 6-16,17-8 12 16,1-8 5-16,-5-13 8 15,-3-6 8-15,-23-14 19 16,-14-6 4-16,-16-10 9 0,-9-4-4 15,-14-13-7-15,-9-7 0 16,-1-2-10-16,2-2-3 16,13 10-17-16,12 6-15 15,18 13-21-15,6 8-9 16,24 12-32-16,10 5-55 16</inkml:trace>
  <inkml:trace contextRef="#ctx0" brushRef="#br0" timeOffset="98872.8">8503 12879 485 0,'-9'-4'230'0,"-10"-2"-83"16,4 6-76-16,4 4-57 15,2 4-7-15,12 2-7 16,8 3-1-16,12 2 1 16,5-3 4-16,0-4 2 15,-6-5 2-15,-10-5 7 16,-1-1 9-16,-11 3 4 16,-10-3 11-16,-10 2 31 15,-9 0 8-15,-6 5 24 0,3 7 1 16,5 6-35-16,8 4-20 15,11 0-33-15,8 4-13 16,9-3-2-16,6-3 0 16,10-2 6-16,1-8 1 15,7-6 5-15,1 0 3 16,-7-9 4-16,0-5 1 16,-6-4-2-16,-1-5-9 15,-4 1-18-15,-3-5-6 0,-6-3-12 16,-1 6 5-16,-4 3 6 15,0 9-13-15,0 17 3 16,-4 6 5-16,4 9 4 16,0 5 17-16,1-2 4 15,4 3 0-15,0-5 11 16,-1-3-71-16</inkml:trace>
  <inkml:trace contextRef="#ctx0" brushRef="#br0" timeOffset="99013.33">8627 12657 961 0,'-3'-11'436'0,"-2"-6"-226"16,4 6-94-16,6 12-111 16,6 6-50-16</inkml:trace>
  <inkml:trace contextRef="#ctx0" brushRef="#br0" timeOffset="99575.97">8820 12562 768 0,'-1'-1'306'0,"4"-2"-195"15,12 3-77-15,15 0-34 16,10 3 6-16,17-2 12 16,2 0 0-16,-5-3-3 15,-7-2 0-15,-20 2 5 16,-14 1 2-16,-17-1-9 15,-11 2-3-15,-15 3-9 16,-7 0-2-16,0 3 1 16,6 0-1-16,13 2-6 15,8-2-3-15,11 3-4 16,6-1 1-16,8 0 6 0,6 1 2 16,-2 2 3-16,4 0 0 15,-4 4-1-15,-6-2 0 16,-3 1 8-16,-5 3 9 15,-10 2 12-15,-2 6 9 16,-3 6-3-16,2 6-6 16,9 11-11-16,4 3 2 15,4 3 10-15,-3-2 4 16,-7-11 6-16,-6-5-4 16,-7-9-4-16,-8-15 6 0,-5-7 8 15,-1-7 0-15,0-13-12 16,4-4-9-16,3-5-55 15,6 0-36-15,8 5-86 16,7 7-60-16</inkml:trace>
  <inkml:trace contextRef="#ctx0" brushRef="#br0" timeOffset="99903.75">9458 12913 575 0,'0'3'275'15,"3"5"-73"-15,-2 2-94 16,-5 11 39-16,-5 2-23 16,-10 0-30-16,-3 3-3 15,-7-14-54-15,4-2-4 16,3-11-2-16,-1-7-4 15,5-7-13-15,1-4-8 16,7-5-20-16,10 4-6 16,10 2-6-16,4 7-2 0,8 11 4 15,-7 0 1-15,2 16 7 16,0 4 7-16,-3 5 9 16,-1 3 4-1,1-2 3-15,-3-3-11 0</inkml:trace>
  <inkml:trace contextRef="#ctx0" brushRef="#br0" timeOffset="100114.28">9565 12890 672 0,'5'-6'444'16,"2"-2"-5"-16,2 20-284 15,-2 6-33-15,3 20-82 16,-1 2-3-16,-1 6-3 15,1 2-3-15,-5 4-6 16,-2 3 0-16,-2 2-8 16,-2-2-1-16,-1-10-69 15,3-7-82-15,1-19-172 0</inkml:trace>
  <inkml:trace contextRef="#ctx0" brushRef="#br0" timeOffset="100254.88">9581 13118 783 0,'4'-3'342'16,"7"-2"-154"-16,9 3-154 15,8-4-14-15,11 6-71 16,-2-2-119-16</inkml:trace>
  <inkml:trace contextRef="#ctx0" brushRef="#br0" timeOffset="100586.53">9988 12950 650 0,'-4'-7'355'16,"-6"-7"-87"-16,-5-3-42 15,-8 7-78-15,0 1-37 16,-5 7-46-16,6 7-32 0,8 4-41 16,4 5-10-16,11 6-5 15,0-5 2-15,14 3 9 16,4-2 6-16,1-10-9 15,8 9-12-15,-11-10-35 16,-5-2-10-16,-11 0 10 16,-7 0 13-16,-13-2 34 15,-3 6 11-15,-1 6 19 16,5-2 10-16,9 5 13 16,5-2 12-16,8-4-2 15,4 3-5-15,12-6-8 16,3 0-11-16,3-2-10 15,1-5 8-15,-6-2-103 16,-3-1-310-16</inkml:trace>
  <inkml:trace contextRef="#ctx0" brushRef="#br0" timeOffset="100872.39">8947 12799 910 0,'2'0'379'15,"14"0"-213"-15,12 4-83 16,27 0-66-16,15 3 0 16</inkml:trace>
  <inkml:trace contextRef="#ctx0" brushRef="#br0" timeOffset="101528.16">10834 13052 592 0,'2'-5'337'16,"3"-4"-54"-16,-4-5-37 16,-6-6-64-16,-4-2-27 15,-7-6-38-15,-1 0-17 0,-4 6-44 16,-1 5-19-16,0 16-36 15,0 4-14-15,6 16-11 16,5 4 1-16,6 4 9 16,6 4 4-16,14-3 8 15,5 0 0-15,7-10 2 16,4-2 2-16,-6-11 0 16,1 2 7-16,-6-6-74 15,-5-4-70-15</inkml:trace>
  <inkml:trace contextRef="#ctx0" brushRef="#br0" timeOffset="101637.45">10806 12714 655 0,'0'-4'344'0,"-3"-5"-100"16,-2 3-105-16,5 10-104 16,0 3-69-16</inkml:trace>
  <inkml:trace contextRef="#ctx0" brushRef="#br0" timeOffset="102059.23">10974 12890 957 0,'5'5'370'16,"9"4"-271"-16,7 6-31 16,6-3-15-16,7-1-22 15,2-1-15-15,-1-4 0 0,-5-5-4 16,-2-1 0-16,-6-5 2 15,-4-1 0-15,-7-3 4 16,-6-1 0-16,-7 4-7 16,-6 1-5-16,-1 6-8 15,-5 3-4-15,-4 9-1 16,0 5 0-16,-1 6 3 16,15-5 2-1,2-9 6-15,1 0 3 0,4 28 3 16,9-3 1-16,10-10 3 15,-4-17 1-15,3-7 3 16,-7-2 0-16,2-10 1 16,5-1-2-16,-6-8-1 15,4 0-3-15,-7-8-4 16,-1 4-2-16,0 5-5 16,-7 6-2-16,0 15-17 15,-3 4 7-15,1 10 8 0,3 1 4 16,2 5 17-16,2 4-6 15,2-5-7-15,0 1-1 16</inkml:trace>
  <inkml:trace contextRef="#ctx0" brushRef="#br0" timeOffset="102637.5">12371 12656 527 0,'1'-7'309'15,"1"-3"-14"-15,2 6-67 0,-4 10-70 16,0 10-30-16,-3 14-56 16,1 10 4-16,0 19-12 15,-2 8-6-15,2 7-17 16,2 1-9-16,3-14-14 15,7-9-5-15,7-14-3 16,4-6 0-16,5-9 0 16,2-4-1-16,-1-9-2 15,3-5 1-15,-5-6-80 16,-3-4-74-16</inkml:trace>
  <inkml:trace contextRef="#ctx0" brushRef="#br0" timeOffset="102824.68">12231 12982 650 0,'0'-1'361'0,"-1"-2"-27"0,6 3-152 15,-5 0-81-15,16 0-19 16,56 4-48-16,-20 2-5 15,6-1 13-15,2-2-79 16</inkml:trace>
  <inkml:trace contextRef="#ctx0" brushRef="#br0" timeOffset="103481.31">12742 13152 768 0,'-4'7'323'0,"-3"14"-132"16,-3 7-99-16,-4 7-14 15,-2 2-16-15,0-1-41 16,6-6-4-16,0-8 1 15,5-8 12-15,5-17 7 16,4-10-2-16,8-15-5 16,2-7-15-16,-1-3-9 15,0-1-2-15,-4 6-3 16,-2 5-1-16,0 7-6 16,1 10-7-16,-2 10-3 15,2 5 4-15,1 11 6 16,-3 1 6-16,6 8 5 15,-1 3-3-15,1 3-1 16,5 3 1-16,-2-1 0 0,0-1 3 16,-1-7-54-16,-4-6-80 15</inkml:trace>
  <inkml:trace contextRef="#ctx0" brushRef="#br0" timeOffset="103622.06">12712 13273 564 0,'0'-1'286'16,"-1"-1"-34"-16,13 0-209 15,6 0-10-15,12-3-18 16,4 3-36-16</inkml:trace>
  <inkml:trace contextRef="#ctx0" brushRef="#br0" timeOffset="103981.57">12908 13242 820 0,'6'1'315'0,"14"-1"-230"16,7 1-30-16,9 0-11 15,3-1-20-15,-7 1-16 0,-1-1-1 16,-11 0 3-16,-7 0 7 16,-9-2-51-16,-5-4-40 15,-4-2-64-15,1-3-28 16,1 0 45-16,2 2 38 16,4 3 63-16,0 2 50 15,2 4 74-15,-1 6 24 0,3 6 40 16,-5 1-13-16,0 1-39 15,-1 1-16-15,-1-3-37 16,-3 0-16-16,0-4-17 16,0-3-53-16,4-4-335 15</inkml:trace>
  <inkml:trace contextRef="#ctx0" brushRef="#br0" timeOffset="104200.01">13243 13140 699 0,'3'2'311'0,"2"3"-135"15,5 8-43-15,-5 5-29 16,2 4-13-16,1 7-26 16,-3-1-18-16,2 4-21 15,-2 0-8-15,-2-6-6 16,3-3 4-16,-6-14-84 0,2-4-36 15,-2-9-191-15,-5-5-105 16</inkml:trace>
  <inkml:trace contextRef="#ctx0" brushRef="#br0" timeOffset="104465.84">13240 13199 280 0,'2'-14'225'0,"3"-11"24"16,5 7-52-16,3 4-20 15,4 9-59-15,-2 5-29 0,4 7-49 16,-4 1-15-16,-5-1-2 15,-2 3 0-15,-8 3 2 16,-5 0 0-16,-2 3-5 16,3-3-4-16,5-8-11 15,8 1-2-15,10-2-4 16,3-3 0-16,6 4 0 16,1 1-2-16,-5 3-1 15,-4 4-2-15,-16 3 38 16,-11 4 15-16,-20-1 26 15,-5 5 8-15,-7-8-30 16,3-2-10-16,7-6-119 16,8-8-368-16</inkml:trace>
  <inkml:trace contextRef="#ctx0" brushRef="#br0" timeOffset="104747.03">13777 13002 637 0,'7'1'337'15,"5"3"7"-15,14-1-248 16,4-5-15-16,12 2-12 16,1 0-27-16,-2 0-25 15,-1 1-6-15,-15 4-64 16,-4-1-78-16</inkml:trace>
  <inkml:trace contextRef="#ctx0" brushRef="#br0" timeOffset="104949.84">13830 13121 797 0,'7'0'354'0,"13"3"-160"0,5-2-44 15,11 4-21-15,2 1-33 16,-1-2-45-16,-3 0-15 15,-7-3-67-15,-4-1-130 16</inkml:trace>
  <inkml:trace contextRef="#ctx0" brushRef="#br0" timeOffset="105504.34">14460 13145 459 0,'-2'0'230'0,"9"-2"-26"15,14 2-47-15,24-6-11 0,14 2-3 16,31 3-21-16,10-1-3 15,25 2 0-15,7 2-14 16,1 6-36-16,-2 0-20 16,-16 1-34-16,-5 2 2 15,-21-7-150-15,-9-6-281 16</inkml:trace>
  <inkml:trace contextRef="#ctx0" brushRef="#br0" timeOffset="106035.72">14665 12638 568 0,'1'-5'276'0,"1"-5"-67"0,6 2-43 15,-3 3-56-15,2 5-19 16,4 10-45-16,-5 9-18 15,-4 13-4-15,2 5-1 16,-9 6-9-16,3 1-2 16,14-5 1-16,1-6 9 15,16-14 14-15,3-9 5 16,0-15 3-16,-1-7-5 16,-4-13-7-16,-6-3-2 15,-5-7-6-15,-1 2-3 0,-8-4-7 16,-3 2-4-16,-4 6-5 15,1 6-4-15,-2 15-23 16,-3 9-5-16,1 12-3 16,0 7 3-16,3 12 22 15,2 1 8-15,5 10 5 16,1 0 1-16,4-4 0 16,3 0 20-16,1-12-130 15,2-9-354-15</inkml:trace>
  <inkml:trace contextRef="#ctx0" brushRef="#br0" timeOffset="107473.47">15188 12823 722 0,'0'-2'414'0,"-1"-1"-98"16,-6 4-149-16,6-1-45 15,0 0-82-15,-10 19-19 16,-16 39-8-16,14-27-3 16,6-3-2-16,-1-9-1 15,6-5 0-15,-2-10 2 16,4-7 11-16,6 1 2 15,-6 1 3-15,0 0-3 16,4-13-13-16,12-38-4 0,-7 22-6 16,2 2-1-1,3 3-2-15,1 2 3 0,-2 9 0 16,-5 3-1-16,-2 8-11 16,-5 3 0-16,1 6 0 15,-2-6 3-15,0 0 8 16,8 22 2-16,23 33 0 15,-9-26 0-15,1-1 1 16,0-1 0-16,-5-6-23 16,-6-1-53-16,-2-9-214 15</inkml:trace>
  <inkml:trace contextRef="#ctx0" brushRef="#br0" timeOffset="107645.11">15152 12903 682 0,'0'-1'388'0,"5"-2"-27"15,8 2-219-15,8 0-39 16,14 0-52-16,3 0-24 16,2-1-76-16,-2-3-125 15</inkml:trace>
  <inkml:trace contextRef="#ctx0" brushRef="#br0" timeOffset="108410.49">15110 13464 655 0,'0'-5'332'0,"0"-10"-104"15,-1 1-40-15,-4-2-75 16,-1 2-32-16,-4-2-37 16,-5 3-12-16,-7 4-18 15,-6 4-6-15,-3 9-12 16,2 5-5-16,6 8-8 16,6 4-3-16,7 3 0 15,6 3 3-15,9 0 10 16,5-4 5-16,13-10 6 15,0-7 3-15,4-10 2 16,-3-4 1-16,-5-4 1 16,0 2 0-16,-7 0 0 15,-2 1 1-15,-9 3 7 16,-1-1 3-16,0 6-11 16,0 1-4-16,0 0-11 15,0 0-4-15,1 5 6 16,7 16 2-16,22 41 1 15,-12-29 0-15,-8 3 1 0,-2 2 0 16,-8-1 13-16,-8-3 15 16,-6-6 30-16,-7-4 11 15,-11-14 1-15,-6-7-10 16,-3-15-23-16,5-7-9 16,8-9-76-16,9-1-45 15,14 1-381-15</inkml:trace>
  <inkml:trace contextRef="#ctx0" brushRef="#br0" timeOffset="109144.92">16398 12956 811 0,'1'-7'364'0,"0"-7"-167"16,-1 5-33-16,0 4-54 15,0 4-36-15,0 5-46 16,0-4-16-16,0 3-12 16,7 25 5-16,12 36-2 15,-9-29 0-15,-3 0 0 16,-4-7 0-16,-6-1 3 0,-6-8 0 16,-7-4 5-16,0 0 3 15,-7-10 4-15,1 0 1 16,3-5-2-16,0-2-2 15,12-2-13-15,6 0-5 16,17 1-9 0,-8 2-2-16,0 0 5 0,34-3 4 0,12 1 5 15,0-1 0-15,-23 4-52 16,-1 0-93-16</inkml:trace>
  <inkml:trace contextRef="#ctx0" brushRef="#br0" timeOffset="109597.96">16471 12685 647 0,'-28'-10'314'0,"-21"-5"-126"16,-7 10-82-16,-3 6-29 16,0 15-42-16,7 10-16 15,7 19-19-15,7 13 0 16,21 25 0-16,6 5 2 15,21 1 6-15,5-5 0 16,14-9 0-16,6-2 1 16,17-11 4-16,12-11 3 15,20-27 5-15,6-16 4 0,-4-35 3 16,4-11 1-16,-10-27 1 16,-11-12 3-16,-21-10 58 15,-22-9 25-15,-43-2 43 16,-21 4 4-16,-29 18-63 15,-6 17-31-15,-7 31-57 16,3 14-14-16,9 18-124 16,7 6 176-16</inkml:trace>
  <inkml:trace contextRef="#ctx0" brushRef="#br0" timeOffset="118269.1">1811 13849 742 0,'-6'22'302'0,"-11"32"-182"16,-4 5-21-16,-8 8-49 15,0-3-6-15,5-11-23 16,8-5-7-16,9-18-5 16,7-12 6-16,9-21 12 15,0-12 2-15,10-18-2 16,-8-3-4-1,-5 17-14-15,0 2 0 0,20-61-3 16,-2-4-2-16,-5 9-2 16,-9 37-2-16,-4 19-12 0,-4 8-7 15,-1 20-2-15,-1 10 0 16,7 15 12-16,6 7 7 16,12-1-2-16,11 1 0 15,6 2 3-15,1-2 1 16,0-2 4-16,-4-4 2 15,-11-11 2-15,-2-4 0 16,-13-8 5-16,-15-3 5 16,-18-2 2-16,-14-1 0 0,-26 1-6 15,-6-2-5-15,-3 2-5 16,2-1-3-16,18 0-16 16,16 0-42-16</inkml:trace>
  <inkml:trace contextRef="#ctx0" brushRef="#br0" timeOffset="118487.53">2334 14126 851 0,'-3'5'357'0,"-3"10"-188"0,0 4-34 15,1 12-43-15,3 1-18 16,3 4-30-16,2 2-26 16,6-11-30-16,-1 0-72 15</inkml:trace>
  <inkml:trace contextRef="#ctx0" brushRef="#br0" timeOffset="118784.34">2657 14184 774 0,'0'10'353'0,"-9"9"-153"16,-2-1-58-16,-2 3-56 16,-9-5-17-16,5-5-24 15,-7-1-5-15,2-10-9 16,-2-7-7-16,4-7-30 15,6-5-18-15,3-6-29 16,10 2-4-16,3-1 17 16,8 4 8-16,8 10 13 15,0 5-2-15,3 12-1 16,-2 7 2-16,6 9 9 16,-3 1 6-16,2 5 7 15,2 1 7-15</inkml:trace>
  <inkml:trace contextRef="#ctx0" brushRef="#br0" timeOffset="119112.65">2972 14204 884 0,'-11'4'390'16,"-20"2"-195"-16,-2-2-66 0,0 3-76 15,4 2-31-15,15 10-36 16,5 1-7-16,17 6 3 16,6-1 6-16,13-3 11 15,5-3 4-15,4-9 5 16,-4-5 3-16,-7-9 7 16,-3-5 6-16,-16-15 11 15,0-2 2-15,-13-13 0 16,-8-3-6-16,-4-3-7 15,-6-7-1-15,-3-7 8 16,4-6 0-16,8 0-11 16,10 7-10-16,20 15-30 15,8 12-10-15,7 22-118 16</inkml:trace>
  <inkml:trace contextRef="#ctx0" brushRef="#br0" timeOffset="119674.76">3160 14274 714 0,'7'9'299'16,"2"8"-165"-16,18 4-53 15,0-4 7-15,9-6-20 16,4-6-10-16,-4-6-19 0,1-5-3 16,-14-6 3-16,-10-4 0 15,-13-9-8-15,-7-2-7 16,-12 3-21-16,-3 0-4 15,-13 7-7-15,-2 6 0 16,4 8-6-16,1 6-3 16,10 15-9-16,7 6 0 15,8 13 4-15,7 9 2 16,3 7 8-16,5 6 4 16,1-1 8-16,0-5 4 15,1-8 7-15,0-7 38 0,2-10-360 16</inkml:trace>
  <inkml:trace contextRef="#ctx0" brushRef="#br0" timeOffset="119956.18">3680 14291 970 0,'-11'-12'418'0,"-24"-13"-226"16,4 5-60-16,5 10-66 16,-1 5-27-16,10 10-37 15,-3 2-10-15,6 8-20 16,7 2-3-16,13 9 5 16,7 0 3-16,11 0 18 0,5-2 5 15,3-6 7-15,4-6 3 16,-2-7 1-16,-4-5 4 15,-7-5-141-15,-1-8-218 16</inkml:trace>
  <inkml:trace contextRef="#ctx0" brushRef="#br0" timeOffset="120136.07">3768 14132 735 0,'1'-1'363'0,"1"0"-121"15,4 7-79-15,1 13-91 16,3 7 0-16,2 16-13 31,-3 9 33-31,-3 19-12 0,-3 0-10 16,-3 5-6-16,2-4-40 15,1-13 5-15,-1-5-43 16,1-19-137-16,0-5-8 16</inkml:trace>
  <inkml:trace contextRef="#ctx0" brushRef="#br0" timeOffset="120280.95">3858 14389 892 0,'17'0'329'16,"7"-5"-234"-16,10 3-92 15,0 2 1-15,-1-5-79 16</inkml:trace>
  <inkml:trace contextRef="#ctx0" brushRef="#br0" timeOffset="120530.75">4088 14268 664 0,'3'6'361'0,"-1"10"-52"0,1 5-119 16,0 2-52-16,-3-1-39 15,0-9-46-15,1-2-13 16,5-11-8-16,2-8-2 15,6-11-3-15,3-6-4 16,4-3-14-16,-2-1-3 16,5 10-8-16,2 3-3 0,-1 16-10 15,-2 5 7-15,-8 15 7 16,-2 10 2-16,-8 7 10 16,-2 6-5-16,-3-2 3 15,-2 2-20-15,-5-12-186 16</inkml:trace>
  <inkml:trace contextRef="#ctx0" brushRef="#br0" timeOffset="120702.85">4204 13896 836 0,'0'-4'438'0,"2"-3"-79"16,0 15-273-16,-2 8-54 15,4 13-30-15,-1 8 3 16,0 5-442-16</inkml:trace>
  <inkml:trace contextRef="#ctx0" brushRef="#br0" timeOffset="121155.56">5001 13923 910 0,'-3'19'359'16,"-7"26"-238"-16,-3 6-44 16,10 21-28-16,-6-2-4 15,7 1-10-15,1-2-4 16,-1-18-7-16,2-13-2 16,3-22-27-16,3-14-62 0,4-23-249 15</inkml:trace>
  <inkml:trace contextRef="#ctx0" brushRef="#br0" timeOffset="121483.87">4965 13923 611 0,'11'-6'332'15,"6"-9"-86"-15,11 14-111 16,9 5-47-16,7 14-50 16,0 5-13-16,-6 4-15 15,-7 2 2-15,-22-5 8 16,-9-1 3-16,-15 2 5 15,-3-3 0-15,-4-8 0 16,6-5-1-16,7-8-24 16,8 0-5-16,16-1-16 15,8 0-5-15,19 7 9 16,4 8 1-16,0 13 3 16,-4 5 0-16,-26 8 33 15,-15-1 8-15,-25 7 14 16,-14-3 6-16,-18-10-17 0,-3-7-1 15,-3-22-5-15,5-5 0 16,17-13-65-16,10-7-46 16,22-2-112-16,6-5-100 15</inkml:trace>
  <inkml:trace contextRef="#ctx0" brushRef="#br0" timeOffset="121749.16">5521 14165 921 0,'5'0'363'0,"9"0"-235"15,10 1-24-15,26 4-46 16,5-1-1-16,16 4-24 16,-5-3-13-16,-10 3-9 15,-7-1-1-15,-21-6-52 16,-4-1-78-16</inkml:trace>
  <inkml:trace contextRef="#ctx0" brushRef="#br0" timeOffset="121905.64">5950 14056 528 0,'4'4'290'16,"12"13"-58"-16,2 3-29 15,-3 2-26-15,-4 6-6 0,-12 1-17 16,-8-2-24-16,-8 1-53 16,0-4-25-16,2-10-83 15,0-4-54-15</inkml:trace>
  <inkml:trace contextRef="#ctx0" brushRef="#br0" timeOffset="122414.5">6831 13975 736 0,'-22'-16'414'0,"-22"-13"-84"16,-9 10-145-16,-5 6-55 15,-10 17-58-15,8 17-21 16,4 16-38-16,9 5-14 16,15 11-12-16,5 1 1 15,29 6 4-15,9 2 6 16,17-3 7-16,14-11 3 16,10-13 6-16,9-10 2 15,21-16 18-15,-5-9-44 0,-2-15-173 16</inkml:trace>
  <inkml:trace contextRef="#ctx0" brushRef="#br0" timeOffset="122648.87">7267 14116 1085 0,'0'0'406'0,"4"5"-262"16,1 4-143-16,-4-5-15 15,8 3-10-15,-4-6-87 16</inkml:trace>
  <inkml:trace contextRef="#ctx0" brushRef="#br0" timeOffset="122820.43">7267 14304 874 0,'0'1'569'0,"-1"-1"61"16,1 1-331-16,-1-1-170 15,-1 0-46-15,1 0-31 16,0 0-103-16</inkml:trace>
  <inkml:trace contextRef="#ctx0" brushRef="#br0" timeOffset="133859.94">8133 14074 588 0,'-3'0'249'0,"0"5"-133"15,-3 13-66-15,2 6-38 16,0 13 2-16,2-1 8 16,9-1-17-16,4-2-1 15,12-4 6-15,5-9 4 16,3-18 7-16,5-4 2 0,-7-19 0 16,1-3 0-16,-7-4-2 15,-11-6 0-15,-2 1 4 16,-7 2 12-16,-6 3 17 0,5 14 13 15,-4 5-9-15,-1 9-16 16,2 16-22-16,-5 5-18 16,6 19-6-16,0 3-1 15,7 14 2-15,7 7 3 16,0 3 13-16,-6 2 7 16,-2-10 9-16,-9-8 4 15,-7-17 5-15,-3-5 2 16,-9-13 6-16,1-7 2 0,-7-10-3 15,-3-14-6-15,0-7-24 16,1-6-33-16,11-8-76 16,12 6-50-16,12 0-132 15,4 1-84-15</inkml:trace>
  <inkml:trace contextRef="#ctx0" brushRef="#br0" timeOffset="134625.12">8698 14492 446 0,'-6'-3'299'0,"-5"0"-13"0,-13-2-90 16,-6 4-35-16,-5 1-64 15,0 5-30-15,11 6-49 16,5 2-16-16,10 8-13 15,3-4-2-15,9 4 2 16,6 4 3-16,12-4 8 16,6 0 3-16,11-8 8 15,0-7 1-15,-1-7 3 16,-3-2-22-16,-14-2-250 16</inkml:trace>
  <inkml:trace contextRef="#ctx0" brushRef="#br0" timeOffset="150176.87">9016 14146 719 0,'4'0'314'15,"6"2"-113"-15,10-1-147 16,13 0-17-16,16 4-5 16,7-2-10-16,2 4-14 15,-1 0 0-15,-17-6-69 16,1 2-85-16</inkml:trace>
  <inkml:trace contextRef="#ctx0" brushRef="#br0" timeOffset="150372.69">9135 14234 383 0,'-3'3'243'0,"3"3"4"16,5-1-53-16,11 5-32 16,7-2-19-16,13-3-38 15,6 1-26-15,-2-5-41 16,-2-1-14-16,-4-3-100 16</inkml:trace>
  <inkml:trace contextRef="#ctx0" brushRef="#br0" timeOffset="150966.04">9774 14025 770 0,'-2'2'362'0,"-9"0"-165"15,1 11-84-15,10 12-63 16,-9-2-33-16,15 14-13 16,5-2 0-16,3-6-2 15,16 4 0-15,1-18 6 16,2-3 1-16,1-16 8 16,-4-5 3-16,-6-8 6 15,-5-6 1-15,-10-3 0 0,-4-3-1 16,-5 2 10-16,-2 8 4 15,-1 8 4-15,0 5-12 16,0 12-27-16,3 4-7 16,3 18-17-16,3 5 7 15,11 16 5-15,-1 9 0 16,-2 14 3-16,-4-1 10 16,-16-3 24-16,-3-2 10 15,-15-17 12-15,-3-7-3 0,-4-18-8 16,1-11-1-16,5-15-5 15,3-12-20-15,7-11-68 16,0-10-49-16,14-1-117 16,1 4-48-16,10 9-78 15</inkml:trace>
  <inkml:trace contextRef="#ctx0" brushRef="#br0" timeOffset="151231.59">10174 14500 807 0,'2'1'347'15,"-2"5"-190"-15,0 4-32 16,1 10-3-16,-1 1-29 15,1 8-31-15,2 2-8 16,0-1-29-16,-2-2-8 16,2-11-38-16,-3-4-55 15,1-12-176-15</inkml:trace>
  <inkml:trace contextRef="#ctx0" brushRef="#br0" timeOffset="151528.68">10140 14519 386 0,'14'-6'289'16,"10"2"11"-16,9-4-113 16,4 1-24-16,-6 7-78 15,-4-2-20-15,-6 10-22 16,-8 7-3-16,-10 1 11 16,-7-4-3-16,-8 0-7 15,-5 2-6-15,7-6-20 16,5 5-11-16,5-5-10 15,2-7-5-15,7 2-1 16,-1 0 4-16,7 3 5 16,2 5 1-16,-8 0 2 15,-4 4 2-15,-11 3 35 16,-10-1 7-16,-5 0 21 0,-2-2 4 16,-6-11-27-16,6-3-29 15,2-9-201-15</inkml:trace>
  <inkml:trace contextRef="#ctx0" brushRef="#br0" timeOffset="152215.74">10721 14123 545 0,'1'0'345'15,"-1"-4"-54"-15,0 12-154 16,0 7-42-16,1 18-73 15,4 8 0-15,-1 12-9 16,2 4 0-16,1-6 1 16,-3-3-9-16,0-17-151 0</inkml:trace>
  <inkml:trace contextRef="#ctx0" brushRef="#br0" timeOffset="152372.31">10524 14299 759 0,'9'-2'372'0,"23"1"-96"16,11-4-148-16,18 1-30 15,10 2-41-15,-3 0-36 16,-2 3 16-16,-13 4-203 16</inkml:trace>
  <inkml:trace contextRef="#ctx0" brushRef="#br0" timeOffset="153104.51">11296 14103 805 0,'7'1'318'0,"6"5"-195"15,-6 3-28-15,0 14-18 16,-10 5-4-16,-5 9-29 16,1 5-9-16,5 2-20 15,5 0-8-15,14-6-2 16,1-8 0-16,2-10 3 15,4-6 3-15,1-14 6 16,4 1 2-16,-2-17 4 16,-2-9 0-16,-3-9-2 15,-5-8-3-15,-1-3-4 0,-4 0-1 16,-6 5 0-16,-3 9-9 16,-3 14 38-16,-3 2-2 15,-2 19-5-15,-1 9 7 16,-1 10-37-16,4 11 2 15,3 6 4-15,3 0 1 16,11 4-3-16,2-5 0 16,6-6-2-16,6-3-11 0,-4-10-148 15</inkml:trace>
  <inkml:trace contextRef="#ctx0" brushRef="#br0" timeOffset="153628.57">11757 14477 278 0,'-4'-3'218'15,"-2"-3"22"-15,5 9-100 16,-2 3-19-16,9 11-46 16,-3 2-20-16,-1 6-18 15,1-2-7-15,-3-3-15 16,4 1-3-16,-1 0-37 16,1-5-80-16</inkml:trace>
  <inkml:trace contextRef="#ctx0" brushRef="#br0" timeOffset="153925.65">11732 14444 694 0,'7'-1'291'0,"12"-2"-170"16,3 3-35-16,6 3-30 16,-4 2-13-16,-8 6-16 15,-6 0 0-15,-8 4-8 16,-2 0-1-16,-6-5 0 15,3 0-2-15,2-7-10 16,3-1-4-16,8-7-5 0,6 4-3 16,5 2 0-16,-2 2 0 15,-6 13 16-15,-7-2 13 16,-16 8 18-16,-8 5 5 16,-15-3-11-16,0 3-5 15,-2-13-91-15,3-8-141 16</inkml:trace>
  <inkml:trace contextRef="#ctx0" brushRef="#br0" timeOffset="154300.29">12135 14012 824 0,'4'8'326'15,"0"7"-170"-15,2 9-73 16,-3 11 33-16,-5 5-4 16,2 14-35-16,-5 10-4 15,1 7-46-15,4-2-10 16,7-12-8-16,8-12 0 16,10-17 1-16,0-10 0 15,-2-8 11-15,-4-4-36 16,0-7-103-16,-2-2-80 15</inkml:trace>
  <inkml:trace contextRef="#ctx0" brushRef="#br0" timeOffset="154472.41">12024 14285 1089 0,'12'0'434'0,"24"2"-291"15,4 0-31-15,10-1-20 16,1 0-40-16,-4 0-53 16,3 0-90-16</inkml:trace>
  <inkml:trace contextRef="#ctx0" brushRef="#br0" timeOffset="154862.97">12734 14504 984 0,'12'4'396'0,"17"-2"-200"16,10-3-78-16,23 0-9 16,-1 0-26-16,4 2-61 15,0 6 14-15,-14-4-139 16</inkml:trace>
  <inkml:trace contextRef="#ctx0" brushRef="#br0" timeOffset="155121.12">13292 14513 904 0,'8'0'346'0,"19"0"-191"16,12 2-74-16,17-1 0 16,10 2-13-16,-5 0-49 0,0 0-8 15,-11-4-40-15,-9 0-54 16,-1-2-270-16</inkml:trace>
  <inkml:trace contextRef="#ctx0" brushRef="#br0" timeOffset="155315.71">13519 14057 1089 0,'-1'0'424'0,"-4"-5"-311"15,4 4-47-15,1 1-42 16,0 0-25-16,5 23-17 15,12 42 15-15,-8-18-19 16,-7 7-75-16</inkml:trace>
  <inkml:trace contextRef="#ctx0" brushRef="#br0" timeOffset="155737.5">13338 14757 842 0,'-6'-13'395'16,"-3"-9"-152"-16,12 0-165 16,12 3-23-16,14 6-26 15,8 5-2-15,8 8 3 16,0 4-4-16,-4 13-14 15,-5 0-3-15,-15 8-1 16,-8-1 5-16,-23 5 9 16,-6 2 2-16,-16 4 4 15,-7-2-4-15,3-5-4 16,-1-8 0-16,7-13-4 16,7-5-3-16,7-9-12 15,7-2-7-15,10-3-12 0,7 2-3 16,10 1 2-16,8 4 16 15,8 5 9-15,1 5 4 16,2 7 5-16,-3 5-9 16,-2 0 15-16,-1 2-50 15</inkml:trace>
  <inkml:trace contextRef="#ctx0" brushRef="#br0" timeOffset="156387.2">14200 14556 678 0,'0'-4'310'0,"1"-9"-126"16,1 0-21-16,-7-8-24 15,-7-4-21-15,-3-1-38 16,-8-3-20-16,0 13-38 16,0 7-14-16,-6 15-20 15,4 8-8-15,1 9 1 16,3 1 1-16,11 3 6 0,9-6 2 15,9-2 2-15,7-4 0 16,10-8 0-16,-1-2-1 16,3-5 2-16,-4 0 1 15,-6-3 1-15,5 8-1 16,-8 1-5-16,3 6 1 16,-4 8 5-16,-6 1 5 15,1 10 5-15,-5-1 5 0,-6 0 4 16,-6-2 7-16,-10-10 22 15,-10-3 0-15,-4-9 0 16,-1-2-6-16,-5-6-19 16,8-5-5-16,10-2-28 15,5-4-36-15,18 1-146 16,9-3-143-16</inkml:trace>
  <inkml:trace contextRef="#ctx0" brushRef="#br0" timeOffset="156668.11">14485 14191 855 0,'-2'-1'384'0,"1"2"-173"0,1 8-106 16,0 10-69-16,0 9 23 15,-2 10 15-15,-1 7-7 16,-2 8-11-16,1 0-23 16,1-3-15-16,3-4-6 15,5-12-4-15,2-4 0 16,6-5 0-16,-1-8 0 16,7-7-3-16,-2-4-30 15,5-8-126-15,0-4-184 0</inkml:trace>
  <inkml:trace contextRef="#ctx0" brushRef="#br0" timeOffset="156839.94">14363 14434 725 0,'1'1'343'16,"2"3"-80"-16,20-3-164 15,10-1-24-15,16 0-17 16,9 4-26-16,-8-4-21 16,-4 0 23-16,-5 3-178 15</inkml:trace>
  <inkml:trace contextRef="#ctx0" brushRef="#br0" timeOffset="157168.26">14759 14196 673 0,'6'-11'312'0,"4"-10"-104"0,10 8-78 15,-1 12-1 1,-10 1-37-16,0 0-37 0,30 8-38 15,-5 7-4-15,-10 10 18 16,-24-6 7-16,-19 5 5 16,-5 1 0-16,-3 0-23 15,2-2-8-15,15-2-11 16,6-4-1-16,13-5 2 16,3-3 1-16,11-6 5 15,6-2 1-15,2-1-3 16,1-2-12-16,-5-1-105 15</inkml:trace>
  <inkml:trace contextRef="#ctx0" brushRef="#br0" timeOffset="158184.2">13464 14101 264 0,'-13'8'199'31,"-13"3"-17"-31,2 3-17 0,4 2-30 0,5-3-40 16,4-1 5-16,9-10-69 16,2 0 4-16,4-5-4 15,-4 2 2-15,0-1-6 16,13-6-11-16,31-29 4 15,-30 21 0-15,3 2-1 16,-2-3 0-16,4 7-10 16,-4-5 0-16,-5 3 7 15,-2 2 4-15,-5 3 0 16,-1 5-2-16,-1-1-18 16,1 6-6-16,-2-3-1 15,0 0 7-15,-1 0 14 16,0 4 3-16,-2 14-1 15,1 33-7-15,6-25-6 16,-1 1-1-16,2 6 0 0,-1-2 0 16,2-3 1-1,0-3 2-15,3-3 0 0,3-4 1 16,-3-7 1-16,-2-3 1 16,-2-6 9-16,-6-2 5 15,0-3 2-15,0 1-2 16,0 1-12-16,0 0-6 15,-10-5-4-15,-37-11-4 16,24 19 0-16,-1 3-1 16,2 2 0-16,3 1 2 0,7-2 1 15,5 1 0-15,6-5-6 16,3-1 1-16,14 0 12 16,5-1 3-16,19 0 8 15,0 1 3-15,3-1-8 16,0 2-2-16,-12-1 2 15,2 1-5-15</inkml:trace>
  <inkml:trace contextRef="#ctx0" brushRef="#br0" timeOffset="163405.74">8340 15186 636 0,'-15'9'249'0,"-14"16"-142"15,4 10-41-15,11 14-5 16,16 10 2-16,27 10-23 16,4-10-9-16,17-12-12 15,4-7 0-15,4-25 3 16,12-3 2-16,-7-20 53 15,-8-8 25-15,-22-23 33 16,-12-5 15-16,-24-14-30 16,-16-5-16-16,-26 5-31 15,-8 3-18-15,-15 18-35 16,3 7-16-16,14 20-19 0,4 7-38 16,22 12-136-16,7 7-173 15</inkml:trace>
  <inkml:trace contextRef="#ctx0" brushRef="#br0" timeOffset="163640.21">8655 15261 602 0,'-7'0'366'15,"-6"0"-27"-15,-6 8-188 16,-4 9-28-16,-7 14-52 16,-5 7 0-16,1 10-23 15,-3 3-10-15,9-2-12 16,8-3 14-16,11-14-161 16,9-5-153-16</inkml:trace>
  <inkml:trace contextRef="#ctx0" brushRef="#br0" timeOffset="163999.49">9107 15335 916 0,'11'2'407'16,"20"0"-212"15,-14-1-62-31,-9-1-102 0,0 1-6 0,64 2-8 0,7-2-11 16,-5-1-48-16,-43-3-245 16</inkml:trace>
  <inkml:trace contextRef="#ctx0" brushRef="#br0" timeOffset="164186.69">9208 15452 639 0,'14'2'373'0,"13"2"-64"15,4 0-141-15,2 0-26 16,-2-2-77-16,-2 0-30 15,2 1-26-15,-1-2-70 16</inkml:trace>
  <inkml:trace contextRef="#ctx0" brushRef="#br0" timeOffset="164795.93">9747 15115 658 0,'5'0'320'0,"0"0"-73"0,0 12-148 15,2 7-21-15,-2 21-12 16,3 10-15-16,3 15-5 16,-10 3-3-16,1-1-4 15,3-8-7-15,-4-13-11 16,4-8-2-16,-4-19 4 16,-5 0 8-16,1-18 10 15,-4-6-3-15,3-12-18 16,1-8-16-16,4-3-22 15,8 0-5-15,5 6 7 16,9 9 0-16,-4 6 0 16,-1 4 0-16,2 11 20 15,-5 9 8-15,2 6 21 16,-2 5 5-16,-3 4-10 16,-3-6-4-16,-2-3-7 15,-2-4-2-15,1-9-77 16,1-3-121-16</inkml:trace>
  <inkml:trace contextRef="#ctx0" brushRef="#br0" timeOffset="165444.72">10041 15597 701 0,'1'4'276'0,"5"5"-153"16,2 6-57-16,3 9 14 0,0 4-6 15,-7 1-24-15,0-2-4 16,-3-8-13-16,-1-6-10 15,1-3-1-15,0-8 5 16,1-9-2-16,4-3-2 16,2-13-10-16,3 0-10 15,5-5-4-15,-1 3-1 16,3 10-2-16,-4 3 4 16,-6 12 10-16,1 9 3 15,-8 6 8-15,1 5-2 16,1 2-4-16,-6-3-4 0,4-1-1 15,-2-8-2-15,-3-9 3 16,9-2-2-16,-2-13-5 31,9-1-1-31,5-3-5 16,-2-3-2-16,1 5 1 0,0 4-1 16,-8 9-4-16,0 3 7 15,-3 11 5-15,0 4 5 16,-4 7 7-16,-2 1-4 15,-3 0 15-15,-2-5-66 16</inkml:trace>
  <inkml:trace contextRef="#ctx0" brushRef="#br0" timeOffset="165741.73">10513 15664 740 0,'0'3'347'0,"0"15"-155"16,0-1-50-16,-3 4-53 16,-3 2-35-16,-7-8-26 15,-2-2-3-15,-4-10-2 16,-1-2-1-16,3-4-48 16,-1-5-32-16,6-7-47 15,3-3-8-15,9 2 35 16,6 1 23-16,5 4 67 15,3 5 19-15,2 7 27 16,0 5 12-16,1 10-5 0,4 5-12 16,-1 1-17-16,1 2-7 15,0-1-17-15,-1-5 2 16,-6-3-117-16</inkml:trace>
  <inkml:trace contextRef="#ctx0" brushRef="#br0" timeOffset="165928.94">10712 15746 827 0,'4'10'393'16,"10"11"-190"-16,-4 3-83 16,0 0-25-16,1 1-62 15,0-3-8-15,1-7-92 16,3-4-16-16,-7-12-310 15</inkml:trace>
  <inkml:trace contextRef="#ctx0" brushRef="#br0" timeOffset="166077.49">10817 15733 636 0,'-7'4'446'16,"-5"1"30"-16,-9 8-228 15,-5 0-42-15,2 10-87 16,-1 2-40-16,5 4-39 0,0 0-15 15,2-11-17-15,1-4-30 0,8-7-127 16</inkml:trace>
  <inkml:trace contextRef="#ctx0" brushRef="#br0" timeOffset="167405.29">11324 15264 1010 0,'-4'0'423'0,"2"3"-270"0,-1 11-52 16,1 17-56-16,6 10-13 15,1 12 11-15,-4-2-3 16,2-1-5-16,-3-7-6 16,2-12-43-16,3-7-57 15,-2-13-218-15</inkml:trace>
  <inkml:trace contextRef="#ctx0" brushRef="#br0" timeOffset="167577.29">11157 15483 902 0,'4'-2'383'0,"14"-1"-195"15,9 2-42-15,14-2-29 16,5-4-18-16,8 2-42 15,2 0-15-15,4 2-35 16,0 4-75-16</inkml:trace>
  <inkml:trace contextRef="#ctx0" brushRef="#br0" timeOffset="168139.56">12108 15315 778 0,'-21'0'360'15,"-15"4"-150"-15,3 11-137 16,4 6-26-16,11 15-41 16,8 4-1-16,17 10 2 15,13 3 2-15,18-4 9 16,11-4-2-16,6-17 0 16,2-8 4-16,0-19 8 15,-5-9-19-15,0-15 69 0,-9-11 17 16,-14-11 32-16,-9-7 41 15,-23-6-46-15,-8 1-16 16,-24 3-38-16,-7 4-24 16,-6 18-36-16,0 5-9 15,7 17-18-15,7 10-33 16,4 12-102-16,1 6-75 16</inkml:trace>
  <inkml:trace contextRef="#ctx0" brushRef="#br0" timeOffset="168389.72">12346 15326 798 0,'-7'0'365'0,"-8"7"-154"15,2 6-68-15,-10 8-48 16,0 10-20-16,-9 4-19 16,-2 6-1-16,-9 0-16 15,2-3-9-15,7-3-18 16,7-10-5-16,17-7-64 16,8-6-51-16,12-11-216 15</inkml:trace>
  <inkml:trace contextRef="#ctx0" brushRef="#br0" timeOffset="168639.72">12632 15516 1295 0,'-1'2'538'0,"-2"2"-325"16,3 1-145-16,-1-5-14 16,-1 0-128-16,1 0 39 0</inkml:trace>
  <inkml:trace contextRef="#ctx0" brushRef="#br0" timeOffset="169108.03">12994 15271 736 0,'3'3'324'0,"1"12"-115"16,-1 7-104-16,-3 15 2 16,-4 7-1-16,-13 9-31 15,-2-1-11-15,-1-3-35 16,7-1-16-16,14-11-9 15,14-3 0-15,13-8 2 16,9-7 1-16,5-7 3 16,-4-7-14-16,-3-7-153 15,-10-7-174-15</inkml:trace>
  <inkml:trace contextRef="#ctx0" brushRef="#br0" timeOffset="169280.13">12844 15501 837 0,'18'0'413'0,"6"-2"-141"16,19 2-136-16,3-1-10 16,-1 2-67-16,0 1-25 15,-15 1-1-15,-3 1-64 16</inkml:trace>
  <inkml:trace contextRef="#ctx0" brushRef="#br0" timeOffset="170201.81">13656 15604 888 0,'8'2'342'0,"16"0"-224"16,10-1-24-16,14 1-1 15,5-2-24-15,5 0-38 16,-2 5-7-16,-10-7-57 16</inkml:trace>
  <inkml:trace contextRef="#ctx0" brushRef="#br0" timeOffset="170787.14">14468 15475 529 0,'3'-17'303'0,"3"-17"-36"0,1-6-107 31,2-5-11-31,-3-6-26 16,-2 2-12-16,0 11-13 15,-3 8-4-15,-1 15-20 16,0 5-16-16,0 9-51 16,0 1-18-16,3 12-18 15,0 6-4-15,5 17 16 16,2 4 5-16,-3 7 7 16,1 3 2-16,0-3 6 0,0 0 3 0,0-11-64 31,1-5-65-31</inkml:trace>
  <inkml:trace contextRef="#ctx0" brushRef="#br0" timeOffset="170989.91">14274 15580 392 0,'0'-2'263'0,"8"-3"36"0,9 0-75 31,21 4-90-31,12-5-7 16,19 3-47-16,3 3-24 0,0 2-27 0,-1 4-7 16,-9 3-9-16,1-4-59 0</inkml:trace>
  <inkml:trace contextRef="#ctx0" brushRef="#br0" timeOffset="171380.66">14458 15739 603 0,'3'-6'283'0,"12"-5"-22"0,9 0-120 0,13 7-42 31,4 4 4-31,1 9-59 0,-8 4-13 0,-13 7-7 16,-8 6 2-16,-20 5-1 0,-3 2 0 15,-13 2 2-15,-6-7-5 32,-5-5-31-32,-5-8-33 15,3-12-49-15,6-3-16 0,10-6 20 0,9-3 27 16,11-2 47-16,9 0 27 15,12 3 24-15,6 3 10 16,4 8 13-16,0 3-8 16,4 9-15-16,-12-3-9 0,5 4-13 15,1 2-4-15,-1-8-72 16</inkml:trace>
  <inkml:trace contextRef="#ctx0" brushRef="#br0" timeOffset="171927.23">15215 15566 543 0,'2'-5'314'0,"4"-4"-79"32,-2-1-76-32,-1-2-36 15,-3 0-65-15,-4-2-20 0,-8-4-17 0,-8 1-4 16,-5 5-6-16,-5 1 0 15,-1 10-7-15,1 3-4 16,2 10-5-16,7 0-9 0,7 6-2 16,10 1 2-16,5-2 3 15,6 1 6-15,7-5 6 16,4-8 1-16,5 0-20 16,4-4-10-16,0-2-5 15,1 0-1-15,-6 1 17 16,0 6 6-16,-5 11 17 15,-3 4 9-15,3 8 16 16,-2 2 9-16,-4 2 2 16,-3-1 0-16,-13-4 26 15,-8-1 18-15,-12-9 6 16,1-2 3-16,-5-9-28 16,-5-7-23-16,6-10-23 15,-2-4-25-15,8 0-127 16,13-1-174-16</inkml:trace>
  <inkml:trace contextRef="#ctx0" brushRef="#br0" timeOffset="172333.34">15510 15134 776 0,'0'-3'379'0,"3"3"-167"16,-4 2-60-16,1-2-85 15,0 13-21-15,1 57 6 16,3-23-2-16,-8 8-4 16,0 7-12-16,-2-2-18 15,3-9-4-15,6-9-3 0,5-14 0 16,10-10 2-16,2-2 1 15,10-8 14-15,5-1-43 16,-1-9-179-16</inkml:trace>
  <inkml:trace contextRef="#ctx0" brushRef="#br0" timeOffset="172521.1">15388 15333 830 0,'11'4'343'0,"20"3"-222"15,7-2-22-15,10 1-38 16,0 0-29-16,0-3 11 16,2-2-77-16</inkml:trace>
  <inkml:trace contextRef="#ctx0" brushRef="#br0" timeOffset="172911.71">15797 15012 710 0,'6'-9'313'15,"5"-6"-121"-15,8-5-44 16,12 9-28-16,2 2-14 16,4 8-50-16,-2 9-21 0,-8 8-25 15,-8 3-5-15,-11 8 3 16,-10-3 3-16,-19-2 3 15,-3 5 2-15,-9-9-7 16,7 0-2-16,14 0-6 16,9-6 9-16,19-1 18 15,8-5 7-15,10-4 11 16,-1 2-9-16,-4-3-15 16,1 5-6-16,-5-3-20 15,-6 1-58-15</inkml:trace>
  <inkml:trace contextRef="#ctx0" brushRef="#br0" timeOffset="179534.19">1969 16845 426 0,'-8'-5'267'16,"-16"-4"15"-16,-5 2-77 15,-9 7-49-15,-3 2-30 16,2 14-62-16,-1 4-22 0,15 13-38 16,7 9-4-16,14 7 0 15,13 8 0-15,20 5 11 16,10-2-4-16,12-12 1 15,8-7 3-15,0-26 6 16,-3-7 5-16,-7-20 36 16,-16-11 12-16,-11-16 15 15,-11-8-3-15,-14-5-34 16,-4 1-15-16,-10 7-58 16,-6 2-46-16,-5 8-156 15,0 2-257-15</inkml:trace>
  <inkml:trace contextRef="#ctx0" brushRef="#br0" timeOffset="179643.87">1801 16612 468 0,'-3'-3'364'0,"-3"-2"39"0,2 9-137 16,4 8-144-16,5 7-56 16,8 14-25-16,5-2-53 15</inkml:trace>
  <inkml:trace contextRef="#ctx0" brushRef="#br0" timeOffset="180002.84">2336 16932 914 0,'-1'13'400'15,"-1"9"-188"-15,-1 19-122 16,1 10-8-16,2 19-30 16,0 4-13-16,3 8-15 0,2 2-1 15,3-15-41-15,2-10-52 16,3-19-106-16</inkml:trace>
  <inkml:trace contextRef="#ctx0" brushRef="#br0" timeOffset="180143.74">2314 17299 725 0,'16'-4'343'16,"14"-3"-63"-16,14 5-261 16,6 1-5-16,-1 1-200 15</inkml:trace>
  <inkml:trace contextRef="#ctx0" brushRef="#br0" timeOffset="180619.8499">2682 17029 641 0,'-10'0'379'0,"-4"8"-16"15,1 7-226-15,6 7-104 16,5 7-21-16,3 1-11 15,1 0-1-15,9-6-1 16,1-4 1-16,6-11 9 16,0-9 3-16,-1-11 6 0,-2-4 0 15,-2-10-2-15,-4-1-1 16,-2 0-4-16,-1 4-2 31,-4 10-4-31,2 2-9 0,-4 13 3 16,0 6 1-16,1 10 1 15,1 9 7-15,4-4-3 16,2 2-3-16,5-7 2 16,2-7 3-16,4-11 8 15,1-4 2-15,-2-15 3 16,-2-7-1-16,-3-7-5 16,2-2-3-16,2 10-10 15,4 4-5-15,3 15-8 0,-1 3-1 16,-3 11 12-16,2 6 4 15,-7 6 33-15,-1 8 23 16,-11 0 27-16,-3 2 16 16,-12-1-8-16,-5-3-13 15,-5-10-27-15,-4-8-37 16,1-10-140-16</inkml:trace>
  <inkml:trace contextRef="#ctx0" brushRef="#br0" timeOffset="181229.13">4079 16649 829 0,'0'-10'364'15,"6"2"-206"-15,-4 1-40 16,1 11-66-16,-2 9-26 0,-4 14-2 16,2 17 21-16,-5 23 23 15,4 10-2-15,-1 8-18 16,-2 2-13-16,2-12-18 15,-1-7-2-15,3-20-2 16,2-11 0-16,0-21 2 16,4-7 13-16,-2-14 11 15,0-11 1-15,4-14-5 16,4-4-16-16,8-5-19 16,6 6-4-16,3 9-9 15,-2 5 0-15,2 19 6 16,-5 6 7-16,-7 16 25 15,-3 5 7-15,-10 6 2 16,-1 1-4-16,0-6-15 16,-1-5-4-16,6-10-130 15,1-8-335-15</inkml:trace>
  <inkml:trace contextRef="#ctx0" brushRef="#br0" timeOffset="181838.57">4432 17296 791 0,'0'11'324'0,"5"14"-217"15,1 6-16-15,-6 4-20 16,0-4-34-16,-1-9-18 0,1-4-1 16,0-6 8-16,4-9 7 15,-3-10-4-15,1-8-2 16,7-10-14-16,-2 0-11 16,1-2-2-16,3 4-2 15,-2 7 0-15,5 6 2 16,-1 10 7-16,-3 3 5 15,-4 10 6-15,-2 1 0 16,-3 3-1-16,2 0-1 16,-6-5 0-16,3-2 1 0,0-8 8 15,0-6-2-15,4-10-8 16,3-1-4-16,2-7-13 16,6 0-1-16,5 8-4 15,-3 3 0-15,6 12 1 16,-5 7 3-16,-5 12 11 15,-5 5 4-15,-8 6 5 16,-2-4-1-16,-2-3-74 16,2-6-126-16</inkml:trace>
  <inkml:trace contextRef="#ctx0" brushRef="#br0" timeOffset="182206.07">4951 17329 638 0,'2'9'312'0,"3"9"-101"16,-5 3-56-16,-10 0-54 15,-1-1-28-15,-14-1-39 16,-4 1-7-16,-7-2-8 16,-2-6-19-16,11-8-85 15,7-4-54-15,9-12-71 16,8-1 9-16,6 0 77 15,7-2 48-15,6 5 63 16,2 3 6-16,3 2 1 16,-5 4 0-16,1 4 11 15,-1 1 27-15,-4 3 49 0,3 1 30 16,-15 0 29-16,3-2-13 16,-1-5-25-16,-4 1-14 15,2-3-30-15,-1 0-9 16,1 0-24-16,0 0-20 15,0 0-43-15,0 0-54 16,0-1-291-16</inkml:trace>
  <inkml:trace contextRef="#ctx0" brushRef="#br0" timeOffset="182572.97">4853 17418 527 0,'8'3'297'0,"13"3"3"16,-5 1-143-16,6 5-57 15,2 8-26-15,-3 0-48 16,0 3-3-16</inkml:trace>
  <inkml:trace contextRef="#ctx0" brushRef="#br0" timeOffset="182822.74">5073 17331 1184 0,'5'5'440'0,"13"11"-352"15,5 0-28 1,7 10-19-16,1-1-17 15,-7 2-6-15,-2 2-29 0,-9-6-218 16</inkml:trace>
  <inkml:trace contextRef="#ctx0" brushRef="#br0" timeOffset="182994.75">5244 17330 1034 0,'-10'3'467'16,"-6"9"-224"-16,-1 6-130 16,-3 3-33-16,0 3-49 15,-5 1-12-15,3-1-7 16,-1 0-61-16</inkml:trace>
  <inkml:trace contextRef="#ctx0" brushRef="#br0" timeOffset="183479.03">5534 17017 895 0,'8'0'380'0,"14"-2"-215"0,16 2-70 16,20 1-17-16,5-2-45 16,4 1-23-16,-10 0 9 15,-15-4-119-15,-10 4-156 16</inkml:trace>
  <inkml:trace contextRef="#ctx0" brushRef="#br0" timeOffset="183775.61">5610 17150 931 0,'5'0'395'0,"13"0"-207"15,6 0-28-15,19 0-43 0,6 1-23 16,8 3-46-16,-3-2-12 16,-13-1-23-16,-2-1-52 15</inkml:trace>
  <inkml:trace contextRef="#ctx0" brushRef="#br0" timeOffset="-214527.25">6492 17047 639 0,'-6'-18'283'0,"-6"-17"-139"16,11-4-20-16,18 5-22 16,11 4-20-16,16 12-24 15,12 10-7-15,0 15-22 16,-5 14 5-16,-19 17 2 15,-17 7 9-15,-32 11 7 16,-12 2-4-16,-23 0-8 16,-5-6-10-16,9-17-4 15,3-10 3-15,19-24 1 16,10-8-4-16,12-10-21 16,5-2-8-16,16 1-16 15,1 4 3-15,10 9 16 16,4 5 2-16,5 11 6 15,0 6 0-15,1 1-3 16,1-2 3-16,-2-4-84 16,4-10-97-16</inkml:trace>
  <inkml:trace contextRef="#ctx0" brushRef="#br0" timeOffset="-214206.66">7176 16951 777 0,'-6'-8'394'16,"-9"-7"-115"-16,-5 0-39 0,-10 7-54 16,-2 2-49-16,-1 13-72 15,0 6-27-15,5 14-41 16,9 9-15-16,10 2-9 31,6 2 0-31,16 3 7 0,7-4 6 16,15-6 11-16,10-4 4 15,5-15 6-15,4-10 4 16,5-18 5-16,-9-10 3 16,-9-13 8-16,-12-7 4 15,-23 2 6-15,-12-3-2 16,-33 3-9-16,-7 6-11 0,-15 13-22 16,3 13-11-16,18 13-126 15,7 8-168-15</inkml:trace>
  <inkml:trace contextRef="#ctx0" brushRef="#br0" timeOffset="-213948.77">7473 16800 1005 0,'4'4'436'16,"1"4"-212"-16,1 14-82 16,2 7-16-16,-9 14-29 15,-7 6-26-15,-3 5-44 16,4 2-14-16,2-10-6 0,7-9 0 16,12-8 2-16,2-6 4 15,10-7 4-15,0-5 4 0,1-11-84 16,-5-3-78-16</inkml:trace>
  <inkml:trace contextRef="#ctx0" brushRef="#br0" timeOffset="-213808.11">7419 17076 1047 0,'10'1'489'0,"13"-2"-230"16,12 1-69-16,10-4-114 0,2-1-36 15,6 4-79-15,-4-1-36 16</inkml:trace>
  <inkml:trace contextRef="#ctx0" brushRef="#br0" timeOffset="-213480.22">7963 17105 986 0,'6'1'451'0,"18"4"-159"15,13 4-128-15,23-1-41 16,8-1-44-16,4-1-56 16,-13-4-6-16,-10-1-79 15</inkml:trace>
  <inkml:trace contextRef="#ctx0" brushRef="#br0" timeOffset="-205741.3499">8635 16834 664 0,'1'0'342'15,"2"0"-68"-15,-8 13-112 16,-3 5-30-16,-2 12-48 15,-2 6-43-15,9-1-39 16,4 2-5-16,17-9-2 16,9-5 1-16,13-6 5 15,3-8 5-15,-3-2 1 16,-3 2-47-16,-13-2-198 16</inkml:trace>
  <inkml:trace contextRef="#ctx0" brushRef="#br0" timeOffset="-205554.15">8857 16863 907 0,'-4'0'406'16,"0"7"-196"-16,4 8-57 15,0 16-54-15,0 7-15 16,0 12-21-16,0 4-8 16,0 1-25-16,0 1-9 15,0-12-8-15,0-5-1 16,3-10-17-16,1-4-38 15,-2-8-148-15,0-2-164 0</inkml:trace>
  <inkml:trace contextRef="#ctx0" brushRef="#br0" timeOffset="-205397.73">9069 17238 1070 0,'-3'4'441'16,"-2"3"-279"-16,2-2-96 16,2-1-46-16,4-4-242 15</inkml:trace>
  <inkml:trace contextRef="#ctx0" brushRef="#br0" timeOffset="-204866.62">9446 17013 739 0,'-1'-13'364'0,"-3"-10"-140"16,-4-3-46-16,-5 0-45 15,-3 3-25-15,-2 7-28 16,1 2-18-16,-3 14-49 16,3 5-17-16,-4 6-12 15,5 7-2-15,10 0 6 16,6-9 1-1,0-4 3-15,0 1 1 0,9 9 2 16,3-7 3-16,-1-7 2 16,1-3 3-16,-1-2-2 15,2 3-3-15,3 4-9 16,1 7-3-16,5 13-1 16,1 4 1-16,2 10 6 15,-3 2 5-15,-11-2-1 0,-2-1 36 16,-11-2 31-16,-10-6 14 15,-9-9 23-15,-5-5-26 16,-1-12-21-16,-1-5-10 16,8-11-23-16,-1-6-14 15,13-1-79-15,5-1-82 16</inkml:trace>
  <inkml:trace contextRef="#ctx0" brushRef="#br0" timeOffset="-204476.09">9766 16854 775 0,'6'2'409'0,"3"3"-73"15,-3 13-192-15,-1 5-22 16,-5 11-42-16,-5 3-23 15,4 10-17-15,-5 4-6 16,3 2-15-16,-2-3-9 16,12-8-6-16,0-10-3 15,14-11 1-15,1-4-22 16,-2-12-54-16,10-3-69 16</inkml:trace>
  <inkml:trace contextRef="#ctx0" brushRef="#br0" timeOffset="-204319.59">9686 17100 1037 0,'21'2'467'16,"13"0"-260"-16,14-1-95 15,4 5-36-15,-3 1-59 16,-2 0-40-16</inkml:trace>
  <inkml:trace contextRef="#ctx0" brushRef="#br0" timeOffset="-203780.3799">10134 16766 849 0,'-10'-7'411'0,"-12"-10"-182"16,6-1-50-16,8-4-94 15,5-3-45-15,14 8-13 16,2 3-1-16,13 5 2 31,1 8 0-31,6 9-21 0,-6 5-5 0,-9 10 13 16,-2 6 6-16,-17 2 10 15,-3 4 4-15,-12 1-11 16,-3-4-4-16,-1-12 1 16,1-6-1-16,16-12 1 15,1-2-5-15,10 1-13 16,-1-4-3-16,9 3-3 15,5 0 3-15,-3-1 5 16,10 3 0-16,-10-1-3 16,6 1-19-16,3-2-147 15</inkml:trace>
  <inkml:trace contextRef="#ctx0" brushRef="#br0" timeOffset="-196941.37">10685 17271 717 0,'6'4'330'0,"2"2"-106"15,-9 15-121-15,-10 2 1 16,-15 6-27-16,-8-2-31 0,0-5-266 15</inkml:trace>
  <inkml:trace contextRef="#ctx0" brushRef="#br0" timeOffset="-196605.3">11259 17139 584 0,'-1'-3'286'0,"-9"-8"-83"15,-2 0-24-15,0 8-43 16,-14-5-30-16,4 11-52 0,-4 2-20 15,2 9-21-15,5 1-10 16,9 4-10 0,7 4-1-16,14 2 5 0,5 1 2 15,9-6 5-15,4-6 4 0,-2-9 4 16,-5-4 3-16,-3-9-39 16,-4-3-71-16</inkml:trace>
  <inkml:trace contextRef="#ctx0" brushRef="#br0" timeOffset="-196496.18">11257 16922 797 0,'-4'-1'336'0,"-2"-1"-186"15,0 11-114-15,6 3-51 16</inkml:trace>
  <inkml:trace contextRef="#ctx0" brushRef="#br0" timeOffset="-196152.5">11446 17258 327 0,'2'4'197'0,"1"6"-18"15,-2-2-11-15,-5-7 9 16,-1 3-14-16,-4-8-12 16,1-5-15-16,4-9-65 15,0-8-20-15,8-6-34 16,5 0-12-16,7 4 14 16,5 5 11-16,4 10 6 15,-1 4 1-15,1 9-1 16,-2 7-7-16,-2 9 2 15,-4 5 0-15,-3 9-18 16,-5 1-3-16,-7 1 17 16,0-2-74-16</inkml:trace>
  <inkml:trace contextRef="#ctx0" brushRef="#br0" timeOffset="-195558.63">11779 17119 524 0,'-6'-1'328'0,"1"-4"-13"16,-2 3-161-16,7 12-105 16,0-1-30-16,0 11-19 15,0 2 0-15,2-1 1 16,4 1 2-16,2-9 2 16,5 0 4-16,-2-12 11 15,-2-4 5-15,5-10 6 16,-5-3 1-16,4-2-6 15,-3-1-5-15,-4 1-8 16,-3 0-4-16,-3 7-9 0,0 5-11 16,-2 11-4-16,2 5 2 15,0 6 3-15,4 5 11 16,2-3 3-16,0 1-2 16,6-5 3-16,2-3 2 15,1-11 7-15,1-2 2 16,2-11 2-16,-1-4 1 15,2-1-7-15,1-1-4 0,4 3-8 16,4 4-3-16,4 9 3 16,-2 3 0-16,1 7 4 15,-1 7 12-15,-9 0 13 16,2 5 25-16,-11 0 45 16,-7-1 17-16,-6-2 8 15,-9-4-18-15,-12-9-25 16,-3-2-81-16,-6-4-377 15</inkml:trace>
  <inkml:trace contextRef="#ctx0" brushRef="#br0" timeOffset="-195027.52">13157 17062 859 0,'-27'-5'371'16,"-16"2"-203"-16,-9 8-102 15,2 9-24-15,7 11-40 16,7 2-10-16,21 3-7 15,12-3 10-15,18-1 19 16,16-6 14-16,11-11 18 16,3-9-3-16,3-14-2 15,-7-7 0-15,-11-11 2 16,-7-6 0-16,-15-8 11 16,-4-4 4-16,-8-8 1 15,-2 1 0-15,-2 6-17 16,-4 1-14-16,7 20-18 0,-2 7-9 15,7 14-28-15,4 7-7 16,10 8-74-16,3 5-82 16</inkml:trace>
  <inkml:trace contextRef="#ctx0" brushRef="#br0" timeOffset="-194534.23">13496 17058 615 0,'-17'-1'340'0,"-11"-5"-55"16,4 4-139-16,5 0-26 16,7 2-60-16,2 10-26 15,13 0-26-15,5-1-1 16,10 3 6-16,-1-11 2 31,-9-1 1-31,2 1 0 0,22-1 6 0,-4-4 2 0,-11-2 2 16,-19 2-5-16,-17 2-8 15,-6 3-2-15,-4 6 0 16,-2 2 1-16,6 6 0 16,7 5-6-16,8-2-5 15,4 3 0-15,12 0 2 16,5 0 2-16,12-6 5 15,3-4 0-15,5-5 3 16,-1-7 1-16,-2-6 2 16,0-4 1-16,-5-6 1 15,-2-2-1-15,-4-2-5 16,-5-2-2-16,-4 1-6 16,-1 4-1-16,-4 7-2 15,-3 3-5-15,-2 6-14 16,1 2-1-16,1 8-2 15,3 7 4-15,3 5 12 16,-6 2 1-16,0 0 34 0,0-2-71 16,-1-3-120-16,0-3-142 15</inkml:trace>
  <inkml:trace contextRef="#ctx0" brushRef="#br0" timeOffset="-194393.3499">13582 16770 958 0,'0'-5'446'16,"-3"-7"-191"-16,3 17-187 16,-2 3-50-16,4 13-71 15,7 5-143-15</inkml:trace>
  <inkml:trace contextRef="#ctx0" brushRef="#br0" timeOffset="-193744.84">13890 16719 704 0,'2'0'328'0,"4"-1"-63"0,11 1-219 15,7 0-14-15,5 1-5 16,3-1-9-16,-6 0-7 16,-4-1 2-16,-8-3 4 15,-8 1 0-15,-8-2-18 16,-6 2-9-16,-5 3-14 16,-5 0-4-16,0 8 10 15,3 3 5-15,3 3 3 16,7 3 0-16,6 7-1 15,2 2 2-15,5 4 5 16,3 0 2-16,-1-3 3 16,-2-6 3-16,-1-2 3 0,-2 0 3 0,-5-2 7 15,0 2 15-15,1 4 9 16,-5-7-1-16,3 7-4 16,1-1-8-16,-6 6 2 15,8 9 1-15,-7 4 2 16,-4 0-4-16,-5-11-3 15,-7-6 1-15,-8-15 5 16,-1-7 2-16,-2-5-8 16,2-7-9-16,9-5-32 15,5-4-28-15,7 0-78 16,4 1-61-16,5 3-148 16</inkml:trace>
  <inkml:trace contextRef="#ctx0" brushRef="#br0" timeOffset="-193604.3499">13842 17036 706 0,'3'0'359'0,"3"0"-100"15,12 0-132-15,12 2-20 16,19 2-58-16,7 0-28 16,10-1-84-16</inkml:trace>
  <inkml:trace contextRef="#ctx0" brushRef="#br0" timeOffset="-193229.57">14405 17068 580 0,'-1'11'286'0,"-8"10"-57"16,-2 8-62-16,-11 2-52 16,-3-1-18-16,-5-7-54 15,2-5-9-15,-2-10-7 16,2-8-2-16,8-13-7 0,1-5-7 15,14-8-17-15,4-1-7 16,8 4-4-16,7 5 1 16,4 10 13-16,-2 6 4 15,3 9 4-15,4 9 1 16,5 13-3-16,4 2 15 16</inkml:trace>
  <inkml:trace contextRef="#ctx0" brushRef="#br0" timeOffset="-192839.07">14607 17041 567 0,'0'1'303'0,"-6"-1"-77"0,5 3-76 15,1-3-58-15,-1 23-8 16,5 57 10-16,-1-24-2 16,-1 13-17-16,2 2-12 15,-4-2-23-15,1-5-12 16,-1-19-12-16,0-10-19 16,-2-19-80-16,2-8-59 15,3-19-315-15</inkml:trace>
  <inkml:trace contextRef="#ctx0" brushRef="#br0" timeOffset="-192698.17">14604 17261 592 0,'7'2'288'0,"13"0"-62"16,12 3-134-16,11-3-48 15,5 4-9-15,-3-1-99 16,-4-1-215-16</inkml:trace>
  <inkml:trace contextRef="#ctx0" brushRef="#br0" timeOffset="-192370.14">14344 17164 818 0,'3'-1'353'0,"7"4"-145"16,7 4-81-16,16 12-43 15,6 4-15-15,2 3-31 16,-2 0-89-16</inkml:trace>
  <inkml:trace contextRef="#ctx0" brushRef="#br0" timeOffset="-191854.79">15117 17001 782 0,'-13'2'326'0,"-15"1"-199"16,3 6-50-16,9 3-50 15,4-2-21-15,12 0-7 16,8 5 1-16,13-3 10 16,2-5 3-16,1 1 0 15,-2-5-1-15,-10-1 7 16,-5-2 6-16,-6 0-2 16,-10-6-2-16,-11 2-9 15,-4 4-7-15,-10 0 14 16,2 3 9-16,5-3 14 15,2 8 7-15,13 7 11 16,7 4 8-16,13 8 13 16,5-6-1-16,16-3-20 0,3-2-12 15,7-4-23-15,-3-5-4 16,-6-10-14-16,2-4-72 16</inkml:trace>
  <inkml:trace contextRef="#ctx0" brushRef="#br0" timeOffset="-191308.18">15757 17077 452 0,'3'14'256'0,"1"9"-4"16,-2 10-141-16,1 4-10 16,-3-2-27-16,-2-4-20 15,1-8-23-15,-3-6 1 16,1-15 12-16,1-6-1 15,-3-14-3-15,3-9-6 16,2-7-17-16,0-5-2 16,4 1-1-16,7 3 5 15,6 11 13-15,5 4 1 0,6 12-5 16,-2 6-5-16,-2 13-9 16,-2 9 1-16,-8 8 3 15,0 5 0-15,-4-2-7 16,-2 1-2-16,0-2-42 15,0-8-66-15</inkml:trace>
  <inkml:trace contextRef="#ctx0" brushRef="#br0" timeOffset="-190964.51">16099 17149 595 0,'1'3'327'0,"4"2"46"15,-2 1-247-15,11 6-60 0,6-1 7 16,2-3-43-16,2 1-11 16,-3-7 0-16,-5-2 2 15,-4-5 6-15,-5-9 2 16,-7-6-4-16,-6-1-4 16,-7-2-14-16,-3 7-4 15,-6 1-8-15,-4 5-6 16,7 10-6-16,-1 0-3 15,5 16 0-15,2 1 4 16,5 9 7-16,3 6 3 0,7 4 5 16,6 1 6-16,0 3 7 15,1 0 2-15,2 1 1 16,-2 1-5-16,3-11-48 16,-2-4-108-16</inkml:trace>
  <inkml:trace contextRef="#ctx0" brushRef="#br0" timeOffset="-190745.81">16383 17076 854 0,'1'0'410'0,"2"6"-73"0,-2 6-166 16,3 9-87-16,-1 8 0 16,1 8-54-16,3 4-13 15,0-7-102-15,-2-2-133 16</inkml:trace>
  <inkml:trace contextRef="#ctx0" brushRef="#br0" timeOffset="-190370.7">16528 17073 1124 0,'2'0'411'0,"5"4"-324"15,6 7-40-15,3 8-8 16,4 8-1-16,-1 3-9 16,-4 1 2-16,1-2-7 15,0-6-5-15,2-12 1 16,2-5 41-16,2-12 12 15,-1-10 1-15,2-10-1 0,-2-6-40 16,-3-2-14-16,-2 2-5 16,-7 5-12-16,-5 8-16 15,-5 9-116-15,-5 8-81 16</inkml:trace>
  <inkml:trace contextRef="#ctx0" brushRef="#br0" timeOffset="-189949.13">17114 17276 1099 0,'0'2'502'16,"0"0"-212"-16,4 1-71 16,-4-3-82-16,0 0-41 0,0 0-59 15,0 0-41-15,0-2-590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4:15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18066 15378 495 0,'26'-13'266'0,"18"-8"-76"0,5 14-56 15,-7 9-24-15,-15 29-6 16,-12 15-4-16,-16 28-14 16,-12 12-8-16,-7 12-35 15,-2 3-11-15,7-2-16 16,7-9 1-16,13-19 1 15,9-13-2-15,9-32 6 16,3-5 3-16,3-22 11 16,-2-4 7-16,-14-11 3 15,-4-1-3-15,-13 1-18 16,-7-4-16-16,-4 20-30 16,-6 5-6-16,4 31 1 15,0 18 1-15,8 33 16 0,11 23 2 16,11 16 5-16,6 0 4 15,1-1 8-15,-2-6 0 16,-10-9 0-16,-8-8-1 16,-16-19-1-16,-7-15 0 15,-7-5 2-15,1-2 1 16,3-15 5-16,0-8 3 16,4-25-15-16,5-8-30 0,2-12-117 15,5-7-127-15</inkml:trace>
  <inkml:trace contextRef="#ctx0" brushRef="#br0" timeOffset="453.01">18831 16074 758 0,'5'3'339'0,"9"1"-95"0,23 0-154 15,9-3-16-15,32-1-4 16,9 0-24-16,16 0-28 16,6-2-4-16,-16 1-5 15,-4-1-1-15,-27 2-51 16,-12 2-54-16,-17 3-200 16</inkml:trace>
  <inkml:trace contextRef="#ctx0" brushRef="#br0" timeOffset="749.79">18978 16163 778 0,'-1'1'325'16,"1"-1"-191"-16,5 2-21 16,-5-2-14-16,15 0-13 15,63 3-17-15,-20-2-15 0,22 1-28 16,3 0-9-16,-5 1-6 16,-4-3-2-16,-16-1 2 15,-6-3-42-15,-13-1-121 16,-7-1-118-16</inkml:trace>
  <inkml:trace contextRef="#ctx0" brushRef="#br0" timeOffset="1109.08">19426 15878 827 0,'-2'-3'335'0,"5"4"-203"16,8 6-59-16,13 9-42 15,15 11-5-15,16 5-8 0,1 1-4 16,0-1 10-16,-6-6 3 16,-16-5 3-16,-2-6-1 15,-14-2-9-15,-4-9 6 16,-8 0 21-16,-5 0 21 15,-12-3 33-15,-6 2 2 16,-12 5 0-16,-6 3-11 0,-4 9-29 16,-2 3-12-16,1 3-24 15,6 1-11-15,4 1-10 16,7-4-1-16,9-2 2 16,-1-5-34-16</inkml:trace>
  <inkml:trace contextRef="#ctx0" brushRef="#br0" timeOffset="79298.78">14690 14599 363 0,'-1'3'194'0,"-2"2"-6"0,3 8-111 16,2 6-4-16,0 2-17 15,4 2-16-15,1 0-32 16,-5-15-1 0,-1-3-23-16,0-1-64 0</inkml:trace>
  <inkml:trace contextRef="#ctx0" brushRef="#br0" timeOffset="79611.32">14720 14607 525 0,'7'-8'315'16,"8"1"-51"-16,6 0-109 15,-3 3-36-15,4 9-64 16,-2 4-19-16,-8 6-20 16,-2 1-4-16,-10 2 3 0,-4 0 1 15,-6-2 1-15,1-5-6 16,-1-6-22-16,7-5-14 15,5-4-16-15,5 0 3 16,7 2 12-16,1 2 9 16,1 5 9-16,-4-1 2 15,-9 4 11-15,-5 3 6 16,-17 3 7-16,-5 2 2 16,-7-4-12-16,0-4-30 0,12-5-304 15</inkml:trace>
  <inkml:trace contextRef="#ctx0" brushRef="#br0" timeOffset="80126.81">14944 14668 499 0,'3'-1'266'0,"9"0"-32"16,5-1-95-16,12 2-52 16,3 2-27-16,-1-2-43 15,3 0-6-15,-12 0-24 16,-4 1-60-16,-3 1-256 15</inkml:trace>
  <inkml:trace contextRef="#ctx0" brushRef="#br0" timeOffset="80314.27">15135 14629 570 0,'8'7'290'0,"3"5"-97"15,-2 1-71-15,1 1-18 16,-9 0-39-16,-1-3-14 16,-2 3-19-16,-5-2-3 0,-1-7-50 15,-1-1-105-15</inkml:trace>
  <inkml:trace contextRef="#ctx0" brushRef="#br0" timeOffset="80704.8">15445 14593 489 0,'-4'-6'271'0,"-6"0"-44"0,-3 2-29 15,-9-1-54-15,0 4-26 16,-1 3-44-16,1 4-18 16,2 2-21-16,6 7-6 15,2 0-4-15,5 3-1 16,9 7 4-16,5-2 2 15,13-1 1-15,3-3 3 16,11-8-9-16,7-4-2 16,-2-7-4-16,0-4-3 0,-12-1-33 15,-16-6-56-15</inkml:trace>
  <inkml:trace contextRef="#ctx0" brushRef="#br0" timeOffset="81649.67">12291 14611 604 0,'-1'5'260'0,"-5"4"-131"16,-1 6-40-16,7 11-37 16,-1-2-8-16,1 4-10 15,1-3-26-15,0-6-1 16,6-1-24-16,-2-10-194 15</inkml:trace>
  <inkml:trace contextRef="#ctx0" brushRef="#br0" timeOffset="81977.75">12270 14636 436 0,'10'-1'263'0,"7"-4"-22"15,4 1-79-15,7 2-76 16,-1 2-24-16,-2 6-29 16,-6-1-7-16,-17 5-3 0,-4 0 0 15,-14-2 1-15,-2 3 0 16,-1-9-6-16,0 1-3 16,15 1-14-16,0-3-6 15,10 0-7-15,-6-1-2 16,2 0 4-16,22 1 3 15,29 11 7-15,-33-2 4 16,-12 8 24-16,-8-1 6 0,-11 2 5 16,-10 2 1-16,-7-3-14 15,-1-3 2-15,3-15-93 16,5-4-93-16</inkml:trace>
  <inkml:trace contextRef="#ctx0" brushRef="#br0" timeOffset="82337.03">12496 14714 558 0,'1'0'315'0,"2"4"28"15,5-3-156-15,8-1-84 16,6 3-6-16,6-2-59 16,-5-2-19-16,-6 1-5 0,-3-1 2 15,-10-2-11-15,-1 0-20 16,-3-4-39-16,-3-1-12 16,2-1-3-16,-3 0 19 15,0 4 23-15,4 3 1 16,2 4 5-16,-2-2 1 15,0 0 16-15,0 0 18 0,4 13 23 16,11 33 10 0,-17-32 2-16,-4-4-8 0,-2-2-11 15,-3-1-1-15,2-3-110 16,1-4-183-16</inkml:trace>
  <inkml:trace contextRef="#ctx0" brushRef="#br0" timeOffset="82649.81">12856 14660 645 0,'-5'-1'341'16,"-4"-3"-103"-16,-7 4-74 15,-5 1-25-15,-2 5-42 0,1 2-17 16,5 3-39-16,2 1-12 16,5 3-23-16,4 3-4 15,5 2 7-15,3 3 1 16,13 0 7-16,3-1 4 16,8-4 1-16,3-7 1 15,1-9-1-15,-2-3 0 16,-3-8-5-16,-6-1 1 15,-6-6-68-15</inkml:trace>
  <inkml:trace contextRef="#ctx0" brushRef="#br0" timeOffset="83735.57">15720 15594 502 0,'-1'-1'336'16,"-1"-2"-8"-16,-1 6-168 16,2-3-38-16,0 0-69 15,-3 25-19-15,-5 36 2 16,5-29-9-16,4-4-3 16,0-6 0-16,5-7-68 15,2-7-75-15</inkml:trace>
  <inkml:trace contextRef="#ctx0" brushRef="#br0" timeOffset="84063.39">15686 15609 681 0,'4'-5'334'0,"11"-3"-93"0,1-2-75 15,6 2-63-15,2 8-25 16,-4 2-51-16,-2 8-8 15,-9 1-10-15,-3-6 2 0,-9-1 3 16,-6-2 2-16,-2 5 3 16,2 0-3-16,4-1-16 15,5 1-3-15,9-2-5 16,5 1-3-16,8 3 7 16,0 2 0-16,0 3 0 15,-7 2 1-15,-13 0 6 16,-8 1 4-16,-17-2 7 15,-8-3 2-15,-7-7-9 16,-1-5-27-16,10-3-119 16,8-3-106-16</inkml:trace>
  <inkml:trace contextRef="#ctx0" brushRef="#br0" timeOffset="84313.28">15947 15688 660 0,'-1'-1'354'16,"1"-2"-59"-16,9 3-124 15,12-2-80-15,3 0-22 0,13 3-33 16,-7-1-16-16,-5-1-9 16,4 1-3-16,-10 0-7 15,1 0-44-15,-1-2-224 16</inkml:trace>
  <inkml:trace contextRef="#ctx0" brushRef="#br0" timeOffset="84516.4">16113 15603 401 0,'2'2'248'0,"-2"-1"-8"16,1 4-49-16,-1-5-63 15,0 0-29-15,0 1-26 16,16 12-1-16,29 27-3 16,-37-29 5-16,-8 1 5 15,-3 2-4-15,-9-2-6 0,-3 0-7 16,6 0-29-16,-1-3-11 15,3-4-88-15,6-3-97 16</inkml:trace>
  <inkml:trace contextRef="#ctx0" brushRef="#br0" timeOffset="84906.9">16481 15618 625 0,'-2'-5'323'0,"-2"0"-75"16,-4 0-27-16,-10 1-48 15,-3 0-25-15,-7 3-54 16,-1-2-34-16,0 7-38 16,8 10-13-16,4 2-8 15,3 2 0-15,7 6 2 16,5 1 2-16,11 2 1 16,8-1 0-16,12-7 6 15,6-7 1-15,5-10 2 0,1-2 1 16,-11-8-2-16,-3-1 0 15,-15-4-12-15,1 3-46 16</inkml:trace>
  <inkml:trace contextRef="#ctx0" brushRef="#br0" timeOffset="86188.42">13144 15731 429 0,'4'2'276'0,"-3"4"12"16,-1 4-145-16,-6 6-23 15,1 11-40-15,7 5-20 16,-7 1-33-16,5 2-7 16,-2-10-6-16,2-7-4 0,4-8-150 15</inkml:trace>
  <inkml:trace contextRef="#ctx0" brushRef="#br0" timeOffset="86516.5">13144 15742 661 0,'13'-1'315'15,"1"-3"-114"-15,6 5-114 16,4 1-20-16,-9 5-25 16,-3 2-9-16,-7 3-4 15,-11-1-2-15,-2 5-2 16,-1-2 0-16,-3-2-5 15,6-4-3-15,-3-7-5 0,5-1-10 16,7 0-6-16,5 0-6 16,6 2-5-16,6 4 5 15,-7 7 2-15,0 3 0 16,-6 5 9-16,-8-1 4 16,-10 3 9-16,-6-1 3 15,-8-8 0-15,-7-5-9 16,7-7-90-16,-1-9-97 15</inkml:trace>
  <inkml:trace contextRef="#ctx0" brushRef="#br0" timeOffset="86922.64">13301 15833 675 0,'-1'0'361'0,"1"0"-75"16,6 0-99-16,-6 0-82 16,2 0-26-16,22 4-35 15,30 6-15-15,-31-7-15 16,-1-2-2-16,-6-1-1 15,-3-3 3-15,-4 0-21 0,-5-4-23 16,-7-1-38-16,-2-2-17 16,-6-1 14-16,3 3 20 15,2 2 36-15,2 2 10 16,4 2-12-16,2 2 0 16,-2 0 14-16,0 0 5 15,0 0 31-15,8 9 11 16,27 36 18-16,-35-28 4 0,-6 1-6 15,-5 1-8-15,-7-6-27 16,7 2-6-16,3-12-82 16,4-2-93-16</inkml:trace>
  <inkml:trace contextRef="#ctx0" brushRef="#br0" timeOffset="87297.55">13747 15833 672 0,'-4'-3'334'16,"-7"-6"-113"-16,0-2-23 16,-3 7-71-16,-5-1-33 15,4 10-51-15,-2 5-19 16,-1 4-18-16,6 6-1 16,-1 2 3-16,6 1 4 15,7 5 4-15,3-2 1 16,6-8 6-16,7 1 5 0,5-12 5 15,4-2 0-15,2-5-8 16,-4-4-6-16,-4-2 2 16,0-3-30-16,-6 2-180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6:57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6493 17226 366 0,'-4'1'143'16,"-3"3"-67"-16,38-1-30 16,23-2 13-16,53-1 33 15,24-2 2-15,52-3 25 16,23-1 11-16,37-3 9 16,24-1-1-16,14-5-55 15,11-2-14-15,-10-3-15 16,-10-1-2-16,-28 0-5 15,-21-4-7-15,-36 8-19 16,-28-3-46-16</inkml:trace>
  <inkml:trace contextRef="#ctx0" brushRef="#br0" timeOffset="781.05">6644 16692 359 0,'8'-10'228'0,"7"-11"-14"0,5 6-47 15,-3-2-10-15,3 15-52 16,-1 3-33-16,-4 15-34 16,-1 9-9-16,-4 12-8 15,-6 9-3-15,0 4-11 16,-1-2-1-16,9-8 2 15,7-7 4-15,1-22 14 16,4-9 5-16,4-16 7 16,-5-15 1-16,8-11-8 15,-1-4-4-15,-4-7-8 16,-3 4-4-16,-9 10-7 16,2 12-2-16,-16 11-9 15,-1 9-10-15,-8 14 1 16,-1 4 4-16,-1 16 8 15,1 5 8-15,4 6-2 16,6 2-4-16,6 4 2 0,4-3 3 16,5-8 14-16,-1-4-57 15,3-15-270-15</inkml:trace>
  <inkml:trace contextRef="#ctx0" brushRef="#br0" timeOffset="1405.91">7245 16888 577 0,'0'-1'299'0,"0"1"-107"15,-1 0-99-15,0 0-20 16,0 0-35-16,-3 18-7 16,-11 41 11-16,7-25-5 15,-1-9-19-15,1-1-2 16,3-10-2-16,4-6 4 15,2-8 24-15,3-1 2 0,0-13 0 16,3-8-5-16,-1-10-24 16,3-5-5-16,1-3-4 15,1 1-3-15,3 8-3 16,-4 4-5-16,0 16-12 16,1 6-5-16,-5 12 5 15,6 11 2-15,-3 8 9 16,2 8 6-16,8 7-1 15,-4-1 2-15,0-3 8 16,-7-9 3-16,-4-10 19 16,-2-6-55-16,1-7-174 15</inkml:trace>
  <inkml:trace contextRef="#ctx0" brushRef="#br0" timeOffset="1546.51">7227 16958 550 0,'-3'2'259'0,"1"-1"-31"16,9 1-186-16,-7-2-11 15,13-1 4-15,43-6-12 16,-21 6-56-16,-4-2-249 16</inkml:trace>
  <inkml:trace contextRef="#ctx0" brushRef="#br0" timeOffset="1976.55">7326 16451 446 0,'1'-6'240'0,"2"-11"-29"15,11 0-49-15,6 2-37 16,0 0-24-16,8 4-52 15,-4 0-14-15,-3 10-22 16,-2 2-3-16,-14 15 10 16,-6 3 5-16,-12 13 4 15,-3 2-1-15,-4 0-13 16,1-3-7-16,10-12-6 16,4-4 2-16,13-10 4 15,10-2 3-15,16 1 2 16,7-4-28-16,8 4-267 15</inkml:trace>
  <inkml:trace contextRef="#ctx0" brushRef="#br0" timeOffset="2460.81">7672 16836 407 0,'-3'3'222'0,"3"-2"46"0,8 2-111 16,22 0-32-16,12-3 3 15,11 0-67-15,1-4-26 16,2 1-23-16,-4 0-2 16,-6 3 2-16,-2 0-2 15,-11 4-13-15,-7-2-45 16,-10 1-166-16</inkml:trace>
  <inkml:trace contextRef="#ctx0" brushRef="#br0" timeOffset="3250.82">8288 16619 732 0,'7'-7'279'15,"12"1"-192"-15,-3 4-30 16,-10 9 8-16,3 10-4 0,-3 9-11 16,-2 9-2-16,3 1-17 15,-7 2-7-15,-9-5-7 16,5-3 0-16,4-10 3 16,6-9 2-16,11-12 5 15,-3-7-2-15,5-10-4 16,1-5-4-16,2-4-7 15,1-1-2-15,-4 4-3 16,-3 3-2-16,-7 6 0 16,-2 4 1-16,-5 4-2 15,-2 0 0-15,0 6-13 16,-1 3-4-16,1-2 13 16,0 0 3-16,0 15 27 15,6 35 8-15,1-23-6 16,0 2-1-16,2 2-9 15,-1 0 0-15,-1-5 26 16,1-5-67-16,-2-8-424 0</inkml:trace>
  <inkml:trace contextRef="#ctx0" brushRef="#br0" timeOffset="3438.28">8708 16820 948 0,'-1'0'360'0,"1"3"-238"16,1 5-42-16,0 9-23 16,0 5-9-16,5 13-30 15,-1-1-1-15,0 0 4 16,1-1 1-16,-2-11-153 16,0-6-233-16</inkml:trace>
  <inkml:trace contextRef="#ctx0" brushRef="#br0" timeOffset="3781.95">8732 16789 745 0,'2'-6'328'16,"8"-4"-159"-16,7 3-87 15,9 0-8-15,1 4-41 0,4 2-20 16,-4 3-13-16,-9 4-1 16,-5 2 2-16,-14 3 3 15,-9 3 4-15,-8 1 2 16,-5 1 0-16,6-3 0 16,10-3-8-16,1 0-2 15,12-5-3-15,1 1-2 16,2 3 0-16,7 3 0 15,4 6 16-15,-8 2 3 0,-8 4 31 16,-7 3 8-16,-12-4-5 16,-2 0 3-16,-14-11-26 15,3-10-42-15</inkml:trace>
  <inkml:trace contextRef="#ctx0" brushRef="#br0" timeOffset="4188.1">8787 16421 787 0,'0'-4'358'0,"-1"-5"-152"16,11-1-93-16,5 7-24 15,1 6-32-15,3 8-17 0,-8 10-11 16,-7 0 4-16,-4 14 3 15,-5-2-2-15,-5 0-12 16,-1-3-6-16,3-16-4 16,10-1 3-16,14-10 4 15,12-3 2-15,17-5-2 16,4-3-5-16,4 0-27 16,-4 2-57-16</inkml:trace>
  <inkml:trace contextRef="#ctx0" brushRef="#br0" timeOffset="4828.58">7601 17490 647 0,'3'-11'297'15,"0"-11"-120"-15,15 6-42 16,10-3 1-16,15 5-28 16,7 7-25-16,1 12-42 15,-1 10-13-15,-19 9-3 16,-14 6 0-16,-19 8 7 16,-14 1 1-16,-14 8-2 0,-13-4-5 15,-8 2-6-15,-1-5-2 16,5-12-3-16,10-8 0 15,18-14 0-15,6-5-3 16,13-1-12-16,10-6-4 16,22-2-2-16,7-1 5 15,15 1 8-15,2 4 3 16,-9 4-4-16,-1 6-1 16,-11 1 32-16,-5 0-79 0</inkml:trace>
  <inkml:trace contextRef="#ctx0" brushRef="#br0" timeOffset="5578.46">8302 17703 584 0,'1'-4'272'16,"5"-8"-106"-16,-2 0-8 15,-1-3-25-15,2-1-18 16,-16-1-12-16,0 0 1 0,-20 3-11 16,-10 6-13-16,-1 6-36 15,-5 3-20-15,8 9-18 16,3 0-6-16,13 3-10 15,7 5-3-15,16-2-1 16,7 1 3-16,12 2 5 16,4-6 4-16,9-2 2 15,5-4-1-15,2-7-28 16,3-5-14-16,-10-5-33 16,-2-2 2-16,-11-4 31 15,-7 1 18-15,-6 4 35 16,-11-1 0-16,-5 9-3 15,4-1-1-15,0 2-5 16,5-3-1-16,1 3-2 16,0 1-4-16,-1 1-2 0,0 0 0 15,1 0 2-15,0 0 0 16,0 0-2-16,0 0-2 16,2 0-3-16,10 4 0 15,23 27 14-15,-29-14 8 16,1 11 6-16,0 1 31 15,-2 7 21-15,-1 6 12 16,-6-9 42-16,-17 2-10 16,-12-10 8-16,-8-4-5 15,-20-10-27-15,0-10-14 0,2-13-36 16,4-8-1-16,24-8-139 16,11 5-99-16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1:16:43.3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20850 9411 31 0,'0'0'25'31,"0"0"-2"-31,0 0-3 0,0 0-4 15,0 0-3-15,-7 0-3 16,7 0-1-16,0 18-3 16,-3-4-1-16,3 9-2 15,0-1-1-15,4 3-5 16,0 8-11-16,1 2-21 16,-5-8 0-16,5 8-1 0,-7-10 0 15</inkml:trace>
  <inkml:trace contextRef="#ctx0" brushRef="#br0" timeOffset="401.82">20841 9878 43 0,'0'0'34'15,"0"12"1"-15,0-12-12 16,-2 20-10-16,2-6-8 16,0 4-18-16,7 5-18 31,-10-7-3-31,10 5-1 0,-7-7 0 15</inkml:trace>
  <inkml:trace contextRef="#ctx0" brushRef="#br0" timeOffset="866.18">20831 10258 53 0,'0'0'36'15,"0"0"-5"1,0 0-6-16,0 23-7 16,0-10-6-16,0 15-3 15,0-4-4-15,3 4-4 0,2-1-19 16,2 2-20 0,-7-10 0-16,6-1-1 0,-6-18 0 15</inkml:trace>
  <inkml:trace contextRef="#ctx0" brushRef="#br0" timeOffset="1784.44">20594 10706 46 0,'-6'-17'20'0,"6"3"0"16,7-4-4-16,2 1-2 0,9 7-2 15,-2 3-1-15,7 7-1 16,-5 0-2-16,2 12-1 15,-6 1-2-15,-7 11 1 16,-7 1-2-16,-5 5 0 16,-9-5-1-16,-2 3 0 31,-7-1-1-31,1-8-1 0,-1-5-1 16,4-6 0-16,3-8-1 15,2-4 0-15,9-5-1 16,5-4 0-16,0 1 1 15,9 0 0-15,4 7-1 16,1 0 1-16,4 5 1 16,2 5 0-16,-1 9 1 0,0-2-1 15,-2 4 1-15,-2-3-1 16,1 0-3-16,-4-6-3 16,2 2-13-16,-1 0-17 15,-13-9-1-15,18 0-1 0,-18 0 1 16</inkml:trace>
  <inkml:trace contextRef="#ctx0" brushRef="#br0" timeOffset="1921.13">20883 10872 62 0,'12'1'36'0,"-12"-1"1"15,0 0-18-15,0 0-12 16,9-6-31-16,-9 6-9 0,0 0-3 15,4-10 1-15</inkml:trace>
  <inkml:trace contextRef="#ctx0" brushRef="#br0" timeOffset="2522.99">21130 10630 9 0,'0'0'26'0,"0"0"-4"16,0 0-4-16,-18-2-5 0,7 2-4 15,0-3-2-15,-1-1-2 16,1 4-1-16,-2 0-1 16,2 0-1-16,11 0-1 15,-15 9 1-15,6-3 0 16,3 3 1-16,-3 3 1 15,3 3 0 1,0-6 0-16,6 5 1 16,0-14-1-16,-3 18 0 15,3-18 0-15,6 10 0 16,-6-10-1-16,13 0 0 16,-1-5 0-16,3 5-1 15,1-4 0-15,1 4 0 16,0 4 0-16,2 1-1 0,-4 1 2 15,-1 5-1-15,-6 0 0 0,-2 7 2 16,-6-3-1-16,0 3 0 16,-7-4 1-16,-3 5-1 15,-4-10-1-15,-3 4 0 16,-1-7-2-16,-2-6-2 16,4 0-7-1,-4-4-17-15,3-4-14 16,4 3 0-16,0-2-1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8:56.557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12440 14862 727 0,'-11'-7'287'0,"-7"-7"-166"15,12 7-93-15,9 4-11 16,18 1 6-16,13 0 3 15,23 2-13-15,3 0 22 16,10 1 20-16,-5 2 10 16,-14 1 18-16,-6 0-16 15,-24-2-25-15,-4 1-1 16,-25-3 1-16,-12 1 0 16,-15 1-2-16,-16-1-8 0,-26 1-20 15,-5-1 2-15,-10-2 2 16,9-4 0-16,24-5 0 15,20-1 1-15,26-4-7 16,18-2-4-16,31-1-1 16,15-2-2-16,36 5 7 15,7 0 4-15,8 10 6 16,-1 0 6-16,-24 6 0 16,-8 6 1-16,-29 2-10 15,-16 6-5-15,-35-1 4 16,-23-2 3-16,-32-4 4 15,-9-1-1-15,-22-5-9 16,2-2-2-16,4 0 0 16,2-8-1-16,37-2 1 15,12-1 1-15,30-2-13 16,17 2-4-16,28-1-7 0,18 2-3 16,30 5 10-16,8 4 2 15,7 4 4-15,-1 1 3 16,-22 3 4-16,-8 1 0 15,-30 3 0-15,-19 0 1 16,-38 1 6-16,-26-2 1 16,-30-5 2-16,-15-3-3 15,-16-3-7-15,2-5 0 16,7-2 1-16,18 0 0 0,32-3 0 16,13-2 2-16,29 1-6 15,8 1-4-15,31 1-5 16,20 8-3-16,30 4 3 15,13 2 3-15,5 7 1 16,2-1 3-16,-14 1 1 16,-12 1 0-16,-26-4-2 15,-20 1 3-15,-41-6 12 16,-26-1 2-16,-32-2 5 16,-13-4-1-16,-24-2-9 15,-5 4-3-15,2 1-2 16,9-1 0-16,36-1-3 15,18 1 2-15,30-5-2 16,12 0-4-16,33-2-4 16,19-3-3-16,42 3-2 0,18 0 3 15,15 2 3-15,3 2 1 16,-14 4 2-16,-15 4 0 16,-30 3-2-16,-22 3 0 15,-59-1 5-15,-33 1 3 16,-52-3 3-16,-18 2 1 15,-33-1-6 1,0-4-1-16,19-2 0 0,11-2 1 16,45-6 1-16,26-1 1 15,29-1-3-15,21 1-4 16,30 1-6-16,16 1-3 16,39 4 1-16,17 2 3 15,20 6 3-15,4 2 1 0,-9 3 1 16,-13 2 1-16,-36-4 1 15,-19-1-1-15,-38-6 4 16,-26 1 2-16,-41-6 0 16,-16 0 1-16,-23-5-3 15,-12-1-2-15,6-3-1 16,3 2 1-16,24 2-1 16,18-2 0-16,33 4-2 15,20 1-5-15,31-2-5 16,24 5-2-16,36 2 2 15,11 3 3-15,19 2 4 16,-1 2 2-16,-9 1 0 16,-12 1 2-16,-38-1 0 15,-20-2 1-15,-50-5 5 16,-29-2 0-16,-45 0 0 16,-21-6-1-16,-16 0-4 15,-2-2 0-15,13-2-1 16,11 4 1-16,24-2 1 0,22 3 0 15,35-1-4-15,15 3-5 16,31 4-4-16,17 1-1 16,35 6 2-16,9 3 3 15,5 2 4-15,-3-1 1 16,-21 1 1-16,-13-5 0 16,-28 1-1-16,-19-1 4 0,-44-5 1 15,-17 0 0-15,-31-4 1 16,-15-4-2-16,-1 2-3 15,3 0 1-15,20 0 0 16,15-1 1-16,31 0 1 16,12 1-2-16,22 0-8 15,13 2-2-15,29 1-4 16,14 1 1-16,29 0 7 16,5 3 1-16,4 0 2 15,-1-2 1-15,-17 1 1 16,-12-1 1-16,-30 2 2 15,-20-1 1-15,-50-3 0 16,-25 1-1-16,-32 0-2 16,-22-4-1-16,27 3 0 31,43 0 1-31,-1 1 1 0,-108-4-1 0,26-1 2 16,24 0 0-16,85-1-3 0,16 2-2 15,18-4-7-15,15 2-3 16,34 4 0-16,8 0 4 15,29 7 4-15,2 1 2 16,-20 2 1-16,-12 2 0 16,-40-2-2-16,-16 2 1 15,-31 0 2-15,-16-2 3 16,-34 1 3-16,-21-2 0 16,-20-5-2-16,0-2 0 0,15-8 0 15,25 1 0-15,30-2 2 16,11 1-2-16,21 0-7 15,5-1-5-15,22 2-4 16,14 0-1-16,25 6 5 16,-3 1 3-1,-32 0 3-15,1 1 1 0,91 6 0 16,-3 1 0-16,-30-1 2 16,-64-5 2-16,-27-2 5 15,-20 0 0-15,-28-4-1 16,-15-1 0-16,-20-2-5 15,-9-2 0-15,6 3-1 16,6-2-1-16,25 1 1 16,21 3 1-16,26 0-5 15,12-1-3-15,30 3-4 16,13 1-1-16,31 1 3 0,13 1 4 16,5 3 1-16,2-4 2 15,-4 0 0-15,-5 1 0 16,-17 0 2-16,-15 2-1 15,-36 1 0-15,-26-1 2 16,-46 1-2-16,-18-3 1 16,-31 1-1-16,-14 0-1 15,0 1 1-15,3-1 0 16,22 0 1-16,24 0-1 0,35-2 1 16,16 1-5-16,30-1-4 15,19-3-3-15,35 3-2 16,24 0 3-16,21 2 5 15,7 2 0-15,5 5 3 16,-9 4 0-16,-23 6 1 16,-17 2 0-16,-46 2-1 15,-24 2 2-15,-48-1 4 16,-29 2 1-16,-35-3 3 16,-8-3-2-16,-8-8-1 15,9-10 0-15,22-6 1 16,13-5-1-16,35-2 0 15,20-1-4-15,36-2-8 16,16 2-3-16,37 4-3 16,15 2 2-16,12 7 5 15,14 6 1-15,5 2 4 16,-2 3 0-16,-8 1 2 0,-24-1 0 16,-36-2 0-16,-23-3 2 15,-35-7 4-15,-19-1-1 16,-51-6 1-16,-21-1-3 15,-17 0-3-15,-4-1 0 16,15-2 0-16,16 0 1 16,17 1-1-16,19-1 0 0,34 5-2 15,16 3-4-15,37 2-5 16,16 1-1-16,40 4 0 16,15 5 4-16,19 1 3 15,6 3 2-15,2 0 1 16,-10 4 2-16,-26-2 0 15,-19-2 1-15,-43-5 0 16,-18-2 4-16,-33-6 2 16,-26 0-2-16,-50-3 2 15,-21-3-5-15,-19-3-1 16,-5 0 0-16,20-3 1 16,15 0 0-16,24 4-2 15,26 0 1-15,37 5-1 16,15-1-3-16,30-1-6 15,19-1-2-15,39 1-2 16,18 2 5-16,20 3 3 16,5 2 2-16,-5 3 1 0,-9 5 0 15,-29 2 0-15,-26-1-1 16,-48 0-1-16,-27-2 0 16,-46-5 1-1,-17 0 1-15,-16-5 3 16,2-6 0-16,1-8 1 15,9-8 2-15,19-3 0 16,8-1 0-16,36 4-6 16,19 3-4-16,27 3-9 15,21 3-3-15,29 6 3 16,2 0 4-16,23 10 4 16,-1 3 3-16,-8 7 2 15,-1 5 0-15,-35-1 0 0,-17-1 0 16,-36 0 2-16,-20-2 4 15,-41 1 2-15,-12 1 2 16,-19-11-3-16,-5-2-1 16,1-12 0-16,6-5 0 15,17-3 0-15,9-2-1 16,30 1-3-16,12 2-3 16,22-2-10-16,12 7-4 0,23 3-5 15,14 2 2-15,28 5 7 16,3 2 4-16,8 9 4 15,0-4 2-15,-16 3 1 16,-10-1 2-16,-24-2 0 16,-19 0 4-16,-35-2 1 15,-24-3-1-15,-31-1 0 16,-14-1-4-16,-23-2-1 16,3-1 1-16,10 1 1 15,13-3 1-15,33-3 0 16,20 3 0-16,14-5-3 15,13 2-3-15,17-2-7 16,10 3-3-16,34 3 1 16,8 0 3-16,25 4 4 15,6 2 2-15,-44 0 2 32,-27 0 0-32,2 0 3 0,66 4 0 0,-44-4 6 15,-19-5 0-15,-50 3-1 0,-8-4 0 16,-6 6-7-16,-15-4 0 15,-6 1 0-15,-5-4-1 16,-2 5 0-16,9 2 0 16,17 2 0-16,11 4-1 15,20-6-4-15,12 1-2 16,19 2-1-16,8-4 1 16,17 7 3-16,2-2 2 15,-2 2 1-15,-3 4 0 0,-19-1 0 16,-10 0-2-16,-15 1 1 15,-8 5 2-15,-21-2 0 16,-7 6 3-16,-24-4 1 16,-8-3-1-16,-3 1 1 15,5-4-1-15,12-4 0 16,13-1-1-16,21 2-2 16,1-1 0-16,13 2-4 15,-2-2-1-15,6 0-1 16,9 2 1-16,12-2 2 15,13 3-1-15,21-7 2 16,16-1-2-16,20-4 2 16,3-5 0-16,9 2 2 15,-5 1 0-15,-12 5 0 16,-11 5 1-16,-30 4-1 0,-18 1-1 16,-23 3-1-16,-6 0 0 15,-20 1 3-15,-4 2 3 16,-7-5 2-16,-4-5 0 15,11-3 2-15,3-2 2 16,14-11-4-16,14-4-4 0,27-13-7 0,13-3-6 16,25-1 1-16,11-4 2 15,18 5 2-15,12 0 3 16,-5 8 1-16,-6 3 2 16,-28 10 0-16,-24 0 1 15,-28 6-1-15,-18 4 0 0,-27 0-3 16,-7 6-1-16,-33-3 0 15,-11 0 0-15,-23 3 4 16,-4 1 0-16,14-5 3 16,13 0-1-16,23-2 3 15,6-11 1-15,19 5 1 16,4-4-1-16,21 0-8 16,10 3-4-16,20-7-4 15,13 2-2-15,25-6 3 16,9-4 1-16,19 5 3 15,-1 2 1-15,-17 10 3 16,-13 5 0-16,-39 7-3 16,-16 5 3-16,-31 6 2 15,-21 5 2-15,-39 0 4 16,-14 3-1-16,-12-10-3 16,-5-7 1-16,17-8 2 0,11-2 2 15,25-8 2-15,20 2 2 16,28-13-9-16,13-2-6 15,27-4-11-15,17-8-4 16,31 8 4-16,1-5 5 16,21 2 5-16,1 6 2 15,-1 8 1-15,3 10 1 16,-33 11-1-16,-21 4 1 16,-40 11 2-16,-20 4 5 0,-47 7 3 15,-23 1 1-15,-34-3-3 16,-18-3-2-16,-7-6-2 15,8-7 2-15,26-11 3 16,26-2 3-16,41-14-2 16,22-1-4-16,31-9-10 15,14-9-5-15,41-10-5 16,18 2 2-16,26 2 5 16,8 7 2-16,5 11 2 15,-1 5 1-15,-15 14 2 16,-18 1 2-16,-41 10 0 15,-23 7 3-15,-48 5 5 16,-22 6 1-16,-52 7 2 16,-18 2-2-16,-24-4-6 15,-7-3 0-15,18-15-2 16,14-2 1-16,44-11 4 16,25-5 0-16,40-10-5 0,18-12-3 15,45-12-8-15,22-5-2 16,34 2 4-16,11 3 1 15,9 12 1-15,3 11 3 16,-24 12 2-16,-18 7 1 16,-50 14 2-16,-29 4 2 15,-38 13 7-15,-29 2 2 16,-51 1 1-16,-15 0-3 0,-18-6-6 16,6-1 0-16,23-12 3 15,17-8 3-15,39-13-2 16,27-11-5-16,50-12-8 15,24-7-5-15,32-8-3 16,8-1 2-16,16 8 4 16,5 7 1-16,3 17 2 15,-7 4 1-15,-27 11 0 16,-22 5-1-16,-45 4 3 16,-17 1 3-16,-55 2 3 15,-22 0 1-15,-50-2-3 16,-13 3-1-16,-8-8-2 15,6-4 2-15,39-8 4 16,18-13 2-16,53-7-4 16,25-3-6-16,39-7-9 15,24 2-5-15,39 0 0 16,11 6 3-16,20 20 4 0,7 7 2 16,-7 20 2-16,-7 3 1 15,-32 4 1-15,-25 2-2 16,-52-5 3-16,-17 0 0 15,-58-3 6-15,-29-1 4 16,-34-5-2-16,-15-2 3 16,-2-9-2-16,14-7-1 15,28-10 6-15,25-7-1 16,48-11-6-16,21-4-7 0,39-4-11 16,21 0-5-16,36 8 0 15,12 5 4-15,13 18 4 16,4 5 3-16,1 14 2 15,-6 7 1-15,-28 2 1 16,-21-2-1-16,-49-3 3 16,-25-5 3-16,-50 2 5 15,-29-2 1-15,-30-5-2 16,-9-1-2-16,6-10 0 16,15-5 2-16,26-8 3 15,26-4-1-15,42-4-11 16,19-4-6-16,42-1-9 15,18 4-2-15,34 8 5 16,10 12 4-16,16 9 4 16,5 6 1-16,-8 6 3 0,-8 2 0 15,-33 2 1-15,-25-4-1 16,-37-3 2-16,-20-5 3 16,-51-9 1-16,-27 0 3 15,-44-2-2-15,-9-4-3 16,-2-4 2-16,12-6 2 15,35-8 2-15,14-4 0 16,40-7-7-16,24-2-6 16,35-1-12-16,19 6-3 0,34 13 0 15,7 10 4-15,21 17 6 16,5 8 2-16,4 12 4 16,-2 2 1-16,-31-2 1 15,-11 2 0-15,-46-7 3 16,-16-3 4-16,-29-4 6 15,-27-8 2-15,-25-5 3 16,-9-6-3-16,2-13-1 16,13-8 2-16,22-17-3 15,17-10-4-15,26-16-14 16,8 2-7-16,28 9-6 16,5 14 0-16,8 23 3 15,5 10 2-15,-4 20 2 16,-4 9 0-16,-13 15 4 15,-11 8 3 1,-17 7 3-16,-8-5 2 0,-11-7 5 16,-2-6 2-16,-3-22 9 15,3-7 5-15,4-25 1 16,4-13-1-16,10-19-11 16,4-8-6-16,9-8-3 15,5 2-2-15,-2 12-4 16,1 13-1-16,-2 25-14 15,-4 11-1-15,-4 18 0 16,-4 9 1-16,-4 10 11 16,-8 6 5-16,-8 1 3 15,-6-6 1-15,-1-6 3 16,3-5 2-16,7-17 9 16,9-4 4-16,6-19-2 15,6-5-1-15,12-12-12 16,3-6-3-16,8-3-1 0,0 2-1 15,-6 10-2-15,-5 7-1 16,-11 17-10-16,-7 9-2 16,-19 20 0-16,-14 3 1 15,-18 11 9-15,-7 3 4 16,3-6 2-16,12 0 0 16,22-11 2-16,19-6 0 15,25-14 2-15,13-6-1 16,26-14-1-16,7-5-1 0,7-6 0 15,-8 2 0-15,-21 9 0 16,-14 4 1-16,-26 12-4 16,-10 4-2-16,-24 15-1 15,-16 4 0-15,-26 16 3 16,-11 5 2-16,2-1 0 16,10 0 3-16,29-8 0 15,16-12 0-15,26-16 3 16,13-8-1-16,23-23-1 15,9-6-1-15,9-9 0 16,-1-1 0-16,-15 2 3 16,-6 6 1-16,-24 10-4 15,-6 8-3-15,-17 16-10 16,-13 6-3-16,-17 16 0 16,-9 3 2-16,-8 9 8 15,6 3 2-15,14-9 2 16,13-4 2-16,22-15 1 15,6-7 1-15,21-13-2 0,9-5 1 16,11-11-2-16,4-1-1 16,-4 5 1-16,-6 1-1 15,-10 6 0-15,-9 6 0 0,-11 7-6 16,-10 7-2-16,-19 15-2 16,-11 3 0-16,-14 11 6 15,-4 2 1-15,6 0 2 16,8-4 2-16,20-9 1 15,10-7 1-15,20-15 3 16,13-7 0-16,13-18-1 16,7-4 0-16,-2-7-1 15,-8-1 1-15,-13 7 1 16,-11-1-2-16,-14 12-5 16,-5 9-5-16,-12 14-8 15,-4 13-2-15,-11 14 3 16,0 6 3-16,-4 3 6 15,4 1 1-15,8-2 2 16,4-6 2-16,14-8 1 16,4-8 2-16,9-13 2 15,7-4 2-15,8-16 1 0,6-7 0 16,0-8-3-16,-3-4-1 16,-6 0-1-16,-4-3 0 15,-2 6-4-15,0 3-1 16,-3 15-8-16,1 9-5 15,-1 16-5-15,-1 12 0 16,0 15 2-16,-3 7 4 16,-7 13 6-16,-6 7 1 15,-8 22 3-15,-4 7 0 0,-7 0 2 16,3 0 1-16,3-18 1 16,5-11 1-16,11-13 1 15,6-7 0-15,5-17 2 16,4-7 2-16,0-18 8 15,0-12 1-15,3-19 0 16,-3-11 0-16,2-14-10 16,0-2-4-16,3 4-3 15,0 6-4-15,2 20-10 16,-1 12-4-16,-6 28-2 16,-2 14 1-16,-9 19 8 15,-7 7 5-15,-10 5 4 16,-4 5 2-16,-2-1 1 15,2-4 2-15,6-16 1 16,6-9 0-16,7-25 11 16,4-12 2-16,6-21 0 0,7-13-2 15,9-16-14-15,10-4-3 16,13 4-5-16,3 6-1 16,3 18-1-16,-7 10-1 15,-12 17 0-15,-9 8-2 16,-13 13 2-16,-9 8 3 15,-13 7 5-15,-13 4 2 16,-22 2 3-16,-11 1 2 16,-16-8 2-16,2-7 1 0,8-17 4 15,12-10 2-15,23-25-1 16,14-8-3-16,21-15-10 16,13-3-5-16,19 1-9 15,5 6 0-15,15 14 0 16,3 9 0-16,3 20 3 15,-1 9 0-15,-16 17 4 16,-8 7 1-16,-21 8 5 16,-15 4 2-16,-15 5 5 15,-16 2 2-15,-22-5 2 16,-8-1-1-16,-15-13 2 16,1-9 2-16,15-21 2 15,10-11 2-15,21-25-6 16,16-8-7-16,18-14-12 15,11-1-7-15,22 12-5 16,5 7 3-16,14 20 2 16,4 11 2-16,1 17 4 0,-9 10 1 15,-16 14 4-15,-12 6 3 16,-18 8 4-16,-8 6 2 16,-20 2 5-16,-9-2 2 15,-24-10 0-15,-9-11 1 16,-3-14 2-16,-2-14 0 15,18-17 2-15,11-12-4 16,23-25-12-16,15-8-11 0,24-10-12 16,14 3-3-16,20 17 5 15,-2 12 5-15,3 25 4 16,-10 9 1-16,-12 18 1 16,-6 10 1-16,-26 10 4 15,-2 9 3-15,-27 4 2 16,-2 7 4-16,-17-3 2 15,-15-7 0-15,6-18 3 16,-2-12 4-16,19-20 5 16,14-10-2-16,19-16-8 15,10-16-7-15,23-10-12 16,9 2-2-16,14 11 0 16,-1 11 1-16,-8 22 0 15,-9 9 1-15,-14 17 0 16,-6 10 4-16,-18 14 5 15,-4 8 2-15,-17 2 5 0,-9 1 0 16,1-9 2-16,-5-5 1 16,2-21 5-16,5-8 4 15,7-17 2-15,5-12-3 16,15-12-7-16,3-7-8 16,15-2-7-16,4-1-4 15,3 13-2-15,6 15-3 16,-11 17 0-16,-7 15 1 15,-9 20 3-15,-4 8 4 0,-11 9 6 16,4-2 1-16,-7-11 2 16,-2-8 1-16,2-20 5 15,4-2 7-15,7-16 6 16,-2-12-1-16,15-11-5 16,1-19-8-16,3-17-5 15,3-5-1-15,-7-3 0 16,5 13-1-16,-7 13-1 15,-1 13 0-15,-4 10 0 16,-9-1 0-16,1 6 0 16,-9-8 1-16,1-3 1 15,0-4 0-15,-2-13 0 16,4 1 1-16,-1-7-2 16,4-4 1-16,1 4-1 15,5-1-1-15,6 1 0 0,4 2-2 16,3 10 0-16,-3 5 0 15,-8 25-19-15,-5 13-4 16,-9 31-4-16,-3 20 0 16,-4 19 18-16,-5 4 5 15,1 12 5-15,5-3 1 16,7-4 1-16,10-9 1 16,4-20 2-16,3-13 0 15,-3-17 2-15,-1-9 1 16,-1-8 14-16,-4-9 2 0,-1-9 1 15,-1-8 0-15,1-31-16 16,6-8-4-16,15-24-8 16,9 2-5-16,17 10-4 15,5 15 1-15,-13 22 4 16,-3 15 2-16,-21 17-6 16,-10 2-2-16,-17 12-1 15,-17 2 0-15,-21 9 9 16,-15 6 1-16,-9 2 2 15,-3 1 2-15,5-3 1 16,3 0 0-16,11-2 1 16,3-3 1-16,15-8 0 15,13-4 1-15,14-6-1 16,8 0-1-16,8 5-2 16,-2-5 0-16,3 2-2 0,2 0 0 15,6-7 0-15,3 1 0 16,8-1 2-16,-4-6 0 15,2 6-1-15,-9 2-1 16,-12 10 0-16,-10 3-1 16,-21 7 3-16,-2 1 0 15,-6-2 1-15,3 1 0 16,8-9 4-16,5-9 1 16,15-2 3-16,4-4 1 0,10-5-5 15,5 2-2-15,-1-6-2 16,5 4-2-16,-5 4 2 15,0 1 0-15,-4 2 0 16,-1-1 0-16,0-1 0 16,0 1 0-16,0 0 1 15,-1 0 0-15,1 0 0 16,0 0-1-16,1-1-2 16,6-13-2-16,47-32-3 15,-6 25-1-15,32 4-2 16,9-1 1-16,10 14 0 15,4 6 2-15,-6 18 2 16,-9 4 1-16,-5 10 1 16,-6 5-1-16,-11-1 4 15,2 0-39-15,11-7-4 16,7-6-11-16,27-13-10 16,13-3 39-16,30-11 7 15,18-2 12-15,7-2 7 0,-1 3 1 16,-28 5-1-16,-24 5 1 15,-44 2-1-15,-24 3-1 16,-40 2-1-16,-18-3 2 16,-19 1 6-16,-12-3 2 15,-23-5 1-15,-12 2-3 16,-23-5-3-16,-6-4 0 16,-3-1-1-16,-1-3-1 0,7-1 1 15,-2 0-2-15,17 2 2 16,16 2 0-16,33-2 1 15,19-3-5-15,47-1-7 16,22-4-2-16,42 7-2 16,21 2 5-16,30 7 5 15,1 3 1-15,1 1 1 16,-8 1 1-16,-32 5 1 16,-16 1 0-16,-43-1-2 15,-18 4-2-15,-47-8 4 16,-27-2 3-16,-48 0 0 15,-20-4 4-15,-31-1-6 16,-14 0 0-16,1-3 0 16,-1 1 0-16,3 1 2 15,11-3 4-15,27 4 7 16,19 0 2-16,39 0 0 0,20 0-8 16,25-1-8-16,13-2-2 15,44 1-6-15,23 2 2 16,45-1 1-16,21-2 2 15,32 5 1-15,2 0 2 16,3 4 0-16,-6-1 0 16,-37 1 1-16,-18 1 0 15,-53-1-2-15,-27-1-1 16,-46-2 3-16,-28 0 2 0,-56-3 1 16,-28 2 2-16,-41-2-4 15,-20 0-1-15,2 3 2 16,-9 4-1-16,1 3 0 15,28 1 2-15,19 0 4 16,28 0 0-16,55-7-1 16,17-1-2-16,63-6-7 15,30 0-1-15,50-5-3 16,29-3 0-16,42 3 3 16,20-1 1-16,26 4 0 15,0 5 3-15,-13 2-1 16,-25 2 1-16,-48 1 0 15,-32 1 0-15,-60-1-3 16,-31 1 3-16,-49 2 2 16,-23-2 0-16,-59-4 3 0,-24-1-3 15,-32-1-4-15,-26 0 0 16,4 0-1-16,-4 0 1 16,17-3 2-16,30-1 1 15,42 1 7-15,31-3 1 16,52 2 3-16,26 0-4 15,39-3-9-15,28 0-2 16,55 2-5-16,24-1 1 16,42 2 2-16,25 3 2 15,0-1 0-15,2 2 1 0,-29 1 0 16,-32-1 1-16,-50 3 0 16,-38 0-4-16,-59 0 1 15,-32 1-2-15,-66-2 0 16,-41-1 4-16,-43 5-1 15,-27 2 1-15,-26 7 0 16,-3 3-1-16,3 4 1 16,12 3 0-16,33-2 1 15,39-6 1-15,52-8 3 16,40-2 4-16,56-12-5 16,28-5-1-16,66-12-5 15,28-9-4-15,61-1 1 16,29-1 2-16,26 5 0 15,10 3 2-15,2 6 0 16,-13 4 1-16,-51 6 1 16,-33 5-1-16,-73 6-1 15,-42 1-4-15,-60 11 0 0,-32-4 0 16,-68-2 4 0,61-3 0-16,-1-1 0 0,-214 15 1 15,-55-7 0-15,-16 0 0 16,134-12 2-16,12-2 1 15,66-6 2-15,31-2 3 16,64-2 0-16,37-3-3 0,52-5-6 16,35 5-5-16,44-5-2 15,27 4 2-15,35 4 3 16,7-6 1-16,16 9 1 16,-11 1 0-16,-27 1 2 15,-22 3 0-15,-57-1 1 16,-31 1-3-16,-65 4 3 15,-42 2-2-15,-57 1 1 16,-33-2 2-16,-54 4-4 16,-12-3 1-16,-37 0 0 15,11 4 0-15,16-2 2 16,18 4 1-16,66-5 1 16,25-2 2-16,63-1 6 15,25-11-4-15,55-6-4 16,24-3-3-16,53-7-7 15,32 6 2-15,41 0 1 16,13 3 0-16,14 6 1 16,-12 0 1-16,-37 9 0 0,-24 1 2 15,-62 5-2-15,-31 6-3 16,-65 4 0-16,-37 4-1 16,-52 3 1-16,-23-3 4 15,-50 0-1-15,-17 1 1 16,-19-3 1-16,5-3-1 15,35-11 4-15,30 2 0 16,60-6 3-16,20-8 1 0,66 2-9 16,31-9-2-16,51-3-7 15,32 0-1-15,48-10 6 16,13 0 1-16,34 6 1 16,-8 5 2-16,-20 11 0 15,-17 9 1-15,-70 0 1 16,-26 5-3-16,-70 4 1 15,-35 2 0-15,-57 0 0 16,-24-3 4-16,-51-1-3 16,-6 1-1-16,-5 3 1 15,-5 0 1-15,31-2 0 16,17-6 1-16,45-3 1 16,30-3 3-16,43-5-5 15,18-1-2-15,40-9-5 16,27-7-4-16,46-3 3 15,24-2 1-15,30 2 2 0,4 5 1 16,-8 9 2-16,-16 6 0 16,-51 7 0-16,-31 4-5 15,-72 9-1-15,-42 3 1 16,-60 11-1-16,-42 2 5 16,-43 7 0-16,-14 5 0 15,-18-7 1-15,25 2 2 16,40-14 2-16,37-13 3 0,72-14 1 15,30-10-5-15,60-14-6 16,26-5-3-16,55-8-4 16,21-5 4-16,27 6 3 15,12 4 1-15,-10 15 1 0,-13 12 0 16,-49 15 0-16,-33 6 0 16,-70 20 3-16,-35 6 1 15,-64 12 4-15,-38 4 1 16,-37-4-2-16,-22-4-1 15,-14-14-1-15,12-8 1 16,28-12 4-16,26-11 3 16,55-11 4-16,28-14-1 15,39-15-10-15,22-7-5 0,35-7-11 16,21 7 0-16,33 6-1 16,22 12 2-16,31 11 4 15,9 8 1-15,5 12 4 16,-8 6 0-16,-42 11 0 15,-28 1-2-15,-55 14-1 16,-35 0 2-16,-65 8 2 16,-30 0 3-16,-40-7 2 15,-15-1 0-15,-12-11-1 16,9-4 1-16,8-16 2 16,19-7 1-16,46-17 3 15,16-9 0-15,50-9-11 16,23-5-6-16,48-6-9 15,25 2-2-15,33 4 5 16,22 13 2-16,23 10 4 0,12 7 1 16,7 13 2-16,-16 0 2 15,-32 17 0-15,-26 4-1 16,-60 10-1-16,-28 4 1 16,-52 5 4-16,-31 5 3 15,-58 2 3-15,-16 0-2 16,-41-15-1-16,-8-6 0 15,33-18 2-15,16-6 1 16,49-13 3-16,30-11 0 16,36-12-8-16,19-8-5 0,44-2-11 15,13-1-3-15,37 7 2 16,17 10 3-16,22 11 2 16,18 12 2-16,-3 13 2 15,-9 9 1-15,-30 16-1 16,-31 9 1-16,-50 12 1 15,-31 3 3-15,-61 2 6 16,-19-3 1-16,-40-12 1 16,-18-5-2-16,-1-19 1 15,3-5 2-15,19-17 2 16,23-6 2-16,39-14 0 16,15-14-2-16,45-12-11 15,16-4-6-15,40-8-8 16,11 5 0-16,38 16 3 15,16 2 1-15,21 22 3 16,12 6 1-16,-6 10 4 16,-10 5 1-16,-32 11 0 0,-24 3 0 15,-46 9 1-15,-29 0 3 16,-45 5 4-16,-29 3 1 16,-35-2 0-16,-12-3 0 15,-25-14-2-15,8-8 1 16,21-10 4-16,21-12 0 15,44-17 2-15,26-1-4 0,27-12-12 16,18 1-5-16,37 4-6 16,17 1 1-16,37 9 3 15,9 3 3-15,22 11 1 16,5 8 1-16,-18 7 4 16,-16 4 1-16,-42 10-1 15,-29 1 1-15,-43 6 2 16,-8 4 3-16,-53-4 4 15,-25 6 1-15,-40-3-4 16,-17-2 0-16,-16 0-2 16,5-7 0-16,34-13 3 15,19-5 2-15,63-15-10 16,36-3-9-16,57-7-11 16,31-2-3-16,66 5 5 15,29 6 7-15,33 15 5 16,10 7 1-16,4 13 3 15,-4 12 1-15,-12 15 1 0,-15 14 0 16,-38 12 1-16,-22 2-1 16,-42-3 0-16,-17 1 0 15,-22-10 27-15,-17-1-70 16,-9-3-107-16,-9-11-60 16,-3-11-109-16,4-9 67 15,-4-19 113-15,3-3 59 16,-7-8 165-16,-8-4 41 15,-13-2 46-15,-7 0 8 0,-11 4-79 16,-2 1-37-16,-4 6-51 16,0 1-8-16,0 0-1 15,2-1 1-15,4-8 2 16,1-5-5-16,11-5-9 16,3-2-1-16,8-2-4 15,3 1 5-15,10 1 6 16,0-1-1-16,8-1 0 15,1 1-1-15,1 3 3 16,0-1 1-16,-8 6-80 16,-2-1-54-16</inkml:trace>
  <inkml:trace contextRef="#ctx0" brushRef="#br0" timeOffset="1956.16">14222 14575 1456 0,'6'-5'466'0,"22"-5"-484"15,18 3-19-15,32-4 15 16,18 2 10-16,18-5 4 16,6-3 1-16,3 8-1 15,-9 1 1-15,-31 11-1 16,-30 5 0-16,-53 5 24 16,-27 5 8-16,-59 5 6 15,-19 5 3-15,-36 1-19 0,-17-3-5 16,3-4 0-16,8-2 2 15,19-17 9-15,25-5 7 16,41-15 9-16,23-11-6 16,52-5-22-16,24-8-10 15,41-5-15-15,14-3 7 16,30 1 19-16,13 8 14 16,4 11 21-16,8 13 0 0,-25 16 1 15,-19 9-6-15,-40 12-25 16,-28 8-4-16,-60 4 1 15,-30-2 1-15,-46 2 5 16,-25-8 1-16,-37-5-7 16,4-5 0-16,-4-18 4 15,10-5 3-15,47-14 5 16,21-3 4-16,52-5-5 16,26-3-7-16,44-2-15 15,26 3-5-15,35 7-6 16,21 7 3-16,27 11 4 15,1 2 2-15,10 9 2 16,-5 4 2-16,-30 4 2 16,-17 1-2-16,-55 2-2 0,-25 3 3 15,-66 0 5-15,-31-3 2 16,-44 1 4-16,-26 0-1 16,-22-2 0-16,2 3 2 15,3-8 1-15,16-1 0 16,44 0-4-16,22-5 0 15,48-4-3-15,29-11-3 16,54-13-6-16,27-4-3 16,45-5-4-16,20 3 3 0,20 4 1 15,10 5 2-15,6 14 1 16,-18 6 0-16,-46 6 1 16,-31 7 0-16,-66 3-2 15,-21 6 0-15,-57 1 1 16,-39-1 2-16,-41 0 5 15,-31-5 1-15,-16 3 0 16,16-3-1-16,20-8 1 16,26-4-2-16,55-6 3 15,17-5 2-15,48-3-7 16,25-3-4-16,36-5-7 16,24-3-5-16,43 6 6 15,12 1 2-15,26 8 2 16,2 6 2-16,-19 4 0 15,-23 9 0-15,-52 6-2 16,-28 5 0 0,-65 6 2-16,-33 2 0 0,-56 1 4 15,-24 1-3-15,-39-3-1 16,-2 0 0-16,5 1 0 16,2-7 3-16,36-7 2 15,24-4 1-15,47-12 4 16,23-1-4-16,56-10-6 15,26-8-3-15,47-10-7 16,28 0 1-16,38-8 4 16,20 6 1-16,3 6 2 15,-7 4 2-15,-40 23 1 16,-37 6-1-16,-60 17 0 16,-42 3 4-16,-67 10 5 15,-24 3 1-15,-42 4 2 0,-22 1-6 16,-1 4-1-16,-10-5 0 15,15-7 3-15,30-9 2 16,42-28 8-16,34-11-2 16,53-23-12-16,28-10-4 15,44-12-14-15,23 0-2 16,34-1 6-16,16 1 3 16,12 2 4-16,-1 2 1 15,-14 15 1-15,-22 12 0 0,-53 24-7 16,-31 17 0-16,-71 22 3 15,-32 7 1-15,-37 4 8 16,-24 0 1-16,-23-1 0 16,5-4 0-16,3-12 3 15,19-6 3-15,54-28 10 16,19-13 0-16,54-22-12 16,28-10-5-16,36-11-13 15,16-2-2-15,25-10 5 16,9 3 1-16,5 6 2 15,-2 12-1-15,-21 26 2 16,-24 10-2-16,-40 22-6 16,-24 13 3-16,-48 23 3 15,-16 7 3-15,-33 2 6 16,-16-2 1-16,-18-7 0 16,-2-5 1-16,23-10 2 15,19-8 3-15,45-20 8 16,18-10-3-16,30-24-10 15,19-8-5-15,34-18-10 16,16-8 1-16,19 0 4 16,0 3 0-16,-15 19 1 15,-8 13-2-15,-31 27-5 16,-13 10-3-16,-31 26 0 16,-20 9 3-16,-24 14 7 15,-11 1 3-15,-15-8 4 0,-3-8-1 16,-3-13 2-16,3-7 3 15,18-14 8-15,14-10 4 16,24-14-4-16,15-4-4 16,27-16-13-16,14-1-3 15,23-5-2-15,0-3 2 16,-2 9-1-16,-7 6 2 16,-16 13-2-16,-6 11-2 15,-21 11 0-15,-12 8 1 0,-20 11 4 16,-9 4 2-16,-4 0 4 15,5-3 16-15</inkml:trace>
  <inkml:trace contextRef="#ctx0" brushRef="#br1" timeOffset="5124.71">12390 14504 780 0,'0'0'357'16,"0"0"-147"-16,0 9-126 15,0 12-24-15,1 8-20 16,2 0-1-16,0 2-15 15,1-6-6-15,0-4-1 0,0-4 3 16,-2-9-66-16,0-8-77 16,-3-9-202-16</inkml:trace>
  <inkml:trace contextRef="#ctx0" brushRef="#br1" timeOffset="5401.75">12401 14505 347 0,'8'-7'266'0,"9"-4"9"16,4 6-75-16,1 3-38 15,4 3-64-15,-2 6-25 16,-6 2-17-16,-3 2-8 16,-13 3 6-16,-6-3 0 15,-12-3-10-15,-6 3-3 16,1-7-11-16,1-3-6 16,15-1-19-16,6-5-7 15,19-4-14-15,5 4-5 0,9 4 5 16,4 5 12-16,-6 13 21 15,-4 4 17-15,-17 3 21 16,-13 2 4-16,-19 0-6 16,-11 1-6-16,-7-5-3 15,-3-5-22-15,7-16-113 16,6-3-94-16</inkml:trace>
  <inkml:trace contextRef="#ctx0" brushRef="#br1" timeOffset="5847.02">12731 14579 705 0,'0'2'303'0,"6"2"-124"16,7 3-55-16,10-5-15 16,8 3-21-16,4-5-47 15,0-1-13-15,-1-3-7 16,-5-4 0-16,-7 1 0 15,-6 0-16-15,-9 1-36 0,-6 0-18 16,-10-5-17-16,-2 2 8 16,1 2 25-16,3 2 10 15,7 4 0-15,3 1 0 16,10 3 2-16,3 1 17 16,4 5 38-16,-2 1 28 15,-7 1 42-15,-7 1-2 16,-5 3-5-16,-6 0-18 15,-4-1-31-15,-3-5-10 0,1-3-99 16,3-3-84-16</inkml:trace>
  <inkml:trace contextRef="#ctx0" brushRef="#br1" timeOffset="6159.41">13348 14573 503 0,'-2'-5'301'16,"-3"-1"-47"-16,-5-1-70 15,-7 5-14-15,-8 1-39 16,2 2-27-16,-7 4-42 15,7 7-21-15,8 11-32 16,-5-1-5-16,12 2 13 0,1 0 7 16,15-1 16-16,12 2 9 15,9-5 1-15,7-1 3 16,-1-12-14-16,-1-3-5 16,2-8-24-16,-5-6-72 15</inkml:trace>
  <inkml:trace contextRef="#ctx0" brushRef="#br1" timeOffset="6652.58">13739 14415 1096 0,'8'-2'449'0,"14"1"-263"0,10 1-49 16,17 6-42-16,7 0-34 15,11-2-44-15,0-2-35 16</inkml:trace>
  <inkml:trace contextRef="#ctx0" brushRef="#br1" timeOffset="7043.12">14364 14384 556 0,'-5'-1'329'0,"0"-1"-7"0,5 1-102 15,0 0-76-15,26-1-33 16,65-1-56-16,-21 3 2 16,8 5-9-16,6 1-9 15,-14 1-9-15,-6 0-7 16,-15-3-32-16,-14-4-53 16,-20-4-268-16</inkml:trace>
  <inkml:trace contextRef="#ctx0" brushRef="#br1" timeOffset="7277.44">14592 14102 788 0,'2'-13'391'16,"3"-8"-136"-16,-1 0-78 15,-3 0-22-15,-1 1-43 16,0 1-26-16,-4 7-44 15,0 2-19-15,0 7-44 16,0 8-15-16,0 16-9 16,3 12 2-16,2 24 21 15,3 6 7-15,0 12-23 16,2 2-67-16</inkml:trace>
  <inkml:trace contextRef="#ctx0" brushRef="#br1" timeOffset="7652.38">14431 14571 911 0,'0'-9'376'0,"6"-10"-200"15,9 1-71-15,17 3-31 16,6 2-1-16,8 13-22 16,0 6-10-16,-12 13-18 15,-9 4 0-15,-20 3 10 16,-10 3 1-16,-18 4 0 16,-8 2-3-16,-14-6-9 15,-1-5-2-15,8-14-6 16,6-7-4-16,22-4-17 15,11-5-6-15,20-2-5 16,9-2 5-16,15 4 13 16,1 2 6-16,-1 5 4 15,0 8-1-15,-4 5-4 16,2 0-5-16,-6 2-188 16</inkml:trace>
  <inkml:trace contextRef="#ctx0" brushRef="#br1" timeOffset="8316.5">15343 14376 509 0,'5'-3'297'0,"4"-9"-10"15,-1 2-89-15,-5-5-61 16,-3 0-23-16,-2-2-36 16,-9-4-12-16,-9 2-15 15,-6 3-15-15,-9 6-32 16,2 4-7-16,6 10-13 15,-1 3-3-15,13 5-1 16,1 3 1-16,9 4 5 16,7-1 1-16,9-1 8 15,6 0 4-15,8-12 3 16,1-2 2-16,5-7 0 16,-1-3 0-16,1 3-4 15,1 4-5-15,-5 12-6 16,0 10-2-16,-8 15 13 15,-5 3 12-15,-8 5 19 0,-8-2 14 16,-15-8 17-16,-4-5 2 16,-13-10 3-16,-3-3-6 15,-2-8-13-15,0-7-8 16,8-7-11-16,4-10-8 16,13-3-18-16,3-4-29 15,14-1-70-15,8 2-58 16</inkml:trace>
  <inkml:trace contextRef="#ctx0" brushRef="#br1" timeOffset="8597.7">15636 13972 781 0,'1'-6'415'0,"8"0"-106"16,-2 6-113-16,0 15-92 16,1 7-23-16,-6 13 5 15,-2 5-4-15,-9 8-15 16,1 7-9-16,-4 1-29 16,-2 6-13-16,16-5-7 15,-1-9 0-15,15-10-3 16,14-6-1-16,2-20-12 0,9-7-36 15,-5-17-132-15,-4-12-207 16</inkml:trace>
  <inkml:trace contextRef="#ctx0" brushRef="#br1" timeOffset="8761.64">15528 14198 952 0,'1'-2'418'0,"13"2"-176"15,8 2-80-15,16 1-75 16,14-2-9-16,14-1-44 16,3-2-14-16,-3-2-81 0,-6 2-251 15</inkml:trace>
  <inkml:trace contextRef="#ctx0" brushRef="#br1" timeOffset="9408.9">16040 14415 698 0,'0'0'354'16,"-3"3"-135"-1,3 4-98-15,0-7-24 16,-1 11-45-16,1 51-1 16,2-22-16-16,-2-5-10 15,2-5-5-15,0-5-4 16,0-12-125-16,-2-2-240 16</inkml:trace>
  <inkml:trace contextRef="#ctx0" brushRef="#br1" timeOffset="9674.44">16004 14435 667 0,'9'-8'330'0,"14"-2"-85"16,-4 4-72-16,3 7-55 15,-2 8-22-15,-12 4-49 16,0 2-6-16,-13 1-6 16,-6-1-7-16,-4 0-8 15,0-2-5-15,3-5-59 16,10 1-14-16,8-4-3 15,7-2-1-15,6-3 49 16,4 4 8-16,6 1 8 16,-3 2 14-16,-1 9 34 15,-15-1 16-15,-17 1 12 16,-10 5-2-16,-14-1-23 16,-1-4-10-16,0-8-41 15,6-5-67-15</inkml:trace>
  <inkml:trace contextRef="#ctx0" brushRef="#br1" timeOffset="10111.8597">16247 14562 882 0,'5'0'371'0,"10"0"-180"16,7 0-73-16,12 0-42 16,4 2-10-16,2-1-36 15,0 2-9-15,-6-2-9 16,-3 0 0-16,-14-1-12 15,-5-4-27-15,-8-1-64 16,-4-3-21-16,-3-5-26 16,-1-1 10-16,3-1 17 15,-2-1 13-15,9 10 31 16,-2 0 34-16,8 9 55 0,-1 3 16 16,2 4 44-16,0 5 15 15,-9-1 29-15,0 3 15 16,-9-2-9-16,-2-1-21 15,-4 0-33-15,-2-2-17 16,-2-6-26-16,2-5-11 16,8-4-134-16</inkml:trace>
  <inkml:trace contextRef="#ctx0" brushRef="#br1" timeOffset="10486.8">16996 14583 475 0,'-2'-10'306'0,"-4"-2"-42"0,-7-8-33 31,-3-1-18-31,-10 2-63 16,-4 3-37-16,-5 11-55 15,-1 8-20-15,2 12-26 0,1 4-3 0,13 6 7 0,3 3 8 16,17 4 8-16,10-1 3 16,10-1 2-16,8-3 0 15,14-6-2-15,0-8-1 16,6-7-6-16,0-6-11 15,-13-11-109-15,-5-2-56 16</inkml:trace>
  <inkml:trace contextRef="#ctx0" brushRef="#br1" timeOffset="11111.63">15898 13818 667 0,'-1'-8'316'0,"6"-8"-99"15,5 2-49-15,11 5-27 16,7 2-14-16,2 1-43 15,0 6-24-15,-9 4-33 16,-3 3 3-16,-16 5 14 16,-9 3 3-16,-14 10-4 15,-10 0-9-15,-4 4-21 16,3 0-7-16,13-1-6 16,13-2-3-16,23-7 5 15,14-6 3-15,19-8 5 16,1-5 2-16,3-4-3 15,-1 4 7-15,-15-4-85 16,-2 0-445-16</inkml:trace>
  <inkml:trace contextRef="#ctx0" brushRef="#br1" timeOffset="172787.97">11455 17699 490 0,'-3'10'277'0,"-5"12"-43"0,-6 8-33 16,-7 6-73-16,-5-2-34 15,-1-5-49-15,2-8-10 16,-1-13-8-16,7-3-2 16,3-15-12-16,-1-6-8 0,14-15-12 15,4-2-6-15,4-1 0 16,5 5 11-16,5 11 11 15,-1 8 12-15,8 17 17 16,0 6-2-16,1 19 7 16,0 1-7-16,0 3-9 15,2 2-3-15,-3-12-53 16,5-4-86-16</inkml:trace>
  <inkml:trace contextRef="#ctx0" brushRef="#br1" timeOffset="173084.75">11689 17795 510 0,'3'5'256'0,"-1"10"-74"16,5-1-55-16,-7 2-47 0,4-3-19 15,-4-7-18-15,-1-4 4 16,-2-5 12-16,2 1-4 15,-1 1-10-15,0-3-11 16,0-16-22-16,8-31 2 16,6 33 15-16,7 4 10 15,-5 6 12-15,-2 3-1 16,0 11-11-16,-1 3-5 16,5 10-11-16,-2 4-4 15,-3 1-4-15,-7 4-4 0,0-3-14 16,-1-3-56-16,6-5-308 15</inkml:trace>
  <inkml:trace contextRef="#ctx0" brushRef="#br1" timeOffset="173435.53">12160 17838 343 0,'2'-7'278'15,"1"-5"38"-15,-3 0-82 16,0-2-15-16,-9 3-38 16,-5 3-20-16,-9 2-35 15,-2 5-18-15,-4 2-36 16,0 1-17-16,7 8-34 15,5 2-14-15,8 7-15 16,2 1-5-16,10 2 0 16,3-2 0-16,13-4 4 15,4-2 0-15,9-5 7 16,3-2 2-16,-2-6 3 16,-1-1 9-16,-8-2-67 15,-5-7-44-15,-10-4-218 16</inkml:trace>
  <inkml:trace contextRef="#ctx0" brushRef="#br1" timeOffset="173575.84">12051 17612 872 0,'-4'-2'445'0,"-6"-3"-151"16,8 4-155-16,2 4-48 15,9 6-75-15,4 0-21 16,9 12-90-16</inkml:trace>
  <inkml:trace contextRef="#ctx0" brushRef="#br1" timeOffset="174341.49">12985 17710 657 0,'1'-17'364'16,"4"-14"-69"-16,12 1-142 15,6 2-37-15,20 14-60 16,6 6-23-16,0 15-3 16,-3 14 5-16,-18 14 19 0,-15 7 9 15,-13 14-8-15,-11-1 0 16,-13-4-17-16,-7-5-7 15,2-17-3-15,-5-10 0 16,1-14-13-16,2-5-15 16,1-13-21-16,7-4-8 15,15-6 2-15,5 0 8 16,11 5 14-16,7 6 7 16,10 11 13-16,3 3 8 15,7 13 2-15,2 5-3 0,0 3-6 16,1 1-5-16,3-9-27 15,4-3-83-15</inkml:trace>
  <inkml:trace contextRef="#ctx0" brushRef="#br1" timeOffset="174825.91">14004 17710 927 0,'-6'7'403'0,"-7"8"-218"16,5 0-30-16,8 4-55 15,8 3-26-15,11 4-24 16,3 3 4-16,-3 2-2 16,-4-4-3-16,-15-7-3 15,-6-4-3-15,-15-6-2 16,-8-6 0-16,-3-8-10 16,-1-6-16-16,5-9-69 15,8-2-42-15,12-1-97 16,6 3-64-16</inkml:trace>
  <inkml:trace contextRef="#ctx0" brushRef="#br1" timeOffset="175325.69">14209 17901 831 0,'3'7'361'0,"1"5"-172"0,3-3-61 15,2-9-29-15,5-1-15 16,6-10-26-16,3-8-8 16,2-7-18-16,-4-9-5 15,0-6-7-15,-4-3-1 16,-6-7-2-16,-5 2-2 16,-8 0-2-16,-5 6-1 0,-8 15 4 15,-1 9 7-15,-6 23 0 16,0 8-4-16,-1 21-13 15,5 5-8-15,7 11-7 16,8 3 0-16,12 1 1 16,8 1 1-16,11-11 7 15,6-6 0-15,1-13 7 16,0-8 0-16,-4-11 0 16,-2-4 3-16,-3-8-6 15,0-6-8-15,-4-5-16 16,-3-2-2-16,-1 1 2 15,-6 0 10-15,-1 5 10 16,-6 3 2-16,0 6-11 16,-3 7 2-16,-3 10 20 15,5 4 6-15,-6 9 22 0,2-5-1 16,2 0-19-16,-2-2-5 16,3-6-9-16,3 1-1 15,-6-11-49-15,1-2-51 16,0-4-262-16</inkml:trace>
  <inkml:trace contextRef="#ctx0" brushRef="#br1" timeOffset="175466.04">14593 17678 1279 0,'0'-1'498'0,"-1"-4"-360"16,0 3-64-16,0 2-100 15,1 0 25-15</inkml:trace>
  <inkml:trace contextRef="#ctx0" brushRef="#br1" timeOffset="176168.97">15065 17852 653 0,'6'-3'323'0,"-2"-10"-106"15,-3 1-20-15,-9 1-36 16,-7-2-24-16,-13 3-33 16,-9 3-19-16,-6 4-33 15,-4 4-16-15,8 7-26 16,5 3-10-16,13 9-21 16,5 4-4-16,14 4-2 15,5 2 2-15,11-4 12 16,5 0 6-16,6-9 7 15,4-6 3-15,4-11 5 16,3-9 2-16,1-14 4 16,2-6-1-16,-3-13 0 0,-7-3-1 15,-13-8-2-15,-5-3 1 16,-11 6 0-16,0 4-1 16,-2 18-1-16,-7 8 2 15,0 19-2-15,-2 5 1 16,1 9-1-16,4 4-4 15,1 4-5-15,4 6 3 16,8 8 11-16,-2 3 3 16,3 9 10-16,-1 2-1 0,0-1-8 15,2-5-2-15,2-10-12 16,3-8-51-16,2-14-301 16</inkml:trace>
  <inkml:trace contextRef="#ctx0" brushRef="#br1" timeOffset="176559.78">15254 17836 953 0,'3'3'355'0,"9"3"-273"0,5 1-29 16,7-2-6-16,4-4-15 15,0-3-11-15,-1-5-1 16,-5-4 1-16,-4-1 1 16,-10-3 4-16,-6 1 1 15,-11 3-6-15,-7 3-3 16,-13 6-2-16,-2 2-1 15,-2 6 2-15,2 4 2 16,8 11-6-16,4 3 1 16,6 7 4-16,6 0 5 0,9 1 17 15,11-2 0-15,14-6-3 16,7-6-5-16,9-9-14 16,1-5 16-16,2-9-120 15,-6-6-414-15</inkml:trace>
  <inkml:trace contextRef="#ctx0" brushRef="#br1" timeOffset="177044.09">15784 17791 933 0,'-12'-1'426'0,"-16"-1"-200"15,0 2-56-15,3 2-84 16,4 3-29-16,8 0-37 16,4 2-12-16,9 4-12 15,9 0-4-15,14 3 0 16,6-1 6-16,5 2 7 15,-4 1 18-15,-11 3 26 16,-5 1 12-16,-12-2 38 16,-6 1-5-16,-15-5-9 15,-7 1-8-15,-6-14-32 16,-3-3-12-16,11-10-20 16,5 2-52-16,10 0-181 15</inkml:trace>
  <inkml:trace contextRef="#ctx0" brushRef="#br0" timeOffset="182572.49">17194 17338 963 0,'-7'8'408'0,"-5"11"-225"16,1-1-31-16,1-2-55 15,3-2-28-15,6-7-45 16,1-5-10-16,4-15-9 16,7-6-3-16,1-12 1 15,6-5-1-15,1 3 0 16,-3 1-2-16,-4 13 29 15,-5 6 20-15,-7 9 20 16,-2 5 8-16,-10 15-16 16,-5 9-12-16,-6 14-9 15,0 9-2-15,2 0-12 16,4-4-6-16,7-11-13 16,7-8-6-16,5-20-5 15,-1-9-1-15,9-22-1 16,3-9 5-16,4-12 2 0,9 3 1 15,-9 1 4-15,-3 8 3 16,-9 15 16-16,-9 3 6 16,-9 16 1-16,-6 7 0 15,-2 12-16-15,-1 5-6 16,6 7-2-16,1-3-2 16,8-6-2-16,3-5-4 15,7-8 0-15,7-8-2 0,2-15-2 16,11-6 2-16,3-9 2 15,-2 1 0-15,-5 4 3 16,-7 4 3-16,-11 9 0 16,-4 5-1-16,-10 14-4 15,-3 6 0-15,-8 14-1 16,1 6 0-16,2 2 3 16,4 1 0-16,6-9-1 15,11-2 0-15,5-14-2 16,3-11 0-16,14-22-1 15,2-11-1-15,7-17 2 16,0 1 1-16,-10 5 3 16,-10 6 3-16,-11 14 3 15,-6 9-1-15,-13 15-3 16,-6 9 1-16,-3 18 3 16,-3 6 3-16,2 4 1 15,8 1-2-15,8-8-7 0,7-6-2 16,13-13-3-16,-2-11 1 15,12-19-1-15,10-10 0 16,3-11 1-16,1-2 1 16,-8 8 2-16,-9 11 1 15,-13 12 3-15,-4 10-1 16,-15 11-2-16,-7 8 0 16,-5 7-1-16,3 6 1 15,12 0-1-15,1-3 0 0,8-6-4 16,6-6 0-16,6-16-2 15,11-7 0-15,14-22 1 16,3-10 0-16,-1-8 2 16,-4 5 2-16,-16 9 4 15,-5 11 3-15,-14 18-1 16,-13 4 3-16,-9 18 0 16,-7 3 0-16,2 10 2 15,2 2-2-15,12 2-3 16,4-4-3-16,13-12-4 0,4 0 0 15,12-18 0-15,6-8 1 16,6-15-1-16,4-7 1 0,-3-2 0 16,-3 4 2-16,-13 7 2 15,-4 3 1-15,-7 9 0 16,-4 4-2-16,-7 6-3 16,0 3-2-16,3 4-2 15,2 0-3-15,8 0-8 16,4-1-71-16,4-6-115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3-10-01T19:16:58.8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1">19945 2927 33 0,'-13'-5'34'15,"13"5"2"-15,0 0-7 16,9-8-10-16,18 8-6 16,6-9-4-16,9 4-3 15,0 1-1-15,8 4 0 16,-2-9-2-16,-3 5-3 0,-2 4-5 15,-10-8-17-15,-7 0-16 16,1 0-1-16,-9-6 0 16,-1 8 0-16</inkml:trace>
  <inkml:trace contextRef="#ctx0" brushRef="#br0" timeOffset="2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3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9:24:11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22424 7678 381 0,'0'-23'258'15,"1"-10"-6"-15,-2 3-58 16,-2 3-15-16,1 18-27 15,2 3-21-15,2 19-34 16,-3 10-17-16,1 14-14 16,-1 16 1-16,1 13-16 15,0 2-10-15,1 15-3 0,4 2-5 16,-3-4-5 0,-2 3 1-16,4-16-13 0,-6-13 1 15,0-20-12-15,4-11-29 16,0-16-79-16,1-8-60 31,2-13-212-31</inkml:trace>
  <inkml:trace contextRef="#ctx0" brushRef="#br0" timeOffset="526.1018">22418 7521 534 0,'0'3'252'16,"-2"6"-83"-16,0 4-37 0,-3 4-35 16,-2 1-12-16,-5 4-28 15,0 0-9-15,-3-5-13 16,2 1-4-16,2-10-11 15,-1-4-4-15,9-1-10 16,1-6-2-16,6-8-4 16,4-5-2-16,1-7 0 0,4-4 0 15,0 5 2-15,4-1 2 16,-4 5 3-16,0-1 6 16,-8 4 21-16,-3 6 9 15,0 9 14-15,-2 7 4 16,5 13-11-1,1 5-9-15,1 12-17 0,6 4-8 0,11-4-9 32,3-2-73-32</inkml:trace>
  <inkml:trace contextRef="#ctx0" brushRef="#br0" timeOffset="1226.2857">21922 6966 681 0,'1'-6'341'0,"4"-5"-109"16,-3 9-121-16,2 2-21 15,-4 12-30-15,-4 4-10 16,3 12-15-16,-5 5-11 0,5 8-17 16,1 0-4-16,5-3-3 15,6-9-2-15,3-12 2 16,1-6 0-16,1-9 6 16,5-1 4-16,-1-15 6 15,0-4 3-15,-1-10 1 16,-4-6 1-16,-6 2-5 15,-3 0-2-15,-5 6-4 16,-1 7-1-16,-1 6-5 16,0 12-4-16,-3 5-10 0,2 5-4 15,1 14-2-15,1-1 2 16,5 12 7-16,1 2 4 16,2-3 4-16,2 1 3 15,-2-10-13-15,1-5-88 16</inkml:trace>
  <inkml:trace contextRef="#ctx0" brushRef="#br0" timeOffset="1574.7625">22218 7204 593 0,'-2'3'309'15,"-6"2"-80"-15,2 3-107 0,-4 12-82 16,2 3-19-16,3 2-14 16,2 0-3-16,4-15-1 15,4-3 1-15,3-12 5 16,1-6 1-16,5-12 3 16,-5-5 0-16,0-5-2 15,3-1 2-15,-5 7 16 16,1 2 10-16,-4 10 11 0,-1 5 0 15,0 10-18 1,-1 6-14-16,5 9-13 16,5 5-3-16,-2 2-1 0,9 6 1 15,-6 3 1 1,1-1 1-16,0-3-67 16,-7-8-88-16</inkml:trace>
  <inkml:trace contextRef="#ctx0" brushRef="#br0" timeOffset="1723.3753">22241 7271 732 0,'5'6'316'0,"1"0"-139"16,15-2-143-16,1-3-10 15,7-2-11-15,-2-4-45 16</inkml:trace>
  <inkml:trace contextRef="#ctx0" brushRef="#br0" timeOffset="2270.8031">22009 6840 330 0,'-4'0'261'16,"-5"-3"60"-16,4 1-87 16,5 2-110-16,6 0-36 15,-6 0-58-15,14 3-18 16,55 12-4-16,-21-8 1 0,10-2-1 16,1 0 2-1,-5 0 5-15,-16-4 3 0,-12 0 3 16,-8-2-8-16,-18-9-11 15,1 1-2-15,-15-7-9 16,-6 1 6-16,-2 4 3 16,-3-1 0-16,10 6-4 15,6 4-7-15,9 2-11 16,9 6 2-16,12 1 10 16,5 3 8-16,5 2 18 15,-7-2 4-15,-6 5 37 16,-8-2 16-16,-12 3 20 15,-2 0 0-15,-14-3-35 0,4 2-15 16,-5-10-65-16,6 1-116 16</inkml:trace>
  <inkml:trace contextRef="#ctx0" brushRef="#br0" timeOffset="3271.2181">23594 8472 364 0,'0'-5'253'16,"1"-15"-13"-16,-1 14-56 15,1 10-24-15,0 5-46 16,2 14-22-16,2 23-19 16,0 14-6-16,3 28-24 15,-2 4-8-15,-3 7-13 16,0 0-4-16,0-2-4 15,5-6-2-15,2-16 0 16,4-10-3-16,-2-25-49 16,-3-9-79-16</inkml:trace>
  <inkml:trace contextRef="#ctx0" brushRef="#br0" timeOffset="3642.0122">23551 9206 553 0,'-3'-4'253'16,"-4"1"-106"-16,4 3-49 0,6 3-49 16,1 3-13-16,-4-6-5 0,4 7 8 15,-2 21 22 1,42 31 9-16,-28-32 5 16,-2-6 8-16,-3-11 17 15,1-4 20-15,2-11 24 0,1-9-7 16,7-14-29-1,3-6-30-15,-1-2-48 16,0 3-9-16,-11 11-113 16,-5 9-300-16</inkml:trace>
  <inkml:trace contextRef="#ctx0" brushRef="#br0" timeOffset="4262.3872">23472 9754 556 0,'8'-10'298'16,"3"-4"-73"-16,5 0-96 16,0 9-19-16,-3 9-38 15,-1 10-6-15,-9 9-21 0,-4 2-6 16,-4 7-12-16,-2-5-10 16,2-3-9-16,5 0-2 15,2-8-4 1,4-1 0-16,8-5-2 0,2-3 3 15,4-8 3-15,5-4 3 16,-1-11 5-16,-2-6 1 0,-4-9 0 16,-6-5 1-16,-6 3 3 15,-4 2 9-15,-6 13 22 32,2 9 2-32,-3 9-8 0,2 9-10 0,3 13-26 15,1 1-7-15,5 7 0 16,4-1 0-16,3-6 1 15,3-1-13-15,-3-9-203 16</inkml:trace>
  <inkml:trace contextRef="#ctx0" brushRef="#br0" timeOffset="4590.9256">23936 9929 700 0,'-4'-5'344'16,"-7"-4"-118"-1,0 3-19-15,-5 4-39 0,1 2-29 16,1 8-47-16,-2 1-27 16,10 8-43-16,-2 3-14 15,11 2-13-15,3 3-2 16,11-3 0-16,4-5 4 16,3-9 4-16,4-4 5 15,-5-7-71-15,-1-3-61 16</inkml:trace>
  <inkml:trace contextRef="#ctx0" brushRef="#br0" timeOffset="5358.9871">23547 9513 640 0,'0'-1'339'0,"-4"1"-111"0,11 0-116 16,-7 0-33-16,7 1-59 15,23 3-5-15,44 6-7 16,-27-2-1-16,-2-6 2 15,-5 2 3-15,-12-4-14 16,-7 0-15 0,-17-4-50-16,-1-3-24 0,-5-5 3 15,1 2 14-15,-4 0 45 16,-2 0 23-16,-6 4 13 16,3 4 10-16,3 2 10 15,5 0 1-15,4-1 2 16,-2 1 1-16,0 0 7 15,0 0 7-15,0 0 13 16,0-1 0-16,0 1 24 0,0 0 6 0,0 0-2 16,0 0-3-16,0 0-30 15,-2-1-11 1,1-1-14-16,0 1-4 0,0 0-9 16,0 0-4-16,0 0-4 15,0 0-3-15,-1 0-12 16,1-1-7-1,0 1-9 1,0 1-2-16,1 0 10 0,2 1 7 0,17 1 7 16,29 39 3-1,-38-32 2-15,1-1 2 0,-10-3 26 16,-1 0 17-16,-3 3 39 16,-2 1 15-1,-4 7-3-15,-7 0-11 0,-1 1-39 0,-1 2-14 31,5-3-22-31,2-1-70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7:53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 9613 674 0,'-8'3'282'0,"0"3"-146"0,20 1-33 16,37-4-24-16,17-2 8 15,39-2-14-15,15-5-26 16,18 1-32-16,10-1-4 16,-9 2-2-16,-7 4 1 15,-29 2-35-15,-15 2-38 16,-37 2-102-1,-19 2-67-15</inkml:trace>
  <inkml:trace contextRef="#ctx0" brushRef="#br0" timeOffset="234.46">2051 9729 646 0,'5'-3'273'16,"23"-4"-107"-16,11-3-43 15,30 0-18-15,17 2 3 0,18 5-44 16,8 3-22-16,1 1-23 16,-5 1-5-16,-14 4-1 15,-11 0-37-15,-26 0-120 16,-13 1-96-16</inkml:trace>
  <inkml:trace contextRef="#ctx0" brushRef="#br0" timeOffset="452.97">2809 9540 821 0,'3'-3'311'0,"10"1"-223"15,10 5-36-15,16 5-34 16,7 6 2-16,0 5-7 15,-4 2-3-15,-13 2 5 16,-11-2 17-16,-11 2 36 16,-9-1 22-16,-17 1 17 15,-4-1-10-15,-4-2-34 16,-3 0-21-16,7-4-17 0,5-4-106 16</inkml:trace>
  <inkml:trace contextRef="#ctx0" brushRef="#br0" timeOffset="1226.06">4090 9492 538 0,'-20'2'298'16,"-24"11"-23"-16,1 5-174 15,9 11-71-15,3 4-6 16,20 10-8-16,15 6-5 16,15 5 2-16,15-3 7 15,13-11 31-15,6-13 13 0,8-18 3 16,12-13 33-16,3-20-15 15,-2-7 31-15,-18-16 34 16,-21-1-23-16,-36-4 5 16,-25 3-39-16,-28 8-48 15,-10 10-26-15,-11 13-30 16,4 15-11-16,21 11-61 16,5 7-61-16,16 10-271 15</inkml:trace>
  <inkml:trace contextRef="#ctx0" brushRef="#br0" timeOffset="1452.1">4359 9538 883 0,'-7'3'399'0,"-10"2"-180"16,-5 6-68-16,-7 11-59 16,-3 9-26-16,-8 17-32 15,-5 2-8-15,3 3-12 16,8-2-3-16,18-7-56 16,8-8-68-16</inkml:trace>
  <inkml:trace contextRef="#ctx0" brushRef="#br0" timeOffset="1811.4">4847 9631 991 0,'3'-1'397'0,"16"0"-232"15,9 0-49-15,17 3-34 16,-1-1-16-16,7-1-40 16,0 1-9-16,-3 2-7 15,1 0-11-15,-10-2-163 16,-3-1-223-16</inkml:trace>
  <inkml:trace contextRef="#ctx0" brushRef="#br0" timeOffset="2014.22">4918 9745 512 0,'0'3'301'0,"10"1"9"0,9 1-60 16,15-2-36-16,11 2-22 31,5-5-61-31,-1 3-34 15,-1-3-45-15,-3 0-18 0,-7-1-78 0</inkml:trace>
  <inkml:trace contextRef="#ctx0" brushRef="#br0" timeOffset="2764.19">5857 9743 461 0,'31'3'184'0,"59"1"-101"0,26-2 32 32,60-2 46-32,30-4-6 15,44-3-35-15,15-1-41 0,22 6-61 0,-4 2-6 16,-6 6 3-16,-17 1 3 16,-30-1 6-16,-20-3 0 0,-48-2-2 15,-18-1 16-15,-45-1-94 16,-12-2-56-16</inkml:trace>
  <inkml:trace contextRef="#ctx0" brushRef="#br0" timeOffset="3404.55">6004 9175 701 0,'12'-6'299'0,"10"-6"-156"0,0 6-35 0,-6 6-44 31,-3 9-14-31,-6 12-27 0,-9 7-8 0,-2 10-6 16,-1 4-2-16,4 3-3 16,4-3-1-16,10-4 2 15,7-8 2-15,2-15 10 16,8-4 6-16,5-15 7 15,0-7 1-15,2-15-1 16,-7-6-1-16,-7-8-5 16,-2 2-1-16,-6 1-4 15,-5 3-1-15,-5 10 7 16,-1 6 3-16,-3 10 2 0,-1 1-6 16,-3 10-25-16,-5 3-9 15,3 13-12-15,11 9 3 16,-4 6 14-16,9 5 3 15,-9-1 4-15,1-1 6 16,8 0-113-16,-8-7-206 16</inkml:trace>
  <inkml:trace contextRef="#ctx0" brushRef="#br0" timeOffset="4107.68">6576 9435 460 0,'-8'10'213'15,"-6"4"-72"-15,1 15-78 16,-2-1-7-16,1-2-12 16,2-1-5-16,5-15-25 15,4 1-4-15,6-8 18 16,5-4 3-16,4-11 2 16,2-8-1-16,3-7-16 15,0-3-4-15,2-2-5 16,-4-2-3-16,0 8 18 15,-4 4 8-15,-5 10 4 16,-1 9-2-16,2 14-21 16,-1 3-11-16,3 16-5 0,-1 3 3 15,2 0 0-15,0 1 2 16,5-8 5-16,0-2 4 16,-4-9-59-16,-1 0-152 15</inkml:trace>
  <inkml:trace contextRef="#ctx0" brushRef="#br0" timeOffset="4248.1">6528 9539 723 0,'14'1'302'16,"8"0"-168"-16,9-1-92 15,6 0-7-15,4-3-18 16,1-1-64-16</inkml:trace>
  <inkml:trace contextRef="#ctx0" brushRef="#br0" timeOffset="4763.57">6658 9036 852 0,'7'-7'334'0,"8"-10"-203"16,3 1-46-16,11 4-34 15,1 5-8-15,5 11-31 16,-9 2-12-16,-11 7-1 16,-8 6 1-16,-21 3 8 15,-3 3 2-15,-6 1 1 16,4-8-4-16,10-8-8 16,12 0 1-16,19-8 6 15,6 0 1-15,12 2 3 16,6 0-2-16,1 4 17 15,-1 4-75-15</inkml:trace>
  <inkml:trace contextRef="#ctx0" brushRef="#br0" timeOffset="4951.28">7022 9377 1087 0,'15'0'395'0,"18"-1"-311"16,8-2-19-16,11 1-13 15,2 0-13-15,3 2 2 16,-3 6-88-16</inkml:trace>
  <inkml:trace contextRef="#ctx0" brushRef="#br0" timeOffset="5419.87">7601 9190 908 0,'0'2'346'0,"1"0"-250"0,2 5-28 15,-4-7-29-15,-1 8 0 16,-2 22 0-16,-10 40-8 16,8-27-9-16,3-4-6 15,10-10 28-15,5-1 2 16,16-17 12-16,5-3 9 15,7-10-29-15,1-8-4 0,-5-11-10 16,-4-3-1 0,-11-7-3-16,-2-4 0 0,-6 3-1 15,-2 2-2-15,-3 9-8 16,-5 5-8-16,-3 11-11 16,-11 5-2-16,4 9 0 15,-3 8 2-15,-3 8 7 16,13 8 0-16,-2 5 3 15,2 3 1-15,7-4 1 16,5 1 1-16,5-8-20 16,-1-4-69-16</inkml:trace>
  <inkml:trace contextRef="#ctx0" brushRef="#br0" timeOffset="5622.75">8001 9450 932 0,'-2'0'387'16,"-2"6"-209"-16,0 8-77 15,2 1-39-15,-1 8 0 16,4 6-14-16,2-5-14 16,5 3-17-16,0-5-1 15,-2-7-27-15,-2 0-63 16</inkml:trace>
  <inkml:trace contextRef="#ctx0" brushRef="#br0" timeOffset="5911.88">8000 9426 706 0,'9'-6'362'16,"10"-5"-87"-16,3 9-153 15,0 4-29-15,-1 3-32 16,-6 1-15-16,-13 6-21 15,1-1-5-15,-9 5-4 16,-1 3 0-16,4-8-6 16,-2 1-5-16,8-6-6 31,7 2-1-31,13 3-2 0,2 2 1 0,4 3 1 16,-6-2 0-16,-9 4 6 15,-13-6 18-15,-12 4 20 16,-11-3 4-16,-13-9 5 15,2 4-14-15,2-11-124 16,5-2-326-16</inkml:trace>
  <inkml:trace contextRef="#ctx0" brushRef="#br0" timeOffset="6271.28">8191 9092 760 0,'5'-6'366'0,"4"-7"-115"15,12 5-124-15,8 5-30 16,2 4-24-16,2 8-18 0,-6 6-29 16,-11 1-8-16,-14 1 1 15,-9 4 2-15,-12 3 1 16,-1 4-1-16,4-4 14 16,2-7 0-16,9-5 5 15,10-4 10-15,14-3-11 16,8-3-1-16,23-4-7 15,-4 1-13-15,7-1-3 16,-4 2-74-16</inkml:trace>
  <inkml:trace contextRef="#ctx0" brushRef="#br0" timeOffset="6806.95">6898 10026 507 0,'6'-10'311'15,"5"-7"23"-15,19 3-198 0,11 4-17 16,10 5-31-16,12 11-22 16,-11 5-32-16,-10 9-8 15,-22 12 3-15,-25-3 2 16,-27 11 3-16,-13 0-1 16,-8-5-10-16,6 1-6 15,14-13-7-15,15-7-7 16,19-8-7-16,9-3-1 15,22-4-1-15,6-1 3 16,11-3 3-16,8 0-1 0,6 3 11 16,-4 0-57-16</inkml:trace>
  <inkml:trace contextRef="#ctx0" brushRef="#br0" timeOffset="7377.76">7628 10217 473 0,'5'-4'303'0,"1"-5"9"16,7-2-89-16,-13-3-66 16,-2-2-24-16,-9-1-34 15,-5 0-14-15,-8 1-28 16,-7 7-11-16,-4 5-25 16,-1 4-14-16,6 8-17 15,4 3-6-15,6 4-5 16,11 3 2-16,5 2 2 15,4-2 3-15,6-2 6 16,5-3 4-16,15-5 4 16,3-6 5-16,8-5-43 15,-1-3-15-15,-6-4-3 0,-5 1-3 16,-18 3 47-16,3 1 13 16,-5 2 11-16,-5 3 4 15,8 0 0-15,-15 3 2 16,6 6-4-16,1 4-4 15,1 7-4-15,12 2-1 16,2 11 8-16,3 3 9 16,3 6 2-16,-4 2 32 15,-11-1 30-15,-7-3 17 16,-15-5 41-16,-11-3-17 16,-13-9-22-16,-6-2-21 0,-5-18-33 15,2-1-15-15,10-14-62 16,7-5-67-16,16-7-386 15</inkml:trace>
  <inkml:trace contextRef="#ctx0" brushRef="#br0" timeOffset="12315.83">9399 9735 383 0,'-2'3'247'15,"-3"4"-9"-15,14-1-58 16,10-1-24-16,23-2-31 16,14-1-23-16,26-3-54 15,4-2-22-15,-3 2-38 16,-5-1-123-16</inkml:trace>
  <inkml:trace contextRef="#ctx0" brushRef="#br0" timeOffset="12612.39">10052 9739 828 0,'9'0'343'0,"23"4"-186"15,7-3-54-15,20-1-8 16,10 1-19-16,8-1-27 16,-2-1-9-16,1 0-25 15,-5 1 0-15,-16 0-20 16,-10 0-83-16</inkml:trace>
  <inkml:trace contextRef="#ctx0" brushRef="#br0" timeOffset="12846.9499">10291 9407 776 0,'2'-11'375'0,"-1"-16"-132"0,5 5-55 16,1 6-77-16,-7 4-23 15,5 8-60-15,-4 9-24 16,1 18-28-16,3 11-8 16,-3 22 17-16,0 11 5 15,-1 9-152-15</inkml:trace>
  <inkml:trace contextRef="#ctx0" brushRef="#br0" timeOffset="13221.63">10192 9962 1050 0,'3'-9'397'0,"14"-7"-285"16,1-1-36-16,15 8-32 15,8 8-9-15,6 13-28 16,2 5-2-16,-18 7-5 16,-7 4 7-16,-28 3 10 15,-11 3 2-15,-21 0 6 16,-6-4-6-16,-6-8-3 15,10-5-1-15,11-7-1 0,7-1-4 16,17-5-14-16,-1-4-3 16,13-2-6-16,11 2 1 15,7 0 8-15,9 0 1 16,6 1 1-16,1 1 2 16,0 3 10-16,-6-3-50 15</inkml:trace>
  <inkml:trace contextRef="#ctx0" brushRef="#br0" timeOffset="13799.87">11079 9705 507 0,'10'-1'277'0,"6"0"-37"16,1-2-32-16,-8 0-42 0,-3-3-23 15,-6-3-47-15,-2-2-21 16,-11 0-32-16,-3-2-10 16,-13 3-19-16,-5 3-8 15,-9 6-11-15,1 4-7 16,5 9-3-16,7 0 0 16,12 7 0-16,8-1 1 15,7-2 4-15,8 1 3 0,11-5 6 16,6-4 1-1,10-8 3-15,1-1 0 0,1-6-2 16,-2 2-1-16,-3 3-3 16,-2 5-4-16,-8 6-5 15,0 6 11-15,-4 10 8 16,-1 4 8-16,-2 8 10 16,0 0-9-16,-9-7 10 15,0 2 1-15,-17-10 21 16,-4 1 10-16,-11-7 2 15,-8-4-2-15,-3-9-16 16,0-4-10-16,9-9-32 16,4-2-53-16,16-4-338 15</inkml:trace>
  <inkml:trace contextRef="#ctx0" brushRef="#br0" timeOffset="14299.5">11494 9258 606 0,'0'-5'362'0,"4"0"-58"0,1 5-126 16,1 20-69-16,1 9-24 16,-6 24 17-16,-1 6-7 15,-6 11-38-15,-2-2-12 16,-1-10-25-16,9-7-6 15,15-11 0-15,3-6-1 16,14-13-1-16,-1-6-10 16,8-13-81-16,2-3-96 15</inkml:trace>
  <inkml:trace contextRef="#ctx0" brushRef="#br0" timeOffset="14455.74">11402 9549 754 0,'7'0'399'0,"16"5"-72"15,11-1-151-15,22 2-64 16,8 2-39-16,0-7-37 16,-3-1-54-16</inkml:trace>
  <inkml:trace contextRef="#ctx0" brushRef="#br0" timeOffset="15137.58">11704 9938 680 0,'1'9'308'0,"1"14"-143"16,-1 5-16-16,6 3-54 16,-4 0-20-16,-1-7-36 15,4-3-9-15,-1-7-9 16,-4-7 1-16,2-6-8 15,-3-5-21-15,-1 3-15 16,0-3-6-16,-2-17 5 16,-8-32 18-16,9 26 9 0,2-2 0 15,0 2-4-15,9 4 0 16,4 10-1-16,6 7 1 16,8 11 0-16,-7-2-1 15,0 10 3-15,-6-3 2 16,-8 4 8-16,-5 2 3 15,-8-3 4-15,-4 0-1 16,4-9-5-16,2 1-7 16,7-2-7-16,6 2-3 15,11 2-3-15,4 1 1 16,5 4 1-16,-3 4-1 0,-11-1 25 16,-12 1 13-16,-15 0 12 15,-11-1 5-15,-13-4-15 16,0-4-7-16,5-7-94 15,6-4-90-15</inkml:trace>
  <inkml:trace contextRef="#ctx0" brushRef="#br0" timeOffset="15504.01">11957 10053 868 0,'4'-3'414'0,"7"-3"-143"15,15 3-153-15,8 2-39 16,6 2-37-16,-3 2-14 16,-11-1-13-16,-5-2 1 15,-14-2 7-15,-2-3-20 16,-8 1-47-16,-2-3-26 15,-3-5-31-15,2 1 14 0,2-3 39 16,3 2 17-16,3 11 10 16,2 1 9-16,4 8 24 15,-1 5 18-15,1 1 56 16,-1 3 15-16,-7 4 4 16,-4-3-6-16,1 2-36 15,-7-5-16-15,0-9-47 16,5-1-65-16</inkml:trace>
  <inkml:trace contextRef="#ctx0" brushRef="#br0" timeOffset="15800.71">12464 10021 768 0,'-2'-4'374'15,"-12"-11"-128"-15,-2 5-40 16,-10 4-81-16,-5 3-32 16,0 6-57-16,3 8-16 0,5 4-12 15,4 3 3-15,12 10 11 16,3-4 1-16,12 4 8 15,12-4 0-15,8-8-2 16,6-3 2-16,6-11 0 16,-1-2-2-16,0-8-62 15,-2-3-71-15</inkml:trace>
  <inkml:trace contextRef="#ctx0" brushRef="#br0" timeOffset="16394.45">11838 9104 717 0,'3'-7'318'15,"10"-4"-145"-15,4 2-40 16,10 0-46-16,2 9-16 15,3 6-35-15,-3 2-10 16,-11 7 22-16,-11 1 12 0,-18 7 18 16,-12 3-1-16,-10 3-34 15,3-2-13-15,12-6-21 16,11-4 3-16,12-5 3 16,11-2 2-16,14-5 7 31,7-2-6-31,11 0-7 0,-1-3-1 15,-2 0-23-15,-10-3-56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9:23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13201 9605 472 0,'15'1'237'16,"10"0"-76"-16,32 0-30 16,16-1-5-16,23-1-19 15,7-3-26-15,3 3-27 16,-4 0-17-16,-15 1-18 15,-9 1-2-15,-31-1-107 16,-11 0-105-16</inkml:trace>
  <inkml:trace contextRef="#ctx0" brushRef="#br0" timeOffset="234.56">13325 9713 536 0,'9'0'251'15,"18"0"-79"-15,13 0-59 16,27 0 13-16,10-2-18 16,14-2-26-16,3 2-16 15,-4-5-29-15,-5 2-10 16,-16-4-51-16,-9 1-71 0,-23 3-260 15</inkml:trace>
  <inkml:trace contextRef="#ctx0" brushRef="#br0" timeOffset="515.76">13875 9428 658 0,'9'1'288'0,"20"9"-127"31,9 3-48-31,9 10 4 16,4 6-4-16,-9 2-20 15,-7-2-25-15,-13-7-44 0,-9-5-8 0,-11-4-4 16,-1-3 1-16,-9-3-2 0,-3 0-4 15,-6 1-3-15,-9 2-4 16,-6 1-2-16,-7-1 2 16,-4-1-34-16,3 1-58 15</inkml:trace>
  <inkml:trace contextRef="#ctx0" brushRef="#br0" timeOffset="921.9">13460 9450 521 0,'-11'7'291'16,"-13"2"-31"-16,-14 10-151 0,-8 1-12 15,-2 7-41-15,4-3-17 16,13 0-32-16,14 3-7 15,16 2 17-15,6-1 23 16,22 6 32-16,5-3 7 16,18-4-16-16,3-3-17 15,4-7-38-15,0-3-98 16</inkml:trace>
  <inkml:trace contextRef="#ctx0" brushRef="#br0" timeOffset="1884.34">1840 11207 583 0,'1'2'234'0,"16"2"-119"0,16-1-17 15,28 1 2-15,21-3-10 16,19 0-41-16,12 0-19 15,11 3-14-15,-7 3-1 16,-7 1 2-16,-16 1 2 0,-23-1-67 16,-16-6-107-16</inkml:trace>
  <inkml:trace contextRef="#ctx0" brushRef="#br0" timeOffset="2118.36">2017 11317 362 0,'-10'3'214'15,"-6"3"-9"-15,5 0-42 16,14 2-42-16,10-1-13 0,19 1-42 16,13-3-9-16,20-2-13 15,11-2-6-15,17 0-2 16,4-1-2-16,-7 1-8 15,-2 0-6-15,-19 0-49 16,-12 3-73-16</inkml:trace>
  <inkml:trace contextRef="#ctx0" brushRef="#br0" timeOffset="2430.95">2585 11095 801 0,'13'1'274'0,"17"4"-239"0,14 4-36 16,9 8 9-16,1 1 4 15,-1 6-1-15,-6 1-2 16,-10 0 2-16,-8-1 1 15,-14-8 0-15,-6-1 0 16,-8-2 20-16,-9-2 15 16,-15 4 26-16,-9 1 9 15,-14 4-15-15,-2 2-17 16,5-2-17-16,4-1-106 0</inkml:trace>
  <inkml:trace contextRef="#ctx0" brushRef="#br0" timeOffset="2805.7">2034 11091 614 0,'0'-3'330'0,"-3"3"-78"16,-16 7-147-16,-10 6-16 15,-25 9-37-15,3 2-8 16,-3 5-8-16,10 0-25 16,27-2-19-16,6-1-4 15,26-2-1-15,10 1 5 16,26 4 14-16,12 1 5 0,4 0 4 16,2 0-1-1,-11-1-54-15</inkml:trace>
  <inkml:trace contextRef="#ctx0" brushRef="#br0" timeOffset="8380.34">3723 11138 276 0,'-1'-9'190'16,"-2"-10"3"-16,8 1-50 15,3-4-7-15,3-1-11 16,8 4-10-16,8 2-30 16,4 10-8-16,5 15-29 15,-4 8-7-15,-13 24 1 16,-6 6-2-16,-9 11-2 16,-6 6-4-16,-3-6-11 15,3-4-7-15,8-17 2 16,8-12 3-1,13-20 10-15,-1-10 3 0,4-19-3 16,4-9-3-16,-2-12-8 16,-1-2-3-16,-2-3-3 15,-9 0-2-15,-5 8-2 16,-4 2-2-16,-7 11-3 16,-1 8 1-16,-4 14-4 15,-3 9-5-15,-2 20 5 16,1 4-1-16,0 13 2 15,3 3 5-15,3 1-3 16,3 3 1-16,3-3-20 16,4-3-72-16</inkml:trace>
  <inkml:trace contextRef="#ctx0" brushRef="#br0" timeOffset="8723.75">4404 11313 530 0,'-1'7'292'16,"-1"8"-31"-16,-4 6-54 15,0 6-57-15,-2 0-28 16,1-2-62-16,-1-4-17 16,5-11-24-16,0-2 1 15,3-6 13-15,2-6 0 0,1-7-6 16,4-4-5-16,3-12-19 15,2-3-1-15,2-7 1 16,-3 3 0-16,-1 5 0 16,-1 6 1-16,-4 11-4 15,0 4-14-15,-3 11 8 16,-2 6 1-16,5 13 4 16,0 5 16-16,5 10-9 15,6 5-1-15,-4-2 1 16,5-4 2-16,-4-10-17 15,-1-3-43-15,-1-12-203 16</inkml:trace>
  <inkml:trace contextRef="#ctx0" brushRef="#br0" timeOffset="8864.7">4365 11409 795 0,'10'0'287'0,"18"-1"-228"0,2 1-45 16,5 0-102-16</inkml:trace>
  <inkml:trace contextRef="#ctx0" brushRef="#br0" timeOffset="9473.58">4484 10877 579 0,'-1'-8'314'0,"0"-8"-58"0,6 3-155 15,5-2-30-15,8 5-45 16,2 3-13-16,7 9-15 15,4 11-4-15,2 10 0 16,-2 6 2-16,-17 8 4 16,-13 2 4-16,-19 1 3 15,-3 2 2-15,-2-12 4 16,4-7 2-16,13-11 10 16,6-10 6-16,13-4 0 15,8-5-3-15,10-4-15 16,2 2-10-16,6 6-5 15,-2 3-29-15</inkml:trace>
  <inkml:trace contextRef="#ctx0" brushRef="#br0" timeOffset="10843.47">4902 11239 780 0,'10'3'322'0,"10"0"-157"16,20 2-79-16,4-4 3 15,29 0-21-15,4-1-23 16,7 0-24-16,-4 0-45 0</inkml:trace>
  <inkml:trace contextRef="#ctx0" brushRef="#br0" timeOffset="11320.25">5844 11071 731 0,'-15'0'394'16,"-12"-7"-102"-16,-2 13-157 16,0 3-49-16,5 7-64 15,3 6-15-15,13 10-16 16,6 8-6-16,15 6 4 16,12 2 6-16,16-3 8 15,9-7 9-15,7-16 11 16,0-12 5-16,-3-15 6 15,-1-15 17-15,-11-13 48 16,-4-7 15-16,-19-10 27 16,-12-1-13-16,-22-2-42 15,-13 5-21-15,-16 9-39 16,-10 8-16-16,4 18-27 0,2 7-7 16,4 9-70-16,4 11-56 15</inkml:trace>
  <inkml:trace contextRef="#ctx0" brushRef="#br0" timeOffset="11570.25">6010 11083 974 0,'-2'0'428'0,"-5"0"-230"15,0 5-44-15,-7 11-54 16,-3 4-21-16,-6 12-20 16,-7 6-17-16,-5 6-24 15,1 2 14-15,7-1-189 16</inkml:trace>
  <inkml:trace contextRef="#ctx0" brushRef="#br0" timeOffset="12396.76">3982 11692 459 0,'-32'2'182'0,"-23"0"-112"15,27 0-33-15,20 5 9 0,44-1 4 32,24 1-2-32,56-3 27 15,27-2 9-15,52-5 23 16,27 1 4-16,37-2-2 15,8 0-14-15,7 3-37 16,-8 0-16-16,-33-2-20 16,-21 3-6-16,-52 3-80 15,-26-1-191-15</inkml:trace>
  <inkml:trace contextRef="#ctx0" brushRef="#br0" timeOffset="12928.14">4702 12018 624 0,'1'-12'272'0,"8"-12"-100"16,23-3-102-16,11 5 3 15,15 6 20-15,-2 9 2 16,-3 21-33-16,-8 8-6 16,-21 7 8-16,-9 3 9 15,-28 2-3-15,-9 0-10 16,-21 3-23-16,-10-6-7 15,7-8-5-15,4-2-2 16,22-14-19-16,13-4-8 0,17-3-12 16,12-4-2-16,18 1 7 15,8 2 5-15,2-2 3 16,8 2 2-16,-4 1-25 16,0 0-59-16</inkml:trace>
  <inkml:trace contextRef="#ctx0" brushRef="#br0" timeOffset="13490.25">5428 12165 345 0,'8'-2'250'15,"4"-6"41"-15,-1-2-53 16,-7-2-66-16,-3-3-21 16,5 1-46-16,-6-1-19 15,-3 3-26-15,-9-1-9 0,-12 1-17 16,-5 2-7-16,-13 7-19 15,4 2-9-15,-4 2-12 16,11 16-4-16,14-5-4 16,10 3 3-16,15 4 6 15,8-8 4-15,13 3 8 16,3-4 1-16,0-8-21 16,1-2-19-16,-8-4-14 15,-4 2 1-15,-2 2 22 16,-11-1 17-16,-4 2 26 15,3 8 16-15,-7 4 17 16,4 9 10-16,9 11-9 16,-4 3 4-16,1 13-11 15,-4 6 20-15,-16-2 28 16,4 5-6-16,-13-14 26 16,2-5-17-16,-10-14-16 15,-11-15-6-15,-2-7-20 16,-3-11-7-16,10-7-41 15,11-2-45-15,14-8-127 0,9-3-98 16</inkml:trace>
  <inkml:trace contextRef="#ctx0" brushRef="#br0" timeOffset="13982.17">6753 11587 672 0,'8'0'314'0,"17"2"-106"16,9 0-72-16,11-2-37 15,4 3-20-15,0-4-39 16,-3 1-12-16,-11 1-16 15,0-1-21-15,-13 4-190 0</inkml:trace>
  <inkml:trace contextRef="#ctx0" brushRef="#br0" timeOffset="14201.17">6866 11706 550 0,'12'1'278'0,"22"6"-79"15,7-3-25-15,-2-5-50 16,9 1-19-16,-10 0-41 16,-4-3-17-16,-7 3-82 15,-9 1-175-15</inkml:trace>
  <inkml:trace contextRef="#ctx0" brushRef="#br0" timeOffset="14880.3">7787 11548 506 0,'1'-5'324'0,"-1"-19"3"16,6 0-119-16,3-11-74 16,-1-5-18-16,5-1-17 15,-4-2-10-15,-3 7-10 16,2 2-7-16,-8 8-6 16,0 2-4-16,2 10-26 15,0 8-17-15,-2 6-46 16,-3 5-14-16,3 17-8 15,0 10 5-15,8 20 29 16,12 8 9-16,-2 6-21 16,-3-10-57-16,-2-11-206 15</inkml:trace>
  <inkml:trace contextRef="#ctx0" brushRef="#br0" timeOffset="15083.72">7584 11638 798 0,'2'-4'335'16,"4"1"-170"-16,22 0-32 0,26 1-57 15,14 2-6-15,26-3-37 16,-7 2-17-16,-1 1-10 16,0 5-1-16,-9-5-38 15,1 3-83-15</inkml:trace>
  <inkml:trace contextRef="#ctx0" brushRef="#br0" timeOffset="15443.04">7809 11803 833 0,'5'-6'320'0,"12"-9"-220"0,3 1-8 16,24 10-37-16,0 0 3 15,10 11-18-15,-2 7-12 16,-21 8-3-16,-7 6 7 16,-34 7 6-16,-17 2 2 15,-19 1-5-15,-9-2-8 16,5-13-7-16,9-3 0 15,16-16-5-15,5-2-10 16,13-8-17-16,12-3-7 16,11 1-10-16,8-3 5 0,19 11 10 15,1 0 5-15,5 9 11 16,2 5 5-16,-6-3 1 16,-3 2 1-16,-5-3-7 15,-6-5-84-15</inkml:trace>
  <inkml:trace contextRef="#ctx0" brushRef="#br0" timeOffset="16052.16">8701 11585 499 0,'2'-4'279'0,"2"-7"-39"16,-3 1-78-16,-1-3-64 16,-4-1-17-16,-8-5-29 15,-7-2-15-15,-9 2-27 16,-1 1-9-16,-5 17-10 16,3 3-5-16,5 6-4 15,1 8 1-15,9 3-2 16,5-2 3-16,11 2 8 15,3-2 6-15,10-8 11 16,5 4 5-16,10-7 3 16,-1-6-2-16,4-3-3 15,-1-4-2-15,-5 5-9 16,3 4 7-16,-8 10 9 16,1 6 4-16,-2 7 12 15,-2 0-8-15,-1 8-10 16,-2 1-4-16,-8 5 40 15,-3-1 5-15,-10-3 35 0,-9 0 8 16,-13-7-36 0,-9-6 0-16,-7-9-24 0,-2-11-4 15,8-6-7-15,2-7-3 16,15-10-62-16,7-4-56 16,17-9-271-16</inkml:trace>
  <inkml:trace contextRef="#ctx0" brushRef="#br0" timeOffset="16364.48">9012 11126 851 0,'0'-4'414'0,"0"-6"-181"16,5 10-89-16,-4 7-81 16,4 11-5-16,-6 17 19 15,-4 5-8-15,0 18-27 16,-2 6-16-16,7 2-17 16,3-1 0-16,9-16 0 15,7-8 1-15,14-10 5 16,3-10 2-16,3-7 5 0,-3-6-22 15,-8-9-108-15,-4-3-88 16</inkml:trace>
  <inkml:trace contextRef="#ctx0" brushRef="#br0" timeOffset="16520.57">8899 11378 963 0,'18'3'397'0,"24"4"-244"16,9 1-28-16,19-2-50 16,-1 0-25-16,3-1 10 15,-9-3-91-15</inkml:trace>
  <inkml:trace contextRef="#ctx0" brushRef="#br0" timeOffset="17121.78">9399 11623 688 0,'-2'-1'325'0,"1"5"-111"16,4 6-101-16,2 16-78 16,0 7 12-16,-2 2-3 15,-3 5-8-15,-2-6-9 16,0-3-4-16,1-10-40 15,-3-12-48-15,0-14-284 16</inkml:trace>
  <inkml:trace contextRef="#ctx0" brushRef="#br0" timeOffset="17403.16">9373 11660 471 0,'15'-11'293'16,"11"-14"-33"-16,6 17-92 15,-1 5-34-15,-2 6-63 16,1 10-28-16,-11 2-18 15,-5 3-3-15,-15 5 3 0,-14-1 1 16,-6-1-3-16,-2-5-1 16,8-8 0-16,6-5-4 15,10-5-19-15,6-2-4 16,12 3-12-16,6 1 0 16,11 2 10-16,0 6 0 15,-4 5 1-15,-7 3 7 16,-23 5 19-16,-7 1 8 15,-25-1 11-15,-11-1-4 16,-4-7-6-16,0-6-6 0,12-7-68 16,10-5-63-16,17-2-329 15</inkml:trace>
  <inkml:trace contextRef="#ctx0" brushRef="#br0" timeOffset="17793.59">9767 11740 804 0,'0'0'328'0,"9"-1"-200"16,9 1-20-16,7 0-63 0,11 0-3 15,7 0-22-15,2 0-8 16,-6 0-1-16,-7 0 1 16,-6-5 4-16,-7 0 3 15,-13-3-2-15,1-3-5 16,-15-1-6-16,0-1-3 16,-2 1-1-16,2 3 1 15,6 1-8-15,1 4-7 16,4 3-8-16,4 3 14 0,-7-2 10 15,0 0 10-15,14 15 29 16,29 31-5-16,-40-28 14 16,-3-2 3-16,-8-4-12 15,-5-1-4-15,0-7-90 16,0-4-114-16</inkml:trace>
  <inkml:trace contextRef="#ctx0" brushRef="#br0" timeOffset="18090.8">10467 11711 599 0,'0'-2'288'0,"-2"-3"-82"0,-6-2-27 15,-11 1-49-15,-8-1-10 16,-7 7-53-16,2 4-17 16,6 11-21-16,2 3-11 15,7 6 30-15,4 6 2 16,15 6 7-16,2 1 6 16,16-5-25-16,10-4 0 15,7-12-2-15,7-7-3 16,-1-12-9-16,-6-9-55 0</inkml:trace>
  <inkml:trace contextRef="#ctx0" brushRef="#br0" timeOffset="18637.23">9276 10904 603 0,'8'-5'302'16,"0"-2"-90"-16,7 2-94 15,8 7-18-15,2 8-32 16,5 4-19-16,-7 8-30 16,-7 0-4-16,-17 2 2 15,-11 1 4-15,-7 0 9 16,-6-8-2-16,8-7-6 16,6 0-6-16,8-5 0 15,3 2 12-15,8 4 36 16,3-1 11-16,8-2 6 15,10 2-13-15,10-5-34 16,5 0-9-16,7-3-6 16,1-2-42-16</inkml:trace>
  <inkml:trace contextRef="#ctx0" brushRef="#br0" timeOffset="30994.2">11015 11352 528 0,'31'4'266'16,"19"-2"-114"-16,28-2-58 16,12-2-26-16,16-4-47 15,5 0-8-15,-6 3-5 16,-9 2 1-16,-24 2-16 15,-20 3-35-15,-27 6-117 16,-13-2-105-16</inkml:trace>
  <inkml:trace contextRef="#ctx0" brushRef="#br0" timeOffset="31197.28">11185 11465 369 0,'2'3'199'0,"10"-1"-30"16,8-1-33-16,25-1 8 15,11 0-44-15,18 0-47 16,10 2-16-16,3 2-16 16,-7-2-4-16,-14 0-3 15,-6 1-11-15</inkml:trace>
  <inkml:trace contextRef="#ctx0" brushRef="#br0" timeOffset="31431.6">11795 11274 556 0,'27'7'226'0,"22"9"-119"0,-4 6-5 16,-24 4-14-16,-12 2 2 15,-18 0-25-15,-10 1-16 16,-14-4-8-16,0-3-93 16</inkml:trace>
  <inkml:trace contextRef="#ctx0" brushRef="#br0" timeOffset="31790.89">11238 11208 642 0,'-11'0'320'0,"-26"2"-77"0,-6 8-48 16,-4 9-65-16,-4 10-24 15,18 11-55-15,10 2-13 16,19 8 15-16,22-4 7 16,27-8 8-16,9-4-7 15,16-18-19-15,-1-3-24 16</inkml:trace>
  <inkml:trace contextRef="#ctx0" brushRef="#br0" timeOffset="32915.61">12648 11046 368 0,'6'-11'190'16,"10"-11"-42"-16,6-6-9 0,4 1 1 16,4 4-11-16,0 11-36 15,-2 9-29-15,-6 12-38 16,-3 12-3-16,-8 12 5 15,-6 7 3-15,-5 5-6 16,-4-1-5-16,4-5-6 16,3-7 0-16,11-13 9 15,3-6 7-15,11-13 15 16,2-10 2-16,-1-13-5 16,1-5-5-16,-6-5-10 15,-5-3-3-15,-6-5-5 16,-4 2-4-16,-6 5-7 15,0 6-4-15,-6 20-27 16,-2 8-8-16,-5 28-2 16,-1 5 1-16,4 12 23 15,5 2 8-15,9-1 6 16,4-1-33-16</inkml:trace>
  <inkml:trace contextRef="#ctx0" brushRef="#br0" timeOffset="33243.71">13246 11205 579 0,'-6'9'273'0,"-4"13"-97"16,-5 2-45-16,8 0-47 16,0-2-13-16,2-5-30 15,5-4-10-15,2-12 2 16,-2-3 0-16,6-15 1 15,2-5-1-15,3-7-18 16,2-6-2-16,0 2-5 16,0 2-2-16,-3 4-4 15,1 9-1-15,-6 7-13 16,1 8-5-16,0 9 4 16,-2 2 1-16,5 13 13 15,2 2 5-15,4 7-4 16,5 3 1-16,-1-2 1 15,-1-2 2-15,-3-7 4 16,-5-5-29-16,-3-6-282 16</inkml:trace>
  <inkml:trace contextRef="#ctx0" brushRef="#br0" timeOffset="33384.25">13244 11231 704 0,'7'1'251'16,"15"2"-219"-16,12 1-10 16,4-1 12-16,3-1-256 0</inkml:trace>
  <inkml:trace contextRef="#ctx0" brushRef="#br0" timeOffset="33745.11">13302 10750 809 0,'5'-6'318'0,"12"-6"-189"15,10 4-26-15,7 5-39 16,8 5-8-16,-3 9-43 16,-7 3-13-16,-17 9 0 15,-15 3 2-15,-21 6 7 16,-6 4 4-16,-1-5-3 16,7-2-5-16,18-10 12 15,4-8 7-15,21-5 11 16,10-2 4-16,17-5-13 15,7-2-7-15,-1 3-31 16,-3 2-91-16</inkml:trace>
  <inkml:trace contextRef="#ctx0" brushRef="#br0" timeOffset="34494.82">12718 11377 267 0,'-5'0'166'15,"5"2"65"-15,5 0-42 16,-2-2-25-16,28 1 7 16,106 4-52-16,-27-4-19 0,13-1-6 15,5 0-6-15,1 0-21 16,-8-2-11-16,-24-3-38 15,-11-1-47-15,-37 3-159 16</inkml:trace>
  <inkml:trace contextRef="#ctx0" brushRef="#br0" timeOffset="36020.83">14075 11258 914 0,'10'-1'366'15,"16"-2"-254"-15,12 0-33 16,14-2-46-16,5 2-17 0,1 2-8 16,-5 1-1-16,-15 1-76 15,-8 1-97-15</inkml:trace>
  <inkml:trace contextRef="#ctx0" brushRef="#br0" timeOffset="36246.95">14130 11390 524 0,'9'1'300'0,"18"4"-6"15,6-1-58-15,12-3-46 16,7-1-33-16,2-1-80 15,-1-2-14-15,-14 3-17 16,-6-1-66-16</inkml:trace>
  <inkml:trace contextRef="#ctx0" brushRef="#br0" timeOffset="43605.68">13330 11765 256 0,'0'1'237'16,"0"-1"31"-16,-3-2-68 15,3 1-32-15,-1 0-83 16,0-2-36-16,-3-13-19 16,-19-32-4-16,3 29-10 15,-3 4-6-15,1 6-10 16,-3 3-2-16,0 11-7 16,5 4-3-16,2 6 5 15,7 5 0-15,9 2 2 16,2 2 2-16,8-5 0 15,3-2 3-15,14-9 5 0,1-8 4 16,8-6 1-16,0-6 0 16,-8-3-1-16,-1 0-1 15,-12 2 0-15,-1 1 2 16,-10 5-1-16,-4 6 1 16,-6 7-1-16,-3 5-4 15,1 8-5-15,6 4 0 16,5 9-7-16,4 6-1 15,13 16-1-15,1 3-2 0,0 3 30 16,-5-3 5-16,-13-7 69 16,-8-4 25-16,-15-7 8 15,-5-7 6-15,-4-11-47 16,-4-8-15-16,5-19-20 16,0-9-5-16,8-14-18 15,10-3-9-15,5 1-21 16,7 3-11-16,6 12-47 15,4 1-57-15,9 11-192 16</inkml:trace>
  <inkml:trace contextRef="#ctx0" brushRef="#br0" timeOffset="48557.7599">15127 11296 329 0,'-1'-6'209'0,"1"-7"1"16,-3 0-17-16,-11-5-43 15,-5 1-22-15,-13-4-45 16,-6 4-22-16,1 7-33 16,-1 5-15-16,3 11-19 15,5 5-6-15,6 11-6 16,6 2-3-16,10 6 2 16,7 0 3-16,10-2 11 15,8-3 7-15,14-11 10 16,5-6 3-16,4-12 2 15,2-6-1-15,-6-6-1 16,-11-2 1-16,-3-1 1 0,-8 1 0 16,-14 3 19-16,3 6 1 15,-12 6-7-15,1 5-1 16,1 10-22-16,-1 6-5 16,7 11 0-16,-1 8 1 15,7 13 20-15,7 2 3 16,-1 2 8-16,2-2 6 15,-13-9 6-15,-6-3 14 16,-14-7 15-16,-10-3-1 16,-11-11-15-16,-7-7-10 15,-5-15-15-15,6-10-40 0,12-13-106 16,9-4-70-16,16-1-230 16</inkml:trace>
  <inkml:trace contextRef="#ctx0" brushRef="#br0" timeOffset="48948.41">15405 10865 894 0,'0'4'358'16,"1"10"-208"-16,1 7-43 15,3 17-42-15,0 2 1 0,-1 7-24 16,-1 3-18-16,-1 1-10 16,0 1-3-16,6-5-3 15,5-1-1-15,9-11-1 16,6-4 1-16,1-6 2 16,6-4 17-16,-6-8-133 15,-4-7-146-15</inkml:trace>
  <inkml:trace contextRef="#ctx0" brushRef="#br0" timeOffset="49135.58">15277 11087 998 0,'9'5'439'16,"7"-3"-213"-16,22 4-131 15,14-3-6-15,16-2-50 0,3 5-16 16,-5-4-97-16,-1 5-194 16</inkml:trace>
  <inkml:trace contextRef="#ctx0" brushRef="#br0" timeOffset="49651.11">15646 10722 888 0,'-1'-5'382'0,"0"-5"-202"0,-2-2-48 16,9 2-61-16,6 1-23 16,11 0-37-16,7 8-10 15,5 7-5-15,-1 6-5 16,-12 4 4-16,-11 2 6 16,-18 10 11-16,-11 1 4 15,-13 8 1-15,-2-1-4 16,9-7-9-16,10-2-2 15,17-12 5-15,12-6 5 0,22-7 6 16,3-2 0-16,21-7-7 16,2 4-23-16,-7 2-275 15</inkml:trace>
  <inkml:trace contextRef="#ctx0" brushRef="#br0" timeOffset="50010.65">15798 11386 844 0,'-3'16'345'0,"-5"9"-144"0,5 12-77 15,3 3-7-15,6 2-21 16,1-4-67-16,1-7-12 15,0-5-1-15,-2-13-51 16,-2-3-43-16,-4-13-181 16,-3-8-107-16</inkml:trace>
  <inkml:trace contextRef="#ctx0" brushRef="#br0" timeOffset="50275.97">15793 11378 372 0,'15'-8'240'16,"13"-6"-15"-16,2 13-96 15,4 4-24-15,-4 13-37 16,-5 6 5-16,-15 5 27 16,-11-4 0-16,-17 0-3 15,-5 0-19-15,-2-12-42 16,6 5-12-16,14-7-19 16,5-8-4-16,14 2-2 15,6-4-2-15,8 0 2 16,1 5-1-16,-3 5-2 0,-4 3-2 15,-17 4 13-15,-7 0 14 16,-20 1 16-16,-13-5 5 16,-9 1-6-16,-3-1-11 15,7-8-73-15,10-2-155 16</inkml:trace>
  <inkml:trace contextRef="#ctx0" brushRef="#br0" timeOffset="50613.51">16126 11522 826 0,'16'0'376'16,"15"0"-182"-16,11 2-83 16,3-2-13-16,5 1-55 15,-4 2-20-15,-10-2-1 16,-9 0-42-16,-15-1-81 15,-11-2-61-15,-11-2-163 16,-6-2-53-16</inkml:trace>
  <inkml:trace contextRef="#ctx0" brushRef="#br0" timeOffset="50753.84">16353 11446 261 0,'9'-3'227'0,"13"3"55"16,3 3-32-16,0 8-51 15,-3 9-24-15,-8 1-19 0,-9 4-2 16,-12 1-30-16,-7-6-28 15,-2 0-48-15,1-8-16 16,6-5-136-16,5-4-354 16</inkml:trace>
  <inkml:trace contextRef="#ctx0" brushRef="#br0" timeOffset="51035.01">16825 11445 608 0,'-5'-7'382'16,"-7"-7"-15"-16,-11 6-179 16,-1 10-45-1,12-1-70-15,1 0-30 0,-35 21-31 16,1 9-2-16,13 11 1 15,26-8 3-15,15-1 12 16,10-3 5-16,19-5 12 16,12-5 7-16,2-12-8 15,-1-6-5-15,-9-9-17 16,-6-6-84-16</inkml:trace>
  <inkml:trace contextRef="#ctx0" brushRef="#br0" timeOffset="51613.28">17629 11223 533 0,'-1'-1'270'15,"4"0"-59"-15,14 0-27 0,20-3-42 16,14 0-21-16,22 1-51 16,5 1-33-16,10 4-29 15,0 3-4-15,-8-2 1 16,-6 3 2-16,-18-1-44 15,-15-1-51-15,-23 3-216 16</inkml:trace>
  <inkml:trace contextRef="#ctx0" brushRef="#br0" timeOffset="51816.44">17714 11335 505 0,'17'0'294'16,"16"0"-12"-16,20 0-164 0,6 0-19 15,19 0-34-15,-1-2-21 16,9-1-16-16,-1 0 6 16,-15-7-126-16,-3 0-109 15</inkml:trace>
  <inkml:trace contextRef="#ctx0" brushRef="#br0" timeOffset="51988.5">18338 11157 636 0,'19'12'297'0,"21"16"-112"16,-8 3-12-16,-12-2-27 15,-8 2-20-15,-13-4-43 16,-4-2-20-16,-13-6-16 15,-6 0-46-15,-15-11-208 16</inkml:trace>
  <inkml:trace contextRef="#ctx0" brushRef="#br0" timeOffset="52261.38">17663 11126 778 0,'-25'13'362'15,"-13"9"-146"-15,13 15-49 16,4-6 1-16,17 14-27 15,7 0-26-15,15 1-50 16,14 0-16-16,24-12-24 16,3-10-18-16</inkml:trace>
  <inkml:trace contextRef="#ctx0" brushRef="#br0" timeOffset="53184.56">1718 13143 949 0,'21'1'337'0,"37"0"-271"16,22 2-8-16,29-4 2 15,10 1-17-15,13 3-31 16,-6-2-2-16,-16 8-21 16,-14-2-83-16</inkml:trace>
  <inkml:trace contextRef="#ctx0" brushRef="#br0" timeOffset="53403.58">1836 13249 560 0,'-6'0'259'0,"-2"1"-95"16,29 0-44-16,20-1-1 15,33-2-18-15,12-1-20 16,10 0-36-16,7 3-1 16,-4 0-9-16,-9 2 0 15,-8-1-119-15,-26-2-231 16</inkml:trace>
  <inkml:trace contextRef="#ctx0" brushRef="#br0" timeOffset="53575.36">2546 13090 862 0,'11'5'309'0,"18"14"-236"15,1 3 2-15,-4 8 19 16,-6 4-8-16,-13 6-27 16,-7 1-12-16,-12-2-91 15,-5-3-101-15</inkml:trace>
  <inkml:trace contextRef="#ctx0" brushRef="#br0" timeOffset="53895.27">1869 13062 889 0,'-15'7'395'0,"-21"11"-175"31,-4 9-60-31,8 5-46 15,19-3-28 1,7-14-46-16,1 0-14 0,9 46-11 16,18-3-3-16,38-8 0 0,6-29 35 15,11-12-487-15</inkml:trace>
  <inkml:trace contextRef="#ctx0" brushRef="#br0" timeOffset="61757.09">3571 13128 820 0,'4'-12'342'0,"4"-15"-181"16,7 0-47-16,8 2-35 16,1 4-11-16,4 7-33 15,0 11-18-15,-6 11-13 16,-7 12 1-16,-8 15 7 16,-5 4 5-16,-3 11-1 15,0-4-3-15,2-3-5 16,0-8 0-16,14-11 1 15,6-6 2-15,11-14 4 16,6-5 4-16,1-17 4 16,-4-6 2-16,-5-16-2 15,-2-2-2-15,-13-3-6 16,2 0-2-16,-6 10-2 16,-9 8-2-16,-1 14-1 15,-7 5-4-15,1 15-1 16,3 8 0-16,0 8 0 15,1 4 3-15,3 6-2 0,0 0-2 16,6-1 0-16,2 3 0 16,6-7-56-16,4-4-91 15</inkml:trace>
  <inkml:trace contextRef="#ctx0" brushRef="#br0" timeOffset="62123.74">4271 13237 724 0,'-4'3'336'0,"-5"7"-79"16,-3 8-90-16,-4 9-48 16,2 6-4-16,3 3-58 15,4-3-21-15,1-6-23 16,4-7-2-16,3-12 5 15,2-11 4-15,6-17 1 16,2-7 0-16,-2-12-8 16,3 2-4-16,-1-1-3 15,0 3 0-15,-1 12-5 16,-3 4-1-16,-1 12-19 0,1 8-4 0,5 10 7 16,1 6 3-16,7 10 19 15,2 2 5-15,-3 7-5 16,2 2-1-16,-1-1-1 15,-10-10 2-15,-2-9-47 16,-5-6-81-16</inkml:trace>
  <inkml:trace contextRef="#ctx0" brushRef="#br0" timeOffset="62264.28">4200 13350 880 0,'9'0'324'0,"23"0"-258"0,6 0-30 16,4-3-63-16,2-1-186 16</inkml:trace>
  <inkml:trace contextRef="#ctx0" brushRef="#br0" timeOffset="62592.33">4276 12837 634 0,'5'-11'325'15,"2"-11"-22"-15,21 8-188 16,6 2-14-16,9 9-16 15,2 5-30-15,-12 11-36 16,-16 3-2-16,-14 14 21 16,-15-1 6-16,-17 9 4 15,3 0-6-15,-2-8-27 16,14-4-5-16,21-8-1 16,16-7 2-16,13-7 0 15,7-2-1-15,7-4 21 16,-1 3-71-16,-4 3-377 15</inkml:trace>
  <inkml:trace contextRef="#ctx0" brushRef="#br0" timeOffset="63014.25">3608 13576 687 0,'0'6'286'16,"1"0"-119"-16,25 5-41 15,14-4-2-15,32-3-3 16,19-1-34-16,18-6-52 15,12-1-9-15,5 1-7 16,-4-1 0-16,-13 2-72 0,-18-2-85 16</inkml:trace>
  <inkml:trace contextRef="#ctx0" brushRef="#br0" timeOffset="63639.21">4086 14081 535 0,'4'-4'319'16,"-1"-7"-64"-16,-2-5-75 16,-1-1-30-16,-3-3-51 15,-4-1-18-15,-9 3-29 0,-4-3-10 16,-3 6-20-16,-9 5-8 15,-2 10-13-15,3 3-5 16,-3 5-12-16,13 6-4 16,10 3-3-16,10 5 3 15,11-7 6-15,5 1 6 16,9-4 7-16,6-5 1 16,1 0-15-16,0-7-14 15,-9-7-10-15,0-3 0 0,-5-1 17 16,1 7 13-16,0 4 3 15,-8 5 3-15,-3 9 27 16,-3 2 11-16,0 15 19 16,1 1 0-16,1 9-26 15,-2 2-9-15,-4-4-10 16,-1 0 20-16,-8-1 21 16,3-1 9-16,-14-5 14 15,-2-2-16-15,-3-10-12 16,-8-10-5-16,7-4-6 15,-1-7-4-15,-2-16-29 16,5-4-39-16,5-9-117 16,7-7-77-16</inkml:trace>
  <inkml:trace contextRef="#ctx0" brushRef="#br0" timeOffset="64101.38">4267 13794 693 0,'9'-9'359'0,"7"-11"-87"16,12 11-124-16,7 2-11 15,4 11-42-15,6 7-26 0,-20 9-23 16,-5 6-6-16,-14 8 5 15,-23-4 4-15,-4 3 0 16,-6-4-7-16,-8-6-15 16,11 0-5-16,6-14-3 15,4-5-1-15,13-7-14 16,5 2-3-16,15-2-1 16,5 2 0-16,7 1 8 15,4 0-1-15,-3 4-3 16,2 5-2-16,-1 4-34 15,-5-8-10-15</inkml:trace>
  <inkml:trace contextRef="#ctx0" brushRef="#br0" timeOffset="64585.63">4953 13440 677 0,'5'0'371'15,"2"1"11"-15,13 2-250 16,18 5-29-16,12-7-17 16,4-1-26-16,4-5-38 0,-5-4-16 15,-11-1-129-15,-6-1-117 16</inkml:trace>
  <inkml:trace contextRef="#ctx0" brushRef="#br0" timeOffset="64757.73">5004 13544 522 0,'6'6'299'0,"12"6"-23"16,6-7-58-16,19-2-57 15,0 2-32-15,13-5-58 16,4 3-24-16,-6-4-52 16,0-4-101-16</inkml:trace>
  <inkml:trace contextRef="#ctx0" brushRef="#br0" timeOffset="65319.84">5881 13101 634 0,'8'-7'381'15,"5"-2"3"-15,3 11-244 16,-6 3-53-16,-2 20-1 15,1 10-2-15,-18 12-17 16,1 14-7-16,1 7-34 16,2-2-10-16,8-8-10 15,6-8 1-15,9-17-1 0,2-10 1 16,9-9-1-16,5-4 0 16,-1-8-18-16,1 2-50 15,-7-4-290-15</inkml:trace>
  <inkml:trace contextRef="#ctx0" brushRef="#br0" timeOffset="65507.56">5747 13347 1179 0,'14'3'460'0,"22"2"-312"16,9-2-42-16,13 1-18 15,5 2-28-15,4-1-36 16,-4 2-9-16,-2-7-111 16,-6-6-341-16</inkml:trace>
  <inkml:trace contextRef="#ctx0" brushRef="#br0" timeOffset="65898.18">6268 12891 645 0,'13'-9'334'0,"17"-7"-81"16,4 3-60-16,-3 12-67 16,-5 6-32-16,-12 14-35 15,-6 9-4-15,-15 3-8 16,-8 3-1-16,-12-2-19 16,-6-6-9-16,7-3-13 15,7-2-5-15,23-12 2 16,13 3 2-16,15-6 11 15,4-5 4-15,4 6-1 16,-7-8-2-16,-3 0-8 16,-3 3-9-16</inkml:trace>
  <inkml:trace contextRef="#ctx0" brushRef="#br0" timeOffset="66616.42">6274 13617 913 0,'1'9'368'0,"2"13"-233"16,2 8-21-16,-2 2-40 16,-1 2-15-16,-5-1-24 15,-2-4-7-15,-3-11 1 16,2-4-21-16,2-14-63 0,-3-7-41 15,3-11-67-15,-2-9 9 16,3-3 55-16,3-2 35 16,6 1 55-16,8 3 25 15,7 6 45-15,5 2 12 16,5 12 8-16,-3 6-9 16,-3 6-30-16,-3 7-8 15,-15 5 13-15,-1 1 1 16,-12 7 0-16,-3 0 0 15,-5-6-15-15,3-1-4 16,1-12-9-16,8-4-8 0,10-1-12 16,2-2-5-16,11 2-2 15,-3 0 5-15,5 6 7 16,-3 5 5-16,-5 10 13 16,-9 4 9-16,-13 5 8 15,-13-2 3-15,-6-4-8 16,-3-8-5-16,1-11-56 15,2-5-59-15,8-9-242 16</inkml:trace>
  <inkml:trace contextRef="#ctx0" brushRef="#br0" timeOffset="66991.32">6622 13776 951 0,'4'-2'393'15,"7"2"-229"-15,9 0-34 16,12 0-66-16,6 2-11 16,-4-1-31-16,-3 0-8 15,-14 0 0-15,-3-1 8 0,-5-1-27 16,-9-4-17-16,-6-2-20 15,-5-2-16-15,-4-6 15 16,1 0 10-16,12 0 11 16,-2-1-2-16,9 8-1 15,8 6 0-15,-1 5 15 16,2 6 14-16,0 8 33 16,-2 0 12-16,-3 1 6 15,-1 2 1-15,-8 1-15 16,-5-3-3-16,-3-2-12 15,0-2-11-15,-2-7-97 16,2-4-106-16</inkml:trace>
  <inkml:trace contextRef="#ctx0" brushRef="#br0" timeOffset="67312.22">7220 13680 645 0,'-12'-8'378'16,"-8"-4"-87"-16,-8 5-84 15,-3 2-31-15,-2 9-87 16,4 5-29-16,3 9-50 0,5 5-11 15,8 6 1 1,7 5 5-16,15 7 11 0,10-1 3 16,17-1 1-16,8-9 5 15,5-9 0-15,1-14-2 16,-4-15-42-16,-5-4 42 16</inkml:trace>
  <inkml:trace contextRef="#ctx0" brushRef="#br0" timeOffset="67812.08">8148 13347 712 0,'10'-5'337'0,"13"1"-75"0,24-2-181 16,9-1-2-16,27 3-31 16,2 2-30-16,21 1-10 15,8 1 0-15,-18-1-25 16,-3-2-66-16,-34 1-142 16</inkml:trace>
  <inkml:trace contextRef="#ctx0" brushRef="#br0" timeOffset="68046.08">8303 13427 709 0,'10'4'318'0,"1"-1"-128"15,22 3-99-15,14 1 16 16,14-1-29-16,9 0-29 16,6-3-15-16,-3-1-4 15,-8-4-19-15,-10-6-36 16,-8-4-142-16,-13-4-157 16</inkml:trace>
  <inkml:trace contextRef="#ctx0" brushRef="#br0" timeOffset="68264.75">8851 13235 452 0,'16'3'285'16,"7"3"-3"-16,7 9-100 16,1-1-6-16,-1 9-31 15,-2 4-24-15,-12 1-36 16,-9 3-21-16,-15-5-24 15,-6 2-8-15,-13-9-64 16,-5 1-82-16</inkml:trace>
  <inkml:trace contextRef="#ctx0" brushRef="#br0" timeOffset="68530.32">8274 13244 634 0,'-19'1'352'0,"-11"3"-110"0,-8 7-73 15,3 4-12-15,8 8-53 16,5 6-6-16,16 8-16 15,6 2-17-15,23-1-24 16,10-2-9-16,22-11-13 16,3-4-3-16,4-12-88 15</inkml:trace>
  <inkml:trace contextRef="#ctx0" brushRef="#br0" timeOffset="69311.64">9839 12981 808 0,'1'5'376'0,"5"4"-115"0,-6 12-156 15,0 9-26-15,-2 17 10 16,-7 8-17-16,7 19-13 15,-4 3-2-15,8 1-33 16,4-3-6-16,6-21-6 16,9-9 0-16,12-19 1 15,8-7 0-15,8-10-1 16,1-7-2-16,-9-5-65 16,-3-5-66-16</inkml:trace>
  <inkml:trace contextRef="#ctx0" brushRef="#br0" timeOffset="69483.2">9704 13294 801 0,'15'4'376'0,"5"2"-170"15,15 4-84-15,6-1 5 16,18 0-60-16,6 1-15 15,10-1 1-15,-2-1-74 16</inkml:trace>
  <inkml:trace contextRef="#ctx0" brushRef="#br0" timeOffset="73663.87">10224 13522 796 0,'5'6'130'15,"2"4"-54"-15,4 13-10 16,-1 13 13-16,2 5-13 15,-9 1-4-15,-1-5-24 16,-5-6-4-16,-4-13-12 16,4-5 12-16,1-13 3 15,-4-9-9-15,1-12-42 16,-2-5-21-16,2-8-16 16,1 0 5-16,4-3 34 0,1 3 3 15,12 7 3-15,3 6-1 16,6 10-1-16,1 5 2 15,7 9 9-15,-2 2 5 16,2 8 7-16,-4 5 0 16,-17 0 3-16,-8-1 1 15,-11 3 4-15,-4-6 2 16,-4-6-2-16,3 0-4 16,8-6-18-16,7 2-1 15,13 0-7-15,6 3-4 0,10 5 9 16,-1 1-2-16,-5 5 0 15,-6 2 2-15,-17 3 26 16,-9 0 8-16,-20-1 16 16,-9-5 2-16,-4-11-16 15,4-7-37-15,13-12-317 32</inkml:trace>
  <inkml:trace contextRef="#ctx0" brushRef="#br0" timeOffset="74085.66">10558 13659 698 0,'11'-2'335'16,"8"-2"-146"-16,12 3-77 16,7 1-12-16,3 1-57 15,-1 3-17-15,-10-4-11 16,-5-1-1-16,-8-2 0 16,-8-2-10-16,-5-2-32 15,-6-4-10-15,-6 1-13 16,-1 0 8-16,-2-1 29 15,5 4 7-15,4 3-4 0,7 4-3 16,3 2-4-16,7 1 1 16,5 4 20-16,-3 0 5 15,1 7 39-15,-6 1 19 16,-12 2 15-16,-9 0 5 16,-9-4-27-16,-1 1-16 15,0-9-53-15,4-3-86 16</inkml:trace>
  <inkml:trace contextRef="#ctx0" brushRef="#br0" timeOffset="74413.7">11226 13619 556 0,'-4'-5'301'0,"-6"-5"-38"16,-2 1-57-16,-4-1-43 16,-3 3-15-16,-8 4-51 15,-2 4-22-15,-2 8-41 16,-2 2-23-16,10 7-18 0,4 3-4 15,12 7 4-15,11 0 5 16,15 4 14-16,8-2 14 16,13-5 17-16,3-2 3 15,0-10-1-15,-5-6-6 16,-4-12-29-16,-5-4-71 16</inkml:trace>
  <inkml:trace contextRef="#ctx0" brushRef="#br0" timeOffset="74906.27">11713 13288 687 0,'12'3'278'0,"17"0"-205"16,8-2-5-16,11 1-30 0,3-2-26 16,-2 4-8-16,-2 1 10 15,-12 0-302-15</inkml:trace>
  <inkml:trace contextRef="#ctx0" brushRef="#br0" timeOffset="75117.22">11752 13411 382 0,'1'4'260'0,"7"2"60"0,8 3-89 15,10-3-48-15,9-1-20 16,9-1-61-16,-3-1-27 15,4-4-32-15,-3 1-13 16,-10-3-31-16,-5-1-80 16</inkml:trace>
  <inkml:trace contextRef="#ctx0" brushRef="#br0" timeOffset="76241.78">12444 13229 670 0,'2'-1'262'0,"1"3"-169"15,5 12-48-15,11 27-17 16,5 18 24-16,14 31 21 16,1 10 3-16,-2 9-9 15,-5-3-15-15,-2-4-17 16,-8-13-9-16,1-27-1 15,0-19 3-15,-8-37 19 16,4-12 9-16,-7-32 2 0,-5-17-3 16,-1-23-22-16,0-8-8 15,-6-12-8-15,-4-14-3 16,-6-25-2-16,-3-10-3 16,-1-22-4-16,6 10-2 15,4 41-8-15,-3 18-1 16,2 46 0-16,-1 17-2 15,-4 6 11-15,5 7-52 16,1 3-171-16</inkml:trace>
  <inkml:trace contextRef="#ctx0" brushRef="#br0" timeOffset="76843.5">12675 12527 487 0,'8'5'182'0,"14"2"-121"16,7-2 9-16,28-1 42 16,16-3-12-16,34-1-14 15,15 0-1-15,31-1-20 16,9-3-11-16,18-1-22 15,1 0-10-15,-21-2-7 16,-8 1-3-16,-26 2-2 16,-13 3-4-16,-17 3-2 15,-14 2 0-15,-25 2-26 16,-9-1-25-16,-23-5-19 0,-9 0-1 16,-14-4 15-16,-4 3 22 15,-7 1 16-15,-4 1-1 16,2 5 8-16,0-1 3 15,2 1 1-15,3-2 0 16,2 1 1-16,0-1 1 16,3 1-2-16,1-3 0 15,0-2 0-15,0 0-2 16,0 0-2-16,0 0-2 0,4 15-2 16,12 36 2-16,-7-23 9 15,4 3-115-15</inkml:trace>
  <inkml:trace contextRef="#ctx0" brushRef="#br0" timeOffset="77414.31">13198 12821 291 0,'6'0'195'16,"3"2"15"-16,6 10-102 16,-3 7-7-16,-4 11-14 0,-1 7-8 15,-8 7-14-15,0 3-10 16,-1-2-24-16,2-5-8 15,6-14-8-15,3-6 4 16,13-12 29-16,5-8 5 16,7-11 2-16,4-6-3 15,-3-9-25-15,-3-3-5 16,-6-7-4-16,-4-3-2 16,-12-5-3-16,-5 4-2 15,-7 11 9-15,-2 10 1 0,-3 18-10 16,0 9-1-16,1 18-15 15,3 7-3-15,6 9 11 16,6 3 0-16,5-9 6 16,4 1 2-16,1-8 2 15,2-7 27-15,-3-3-143 16,1-7-174-16</inkml:trace>
  <inkml:trace contextRef="#ctx0" brushRef="#br0" timeOffset="77742.23">13725 13106 492 0,'0'7'255'0,"-8"10"-58"16,7 3-25-16,-7-1-54 0,2 0-26 16,3-6-48-16,-5-2-11 15,5-8 7-15,4-2 1 16,2-7-3-16,-3 4-2 15,0-2-22-15,2-18-5 16,4-33-1-16,-3 28 0 16,4 3-5-16,-1 1-1 15,1 8 8-15,-1 7-3 16,2 8-7-16,1 2-1 0,4 7-12 16,4 7 2-16,4 6 9 15,3 3 2 1,-1 4 4-16,1-1 1 0,-5-1 3 15,-4-4 2-15,-7-8-69 16,-5-5-79-16</inkml:trace>
  <inkml:trace contextRef="#ctx0" brushRef="#br0" timeOffset="77882.82">13687 13173 684 0,'11'1'269'0,"19"1"-195"16,5-1-18-16,10-1-30 16,1 0-13-16,-2 0-103 15</inkml:trace>
  <inkml:trace contextRef="#ctx0" brushRef="#br0" timeOffset="78226.5">13872 12774 592 0,'2'-7'297'0,"6"-6"-49"15,5 2-84-15,12 4-66 16,9 2-13-16,7 6-55 15,-2 4-12-15,-7 2-13 16,-8 3-4-16,-20-1-1 16,-3 6 0-16,-13 6 4 15,-5 5 1-15,0 0-1 16,2-2-2-16,12-8 0 16,5 1 2-16,18-6 7 15,5-6 3-15,11-4-1 16,4-3-1-16,4 0-28 15,1 1-84-15</inkml:trace>
  <inkml:trace contextRef="#ctx0" brushRef="#br0" timeOffset="78601.6">13048 13354 801 0,'17'-4'293'0,"31"-3"-211"16,15 2-10-16,40 1 49 16,20 4-6-16,23 5-27 15,8 4-11-15,-3-1-35 16,-10-2-15-16,-17-5-35 15,-13-1-48-15</inkml:trace>
  <inkml:trace contextRef="#ctx0" brushRef="#br0" timeOffset="79398.5">13630 13796 274 0,'2'-1'216'16,"6"-5"27"-16,-2-2-21 15,3-5-65-15,-1-5-27 16,-7 0-26-16,-2-2-10 16,-8-2-28-16,-4 2-15 15,-8-1-30-15,-9 2-7 16,-13 11-13-16,-5 6-1 0,4 10-5 15,5 1-6-15,17 7-2 16,7-2 0-16,12 2 0 16,6 3 4-16,11-4 8 15,7 2 1-15,11-4 5 16,4-4 1-16,2-7 1 16,-2-2 0-16,-10-2-2 15,-6-3 0-15,-9 3-3 16,-3 1-3-16,-5 2-5 15,-2 5-1-15,-1 3-1 16,0 5 2-16,6 9 0 16,-4 2 10-16,10 18 10 15,-1 7 1-15,1 4 3 16,-1 1 4-16,-9-5 9 16,-7-7 9-16,-10-4 21 15,-12-5-6-15,-9-9-5 16,0-5-2-16,-14-20-12 15,8-6-6-15,7-16-14 0,8-3-20 16,18-5-50-16,7-2-31 16,10-2-118-16,9 1-172 15</inkml:trace>
  <inkml:trace contextRef="#ctx0" brushRef="#br0" timeOffset="79710.7">13839 13619 733 0,'-2'-5'333'16,"-1"-5"-153"-16,7 5-92 15,8 4-11-15,6 3-33 16,5 3-8-16,6 11-8 15,-4-2-9-15,-7 4 30 16,-10 4 12-16,-15 1 10 16,-9 3 1-16,-5-1-26 15,0-4-17-15,12-6-16 16,8-2 0-16,15-10 4 16,11-1 2-16,12-5 1 15,7-5-4-15,-2 0-19 16,0 1-43-16</inkml:trace>
  <inkml:trace contextRef="#ctx0" brushRef="#br0" timeOffset="80335.81">14844 13225 595 0,'6'-2'307'15,"7"-1"-75"-15,16 3-129 16,7 0-7-16,11 0-51 16,0-1-23-16,-4-2-14 15,-3 1-2-15,-6 1-38 16,-4 0-62-16</inkml:trace>
  <inkml:trace contextRef="#ctx0" brushRef="#br0" timeOffset="80554.25">14893 13368 362 0,'0'2'268'0,"1"4"44"16,15-1-103-16,12 0-16 16,12 0-37-16,5-3-36 15,1-1-47-15,-4-3-24 16,-5-2-24-16,0-3-8 0,-4 2-108 16</inkml:trace>
  <inkml:trace contextRef="#ctx0" brushRef="#br0" timeOffset="81960.22">15683 13372 466 0,'0'0'220'0,"1"-2"-86"16,25 2-59-16,17 3-1 16,33 2-5-16,13 1 16 15,24 3 20-15,10 0 11 16,19 0-5-16,8 1-19 16,-6-4-43-16,-1-3-20 15,-26-6-27-15,-17-2-36 16,-23-9-275-16</inkml:trace>
  <inkml:trace contextRef="#ctx0" brushRef="#br0" timeOffset="82639.22">16036 12841 505 0,'8'-6'259'0,"9"-4"-66"16,3 1-36-16,0 8-52 0,-2 5-33 15,-6 14-38-15,-6 8-4 16,-8 16 0-16,-5 3 1 16,2 5-8-16,3-2-8 15,3-11-4-15,8-2 1 16,10-13 10-16,5-11 6 15,11-10 9-15,0-7 2 16,2-12-6-16,-3-2-3 16,-4-7-8-16,-5-8-3 15,-4-4-5-15,-6-6-1 0,-10-1-4 16,-3 4-1-16,-4 16-6 16,-2 10-12-16,0 16-14 15,1 12 2-15,-3 17 8 16,2 9 13-16,1 12 12 15,3 1-1-15,7-6-2 16,2-5 1-16,2-8-48 16,0-3-97-16</inkml:trace>
  <inkml:trace contextRef="#ctx0" brushRef="#br0" timeOffset="83030.02">16620 13147 316 0,'-2'-1'184'16,"-3"6"7"-16,4 3-38 16,-4 8-28-16,-4 0-10 15,5 1-38-15,-4 1-10 16,6-8-12-16,0-1-1 15,-4-6 32-15,2-3 4 16,1-6-12-16,0-3-7 16,3-8-43-16,5-1-14 0,-5-10-6 15,4 2-2-15,9 4-3 16,-3 1-1 0,6 9 9-16,-2 1 1 0,-8 3-8 15,0 8-1-15,-1 6-8 16,7 9-3-16,6 6 8 15,3 4 2-15,5 3 1 16,-2-2 0-16,-5-1 3 16,-6-5 3-16,-5-8-142 15</inkml:trace>
  <inkml:trace contextRef="#ctx0" brushRef="#br0" timeOffset="83185.95">16557 13180 861 0,'8'0'338'0,"13"0"-218"0,7 0-49 15,14 0-19-15,5 0-20 16,6 3-42-16,-3-1-151 16</inkml:trace>
  <inkml:trace contextRef="#ctx0" brushRef="#br0" timeOffset="84029.51">16476 13741 600 0,'0'-7'327'16,"0"-9"-69"-16,-2-1-127 15,-6-2-27-15,-12 1-34 16,-9-1-14-16,-8 11-26 16,-4 1-6-16,3 9-25 15,3 6-7-15,10 4-8 16,9 6-2-16,11 2 3 15,10 6 3-15,12-3 11 16,6-3 4-16,10-3 5 16,5-8 3-16,2-7 1 15,1-2-1-15,-7-9-8 16,-9-3-3-16,-8-1-7 16,-3-5-2-16,-7 3 7 15,-2 4 2-15,-8-1 1 16,-2 4-1-16,0 6-8 15,1 1-6-15,3 5-7 0,1-4 0 16,0 0 3-16,1 16 15 16,10 49 17-16,-1-20 11 15,4 10 15-15,2 8-4 16,-3-1 15-16,-5-2 9 16,-10-6 20-16,-12-7 10 15,-10-8-13-15,-9-6-10 0,-10-16-16 16,-5-10-7-16,3-19-6 15,7-7-4-15,16-10-17 16,11 0-10-16,13-1-35 16,7 2-41-16,14 3-122 15,6 4-129-15</inkml:trace>
  <inkml:trace contextRef="#ctx0" brushRef="#br0" timeOffset="84810.63">17874 13095 706 0,'7'-9'283'16,"11"-10"-148"-16,5 0-19 15,7 10 1-15,2 4-10 16,-3 15-42-16,2 8-25 16,-16 12-2-16,-11 5 15 0,-19 3 11 15,-16 2 6-15,-19-3-24 16,-5-4-14-16,8-9-14 15,10-6-3-15,27-10-12 16,12-4-1-16,26-4-4 16,9 0-1-16,14-2 3 15,-1 0-1-15,7 3 1 16,0 1-25-16,-2 2-118 16</inkml:trace>
  <inkml:trace contextRef="#ctx0" brushRef="#br0" timeOffset="85154.52">18118 12856 706 0,'-29'-12'316'0,"-26"-9"-154"15,-5 16-93-15,0 5-22 16,-11 19-28-16,2 12-6 15,5 22 2-15,6 12 2 16,22 6 9-16,12 4 2 16,24 5-2-16,11 1 12 15,24 0 10-15,15 0 0 16,31-19 7-16,13-10-11 16,20-32-11-16,8-20 2 0,0-30 1 15,-3-23 2-15,-24-28 26 16,-19-10 22-16,-51-14 67 15,-25-1 25-15,-45-6-18 16,-25 10-34-16,-28 21-91 16,-7 21-37-16,6 45-41 15,10 15-62-15</inkml:trace>
  <inkml:trace contextRef="#ctx0" brushRef="#br0" timeOffset="86428.89">1945 15165 401 0,'-25'-1'264'0,"-29"5"-8"16,-5 7-98-16,7 14-95 16,6 5-31-16,12 17-25 15,16 7-7-15,23 10-1 16,14 2 1-16,32-11 11 16,9-10 6-16,24-26 4 15,6-10 0-15,-2-22 16 16,-8-10 31-16,-21-15 52 15,-14-11 24-15,-29-12 22 16,-17-2-11-16,-30-1-36 16,-18 8-23-16,-15 13-47 15,-5 8-26-15,0 18-33 0,9 13-9 16,14 13-139-16,13 8-165 16</inkml:trace>
  <inkml:trace contextRef="#ctx0" brushRef="#br0" timeOffset="86631.78">2379 15414 742 0,'-1'10'340'0,"-1"17"-152"15,1 4-33-15,1-2-46 16,5 3-36-16,5-7-40 15,1-4-13-15,4-6-6 16,4-2 4-16,4-9-107 16</inkml:trace>
  <inkml:trace contextRef="#ctx0" brushRef="#br0" timeOffset="87084.8">3541 15385 770 0,'-16'2'344'0,"-24"9"-167"16,-1 6-64-16,3 12-74 15,8 4-20-15,17 0-13 16,11 0 1-16,18-5 14 16,11-2 8-16,11-5 8 15,-1-7 6-15,-4-7 2 16,-11-7 6-16,-13-7 12 16,-5-1-2-16,-16-4-15 15,-4 2-12-15,-16 1-49 16,-5-1-47-16,-2 3-416 15</inkml:trace>
  <inkml:trace contextRef="#ctx0" brushRef="#br0" timeOffset="87233.45">3675 15493 930 0,'13'14'409'0,"18"19"-210"15,3 6-46-15,2 3-76 16,-3 6-22-16,-6-2-26 15,-4-1-29-15,-4-4-275 16</inkml:trace>
  <inkml:trace contextRef="#ctx0" brushRef="#br0" timeOffset="87405.02">3904 15518 1186 0,'-23'11'457'15,"-27"26"-335"-15,-6 6-44 16,-4 10-51-16,3 2-11 0,9-3-8 16,5-4-13-16,17-10-248 15</inkml:trace>
  <inkml:trace contextRef="#ctx0" brushRef="#br0" timeOffset="87795.58">4189 15382 1052 0,'-21'-4'418'0,"-19"3"-286"16,0 1-53-16,16 8-63 15,8 6-15-15,14 1-15 16,6 6-7-16,6-6 3 16,9 2 6-16,7-1 13 15,-1-9 5-15,5 1 5 0,-8-6 0 16,-11-6-4-16,-6 3-7 16,-11-1-15-16,-10 1 0 15,-15 8-2-15,-1 0 8 16,-1 6 9-16,2-1-1 15,21 0 6-15,6 5 4 16,10-2 11-16,10 3 3 16,5-5-5-16,2 1-2 15,4-3-5-15,0-4 20 16,0-7-117-16,-5-6-115 0</inkml:trace>
  <inkml:trace contextRef="#ctx0" brushRef="#br0" timeOffset="87920.78">4209 15123 884 0,'-3'-5'446'0,"-2"-8"-183"15,0 12-102-15,1 3-95 16,2 10-121-16</inkml:trace>
  <inkml:trace contextRef="#ctx0" brushRef="#br0" timeOffset="88389.16">4603 15403 652 0,'-23'6'352'16,"-16"7"-107"-16,6 4-119 16,4 11-24-16,8 1-67 15,6 3-13-15,12 0-2 16,4 1 4-16,14-2 5 16,-3-7 5-16,6-6 4 15,3-10 4-15,-4-10 7 16,0-4 5-16,-2-6 2 15,-12-3-7-15,-10 0-21 16,-9-3-12-16,-7 1-65 0,8 8-79 16</inkml:trace>
  <inkml:trace contextRef="#ctx0" brushRef="#br0" timeOffset="88873.42">4939 15431 527 0,'-8'-4'323'0,"-13"-9"26"16,-7 1-187-16,0 5-65 15,3 3-35-15,8 7-53 16,10 5-17-16,7 4-12 16,6 1-1-16,8 0 9 15,6 2 8-15,5-4 5 16,0 0 3-16,-7-8 2 15,-4-1 1-15,-4 4-2 16,-5-6-7-16,-5 4-19 16,-10 3-2-16,-13-1 1 15,-4 0 7-15,-6 3 16 16,3 0 5-16,10 5 9 16,7 7 6-16,11-3 15 15,4 2 4-15,8-5-2 16,9-1-3-16,7-5-7 15,3-7-4-15,4-4 1 16,-5-10-1-16,1-5-2 0,-1 0-2 16,-6-11-3-16,-1 3-3 15,-7-3 0-15,-4 0-1 16,-4 13 8-16,-2 6 3 16,-4 15 2-16,-2 5 1 15,-1 11-7-15,2 0-4 16,1 5-8-16,6-1-2 15,3-3 3-15,4 2-37 16,1-12-196-16</inkml:trace>
  <inkml:trace contextRef="#ctx0" brushRef="#br0" timeOffset="89060.88">5260 15463 575 0,'3'-6'408'15,"4"-6"18"-15,3 12-246 16,7 6-42-16,2 8-81 15,2 3-6-15,7 5 11 16,-9-3-11-16,5 9-7 16,-10-5-9-16,-14-1-9 15,-5 0 10-15,-17-11 7 16,-5-1 7-16,-11-10-109 16,2-4-69-16</inkml:trace>
  <inkml:trace contextRef="#ctx0" brushRef="#br0" timeOffset="89467.34">6415 15469 714 0,'6'-23'314'0,"2"-30"-149"15,-4-2-10-15,2 14-3 16,-2 6-4-16,-4 17-14 16,-2 10-29-16,0 15-63 15,0 8-34-15,8 27-43 16,4 14 13-16,8 12 17 16,0 5 5-16,0-13 10 0,-4-6 41 15,-4-15-167 1,-3-9-115-16</inkml:trace>
  <inkml:trace contextRef="#ctx0" brushRef="#br0" timeOffset="89810.7">6483 15128 858 0,'-20'-6'387'0,"-19"-1"-192"0,-9 8-132 16,-5 9-13-16,-8 15-43 15,-1 5-2-15,9 21-6 16,7 10-4-16,20 11-8 16,13 11 0-16,23-3 2 15,14-3 6-15,18-6 9 16,7-10 6-16,20-16 13 16,8-11 3-16,16-33 6 15,10-13 5-15,1-33 5 16,-4-15 0-16,-24-21 19 15,-17-8 18-15,-41-11 35 16,-20-3 2-16,-39 9-13 16,-19 11-30-16,-19 32-63 15,1 17-14-15,11 27-31 16,13 10 1-16,17 16-84 16,12 8-75-16</inkml:trace>
  <inkml:trace contextRef="#ctx0" brushRef="#br0" timeOffset="89982.83">7069 15649 969 0,'-6'13'437'0,"-14"17"-230"16,-4 2-63-16,-7-3-84 15,-4-2-82-15</inkml:trace>
  <inkml:trace contextRef="#ctx0" brushRef="#br0" timeOffset="90536.55">7562 15475 536 0,'-15'-24'320'15,"-9"-14"-60"-15,17-4-113 16,11 6-48-16,20 8-31 0,3 3-8 16,16 20-7-16,1 5 2 15,-4 20-29-15,-3 10-8 16,-26 13 27-16,-12 4 5 16,-29 2 1-16,-11-1 4 15,-11-6-29-15,1-7-7 16,15-9-10-16,13-3-7 15,21-11-4-15,10 0-1 0,19-6 2 16,8-2 2-16,20-4 14 16,5 0-39-16,8-8-89 15,-3-7-103-15</inkml:trace>
  <inkml:trace contextRef="#ctx0" brushRef="#br0" timeOffset="90848.72">7857 15118 893 0,'-24'-10'387'0,"-35"-2"-217"16,-2 8-35-16,-8 16-59 15,-1 6-39-15,-2 17-37 16,10 9-6-16,11 18-9 16,10 14-3-16,18 10-2 15,6 5 3-15,19-1 7 16,8-3 3-16,22-8 6 15,11-7 4-15,35-21 8 16,20-18 4-16,23-35 4 16,7-22 1-16,-2-34 2 0,-7-12 3 15,-24-16 6-15,-15-4 30 16,-48-8 72-16,-33-1 18 16,-62 1 8-16,-28 8-34 15,-24 30-83-15,0 16-28 16,9 30-24-16,13 11-34 15,17 14-113-15</inkml:trace>
  <inkml:trace contextRef="#ctx0" brushRef="#br0" timeOffset="101449.65">8934 15323 702 0,'-4'-5'344'15,"0"-2"-127"-15,6 19-115 16,6 14-39-16,8 30-32 16,0 8 10-16,1 16-12 15,-7 3 0-15,-3-1 5 16,-2-2-2-16,-3-7-5 16,2-11-10-16,1-24-126 15,2-14-108-15</inkml:trace>
  <inkml:trace contextRef="#ctx0" brushRef="#br0" timeOffset="101590.56">8963 15642 733 0,'10'-2'300'16,"17"2"-134"-16,5 0-91 15,14-4-31-15,7 2 1 16,4-8-29-16,-1 2-62 15</inkml:trace>
  <inkml:trace contextRef="#ctx0" brushRef="#br0" timeOffset="102027.67">9591 15431 650 0,'1'12'390'0,"-1"5"-85"0,-7 12-78 15,-11-2-32-15,-11 1-87 16,-3-3-29-16,-6-12-31 15,5 0-5-15,1-13-10 16,4-9-5-16,13-5-20 16,2-9-8-16,9 2-33 15,8 3-9-15,-4-2-1 16,4 12-4-16,11 9 20 16,3 9 5-16,10 15 8 15,3-1 5-15,-1 5 5 16,0-5 4-16,3-8 3 15,-2-2 3-15,-3-15 7 16,-2-5 1-16,-9-13 1 16,1-7 0-16,-3-1-5 15,1 0-3-15,-1 7-7 0,-1 6-4 16,5 12-11-16,-2 3-2 16,7 13-1-16,-3 6 8 15,-4 3 6-15,-6 0 4 16,-6-5 12-16,0-3 2 15,-10-4 17-15,-3-2 3 16,-11-8 1-16,4 4-5 16,-4-8-67-16,6 1-82 15</inkml:trace>
  <inkml:trace contextRef="#ctx0" brushRef="#br0" timeOffset="102504.4">10847 15486 552 0,'-12'-16'358'16,"-16"-16"2"-16,-4 9-195 15,-4 8-37-15,-8 15-71 16,5 13-24-16,13 13-41 15,5 5-5-15,22 5-1 16,12-2 4-16,19-5 15 16,5 0 6-16,3-15 6 15,1-2 3-15,-6-13 7 16,-6-10 6-16,-8-8 8 16,-8-15 1-16,-14-13-6 0,-9-8-6 15,-10-16-11-15,-3 1-2 16,1-4-7-16,6 3-6 15,12 18-12-15,5 8-9 16,14 23-15-16,5 8 35 16,6 18-168-16,3 10-154 15</inkml:trace>
  <inkml:trace contextRef="#ctx0" brushRef="#br0" timeOffset="102707.7">11052 15393 914 0,'0'9'339'0,"0"14"-251"16,1 9-20-16,6 10 6 16,-1 1-20-16,-1-3-23 15,0-4 5-15,-3-11-131 16,1-2-267-16</inkml:trace>
  <inkml:trace contextRef="#ctx0" brushRef="#br0" timeOffset="102832.68">11022 15145 1106 0,'0'-6'413'15,"-1"-6"-329"-15,-2 6-50 16,6 13-100-16,1 3-163 15</inkml:trace>
  <inkml:trace contextRef="#ctx0" brushRef="#br0" timeOffset="103051.16">11221 15397 627 0,'-2'11'377'0,"5"20"65"15,4 8-247-15,2 3-80 16,5-2-18-16,-6-11-67 15,2-5-8-15,-3-14 16 16,9-8 27-16,3-9 14 16,4-12 3-16,2-5-22 15,-6-3-27-15,-6-5-12 16,-7 1-18-16,-5 0-124 16,-1 5 104-16</inkml:trace>
  <inkml:trace contextRef="#ctx0" brushRef="#br0" timeOffset="103691.78">11726 15584 601 0,'0'-9'315'0,"1"-7"-102"16,6 6-66-16,-9-9-19 16,-10-3-18-16,-1 6-9 0,-12-1-21 15,-3 2-18-15,-4 13-45 16,0 2-16-16,6 12-20 16,7 7-3-16,16 4 1 15,4 1 5-15,13-1 12 16,2-3 5-16,9-10 7 15,1-6 2-15,-1-8 3 16,-1-4 1-16,-1-8-1 16,-2 1 1-16,-4-9-3 15,-6-1 0-15,-4 8-1 16,-11-4 0-16,-4 12-9 16,7 6-6-16,-1 11-3 15,-2 7-1-15,2 4 5 16,5 8 4-16,4-3 1 15,7 1 0-15,8-3 5 16,-7-10 2-16,6-7 8 16,-1-7 5-16,-5-8 4 0,3-3-1 15,-6-7-5-15,1-2-4 16,0 6-6-16,-2-2-3 16,0 9-11-16,-3 7-6 15,2 7 3-15,-1 6 1 16,2 4 8-16,4 8 7 15,1-7-1-15,1 0 1 16,3 0 1-16,-3-8 35 16,-1-4 25-16,-4-5 11 15,-4-12 14-15,1-3-29 0,-4-8-22 16,-1-2-10-16,-4-1-28 16,-1-3-56-16,-2 3-267 15</inkml:trace>
  <inkml:trace contextRef="#ctx0" brushRef="#br0" timeOffset="104160.58">13063 15538 678 0,'0'-2'356'0,"0"-14"-91"16,-2 1-43-16,-9-1-39 15,-8-5-26-15,-11 5-34 16,-4-1-15-16,-2 9-51 16,2 1-23-16,8 7-34 15,6 7-14-15,9 6-12 16,5 5 2-16,8 5 9 15,10-1 10-15,10 0 7 16,1 3 5-16,14-8 3 16,-4-8 2-16,4-5 3 15,-1-8-3-15,-12-7-84 16,-3-3-56-16,-12-12-249 16</inkml:trace>
  <inkml:trace contextRef="#ctx0" brushRef="#br0" timeOffset="104254.01">13032 15244 506 0,'-5'-15'332'0,"-6"-9"-14"0,4 7-59 16,3 11-138-16,3 6-57 16,1 4-92-16,0-4-119 15</inkml:trace>
  <inkml:trace contextRef="#ctx0" brushRef="#br0" timeOffset="104720.47">13122 15363 992 0,'7'6'401'16,"15"3"-234"-16,1 1-119 15,11 2 12-15,9-4-29 16,-1-2-10-16,-3-5-2 16,0-1 2-16,-14-5 1 15,-8-2 2-15,-10-2 1 16,-6 0-2-16,-9 1-7 15,-5-1-5-15,-8 9-11 16,-3 0 0-16,-6 9 3 16,4 8-1-16,5 10-1 15,2 2-1-15,16 5 6 16,3-3 5-16,13-4 11 16,9 0 2-16,5-10 1 15,6-1 0-15,-3-14 2 16,0-4 1-16,2-11 0 15,-3-5-1-15,-2-5-6 16,-3-3-4-16,-3 0-5 16,-3-1-3-16,-8 3-5 15,-3 3-1-15,-7 10-9 0,-2 6-8 16,-2 14-6-16,-2 5-3 16,7 15 16-16,2 0 8 15,5 2 9-15,5-1 2 16,-1-7 0-16,1-2-8 15,2-9-46-15</inkml:trace>
  <inkml:trace contextRef="#ctx0" brushRef="#br0" timeOffset="105454.67">14559 15000 791 0,'-1'-1'377'0,"-2"1"-130"16,-8 17-130-16,3 15-28 16,-6 21-21-16,6 12-8 15,3 20-27-15,9 8-14 16,13-6-6-16,4-11-1 16,8-27 3-16,4-11 3 15,-1-23 5-15,2-6 1 16,-6-9-47-16,-10-10-62 0,-8-4-224 15</inkml:trace>
  <inkml:trace contextRef="#ctx0" brushRef="#br0" timeOffset="105642.4">14396 15311 1176 0,'11'3'437'0,"21"5"-330"16,9-3-21-16,17 6-5 16,8 0-26-16,6-1-29 15,3-4-28-15</inkml:trace>
  <inkml:trace contextRef="#ctx0" brushRef="#br0" timeOffset="106142.65">14971 15549 703 0,'-1'7'335'16,"0"6"-83"-16,-8 12-133 15,-1 8-24-15,-9 3-17 16,-2 1-32-16,6 0-22 15,2-11-4-15,9-6-1 16,3-10 13-16,6-14 18 16,4-6 2-16,3-13-2 15,5-2-16-15,-2-11-19 16,-3-2-2-16,-1 1-2 16,-2-3-3-16,-3 15-8 0,2 6-8 15,0 16-13-15,-1 6-1 16,5 17 3-16,-1 3 6 15,5 12 9-15,0 1 2 16,2 3 4-16,-1 1 3 16,-8-7 3-16,8 3-58 15,-9-17-334-15</inkml:trace>
  <inkml:trace contextRef="#ctx0" brushRef="#br0" timeOffset="106283.6">14886 15685 1036 0,'12'2'370'0,"13"0"-329"15,6 2-6-15,11 0-1 16,5 0 4-16,4-1-234 16</inkml:trace>
  <inkml:trace contextRef="#ctx0" brushRef="#br0" timeOffset="106665.92">15200 15667 514 0,'-6'-1'298'16,"-2"-2"4"-16,13 2-203 15,11 1-14-15,18 0-16 16,9-1-5-16,9 1-29 16,1-2-10-16,-8-3-11 15,-5-1 0-15,-12-2 1 16,-11-1 2-16,-10-1-5 16,-5 1-10-16,-9-4-17 15,2 1-9-15,-1 3-1 16,2-3 5-16,4 5 3 15,3 6 1-15,2 4 16 0,4 5 10 16,3 10 32-16,-1-1 15 16,-4 4 6-16,-5-2-3 15,-6-2-13-15,-1-4-3 16,-1-5-112-16</inkml:trace>
  <inkml:trace contextRef="#ctx0" brushRef="#br0" timeOffset="106869">15663 15506 1033 0,'4'9'400'0,"4"6"-261"16,2 5-32-16,-5 12-1 15,3-2-19-15,-1 8-39 16,-2 1-9-16,-3-9-16 15,1 3 4-15,-1-15-77 16,-2-5-47-16</inkml:trace>
  <inkml:trace contextRef="#ctx0" brushRef="#br0" timeOffset="107170.39">15662 15557 571 0,'8'-6'313'0,"13"-4"-39"0,7 3-77 15,0 3-80-15,1 3-33 16,1 5-56-16,-3 1-9 16,-10-1-3-16,-3 3-2 15,-15 0 3-15,-4 0-1 16,-8 2 0-16,-2 1-1 16,4-3-10-16,4 2-5 15,9 1-4-15,6-6-3 16,8 8 2-16,-1-5 1 15,4 5-1-15,-3 4 12 0,-9 2 19 16,-7 2 12-16,-14 4 14 16,-10 0-7-16,-11-6-5 15,0-3-32-15</inkml:trace>
  <inkml:trace contextRef="#ctx0" brushRef="#br0" timeOffset="107533.19">16264 15299 1025 0,'14'0'381'0,"23"0"-289"0,12 1-22 16,17 0-4-16,4-1-25 15,-1 0-29-15,-4-2-11 16,-17-3-124-16,-10 1-124 16</inkml:trace>
  <inkml:trace contextRef="#ctx0" brushRef="#br0" timeOffset="107689.35">16305 15421 774 0,'6'4'365'0,"16"2"-108"16,10 0-68-16,19 0-20 16,6-4-43-16,7 4-68 15,2-2-20-15,-3-4-97 16</inkml:trace>
  <inkml:trace contextRef="#ctx0" brushRef="#br0" timeOffset="108118.63">17156 14919 1063 0,'-1'-2'423'16,"-5"1"-241"-16,3 22-121 16,-4 10-29-16,-1 21 15 15,0 5 3-15,-4 12-5 0,4 3-4 16,4 5-9-16,4 3-7 16,13-16-11-16,6-6 0 15,15-20 0-15,4-12 0 16,6-7 4-16,5-6 1 15,-8-12-39-15,3-1-74 16</inkml:trace>
  <inkml:trace contextRef="#ctx0" brushRef="#br0" timeOffset="108274.8">16979 15237 877 0,'2'0'376'0,"12"4"-132"16,9 2-115-16,22 2-44 16,12-1-1-16,16 0-50 15,5-3-12-15,-5-1 3 16</inkml:trace>
  <inkml:trace contextRef="#ctx0" brushRef="#br0" timeOffset="108930.88">17510 15513 798 0,'-1'3'376'16,"-3"6"-88"-16,0 8-226 15,-1 7-36-15,5 9 4 16,0 1-3-16,3 5-1 16,2-3 2-16,-2-13 21 15,2-6-55-15,-3-15-114 16,0-5-108-16,-3-15-143 16,-7-2 51-16,3-7 128 15,-6-1 137-15,7 1 163 16,2-3 27-16,10 7 21 15,3 4 0-15,9 8 4 16,3 7-17-16,1 7-36 16,3 6-31-16,-9 4-53 0,-1 3-7 15,-12 0 2-15,-5-1 2 16,-13 0 6-16,-4-3 2 16,3-8 1-16,2-1-4 15,12-8-19-15,9-1-4 16,16 2-14-16,7 2-4 15,8 6 14-15,-5 7 3 16,-13 6 25-16,-10 0 17 16,-21 7 17-16,-16-3 2 15,-20-2-11-15,0 0-11 0,-2-13-59 16,6-8-72-16</inkml:trace>
  <inkml:trace contextRef="#ctx0" brushRef="#br0" timeOffset="109274.66">17838 15623 799 0,'4'-2'386'0,"12"-2"-77"16,7 6-154-16,11 0-63 0,-2 1-14 15,5 6-51-15,-4-6-8 16,-8-3-2-16,-2 0 2 16,-10-3-26-16,-6-6-33 15,-5-2-56-15,-4 0-23 16,-6-8-11-16,6 5 14 16,2-3 19-16,6 3 18 15,2 7 60-15,1 4 33 16,7 8 82-16,-1 0 20 15,6 13 13-15,-3-1 0 16,-7 4-22-16,-11 2-12 16,-15-4-27-16,-4 0-15 0,-7-3-39 15,4-5-63-15</inkml:trace>
  <inkml:trace contextRef="#ctx0" brushRef="#br0" timeOffset="109742.95">18704 15485 699 0,'-21'-11'413'16,"-20"-8"-85"-16,-10 10-116 15,-3 9-43-15,4 15-80 16,14 13-29-16,5-1-28 16,16 10-7-16,15-1-1 15,12-1 7-15,26 0 5 16,4-14-1-16,27-6-7 15,-1-9-5-15,1-11-48 16,-3-2-72-16</inkml:trace>
  <inkml:trace contextRef="#ctx0" brushRef="#br0" timeOffset="110274.4">19136 15567 1164 0,'-2'-1'508'16,"1"3"-211"-16,1 2-225 15,0-4-549-15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3-10-01T19:17:00.2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1">19945 2927 33 0,'-13'-5'34'15,"13"5"2"-15,0 0-7 16,9-8-10-16,18 8-6 16,6-9-4-16,9 4-3 15,0 1-1-15,8 4 0 16,-2-9-2-16,-3 5-3 0,-2 4-5 15,-10-8-17-15,-7 0-16 16,1 0-1-16,-9-6 0 16,-1 8 0-16</inkml:trace>
  <inkml:trace contextRef="#ctx0" brushRef="#br0" timeOffset="2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3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3-10-01T19:17:01.5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1">19945 2927 33 0,'-13'-5'34'15,"13"5"2"-15,0 0-7 16,9-8-10-16,18 8-6 16,6-9-4-16,9 4-3 15,0 1-1-15,8 4 0 16,-2-9-2-16,-3 5-3 0,-2 4-5 15,-10-8-17-15,-7 0-16 16,1 0-1-16,-9-6 0 16,-1 8 0-16</inkml:trace>
  <inkml:trace contextRef="#ctx0" brushRef="#br0" timeOffset="2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3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9:25:18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23073 8472 164 0,'-1'-3'123'0,"1"0"26"16,0 3-17-16,0-2-21 16,-2 1-12-16,2 1-27 15,0 0-9-15,-1 0-16 16,1 0-5-16,-1 0-7 15,0 0-1-15,0 0-9 16,1 0-1-16,0 0 2 0,0 0 2 16,0 3 5-16,-1 0 1 15,-1 2-7-15,1 3-1 16,-1 5-6-16,-6 32-1 16,6-28-3-16,0 3-2 15,0-7-3-15,1 3-4 16,1 6-1-16,0-6-2 15,0 4 0-15,0-4 1 0,0 0 5 16,1 3 2-16,-1-3 4 16,0 0 1-16,-1 2-2 15,-1 2-1-15,1 3-3 16,-1 2-1-16,1-4-2 16,0-1 0-16,-1-1-1 15,1 0-1 1,-3 0-1-16,4 3-1 0,0 2 1 15,0-1-1-15,1 3 1 16,0-1 0-16,-1 1-1 16,0 1 1-16,0 1 0 15,-1-3-1-15,0-3 1 16,-1-1 0-16,1-4-1 16,0 4-1-16,-2 2-4 15,0 1 20-15,1 0 6 16,2 3 0-16,-2-3 5 0,2-1-22 15,0-1-3-15,0-5 0 16,0-2 0-16,0-2 0 16,3 0 0-16,-3-2 0 31,-1 2-2-31,1 3 0 0,-4-1-1 0,3 7-1 0,-3 5 0 31,1 1-1-31,1 2 1 16,-2 1 0-16,4-2 0 15,0-1 0-15,0-2 0 16,-1-5 0-16,1-1 1 16,-2-4 0-16,2-1 0 0,0 5 0 15,-1-3-1 1,1 4-1-16,1 0 0 16,0 3 0-16,-1-1 0 15,0 0 0-15,0 0 0 16,0-6 1-16,1 0-1 15,1-1 2-15,-2-5-1 16,0 3 1-16,2 3-1 16,-2-3-1-16,0 8 0 0,0 0 0 15,-2 1 0-15,2 8 0 16,0 2 0-16,0 2 1 16,-1-2 1-16,1 1 0 15,0-4 2-15,0 2 0 16,1 0-1-16,2-2 1 15,-2-2-2-15,-1-6 0 16,0 0-1-16,-1-2 2 0,-2 6-1 16,1-2 2-16,1 2-2 15,0 0 1-15,-2-1 16 16,3 3 3-16,-1 3 2 16,1 0 0-16,0 0-17 15,0 3-2-15,1-1-1 16,1 4 0-16,-1 1-1 15,-2-2 1-15,-1-3-2 16,1-2 1-16,0-5-2 16,1-1 1-16,0-1 0 15,0-2 0-15,1 2 0 0,-1-2-1 16,-2-2 1-16,1 1-1 16,-3-1 1-16,4 5 0 15,0-3 0-15,0-1 0 16,0 0 0-16,-2-2-1 15,3 3 1-15,-1 1-1 16,1 4 0-16,1 1 0 16,-1-2 0-16,1 1-1 15,-1-3 1-15,1-1 0 16,-2-1 1-16,0-1 1 16,2-6-1-16,-2 1 0 0,0-2 0 15,0 1-1-15,0 0-1 16,0 1 0-16,0 2 0 15,2 0 0-15,3 2 0 16,-3 2 1-16,0-4 0 16,-2 2 0-16,-1-2 1 15,1-3 0-15,0 3 0 16,0-4 0-16,1 2-1 16,-2 1-1-16,1 2 0 0,0 4 1 15,0 5-1-15,1-4 1 16,0 0 0-16,0-6 0 15,-1-1-1-15,2-6 1 16,-2-1 0-16,1 2 0 0,-1-6 0 16,0 5-1-1,2-1 0-15,-2-4 0 16,1 6 1-16,0-2-1 0,-1 0 1 16,3 1-1-16,-2-2 1 15,0-1 0-15,-1-2 0 16,0-2 0-16,0-2 2 15,0-2 0-15,-1 0 0 16,1 0-1-16,0 0-2 16,0 0 0-16,0 3-1 15,0 8 0 1,0 0 1-16,2 28 0 16,-2-30 1-16,0-5 0 0,0 1 1 0,0-5 1 15,0 0 0 1,0 0 0-1,0 0-2-15,0 0-1 0,0 0 0 0,0 0-2 16,0 2 0-16,0 8 2 16,0-3 0-16,2 27 1 0,-2-31 2 15,-2-2 0-15,1 3 1 32,0-4-2-32,0 0-2 0,0 0 0 0,1 0-3 15,0 2 1 1,0 12 0-16,3 31 1 0,-2-27 0 15,1-1 0-15,1 0 1 32,1 0 0-32,-1-4 1 15,-1-2 1-15,0-3-1 16,-2-4 0-16,1 4-1 16,-1-1 1-16,0 3-1 15,0 1 0-15,0-1 0 16,2 6 0-16,0-3 0 0,0 1 0 15,-1-2 0-15,0-5 1 16,-1 1-1-16,2-1 1 16,-2 0-1-16,1 1 1 15,-1 1 0-15,1 1-1 16,0 1 0-16,-1 0 0 16,0-1 0-16,0 3 0 15,1-3 0-15,3 2 0 0,-2-2 0 16,-1-2 0-16,-1-1 1 15,0 0 1-15,-1-3 0 16,0 1 0-16,1 0 0 16,-2-1 0-16,0 2-2 15,1 2 0-15,1 1-1 16,0 2 1-16,0-1 0 16,-1-3 0-16,-1-4 1 15,1 0 1-15,-1-4 0 16,1-1 0-16,0 1 1 15,0 0-2-15,0 0 2 16,0 0 1-16,0 0 0 16,-2 0 3-16,-6-3-2 0,-1 1 0 15,-33-17-3-15,31 11-2 16,2-6-1-16,4 0-2 16,2-4 2-16,-3-1 1 15,3 2 3-15,-1 2 6 16,0 8 6-16,4 2 0 15,1 6-5-15,1 5-4 0,-1-5-7 16,0 0-2-16,9 20 2 16,20 34 0-16,-16-25 1 15,1 2 3-15,-2-1 0 16,-1-2 1-16,-1-6 0 16,-3-4-1-16,0-8-1 15,-1-2 0-15,-3-3-2 16,3-3 0-16,-2-4 10 15,4-4 4-15,3-10 6 16,-1-5 2-16,4-7-6 16,3-3-3-16,3-3-4 15,1 0-1-15,-1 8-1 16,-1-1-2-16,-1 6 1 0,-2 5 0 16,-5 5 5-16,-4 9 11 15,-10 11-122-15,-1 8-115 16</inkml:trace>
  <inkml:trace contextRef="#ctx0" brushRef="#br0" timeOffset="1558.71">22446 13236 461 0,'-2'-2'246'15,"0"-1"-36"-15,3 2-56 16,-2 0-41 0,1 0-15-16,0 1-24 15,0 0-6-15,0 0-6 16,0 0-7-16,0 1-18 15,4 18-7-15,4 35-12 16,-10-30-5-16,2-2-4 16,-1-1 3-16,1-9-79 15,0 2-71-15</inkml:trace>
  <inkml:trace contextRef="#ctx0" brushRef="#br0" timeOffset="1879.32">22441 13221 509 0,'-1'-3'292'0,"0"-2"-24"0,3 2-167 16,-2 1-24-16,0 1-35 15,9-1-13-15,17 0-4 16,28-1 3-16,-32 11 3 15,-2 2 3-15,-6 12 6 16,-3 4 2-16,-11 7 6 16,-5 6 5-16,-11-1-2 15,-4 1-2-15,-7-8-6 16,-1-7-9-16,1-11-13 16,5-11-7-16,4-11-15 15,5-5-35-15,9-7-144 16,-2-3-179-16</inkml:trace>
  <inkml:trace contextRef="#ctx0" brushRef="#br0" timeOffset="6688.95">22092 12826 578 0,'-4'5'247'15,"-4"7"-143"-15,1 2-35 16,4 2-33-16,3 1-4 16,3 1-4-16,8 0-1 15,6 3-7-15,2-3-10 16,4-11-2-16,3-2 6 16,-2-11 20-16,0-13 11 0,-3 0 8 15,-5-8-3-15,-8-3 3 16,-2 6 5-16,-11 0 17 15,0 4 4-15,-5 15-11 16,0 3-16-16,2 16-32 16,2 5-15-16,4 5-12 15,3 4-4-15,9-1 0 16,4 16 2-16,5 15 3 16,0 8 3-16,-5 14 3 15,-6-5 4-15,-10-9 4 16,-10-8 4-16,-6-13 8 15,-4-7 6-15,-7-17 17 16,0-12-1-16,-2-13-7 16,1-9-8-16,10-6-27 15,5-2-8-15,8 0-41 0,7 3-55 16</inkml:trace>
  <inkml:trace contextRef="#ctx0" brushRef="#br0" timeOffset="7198.24">21984 12574 655 0,'0'-2'342'15,"0"-6"-98"1,0 0-72-16,13 3-74 0,2-3-32 15,21 8-32-15,11-3-10 16,10 5-16-16,1 5-2 0,-3 0 4 16,-5 8 4-1,-16-4-52-15,-1 2-83 0</inkml:trace>
  <inkml:trace contextRef="#ctx0" brushRef="#br0" timeOffset="7699.69">22343 12448 674 0,'-2'0'319'0,"-4"-2"-135"0,1 1-48 16,5 1-81-16,0 0-30 15,0 0-38 1,5 4-4-16,16 7 4 0,28 39 5 16,-28-28 9-16,5 2 4 15,-12-6 6-15,-3-2 5 16,-11 1 58-16,-11-8 31 15,-5 5 45-15,-8-6 7 16,-1 0-51-16,0 2-29 16,5-2-51-16,1 0-12 0,8-2-26 15,5-2-77-15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7T07:57:30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14937 560 615 0,'6'11'281'16,"5"11"-117"-16,24 13-25 16,11 8 20-16,30 1 53 15,20-13 8-15,40-15-14 16,11-15-11-16,11-24-49 16,-1-11-13-16,-47-16-26 15,-22 2-8-15,-51 1-20 16,-28 9-14-16,-26 13-35 15,-12 3-67-15</inkml:trace>
  <inkml:trace contextRef="#ctx0" brushRef="#br0" timeOffset="4345.5257">2021 8289 771 0,'-16'17'287'16,"-23"33"-223"-16,2 12-23 0,2 11-12 16,9-5-2-16,19-13 1 15,8-10 1-15,17-17 21 0,3-9 24 16,11-19 41-1,0-10 12-15,-5-20-12 16,3-3-17-16,-18-19-38 16,0-5-11-16,-10-12-16 15,-4-5-8-15,2 17-16 16,-3 9-9-16,1 31-32 16,1 15-7-16,2 23 0 15,7 17 0-15,10 20 25 0,15 9 5 16,21 0 5-1,8-3 4-15,12-15 4 16,-6-5 3-16,-14-13 5 0,-15-8 2 16,-28-10 9-1,-23-4 2-15,-37-8-5 16,-17 0 0-16,-27 5-15 0,4 0-3 16,9 4-3-16,11 3-11 15,31-6-121-15,18-1-137 16</inkml:trace>
  <inkml:trace contextRef="#ctx0" brushRef="#br0" timeOffset="4799.7539">2812 8632 772 0,'-9'-12'344'0,"1"-15"-155"16,-6 1-44-16,-8 5-49 0,3 5-24 16,-19 11-44-16,4 5-18 15,4 10-19 1,7 2-5-16,15 10-7 16,6 0-1-16,7 2 1 15,8-2 4-15,8-9 15 0,3 2 5 16,12-8 11-16,-4-4 4 15,3-7 6 1,-7-8 3-16,-4-7 0 16,-6-1-2-16,-10 6-5 15,-4 3-7-15,-11 6-19 0,-4 5-9 16,-6 9-7-16,1 6-1 16,11 11 9-16,7 0 4 15,18 1 7-15,12-4 11 16,9-9 47-16,4-8 26 15,2-10 50-15,-9-7 14 16,-13-9-9-16,-6-6-18 16,-12-1-44-16,-6-4-14 15,-6 6-206-15,0 5-202 0</inkml:trace>
  <inkml:trace contextRef="#ctx0" brushRef="#br0" timeOffset="5068.0374">3051 8340 871 0,'9'-15'474'0,"18"-16"-60"16,7 3-143-16,19 12-89 15,-1 7-37-15,1 16-72 16,-1 10-19-16,-7 23-33 16,-2 14-9-16,-13 6-1 15,-4 4-3-15,-9-10 4 16,-3-7 0-16,-6-9 0 15,-5-5 0-15,-3-10-1 16,-6-4 1-16,-6-5-3 0,2-4-2 16,-6 0-3-1,-4-2-3-15,3-1-3 0,0-2-6 16,0-6-97-16,7-3-88 16</inkml:trace>
  <inkml:trace contextRef="#ctx0" brushRef="#br0" timeOffset="5637.908">4008 8561 661 0,'-5'-9'367'16,"-4"-6"-79"-16,-7 6-149 15,-10 3-38-15,-8 3-68 16,2 3-20-16,5 5-22 0,7 3-7 16,20 7-5-16,6-2-1 15,13 0 7-15,4-1 7 16,4-1 10-16,1-1 4 16,-5-4 6-16,-5-3 2 15,-11-1 0-15,-4-1-1 16,-10 2 1-16,-4 4-2 15,-13 2 0 1,-6 5 0-16,-3 3-6 0,-1 3-4 16,16 3-3-1,10 2-3-15,17-5 2 0,11 1 4 16,12-6 17-16,5-4 10 16,-1-6 15-16,2-6 5 15,-3-7-3-15,2-7-4 16,2-1-9-16,-5 1-3 15,-12 1-8-15,-5 3-4 16,-15 6-9-16,-3 1-4 0,-5 8-5 16,2 4-2-16,6 6 3 15,4 2 1-15,9 1 7 16,-6 1 14-16,21-7 55 16,7-1 28-16,2-9 34 15,8-3-3-15,-20-7-40 16,-6-2-25-16,-7-6-37 15,-7-1-9-15,-1 5-80 16,-2-2-96-16</inkml:trace>
  <inkml:trace contextRef="#ctx0" brushRef="#br0" timeOffset="5773.2078">4352 8439 1087 0,'3'-6'479'0,"-1"-5"-272"0,3 4-73 16,4 9-100-16,-2 6-98 16</inkml:trace>
  <inkml:trace contextRef="#ctx0" brushRef="#br0" timeOffset="6391.7692">4950 8742 699 0,'-4'-8'410'16,"1"-7"-82"-16,-7-1-85 0,1 0-29 15,-7-3-64-15,-2 4-25 16,-10-3-54-16,1 9-22 0,4 8-33 15,0 2-11-15,13 17-11 16,3 1-4-16,11 7 1 16,8 3-2-16,11-5 4 15,7 2 1 1,6-11 3-16,-3-7 2 16,1-8 5-16,-5-8 4 15,-5-12 9 1,0-3 0-16,-11-7 2 0,-5 2-2 15,-10 2-8-15,-9 0-3 16,3 13-14-16,-1 6-7 0,2 10-7 16,7 9 1-16,1 6 8 15,6 3 4-15,8 4 7 16,6-1 2-16,12 1 1 16,5-5 3-16,7-9 6 15,-3-7 2 1,-8-11 6-16,0-6 1 15,-9-9-1-15,-5-4-1 0,-8 0-2 16,-4-3 0-16,-6 1 1 16,-2 3 0-16,2 10 0 15,-3 7-7-15,-2 17-5 0,1 10-4 0,2 15-2 16,1 10 3-16,3 21 4 16,0 9-1-16,3 7 3 15,2-4-2 1,1-19 1-16,1-13 1 15,-5-21 1-15,0-9-105 16,0-14-492 0</inkml:trace>
  <inkml:trace contextRef="#ctx0" brushRef="#br0" timeOffset="6518.68">5338 8771 1126 0,'8'0'447'0,"6"1"-263"15,16 6-143-15,9 5-18 16,14-1-17-16,6-3-105 16</inkml:trace>
  <inkml:trace contextRef="#ctx0" brushRef="#br0" timeOffset="6851.8741">5903 8583 668 0,'-8'-10'416'16,"-5"-9"-26"-16,-13 5-211 16,-3 4-52-16,0 10-64 15,1 4-18-15,15 12-26 16,5-1-12-16,11 4-7 16,10 1-1-16,7-6 7 15,6 1 3-15,-3-4 4 16,-2-3 0-16,-11-4 4 15,-3-3 0-15,-8-2-13 16,-10-4-4-16,-8 1-9 16,-5-1-5-16,-2 5 11 15,4 6 4-15,10 10 10 0,0 2 11 16,16 8 14-16,7 1 13 16,16-1 17-1,9-2-4-15,4-7-10 0,1-5-1 16,9-11-281-16</inkml:trace>
  <inkml:trace contextRef="#ctx0" brushRef="#br0" timeOffset="7438.7688">6980 8545 825 0,'-22'5'360'0,"-12"2"-162"0,3 13-130 0,4 6-31 16,15 6-25-16,10 3-12 15,19 0-3-15,12 1 12 16,17-6 30-1,2-8 15-15,1-12 20 0,-9-7 4 16,-20-9 8-16,-16-5-8 16,-23-7-24-16,-13 1-18 15,-10-2-42-15,3 0-38 16,9 5-266-16</inkml:trace>
  <inkml:trace contextRef="#ctx0" brushRef="#br0" timeOffset="7944.0294">7147 8572 995 0,'13'-2'438'0,"21"-1"-184"15,12 8-71 1,9-3-57-16,-1 0-25 0,-7-1-59 16,-4-3-16-16,-11 0-14 15,-6-1-3-15,-13 2-14 16,-11-2-16-16,-15-1-24 15,-9 4-1-15,-5 3 4 0,2 8 7 16,5 9 17-16,9 5 2 16,6 7 4-16,3 2 7 31,12-2 5-31,5-3 6 0,14-9 8 16,7-8 6-16,3-7 14 15,0-10 2-15,-9-12 4 16,-3-5-1-16,-4-6-8 15,-4 5-4-15,-4 7-14 16,-4 5-9-16,-9 12-7 16,0 5-3-16,-4 11 4 15,1 2 2-15,0 2 4 0,-1 3 0 16,5-9-1 0,0-3-1-16,3-7 0 15,3-7-2-15,4-6-4 16,2-4 0-16,6-9-2 15,-2-2 3-15,8 6-4 16,-2 2 3-16,-2 10 8 0,-1 7 9 16,-8 13 20-1,-7 9 2-15,0 12 9 0,-4 6-8 16,6 2 9-16,12-2 49 16</inkml:trace>
  <inkml:trace contextRef="#ctx0" brushRef="#br0" timeOffset="8498.9486">9026 8581 927 0,'-29'-6'436'0,"-21"-4"-184"0,3 11-134 16,7 9-48-16,15 16-58 15,12 7-17-15,15 7-11 16,10 1 11-16,20-4 2 15,5-9 8 1,7-13 14-16,-4-12 8 0,-10-18 25 16,-7-10 3-16,-13-16-2 15,-6-6-7-15,-4-13-17 16,-3-8-4-16,0-18-4 16,2 1 0-16,4 6-4 15,7 9-5-15,11 32-20 16,4 14-12-16,7 24-83 15,1 12-165-15</inkml:trace>
  <inkml:trace contextRef="#ctx0" brushRef="#br0" timeOffset="8647.4636">9234 8578 940 0,'-4'-2'484'15,"-2"4"-150"-15,5 4-110 16,1-6-112-16,1 6-40 15,8 19-35-15,9 32-15 0,-10-26-21 16,-1 0-198-16</inkml:trace>
  <inkml:trace contextRef="#ctx0" brushRef="#br0" timeOffset="8936.0238">9787 8690 1147 0,'-10'7'483'0,"-9"9"-266"16,-2 2-18-16,-9 1-75 0,-2-4-28 15,-8-7-61 1,0-3-17-16,5-13-78 0,4-6-47 16,5-9-38-1,2-4 0-15,8 1 69 0,3-2 41 16,12 6 41-16,8 7 5 15,13 8 17 1,6 11 19-16,12 16 18 16,2 0 2-16,0 14-7 15,-3-2-18-15,-10 1-20 16,0 3 2-16,-3-6-211 16</inkml:trace>
  <inkml:trace contextRef="#ctx0" brushRef="#br0" timeOffset="9235.3204">10099 8666 1192 0,'-17'-7'518'16,"-21"-9"-277"-16,-1 6-70 0,4 10-93 16,10 3-36-16,18 12-42 15,6 2-6-15,12 9 0 0,7-1 5 16,2-6 15-16,4-3 12 15,-5-13 25-15,0-4 12 16,-6-13 11 0,-2-9-6-16,-8-9-18 0,-2-6-13 15,-4-8-19-15,-2-6-1 16,4-23-6-16,2-10-1 16,10-6-10-16,7 7-14 15,11 34-41-15,2 14-40 16,7 33-118-16,-2 9-133 0</inkml:trace>
  <inkml:trace contextRef="#ctx0" brushRef="#br0" timeOffset="9564.7541">10354 8773 771 0,'15'3'398'15,"11"1"-133"-15,7 1-39 16,6-3-24-16,3-2-47 16,-4-7-30-16,-6-7-49 0,-7-4-15 15,-17-10-27-15,-5-1-14 16,-15-6-25-16,-11-1-11 16,-8 11-12-16,-6 2-5 15,0 18-3-15,4 8-4 16,9 15 8-16,2 11 9 15,9 13 16-15,4 8 8 16,13 18 15-16,8 4 9 16,4 2 15-16,1-1 2 15,-6-18-7-15,1-8-8 16,3-10 14-16,3-8-115 0</inkml:trace>
  <inkml:trace contextRef="#ctx0" brushRef="#br0" timeOffset="10009.9247">11019 8784 929 0,'2'-15'446'0,"-7"-15"-194"16,-5 6-40-1,-15 4-80-15,-8 5-32 16,-11 8-27-16,0 1-18 16,12 14-31-16,6 5-11 0,15 9-13 15,8 4-2-15,10 4 0 16,13-1 1-16,18-1 1 16,7-5 1-16,3-10 1 15,-5-6-9 1,-7-12-74-16,-5-5-32 0,-8-15-39 15,-3-1 11-15,-7-8 77 16,-3-4 41-16,0 0 65 16,2 4 8-16,2 13 19 0,-5 9-2 15,-2 22 2 1,-2 12 1-16,-3 19-9 16,0 17 3-16,-1 19-10 0,2 5 0 15,-5-7-4 1,2-6-7-16,0-22-14 0,0-10-8 15,3-9-65-15,-1-12-60 0</inkml:trace>
  <inkml:trace contextRef="#ctx0" brushRef="#br0" timeOffset="10398.2704">11209 8793 911 0,'11'1'385'0,"16"3"-209"0,12 0-75 16,6 0-8-16,5-6-30 0,-3-3-18 16,-13-10-14-1,-5-4-1-15,-9 0-8 16,-4 0-5-16,-6 5-6 0,-3 6 5 16,0 12 9-1,-2 5 13-15,0 13 23 16,1 3 3-16,-4 3 1 15,2 0-8-15,-1-8-19 16,2-2-9-16,3-11-10 16,5-5-3-16,0-9-4 15,5-3-4-15,0-8-6 16,-4-1-1-16,7-2-3 16,-4 1-2-16,2 10-2 15,1 3-2-15,-5 13 1 16,-5 5 3-16,-5 12 1 15,-4 4 3-15,2 5 1 16,1 0 0-16,-1-8-75 0,0-5-94 0</inkml:trace>
  <inkml:trace contextRef="#ctx0" brushRef="#br0" timeOffset="10534.5095">11656 8373 1132 0,'0'-4'497'16,"0"1"-270"-16,3 13-67 0,10 17-93 16,-5 9 16-16</inkml:trace>
  <inkml:trace contextRef="#ctx0" brushRef="#br0" timeOffset="11219.2304">13017 8475 927 0,'-10'10'365'0,"-13"6"-217"16,-12 26-94-16,-6 10-16 16,-2 9 3-16,7 3-5 0,18-4-15 15,8-4-4 1,11-23 1-16,3-12 11 16,6-28 16-16,5-13 4 15,9-19 1-15,1-9-12 16,2-9-10-16,-2-4 1 15,-5-6 12-15,-3-3 1 0,1 9-8 16,-4 10-8-16,-1 25-18 16,1 20-6-16,1 30 3 15,3 14 1-15,4 18 0 16,7 7 3-16,0 2-4 16,0 0 1-16,5-3-3 0,-6-6-1 15,1-16-148 1,-6-8-133-16</inkml:trace>
  <inkml:trace contextRef="#ctx0" brushRef="#br0" timeOffset="11373.3834">12839 8727 871 0,'24'0'348'15,"42"1"-226"-15,13-1-35 0,21 3-42 16,8 1-10-1,0 2-265-15</inkml:trace>
  <inkml:trace contextRef="#ctx0" brushRef="#br0" timeOffset="11753.9382">13459 8612 805 0,'1'0'344'0,"12"0"-175"15,14 1-43-15,26 5-45 16,9 1 9-16,25 2 13 0,9 3-2 16,9-6-7-1,-7 3-14-15,-30-8-31 0,-20-4-13 16,-29-4-11-1,-12-3-10-15,-18-3-20 16,-4-3-5-16,-8-1-3 16,2-3 7-16,11 4 6 15,4 4-8-15,11 8-14 0,5 6-9 16,9 13 2 0,-3 0 13-16,0 8 21 0,0 0 13 15,-17-3 18-15,2 2-1 16,-8-6-9-16,-4-3-5 0,13-3-134 15,-2-4-416 1</inkml:trace>
  <inkml:trace contextRef="#ctx0" brushRef="#br0" timeOffset="11971.8073">14450 8343 981 0,'4'-3'456'0,"2"3"-189"15,6 9-66-15,3 28-87 16,1 10-4-16,3 14-20 16,-6 3-5-16,-2-3-21 15,-2 0-16-15,-5-1-22 16,0-2-10 0,-1-10-43-16,-3-9-111 0</inkml:trace>
  <inkml:trace contextRef="#ctx0" brushRef="#br0" timeOffset="12210.109">14401 8402 911 0,'22'-17'450'16,"12"-14"-154"0,18 18-93-16,6 7-18 0,17 20-48 0,10 13-28 15,6 18-41-15,-2 6-15 16,-22 5-21-16,-20-2-13 15,-33-6-11-15,-21-4-3 16,-39-3-9-16,-3-17-4 31,25-13-5-15,1 2-2-16,-73 24-16 0,2-8-23 0,26-15-55 16,47-19-40-16,12-8-128 0,16 1-236 15</inkml:trace>
  <inkml:trace contextRef="#ctx0" brushRef="#br0" timeOffset="12367.6465">15233 8928 1449 0,'0'-1'641'0,"0"-2"-315"16,1 3-88-16,-2 0-130 0,0 0-31 15,1 0 254-15</inkml:trace>
  <inkml:trace contextRef="#ctx0" brushRef="#br0" timeOffset="16341.5875">2532 9569 297 0,'2'-8'257'16,"4"-10"23"-16,-30 0-54 16,-11 2-33-16,-21 1-60 15,-8 6-26-15,1 11-51 16,3 3-14-16,14 12-30 15,7 7-11-15,20 5-7 0,15 8-2 16,18 1 3-16,13-6 5 16,19-2 6-16,6-9 2 15,13-6 4-15,-3-4 1 16,-16-8 2-16,-10-1 2 16,-34-4 5-16,-13 1-3 15,-30-1-4-15,-11 5-5 0,-13 7-10 16,-2 5 0-16,9 15-5 15,4 5-3-15,19 12-3 16,13 4-2-16,22-4 3 16,13-3 5-16,29-10 7 15,10-11 5-15,19-12 9 16,10-7-2-16,-1-12 5 16,-6-4-1-16,-10-14-2 15,-10-8 2-15,-17-13 2 16,-5-2 8-16,-14-3 16 15,-9 8 3-15,-9 15 7 16,-5 10-8-16,-4 16-20 16,4 9-8-16,3 20-17 15,3 7-3-15,9 14 0 16,1 1 1-16,5 0 2 0,1-7 0 16,-3-7-79-16,1-6-78 15</inkml:trace>
  <inkml:trace contextRef="#ctx0" brushRef="#br0" timeOffset="16461.3664">2720 9550 897 0,'-1'-1'339'0,"1"2"-254"0,2 5-49 0</inkml:trace>
  <inkml:trace contextRef="#ctx0" brushRef="#br0" timeOffset="16642.3158">3059 9840 671 0,'7'20'418'0,"-3"9"-39"0,6 2-153 16,2-2-39-16,-2-9-78 16,8-3-31-16,2-15-20 15,-3-3-5-15,1-16-8 16,-4-8-6-16,1-8-17 15,-1-4-6-15,-2 3-11 0,-1 5-144 16</inkml:trace>
  <inkml:trace contextRef="#ctx0" brushRef="#br0" timeOffset="17066.2795">3626 9783 752 0,'-6'11'358'0,"-12"14"-133"15,2 4-52 1,-2 4-72-16,-1 0-24 0,5-5-36 16,-2-6-13-16,0-13-6 31,1-2-2-31,-1-14-7 0,-2-4-4 0,9-5-14 16,3-4-6-1,9 1-2-15,5-1-2 16,10 3 4-16,-2-1 1 0,0 11-4 15,4 9 3-15,-10 13 1 16,5 7 1-16,4 6 6 16,-1 2 3-16,8-2 1 0,0-10 1 31,4-5 1-31,1-7 2 0,-2-14 2 16,0 0 3-16,-7-13 3 0,-5-6 0 15,-2 0-2-15,-5-5-3 16,-3 8-4-16,-2 7-3 0,-5 16-2 31,0 10 0-31,0 18 4 0,1 7 6 16,7 8 4-1,3-17 0 1,-6-12-1-16,1 1 0 16,16 31-464-16</inkml:trace>
  <inkml:trace contextRef="#ctx0" brushRef="#br0" timeOffset="17992.8593">6000 10262 477 0,'6'-12'259'16,"13"-14"-39"-16,10-2-45 0,10-4-34 15,9 2-9 1,-4 3-20-16,-2 4-13 15,-16 14-31-15,-9 4-17 16,-12 13-26-16,-5 13-12 0,-5 14-10 16,-2 5-1-16,3 14 1 15,5-2 0-15,14-2 3 16,7-5 5-16,11-18 11 16,-1-7 7-16,2-18 13 15,1-8 2-15,-5-14-4 16,1-6-4-16,3-9-13 15,-1-5-6-15,0 0-7 16,-4 3-3-16,-8 1-3 16,-6 6-1-16,-10 14-4 15,-3 6-5-15,-11 20-5 16,-5 10-1-16,-6 13 1 16,4 9 3-16,9 6 5 15,5 1 2-15,12-3 3 16,9-6 1-16,7-13-27 15,8-8-126-15</inkml:trace>
  <inkml:trace contextRef="#ctx0" brushRef="#br0" timeOffset="18254.6483">6907 10304 861 0,'-3'6'363'15,"-3"7"-189"-15,6 18-91 0,3 8-12 16,2 7 2 0,2 5-6-16,0-6-22 15,-1-5-7-15,2-7-19 0,-3-9-3 16,1-8-3-1,0-3 4-15,-1-8-232 16</inkml:trace>
  <inkml:trace contextRef="#ctx0" brushRef="#br0" timeOffset="18612.296">6814 10415 536 0,'6'-8'313'0,"3"-9"-55"15,6-2-51-15,6 1-15 0,4 0-33 16,9 5-18-16,14 9-47 15,6 9-22-15,10 16-34 16,0 10-10-16,-9 10-16 0,-11 5-2 16,-21-2-4-1,-16-7-1-15,-28-6-1 0,-8-8 0 0,-21-4 3 16,-6-4 1-16,-6-8-1 31,4-3-3-31,12-6-4 16,12-4-90-16,21-3-341 15</inkml:trace>
  <inkml:trace contextRef="#ctx0" brushRef="#br0" timeOffset="19075.7121">7527 10198 601 0,'15'0'292'15,"23"0"-81"-15,18 1-40 16,20 3-25 0,1-1-25-16,-4 0-54 15,-4 1-19-15,-15 0-31 16,-7-2-14-16,-16 0-162 0,-13-2-227 16</inkml:trace>
  <inkml:trace contextRef="#ctx0" brushRef="#br0" timeOffset="19228.4948">7652 10325 559 0,'28'5'330'0,"22"2"-73"0,23 0-98 16,8-2-42-16,4 0-74 15,-1 0-19-15,-7-4-220 0</inkml:trace>
  <inkml:trace contextRef="#ctx0" brushRef="#br0" timeOffset="19626.9427">8385 10041 832 0,'13'4'355'0,"18"9"-195"16,-8 4-43-16,-7 9-41 16,-4 4-17-16,-12 5-20 15,-4 3-7-15,-2 0-13 16,2 0-3-16,12-3-3 16,12-6 0-16,8-11 3 15,17-5 0-15,5-11 0 16,-1-5 2-16,1-9-1 15,-10-6-2-15,-9-8-3 16,-2-4-3-16,-8-6-1 16,-4-3 1-16,-4 0 2 15,-3 2-2-15,-5 8-3 16,-5 9-2-16,-6 14-2 0,-3 9 2 16,2 15 3-16,-1 5 1 15,1 10 1-15,9 6-2 16,2 6 0-16,4 5 0 15,7 1-52-15,-4-5-141 16</inkml:trace>
  <inkml:trace contextRef="#ctx0" brushRef="#br0" timeOffset="19956.1805">9215 10442 379 0,'-12'11'228'0,"-15"21"22"16,-1-3-29-16,1 0-39 16,2-4-22-16,14-11-68 15,4-1-27-15,8-14-12 16,7-3 0-16,3-13 1 16,4-1-3-16,3-11-14 15,2-9-5-15,0-12-4 16,0-4-1-16,1 2-6 15,-2 7-3-15,-3 22-8 0,-1 9-3 16,-4 26-2-16,-1 10 0 16,-2 21-3-16,2 9 1 15,5 5 0-15,-2-1 1 16,6-13 2-16,-3-4-1 16,-8-14-188-16</inkml:trace>
  <inkml:trace contextRef="#ctx0" brushRef="#br0" timeOffset="20097.2634">9188 10521 823 0,'13'0'376'0,"21"0"-144"16,7 0-89-16,8 2-49 15,0 1 11-15</inkml:trace>
  <inkml:trace contextRef="#ctx0" brushRef="#br0" timeOffset="20667.7859">9705 10206 605 0,'-7'-1'352'16,"-4"-1"-65"-16,15 2-94 15,12 2-20-15,24 3-33 16,10-3-13-16,25-1-25 16,11 0-30-16,1-1-35 15,-1 3-32-15</inkml:trace>
  <inkml:trace contextRef="#ctx0" brushRef="#br0" timeOffset="21242.1208">10701 10322 606 0,'7'-3'318'0,"2"-5"-76"15,2-1-35-15,-2-4-60 16,-2-2-28-16,-5-2-44 16,-6-5-16-16,-13-1-29 15,-8-2-9-15,-13 4-15 16,-5 5-5-16,-7 7-5 15,2 10-3-15,9 9-7 16,10 5 0-16,18 11 2 16,10 0 2-16,20 5 6 15,9-2 3-15,19-5 1 16,5-2 0-16,-1-8 2 16,-4-5 0-16,-17-8 2 0,-8-3 2 15,-12-5 1-15,-6 1-1 0,-3 7-3 16,-1 8-5-16,-2 12-1 15,3 14-4 1,6 13 3-16,3 5 4 0,6 2-1 16,-1-6 2-16,-8-3 1 15,-8-6 4-15,-16-9 11 16,-13-7 2-16,-14-17 10 16,-4-6 0-16,-6-11-9 15,7-7-4-15,15-4-42 16,12-5-46-16,21 3-234 15</inkml:trace>
  <inkml:trace contextRef="#ctx0" brushRef="#br0" timeOffset="21565.7711">11173 9718 656 0,'0'-3'397'0,"-1"1"-62"0,-2 9-138 0,2-7-113 16,-1 30-31-16,-4 67-2 15,3-25-5-15,3 14-15 16,1-3-9-1,5-12-10-15,3-2-2 0,10-8 0 16,0-9 0-16,12-8 1 16,1-8 4-1,2-18-3-15,3-4-1 0,-9-15-84 16,-1-6-151-16</inkml:trace>
  <inkml:trace contextRef="#ctx0" brushRef="#br0" timeOffset="21739.8481">11014 10082 959 0,'17'3'468'0,"28"0"-147"16,16 6-43-16,7 1-73 0,6-3-51 15,-8 2-86-15,-11-4-31 16,-4-3-42-16</inkml:trace>
  <inkml:trace contextRef="#ctx0" brushRef="#br0" timeOffset="22359.5826">11624 10507 494 0,'-3'4'211'0,"-7"11"-96"0,-2 5-49 15,-5 14-8-15,-3 3-3 16,4 3-1-16,2-5-1 16,9-11 4-16,4-7 5 15,5-11 23-15,4-6 3 16,7-13-8-16,3-4-8 15,1-11-32-15,1-3-9 0,-6-6-4 16,1-1 1-16,-2 4-5 16,-7 1-3-1,3 16-7-15,-5 7-5 0,-3 20-2 16,6 13 0-16,-2 12-2 16,5 7 0-16,5 2 1 15,1-2-1-15,5-5 8 16,2-5-178-16</inkml:trace>
  <inkml:trace contextRef="#ctx0" brushRef="#br0" timeOffset="22466.642">11576 10695 448 0,'16'0'236'0,"13"0"-40"15,14 4-145-15,4-1-70 16</inkml:trace>
  <inkml:trace contextRef="#ctx0" brushRef="#br0" timeOffset="22776.5346">11852 10676 457 0,'-2'-4'279'0,"-1"-3"6"0,21 6-179 16,10 1-33-16,20 3-29 15,5 6-11-15,3-4-19 16,-2 2-3-16,-13-3-3 16,-10-2-1-16,-21-2-4 15,-5-3-7-15,-5-3-13 16,-6-5-3-16,6 0 0 16,-1 1 3-16,2 3 15 15,4 2 5-15,-1 10 20 16,5 3 12-16,-4 5 19 15,0 6 4-15,-4-4-12 16,-5-1-7-16,-1-6-30 16,-1 0-189-16</inkml:trace>
  <inkml:trace contextRef="#ctx0" brushRef="#br0" timeOffset="22964.9075">12359 10531 919 0,'2'2'401'16,"1"3"-192"-16,2 10-36 0,2 10-54 16,4 5-7-16,3 3-33 15,-4-3-18-15,-1-1-29 16,-4-8-14-16,-5-8-9 16,0-2-88-16,-6-10-238 15</inkml:trace>
  <inkml:trace contextRef="#ctx0" brushRef="#br0" timeOffset="23138.0057">12361 10513 435 0,'22'-3'290'15,"16"-7"-41"-15,6 15-41 16,3 6-16-16,-2 13-48 16,-4 3-15-16,-12 9-30 15,-12 1-12-15,-17-1-30 16,-11-4-9-16,-17-6-15 15,-7-6-6-15,-5-7-8 16,3-4-2-16,9-8 180 16</inkml:trace>
  <inkml:trace contextRef="#ctx0" brushRef="#br0" timeOffset="27196.0965">6114 11108 445 0,'6'-4'224'15,"11"-8"-53"-15,7-2-22 0,9 2-25 16,3 5-20-16,5 7-35 16,-3 6-16-16,-11 8-24 15,-1 0-10-15,-13 11-16 16,-7 1-2-16,-2 15-1 15,-2 2 2-15,5 3 4 16,5-2 2-16,7-13 5 16,-1-7 3-16,1-16 8 15,8-8 4-15,-4-14 2 16,6-8 0-16,2-9-8 16,-4-3-3-16,0-6-6 15,-3 4-2-15,-8 4-1 0,-4 7 0 16,-6 11 10-1,-5 4-4-15,-8 13 2 16,-4 8 3-16,0 13-4 16,-1 7 6-16,11 5 4 15,1 0-2-15,15-1-6 16,4-2-5-16,9-8-74 16,2-3-152-16</inkml:trace>
  <inkml:trace contextRef="#ctx0" brushRef="#br0" timeOffset="27484.2937">6912 11336 756 0,'-3'0'370'0,"1"2"-132"16,0 13-57-16,-3 12-72 16,5 8-8-16,3 7-13 15,2-3-16-15,6-3-23 16,-2-6-14-16,-2-10-18 16,0-8-4-16,-3-7-46 15,-1-5-53-15,-3-5-196 0,-6-4-163 16</inkml:trace>
  <inkml:trace contextRef="#ctx0" brushRef="#br0" timeOffset="27718.4245">6831 11282 656 0,'6'-7'317'16,"8"-9"-105"-16,6 6-35 16,12 5-45-16,8 4-23 0,18 10-38 15,-3 5-10 1,8 12-20-16,-7 4-6 15,-21 5-16-15,-5 3-4 16,-26-1-6-16,-10-1-3 16,-15-6-1-16,-9-2 1 15,-9-7-1-15,-1-2 2 16,-4-9 3-16,5-5 2 0,5-5-22 16,8-4-44-16,13-2-104 15,13 4-68-15</inkml:trace>
  <inkml:trace contextRef="#ctx0" brushRef="#br0" timeOffset="28051.2852">7682 11262 654 0,'14'-3'342'0,"10"-4"-89"0,20 6-91 16,4 0-19-1,11 1-43-15,2 3-27 0,-1 1-40 16,0 0-12-16,-10 0-32 16,-9-2-63-16,-14-2-149 15,-8 0-111-15</inkml:trace>
  <inkml:trace contextRef="#ctx0" brushRef="#br0" timeOffset="28232.8645">7828 11412 489 0,'12'4'318'16,"9"3"-13"-16,19-3-91 15,6 0-9-15,15-3-47 16,5 0-28-16,-6-1-47 16,-5-1-21-16,-16 1-34 15,-5-1-120-15</inkml:trace>
  <inkml:trace contextRef="#ctx0" brushRef="#br0" timeOffset="28781.6728">8919 11397 346 0,'-24'-11'288'0,"-19"-10"41"0,11-6-70 31,6-3-24-31,11-3-73 16,7 1-41-16,11-1-66 15,8 4-21-15,15 4-20 16,5 8 0-16,17 12 4 0,5 8 3 15,7 15 0-15,2 4-6 16,-17 5-3-16,-12 0 2 16,-29 3 5-16,-19 3 4 15,-26 5-3-15,-12 2-1 16,-3 3-8-16,7-5-4 16,18-10 2-16,11-2 0 15,14-11 5-15,7-3 5 16,14 3 4-16,5-4 2 0,13-1-2 15,8 2-5-15,13-11-10 16,5 2-2-16,3-2-33 16,-2-1-107-16</inkml:trace>
  <inkml:trace contextRef="#ctx0" brushRef="#br0" timeOffset="29124.6114">9492 11432 556 0,'5'-21'300'15,"4"-13"-67"-15,0-1-44 16,-2 4-4-16,-4 5 1 16,-3 3-14-16,-12 4-38 15,-8 0-28-15,-12 5-62 0,-6 4-24 16,4 10-26 0,1 4-6-16,5 11-2 0,4 4 2 15,0 11 5-15,4 5 3 16,10 14 4-16,9 2 2 15,9 2 5-15,9-3 4 16,12-12 5-16,3-10 2 16,18-10 5-16,4-8 1 15,4-13 1-15,-4-7 3 16,-16-11 10-16,-9-12 9 16,-23-11-2-16,-9-7-4 15,-21-5-22-15,-10 6-16 0,-4 12-16 16,1 12-17-16,11 17-118 15,5 9-94-15</inkml:trace>
  <inkml:trace contextRef="#ctx0" brushRef="#br0" timeOffset="29427.1989">9608 11323 838 0,'1'-4'436'0,"-1"-5"-122"0,-1 1-70 16,-10 10-126-16,-8 7-44 0,-14 14-54 15,-10 14-11 1,-7 8 3-16,-1 1 0 0,10 0-2 16,10-7 0-1,14-10-59-15,12-1-338 16</inkml:trace>
  <inkml:trace contextRef="#ctx0" brushRef="#br0" timeOffset="30469.8543">10043 11421 483 0,'-1'0'333'0,"1"3"-19"16,9-1-49-16,16 4-78 15,11 1-42-15,15 2-21 16,2 0-18-16,1-1-43 16,-4-7-18-16,0-3-122 15,5-8-436-15</inkml:trace>
  <inkml:trace contextRef="#ctx0" brushRef="#br0" timeOffset="31082.9839">11001 11424 521 0,'3'-6'292'0,"4"-7"-43"15,1 1-46-15,3-7-67 0,-7 0-20 16,-4-2-37 0,-9-2-18-16,-10 2-29 15,-6 3-16-15,-9 7-22 16,-4 5-10-16,-1 11-6 16,-3 8 0-16,16 12 0 15,7 7 2-15,12 10 1 16,11-2 2-16,13-3 3 15,14-1 5-15,13-19 4 0,4-1 3 16,-3-13 5-16,-6-9 3 16,-11-5 8-16,-6-1 4 15,-9-3 17-15,-5 2 11 16,-2 9 10-16,-3-2-4 16,3 8-21-16,2 5-13 15,1 6-18-15,5 4 0 0,0 8-2 16,-4 3 2-1,-10-3 0-15,-8 2 2 16,-18-5 0-16,-7-4 0 0,-6-6-17 16,-2-8-4-16,1-7-1 15,6-4-1-15,7-2 18 16,9 0-1-16,21 5-31 16,10-1-19-16,17 5-133 15</inkml:trace>
  <inkml:trace contextRef="#ctx0" brushRef="#br0" timeOffset="31216.6172">11423 11635 742 0,'5'-1'317'0,"5"-3"-148"16</inkml:trace>
  <inkml:trace contextRef="#ctx0" brushRef="#br0" timeOffset="31618.129">11447 11397 582 0,'4'-2'367'0,"8"-4"9"15,8 8-113-15,13 19-96 16,10 7-25-16,-2 5-53 16,0 1-24-16,-13-3-35 0,-13-7-13 15,-6-1-15-15,-15-3-1 16,-15-11-53 0,-5-2-17-16,-14-6-5 15,7-2 2-15,4-5 60 0,7-4 17 16,20-6 4-16,8-5-5 15,21-6-4-15,14-1-1 16,6-5 27-16,0 0 22 16,-10 2 18-1,-11 1 5-15,-18 2-14 0,-5 3-17 16,-13-2-21 0,-3 4-10-16,-10 5-13 0,-6 3-6 15,0 11-10-15,-2 4-33 0,7 8-111 16,2 3-57-1,11 7-302-15</inkml:trace>
  <inkml:trace contextRef="#ctx0" brushRef="#br0" timeOffset="31833.0704">12055 11492 1072 0,'5'0'503'0,"2"-1"-197"0,-2 1-59 0,-7-2-107 16,-4 0-40-16,5 2-90 16,0-1-99-16</inkml:trace>
  <inkml:trace contextRef="#ctx0" brushRef="#br0" timeOffset="32574.1126">12707 11254 739 0,'6'-1'383'0,"6"0"-122"16,-6 0-49-16,-2 1-103 16,-10 1-42-16,-5-1-46 15,4 1-9-15,-14-1-4 16,8 0-1-16,-4 0-3 16,-8 0 0-16,4 1-4 15,-7 0-2-15,3 3-3 16,2 2-1-16,-4-2 2 0,8 3 1 15,4-3 3-15,1-3 0 16,8 0 4-16,-1 1 0 16,4 1 3-16,-1 1 4 15,3 7 6-15,0 1 2 16,-1 7-2-16,0 3-4 16,1-4-6-16,1 0-1 15,1-5-2-15,1-2 2 0,-1-2 0 16,0-3 2-16,4-5 5 15,3-2 1-15,9-5-3 16,7 0-3-16,11 4-7 16,2 1-2-16,2 6-4 15,6 10 0-15,-5 5 3 16,4 11 3-16,-1 1 9 16,-12-3 2-16,-8 1 7 15,-9-6 1-15,-24 1 11 16,-10-5 5-16,-17-5 2 15,-6 0-3-15,-7-12-12 16,1-3-4-16,-5-7-6 16,1-5 1-16,12 2-8 0,9-1-9 15,19 2-32-15,11 2-29 16,14 0-107-16,3 4-70 16</inkml:trace>
  <inkml:trace contextRef="#ctx0" brushRef="#br0" timeOffset="33756.2447">13371 11388 446 0,'12'3'301'16,"5"1"-24"-16,20 2-63 0,10 2-27 0,10-4-51 16,7 0-24-16,-7-6-39 15,-5-4-17-15,-8 2-33 16,-9 2-14-16,-14 2-69 15,-6 6-91-15,-17 1-291 16</inkml:trace>
  <inkml:trace contextRef="#ctx0" brushRef="#br0" timeOffset="33961.4375">13527 11576 362 0,'7'0'254'16,"12"2"54"-16,8 2-21 15,10 0-20-15,3 3-24 16,7-4-71-16,2-2-42 0,-4-2-64 16,-4-6-25-16,-8 3-57 15,-11 0-39-15</inkml:trace>
  <inkml:trace contextRef="#ctx0" brushRef="#br0" timeOffset="46880.4808">14479 11432 436 0,'-18'-20'264'15,"-15"-17"-27"-15,21-8-76 0,9-3-24 16,21 4-31 0,7 4-16-16,17 16-12 15,0 5-7-15,7 18 6 16,-1 10-2-16,-1 17-14 0,-5 7-11 15,-24 9-19-15,-14 2-3 16,-28 8-11-16,-13 1-3 16,-2-3-5-16,-3-11-5 15,13-15 3-15,7-10 1 0,12-8-1 32,9-5-1-32,8 1-1 0,5 0 0 15,11-1-1-15,11 6 0 16,14-2-4-16,6 0-1 15,14 0-82-15,4-5-131 16</inkml:trace>
  <inkml:trace contextRef="#ctx0" brushRef="#br0" timeOffset="47135.3295">15254 11440 461 0,'-7'-19'313'31,"4"10"-19"-31,0 0-94 0,-14-39-36 0,-13 0-41 0,-5 2-14 16,2 31-47-16,-3 5-24 15,-8 13-38 1,-1 11-11-16,0 15-14 16,3 12 1-16,19 14 5 15,12 2 7-15,29-4 13 16,14-7 8-16,24-16 18 0,11-9 6 16,4-15 16-1,-4-8 8-15,-14-12 17 16,-14-6 2-16,-21-14-9 15,-12-9-13-15,-18-14-75 16,-6 1-34-16</inkml:trace>
  <inkml:trace contextRef="#ctx0" brushRef="#br0" timeOffset="47362.4726">15511 11438 831 0,'16'0'422'16,"10"-5"-125"-16,28 4-129 0,10-1-20 15,14-3-69-15,1 0-34 16,-3-2-122-1</inkml:trace>
  <inkml:trace contextRef="#ctx0" brushRef="#br0" timeOffset="47854.7491">16174 11199 462 0,'-5'0'264'0,"1"1"9"15,-8 9-193-15,-2 4-26 16,1 9-13-16,2 7-10 16,10 12-5-16,0 3 4 15,10-3 28-15,1-3 26 0,16-14 27 16,7-6 2-16,10-10-24 16,3-3-25-16,-8-10-35 15,-2-4-9-15,-10-11-7 16,-3-7-3-16,-10-6-4 0,-6-8-1 15,-8 2-2 1,-4 1-1-16,-4 11-2 16,1 6-8-16,-1 20-6 15,-2 8 1-15,1 20 7 16,1 11 8-16,5 14 11 16,4 7 0-16,4-1 0 15,0-5-2-15,7-5-7 16,1-9-4-16,9-5-275 15</inkml:trace>
  <inkml:trace contextRef="#ctx0" brushRef="#br0" timeOffset="48481.4006">16876 11446 498 0,'12'-1'320'0,"13"-5"12"16,-5-2-47-16,-9-4-75 0,-2-4-33 15,-9-6-68-15,-3-2-29 16,-16-3-41-16,-9 2-15 16,-14 5-22-16,-4 4-6 15,-7 11-12 1,3 5-6-16,3 12-6 0,10 4-3 15,14 13 3 1,13 3 6-16,14 2 10 0,3-1 3 16,16-8 4-16,5-4 0 15,11-10 2-15,4-3 2 16,-1-7 4-16,-3-6 3 0,-11-3 6 16,-3-1 1-16,-10 0 6 15,-4 3 3 1,-4 6-1-16,2 11-2 0,2 12-7 15,2 7-4-15,8 8-3 16,-6 0-1-16,-6-4 3 16,-10-1 3-16,-25-9 7 15,-7-6 2-15,-20-11 1 16,14-8-4 0,20 0-8-16,-1 1-4 0,-46-5-8 15,-1-3-10-15,25 6-89 16,27 4-74-16</inkml:trace>
  <inkml:trace contextRef="#ctx0" brushRef="#br0" timeOffset="49609.2238">17516 11448 733 0,'8'-1'352'0,"9"-4"-118"0,13 3-58 16,23 2-54-16,3 0-17 16,7 2-38-16,-1 1-18 15,-12 2-31 1,-9-2-18-16,-10 0-205 0</inkml:trace>
  <inkml:trace contextRef="#ctx0" brushRef="#br0" timeOffset="49804.7822">17584 11583 436 0,'3'1'338'0,"4"-1"31"15,19 3-103-15,5-1-15 16,17-1-81-16,10 3-43 0,2-2-63 16,-3-1-22-1,-4-1-92-15,-10-1-169 16</inkml:trace>
  <inkml:trace contextRef="#ctx0" brushRef="#br0" timeOffset="50511.8428">18438 11558 513 0,'-1'0'274'0,"6"-2"-58"0,12 1-31 0,7-1-53 15,16 2-28 1,16 1-26-16,1 3 9 0,8-3 30 16,-11 2 7-1,-23-2-13-15,-8 0-21 16,-19-1-40-16,-4 0-14 0,-7 3-20 15,6-3-5-15,0 0-144 0</inkml:trace>
  <inkml:trace contextRef="#ctx0" brushRef="#br0" timeOffset="51268.1686">19038 11416 808 0,'2'-19'359'15,"3"-18"-173"1,11 3-37-16,18 6-41 0,4 6 0 0,19 10-16 15,-2 10-6 1,-1 20-19-16,-3 8-23 16,-27 19-22-16,-17 1-6 15,-40 7-14-15,-23 3-5 16,-20-3-23-16,-2-3-11 16,21-10-1-16,17-7 4 15,26-12 19-15,14-3 14 16,20-9 32-16,12-6 16 0,21-3 15 15,8-1 2-15,5-2-28 0,-7 3-14 16,-12 0-78-16,-10 0-121 16</inkml:trace>
  <inkml:trace contextRef="#ctx0" brushRef="#br0" timeOffset="51786.8913">19832 11540 693 0,'8'-8'390'0,"1"-7"-85"0,0-3-104 15,-2-3-40-15,-9-6-61 0,-5-3-28 16,-18 4-45-16,-6 4-17 16,-15 9-19-1,-4 6-6-15,-1 12-1 0,1 3 3 16,7 8 0-16,11 6-2 16,17 0-6-16,11 2 1 15,21 2 7-15,11-6 8 31,17-2 11-31,2-6 2 0,3-9 6 16,-4-2 5-16,-8-3 19 16,-4-3 14-16,-11 4 15 15,-5 0-3-15,-4 6-17 0,-4 8-12 0,2 6-20 16,-2 8-4 0,-3 4-5-16,-2 3-4 15,-9-1 3-15,-7-4 1 16,-15-6 0-16,-4-6 1 0,-9-10-5 15,-1-8-5 1,4-10-34 0,5-3-28-16,14-7-87 0,7 1-116 0</inkml:trace>
  <inkml:trace contextRef="#ctx0" brushRef="#br0" timeOffset="52389.7794">20215 11179 903 0,'5'0'389'0,"12"10"-197"16,-2 5-55-16,2 9-43 15,-6 5-22-15,-8 3-28 16,-2-1-5-16,-6-4-8 16,0-6-3-16,0-8-7 15,0-6-2-15,3-13-3 16,2-4-4-16,2-14-8 15,2-2-5-15,6-5-5 16,1-2 0-16,7 2-3 16,3-2 0-16,6 14 0 15,-4 5 2-15,-2 13 12 0,-1 5 7 16,-10 13 4-16,5 8 0 16,-1 8-5-16,-2 5-2 15,-7-3-2-15,-2-5-1 16,-1-6 2-16,-1-7 0 15,3-9 5-15,0-5 2 0,3-10-2 16,2-5-1 0,0-7-5-16,4-7-1 0,-2-2 0 15,0-1 1-15,-1 6-2 16,-1 4-2-16,-3 17 2 16,-2 4 2-16,-1 16 7 15,2 7 1-15,2 11 4 16,3 2-3-16,6 1-2 15,-1-1-4-15,0-9-79 16,-3-3-114-16</inkml:trace>
  <inkml:trace contextRef="#ctx0" brushRef="#br0" timeOffset="52600.4635">20209 11548 535 0,'0'-1'367'16,"8"1"52"0,7-7-109-16,28 7-83 0,9 0-50 15,8-1-79-15,9 3-27 16,-4-5-30-16,0-3-9 16,-3 2-20-16,-4 1-21 0,-21 4-196 15,-11 9-151 1</inkml:trace>
  <inkml:trace contextRef="#ctx0" brushRef="#br0" timeOffset="52933.6643">20478 11795 629 0,'4'-6'358'0,"-1"-9"-54"16,1 3-74-16,-14 0-90 16,-5 2-29-16,-4 5-39 0,-4 4-15 15,9 7-25-15,6 7-7 16,8 12-13-16,7 5-2 16,9 11-2-1,5 3-1-15,3 2 1 16,-3-7 5-16,-11-11 12 15,-7-6 12-15,-11-9 26 0,-10-3 6 16,-16-4 7 0,-12-6-2-16,-8-5-8 0,2-1-9 0,16-5-19 15,16 0-11-15,30-2-65 16</inkml:trace>
  <inkml:trace contextRef="#ctx0" brushRef="#br0" timeOffset="65179.2494">23557 12142 820 0,'-1'-17'405'0,"-3"-12"-150"0,0 7-49 15,-3 20-95 1,-2 6-38-16,-2 25-34 0,1 14-19 15,6 33-13 1,4 17 4-16,8 18-4 16,5 10-2-16,3 0 3 0,0 1-1 0,-1-11 2 15,-4-12 0-15,-6-10 3 16,0-13 0-16,-6-14 0 16,-3-5 1-16,2-23 2 15,-2-10 1-15,1-13 14 16,1-10 3-16,-5-19-2 15,0-9-3-15,-8-18-17 16,-6-10-4-16,-2 10-7 16,-2 7-1-1,5 19-15 1,8 19-8-16,6 15-8 0,4 9-3 16,10 13 9-16,8 0 7 15,5-1 11-15,7-3 4 16,-1-8 4-16,1-6 9 0,0-16 42 15,1-7 6 1,0-17 44-16,2-4 7 0,-4-4-30 16,2-2-3-16,-1 1-44 15,-1-1-7 1,3-1 360-16</inkml:trace>
  <inkml:trace contextRef="#ctx0" brushRef="#br0" timeOffset="65788.6265">23452 13936 330 0,'10'-15'267'0,"7"-9"23"16,-1 9-86-16,-6 18-118 15,-2 12-23-15,-4 14-5 16,-4 8 4-16,-3 9-5 15,1-3-6-15,5 0-8 16,5-5-6-16,7-11 1 16,5-7 2-16,7-18 3 0,5-6 4 15,1-17-2 1,3-7-3-16,-4-7-7 16,-3-3-3-16,-10-6-6 15,-8 2-3-15,-5 7-5 16,-5 9 0-16,-1 16 0 15,-3 10-4-15,-6 17-4 0,4 3-5 16,4 16-7 0,6 0 3-16,6-2 2 0,0 0-47 15</inkml:trace>
  <inkml:trace contextRef="#ctx0" brushRef="#br0" timeOffset="65987.2054">23864 14139 1006 0,'-4'7'422'0,"4"13"-246"16,-2 5-59-16,2 10-59 16,1 5-23-16,-2 0-22 15,2-3-8-15,1-9-89 16,-2-9-96-16,3-13-132 15</inkml:trace>
  <inkml:trace contextRef="#ctx0" brushRef="#br0" timeOffset="66154.7864">23864 14203 435 0,'10'-7'248'0,"12"-8"-38"16,0 7-16-16,5 8-56 0,-1 3-29 15,1 11-36 1,-2 3-17-16,-14 7-4 0,-9 5 3 0,-16 4 0 15,-13-3 1-15,-6-8-9 16,-2-7-15-16,11-17-288 16,9-5 16-16</inkml:trace>
  <inkml:trace contextRef="#ctx0" brushRef="#br0" timeOffset="66641.0709">23562 13789 787 0,'3'-1'311'16,"10"-3"-203"-16,6-1-33 0,16 5-32 15,5-5 2-15,5 3-7 16,1 1-7-16,0 1-10 16,-8 2-6-16,-6 3-10 15,-8 1-7-15,-14-6-18 16,-1 0-9-1,-7-8-5-15,-2-4 6 0,-11-6 26 16,0-1 18-16,-4-2 36 16,-2 2 15-16,13 10 18 15,-2 1-13-15,14 10-23 16,4 0-13-16,12 5-21 16,5 2 3-16,-4 1 3 15,-3 3 4-15,-16 5 31 16,-7-2 13-16,-13 9 6 0,-4 2-4 15,3 2-20-15,3 3 24 16</inkml:trace>
  <inkml:trace contextRef="#ctx0" brushRef="#br0" timeOffset="70949.682">1787 12819 735 0,'5'-5'347'0,"3"-11"-118"16,8-5-45-16,14-17-46 15,2-8-21-15,14-10-45 16,-4-7-15-16,-4-13-17 16,-6-7-7-16,-7-2-10 15,-6 4-4-15,-10 25-7 16,-2 15-2-16,-4 29-15 0,-2 7-2 15,0 27 1-15,6 15-2 16,2 21 10-16,6 16 3 16,12 7-1-16,1 1 0 15,8-9 1-15,0-12 1 16,-10-13 2-16,-1-9-2 0,-9-16-55 16,-7-8-131-1</inkml:trace>
  <inkml:trace contextRef="#ctx0" brushRef="#br0" timeOffset="71102.8272">1971 12617 813 0,'13'-2'367'0,"24"-1"-177"16,9 3-42-16,-2 0-58 15,1 5-30-15,-11 0-111 0</inkml:trace>
  <inkml:trace contextRef="#ctx0" brushRef="#br0" timeOffset="71233.8636">2013 12529 903 0,'-4'-3'392'0,"5"9"-229"0,2-1-59 15,23 8-96-15,10 6-7 16,18 1-381-16</inkml:trace>
  <inkml:trace contextRef="#ctx0" brushRef="#br0" timeOffset="71498.3744">2601 12661 770 0,'6'-1'406'0,"15"-3"-50"16,8 3-134-1,11 0-70-15,-2 0-35 0,1-4-65 16,-8-1-17-16,-17-5 2 15,-5-2-3-15,-27-2-14 16,-14-1-11-16,-17-2-23 16,-4 1-4-16,5 8-2 15,6 5 4-15,15 14-4 16,6 8 1-16,10 18 8 16,3 6 6-16,4 11 7 15,7 8 1-15,6 0-1 0,5 1 1 16,8-10-1-16,1-9-2 15,0-19-96-15,7-8-133 16</inkml:trace>
  <inkml:trace contextRef="#ctx0" brushRef="#br0" timeOffset="71772.2594">3206 12601 590 0,'0'4'349'0,"-5"6"52"0,-5 5-102 15,-13 5-35-15,-2 1-53 16,-4-1-125-16,2-4-32 16,2-8-43-16,-6-6-20 15,6-9-56-15,-3-8-28 0,4-4-13 16,11-1 10-16,11-2 40 16,4 7 21-1,19 8 16-15,4 5 4 0,10 14 15 16,4 7 14-16,3 11 39 15,-1 4 15-15,0-2 10 16,-6-3-6-16,-6-10 460 16</inkml:trace>
  <inkml:trace contextRef="#ctx0" brushRef="#br0" timeOffset="72454.3917">4470 12619 498 0,'7'-4'247'15,"4"-7"-64"-15,8 3-76 0,0-1-10 16,11 0-11-16,6-4-7 16,6 4-15-16,6 0-5 15,-8 4-13-15,-5 11-12 16,-15 9-18-16,-9 8-1 15,-12 14-1-15,-5 1 4 16,-4 2 3-16,1-2-1 16,10-8-4-16,7-4-1 15,16-14 4-15,6-6 3 0,7-11 9 16,2-6-1-16,-4-6-3 16,-10-5-2-16,-3 0-7 15,-8-4 0-15,-4 3-2 16,2 3-2-16,-5 1-1 15,-5 6-2-15,-2 8-3 16,-3 1-1-16,-4 9 0 16,5 4 1-16,0 6 5 15,4 5 2-15,8 2-3 16,-6-2-2-16,4 3-5 16,3-1 2-16,0 0-373 15</inkml:trace>
  <inkml:trace contextRef="#ctx0" brushRef="#br0" timeOffset="72646.6676">5224 12829 604 0,'-6'8'366'16,"5"13"24"-16,0 4-154 15,4 11-75-15,8 2-28 16,-2-2-66-16,0-2-22 15,-1-7-24-15,0-6-6 0,-4-9-7 16,2-2-64 0</inkml:trace>
  <inkml:trace contextRef="#ctx0" brushRef="#br0" timeOffset="72853.9114">5234 12831 674 0,'18'-2'326'0,"24"2"-105"16,4 2-64-16,1 11-54 16,0 10-26-16,-10 11-39 15,-10 5-2-15,-13 3-3 16,-11-5-2-16,-20-9 4 16,-5-5 1-16,-13-10-1 15,-10-6-4-15,-5-10-40 0,2-5-92 16</inkml:trace>
  <inkml:trace contextRef="#ctx0" brushRef="#br0" timeOffset="73339.1673">4698 12332 621 0,'1'-2'253'0,"25"-3"-148"15,11 4-21-15,25 7-9 16,13 4 4-16,17 8 10 16,7 4 0-16,7-1-14 15,0 0-12-15,-18-6-24 16,-17-6-9-16,-27-4-6 0,-13-4 0 16,-26-7-2-16,-6-3-11 15,-19-12-28-15,-3-4-7 16,1-1-7-16,-1 1 5 15,11 7 21-15,2 4-2 16,10 5-7-16,10 10-3 16,8 14 2-16,5 9 6 15,-1 12 29-15,-2 0 18 0,-11 1 22 16,-6-4 2-16,-4-7-15 16,0-5-12-16,1-8-40 15</inkml:trace>
  <inkml:trace contextRef="#ctx0" brushRef="#br0" timeOffset="73606.2544">5946 12639 885 0,'30'-1'420'0,"22"-3"-207"16,16 1-47-16,5 1-43 16,-6-1-66-16,-8 4-25 0,-19-1-26 15,-9 0-6-15,-16 0-228 16</inkml:trace>
  <inkml:trace contextRef="#ctx0" brushRef="#br0" timeOffset="73778.342">5956 12767 891 0,'14'6'410'0,"27"5"-192"16,15 1 0-16,21-4-21 15,1-7-53-15,-11-1-59 16,-8-2-20-16,-29 2-34 16,-9 0 15-16</inkml:trace>
  <inkml:trace contextRef="#ctx0" brushRef="#br0" timeOffset="74296.6291">7089 12207 580 0,'-25'5'289'16,"-29"17"-96"-16,-4 11-31 15,2 24-70 1,7 15-21-16,20 15-30 0,12 4-3 15,27-4 17 1,15-6 1-16,12-15 3 16,10-8-5-16,13-21-21 15,3-12-9-15,9-19-99 0</inkml:trace>
  <inkml:trace contextRef="#ctx0" brushRef="#br0" timeOffset="74485.1058">7100 12647 830 0,'12'1'375'0,"16"3"-148"0,27 0-84 16,8 1 0-16,8-1-44 15,-2-2-37-15,2-2-42 16,1 1-31-16</inkml:trace>
  <inkml:trace contextRef="#ctx0" brushRef="#br0" timeOffset="74828.4631">7832 12457 1098 0,'1'-27'486'16,"-5"-19"-244"-16,18 8-116 15,8 6-29-15,15 19-43 0,15 13-19 16,3 24-15-16,-6 10-6 16,-22 13 2-16,-20 5 1 15,-37 0-4-15,-11 4-6 16,-14-8-16-16,0-6-9 15,16-10-7-15,10-7 1 16,14-11 2-16,13-5 2 16,11-6 10-16,9-2 4 15,15 1 7-15,11-2 7 16,12 3-1-16,9 2-2 0,-2 1-76 16,-9 0-117-16</inkml:trace>
  <inkml:trace contextRef="#ctx0" brushRef="#br0" timeOffset="75315.2687">8518 12660 834 0,'10'-8'416'0,"10"-13"-134"16,0-1-41-16,-1-2-80 0,-5-7-28 16,-6 1-46-16,-5-3-17 15,-9 7-27-15,-10 2-9 16,-19 7-13-16,-10 5-6 16,-7 11-6-16,6 6-3 15,18 10-5-15,8-1-2 16,16 2-6-16,5-2 1 15,7-2 1-15,5-1 1 16,4-2 4-16,1-4 0 0,0-3 1 16,4 1-1-1,-3 1 0-15,0 3 0 16,1 7-1-16,-1 3 0 0,0 2 0 16,1 0 0-16,3 1 1 15,0-2 0-15,3 2 0 16,-6 1 1-16,-9-4 1 15,-11 4 3-15,-23-4 1 16,-14-1 3-16,-21-5 1 16,-2-4 0-16,4-9 1 15,7-5-2-15,23-1-4 16,7-2 2-16,20 0-84 16</inkml:trace>
  <inkml:trace contextRef="#ctx0" brushRef="#br0" timeOffset="76004.8906">9078 12407 597 0,'12'-6'363'0,"11"-3"-54"16,-3 9-153 0,3 9-42-16,-8 12-66 15,-4 5-10-15,-11-2-6 16,-4 1-1-16,-5-6-5 0,1-3-4 15,6-11-7-15,2-2 0 16,8-11-4-16,2-8-2 16,10-8-3-16,-1-3-2 15,4 0-5-15,2 5-3 16,-2 11-3-16,-3 3-1 16,-2 10 3-16,-6 5 2 15,-7 2 8-15,1 6 3 16,-5 3 5-16,-2-5 1 15,1 2 0-15,-1-3-1 0,-1-8 2 16,2 0 3-16,0-8-1 16,0 3-6-16,0 0-6 0,0 0-4 15,10-9-2 1,38-30-2-16,-32 37-2 16,5 5 1-16,2 16 4 15,-3 3 7-15,-4 6 9 16,-3 1-1-16,-8 1-1 15,0-6-2-15,-1-3 66 16,-2-2-171-16</inkml:trace>
  <inkml:trace contextRef="#ctx0" brushRef="#br0" timeOffset="76192.7229">9061 12703 947 0,'16'-1'463'16,"13"1"-193"-16,28 0-95 0,10 3-14 16,9-1-84-16,3 0-30 31,-7-1-26-31,-4 2-6 0,-7 0-144 0,-9 2-193 16</inkml:trace>
  <inkml:trace contextRef="#ctx0" brushRef="#br0" timeOffset="76536.7503">9469 12904 551 0,'-17'-9'367'15,"-15"-7"-3"-15,-2 2-138 16,2 0-28-16,5 8-69 16,4 4-36-16,6 4-51 15,3 6-18-15,12 8-22 16,7 6-4-16,20 10 1 16,2 2 1-16,11 0 3 15,0-3 3-15,-11-7 4 16,-6-1 4-16,-25-6 15 15,-12-3 7-15,-20-6 4 16,-2-7-2-16,-2-4-14 0,1-4-17 16,6-7-127-16,9 0-411 15</inkml:trace>
  <inkml:trace contextRef="#ctx0" brushRef="#br0" timeOffset="76840.1614">9734 12192 985 0,'17'12'364'0,"24"27"-271"31,9 17 1-31,2 28 16 0,-7 7-8 0,-27 6-20 16,-28-6-11-16,-32-1-19 31,-8-5-2-31,-2-18-4 16,7-9-4-16,15-29-8 15,7-12-12-15,21-17-106 0</inkml:trace>
  <inkml:trace contextRef="#ctx0" brushRef="#br0" timeOffset="77290.0938">10383 12555 967 0,'5'0'465'0,"2"-4"-185"0,-2 3-170 16,1 0-40-16,2 3-86 16,3 5-21-16</inkml:trace>
  <inkml:trace contextRef="#ctx0" brushRef="#br0" timeOffset="77584.5919">10442 12754 746 0,'0'13'366'16,"0"9"-135"-16,2 18-64 0,0 11-24 15,0 6-44-15,-1-1-24 16,-4-4-21-16,-5-12 7 15,-3-7 4 1,-3-3-2-16,-1-9-12 16,-1-3-11-16,-4-15-11 15,1-4-4-15,-7-13-8 0,4-2-8 16,10 0-20 0,-3-3-16-16,11-1-128 0,4-1-70 15</inkml:trace>
  <inkml:trace contextRef="#ctx0" brushRef="#br0" timeOffset="78092.2216">10126 12306 674 0,'8'-1'280'0,"19"-3"-132"15,9 4-43-15,22 0 3 0,11 2 9 16,17 3-15-16,6 3-18 15,-1 5-32 1,-9-1-17-16,-25-2-16 16,-9-1-2-16,-22-7-4 0,-5-2-2 15,-11-2-3-15,-10-3-4 16,-5-2-19-16,-10-4-16 16,-3-4-6-16,6-6 0 0,1 0 15 15,7 5 14 1,4 2-3-16,1 9-1 15,5 6-4-15,0 5-1 0,6 11 9 16,2 7 4-16,3 7 17 16,0 5 17-16,-9 0 60 15,-8-4 35-15,-11-6 39 16,-4 1 4-16,-6-10-43 16,2-2-34-16,5 0-51 0,-1-4-19 15</inkml:trace>
  <inkml:trace contextRef="#ctx0" brushRef="#br0" timeOffset="124328.7859">14837 2268 508 0,'-3'23'298'0,"1"15"-38"15,20 14-65-15,19 1-2 16,42-11 8-16,19-11 0 16,41-20-29-16,19-15-16 15,-7-15-36-15,-8-5-17 16,-39-5-26-16,-31-4-9 15,-37 6-4-15,-17 0 0 16,-28 3-31-16,-9 8 331 16</inkml:trace>
  <inkml:trace contextRef="#ctx0" brushRef="#br0" timeOffset="179917.6725">2258 13502 649 0,'-35'-1'315'0,"-26"-1"-111"0,2 11-113 16,3 5-28-16,6 10-38 15,11 4-15-15,18-3-13 16,14 2 3 0,30-4 8-16,10-6 7 15,13-4 14-15,7-5-1 16,0-8-5-16,-1-1-1 15,-12-3-2-15,-10-3 2 16,-23 3 11-16,-12-1-1 0,-26 4-8 16,-12 4-4-16,-13 9-11 15,-6 8 6-15,-7 8 8 16,4 6 2-16,12 5-5 16,9 1-6-16,41 2-10 15,17 0 0-15,36-7 6 16,17-5 6-16,14-18 2 0,2-8 1 15,-5-7-3-15,-3-11-4 16,-8 1-43 0,-8-3-74-16,-19-7-181 0,-8 1-158 15</inkml:trace>
  <inkml:trace contextRef="#ctx0" brushRef="#br0" timeOffset="180186.5302">2480 13831 409 0,'2'3'241'0,"7"2"-30"16,-1 9-44-16,5 4-7 15,-6 4-15-15,1 7-14 16,-1-8-33-16,-3-3-17 16,2-7-30-16,-5-8 0 15,0-8-8-15,-2-6-3 0,4-10-6 16,1-8-14-16,5-6-14 16,4-3-4-16,4 1-6 15,1 7-6-15,9 12-3 16,0 10 1-16,0 11 8 15,-3 6 8-15,-3 7 22 16,-3 1 6-16,-5 6 5 16,-5 3-6-16,-3 1-14 15,-5 2-6-15,2 0-31 16,4 1-97-16</inkml:trace>
  <inkml:trace contextRef="#ctx0" brushRef="#br0" timeOffset="180374.1769">3037 13776 1106 0,'0'1'456'0,"0"6"-259"16,3 5-63-16,1 17-68 16,-3 8-7-16,3 3-28 15,0 5-14-15,1-12-67 16,3-3-36-16</inkml:trace>
  <inkml:trace contextRef="#ctx0" brushRef="#br0" timeOffset="180490.3032">3057 13480 1134 0,'-4'0'421'16,"0"-2"-289"-16,8 17-91 15</inkml:trace>
  <inkml:trace contextRef="#ctx0" brushRef="#br0" timeOffset="180816.2648">3570 13784 755 0,'-11'-6'363'15,"-14"-2"-152"-15,-10 3-60 0,5 16-89 16,-1 7-28 0,9 17-30-16,11 3-7 0,11 3-4 15,10 1 1-15,15-12 8 16,5-5 11-16,2-11 18 15,-8-10 15-15,-10-5 76 16,-12-2 23-16,-11-7 3 16,-5-1-11-16,-14 2-79 0,2 0-28 15,-1 3-35-15,4 0-88 32</inkml:trace>
  <inkml:trace contextRef="#ctx0" brushRef="#br0" timeOffset="181119.4431">3608 13846 652 0,'10'-4'351'0,"11"-9"-22"0,8 8-124 0,2 9-67 16,-4 4-31-16,-2 15-69 16,-10-5-11-16,-12 3-3 15,-3 0 0-15,-3-3 0 16,-4-1-5-1,3-9 3-15,1-3 8 0,3-7 4 16,1-10 0-16,7-10-6 31,4-7-11-31,5-2-11 0,2 2-4 0,4 15 4 32,-3 4 2-32,-3 15 17 15,-3 6 16-15,-7 11 8 0,-1 7 2 0,-5-3-11 16,5 3-13-1,2-3-21-15,-4-10-110 16</inkml:trace>
  <inkml:trace contextRef="#ctx0" brushRef="#br0" timeOffset="181464.5607">4333 13799 943 0,'-12'-4'430'0,"-14"-4"-192"16,2 7-57-16,6 7-88 0,8 6-33 15,19 13-39 1,10 2-15-16,12 6 4 0,-2 1 8 16,-11-5 19-1,-5-4 10-15,-20-5 21 0,-6-3-1 16,-18-8-12-16,-5-4-7 16,2-7-19-16,1-5-69 15,21 1-177-15</inkml:trace>
  <inkml:trace contextRef="#ctx0" brushRef="#br0" timeOffset="181905.9985">4940 14078 1268 0,'0'9'569'0,"-8"15"-267"16,-2 8-65-16,-20 8-68 16,-12-1-52-16,-13 0-44 15</inkml:trace>
  <inkml:trace contextRef="#ctx0" brushRef="#br0" timeOffset="183425.4007">6282 14455 627 0,'-8'9'270'15,"-6"5"-136"-15,4 12-72 0,0 3-12 16,3-1-9-16,9 5-2 16,10-6 1-16,7-1 1 15,11-5 2-15,2-11 2 16,3-13 9-16,-7-10 4 16,-5-8 1-16,1-4-2 15,-10-6-8-15,1 0 0 16,-8-1 9-16,-7 2-1 15,-3 12-1-15,0 9-12 0,3 21-34 16,0 6-10 0,6 15-23-16,9 11 2 0,7 7 12 15,5 7 3 1,-5 8 9-16,-10-1 6 0,-20 3 4 16,-9-6 4-16,-11-12 6 15,-2-9 0-15,-6-18 4 16,-1-5 1-16,1-16 4 15,1-8-2-15,5-14-12 16,2-14-14-16,15-12-35 16,9-1-23-16,15-3-42 15,11 9-17-15,11 19-89 0,8 9-135 16</inkml:trace>
  <inkml:trace contextRef="#ctx0" brushRef="#br0" timeOffset="183800.0804">6727 14848 800 0,'0'0'367'0,"-2"7"-164"16,2 7-82-16,0 11-74 0,1 6-9 15,0 9-12 1,-1 1-5-16,-2-4-9 0,0-3-4 16,-1-8-7-16,3-8-91 15</inkml:trace>
  <inkml:trace contextRef="#ctx0" brushRef="#br0" timeOffset="184005.0315">6695 14821 490 0,'18'-8'322'16,"15"-3"17"-16,7 11-193 31,4 11-44-31,-7 18-42 0,-5 6-10 16,-10 11-6-16,-14 0 3 0,-10-3-2 16,-10-5-6-1,-13-10-6-15,-3-6-2 16,-6-10-7-16,-1-5-32 0,2-10-145 15,3 0-147-15</inkml:trace>
  <inkml:trace contextRef="#ctx0" brushRef="#br0" timeOffset="184281.9998">7297 14537 713 0,'13'0'338'0,"18"0"-97"16,8 2-71-16,12 2-41 15,0 2-29-15,1-1-57 16,-3-3-16-16,-5-2-34 16,-9-1-96-16</inkml:trace>
  <inkml:trace contextRef="#ctx0" brushRef="#br0" timeOffset="184445.4573">7373 14709 591 0,'18'4'384'0,"18"3"-44"0,18-4-75 15,0 1-49-15,4-3-90 16,-6-1-40-16,-15-1 240 16</inkml:trace>
  <inkml:trace contextRef="#ctx0" brushRef="#br0" timeOffset="185127.7265">8133 14483 351 0,'2'9'168'0,"0"12"-41"0,3 7 6 15,2 6 12-15,1-1 1 16,10-2-8-16,4-4-7 16,13-9-6-16,2-5-9 15,1-13-22-15,0-8-8 16,-6-10-22 0,-3-5-9-16,-5-9-15 0,-1 1-4 15,-10-8-9-15,-5-2-3 16,-8 13-11-16,-2 0-7 15,-6 22-13-15,1 12-5 16,2 23 1-16,3 11 2 16,4 19 4-16,4 10 4 15,2 11 3-15,-5 4 3 16,-6-8 7-16,-10-9 3 0,-10-19 3 16,-5-13 3-1,2-15 9-15,2-7 1 16,-10-21-8-16,4-6-14 0,0-11-56 15,2-6-37-15,13-7-112 16,6 0-84-16</inkml:trace>
  <inkml:trace contextRef="#ctx0" brushRef="#br0" timeOffset="185514.4465">8585 14912 398 0,'0'14'250'31,"-2"10"23"-31,-1 8-120 0,-3 1-14 0,2-2-44 16,-2-6-40-16,6-7-34 16,0-9-2-16,4-7 11 15,1-6 2-15,1-7 0 16,1-5-3-16,1-17-13 15,2-1-3-15,1-10-1 0,0 5-3 32,2 6-4-32,-1 3 1 15,0 13 7-15,0 7 2 16,-1 10 3-16,3 11 0 16,0 8-3-16,6 4 5 15,0 9 5-15,0 0-1 0,-1-1-4 16,-5 0-5-16,-9-8-18 15,0 0 0-15,-2-3-212 16,-3-2-182-16</inkml:trace>
  <inkml:trace contextRef="#ctx0" brushRef="#br0" timeOffset="185665.8462">8540 15026 1057 0,'10'0'439'0,"23"3"-248"16,12-2-57-16,12 2-38 16,-1 3-32-16,-12-4-144 15,-7 0-371-15</inkml:trace>
  <inkml:trace contextRef="#ctx0" brushRef="#br0" timeOffset="186118.1454">9350 14489 994 0,'0'-7'486'15,"-1"-5"-193"-15,1 10-151 0,-4 7-44 16,7 16-82-16,-1 4-22 16,11 10 3-16,-1 3 3 15,-6-5 4-15,2 3 0 16,-10-7-77-16,-5-6-91 15</inkml:trace>
  <inkml:trace contextRef="#ctx0" brushRef="#br0" timeOffset="186239.4824">9189 14572 1087 0,'27'5'449'0,"31"-3"-273"15,11 0-32-15,7 4-51 16,-1-3-33-16,2 0-93 15</inkml:trace>
  <inkml:trace contextRef="#ctx0" brushRef="#br0" timeOffset="186639.3822">10265 14440 623 0,'4'-26'353'0,"5"-20"-82"0,-4-3-70 16,-2-6-24-16,-4 5-40 15,-5 4-18-15,-1 12-27 16,4 13-17-16,-3 20-53 16,3 9-15-16,2 25-28 15,1 9-9-15,6 26 17 0,1 7 4 16,8 7 8-1,-1-7 0-15,0-20-93 16,6-7-108-16</inkml:trace>
  <inkml:trace contextRef="#ctx0" brushRef="#br0" timeOffset="186808.0232">10034 14667 914 0,'32'0'353'16,"42"1"-244"-16,8-1-26 16,15 1-19-16,-2 4-10 0,5-1-21 15,-3-1-20-15,-13-2-414 16</inkml:trace>
  <inkml:trace contextRef="#ctx0" brushRef="#br0" timeOffset="187131.3062">10103 14927 715 0,'5'-12'307'0,"7"-7"-146"16,27-2-55-16,10 4-10 15,8 9 16-15,-3 8-5 16,-7 14-34-16,-9 8-10 15,-24 12-22-15,-13 4-5 16,-30 3-8-16,-10 4-2 0,-13-6-12 16,0-3-6-16,5-10 2 15,3-6-3 1,20-12-2-16,9-2-5 0,23-5 5 31,15-1 16-31,18 0 25 0,9-1 8 0,15 1-6 31,-1 2-14-31,5 1-1 0,2 3-113 16</inkml:trace>
  <inkml:trace contextRef="#ctx0" brushRef="#br0" timeOffset="187597.853">11263 13855 757 0,'-26'20'299'16,"-32"34"-185"-16,-6 17-28 16,6 32-17-16,11 15-3 15,24 14-21-15,12 1-10 16,19-12-18-16,9-10-4 16,15-18-3-16,10-8 1 15,12-18-51-15,4-13-71 16</inkml:trace>
  <inkml:trace contextRef="#ctx0" brushRef="#br0" timeOffset="187985.8687">11456 14338 798 0,'-1'-1'348'0,"-2"1"-173"16,-1 14-87-16,-3 16-58 16,4 11-2-16,3 10 2 0,7 1 1 15,9-7 9-15,5-7 5 16,5-9-2-16,2-8-2 16,5-6-9-1,-4-10 1-15,1-8 1 16,-4-8 3-16,-6-10-8 0,0-2-8 15,-11-13-15-15,-2-6-6 16,1-3-4-16,-7 2 0 0,4 9 3 16,-2 10 1-16,-3 16-7 15,0 10-5 1,-4 19-2-16,-2 5-1 16,2 16 6-16,2-2 4 15,2-2 3-15,7 1 3 0,5-9-68 16,-2-2-335-16</inkml:trace>
  <inkml:trace contextRef="#ctx0" brushRef="#br0" timeOffset="188296.3735">11939 14694 730 0,'-11'15'330'16,"-10"9"-135"-16,0 8-91 0,5 1-12 15,9-6-26-15,3-3-20 16,4-13-14-16,2-6 6 16,3-12 7-16,3-10 1 15,6-8-5-15,4-8-9 16,-1-5-8-16,-1 0-4 0,-2 4-3 16,-3 4-3-1,-3 10-5-15,-1 7 0 16,-3 13 0-16,1 8 3 0,4 14-3 15,4 5 1-15,9 2-3 16,3 3-1 0,3-3-1-16,-2 2-5 0,-5-7-119 15,-5-1-102 1</inkml:trace>
  <inkml:trace contextRef="#ctx0" brushRef="#br0" timeOffset="188424.4775">11875 14784 1051 0,'7'0'409'16,"18"0"-261"-1,12-1-106-15,22-1-24 0,1-2-57 16</inkml:trace>
  <inkml:trace contextRef="#ctx0" brushRef="#br0" timeOffset="188712.6454">12524 14279 1008 0,'2'-3'477'0,"6"-3"-203"16,2 7-94-16,-1 24-92 16,1 7-28-16,1 23-12 15,-2 3-7 1,-6 2-10-16,0-5-4 0,-7-15-13 16,1-1-41-16,-1-15-494 15</inkml:trace>
  <inkml:trace contextRef="#ctx0" brushRef="#br0" timeOffset="188857.4089">12380 14533 1009 0,'6'0'472'16,"20"0"-133"0,14 2-174-16,22 5-73 15,7 0-14-15,1 1-21 16,4-2-122-16</inkml:trace>
  <inkml:trace contextRef="#ctx0" brushRef="#br0" timeOffset="189371.8177">13228 14273 976 0,'3'-7'406'0,"-2"-4"-261"15,-6 11-47-15,-6 14-70 16,1 13-22-16,-1 18-14 16,10 8 3-16,11 5 10 15,4-3 11-15,18-15 11 0,5-6 5 16,10-16 0-16,0-7 0 15,-3-11 2 1,-2-9 1-16,-12-12-3 16,-1-5-6-16,-13-6-11 15,-6-10-6-15,-9 2-1 16,-2 4-2-16,-7 11-6 0,-2 11-1 16,2 18-9-16,-3 10 1 15,9 16 5-15,2 8 2 0,10 4 4 16,7 0 2-1,5-2 1-15,-3-8-3 0,-2-4-339 16</inkml:trace>
  <inkml:trace contextRef="#ctx0" brushRef="#br0" timeOffset="189571.2993">13724 14584 870 0,'-1'6'368'16,"1"9"-161"-16,0 8-74 16,2 5-17-16,1 4-19 15,0 2-49-15,-3-5-19 16,0-6-24-16,1-3-73 16</inkml:trace>
  <inkml:trace contextRef="#ctx0" brushRef="#br0" timeOffset="189767.3521">13701 14613 680 0,'13'-5'379'0,"6"-4"-57"16,18 10-161-16,9 6-35 0,4 9-39 16,2 7-10-16,-14 5-28 15,-9 3-1-15,-28 6-11 16,-15 1-8-16,-23 2-9 15,-7 0-5-15,-6-8-30 16,3-8-83-16</inkml:trace>
  <inkml:trace contextRef="#ctx0" brushRef="#br0" timeOffset="190143.0174">14053 13875 863 0,'19'15'367'0,"12"9"-175"0,24 30-96 0,8 14 10 16,10 21-3-16,-5 18-11 16,-30 19-28-16,-23 3-16 31,-52-6-18-31,-20-11-4 0,-2-17-4 15,4-10-4-15,16-22-3 16,10-13-32-16,6-25-419 16</inkml:trace>
  <inkml:trace contextRef="#ctx0" brushRef="#br0" timeOffset="190521.7603">14793 14498 1392 0,'-3'0'533'0,"-1"0"-407"16,4 2-59-16,0-2-109 16</inkml:trace>
  <inkml:trace contextRef="#ctx0" brushRef="#br0" timeOffset="190863.8368">15247 14060 847 0,'6'6'374'0,"5"3"-156"0,-6 20-102 16,-2 12-20-16,-12 21 3 16,-9 13-12-1,-13 18-36-15,-1-3-12 0,13-10-22 16,12-10-6-16,21-21-4 16,13-4-1-1,17-16 5-15,5-7 4 16,6-15 8-16,-7-7-11 0,-15-14-134 15</inkml:trace>
  <inkml:trace contextRef="#ctx0" brushRef="#br0" timeOffset="191126.1373">15080 14362 1140 0,'26'4'581'0,"29"1"-189"16,31 0-133-16,9 3-56 0,3-1-112 15,-9-1-504-15</inkml:trace>
  <inkml:trace contextRef="#ctx0" brushRef="#br0" timeOffset="210302.5866">7337 15870 649 0,'0'2'365'0,"7"3"-21"16,13 5-130-16,25-1-104 15,17 2-5-15,24-1-46 16,2-6-11-16,-11-4-29 16,-12-1-66-16,-27 0-308 15</inkml:trace>
  <inkml:trace contextRef="#ctx0" brushRef="#br0" timeOffset="210462.0191">7373 16058 1075 0,'21'0'455'15,"40"8"-275"1,10-1-11-16,7-3-65 16,0 5-38-16,-20-6-91 0,-8 3-482 15</inkml:trace>
  <inkml:trace contextRef="#ctx0" brushRef="#br0" timeOffset="212286.5749">8469 15770 162 0,'-5'4'146'15,"-5"2"30"-15,0 4-31 16,4-2-55-16,2 0-18 16,2 0-9-16,7 1 2 15,-4 0 2-15,-1 3-7 16,-3-2-19-16,-4-1-11 15,7-2-17-15,3-4-4 0,10-4-9 16,2-5-5-16,6-6-11 16,1 0-4-16,-2-3 6 15,-2 0 7-15,-10 1 16 16,-4-1 9-16,-8 3 8 16,-6 3 4-16,-9 7 17 15,-4 5 10-15,-3 14 6 16,3 8-5-16,8 17-27 15,4 10-16-15,14 9-14 16,10-2 0-16,20-6 8 16,11-7 8-16,22-15 17 0,10-4 10 15,1-25 11 1,-2-8 11-16,-10-21 54 16,-13-12 14-16,-23-11 11 15,-18-11-8-15,-37-8-66 16,-22 1-22-16,-35 14-33 0,-8 13-10 15,-5 31-22-15,7 13-6 16,29 23 9-16,20 7-84 16,24 10-130-16,17 2-140 15</inkml:trace>
  <inkml:trace contextRef="#ctx0" brushRef="#br0" timeOffset="212559.7481">8859 15848 619 0,'1'-10'392'0,"-2"-12"22"15,-1 11-94-15,-14 12-115 0,-4 12-43 16,-22 25-87-16,-14 8-36 16,-11 21-23-16,-4 1-5 15,16-3-50 1,17 0-114-16</inkml:trace>
  <inkml:trace contextRef="#ctx0" brushRef="#br0" timeOffset="212974.6023">9694 15710 1122 0,'-8'-2'455'0,"-4"6"-299"16,-3 14-46-16,5 27-71 0,6 18-13 16,4 13-17-16,9 7-1 15,3-9-3-15,-3-13-82 0</inkml:trace>
  <inkml:trace contextRef="#ctx0" brushRef="#br0" timeOffset="213110.0438">9495 16012 993 0,'20'-7'503'0,"17"-4"-97"0,38 8-295 15,11 1-34-15,25 3-12 16,3 7-145-16</inkml:trace>
  <inkml:trace contextRef="#ctx0" brushRef="#br0" timeOffset="213479.2328">10461 15878 776 0,'0'-24'431'0,"0"-29"-56"16,2-2-95-16,0 5-93 15,1 8-39-15,-3 7-62 16,0 15-19-16,0 12-25 16,-2 7-9-16,2 14-18 15,-1-2-5-15,1 18-7 16,6 7 0-16,5 19 0 16,4 12 0-16,0 9-2 15,0-3 2-15,1-15-68 16,2-8-76-16</inkml:trace>
  <inkml:trace contextRef="#ctx0" brushRef="#br0" timeOffset="213648.4824">10233 16047 852 0,'3'4'382'0,"9"7"-81"0,19-3-68 16,42-4-77-16,19-2 0 15,25-6-102 1,-2-2-22-16,-4 6 12 0,-11 0-118 16</inkml:trace>
  <inkml:trace contextRef="#ctx0" brushRef="#br0" timeOffset="214092.882">10478 16251 1007 0,'5'-14'430'0,"15"-15"-218"15,9 0-28-15,22 12-42 0,11 10-25 16,-1 14-55-16,-5 10-17 16,-22 12-25-1,-23 5-4-15,-23 9-4 0,-15 8-1 16,-28 4-3-1,-9-1-2-15,-6-13-4 16,0-10-2-16,16-18-10 16,10-6-7-16,20-8 1 0,7-2 1 15,19-4 10-15,15 3 12 0,24 0 9 16,17 2 9 0,23 7 8-16,1 6-3 15,-10 3-10-15,-8 4 26 0,-15-1-211 16</inkml:trace>
  <inkml:trace contextRef="#ctx0" brushRef="#br0" timeOffset="214488.3271">11579 15440 655 0,'-34'23'340'0,"-22"13"-87"15,-14 28-109-15,5 16-27 16,13 29-39-16,15 8-19 0,29 4-29 16,11-8-10-1,27-26-4-15,10-12-2 16,26-23 2-16,12-13-47 15</inkml:trace>
  <inkml:trace contextRef="#ctx0" brushRef="#br0" timeOffset="214802.1737">11655 15780 730 0,'-11'-27'360'0,"-9"-25"-108"16,28 16-90-16,12 9-11 16,20 18-13-16,8 8-18 15,6 15-48-15,0 10-19 16,-14 10-34-16,-16 2-4 16,-40 15 0-1,-15 8-1-15,-20 6 1 0,0-1-5 16,14-15-3-1,9-11-1-15,20-17-6 0,8-5 0 16,19-8-2-16,3-5 1 16,19-2 1-16,8 0 2 15,14 2-37-15,12 5-77 16</inkml:trace>
  <inkml:trace contextRef="#ctx0" brushRef="#br0" timeOffset="215100.3312">12386 15873 846 0,'-10'-22'428'0,"-5"-19"-154"15,-7 8-76 1,-4 3-31-16,-4 12-74 0,-5 7-37 16,0 15-49-16,0 8-14 15,4 17-19-15,1 8-3 16,14 15 3-16,11 6 5 15,18-2 14 1,12-5 7-16,12-18 10 16,6-9 6-16,3-20 19 15,1-6 14-15,-5-21 28 16,-10-7 7-16,-18-14-6 16,-11-7-13-16,-17-2-36 15,-6 2-26-15,-8 16-98 0,0 10-84 16</inkml:trace>
  <inkml:trace contextRef="#ctx0" brushRef="#br0" timeOffset="215288.4478">12344 15809 1043 0,'-8'6'470'0,"-15"12"-216"16,-1 11-80-16,-13 14-97 15,1 4-23-15,7-3-78 16</inkml:trace>
  <inkml:trace contextRef="#ctx0" brushRef="#br0" timeOffset="215709.5448">12936 15738 889 0,'-2'-8'456'0,"-1"-4"-132"15,-1 9-84-15,2 19-114 16,0 12-43-16,6 23-55 16,7 12-7-16,6 6-6 15,3 2-1-15,-4-12-4 16,-2-9-2-16,-7-16-113 16,-4-9-81-16</inkml:trace>
  <inkml:trace contextRef="#ctx0" brushRef="#br0" timeOffset="215844.7984">12759 15976 1088 0,'0'-4'496'0,"11"-2"-209"0,17 3-72 16,32-1-88-16,19 5-29 0,9 0-51 16,-2-1-14-16,-23 3-144 15,-16-7-308-15</inkml:trace>
  <inkml:trace contextRef="#ctx0" brushRef="#br0" timeOffset="216648.3956">13868 15565 590 0,'-18'-4'349'0,"-10"0"-56"16,-12 15-101-16,-6 10-41 16,-2 22-71-16,0 10-29 15,10 27-29-15,11 10-4 0,30 1-3 16,15-3 0-16,26-21-4 15,10-14-1 1,19-14-14-16,3-9-40 0,10-14-255 16</inkml:trace>
  <inkml:trace contextRef="#ctx0" brushRef="#br0" timeOffset="216825.432">13842 15938 786 0,'16'3'408'16,"13"1"-99"-16,28 4-138 15,14 6-12-15,8-3-50 16,1-3-30-16,-10-7-42 16,-4-8-75-16</inkml:trace>
  <inkml:trace contextRef="#ctx0" brushRef="#br0" timeOffset="217437.038">14506 15693 826 0,'-5'-9'402'0,"-5"-11"-144"0,18 7-103 16,14 3-38-16,15 4-36 15,3 4-17-15,5 5-28 16,3 9-8-16,-6 7-12 16,-9 5-7-16,-28 10-7 15,-24 5-2-15,-22 18 0 16,-7 3 3-16,1-1 1 15,13-5-2-15,19-20-1 16,15-7 0-16,26-13 2 16,8-4 2-16,21-10 1 15,2-2 0-15,9-4-10 0,4-4-48 16,-7-2-197-16</inkml:trace>
  <inkml:trace contextRef="#ctx0" brushRef="#br0" timeOffset="217795.6636">15197 15926 539 0,'-2'-11'333'0,"-4"-11"2"32,-5-5-66-32,3-6-84 0,-4-1-33 15,-4 0-59-15,0 2-20 16,-9 8-30-16,-3 8-13 16,-9 10-23-16,0 8-11 15,1 12-14-15,8 5-2 16,17 5 2-16,11 0 2 15,23 5 10-15,11-4 6 16,6-4 2-16,2-5 4 16,-7-11 2-16,-6-3 1 15,-5-4 2-15,-3-3 0 16,-7 3-4-16,-3 1-5 16,3 8-8-16,0 6-1 0,2 16 2 15,5 5 3-15,-7 7 5 0,-3-2 3 16,-15-7 9-1,-10-2 3-15,-16-11 5 16,-2-2 1-16,-2-9 1 16,1-8-1-16,7-9-60 15,5-5-76-15</inkml:trace>
  <inkml:trace contextRef="#ctx0" brushRef="#br0" timeOffset="218263.4107">15305 15569 686 0,'22'17'340'0,"29"26"-86"0,13 16-57 0,-5 27-49 31,-9 8-22-31,-33 6-31 0,-22-4-17 16,-27-16-20-1,-10-15-5-15,4-20-22 16,5-11-47-16,12-26-134 16</inkml:trace>
  <inkml:trace contextRef="#ctx0" brushRef="#br0" timeOffset="218592.6701">15710 15454 928 0,'7'1'426'0,"14"13"-170"16,14 14-96-16,19 27-77 16,7 16-3-16,-4 31-22 15,-11 12-6-15,-38 17-18 16,-24 2-7-16,-39-2-8 16,-8-8-3-16,2-23-5 0,9-17-7 15,25-36-104-15,11-17-428 16</inkml:trace>
  <inkml:trace contextRef="#ctx0" brushRef="#br0" timeOffset="219105.1138">16305 15983 1201 0,'0'-3'580'15,"3"-5"-221"-15,0-3-128 0,4 10-135 16,0-1-41-16,8 4-150 16,3 4-534-16</inkml:trace>
  <inkml:trace contextRef="#ctx0" brushRef="#br0" timeOffset="219808.6316">17130 15711 596 0,'11'-4'324'16,"12"-7"-55"-16,-9 4-17 0,-17 2-70 15,-8-2-37 1,-16 2-68-16,-7-2-38 15,-11 3-28-15,-2 1-6 16,-3 6-8-16,7 5-5 0,9 5-9 16,5 2-4-16,15 3 2 15,5-2 1-15,8 3 3 16,1 3 2-16,1 5 7 16,0 2 6-16,-2 1 11 15,0-3 4-15,1 0-1 0,0-4-2 16,0-9-1-16,0-4 1 15,1-10 12 1,5-4 4-16,8-7 0 16,5 0-4-16,10-1-16 15,8 8-11-15,8 9-3 16,1 10 2-16,0 11 4 16,-5 4 6-16,-10 3 3 15,-7-1 1-15,-22-1 8 16,-9-1 7-16,-21-2 14 0,-7 0 4 15,-10-9 12-15,1-5 0 16,-2-14-9-16,0-4-6 16,9-7-18-16,5 0-11 15,17-3-47-15,9 0-57 16,14 1-191-16</inkml:trace>
  <inkml:trace contextRef="#ctx0" brushRef="#br0" timeOffset="221018.0057">7439 17170 700 0,'15'0'318'0,"8"-3"-115"15,31 2-99-15,16 1-11 16,18 4-24-16,-1 1-27 0,-17 8-19 31,-15-3-34-31</inkml:trace>
  <inkml:trace contextRef="#ctx0" brushRef="#br0" timeOffset="221180.1404">7405 17391 686 0,'16'2'389'0,"36"5"56"0,14 1-254 16,17 2-44-16,1 1-17 15,-17-3-67-15,-13-1-106 16</inkml:trace>
  <inkml:trace contextRef="#ctx0" brushRef="#br0" timeOffset="224380.6688">8328 17320 978 0,'3'-11'467'0,"14"-4"-210"0,20 12-67 15,5 0-11-15,28 14-68 16,6 4-28-16,9 0-79 15,5-1-128-15</inkml:trace>
  <inkml:trace contextRef="#ctx0" brushRef="#br0" timeOffset="224896.8768">9304 17239 655 0,'-27'-2'335'0,"-24"-11"-94"16,7-4-47-16,29-13-94 16,15-6-45-16,33 5-60 0,9-3-3 15,19 19 15 1,2 10 15-16,-3 16 24 15,-1 14 7-15,-24 16 8 16,-18 10 1-16,-39 12-13 16,-18 10-8-16,-17 0-17 15,3-2-9-15,9-21-11 16,-2-16-3-16,9-19-13 16,9-9 5-16,13-12-6 0,19-1 10 15,21-1 44 1,13-1 13-16,7 9 49 15,-1 5 2-15,4 7-25 0,-7 4-17 16,6-1-49-16,7-7-60 16</inkml:trace>
  <inkml:trace contextRef="#ctx0" brushRef="#br0" timeOffset="225495.2701">9847 17394 444 0,'-17'-9'297'16,"-12"-14"13"-16,1-8-83 0,19-8-107 15,9-1-32-15,15 7-33 16,10 2 12 0,11 15 18-16,9 9 6 0,7 14-12 15,3 11-19-15,-20 11-20 16,-13 12-1-16,-38 12-5 15,-19 2-2-15,-13 5-12 16,-5-2-9-16,15-18-12 16,4-12-7-16,8-23-4 15,9-6-3-15,8-10-2 16,9-1 4-16,19 4 19 16,1 0 12-16,20 7 16 15,3 1 0-15,9 4-12 16,4 8-7-16,-9 2-51 15,0 2-107-15</inkml:trace>
  <inkml:trace contextRef="#ctx0" brushRef="#br0" timeOffset="225609.0839">10256 17566 1228 0,'-3'5'559'0,"-3"-2"-268"0,4 4-101 16,6-6-109-16,6 1-57 0</inkml:trace>
  <inkml:trace contextRef="#ctx0" brushRef="#br0" timeOffset="226274.5553">10843 17152 403 0,'14'-3'240'0,"11"-4"-3"0,-7 4-9 15,-17-3-30-15,-5 3-12 0,-15-1-47 16,-6-2-32-16,-6 3-45 0,-4-5-19 15,2 4-24 1,-1-1-6 0,1 3-13-16,6 3-3 15,0 5-7-15,4 4-4 0,5 4-4 16,3 1-4-16,8 7 5 16,3 0 6-16,4 1 12 15,0 3 11-15,-1-7 2 16,1 0-2-16,6-6-4 15,2-6-1-15,17-1-4 16,9-2 1-16,12 0-2 16,8 7-1-16,6 6 3 15,0 7 4-15,-6 13 9 16,-9 1 16-16,-25 2 17 16,-19 2 7-16,-24-9 25 15,-11 2-7-15,-17-10-8 0,2-5-5 16,-3-14-28-1,0-9-7-15,11-16-17 16,-2-6-18-16,21 0-84 0,9-5-77 16</inkml:trace>
  <inkml:trace contextRef="#ctx0" brushRef="#br0" timeOffset="226981.9589">11443 17330 484 0,'3'0'290'16,"3"6"30"-16,2 10-114 0,-1 14-58 15,-1 4-10-15,-5 6-41 16,-1 0-15 0,-1-11-20-16,-1-5-13 15,2-11-25-15,0-4-5 16,3-13-4-16,2-6 1 15,6-11-1-15,2-10-4 0,5 1-6 16,0 0-2-16,10 6-3 16,1 7 0-16,7 11 12 15,-2 6 8-15,-10 14 14 0,-2 9 8 16,-16 7-3-16,-7-5-4 16,-3 1-11-16,-6-3-6 15,-1-16-7 1,8 3-2-16,0-14-3 15,6-12-3-15,13 1-1 16,-3-14 0-16,6-7-1 16,-3 1 2-16,2-3-2 15,6 10 2-15,2 14 20 16,4 11 9-16,-6 20 35 16,-5 11 12-16,-7 13 4 15,-10 4-5-15,-4-5-29 16,1-3-14-16,4-10-199 15</inkml:trace>
  <inkml:trace contextRef="#ctx0" brushRef="#br0" timeOffset="227382.8317">13088 17328 918 0,'1'3'387'0,"5"-1"-180"0,28 4-95 16,13-2-11 0,38-4-2-16,18 0-24 0,21 1-33 31,3 1-13-31,-6 7-21 15,-12-1-12-15,-13 2-147 0,-12-4-119 16</inkml:trace>
  <inkml:trace contextRef="#ctx0" brushRef="#br0" timeOffset="227755.7852">13259 17559 599 0,'2'1'295'0,"16"-1"-89"16,16 0-54-16,37-5-24 16,19 0 2-16,16-1-7 0,1 1-17 15,-9 0-48 1,-6-7-18-16,-12-4-22 16,-10-1-5-16,-25-7-25 0,-19 2-38 15,-26 0-46 1,-14-3-7-16,-21 0 21 15,-4-2 37-15,-6-2 49 16,5 0 17-16,17 10 29 16,9 4 5-16,18 15 4 15,14 9-5-15,17 10-16 16,10 11-2-16,12 10 4 16,-9 1 13-16,-14 2 24 0,-15-1 8 15,-23-7 3 1,-7-7-14-16,-16-4-26 0,-2-12-9 15,-5-6-34-15,6-3-77 16</inkml:trace>
  <inkml:trace contextRef="#ctx0" brushRef="#br0" timeOffset="228325.7455">15310 17299 888 0,'7'10'412'0,"8"9"-190"16,-3 22-87-16,-3 6-17 15,-2 11-48-15,-1-4-16 16,5-15-18-16,8-6-6 15,10-19-12-15,6-10-3 16,9-15-4-16,1-9 0 0,-9-11 3 16,-6-5 1-1,-14-8 4-15,-10-3 1 16,-2-4-4-16,-3 6-3 16,-1 17-8-16,0 11-3 0,0 21 6 15,3 21-2-15,6 23 3 16,4 10 1-16,0 16 1 15,-6-8 7-15,-15-4 5 16,-8-2 4-16,-16-9-3 16,-2-2-1-16,-15-14-2 15,-3-13-2-15,4-20-17 16,0-12-45-16,30-10-117 16,9-5-95-16</inkml:trace>
  <inkml:trace contextRef="#ctx0" brushRef="#br0" timeOffset="228552.9059">15833 17609 896 0,'1'-1'446'16,"1"-2"-169"-16,0 6-80 15,-2-3-89-15,3 9-37 0,6 21-18 16,13 43-9-16,-14-33-15 16,-3 0-11-16,-4-11-71 15,-1-6-76-15</inkml:trace>
  <inkml:trace contextRef="#ctx0" brushRef="#br0" timeOffset="228747.2075">15862 17616 754 0,'10'0'397'16,"20"-5"-97"0,6 5-63-16,10 11-88 0,-1 4-28 0,-8 12-36 31,-9 7-13-31,-17 5-14 0,-11 4-10 16,-19 1-16-16,-12-2-4 0,-22-12-8 15,0-10 4 1,1-20-198-16,10-6 391 15</inkml:trace>
  <inkml:trace contextRef="#ctx0" brushRef="#br0" timeOffset="229238.485">15375 17113 722 0,'2'-7'309'15,"12"-4"-162"1,9 2-24-16,22 4-23 16,12 6-1-16,11 6-16 15,8-2-5-15,0 3-23 16,-4-5-17-16,-8-1-16 15,-17 2-3-15,-21-4 1 16,-13-2 3-16,-13-3-2 0,-5-7-3 16,-7-3-6-16,2 3-6 15,2-1 1-15,5 7 5 16,8 6 13-16,4 5 4 16,3 12 7-16,-4 2-1 15,-11 8 2-15,-5 2-1 16,-4-1-8-16,5-3 13 15</inkml:trace>
  <inkml:trace contextRef="#ctx0" brushRef="#br0" timeOffset="229570.6437">16417 17328 915 0,'2'0'406'16,"11"5"-167"-16,17 6-78 16,23 5-69-16,1 0-15 15,16 0-46-15,-6-3-14 0,-11-6-73 16,-1-3-86 0</inkml:trace>
  <inkml:trace contextRef="#ctx0" brushRef="#br0" timeOffset="229716.9202">16455 17551 1011 0,'16'5'461'16,"15"1"-208"-16,19-3-85 16,2 4-7-16,9-5-64 15,-2 1-20-15</inkml:trace>
  <inkml:trace contextRef="#ctx0" brushRef="#br0" timeOffset="230116.6799">17413 16934 533 0,'-16'-3'327'0,"-27"5"-10"16,-7 12-127-16,-10 27-73 15,1 10-23-15,14 22-32 16,9 10-13-16,22 18-19 0,14 6 2 16,14-6-1-1,13-10-3-15,18-25-12 16,5-15-11-16,14-26-61 15,0-7-72-15</inkml:trace>
  <inkml:trace contextRef="#ctx0" brushRef="#br0" timeOffset="230319.7087">17303 17503 988 0,'2'1'437'16,"14"1"-193"-16,14 5-79 16,25 6-66-16,8 2-16 0,7 0-37 15,0-4-17-15,-4-1-116 16,4-1-136-16</inkml:trace>
  <inkml:trace contextRef="#ctx0" brushRef="#br0" timeOffset="230637.2539">17892 17336 1067 0,'-10'-22'458'0,"-2"-19"-266"0,12 1-55 16,22 8-66-1,11 9-17-15,14 17-10 0,2 8 6 16,-4 22-11-16,-5 11-12 16,-19 9-5-16,-15 10-2 15,-26 6 0-15,-15 0-1 16,-15-2-8-16,-1-10-3 16,7-16-3-1,10-10-4-15,27-13-7 0,15-6-2 0,28-3 0 16,10 0 3-16,6-3 6 15,3 3-1-15,2 0-86 16,-2 0 49-16</inkml:trace>
  <inkml:trace contextRef="#ctx0" brushRef="#br0" timeOffset="231098.6623">18218 17248 1016 0,'0'-10'401'0,"8"-11"-276"16,9 2-38-16,20 13-24 16,12 6 0-16,9 16 0 15,1 8-15-15,-21 13-28 16,-11 4-3-16,-28 8 0 15,-20-3-1-15,-21 5 0 16,-9-5-4-16,-3-12-2 16,10-6 0-16,18-18-3 15,12-2-4-15,22-8 1 16,13 0 2-16,21 0 2 16,8 0 2-16,3 5-3 15,-2 2-3-15,-8 0-131 16</inkml:trace>
  <inkml:trace contextRef="#ctx0" brushRef="#br0" timeOffset="231227.4121">18662 17630 744 0,'-1'0'486'0,"1"1"41"16,2-1-251-1,-2 0-142-15,0 0-36 0,0 0-143 16</inkml:trace>
  <inkml:trace contextRef="#ctx0" brushRef="#br0" timeOffset="232328.8535">19158 17182 465 0,'1'-3'308'0,"2"-3"-41"15,-16 0-75-15,-8-1-32 0,-9-1-85 16,-10 1-28-16,1 1-23 16,-2 0-4-16,0 2-10 15,7 4-7 1,4 10-12-16,7 0-5 0,7 8 0 15,3 1 5-15,1 3 14 16,2 0 7-16,0 3 11 16,-1-4 3-16,5-3 6 15,3-1 0-15,6-7 3 16,8-6 0-16,12-7-4 16,9-3-4-16,17 6-10 15,3 8 0-15,2 14 3 16,3 8 7-16,-12 6 8 15,-6 1 3-15,-19 1 4 16,-15-3 1-16,-23-6 1 16,-9 0-4-16,-8-9-13 15,-8-9-2-15,-1-10-9 0,1-4-12 16,6-10-98-16,12-1-65 16,18 1-210-1</inkml:trace>
  <inkml:trace contextRef="#ctx0" brushRef="#br0" timeOffset="234182.9414">19410 17450 818 0,'6'-2'365'16,"4"-2"-184"-16,2 8-28 15,-2 17-45-15,0 5-30 0,-5 14-30 0,-3-2-6 31,-5-2-16-31,-5-4-7 16,4-13-14-16,4-8-6 0,5-11-5 16,4-8-1-16,5-11 6 15,-1-3 4-15,4-7 2 16,0-1 2-16,1 7 3 16,0 2 9-16,-2 12 18 15,-2 5 3-15,0 11 1 16,-3 7-6-16,-5 5-17 15,-2 2-2-15,-6-1-6 16,0-3-2-16,1-6 0 16,1-3-1-16,1-9 1 15,3-2 0-15,3-6 2 16,-2-6 1-16,5-3-2 16,1-2-1-16,1 0-4 15,1 1-3-15,2 6 0 16,-1-2 0-16,2 8 0 15,2 6-1-15,0 5-1 0,1 8-2 16,-7 8-2 0,-6 4 2-16,-14 7 3 0,-7 0 2 15,-2 2 4-15,3-7-27 16,16-7-161-16</inkml:trace>
  <inkml:trace contextRef="#ctx0" brushRef="#br0" timeOffset="234475.3413">19792 16892 910 0,'4'-9'440'0,"16"-2"-174"16,9 19-74-16,18 37-83 16,3 13-30-16,5 30-25 15,-3 3-3-15,-14 23-10 16,-7 8-8-16,-30-7-10 16,-6-1-6-16,-18-26-5 15,1-11 5-15,-1-20-125 16,-2-16-72-16</inkml:trace>
  <inkml:trace contextRef="#ctx0" brushRef="#br0" timeOffset="234768.1067">20440 17281 1043 0,'5'-10'588'16,"0"-7"-142"-16,-2 5-190 15,7 4-63-15,-9 6-113 16,3 2-32-16,2 2-39 15,-6-2-56-15,0 0-189 16,0 0-165-16</inkml:trace>
  <inkml:trace contextRef="#ctx0" brushRef="#br0" timeOffset="235006.946">20466 17464 1182 0,'0'13'492'16,"-2"16"-282"-16,1 6-41 0,5 10-46 16,-1 0-16-16,0 9-21 15,0 0-6-15,-11-2-4 16,-4 0-3 0,-9-14-13-16,-7-8-10 15,-2-22-12-15,-2-10-8 0,4-22-17 16,8-6-16-16,7-7-79 15,9-1-64-15,10-2-173 16</inkml:trace>
  <inkml:trace contextRef="#ctx0" brushRef="#br0" timeOffset="235465.2034">20226 16947 919 0,'-4'0'426'16,"-6"-2"-171"-16,8 2-48 15,11 0-75-15,11 0-28 0,19 0-37 16,12 1 3 0,12 4 3-16,2-1-9 0,1 0-25 15,-7-4-13 1,-16-4-13-16,-9 1-2 0,-27-3-10 16,-10-1-9-16,-15-4-17 15,-5-3-7-15,-3-4 0 0,1 2 8 16,8 4 7-1,5 4-5-15,8 8-1 16,6 5 1-16,14 14 9 16,5 4 12-16,10 11 8 15,-2 3 9-15,-12-1 22 16,-10 0 13-16,-23-6 19 16,-12-6-4-16,-7-1-8 15,-1-3-61-15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2T07:43:11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1815 8633 561 0,'0'0'325'0,"0"5"-46"0,0 14-80 16,8 28-80 0,-1 14-6-16,1 22-9 0,-2 1-8 15,-5-6-27-15,-1-13-13 16,-2-22-20-16,-2-10-3 15,2-18-3-15,2-12 4 0,0-19 8 16,4-13 0 0,-2-27-8-16,-6-10-7 15,-3-23-14 1,-1-1-2-16,4 6-6 0,1 11-4 16,4 25-1-1,5 11 0-15,8 11 0 16,8 9 0-16,15 6 0 15,4-1 0-15,12 7 1 16,5-3 2-16,7 1 0 16,6 3-4-16,-4 4-191 0,-5 2-254 0</inkml:trace>
  <inkml:trace contextRef="#ctx0" brushRef="#br0" timeOffset="316.04">2118 8916 666 0,'6'10'360'15,"5"6"-92"-15,9 14-89 16,-3 2-18-16,3 2-39 16,-4-1-15-16,0-8-33 15,2-4-15-15,2-13-10 16,0-8-1-16,-2-18-1 16,3-7-1-16,-2-8-11 0,0-2-8 15,-4-2-34-15,-6-1-106 16</inkml:trace>
  <inkml:trace contextRef="#ctx0" brushRef="#br0" timeOffset="708.62">2591 8909 819 0,'0'6'392'16,"-7"7"-141"-16,5 10-140 15,-2 3-25-15,2 3-39 16,2-3-12-16,3-7-15 16,10-2-3-16,1-10 8 15,3-3 9-15,-1-9 16 16,-4-6 7-16,-1-3-2 16,-3-8-6-16,-4 2-15 15,-3-2-7-15,-1 5-15 16,-2 8-8-16,-2 14-11 15,0 7-2-15,-1 10-1 0,6 7 3 16,8-4 4-16,5-3-1 16,16-7 2-16,-2-4 2 15,6-14 8-15,3-1 10 16,-7-10 40-16,0-9 18 16,-14-1 24-16,-8-3-7 15,-9-1-35-15,-4 8-23 0,-7 6-51 31,-2 9-60-31,-4 13-202 0</inkml:trace>
  <inkml:trace contextRef="#ctx0" brushRef="#br0" timeOffset="1048.3799">3089 9047 827 0,'4'2'448'16,"5"2"-104"-16,7 0-132 15,4 2-34-15,1-6-58 16,-2-1-25-16,1-2-42 16,0-3-12-16,-3-4-13 15,-1-3-3-15,-6-3-3 0,-6-4-8 16,-3 1 3-16,-3-4-4 16,-13-2-5-16,-6 2 4 15,-9 8-11-15,-3 4-1 16,9 17-5-16,1 10-3 15,7 6 1-15,7 7 0 16,5 5 2-16,5 1 1 16,11 8 2-16,0-2 1 0,3 6 1 15,-1 2 0-15,-5-3 2 16,-2-1 0 0,1-10-116-1,-1-4-45-15</inkml:trace>
  <inkml:trace contextRef="#ctx0" brushRef="#br0" timeOffset="1232.41">3528 8889 1166 0,'0'0'547'15,"-2"0"-222"-15,0 18-170 16,2 11-55-16,0 14-47 15,1 2-17-15,-1-3-17 0,2-5-3 16,1-13-228-16</inkml:trace>
  <inkml:trace contextRef="#ctx0" brushRef="#br0" timeOffset="1391.91">3514 8658 1414 0,'-1'-5'601'0,"-7"0"-351"16,9 2-118-16,10 10-192 15,5 9-122-15</inkml:trace>
  <inkml:trace contextRef="#ctx0" brushRef="#br0" timeOffset="1852.31">3927 8734 807 0,'9'-15'286'15,"5"-11"-236"-15,11-7-7 16,7 0 10-16,2-4 24 0,-3 1 9 16,-7-1 2-16,-7 4-1 15,-17 3 4-15,-7 5-9 16,-11 15-33-1,-5 8-11-15,1 25-28 16,1 11-10-16,9 23 8 0,7 14-1 16,13 22 1-16,9 13 3 0,1 5 15 15,3-4 7-15,-13-19 8 16,-8-14 0-16,-10-19-6 16,-9-8-1-16,-2-19 4 15,-6-12 5 1,-2-26-4-16,-5-11-8 0,-1-17-77 15,10-5-33-15,12 7-140 16,13 4-69-16</inkml:trace>
  <inkml:trace contextRef="#ctx0" brushRef="#br0" timeOffset="2424.7">4465 9124 807 0,'0'-7'416'16,"-3"-12"-116"-16,-1-5-45 16,-9-7-80-16,-2-1-38 0,-6 1-57 15,1 6-22-15,-5 13-33 16,0 5-9 0,-4 14-11-16,-5 7-5 15,15 10-6-15,4 6-2 0,17 0 1 16,15 0 0-16,9-8 1 15,7-5 1 1,4-8 3-16,5-3 2 0,-11-11 6 31,-5-5 2-31,-7-5 1 0,-16-7 1 0,1 4-3 16,-1-2 0-16,-8 6-3 16,8 7-3-1,-6 7-3-15,0 6-2 0,3 4-2 16,0 9 2-1,6-1 2-15,1 1-1 0,5-1 0 16,3-6 1-16,7-7 2 16,2-3 0-16,-1-9 4 15,5-2 2-15,-6-11 1 0,-4-7 1 16,-1-7 0-16,-7-4 1 16,-3-1 9-16,8 5 8 15,-14 10 13-15,5 9 1 0,-5 20-2 16,-3 14-4-16,5 19-8 15,-3 8-2-15,0 12-5 32,4 0-5-32,-4 6-6 15,1-2 0-15,3-5-4 16,-7-5-5-16,9-14-14 16,1-11-47-16,-2-16-195 15,7-12-161-15</inkml:trace>
  <inkml:trace contextRef="#ctx0" brushRef="#br0" timeOffset="2529.46">4773 9141 874 0,'7'-2'404'15,"10"-4"-181"-15,9 3-91 16,12 0-93-16,7 0 10 16</inkml:trace>
  <inkml:trace contextRef="#ctx0" brushRef="#br0" timeOffset="2845.87">5285 8914 822 0,'-21'-5'471'0,"-21"-14"-71"16,2 6-136-16,9 8-136 16,7 2-47-16,14 15-55 15,3-1-11-15,9 3-15 16,9 2-2-16,2-12 2 15,9 7-2-15,2-4 1 16,0 0 1-16,-6 4-4 16,-8-9 3-16,-14-1 2 15,-10-1 2-15,-14 9 1 16,-4 4 1-16,1 2 2 16,2 3 3-16,15 0 2 0,7-1 6 15,14 0 21-15,7 0 9 16,15-3 9-16,2-5 1 15,4-6-20-15,1-3-12 16,1-10-50-16,4-1-61 16</inkml:trace>
  <inkml:trace contextRef="#ctx0" brushRef="#br0" timeOffset="3359.15">6376 9025 357 0,'4'-12'313'0,"3"-3"53"16,-9-6-32-16,-3 2-21 0,-18-5-43 16,-7-2-43-1,-23 11-81-15,0 5-28 16,4 19-58-16,3 11-17 16,24 8-26-16,4 7-10 0,23-3-7 15,11-1-1 1,20-7 1-16,4-6 3 0,5-9-3 15,-2-5-3-15,-7-9-40 16,-7-3-96-16,-5-7-501 16</inkml:trace>
  <inkml:trace contextRef="#ctx0" brushRef="#br0" timeOffset="3481.31">6316 8675 930 0,'-7'-8'540'16,"-9"-4"-64"-16,9 5-306 0,2 3-70 15,6 10-99-15,7 4-96 16,6 10-376-16</inkml:trace>
  <inkml:trace contextRef="#ctx0" brushRef="#br0" timeOffset="3861.81">6430 8878 902 0,'8'7'415'0,"12"5"-179"0,4-3-63 0,1-4-72 15,3-5-20-15,-4-4-29 16,-1-2-14-16,-4-3-18 16,-7 1-5-16,-5 3-10 15,-3 3-3-15,-8 3-2 16,-4 4-3-16,-10 9 1 0,-4 8 2 16,-4 6 0-1,2 2 1-15,9 4 0 16,5-2 1-16,14-1 4 15,7 0 2-15,12-5 4 16,7-8 1-16,-1-9 0 16,9-7 0-16,-1-9 1 15,-2-6 0-15,1-10 1 16,-6-4 0-16,-6-4-2 0,-5-2 6 16,-8 2 48-1,-6 4 16-15,-6 12 20 16,-1 9 0-16,-1 16-42 15,-2 5-13-15,3 8-22 16,3 2-7-16,3 0-8 16,8 3-74-16</inkml:trace>
  <inkml:trace contextRef="#ctx0" brushRef="#br0" timeOffset="4326">7616 8913 787 0,'8'10'388'16,"7"17"-130"-1,-2 4-52-15,0 0-82 0,-12-2-27 16,-8-7-45-1,0-6-14-15,7-7-19 16,1-7-7-16,11-11-3 16,3-8 0-16,5-10-1 15,6-1 0-15,4-1-1 0,3 7 6 16,-3 9 36-16,-1 8 18 16,-13 19 39-16,-6 6 10 15,-4 18-25-15,-8 3-15 0,2 7-34 16,-1-2-42-1</inkml:trace>
  <inkml:trace contextRef="#ctx0" brushRef="#br0" timeOffset="4850.9699">8837 8829 754 0,'-3'-12'455'0,"-5"-7"-87"16,-11 6-135-16,-5 6-53 0,-15 12-84 15,1 10-24-15,2 18-37 16,8 7-13-16,21 16-16 16,8-2-3-1,24-8 0-15,7-9 1 0,15-14 3 16,-3-13 1-16,-7-13 7 16,-4-4 5-16,-23-10 8 15,-5-3 8-15,-22-2-4 16,-7 1-6-16,-17 2-11 15,0 6-15-15,9 4-106 16,4 1-115-16</inkml:trace>
  <inkml:trace contextRef="#ctx0" brushRef="#br0" timeOffset="5239.49">8822 8830 1020 0,'1'-1'503'16,"5"1"-139"-16,12 1-227 0,10 2-61 15,18-4-31-15,3-1-11 16,0-6-18 0,1 0-4-16,-14 2-4 0,-10-3-3 15,-12 5-5-15,-10 0-4 16,-14 4-4-16,-9 3-1 16,-10 10 1-16,-1 5 4 0,2 13 3 15,6 3 1 1,7 7 3-16,7 4 2 15,10-3 4-15,10-4 1 16,12-13 2-16,5-9 1 0,6-11-1 16,-2-5 1-16,3-9 0 0,-4-5 0 15,-3-12 0-15,-3 0-2 16,-11-7-1-16,1-1-2 16,-7 8-1-1,-5 4-1-15,1 15 7 16,-5 10 6-16,-3 13 16 15,2 7 2-15,1 9-6 16,5-6-7-16,5-3-135 16,2-3-115-16</inkml:trace>
  <inkml:trace contextRef="#ctx0" brushRef="#br0" timeOffset="5624.76">9427 8818 1016 0,'6'4'447'15,"15"13"-210"-15,11 14-97 0,22 23-52 0,9 6 5 0,-8 1 6 16,-4-1-8-16,-26 1-20 31,-23 1-13-31,-24 2-23 16,-13 0-8-16,-14-17-7 16,2-9 0-16,3-32-5 15,3-17-16-15,15-31-46 16,16-13-12-16,20-15-4 15,12-6 13-15,21 2 30 16,1 2 6-16,10 8 7 16,-1 8 1-16,-9 16 6 15,-11 10 4-15,-17 17-206 16</inkml:trace>
  <inkml:trace contextRef="#ctx0" brushRef="#br0" timeOffset="5797.21">9923 8745 1078 0,'1'13'509'0,"4"15"-197"15,-2 25-129-15,-3 10-29 16,0 12-59-16,-2 0-31 16,0-9-48-16,1-7-79 15,3-17-259-15</inkml:trace>
  <inkml:trace contextRef="#ctx0" brushRef="#br0" timeOffset="5940.07">9891 9042 1002 0,'0'-4'486'0,"7"-2"-189"16,8 6-128-16,11 1-123 15,4 1-25-15,-1-2-17 16,3 0-94-16</inkml:trace>
  <inkml:trace contextRef="#ctx0" brushRef="#br0" timeOffset="6081.83">10193 8861 678 0,'2'-4'481'16,"3"-6"-32"-16,-5 11-150 0,2 10-65 16,0 15-94-16,1 11-21 15,2 10-27-15,-2-1-19 16,-2-1-35-16,0-3-19 15,1-11-221-15</inkml:trace>
  <inkml:trace contextRef="#ctx0" brushRef="#br0" timeOffset="9490.32">10705 8847 395 0,'2'0'269'0,"1"0"16"16,-1 6-103-16,-2-6-11 15,-3 7-20-15,-7 20-11 16,-37 32-41-16,1-32-19 15,-5-8-28-15,0-4-7 16,14-12-11-16,6-6-4 16,13-12-9-16,6-8-8 0,12-7-17 15,7 0-6-15,11 3-1 16,4 5 3-16,6 11 9 16,3 6 4-16,4 13 3 15,-2 8 1 1,-3 7 4-16,-3 8 3 0,-7 2 1 15,-1-1 0-15,-1-6-4 16,8-7-4-16,-1-13-5 16,2-7 0-16,-2-15 1 15,-4-5 4-15,-6-11 7 16,-5-4 3-16,-4 1-3 16,-5 1 7-16,-1 15 19 15,0 9-2-15,0 21 4 0,1 12-8 16,4 13-23-16,3 5-1 15,0-3-3-15,1-4-3 16,3-11-67-16,-3-5-78 16,-1-10-239-16</inkml:trace>
  <inkml:trace contextRef="#ctx0" brushRef="#br0" timeOffset="9617.17">10829 8629 568 0,'4'-10'382'0,"0"-11"26"15,1 10-129-15,-2 9-121 16,1 2-54-16,2 7-73 16,5 4-22-16,6 9-208 15</inkml:trace>
  <inkml:trace contextRef="#ctx0" brushRef="#br0" timeOffset="9910.21">11338 8859 755 0,'0'3'393'16,"-8"9"-90"-16,-3 1-61 15,-14 7-77-15,-10 3-29 16,-4 4-60-16,-2-1-23 16,-1-6-34-16,6-3-7 15,10-16-11 1,3-3-7-16,14-13-17 0,3-9-7 15,10-1 0-15,9-1 3 16,14 9 12-16,8 5 14 16,7 16 23-16,-6 6 14 15,-2 13 14-15,-5 8-2 16,-7 1-12-16,3 4-6 16,-5-4-71-16</inkml:trace>
  <inkml:trace contextRef="#ctx0" brushRef="#br0" timeOffset="10459.3499">11906 8837 728 0,'18'1'313'16,"27"1"-163"-16,12-1-26 15,9-2-42-15,-1 0-18 0,-12 0-33 16,-8 1-8-16,-19 2-22 15,-12 3-37-15,-11 2-92 16,-8 2-76-16,-14 0-161 16,-1 0 32-16,-2-7 169 15,-3-4 126-15,6-5 256 16,3-1 38-16,6 7-22 16,4 1-27-16,5 11-55 15,1 4-25-15,0 8-57 16,2 3-23-16,4 4-29 15,-1-2-15-15</inkml:trace>
  <inkml:trace contextRef="#ctx0" brushRef="#br0" timeOffset="10744.81">12625 8847 586 0,'8'1'341'16,"6"6"-27"-16,-8 8-63 15,-12 11-44-15,-10 4-29 16,-15-1-39-16,-2 1-36 16,-5-8-47-16,0-7-15 15,6-10-22-15,5-6-6 16,6-15-14-16,5-6-10 16,7-6-14-16,7 4-6 15,12 2 2-15,7 10 7 16,11 11 18-16,2 5 10 0,3 17 12 15,-1 2 2 1,3 5-7-16,-6 2-3 0,-7-2 4 16,-3-5-131-16</inkml:trace>
  <inkml:trace contextRef="#ctx0" brushRef="#br0" timeOffset="11078.73">12742 8815 767 0,'7'-8'454'0,"14"-6"-47"0,7 15-131 16,5 24-114-16,4 13-47 16,5 21-41-16,-1-1-12 15,-3 2-19 1,-5-1-7-16,-12-9-30 0,-1 0-47 16,-9-19-61-16,2-9-26 15,-4-23-90-15,0-12-60 16,1-18-139-16,1-8 15 15,-3-14 183-15,-4-7 149 0,-2-4 284 16,0 1 63 0,-3 13 15-16,-2 14-17 15,-7 21-55-15,-6 12-31 16,-14 29-66-16,-6 11-21 16,-13 25-22-16,-10 5-16 15,-7 8-28-15,-1 3-10 16,10 0-6-16,16 4-125 0</inkml:trace>
  <inkml:trace contextRef="#ctx0" brushRef="#br0" timeOffset="11517.04">13178 8786 772 0,'0'-1'423'0,"0"-1"-140"16,3 11-81-16,2 6-48 31,-2 9-53-31,6 4-4 0,3 5-22 0,8 1-6 16,7-7-18-16,3-3-6 0,-3-12-9 15,-3-10-4-15,-6-6-3 32,-4-7-7-32,-5-7-7 0,-4 0-9 0,-5-6-114 15,-1 2-92-15</inkml:trace>
  <inkml:trace contextRef="#ctx0" brushRef="#br0" timeOffset="11640.5">13314 8650 1018 0,'-5'-12'505'0,"-1"-9"-157"16,-2 2-68-16,2 8-125 15,3 5-47-15,4 8-81 16,4 5-24-16,10 11-202 16</inkml:trace>
  <inkml:trace contextRef="#ctx0" brushRef="#br0" timeOffset="12237.75">13496 8769 862 0,'0'-6'407'0,"2"-2"-172"0,15 3-111 16,10 5-35-16,13 4-32 15,6 0-6-15,4 3-17 16,-4-2-7-16,-10-3-6 16,-9-2 1-16,-12-6 0 15,-6 2-3-15,-9-3-1 16,-4 3-3-16,-16 4-8 16,-5 3-3-16,-4 6-10 15,0 5-4-15,9 7 0 16,2 7 2-16,6 7 6 15,5 1 3-15,14-2 5 16,5-7 4-16,14-10 8 16,1-5 3-16,3-15 4 15,3-5-2-15,-3-8-4 0,1-6 0 16,-7-3-2-16,-6 1 0 16,-4 5-1-16,-1 4-3 15,-3 17-2-15,1 8-1 16,-5 13 1-16,-5 4-1 15,-1-1 0-15,-1-1-1 16,1-8-2-16,3-2 1 0,2-8 8 16,-1-7 2-16,4-13-1 15,1-8 0-15,6-8-7 16,3-2-1-16,4 1 4 16,3 3-2-16,2 9-1 15,-2 8 1-15,-3 12 3 16,-7 4 7-16,-4 19 8 15,-1 4 3-15,-7 4 0 16,-1 4-7-16,2-9-13 16,2-4-86-16,2-11-96 15</inkml:trace>
  <inkml:trace contextRef="#ctx0" brushRef="#br0" timeOffset="12915.07">14265 8754 871 0,'7'0'390'16,"11"1"-174"-16,10 5-45 15,11-2-62-15,5 0-20 0,3 0-39 16,-4-3-13-16,-11-2-8 16,-3-3-1-1,-13-3-3-15,-4-1-2 0,-12 2-14 16,-7 6-8-16,-13 6-7 16,-9 5-2-16,-1 13 6 15,4 3 4-15,7 4 2 16,9 3 0-16,10-7-1 15,9 2 1-15,12-7-1 16,5-5 1-16,3-6-4 16,0-7-11-16,-6 0-71 15,1 1-46-15,0 0-88 16,3 0-15-16,4-2 47 0,1-4 44 16,6-9 91-16,0-3 26 15,4-6 25 1,-1 1 9-16,-4-2 51 0,0 4 29 15,-7 8 30 1,-7 8 7-16,-15 5-21 16,-10 2-8-16,-20 4 10 0,-11 0 10 15,-5 1-2-15,-2-4-15 16,6-8-35-16,9-2-20 0,7-12-23 16,7-4-6-1,6-5-11-15,3-3-6 0,5 7-9 16,8 5 1-1,2 8 7-15,7 9 8 16,1 11 18-16,3 8 5 16,3 7 7-16,1 3 4 0,0-4 9 15,1 0-2-15,-6-10-5 16,-3-6-7-16,-4-5-15 16,-7-8-91-16</inkml:trace>
  <inkml:trace contextRef="#ctx0" brushRef="#br0" timeOffset="13894.05">2032 10052 491 0,'-26'4'275'0,"-24"14"-51"0,1 4-40 15,8 16-82-15,16 6-41 0,30 6-56 16,15-1-7-16,28-10 4 16,7-9 10-1,4-23 21-15,-6-10 13 16,-17-20 45-16,-8-8 16 16,-27-11 10-16,-8-6-5 15,-23-5-38-15,-9-2-18 16,-7-6-25-16,0-1-7 15,12-5-14-15,11 1-8 16,24 12-11-16,14 8-10 16,24 18-6-16,10 12 0 15,12 16-1-15,3 9-4 16,-4 13-259-16</inkml:trace>
  <inkml:trace contextRef="#ctx0" brushRef="#br0" timeOffset="14084.29">2305 10085 945 0,'2'0'389'0,"2"6"-224"16,6 8-56-16,5 17-59 15,-1 2-5-15,4 7-23 16,-6-2-3-16,-4-8-17 15,-1-3-117-15</inkml:trace>
  <inkml:trace contextRef="#ctx0" brushRef="#br0" timeOffset="14201.89">2269 9915 717 0,'0'-19'350'15,"0"-15"-142"-15,4 11-71 16,3 20-112-16,-2 11-26 15</inkml:trace>
  <inkml:trace contextRef="#ctx0" brushRef="#br0" timeOffset="14381.78">2469 10126 586 0,'9'11'387'16,"14"17"7"-16,-1 1-123 0,-4-1-125 15,5 2-46-15,-4-5-46 16,-3-6-10-16,3-13 4 15,-2-14 2-15,5-12-7 16,3-10-2-16,0-9-18 16,-1 6-7-16,-7 3-103 15,-2 2-131-15</inkml:trace>
  <inkml:trace contextRef="#ctx0" brushRef="#br0" timeOffset="14741.62">3035 10015 995 0,'-12'-1'436'0,"-16"-4"-231"0,5 4-72 16,7 9-92-16,2 5-26 15,14 4-20-15,10 5-4 0,12 0 8 16,2-7 3-1,3-1 4-15,-3-5 1 16,-8-4 3-16,-5-4 4 16,-11-4 1-16,-1 3-2 15,-16-1-10-15,-4 5-3 0,-12 7-4 16,-7-2 1-16,8 10 7 16,8 1 3-16,19 0 6 0,13 3 2 15,12-3 7 1,11-2 4-16,5-7 2 15,1-5-2-15,4-5-8 0,-3-6-6 16,-2-1-14 0,0-1-93-16</inkml:trace>
  <inkml:trace contextRef="#ctx0" brushRef="#br0" timeOffset="15030.96">3239 10097 622 0,'6'-4'304'0,"7"-4"-100"0,12 3-38 0,15 0-53 15,3 0-14-15,6 3-22 0,-7-4-7 16,-11-1-15-16,-6 3-9 16,-11-1-11-1,-6-1-4 1,-8 4-6-16,-8 0 0 15,-14 3 1-15,-7 6 4 16,-5 7 0-16,-1 3-2 16,10 9-12-16,7 4-7 15,16 6-7-15,6-1-2 0,14-3-14 16,5 0-30-16,12-10-140 16,0-6-129-16</inkml:trace>
  <inkml:trace contextRef="#ctx0" brushRef="#br0" timeOffset="15412.39">3996 10120 796 0,'0'6'435'0,"-8"3"-120"15,-5 7-34-15,-12 2-127 16,-4 1-54-16,-9 0-61 16,-3-1-11-16,-3-9-12 15,4-2-5-15,8-9-14 16,4-6-8-16,9-6-18 0,3-2-7 15,15-4-1-15,5 5 0 16,15 2 2-16,5 6 5 16,5 13 15-16,-1 5 7 15,4 9 12-15,0 3 7 16,5 2 2-16,-5-4 2 16,-3-4-3-16,-2-8 0 0,-9-10 1 15,4-9 1-15,-8-11 3 16,-1-3-1-16,-2-1-3 15,-3-1-3-15,-4 3-5 16,-1 2-2 0,-2 10 11-16,-1 8 1 15,4 13 13-15,-2 11 7 0,5 11-5 16,1 6-3-16,3 2-11 16,7-5-12-16</inkml:trace>
  <inkml:trace contextRef="#ctx0" brushRef="#br0" timeOffset="16170.53">5437 10033 614 0,'-17'19'354'0,"-15"12"-69"0,-13 5-126 16,-3-3-49-16,0-9-59 0,5-5-16 16,12-16-11-1,4-5-3-15,10-15-12 16,6-9-9-16,14-6-17 0,11 1-7 15,12 3-2 1,1 10-1-16,4 15 4 0,0 5 5 16,4 16 18-1,5 5 11-15,-2 5 20 16,-2 2 1-16,-1-4-7 16,-8-3-5-16,-5-5-6 15,-2-8-3-15,-7-9-3 16,-2-3-5-16,-6-12-22 15,-1-2-2-15,-2-6 0 0,0 1 1 16,5 5 11-16,3 6-1 16,2 13 9-16,0 10 11 15,-1 9 28-15,-5 3 8 0,-2-3 5 16,0-2-9 0,-3-11-8-16,-1-6-1 15,0-8-5-15,2-8-2 0,5-11-12 16,1-3-5-1,8-6-8-15,1 0-2 0,11 1-8 0,4 4-2 16,2 12-2 0,0 6 5-16,-8 16 15 0,-4 8 7 0,-13 7 7 31,-2 7-1-31,-6 3-9 16,1 0-9-16,8 3-123 0,-1-4-194 15</inkml:trace>
  <inkml:trace contextRef="#ctx0" brushRef="#br0" timeOffset="16423.02">6277 10169 728 0,'0'-8'398'0,"-11"-11"-77"16,-2-1-62-16,-13-1-73 0,-9 0-25 15,-6 0-45-15,-3 7-27 16,6 8-46-16,0 6-18 15,16 14-17-15,5 2-3 16,11 11 1-16,11 1 2 16,11 2 3-16,5 0 2 15,12-7 1-15,2-2-1 16,3-10-2-16,2-4-5 16,-7-10-37-16,-6-4-87 0,-10-9-271 15</inkml:trace>
  <inkml:trace contextRef="#ctx0" brushRef="#br0" timeOffset="16533.86">6240 9840 688 0,'-4'-11'469'0,"-3"-9"12"15,3 7-141-15,3 12-182 16,1 5-58-16,0 15-71 16,2 4-22-16</inkml:trace>
  <inkml:trace contextRef="#ctx0" brushRef="#br0" timeOffset="17419.5099">6851 9999 715 0,'15'-2'278'15,"5"-5"-181"-15,10 2-14 16,7 4 3-16,8-3 13 15,5 3-10-15,2-2-16 16,-10-4-7-16,-16 3-24 16,-7 1-12-16,-16 1-25 15,-10-1-20-15,-15 3-36 0,-9 5-5 16,-9 5 3 0,4 6 15-16,8 5 29 0,6 2 2 15,13 12 9-15,8 1 6 16,11 0 9-1,8-3 6-15,17-9 4 0,2-8 2 16,10-11-1 0,3-5-1-16,-6-14-3 15,-4-6-2-15,-10-3-7 16,-8-1-3-16,-8 1-3 0,-5-1-2 16,-5 4-3-16,1 5-4 15,-5 8-10-15,4 8-1 16,-7 12 13-16,3 4 9 15,1 10 17-15,-3-2 6 16,0-3-7-16,-2-2-2 16,3-10-4-16,2-1-2 15,10-9 2-15,-3-7 0 0,3-9-2 16,-1-4-4-16,6-2-8 16,3 1-3-16,2 5-1 15,1 5 5-15,-7 11 17 16,-1 4 10-16,-5 12 20 15,-3 1 0-15,-5 4-10 16,-1 1-8-16,0-2-22 16,3-2-11-16,5-7-35 15,2-4-33-15,3-11-43 16,2-7 5-16,4-7 31 16,-3-4 33-16,5 4 54 15,-2-3 12-15,0 8 37 16,2 5 15-16,-5 8 5 0,-4 7-6 15,0 7-32 1,1 3-11-16,-3-1-8 16,2 2-2-16,0-6 2 15,0-2 0-15,-2-10 3 16,3-4 1-16,-1-9-8 0,1-4-4 0,1 2-10 16,-4-5 7-16,4 6-386 15</inkml:trace>
  <inkml:trace contextRef="#ctx0" brushRef="#br0" timeOffset="17872.57">8775 10003 596 0,'16'-25'330'0,"9"-19"-72"16,-9-10-92-16,2 0-18 15,-7 2-31-15,-4 5-13 0,-1 12-22 16,-6 10-16-16,0 24-29 16,-8 9-9-1,4 36-14-15,0 17-2 16,-4 24 3-16,9 7 0 15,1-7 0-15,6-7 0 16,5-24 0-16,0-13-3 0,2-18-6 16,0-10 6-16,4-15-182 15</inkml:trace>
  <inkml:trace contextRef="#ctx0" brushRef="#br0" timeOffset="18185.05">9084 9749 733 0,'10'0'370'15,"11"2"-107"-15,0 9-81 16,-3 13-82-16,-5 1-12 0,-7 1-22 16,-5 0-13-16,-2-12-18 15,-1-5-5-15,2-10-7 16,2-9-4-16,8-6-5 15,-1-6-5-15,8-1-7 16,3 3-3 0,-6 6-3-16,4 7 0 0,-4 7 10 15,-1 4 8-15,-4 8 9 16,3 5 0-16,-5 4-4 16,-1 2-6-16,0 4-14 15,-5-3-52-15,-2-3-277 16</inkml:trace>
  <inkml:trace contextRef="#ctx0" brushRef="#br0" timeOffset="18351.16">9087 10078 882 0,'1'0'451'16,"2"-1"-128"-16,16-1-156 15,16 1-53-15,11-2-49 16,2 1-20-16,0 2-29 0,-6 2-11 15,-13 3-135 1,-6 1-115-16</inkml:trace>
  <inkml:trace contextRef="#ctx0" brushRef="#br0" timeOffset="18501.21">9161 10159 754 0,'7'0'420'0,"7"1"-56"15,8-1-163-15,9 0-27 16,5 0-55-16,-5-3-34 16,7 3-47-16,-4-5-7 15</inkml:trace>
  <inkml:trace contextRef="#ctx0" brushRef="#br0" timeOffset="19038.27">9984 9970 526 0,'-2'6'245'16,"-3"12"-84"-16,4 5-57 16,1 7-39-16,2 3-8 15,0-6-19-15,1-3-7 16,-2-11 2-16,0-8 1 0,-1-12-7 16,0-12-2-1,-1-12-11-15,1-3-2 0,8-6 8 0,7 1 8 31,11 8 31-31,6 2 15 0,8 20 19 16,3 9 2-16,-5 17-20 16,-8 10-14-16,-12 3-26 15,-6 4-10-15,-12-4-13 16,1 0-6-16,-3-3-70 16,-1-9-107-16</inkml:trace>
  <inkml:trace contextRef="#ctx0" brushRef="#br0" timeOffset="19311.95">10554 9904 524 0,'11'1'325'0,"10"12"33"0,-4 6-150 16,-13 9-41-16,-5 9-5 16,-17-3-27-16,-6-1-21 15,-9-4-45-15,-5-8-19 16,0-6-24-16,2-6-8 15,8-10-8-15,0-6-5 16,13-6-8-16,3-5-6 16,8-3-8-16,10-1-1 15,9 6 8-15,7 3 6 16,8 9 14-16,3 6 6 16,2 6 0-16,1 7-3 15,-2 3-5-15,-3 0-3 0,-3-1 12 16,-6-1-99-16</inkml:trace>
  <inkml:trace contextRef="#ctx0" brushRef="#br0" timeOffset="19609.62">10787 10148 1072 0,'9'3'452'0,"15"-1"-251"15,5 1-31-15,8-3-37 16,0-4-20-16,1-2-31 15,0-1-12-15,-5-3-24 16,-3-4-11-16,-13-3-14 16,-5-1-4-16,-19-6-9 15,-11-1-6-15,-19 0-9 16,-12 1-5-16,-4 9 0 16,5 6 0-16,9 14 0 15,12 10 2-15,11 13 3 0,7 4 4 16,6 11 9-16,1 0 6 15,10 8 9-15,-1 1 0 16,3-1-1-16,-1-5-4 16,-3-8-1-16,1-9-64 15</inkml:trace>
  <inkml:trace contextRef="#ctx0" brushRef="#br0" timeOffset="20100.64">11484 10028 574 0,'2'0'330'15,"-7"7"-36"-15,-9 3-86 16,-16 11-99-16,-11 2-21 15,-2 4-39-15,3-2-18 16,9-10-20-16,7-7-7 0,4-15-19 16,2-9-10-1,3-13-1-15,6-2 3 16,12-6 16-16,8 5 11 16,13 14 17-16,2 9 8 0,1 15 17 15,2 9 0-15,4 8 2 16,3 1-5-16,5 7-11 15,-1-1-7-15,-10-3-15 0,-6-4-105 16</inkml:trace>
  <inkml:trace contextRef="#ctx0" brushRef="#br0" timeOffset="20219.88">11393 9754 1066 0,'-1'-4'400'15,"0"-4"-316"-15,-2 5-69 16</inkml:trace>
  <inkml:trace contextRef="#ctx0" brushRef="#br0" timeOffset="20479.98">11542 9866 940 0,'18'20'459'0,"10"19"-187"16,13 9-92-16,2 8-39 15,-7 4-57-15,-5-5-19 16,-16 6-38-16,-5 0-15 0,-13 2-12 16,-8-7-7-16,-5-12-14 15,-10-16-20-15,-2-23-17 16,0-12 7-16,3-19 20 16,7-11 24-16,16-14 25 15,10 1 11-15,18-6 17 16,7 1 6-16,8 3 1 15,1 1-10-15,0 7-21 16,-2 6-11-16,-9 13-8 16,-8 4-96-16</inkml:trace>
  <inkml:trace contextRef="#ctx0" brushRef="#br0" timeOffset="21080.1499">11968 9894 798 0,'-4'6'361'0,"-2"3"-153"15,-2 19-125-15,1 0-37 16,7 6-10-16,5-1-1 16,9-11-4-16,6 0 3 15,9-10-1-15,3-5 1 0,0-7 0 16,2-5-3-1,-6-7-3-15,-7-6-5 16,-4-4-8-16,-8-4-1 0,-7 2-5 16,2 7-3-16,-8 3-6 15,1 7-5-15,0 10-5 16,-6 0 4-16,7 11 6 16,0 2 8-16,-1-4 6 0,8 0 2 15,2-7 12 1,0-5 10-16,4-8 20 15,0 0 6-15,1-4 8 16,-1-5 1-16,2 1-2 16,-1-5-4-16,0 3-19 0,3 7-12 15,-2 12-22 1,4 13-5-16,3 19-6 16,4 6 0-16,5 11 1 15,1 0-1-15,-4 3-2 16,-7 1-1-16,-15 3-4 15,-11 0-3-15,-20-7 0 0,-3-9 2 16,-3-15-14 0,-2-13-3-16,17-18-26 0,5-12-17 15,17-24-7-15,13-6 3 16,14-13 25-16,8 0 16 16,11 4 20-16,3 6 2 15,8 10-2-15,-5 6 0 16,-12 11 1-16,-6 4 6 15,-15 11-160-15</inkml:trace>
  <inkml:trace contextRef="#ctx0" brushRef="#br0" timeOffset="21372.77">12741 10003 803 0,'-6'-3'406'0,"-7"-4"-120"16,2 1-84-16,1 10-94 0,1 4-31 15,7 5-39 1,-3 1-14-16,10 4 0 16,3-2 5-16,8 1 8 15,5-4 1-15,7-2-2 16,4-6-2-16,9-7 0 0,1-5 2 16,-5-15 5-16,-7 2 3 15,-21-11 24-15,-12-7 0 16,-36 4-7-16,-12-1-7 15,-9 17-32-15,2 13-9 16,18 15-9-16,9 12-9 16,14 9-109-16,10 0-89 15</inkml:trace>
  <inkml:trace contextRef="#ctx0" brushRef="#br0" timeOffset="21963.53">13511 9890 261 0,'-4'-2'196'16,"2"0"34"-16,9 3-6 0,-7-1-16 16,16 1-28-16,52 1-40 15,-25-2-19-15,6-2-39 16,4 0-21-16,-4-3-29 15,-9 1-7-15,-16-4-4 16,-13 2-3-16,-19 0-13 16,-13-2-5-16,-15 8-10 15,-3 0-4-15,-4 9 4 16,11 10-1-16,7 7 4 16,7 6 3-16,18 6 15 15,0-5 11-15,25-4 14 16,6-4 0-16,18-10-10 15,9-8-7-15,3-7-42 16</inkml:trace>
  <inkml:trace contextRef="#ctx0" brushRef="#br0" timeOffset="22400.56">13943 9908 545 0,'8'0'277'0,"9"2"-67"15,3 3-38-15,0 7-36 0,0 7-12 16,-5 2-32-16,-5 0-10 16,-12 0-25-1,-7-6-11-15,-1-6-11 16,-2-3-4-16,5-6-5 0,4-2-3 16,5-12-9-16,8-2-6 15,11-9-14-15,7 0-3 0,3 5-1 16,2 1 1-1,-4 13 4-15,-4 2 5 16,-3 12 17-16,-9 6 7 0,-10 5 12 16,-1 5-2-16,-3 2-13 31,-1-2-6-31,4-3-73 0,4-2-101 0</inkml:trace>
  <inkml:trace contextRef="#ctx0" brushRef="#br0" timeOffset="22604.75">14388 9835 1086 0,'5'-4'470'0,"7"-3"-245"0,6 9-57 15,8 19-66-15,11 10-8 16,5 10-13-16,-4 1-4 16,-4-5-17-16,-10-9-15 15,-15-7-18-15,-3-7 1 16,-14-14 4-16,-7-1-1 15,-11-12-8-15,-13 2-16 16,-12 1-131-16,-6 8-72 16</inkml:trace>
  <inkml:trace contextRef="#ctx0" brushRef="#br0" timeOffset="23564.37">2050 11072 608 0,'-25'0'334'16,"-19"2"-83"-16,-2 15-134 15,3 4-49-15,14 18-58 16,12 4-8-16,23 8-9 0,11 2 5 15,20-8 16-15,5-8 11 16,5-17 33 0,-3-14 20-16,-16-16 59 0,-7-7 17 15,-22-10 0 1,-12 0-21-16,-19 4-69 16,-13 3-26-16,-10 7-37 0,2 9-1 15,15 3-124 1,12 2-111-16</inkml:trace>
  <inkml:trace contextRef="#ctx0" brushRef="#br0" timeOffset="23839.21">2184 11139 805 0,'1'-3'375'0,"-1"4"-174"16,0 8-79-16,-2 13-79 15,2 7-22-15,1 6-9 16,3 3 0-16,10 0-3 16,5 1 1-16,8-12 18 15,11-7 12-15,7-17 36 16,2-6 20-16,-6-13 22 16,-4-4-1-16,-17-9-23 0,-5-1-20 15,-11-1-36-15,-6 0-12 16,-11 4-27-1,-1 4-63-15,-5 6-176 16</inkml:trace>
  <inkml:trace contextRef="#ctx0" brushRef="#br0" timeOffset="24043.0099">2537 11134 686 0,'11'8'434'15,"6"5"-30"-15,9 11-212 16,-1 2-47-16,4 8-79 0,0 2-17 15,-5-1-24-15,-3-2-6 0,-3-16 1 16,1-6 12 0,1-20 18-16,5-9 3 0,0-11 0 0,-3-4-11 31,-6-3-22-31,-4 3-2 16,-7 6-121-16,-2 7-86 15</inkml:trace>
  <inkml:trace contextRef="#ctx0" brushRef="#br0" timeOffset="24329.96">3225 11206 853 0,'-10'10'414'0,"-18"16"-145"15,-3 2-64-15,-4 2-92 16,2-2-30-16,5-6-44 15,0-8-10-15,9-10-14 16,0-4-7-16,7-12-29 16,5-4-15-16,7-6-3 15,2-2 2-15,12 2 19 0,9 5 10 16,-2 9 9-16,10 8 10 16,2 13 13-1,-2 9 4-15,5 17-2 0,-8 4-7 16,-10 1-7-16,0-4-31 15,-9-14-206-15</inkml:trace>
  <inkml:trace contextRef="#ctx0" brushRef="#br0" timeOffset="24476.92">3117 10982 1148 0,'0'-8'545'16,"-3"-14"-250"-16,6 21-167 15,8 10-60-15,3 10-185 16,5 7-61-16</inkml:trace>
  <inkml:trace contextRef="#ctx0" brushRef="#br0" timeOffset="24886.94">3457 11338 673 0,'5'0'333'0,"14"2"-105"15,-2 0-51 1,6-2-42-16,3 0-21 16,-5-8-30-16,3-3-11 15,-6-5-29-15,-7-3-9 16,-11-2-18-16,-4-1-9 16,-16 2-15-16,-5 4-5 0,-4 5-4 15,-1 5-6-15,5 11-5 16,5 11-3-16,5 18 11 15,1 11 19-15,5 19 47 16,9 7 16-16,10 3 11 16,7-1-7-16,9-11-29 0,-4-9-5 15,11-12-93 1</inkml:trace>
  <inkml:trace contextRef="#ctx0" brushRef="#br0" timeOffset="25545.62">3655 11237 769 0,'15'-9'335'0,"9"-7"-181"0,12 3-43 15,7 4-11 1,6 4-34-16,0 3-16 0,-8 1-27 16,-12 1-7-16,-12 2-7 15,-11 1-2-15,-16 8-4 16,-5 1-2-16,-21 6-1 15,1 1 0-15,5 3 0 16,4 3-5-16,15 2 0 16,10 3 9-16,12 2 20 15,8-2 9-15,13-5 10 16,3-6-4-16,2-14-6 16,-4-5-2-16,-8-16-3 15,-5-11-4-15,-6-5-10 0,-2-4-6 16,2 2-5-16,-4 1 1 15,-8 8 1-15,-2 3 0 16,-2 12-1-16,-4 6 0 16,4 12 2-16,2 10 2 15,-4 5 0-15,3 2-1 16,-6-3-1-16,6-3 0 0,0-8 0 16,1-2 4-1,9-11 3-15,-3-7 0 0,8-11 0 16,5-2-3-16,4 0-6 15,5 1-1-15,-1 9-2 16,-4 4 10-16,-5 13 22 16,-2 6 8-16,-4 13 18 15,-3 7-3-15,-9-1-16 16,4 9-10-16,0-1-17 16,3-8-13-16,10 0-169 15</inkml:trace>
  <inkml:trace contextRef="#ctx0" brushRef="#br0" timeOffset="25845.14">4582 11164 1668 0,'-20'0'26'0,"4"8"0"15,-16 5 23-15,6 11-20 16,9 6-3-16,10 10-4 16,6 1 3-16,8-1 4 15,7-2 3-15,4-13 3 16,5-5 2 0,-3-16 11-16,-7-4 7 0,-9-9 4 15,-6-8-4-15,-14 0-19 16,1-5-12-16,-2-1-51 15,6 2-76-15,11 3-469 16</inkml:trace>
  <inkml:trace contextRef="#ctx0" brushRef="#br0" timeOffset="26124.43">4741 11217 818 0,'10'2'463'15,"13"6"-88"1,-3 3-126-16,-7 5-131 0,-1 6-43 15,-6 0-40 1,-2-2-9-16,-2-5-12 0,0-6-6 16,6-9-8-1,4-1-6-15,4-13-11 16,3-5-2-16,2-4-2 16,0-2 5-16,2 7 6 0,-1 4 1 15,-2 13 14-15,-4 6 5 16,-9 16 10-1,-9 3 1-15,-2 9-6 0,-2 0-3 16,4-4-4-16,2-4-18 16,9-14-116-16,1-9-103 15</inkml:trace>
  <inkml:trace contextRef="#ctx0" brushRef="#br0" timeOffset="26293.9">5113 11264 468 0,'8'-14'349'0,"9"-8"15"16,3 8-77-16,8 6-40 0,8 12-62 15,-2 5-31 1,3 7-51-16,-6 3-21 0,-9 0 30 16,-5-1 10-16,-7-3-7 15,-14-6 10-15,-12-2-51 16,-6-2-20-16,-16-4-23 16,2-1-31-16,1 0-413 15</inkml:trace>
  <inkml:trace contextRef="#ctx0" brushRef="#br0" timeOffset="26758.54">6253 11134 996 0,'11'4'432'16,"20"7"-206"-16,10 10-46 15,17 16-37-15,6 7-22 0,-1 9-50 16,-4 0-20-16,-12-4-25 16,-11-7-43-16,-10-14-156 15</inkml:trace>
  <inkml:trace contextRef="#ctx0" brushRef="#br0" timeOffset="26921.77">6715 11134 1001 0,'-23'-1'465'16,"-19"1"-185"-16,-14 15-151 16,-4 7-35-16,1 14-32 15,2 4-14-15,11 2-23 16,8 0-9-16,12-8 41 16,10-5-151-16,22-17-202 15</inkml:trace>
  <inkml:trace contextRef="#ctx0" brushRef="#br0" timeOffset="27172.99">7107 10898 842 0,'-22'-3'389'0,"-30"4"-164"0,2 8-43 15,4 19-60-15,2 10-20 0,16 10-29 16,3 9-23-16,23 7-20 16,7 1-2-16,18 2-7 15,7-4-2 1,12-15-4-16,9-5-5 0,1-23-66 16,-4-12-73-16</inkml:trace>
  <inkml:trace contextRef="#ctx0" brushRef="#br0" timeOffset="27396.75">7299 10942 932 0,'0'-2'456'16,"-3"3"-184"0,-4 11-69-16,-7 17-119 15,-2 8-24-15,2 14-16 16,2 2-3-16,10 3-9 0,4 7-5 15,12-8-11-15,7-5-5 16,7-14-3-16,6-13-2 16,-1-19-3-1,0-4-54-15,-6-13-158 16,-8-2-171-16</inkml:trace>
  <inkml:trace contextRef="#ctx0" brushRef="#br0" timeOffset="27568.5">7051 11178 1065 0,'8'0'423'0,"15"6"-257"0,11-3-54 16,22 6-30-16,7-3-18 15,0 0-36-15,-9-1-6 16,-15-4-292-16</inkml:trace>
  <inkml:trace contextRef="#ctx0" brushRef="#br0" timeOffset="27776.47">7491 10976 515 0,'6'-4'359'0,"13"3"48"15,4 8-128-15,6 17-101 16,4 9-15-16,1 12-27 15,-4 2-18-15,-10 5-23 16,-12 0-20-16,-18 0-33 16,-10 0-12-16,-8-10-13 15,-1-6-2-15,8-17 18 16,4-11-101-16,9-10-167 0</inkml:trace>
  <inkml:trace contextRef="#ctx0" brushRef="#br0" timeOffset="28058.6099">8128 11372 944 0,'1'1'477'0,"-1"-1"-143"15,1 5-98-15,-2-5-100 16,0 0-33-16,1 0-43 16,0 0-18-16,0 0-11 15,0 0-119-15</inkml:trace>
  <inkml:trace contextRef="#ctx0" brushRef="#br0" timeOffset="28904.65">8671 11329 692 0,'4'5'285'0,"6"-2"-133"0,3-2 5 16,12-12-2-16,4-11-3 15,1-16-49-15,3-10-25 16,-2-8-28-16,-5-6-6 16,-6-10-7-16,-7-1-4 15,-8 4-10-15,-4 6-3 16,-2 26 10-16,-3 15-6 0,0 26-7 15,-2 18-3-15,9 30-18 16,11 16 2 0,10 15 2-16,5 0 2 0,5-4 1 15,-4-4-1-15,-10-14-16 16,2-4-74-16,-14-20-199 16</inkml:trace>
  <inkml:trace contextRef="#ctx0" brushRef="#br0" timeOffset="29054.92">8814 11152 1021 0,'9'2'394'0,"24"5"-280"0,7 1-48 16,4 4-34-16,6 1-8 15,-10-2-113-15</inkml:trace>
  <inkml:trace contextRef="#ctx0" brushRef="#br0" timeOffset="29197.92">8675 10994 1127 0,'-6'1'421'0,"-2"-1"-337"15,5 7-49-15,14 4-57 16,11 4-34-16</inkml:trace>
  <inkml:trace contextRef="#ctx0" brushRef="#br0" timeOffset="29492.9">9171 11167 565 0,'14'5'378'0,"17"13"12"0,5-4-136 15,1 1-119-15,-1-4-39 16,-3-7-42-16,1-2-17 15,-3-8-13-15,-1-2 0 16,-12-9-1-16,-7-2-4 16,-20-4-10-16,-14-1-5 0,-11 0-9 15,-2 4-5-15,3 12-7 16,7 8-2 0,10 19-4-16,1 6 1 15,9 12 12-15,3 5 6 0,3 10 10 16,8 7 3-16,-1 3-3 15,1 2-2-15,2-7-1 16,0-9-48 0,3-14-163-16,6-8-81 0</inkml:trace>
  <inkml:trace contextRef="#ctx0" brushRef="#br0" timeOffset="29811.72">10027 11174 1194 0,'-14'8'468'0,"-22"7"-314"15,-8 2-43-15,-1 1-40 0,1-5-17 16,8-7-27-16,4-6-6 16,-1-11-24-16,8-1-23 15,5-8-14-15,9-1-7 16,15 0 9-1,8 2 17-15,12 10 4 16,3 7 7-16,0 12 25 0,0 10 10 16,0 12 30-1,0 2 9-15,9 3 2 16,-2-1-1-16,-4-9-20 16,-1-3-9-16,-13-14-16 0,-4-6-1 15,-5-11-114-15,-4-7-75 16</inkml:trace>
  <inkml:trace contextRef="#ctx0" brushRef="#br0" timeOffset="30020.25">10392 11054 1183 0,'7'-5'537'0,"6"-4"-262"16,-3 3-67-16,-5 6-112 15,-1 1-43-15,0 4-104 0,-1-1-85 0</inkml:trace>
  <inkml:trace contextRef="#ctx0" brushRef="#br0" timeOffset="30191.63">10430 11277 1282 0,'1'0'550'16,"1"3"-305"-16,0-1-55 16,-2-2-78-16,0 0-25 15,0 0-37-15,0 0-13 16,0 0-109-16,0 0 459 15</inkml:trace>
  <inkml:trace contextRef="#ctx0" brushRef="#br0" timeOffset="31741.69">1921 13003 490 0,'1'-3'287'0,"8"-11"-19"16,4-5-49-16,15-7-58 15,4-9-19-15,5-2-42 16,4-1-24-16,-3 6-33 16,-5 11-12-16,-10 14-33 15,-12 16-1-15,-11 27 1 16,-2 16 5-16,-11 20 32 16,3 0 1-16,2-5 2 15,2-10-3-15,17-17-13 16,1-9-1-16,11-20 0 15,8-11 2-15,-2-14 4 16,7-8-1-16,-4-8-4 16,-4-5-4-16,-6-7-7 15,-8-4-2-15,-7 1-9 16,-2-2-2-16,-1 12-6 16,-2 7 0-16,-2 15-5 15,-2 13 3-15,-3 15 6 16,1 10 5-16,1 15 17 15,3 3 3-15,6-1-3 0,3 1-4 16,5-7-8-16,2-1 1 16,1-3-114-16,2-6-219 15</inkml:trace>
  <inkml:trace contextRef="#ctx0" brushRef="#br0" timeOffset="32501.01">2853 12619 990 0,'-30'10'451'0,"-33"21"-199"0,5 15-73 0,14 22-87 16,17 17-25-16,25 5-40 15,11-1-5-15,25-13-10 16,2-16-3-16,15-19-38 16,4-7-67-1,2-24-252-15</inkml:trace>
  <inkml:trace contextRef="#ctx0" brushRef="#br0" timeOffset="32726.5">3070 12700 949 0,'-2'0'438'16,"-1"8"-160"-1,-5 11-86-15,6 20-84 0,-1 11 6 16,3 23-15-16,3 2-16 16,-1-4-22-1,5-2-9-15,4-18-22 16,2-5-11-16,18-14-10 15,6-12-1-15,4-20-49 16,2-11-67-16,-9-8-217 16</inkml:trace>
  <inkml:trace contextRef="#ctx0" brushRef="#br0" timeOffset="32888.49">2910 12978 1118 0,'15'0'447'0,"19"4"-272"16,11 1-49 0,16 3-31-16,2-2-23 0,-1-6-26 0,-2 0-100 15</inkml:trace>
  <inkml:trace contextRef="#ctx0" brushRef="#br0" timeOffset="33070.1">3434 12663 1333 0,'5'6'519'16,"9"12"-343"-16,2 12-50 15,9 23-3 1,-1 10-5-16,-5 8-22 0,-3 4-20 16,-16-7-41-16,-6-9-15 15,-7-7-81 1,-6-7 17-16</inkml:trace>
  <inkml:trace contextRef="#ctx0" brushRef="#br0" timeOffset="33470.81">3970 12935 828 0,'7'0'370'0,"14"0"-157"0,13 4-75 15,20-1-48-15,8-2-21 16,10-1-35-16,-2 0-8 15,-20-3-91-15,-8-1-109 16</inkml:trace>
  <inkml:trace contextRef="#ctx0" brushRef="#br0" timeOffset="33614.1199">4019 13065 651 0,'8'4'355'0,"7"-3"-45"15,10 1-58-15,22-3-63 16,6-6-39-16,17 4-74 16,2-4-14-16</inkml:trace>
  <inkml:trace contextRef="#ctx0" brushRef="#br0" timeOffset="34005.88">4993 13022 540 0,'-5'1'332'0,"-10"-4"-10"15,10 1-60-15,23-4-95 16,15-4-45-16,46 3-69 15,27 4-7-15,49 6 10 16,20 3 7-16,11 8-2 16,3 1-6-16,-20-1-120 15,-22 3-153-15</inkml:trace>
  <inkml:trace contextRef="#ctx0" brushRef="#br0" timeOffset="34520.54">5757 12708 845 0,'5'-5'399'0,"6"-5"-156"0,-3-4-54 0,-8-3-69 16,-5 0-28-16,-11-6-39 15,-7-2-15 1,-13 1-19-16,-5 5-15 16,-3 12-22-16,1 6-6 0,9 14-6 15,0 5-1-15,17 7 2 16,8 5 0-16,17-2 10 15,11-2 7-15,15-9 13 16,10-4 8-16,6-19 8 16,5-6 1-16,-5-17-37 0,-6-6-29 15,-10-10-21 1,-8-5-2-16,-12-15 38 16,-3-6 26-16,-15-10 28 15,-1 4 13-15,-7 14 21 16,-2 18 14-16,7 27 16 15,-5 13-11-15,0 24-14 16,-2 12-10-16,1 31-14 16,5 18 8-16,10 20 12 15,6 1 0-15,10-5-12 16,1-13-5-16,0-16-135 16</inkml:trace>
  <inkml:trace contextRef="#ctx0" brushRef="#br0" timeOffset="35137.5199">5435 13600 684 0,'1'-8'354'0,"-6"-11"-100"16,3 1-125-16,-8-1-30 16,-13-5-31-16,-1-1-8 15,-16 6-9-15,0 4-8 16,0 16-18-16,2 13-12 16,11 15-14-16,5 6-2 15,16 8-2-15,8-1 3 16,16-6 3-16,11-6 5 15,13-13 5-15,7-11 3 16,3-12 9-16,-3-11 1 0,-11-10-3 16,-2-6-2-1,-10-8-11-15,-9-6-5 16,-8-12-6-16,-6-3 0 0,-7-4 2 16,-5 7 2-16,-4 20 12 15,-3 16 0-15,1 26 4 16,2 17 1-16,-3 26-1 15,7 14-4-15,4 17-1 16,5 6 0-16,12-3-3 0,0-9 2 16,3-11-5-1,6-9-18-15,8-20-172 16</inkml:trace>
  <inkml:trace contextRef="#ctx0" brushRef="#br0" timeOffset="35356.21">5761 13174 1205 0,'-1'-1'506'0,"-2"-2"-315"0,4 21-70 16,-5 12-54-16,-1 9-14 16,0 25 13-16,-3 3-1 15,9 13-21-15,6-2-8 16,10-13-16-16,4-8-7 0,5-13-5 15,2-9-4 1,-2-16-72-16,-1-12-76 0</inkml:trace>
  <inkml:trace contextRef="#ctx0" brushRef="#br0" timeOffset="35528.7699">5593 13482 929 0,'18'-3'458'16,"16"-1"-168"-16,18 1-121 0,4 7-36 16,3 5-48-16,-9 1-17 15,-17 5-32 1,-7-2-7-16,-17-5-25 16</inkml:trace>
  <inkml:trace contextRef="#ctx0" brushRef="#br0" timeOffset="36090.07">6526 12776 979 0,'13'15'385'15,"19"25"-234"-15,10 15-46 0,11 8-10 16,3-3-16-16,-6-12-37 15,-6-7-8-15,-6-8-179 16</inkml:trace>
  <inkml:trace contextRef="#ctx0" brushRef="#br0" timeOffset="36272.86">6832 12829 1142 0,'-23'10'481'15,"-30"17"-277"1,-9 11-45-16,-2 13-61 0,7 1-22 16,13-4-30-16,9-5-24 15,24-13-137-15,7-6-108 16</inkml:trace>
  <inkml:trace contextRef="#ctx0" brushRef="#br0" timeOffset="36528.06">7254 12543 822 0,'-21'6'397'16,"-24"18"-145"-16,3 3-66 0,14 20-71 15,7 5-20-15,19 8-26 16,8 6-14-16,12 0-25 0,3-3-8 16,1-15-9-16,0-6-4 15,1-22-114 1,-1-7-94-16</inkml:trace>
  <inkml:trace contextRef="#ctx0" brushRef="#br0" timeOffset="36738.67">7452 12595 942 0,'-2'-6'458'0,"1"2"-189"0,-4 4-67 15,-3 18-85-15,6 10-27 16,-4 14-18-16,6 9-7 16,3 14-30-1,-1 7-8-15,5 2-11 0,-3-3-3 16,13-20-4-1,10-7-1-15,9-21 0 0,5-7 0 0,-1-12-3 16,-5-6-64 0,-9-9-161-16</inkml:trace>
  <inkml:trace contextRef="#ctx0" brushRef="#br0" timeOffset="36905.28">7330 12839 955 0,'14'6'437'16,"8"1"-199"-16,17 6-91 15,8 1-28-15,10-5-47 16,1-3-19-16,-9-11-140 16</inkml:trace>
  <inkml:trace contextRef="#ctx0" brushRef="#br0" timeOffset="37085.1199">7785 12649 901 0,'9'7'440'0,"3"12"-127"0,5 7-125 16,1 23-31-16,-3 7 0 16,-2 12 0-16,-4 2-19 15,-10-7-50-15,-10-9-27 16,-5-13-49-16,-6-8-47 15,0-7-554-15</inkml:trace>
  <inkml:trace contextRef="#ctx0" brushRef="#br0" timeOffset="37528.15">8203 12797 805 0,'12'0'385'0,"8"2"-153"16,13 2-105-16,5-1-31 0,3-4-46 15,2 0-14-15,5-5-53 16,-2-2-101-16</inkml:trace>
  <inkml:trace contextRef="#ctx0" brushRef="#br0" timeOffset="37722.34">8250 12917 540 0,'7'1'345'0,"13"4"0"0,5 0-51 15,11-5-80-15,8 3-43 16,16-3-77-16,0-5-26 15,2-1-104-15,-6-1-394 16</inkml:trace>
  <inkml:trace contextRef="#ctx0" brushRef="#br0" timeOffset="38096.61">9058 12716 1212 0,'19'6'490'0,"22"14"-323"0,8 9-40 15,3 23-52-15,-3 8-24 16,-7 1-21-1,-7-5-7-15,-6-18-103 0,-7-7-86 16</inkml:trace>
  <inkml:trace contextRef="#ctx0" brushRef="#br0" timeOffset="38265.7299">9467 12748 946 0,'-18'0'454'0,"-9"4"-173"15,-10 12-108-15,0 13-36 0,-7 16-46 16,-3 3-25-16,-2 8-38 16,0-6-9-16,13-12-115 15,9-5-64-15</inkml:trace>
  <inkml:trace contextRef="#ctx0" brushRef="#br0" timeOffset="38446.2299">9611 12330 906 0,'-12'-5'481'0,"-9"-2"-133"16,-9 19-176-16,-5 16-60 15,-2 18-68-15,1 4-13 16,13 6 7-1</inkml:trace>
  <inkml:trace contextRef="#ctx0" brushRef="#br0" timeOffset="38903.63">9898 12531 833 0,'-23'8'403'0,"-34"12"-151"15,3 10-59-15,9 15-89 16,5 7-31-16,24 17-40 0,11 7-3 16,22 1-4-16,7-9-2 15,19-17-2-15,-3-13-1 16,7-16 2-16,0-5-105 16</inkml:trace>
  <inkml:trace contextRef="#ctx0" brushRef="#br0" timeOffset="39131.5199">10126 12570 1001 0,'0'1'434'0,"0"6"-192"16,-2 4-75-16,-3 20-39 15,-2 9 1-15,-1 16-18 16,0 9-17-16,6 7-31 15,5-4-18-15,12-10-29 16,9-12-7-16,7-18-9 16,1-10-19-16,-2-11-103 15,-4-7-65-15</inkml:trace>
  <inkml:trace contextRef="#ctx0" brushRef="#br0" timeOffset="39325.85">9913 12793 787 0,'3'0'388'16,"16"0"-106"-16,7 2-106 0,25 7-59 16,13-2-11-1,3-2-32-15,-2 4-17 16,-17-6-2-16,-7-3-102 15</inkml:trace>
  <inkml:trace contextRef="#ctx0" brushRef="#br0" timeOffset="39523.75">10431 12593 1025 0,'7'11'446'0,"10"22"-204"0,2 8-35 15,0 20 1-15,0 8-5 16,-7 6-40 0,-7-6-34-16,-13-11-69 15,-11-9-29-15,-11-22-129 16,-4-3 120-16</inkml:trace>
  <inkml:trace contextRef="#ctx0" brushRef="#br0" timeOffset="42456.01">3790 14688 620 0,'0'0'310'0,"-1"2"-75"16,11 2-114-16,12 2-19 16,19 1-13-16,9-1-15 15,11-5-27-15,3-1-11 16,-5-3-13-16,-2-1-1 15,-10 0-342-15</inkml:trace>
  <inkml:trace contextRef="#ctx0" brushRef="#br0" timeOffset="42665.2299">3951 14893 894 0,'15'0'425'0,"24"1"-143"15,8-1-27-15,3-2-72 0,0-2-47 16,-5 0-73-16,-7-2-80 16</inkml:trace>
  <inkml:trace contextRef="#ctx0" brushRef="#br0" timeOffset="43876.64">5143 14236 580 0,'-17'0'320'0,"-28"9"-70"16,-6 13-65-16,-11 42-59 15,-5 16-15-15,10 34-7 16,8 14-10-16,34 13-30 15,19-5-12-15,37-13-28 16,13-11-8-16,20-33-7 16,10-5-6-16,11-25-70 15,7-10-88-15</inkml:trace>
  <inkml:trace contextRef="#ctx0" brushRef="#br0" timeOffset="44779.87">5167 14824 507 0,'-4'2'261'0,"-1"4"-69"0,13-1-43 16,26-2-28-16,16-3-5 16,28-6-11-16,7-3-28 15,7-4-43 1,-5 0-30-16</inkml:trace>
  <inkml:trace contextRef="#ctx0" brushRef="#br0" timeOffset="45069.0899">5889 14600 939 0,'-3'0'394'0,"-11"2"-217"16,0 7-47-16,-3 15-38 16,-3 3-6-16,9 11-19 15,5 3-15-15,10 4-28 16,13 2-8-16,10-5-9 16,2-5-1-16,3-12 1 15,0-8-2-15,-8-15-93 0,-1-3-70 16,-1-13-205-16</inkml:trace>
  <inkml:trace contextRef="#ctx0" brushRef="#br0" timeOffset="45230.7199">6104 14686 491 0,'-4'-16'296'15,"-2"-13"-3"-15,1 9-35 0,-2 15-77 16,0 9-30-16,1 21-60 16,-1 7-31-16,-7 17-22 15,14 14-6-15,7 13-16 16,2-1-5-16,14 1-4 15,-10-12-2-15,4-17 47 16,7-6-158-16</inkml:trace>
  <inkml:trace contextRef="#ctx0" brushRef="#br0" timeOffset="45474">6436 14624 1157 0,'-6'2'440'16,"-9"11"-301"-16,5 6-36 15,0 14-25-15,3 9-2 0,4 16-10 16,2 8-11-16,8 1-11 16,4-4-7-16,11-15-23 15,-1-12-1-15,7-10-4 16,0-9-1-16,0-7-6 15,-3-3-56-15,-11-8-134 16,-3 0-346-16</inkml:trace>
  <inkml:trace contextRef="#ctx0" brushRef="#br0" timeOffset="45651.36">6373 14930 788 0,'-1'-3'435'0,"6"-4"-36"0,3 7-144 16,17 3-105-16,9 1-22 16,6 3-63-16,8-2-25 15,-5-3-27-15,-3-2-107 16</inkml:trace>
  <inkml:trace contextRef="#ctx0" brushRef="#br0" timeOffset="46103.32">7059 14662 803 0,'-8'4'388'16,"-6"13"-123"-16,1 16-92 0,2 25-88 16,5 13-6-16,6 7-25 15,4-3-16-15,6-18-14 16,1-12-6-1,3-17-100-15,-1-10-290 0</inkml:trace>
  <inkml:trace contextRef="#ctx0" brushRef="#br0" timeOffset="46233.43">6867 14922 978 0,'13'1'417'0,"5"2"-188"16,15 2-145-16,10 1-8 0,11-1-20 15,13-1-15-15,11 0-14 16,1-1-103-16</inkml:trace>
  <inkml:trace contextRef="#ctx0" brushRef="#br0" timeOffset="46579.0199">7617 14900 653 0,'-31'-22'346'16,"-22"-16"-49"-16,23-12-197 31,15-4-33-31,28 6-53 16,13 5-18-16,26 13-12 15,11 11 6-15,2 18 20 16,-2 8 6-16,-20 17 9 0,-7 5 20 15,-31 7 48-15,-13 3 14 16,-33 12 2-16,-11 2-18 16,-9 3-52-16,6 2-14 15,23-21-14-15,19-5-2 16,35-17 6-16,17-9 4 16,20-5 9-16,1-3 1 15,-5 2-9-15,-1 4-5 0,-10 2-7 16,-3 1-2-16,-7-1-136 15</inkml:trace>
  <inkml:trace contextRef="#ctx0" brushRef="#br0" timeOffset="46813.82">8153 14527 1101 0,'0'0'490'16,"0"0"-195"-16,-2 19-163 15,-1 11-22-15,-2 17 3 16,-1 12-8-16,-1 11-36 16,2 5-16-16,3 0-27 15,7-7-11-15,20-13-9 16,10-14 0-16,13-14-2 16,3-8 1-16,-7-18 0 0,-5-1-3 15,-9-9-96-15,-7-7-68 16,-7-7-168-16,-8-4-301 15</inkml:trace>
  <inkml:trace contextRef="#ctx0" brushRef="#br0" timeOffset="46971.51">8022 14816 798 0,'2'0'412'0,"11"-2"-70"15,8 2-94-15,20 2-70 16,13-2-26-16,9 1-71 15,1-1-25-15,-8-3-136 16</inkml:trace>
  <inkml:trace contextRef="#ctx0" brushRef="#br0" timeOffset="47317.91">8311 14328 863 0,'12'-13'332'0,"17"-9"-190"16,5 5-21-16,14 11-4 15,-1 9-8-15,-8 13-54 16,-6 6-14-16,-30 6 0 16,-10 5 7-16,-27 4 8 15,-4-2-1-15,3 1-20 16,4-6-15-16,24-12-17 16,12-5-4-16,35-7-7 15,9-3-5-15,18 2-100 16,1 5-60-16</inkml:trace>
  <inkml:trace contextRef="#ctx0" brushRef="#br0" timeOffset="47547.0899">8875 14364 865 0,'12'-5'433'0,"11"-3"-129"16,6 31-139-16,-2 16-35 15,4 26-8-15,-3 11 1 16,-5 9-5-16,-6 14-4 0,-20 17-35 16,-17 0-17-1,-28-1-28-15,-3-14-12 0,5-33-24 16,0-17-114 0,29-27-88-16,4-20-234 15</inkml:trace>
  <inkml:trace contextRef="#ctx0" brushRef="#br0" timeOffset="47748.06">9401 14066 1134 0,'-2'-3'538'15,"-7"-3"-227"-15,-4 30-156 16,-9 18-51-16,-1 29-56 16,0 16-12-16,0 13 415 0</inkml:trace>
  <inkml:trace contextRef="#ctx0" brushRef="#br0" timeOffset="48268.93">9506 14798 687 0,'-3'-2'333'0,"6"2"-94"0,6 2-54 15,16 2-62-15,12 1-11 16,20-2-40-16,3 0-24 16,-5 1-25-16,-5-3-11 15,-19 2-124-15,-9 0-123 16</inkml:trace>
  <inkml:trace contextRef="#ctx0" brushRef="#br0" timeOffset="48432.83">9524 15045 692 0,'14'0'393'0,"23"2"-73"16,11 4-24-16,10 1-117 16,-2 0-49-16,-8-4-68 15,-7-3-18-15</inkml:trace>
  <inkml:trace contextRef="#ctx0" brushRef="#br0" timeOffset="49855.1199">10299 14953 547 0,'-4'4'338'0,"-1"3"-28"16,5-1-116-16,9 3-14 15,24-1-30-15,12-3-9 16,31-4-43-16,13-3-24 15,0-14 2-15,4 2-137 16</inkml:trace>
  <inkml:trace contextRef="#ctx0" brushRef="#br0" timeOffset="50200.85">11066 14615 618 0,'0'0'362'0,"-2"-1"-42"0,-2 3-105 0,3-2-69 0,-5 9-23 32,-28 51-15-32,18-24-16 15,11 2-34-15,3 2-14 16,21 2-23-16,11-2-10 16,19-4-8-16,11-4-2 0,-5-16 3 15,-8-5 3-15,-9-11-150 16,-12-9-105-1</inkml:trace>
  <inkml:trace contextRef="#ctx0" brushRef="#br0" timeOffset="50368.84">11304 14658 780 0,'1'2'355'0,"2"8"-129"15,-3 6-27-15,-1 21-39 16,-1 11 4-16,5 22-33 0,6 6-23 15,0-2-39-15,3-7-24 16,-3-18-114 0,4-10-173-16</inkml:trace>
  <inkml:trace contextRef="#ctx0" brushRef="#br0" timeOffset="50985.04">11911 14692 694 0,'-3'-14'408'0,"-5"-18"-31"16,0 9-113-16,2 21-116 0,-3 5-42 0,3 33-59 15,6 13-26-15,6 31-8 16,7 11-2-16,6-7-5 15,-1-9 16-15,-2-24-273 16</inkml:trace>
  <inkml:trace contextRef="#ctx0" brushRef="#br0" timeOffset="51141.2599">11731 14879 903 0,'8'-2'453'15,"-1"-8"-122"-15,12 8-138 16,17 2-28-16,21 5-38 16,20 2-34-1,15 0-42-15,-5-1-16 0,-9-6-106 16</inkml:trace>
  <inkml:trace contextRef="#ctx0" brushRef="#br0" timeOffset="51536.74">12436 14596 800 0,'-1'4'347'0,"-6"6"-144"0,-5 9-21 15,-3 12-20-15,1 7-13 16,9 7-57-16,10-2-26 16,18-3-36-16,9-6-10 15,14-13-10-15,5-6-1 16,-3-12-25-16,-7-7-73 16,-12-9-277-16</inkml:trace>
  <inkml:trace contextRef="#ctx0" brushRef="#br0" timeOffset="51695.86">12667 14664 790 0,'0'6'365'0,"0"15"-125"16,0 9-62-16,0 18-49 16,2 10-16-16,4 8-43 15,0-2-20-15,2-9-20 16,-2-13-22-16</inkml:trace>
  <inkml:trace contextRef="#ctx0" brushRef="#br0" timeOffset="51969.55">13063 14409 1218 0,'-2'1'468'16,"-6"17"-319"-16,-2 18-31 15,1 22-40-15,0 8 12 16,9 12-14-16,4 5-10 16,10 5-15-16,4-3-14 15,5-16-21-15,1-16-4 16,1-23-8-16,-5-12 0 0,-6-13-35 15,2-5-69 1,-5-8-211-16</inkml:trace>
  <inkml:trace contextRef="#ctx0" brushRef="#br0" timeOffset="52166.38">12900 14784 967 0,'9'-1'443'16,"27"0"-164"-16,9 5-72 16,19 5-43-16,5 5-28 0,-10 5-57 15,-7-2-24-15,-14-5-31 16,-10-3-6-16,-10-10 4 16</inkml:trace>
  <inkml:trace contextRef="#ctx0" brushRef="#br0" timeOffset="59951.57">2040 16136 414 0,'-5'-3'210'0,"2"3"-59"16,-7 0-78-16,5 5-52 0,1 5 0 15,-5 8 8 1,-1 0 4-16,-6 5 4 0,2 0 1 16,1-6 2-16,5-3 0 15,7-7 1-15,1-6 0 16,1-2-7-16,-1 0-2 16,0 0-12-16,0 0-8 15,0 0-19-15,0-1-27 16,0 1-134-16,0 0-60 0</inkml:trace>
  <inkml:trace contextRef="#ctx0" brushRef="#br0" timeOffset="60265.47">2018 16185 428 0,'-5'-3'251'16,"-6"-3"-33"-16,-8 2-35 15,-7 6-59-15,-1 6-27 0,3 9-39 31,1 4-13-31,2 4-30 0,9 5-10 16,12 3-10 0,8 2-4-16,24-2 3 15,8-7 3-15,6-18 8 16,0-8 5-16,-16-19 17 16,-8-4 5-16,-21-11 7 15,-7-5 1-15,-16-10 0 16,-13-4 2-16,-8-7 10 0,2-12 3 15,10-9-14-15,15-1-13 16,29 9-25-16,21 18-7 16,16 27-6-16,3 15 2 15,-2 24 3-15,-6 13 2 16,-9 21 31-16,-5 8-154 16</inkml:trace>
  <inkml:trace contextRef="#ctx0" brushRef="#br0" timeOffset="60635.02">2134 16206 462 0,'6'-1'271'0,"7"-4"-6"15,4 5-91-15,4 10-60 16,1 2-8-16,-3 8-24 16,-4-3-10-16,-8 4-9 15,-6-5-4-15,-4-2-10 0,-2-5-4 16,1-11-11-16,4-8-6 16,3-10-14-16,7-7-7 15,9-2-12-15,2 5-4 16,5 9-2-16,1 4 1 15,0 16 5-15,-5 6 3 16,-7 13 10-16,-3 5 3 16,-4 5 4-16,-1 3-2 0,4-5-4 15,3-4-42-15</inkml:trace>
  <inkml:trace contextRef="#ctx0" brushRef="#br0" timeOffset="60950.27">2563 16059 888 0,'7'-25'437'0,"15"-26"-148"0,4 10-48 16,3 22-83-16,4 17-48 15,-2 27-62-15,-4 10-9 16,8 11-4-16,-4 1 1 15,1 0-3-15,0-4-6 16,-9-7-9-16,-6-4-3 16,-8-12-5-1,-5-4-1-15,-11-11-1 0,-5-2-1 16,-14 0-2-16,-6 2-2 0,-9 8-3 31,-5 3 0-31,5 5 1 0,7-3-1 16,14-6-18-16,10-5-103 0</inkml:trace>
  <inkml:trace contextRef="#ctx0" brushRef="#br0" timeOffset="61117.2899">3141 16267 1156 0,'2'0'515'15,"3"2"-246"-15,-3 2-36 16,-3-4-93-16,0 0-38 16,0 0-103-16</inkml:trace>
  <inkml:trace contextRef="#ctx0" brushRef="#br0" timeOffset="61820.55">4228 16999 624 0,'22'-24'302'15,"27"-22"-95"-15,4 2-14 0,-5 22-35 16,-9 16-42-16,-16 28-65 16,-6 16-16-16,-12 22-8 15,-3 2 1-15,-3-1-1 16,-1-4-3-16,4-20-6 16,7-9-1-16,7-23 1 15,4-8 3-15,4-20 3 16,0-9 0-16,1-8-2 15,-7 0-3-15,-5-2-5 16,-5 3-2-16,-4 12-5 16,0 6 0-16,-4 17-6 15,2 10-1-15,2 17 0 16,0 6 0-16,3 7 5 16,2 4 2-16,9-6-1 15,1-7 0-15,3-7-4 0,1-11-57 16,-8-11-328-16</inkml:trace>
  <inkml:trace contextRef="#ctx0" brushRef="#br0" timeOffset="62218.6">4294 16755 698 0,'2'0'394'16,"3"-4"13"-16,25 5-262 15,13 3-31-15,21-2-13 16,7 0-20-16,6 0-39 16,1-5-13-16,-7 3-14 0,-9-2-5 15,-19-3-54 1,-14 3-65-16,-19-8-129 15,-6-2-54-15,-19-7 4 16,-9-2 66-16,-11-5 155 16,-3 2 75-16,9 13 84 15,6 0 20-15,14 11-4 16,9 5-12-16,14 5-16 16,8 6-8-16,9 7-2 15,0 3 2-15,-6 4 3 0,-8 1-1 16,-12 0-10-1,-5-1-8-15,-9-6-16 0,4-3-62 16</inkml:trace>
  <inkml:trace contextRef="#ctx0" brushRef="#br0" timeOffset="62643.76">5297 16655 631 0,'-20'4'311'0,"-26"14"-76"0,-6 10-41 31,-3 20-42-31,5 12-32 0,14 13-65 15,13 3-21 1,21-2-18-16,10-6-3 16,21-13-1-16,9-9 0 15,13-17-3-15,5-9 2 16,-1-17-183-16</inkml:trace>
  <inkml:trace contextRef="#ctx0" brushRef="#br0" timeOffset="62915.23">5498 16714 1018 0,'-3'-1'442'0,"-5"2"-221"16,1 11-68-16,0 22-54 0,-2 10-12 15,6 22-12-15,1 5-11 16,10-1-18-16,11-5-7 16,10-16-17-1,5-12-6-15,6-12-8 16,0-8-6-16,-12-14-55 0,-6-5-63 16,-16-9-217-16</inkml:trace>
  <inkml:trace contextRef="#ctx0" brushRef="#br0" timeOffset="63090.41">5330 16952 1040 0,'14'-3'428'0,"20"3"-237"15,9 3-47-15,14-3-36 16,1 3-28-16,5-2-42 15,1-2-92-15</inkml:trace>
  <inkml:trace contextRef="#ctx0" brushRef="#br0" timeOffset="63301.03">5783 16702 729 0,'12'5'368'0,"20"17"-54"0,5 12-173 16,2 23-6-16,-1 9 15 15,-19 6 10-15,-10 0-5 16,-14-8-44-16,-8 0-29 16,-2-10-46-16,5-9 21 15,8-19 52-15</inkml:trace>
  <inkml:trace contextRef="#ctx0" brushRef="#br0" timeOffset="63732.01">6322 16954 592 0,'12'-1'334'15,"20"-3"-25"-15,4 3-94 16,14 1-76-16,4 0-29 15,1 3-61-15,2-1-18 0,-16-4-64 16,-5-3-116-16</inkml:trace>
  <inkml:trace contextRef="#ctx0" brushRef="#br0" timeOffset="63945.24">6380 17118 991 0,'12'0'438'0,"24"2"-206"16,11 3-14-16,12-4-38 0,10 5-40 15,1-3-72-15,-6 2-26 16,-11-4-60-16</inkml:trace>
  <inkml:trace contextRef="#ctx0" brushRef="#br0" timeOffset="65587.27">7488 16401 752 0,'-17'9'411'0,"-22"22"-104"15,-11 16-52-15,-11 36-91 16,0 14-42-16,17 28-48 16,20 6-15-16,39-4-29 15,21-13-8 1,14-32-7-16,7-13-8 0,5-26-87 15,3-12-81-15</inkml:trace>
  <inkml:trace contextRef="#ctx0" brushRef="#br0" timeOffset="65828.39">7441 16991 1098 0,'15'5'446'16,"26"2"-248"-16,18-4-29 15,24 2-31-15,7-2-29 16,-15-5-61-16,-3-2-94 15</inkml:trace>
  <inkml:trace contextRef="#ctx0" brushRef="#br0" timeOffset="66504.28">8113 16717 772 0,'-5'2'364'0,"-1"6"-143"16,-8 12-64-16,-2 4-6 16,1 12-23-16,2 2-25 15,9 5-32-15,6-2-14 16,16-8-22-16,12-3-5 0,16-11-3 15,5-3-3 1,-4-7-4-16,-3-3-6 16,-21-4-99-16,-8-4-111 15</inkml:trace>
  <inkml:trace contextRef="#ctx0" brushRef="#br0" timeOffset="66664.08">8342 16786 988 0,'-1'2'433'15,"1"12"-208"1,-3 8-37 0,5 22-47-16,6 12-18 0,-2 5-42 0,-3 3-16 15,-1-4-30 1,-1-5-16-16,0-6-176 16,12-7-415-16</inkml:trace>
  <inkml:trace contextRef="#ctx0" brushRef="#br0" timeOffset="66910.4299">8730 16760 1182 0,'0'13'477'15,"0"24"-282"-15,2 16-33 16,5 16-13-16,1 3-23 16,5-7-47-16,-5-6-21 15,0-14-48-15,-1-8 4 16,-4-16-176-16,3-13-70 0</inkml:trace>
  <inkml:trace contextRef="#ctx0" brushRef="#br0" timeOffset="67054.9299">8527 17056 667 0,'13'-2'453'15,"10"-5"10"-15,19 5-201 16,14 0-26-16,8-2-105 16,4 8-40-16,-12-10-50 0,-7 5-103 15</inkml:trace>
  <inkml:trace contextRef="#ctx0" brushRef="#br0" timeOffset="67434.4599">9249 16740 857 0,'-8'7'397'0,"-13"14"-163"16,-6 6-48-16,3 13-58 0,3 4-31 16,19 2-40-1,11 0-15-15,26-13-15 16,9-2-5-16,11-16-6 0,1-6 1 16,-13-10-123-1,-7-8-117-15</inkml:trace>
  <inkml:trace contextRef="#ctx0" brushRef="#br0" timeOffset="67577.51">9440 16756 608 0,'0'7'386'0,"0"15"21"16,0 9-142-16,3 22-62 15,1 4-33-15,3 8-47 0,3 0-26 16,1-9-47-16,2-1-43 15</inkml:trace>
  <inkml:trace contextRef="#ctx0" brushRef="#br0" timeOffset="67970.18">9786 16718 884 0,'-2'0'432'0,"-4"9"-126"0,-8 9-95 15,2 18-46-15,-6 10-27 16,0 12-29-16,5 4-20 16,13-2-30-16,10-1-17 15,21-15-28-15,3-6-6 16,10-13-4-16,-2-10-4 15,-1-13-103-15,-3-5-71 16</inkml:trace>
  <inkml:trace contextRef="#ctx0" brushRef="#br0" timeOffset="68111.47">9682 16977 1133 0,'21'-2'486'0,"28"5"-278"16,1 0-26-16,5 4-78 16,1 5-37-16,-2-8-46 15</inkml:trace>
  <inkml:trace contextRef="#ctx0" brushRef="#br0" timeOffset="68347.03">10050 16382 904 0,'18'3'457'0,"16"3"-71"16,11 34-255-16,4 18 3 16,-3 24 12-16,-3 7 1 15,-15 19-32-15,-13 5-18 16,-22-5-42-16,-15-6-16 15,-13-26-26-15,2-16-18 0,3-24-99 16,10-11-375-16</inkml:trace>
  <inkml:trace contextRef="#ctx0" brushRef="#br0" timeOffset="68659.88">10677 17001 1351 0,'6'4'601'15,"4"-2"-313"-15,-5-2-74 16,-2 0-124-16,-4-2-31 16,0 1-283-16</inkml:trace>
  <inkml:trace contextRef="#ctx0" brushRef="#br0" timeOffset="69111.51">10958 16850 866 0,'0'12'430'0,"-1"7"-161"16,-2 16-72-16,-4 3-16 16,0 6-19-16,0 0-16 15,6-4-39-15,7-2-16 16,13-8-53-16,7-9-15 15,8-11-15-15,1-9-5 16,-6-5-87-16,-2-2-71 0</inkml:trace>
  <inkml:trace contextRef="#ctx0" brushRef="#br0" timeOffset="69291">10955 16691 1145 0,'1'0'491'16,"3"1"-277"0,-1 2-76-16,-3-3-82 0,0 0 48 15</inkml:trace>
  <inkml:trace contextRef="#ctx0" brushRef="#br0" timeOffset="69708.85">10730 16456 1073 0,'10'-1'433'16,"22"1"-269"-1,9 0-19-15,26 0-17 0,11 1-33 16,11-1-45-16,0 0-18 16,-21-1-24-1,-14-3-9-15,-24-2-48 16,-11-3-41-16,-16-2-38 15,-3 1 0-15,-13-3 45 16,-4-3 40-16,0-4 39 16,-3 1 5-16,11 6 18 0,3 6 5 15,6 9 32-15,6 9 18 16,1 9 19 0,3 8 10-16,-1 10 5 15,-6 0 7-15,-9 0 14 0,-8-4-3 16,-4-8-25-16,4-6-25 15,3-10 308-15</inkml:trace>
  <inkml:trace contextRef="#ctx0" brushRef="#br0" timeOffset="79544.7399">12101 17020 755 0,'-20'-19'320'0,"-10"-29"-171"0,19-9-30 16,41-16-38-16,17-5-4 0,35 13 22 16,3-3 7-16,14 31-4 15,12 23-11-15,-7 30-43 16,9 31-14-16,0 20 3 31,5 7-2-31,12-4-4 0,10-5-4 0,12-27-10 16,-8-17-2-1,-7-33 0-15,-13-18 1 0,-31-16 4 16,-14-5 3-16,-28 5 0 16,-20 6-3-16,-28 15-10 15,-10 5-8 1,-11 16-8-16,-2 6-1 0,5 5 1 15,9 3 4-15,8-4 2 16,9-4 0-16,11-2 4 16,1 0 1-16,-2-6 4 0,-5-2 4 15,-11-6 7-15,-8-2 8 16,-6 1 3 0,-1 3-4-16,-3 6-8 0,4 5-11 15,4 2-8 1,2 5-2-16,2-2 0 15,1-3 1-15,1-1 1 16,-1-1 0-16,0 0 0 0,0 0 3 16,0-7-1-1,-5-10-2-15,-33-21-2 16,2 36-3-16,-1 4 2 0,4 0 2 16,18 7-3-16,12-3 0 0,23 4-2 15,13 3-1-15,21 0 4 16,5 1 2-1,2-3 1-15,-7 4 1 0,-15-5 3 16,-10 2-1-16,-19-2 6 16,-5 2 6-16,-16 9 7 0,-6 4 2 31,-9 13-3-31,-7 7-5 0,2 8-4 0,5-1-185 31</inkml:trace>
  <inkml:trace contextRef="#ctx0" brushRef="#br0" timeOffset="80173.42">12620 15749 658 0,'1'-4'340'15,"11"3"-101"1,-5 7-46-16,-4 24-61 0,-3 18-19 15,-7 26-18-15,1 4-24 16,6 5-29 0,8-5-12-16,7-14-12 15,6-5-5-15,5-21-1 16,3-11 0-16,1-16-2 0,4-10-6 16,-9-8-83-16,-9-9-77 15</inkml:trace>
  <inkml:trace contextRef="#ctx0" brushRef="#br0" timeOffset="80330.53">12500 16107 703 0,'7'0'362'0,"13"-3"-51"16,8 0-93-16,18 4-60 15,1-3-34-15,2-2-75 16,-3 2-18-16,-5-1-514 15</inkml:trace>
  <inkml:trace contextRef="#ctx0" brushRef="#br0" timeOffset="80538.18">12967 15997 996 0,'5'-1'401'0,"13"1"-212"16,13 4-84-16,16-2-32 15,-1-2-11-15,3 2-41 16,-9-2-11-16,-9 1-212 31</inkml:trace>
  <inkml:trace contextRef="#ctx0" brushRef="#br0" timeOffset="80686.16">13072 16138 815 0,'10'-4'393'0,"16"2"-149"16,6 2-79-16,4-5-87 15,4 7-30-15,2 0-126 0</inkml:trace>
  <inkml:trace contextRef="#ctx0" brushRef="#br0" timeOffset="81150.03">13806 15740 749 0,'-2'-6'384'15,"-6"-5"-116"-15,-7 3-77 16,-3 4-88-16,-5 3-31 0,2 1-35 15,9 2-12 1,-6 3-22-16,14 2-6 0,-3 6-8 16,-1 4-1-16,3 5 5 15,-2 1 3 1,-2-1 4-16,-6-6 1 0,6-1 1 16,1-4 0-16,9-6-1 15,13 0-1-15,2-8 5 16,5-1 3-16,10 4 9 15,5 1 6-15,4 9 5 16,-2 3 1-16,-10 3 1 16,-10 4 0-16,-17 0 4 0,-6 4 0 15,-17-5-8 1,-4 0-7-16,1-10-110 0,1-6-111 16</inkml:trace>
  <inkml:trace contextRef="#ctx0" brushRef="#br0" timeOffset="81321.55">13500 16116 743 0,'8'0'428'0,"22"2"-34"16,10-1-103-16,10-4-73 16,10 1-57-16,0-4-77 15,0 1-34-15,-8 4-39 16,-8 1-58-16,-13 1-159 15</inkml:trace>
  <inkml:trace contextRef="#ctx0" brushRef="#br0" timeOffset="81655.66">13595 16258 831 0,'14'-4'435'16,"9"-1"-110"-16,3-2-163 0,14 5-31 16,-8 6-54-16,-1 2-20 15,-13 6-21-15,-18 7-2 16,-15 11-5 0,-10 6-3-16,-12 5-8 15,1-2-5-15,2-5-5 16,3-10-1-16,19-8-4 15,10-4 0-15,15-11 3 0,10 1 5 0,9-3 21 16,0-3 12-16,9-1 13 16,1 1 0-1,-1 0-18-15,-2-3-11 16,-14 0-75-16,-8-3 454 16</inkml:trace>
  <inkml:trace contextRef="#ctx0" brushRef="#br0" timeOffset="82788.64">14638 16732 695 0,'6'-11'320'0,"4"-5"-145"0,11-4-55 15,0 2-15-15,9 8-26 16,-1 3-11-16,0 14-22 16,-2 10-8-16,-11 11-10 15,-4 5-4-15,-10 12-4 16,-2 0-1-16,-2-1-1 15,2-5-3-15,8-11-3 16,5-11-1-16,15-9-1 16,8-5 0-16,8-9 0 15,1-7-1-15,-4-13 0 16,-6-7-2-16,-12-10 0 16,-3 1 0-16,-12-2 0 15,-4 2 1-15,-5 10 2 16,-3 4 9-16,-7 18 27 15,1 9 8-15,0 19 19 16,1 10-3-16,9 16-21 16,-1 4-7-16,7 4-16 15,7-2-5-15,4-11-7 16,6-7-2-16,1-18-61 0,3-6-14 16</inkml:trace>
  <inkml:trace contextRef="#ctx0" brushRef="#br0" timeOffset="83499.14">14735 16394 708 0,'0'-1'341'0,"1"-2"-131"16,17 3-83-16,8 4-25 15,21 0-25-15,10 2-11 16,12 3-25-16,1-1-13 16,-13-2-13-16,-12-5 0 15,-27-8 0-15,-5-3 2 0,-13-7-5 16,-5-3-4 0,-3-3-7-16,-2 0-3 0,5 9-4 15,-2 5-6-15,7 15 2 16,-1 10 9-16,2 10 23 15,7 8 20-15,-2-3 14 16,0-3-5-16,-1-9-17 16,-4-4 42-16</inkml:trace>
  <inkml:trace contextRef="#ctx0" brushRef="#br0" timeOffset="83895.98">15842 16085 942 0,'-29'10'386'0,"-33"19"-226"16,-6 16-16-16,1 47-25 15,4 18-11-15,20 26-27 16,18 10-13-16,40-7-22 16,23-13-14-16,25-22-13 15,11-17-3-15,10-37 1 16,5-12-119-16</inkml:trace>
  <inkml:trace contextRef="#ctx0" brushRef="#br0" timeOffset="84424.51">16459 16217 638 0,'-4'-1'335'0,"-4"-2"-100"16,-8-2-47-16,-13 1-87 15,-3-1-29-15,-10 0-34 0,1 2-13 16,2 3-21-1,3 0-4-15,6 8-9 16,10 5-2-16,3 4-3 16,3 4 2-16,5-3 3 0,-5 2 5 0,13 0 20 15,-8 1 11 1,12 0 15-16,2-4 3 16,-2-8-5-1,11-5-1-15,3-12-3 0,11-5-3 0,15-1-12 16,5 4-7-16,9 11-6 15,-5 10 2-15,-13 8 5 16,-8 8 8 0,-25 1 25-16,-10 2 11 15,-17 0 5-15,-7-7-6 16,-5-5-25-16,0-7-12 16,2-7-58-16,4-3-84 15,8-1-248-15</inkml:trace>
  <inkml:trace contextRef="#ctx0" brushRef="#br0" timeOffset="84601.78">15992 16667 886 0,'9'0'402'0,"16"2"-149"15,9 2-72-15,20-2-27 16,12 0-32-16,11-2-60 15,-23 2-22 1,-26-2-43-16,-1 1-124 0</inkml:trace>
  <inkml:trace contextRef="#ctx0" brushRef="#br0" timeOffset="84925.4099">16099 16946 884 0,'3'-3'368'15,"11"-6"-168"-15,5 0-62 16,19 3-23-16,8 6-14 0,1 7-46 16,-4 5-13-16,-22 10-10 15,-15 1 1-15,-23 5-5 16,-14 3-3-16,-13-7-5 15,-3-2-6-15,2-11-5 16,10-1-1-16,15-7-6 16,6-2-6-16,18 1-2 15,3-3 0-15,15 2 16 16,7 4 15-16,10 3 8 16,10 5 0-16,4-2-11 15,7-1 1-15</inkml:trace>
  <inkml:trace contextRef="#ctx0" brushRef="#br0" timeOffset="85333.05">16716 16111 964 0,'18'14'436'16,"11"13"-167"-16,18 36-134 15,6 22 2-15,-4 27-15 16,-7 6-15-16,-30 13-45 16,-24-2-23-16,-26-8-16 15,-8-10-6-15,4-28-7 16,10-16 3-16,17-24-111 15,7-12-69-15</inkml:trace>
  <inkml:trace contextRef="#ctx0" brushRef="#br0" timeOffset="85759.5">17212 16645 785 0,'11'1'434'15,"13"2"-110"-15,18-2-132 16,12 0-41-16,12-1-82 0,-4 1-24 16,-8-1-28-1,-12 0-44-15,-16 0-210 0</inkml:trace>
  <inkml:trace contextRef="#ctx0" brushRef="#br0" timeOffset="85965.14">17271 16763 895 0,'12'2'424'0,"17"3"-150"16,10 2-42-16,14 1-40 15,1-1-36-15,-3-1-63 16,-10-1-25-16,-7-5-40 15,-6 0-88-15</inkml:trace>
  <inkml:trace contextRef="#ctx0" brushRef="#br0" timeOffset="87912.81">18122 16025 1044 0,'-27'37'426'0,"-30"26"-241"16,-2 59-96-16,9 17-8 16,16 23-19-16,19 9-16 15,35-24-25-15,17-12-8 16,11-30-5-16,9-25-1 16,9-33 7-16,0-15-72 0</inkml:trace>
  <inkml:trace contextRef="#ctx0" brushRef="#br0" timeOffset="88132.69">18151 16667 1259 0,'14'5'456'0,"19"3"-376"0,12 1-8 16,15-1-19-16,4-1-17 15,-4-2-122-15</inkml:trace>
  <inkml:trace contextRef="#ctx0" brushRef="#br0" timeOffset="88572.2399">18666 16471 1026 0,'-4'-1'443'15,"-5"3"-211"-15,-3 9-96 0,5 8-53 16,3 7-8-16,4 3-19 16,8 1-15-16,7 3-12 15,5-3-5-15,8-5-8 16,1-4-2-16,0-10-8 16,-4-5-15-16,-3-10-104 15,-4-7-70-15,-3-10-195 0,-2-5-55 16,-5-6 88-16,-1-8 77 15,-7-2 254-15,0 3 113 16,-1 7 124-16,-1 11 30 16,-1 14-9-16,0 8-28 15,-3 18-62-15,0 7-22 16,3 15-23-16,2 6-9 16,1 5-24-16,2 3-12 0,0 2-19 15,2-5-10-15,2-5 3 16,-1-6-92-16</inkml:trace>
  <inkml:trace contextRef="#ctx0" brushRef="#br0" timeOffset="89166.9899">19312 16375 952 0,'0'1'416'16,"0"16"-168"-16,-1 10-85 0,1 24-56 16,1 8 0-16,4 7-41 15,-1-2-13-15,1-5-23 16,-1-8 0-16,0-17-202 16,-2-10-341-16</inkml:trace>
  <inkml:trace contextRef="#ctx0" brushRef="#br0" timeOffset="89320.84">19138 16637 1184 0,'9'0'500'0,"19"-1"-267"16,10 1-28-16,21-1-42 15,3 2-45-15,-2-1-69 16,-5-1-12-16,-17-4 372 15</inkml:trace>
  <inkml:trace contextRef="#ctx0" brushRef="#br0" timeOffset="90645.06">19910 16359 520 0,'-32'-7'297'15,"-20"-7"-77"-15,12-9-42 16,11-4-30-16,22-6-72 16,9 3-35-16,19 10-42 15,9 4-1-15,9 12 3 16,2 6 11-16,-3 15 14 15,-12 4 0-15,-14 13 12 16,-11 4 6-16,-24 7 5 16,-4 3 0-16,-10-5-11 0,3-8-11 15,19-15-18 1,13-4-5-16,22-10-6 16,7-1-2-16,13-3 1 0,2-4-2 15,-1-3-34-15,4-1-50 16,-3-9-65-16,-1 0-14 15,-5-8 26-15,-4-4 49 16,-8-7 72-16,-5-1 28 16,-15 2 56-16,-5 2 26 15,-14 13 49-15,-5 5 5 16,-7 14-31-16,-2 11-24 16,9 14-52-16,5 9-18 0,16 7-13 15,10 1-3-15,17-8 3 16,6-10 3-16,9-17 6 15,1-9 4-15,-12-14 10 16,-5-3 5-16,-26-14 2 16,-13 0-2-16,-22-2-16 15,-14-1-14-15,-3 12-77 16,4 7-74-16</inkml:trace>
  <inkml:trace contextRef="#ctx0" brushRef="#br0" timeOffset="90849.2">19673 16740 1002 0,'10'3'454'15,"12"3"-200"-15,32-3-103 16,17 0-3-16,14-3-48 15,6 1-30-15,-7-1-36 16,-4 1-16-16,-13 0-244 16</inkml:trace>
  <inkml:trace contextRef="#ctx0" brushRef="#br0" timeOffset="91215.87">19748 16988 891 0,'4'-3'399'0,"7"-5"-125"16,21-1-171-16,13 5-12 15,7 4-12-15,0 9-16 16,-14 8-46-16,-14 0-8 15,-17 3 0-15,-9 3 0 0,-19-1 4 32,-11 2 1-32,-16-3-2 15,-2-4 0-15,6-3-3 0,10-5-3 16,25-2-5-16,11 1 3 16,26-2 15-16,10 2 10 15,12-4 17-15,4 2 1 16,-1-2-14-16,2-1-8 15,2 1-53-15,0-4-314 0</inkml:trace>
  <inkml:trace contextRef="#ctx0" brushRef="#br0" timeOffset="91671.9">20436 16004 889 0,'12'0'417'15,"14"16"-172"-15,6 18-70 0,8 39-54 16,3 30 3-16,-1 37-10 16,-4 9-14-16,-20 17-40 15,-15-9-24 1,-25-26-18-16,-8-14-7 0,-6-35-4 16,5-19-32-16,11-28-159 15</inkml:trace>
  <inkml:trace contextRef="#ctx0" brushRef="#br0" timeOffset="92369.98">20992 16611 563 0,'-1'-2'310'15,"-3"-1"-43"-15,3 2-30 16,0 1-42-16,0 0-26 16,-2 16-50-16,-1 43-11 15,5-21-32-15,1 2-15 16,14-2-26-16,-5-4-8 15,7-10-11-15,-1-7-2 16,-5-10-3-16,-3-7-3 0,-6-8-109 16,2-5-110-16</inkml:trace>
  <inkml:trace contextRef="#ctx0" brushRef="#br0" timeOffset="92568.3">20946 16462 1015 0,'-2'0'425'0,"2"1"-236"15,4 0-132-15,-4-1-21 16,0-1-458-16</inkml:trace>
  <inkml:trace contextRef="#ctx0" brushRef="#br0" timeOffset="92958.05">20834 16189 745 0,'2'-5'329'16,"7"2"-134"-16,4-2-49 16,12 7-28-16,4 3-9 15,10-1-33-15,9 3-17 16,4-2-27-1,-1-2-9-15,-6-3-15 16,-10-2-8-16,-18-5-27 16,-6-1-15-16,-14-3-3 15,-6-1 6-15,-2-3 24 0,1 4 17 16,3 4 15-16,7 4 8 16,3 13 26-1,3 5 7-15,3 15 1 0,0 3-4 16,-3 6-24-16,-4 0-8 15,2-4-25-15</inkml:trace>
  <inkml:trace contextRef="#ctx0" brushRef="#br0" timeOffset="93388.25">21502 16627 916 0,'6'0'429'16,"10"-7"-149"-16,11 4-75 15,11-2-68-15,9-3-35 16,2 5-66-16,-1 0-17 16,-6 5-19-16,-10 3-14 15,-11 2-140-15,-10-2-109 16</inkml:trace>
  <inkml:trace contextRef="#ctx0" brushRef="#br0" timeOffset="93599.5">21491 16738 755 0,'2'-2'403'16,"-1"-1"-94"-16,18-1-87 16,4 1-33-16,15 3-31 15,8 1-22-15,9 5-47 0,1 2-20 16,-10-1-29-1,-1-2-15-15,-13-2-74 0,-12-4-414 16</inkml:trace>
  <inkml:trace contextRef="#ctx0" brushRef="#br0" timeOffset="100362.52">22450 16111 785 0,'-19'10'356'0,"-36"17"-166"0,-7 19-34 15,-2 43-51-15,0 21-27 16,32 22-36-16,20 7-13 15,37-8-19-15,20-11-3 16,18-23-2-16,1-13-26 16,7-36-145-16</inkml:trace>
  <inkml:trace contextRef="#ctx0" brushRef="#br0" timeOffset="100812.18">22728 16468 840 0,'-31'1'444'0,"-24"1"-138"16,-4 16-129-16,0 7-49 15,17 13-77-15,10 7-21 16,21 10-27-16,12 4-4 15,22 1-3-15,9-3-2 16,18-15 3-16,10-11 5 16,4-24 21-16,0-10 16 15,-21-21 54-15,-14-3 10 16,-33-9 11-16,-24 0-6 16,-32 10-47-16,-10 6-13 15,-4 18-31-15,7 5-6 0,36 13-142 16</inkml:trace>
  <inkml:trace contextRef="#ctx0" brushRef="#br0" timeOffset="101647.11">23007 16586 404 0,'2'-2'240'0,"4"-7"-12"0,2 5-77 15,5 5-48-15,3 3-7 16,2 7-9-16,4 2-1 15,-2 6-6-15,-4-4-12 16,-6 1-20 0,-6-2-4-16,-11-8-5 0,-1 1 2 0,-5-9 1 15,1-7-3 1,7-6-14-16,3-1-9 0,6-3-14 16,7 1-5-1,7 4-6-15,2 4 2 16,3 4 6-16,-1 4 4 0,-1 2 13 15,-1 1 3 1,-1 4 6-16,-4 4-1 16,-7-1-3-16,-1-4-1 0,-5 2-1 15,0-5 3-15,-1-1 4 16,-1-1-1-16,0 0-5 16,0 0-8-16,3-10-11 15,0 1-3-15,15-27-9 16,-8 31-2-16,1 9 0 15,2 6 0-15,4 6 6 16,-4 8 4-16,-7 2 8 16,-5 1 3-16,0 0 3 0,-1-5 4 15,0-5-149 1,0-4-375-16</inkml:trace>
  <inkml:trace contextRef="#ctx0" brushRef="#br0" timeOffset="101853.4599">23060 16790 756 0,'6'4'393'0,"6"-3"-78"15,15 5-74-15,19-2-64 16,8 0-41-16,5-2-72 15,-2 2-22-15,-15-3-134 16,-3-1-122-16</inkml:trace>
  <inkml:trace contextRef="#ctx0" brushRef="#br0" timeOffset="102244.7399">23198 16933 640 0,'-22'0'364'0,"-16"0"-47"16,3 5-88-16,10 8-107 16,13-1-38-16,11 6-56 15,8 2-18-15,18 2-2 16,8-1 3-16,16 3 6 16,1-2 2-16,-14 0-1 15,-13 0 2-15,-27-4 21 16,-18-5 12-16,-24-8 11 15,-12-5-2-15,-7-14-21 16,5-5-17-16,19-8-129 16,18 0-107-16</inkml:trace>
  <inkml:trace contextRef="#ctx0" brushRef="#br0" timeOffset="102620.0399">23329 16073 907 0,'11'-5'407'16,"15"0"-173"-16,8 15-54 0,13 29-56 16,8 19-16-16,7 37-33 0,-5 14-15 15,-15 18-16 1,-14 4-7-1,-28 3-14-15,-11-12-5 16,-16-18-6-16,-2-16-8 0,3-36-73 16,6-13-51-16</inkml:trace>
  <inkml:trace contextRef="#ctx0" brushRef="#br0" timeOffset="103143.9299">23910 16600 563 0,'-1'-3'344'0,"1"3"19"16,2 3-115-16,-2-3-56 15,1 7-17-15,2 20-55 16,2 31-27-16,-6-24-47 15,-1 2-16-15,2-3-15 16,-2-3-7-16,11-8-3 0,4-6 0 16,15-10-2-16,7-6-2 15,1-7-121-15,-1-6-160 16</inkml:trace>
  <inkml:trace contextRef="#ctx0" brushRef="#br0" timeOffset="103365.08">23880 16478 958 0,'7'0'447'15,"3"0"-201"-15,6 1-142 16,-1 6-38-16,1-5-111 16,-1-2-26-16</inkml:trace>
  <inkml:trace contextRef="#ctx0" brushRef="#br0" timeOffset="103866.51">23685 16281 751 0,'3'-2'382'16,"8"-1"-73"-16,6 3-98 0,18 1-61 16,4 2-23-16,10 1-57 15,7 1-22-15,-4-4-28 16,-4 0-14-16,-16-4-19 15,-9-5-8-15,-16-6-18 16,-6-3-4-16,-8-2 12 0,-5-1 8 16,-4 2 14-1,-2 1 9-15,5 4 2 16,1 6-5-16,12 8 1 16,5 5 2-16,10 10 6 15,1 1 10-15,3 10 8 0,1 3 4 16,-10 1 18-16,-6 3 16 15,-15-7 23-15,-6 1 2 16,-6-6-21-16,0-4-16 16,3-4 393-1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2T07:55:37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19724 8106 338 0,'26'-19'258'0,"20"-7"11"15,3-18-64 1,-2-4-21-16,-16-11-21 0,-8-9-4 16,-17 2-5-1,-6 2-4-15,-21 8-32 0,-9 8-24 16,-21 15-49-16,-15 14-24 15,-12 21-24-15,-4 13-6 16,10 20-2 0,11 11 0-16,20 17 3 15,18 11 4-15,27 8 4 16,13-5 3-16,27-16 4 16,14-10 2-16,19-24 1 15,10-12 0-15,7-15 1 16,-9-9 1-16,-19-18 5 15,-14-9 1-15,-27-20 3 16,-9-11 2-16,-17-7 6 16,-12 0 5-16,-5 21 7 0,-5 13 1 15,2 21-6-15,3 14-6 16,6 20-18-16,9 16-5 16,10 23-5-16,8 9 3 15,9 6 4-15,6-2 0 16,5-13 2-16,2-9-3 15,5-15 2-15,-1-9-6 0,11-9 128 16</inkml:trace>
  <inkml:trace contextRef="#ctx0" brushRef="#br0" timeOffset="666.51">20723 7780 630 0,'-9'1'374'16,"-10"-1"-62"-16,44-3-143 31,-14 2-40-31,2 0-46 0,55-5-5 0,46-2 18 0,26 1 1 16,-10 0-8-1,6 4-13 1,-9-2-33-16,-9 1-14 0,-17 0-14 16,-14 1-3-16,-27 2-3 0,-18 0-4 15,-32 1-1-15,-10-3-7 16,-22-4-7-1,-11-2 0-15,-17-7 3 16,-6-3 7-16,5 0 6 16,6-3 1-16,19 5-4 15,5 1-3-15,12 2-4 0,9 4-2 16,13 5 0 0,13 2 0-16,15 11 2 15,3 3 2-15,-2 10 1 16,-6 3 1-16,-17 1 6 15,-13 5 4-15,-22-3 11 0,-13 2 4 16,-5-8 0-16,5-1-4 16,12-7-18-16,15-6-14 15,23-4-144-15,17 1-153 16</inkml:trace>
  <inkml:trace contextRef="#ctx0" brushRef="#br0" timeOffset="1116.6199">22275 7675 585 0,'-4'2'294'16,"-2"0"-54"-16,23 9-148 15,16 1-9-15,30-1 39 0,11 0 24 16,22-5 14-16,4-7-15 15,-10-10-45-15,-10-2-26 16,-32-10-26 0,-8-2 8-16,-21-3 18 15,-11 0 3-15,-16 1-19 16,-14 1-17-16,-24 7-30 16,-12 3-9-16,-19 19-2 15,-8 6-2-15,3 18-1 0,9 9-1 16,20 9-1-16,16 10 2 15,26 9 5-15,17 7 4 16,34-3 16-16,14-5 17 16,33-16 29-16,3-16 9 15,5-10 13-15,3-10 2 16,-4-12-8-16,6-1-3 16,-11-13-20-16,-13 2-15 15,-27 1-20-15,-20-1-8 0,-19 5-6 16,-14 0-7-16,-11 3-50 15,-2 7-88-15</inkml:trace>
  <inkml:trace contextRef="#ctx0" brushRef="#br0" timeOffset="36928.34">19508 9321 659 0,'-3'-14'336'15,"1"-7"-112"-15,-6 20-27 16,3 14-32-16,-7 38-40 16,-8 14-30-16,2 29-43 15,0 8-8-15,0 12-17 16,7 1-9-16,10-9-6 16,2-14-1-16,9-28 3 15,0-14 1-15,2-23 4 16,-3-11 5-16,-4-23 10 15,-2-13-1-15,-3-19-1 16,0-12-7-16,1-10-17 0,8-2-4 16,8 9-8-16,4 10-4 15,27 24 0-15,10 13 1 16,19 20 3-16,11 13 3 16,-4 17 1-16,-5 2 3 15,-22 1 1-15,-22-3 4 16,-30-7 11-16,-20-3 5 15,-36-2 12-15,-16-2 5 0,-29-12-2 16,-1-2-4-16,13-14-13 16,19-1-9-16,32-3-19 15,13-4-50-15,29-5-133 16,20-1-188-16</inkml:trace>
  <inkml:trace contextRef="#ctx0" brushRef="#br0" timeOffset="37511.3">20557 10051 492 0,'-4'0'293'0,"1"2"-5"15,14-2-102-15,29 5-71 16,20-1-20-16,31-1-21 16,9 1 9-16,20 0 16 15,-30-1 3 1,-45-2-26-16,1 2-23 16,124 1-32-16,-8-2-8 0,-26-4 2 15,-78-9 0-15,-25-9 3 0,-10-1 2 16,-18-11-3-16,-10-4-1 15,-15-4-8 1,-3-3-3-16,-2 9-2 16,7 6-2-16,12 14 2 0,6 5 0 15,16 16 0 1,7 8 2-16,14 17 4 16,1 6 6-16,-3 1 30 15,-10-2 14-15,-21-6 17 0,-8-5 0 0,-26-3-23 16,-7-5-12-1,-8-5-16-15,5-4-9 16,22-7-136-16,18-3-136 16</inkml:trace>
  <inkml:trace contextRef="#ctx0" brushRef="#br0" timeOffset="37861.15">22497 10258 557 0,'20'9'377'16,"10"9"4"-16,7-10-119 15,-1-4-37-15,-5-9-48 16,-2-9-24-16,-14-16-25 0,-6-6-11 16,-15-16-19-16,-6-8-10 15,-3-34-30 1,2-20-13-16,12-21-19 0,9-11-12 16,30 14-17-16,11 15-7 15,18 32-3-15,2 17 1 0,3 34 2 16,0 12 0-1,3 18 23-15,-1 11-195 16</inkml:trace>
  <inkml:trace contextRef="#ctx0" brushRef="#br0" timeOffset="38080.87">22485 9660 1006 0,'23'8'466'15,"11"6"-184"-15,48 2-87 16,14 1-7-16,17 2-36 0,9-1-36 16,-23-2-41-16,-13-4-13 15,-39-6-20 1,-18-5-4-16,-29-1-12 0,-11-4-4 16,-9 1-61-16,-8 0-122 15</inkml:trace>
  <inkml:trace contextRef="#ctx0" brushRef="#br0" timeOffset="102102.6">20173 11626 473 0,'-2'-13'297'0,"-14"-8"-4"0,-13 0-37 16,-22 4-64-16,-4 10-27 0,-20 12-50 15,-5 10-27 1,-7 30-47 0,1 12-11-16,30 34-10 0,19 12 9 0,45 1 18 15,23-9 10-15,48-21 19 32,14-15 5-32,15-23 2 15,5-13-8-15,-5-24-21 16,-5-12 1-16,-12-17-241 15</inkml:trace>
  <inkml:trace contextRef="#ctx0" brushRef="#br0" timeOffset="102739.62">21226 12066 588 0,'2'-2'284'0,"3"-2"-108"15,20 3-57-15,6-6-10 16,27 7 6-16,14 5 5 0,30-1-14 16,19 8-8-1,7-5-31-15,-1-5-16 16,-17-7-15-16,-13 0-7 15,-29-9 1-15,-17-3 0 16,-41-6-9-16,-22-10-7 16,-33-3-15-16,-11 1-6 0,7 8-3 15,8 10 1 1,22 17-13-16,9 6-9 0,13 17 10 16,6 10 18-16,7 8 48 15,2-2 20-15,-9-7 3 16,-1-4-14-16,-3-10-30 15,0-3-85-15</inkml:trace>
  <inkml:trace contextRef="#ctx0" brushRef="#br0" timeOffset="103292.69">22908 12263 267 0,'14'0'181'0,"12"0"38"0,5-1 15 0,2-5 18 15,-6-3-13-15,-3-5-37 16,-3-4-24 0,-5-5-51-16,2-4-21 15,-11-5-38-15,-6-5-12 0,-17-16-18 16,-14-12-11-16,-20-7-17 15,-6-2-12 1,-10 22-17-16,-6 19-5 16,-5 26-8-16,3 12 0 0,19 21-8 15,17 8-3-15,39 18 3 16,19 2 4-16,32-1 23 0,9-6 13 16,12-17 20-1,-1-7 6-15,-2-19 6 16,2-5 0-16,-3-27 0 15,-25-18 1 1,-22 23 1-16,0 0 1 16,37-104-6-16,-10-17-1 0,-24-29-10 15,-29 57-21-15,-4 33-11 16,-4 19-5-16,3 51-22 16,1 13 4-16,-1 23-12 15,2 18-2-15,-5 35 22 16,4 13 16-16,6 23 25 15,2 8 17-15,8 7 46 16,8-47 15 0,-8-39 8-16,0-1-4 0,27 96-39 0,0-18-17 15,-3-35-7-15,-22-49-56 16</inkml:trace>
  <inkml:trace contextRef="#ctx0" brushRef="#br0" timeOffset="148258.1">11460 6303 674 0,'-2'-5'386'15,"-1"-1"-84"-15,3 9-88 16,0-3-132-16,3 20-30 0,7 59-24 16,-3-22-7-1,0 18-8-15,-1 4-3 16,0-3-2-16,1-6-1 0,5-21-2 16,3-10-1-1,8-21 2-15,2-9 5 0,6-13 5 16,2-10 0-1,-3-4-2-15,-3-5-14 0,-7 2-109 16,-2 0-97-16</inkml:trace>
  <inkml:trace contextRef="#ctx0" brushRef="#br0" timeOffset="148443.59">11335 6597 960 0,'0'-1'408'16,"3"-9"-239"-16,8 2-48 15,19 0-74-15,8-7-17 16,18 4-19-16,6-3-9 16,5-2-315-16</inkml:trace>
  <inkml:trace contextRef="#ctx0" brushRef="#br0" timeOffset="148925.15">11718 6322 613 0,'-8'-14'352'15,"0"-5"-46"-15,8-13-159 16,8-2-25-16,12 2-35 16,0 0-10-16,8 12-27 0,-4 5-16 15,-2 14-19-15,-2 4-6 16,-11 17-6-16,-2 5-2 15,-4 12 0-15,1 2 1 16,4-5-1-16,6-9 1 16,9-19 4-16,3-11 2 15,5-19 7-15,1-9 1 16,-13-5-3-16,-6 1-61 0</inkml:trace>
  <inkml:trace contextRef="#ctx0" brushRef="#br0" timeOffset="152117.07">10807 7020 309 0,'-7'2'219'15,"-6"-2"-6"-15,3-7-38 16,1-4-15-16,7-11-36 0,4-1-12 16,6-11-28-16,1 2-10 15,5 2-22-15,0 6-13 16,8 15-23-16,2 6-10 0,8 11-5 16,2 3 2-16,2-1 5 15,5-3 7-15,4-12 14 16,1-6 5-16,3-13 9 15,-6-3-8-15,-21 5-62 16</inkml:trace>
  <inkml:trace contextRef="#ctx0" brushRef="#br0" timeOffset="154026.07">10254 9305 163 0,'10'-1'141'0,"9"-7"45"15,-1-4-31-15,-9-6-31 16,-4-5-6-16,-6-9-10 15,-5-2 1-15,-9-10 0 16,-1-7-6-16,-8-11-6 16,-8-12-4-16,-3-18-17 15,3-5-13-15,2-7-27 16,9 5-10-16,14 4-20 16,5 2-3-16,17 8-2 15,10 1-1-15,21 8-5 16,10 5-4-16,9 8-3 15,3 3 0-15,-7 11 9 16,-2 2 2-16,-6 14-3 16,-7 9-2-16,-8 13-10 0,-5 6-5 15,-16 5-4-15,-8 4 4 16,-16 1 10-16,-8-2 8 16,-7 0 7-16,0-2 1 15,2-1-1-15,1-4-3 16,5-1-2-16,3-7-2 15,3-4 0-15,1 2 0 16,-4-3 3-16,-4 4 3 16,-10 4-1-16,-1 3 0 15,-7 6-4-15,1 4-1 0,7 4-1 16,-1-1-1-16,11-1-2 16,7 0-3-16,12-6 0 15,10-1 1-15,14-7 5 16,7-2 2-16,15-9 2 15,8-3 1-15,14-2 5 16,2-5 2-16,-13 7 6 16,-12 5 4-16,-27 6 7 15,-11 7 5-15,-11 2-1 16,-4 1-4-16,-3 6-13 16,-3 3-9-16,1 13-7 15,2 8 0-15,-3 11 6 16,0 8 9-16,0 7 18 15,-5-1 6-15,4-2 2 16,6-6-3-16,2-12-14 16,8-9-10-16,6-14-139 0</inkml:trace>
  <inkml:trace contextRef="#ctx0" brushRef="#br0" timeOffset="177388.31">17447 14560 407 0,'-15'-5'231'0,"-14"-9"-22"16,8-2-60-16,18-2-56 0,8-3-14 15,21-11-15 1,6-1-10-16,15-1-3 15,2 0-3-15,4 13-17 0,9 10-7 16,-2 14-12 0,3 9-2-16,-4 9-1 0,-3 3 0 0,-9 0 1 31,-3-2 1-31,-16-12 1 16,-7 0 2-16,-13-12 11 15,-7-7 3-15,-4-3 4 16,-6-10-2-16,-9-5-10 15,2 2-8-15,0 1-12 16,5 3-7-16,15 9-14 16,4 4-3-16,14 10 1 15,5 5 5-15,7 8 10 16,7 3 5-16,4 1 5 16,1 2 3-16,-13-6 9 0,-5-2 11 15,-15-1 35-15,-8-4 16 16,-9 2 8-16,-6 0-9 15,-9 5-38-15,-3 6-21 16,-3 9-103-16,-2 2-116 16</inkml:trace>
  <inkml:trace contextRef="#ctx0" brushRef="#br0" timeOffset="178270.07">18677 14602 497 0,'7'-14'265'0,"2"-16"-76"16,7-6-53-16,6-4-7 15,6-3-5-15,-2 3-2 0,-3 10-6 16,-5 8-16-16,-9 21-40 16,-5 9-16-16,1 25-24 15,2 4-4-15,6 9-6 16,5-5-4-16,17-12-2 16,-1-9 0-16,7-23 3 15,3 0 1-15,-5-19 8 16,1-6 9-16,-10-1 23 15,-11-4 5-15,-13 2-2 16,-3 4-10-16,-3 5-27 16,0 5-84-16</inkml:trace>
  <inkml:trace contextRef="#ctx0" brushRef="#br0" timeOffset="179063.47">19507 14345 272 0,'-2'-13'221'0,"-5"-15"64"16,2-3-39-16,11-4-60 15,3 1-20-15,14 1-34 16,12 3-14-16,10 9-28 16,3 10-16-16,0 17-36 15,-7 10-8-15,-22 16-3 0,-14 8-1 16,-29 12-1 0,-11 9-3-16,-10 2-10 15,0-5-2-15,10-14-3 16,6-14-1-16,15-16-1 15,-2-14-1-15,16-7-4 16,1-3-2-16,7-9-1 16,15 3-1-16,10 3 3 0,8 5 1 15,7 12 2 1,1 3 0-16,-7 4 0 0,-5 2-57 16</inkml:trace>
  <inkml:trace contextRef="#ctx0" brushRef="#br0" timeOffset="179801.46">20065 14092 539 0,'2'-6'339'16,"-2"-10"-21"-16,1 14-125 16,-2 5-33-16,-3 11-67 0,0 11-32 15,-2 20-32-15,-1 13-6 16,6 18-7-16,1 3-4 15,8-12-6-15,6-10-2 0,1-25 0 16,2-11 0 0,2-17 4-16,-2-5 1 0,-3-12 2 15,-5-4-86-15</inkml:trace>
  <inkml:trace contextRef="#ctx0" brushRef="#br0" timeOffset="179950.27">19885 14385 763 0,'22'-2'388'15,"36"-6"-87"-15,13-5-35 16,24 1-65-16,0 0-34 0,-5 6-78 16,-11 6-27-16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2T08:21:05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1905 12006 601 0,'-2'-1'308'15,"-8"1"-97"-15,-2 9-57 16,-7 20-67-16,-2 10-19 16,-3 19-20-16,-1 1-7 15,2 9-13-15,-1-3-9 0,5-7-7 16,6-5 0-16,7-21 2 16,4-6 5-16,5-20 30 15,2-8 14-15,8-22 10 16,1-12 4-16,7-24-28 15,2-5-10-15,-1-12-13 16,0-2-3-16,-6-1-3 16,1 4-5-16,-4 12-1 15,-3 8 7-15,-4 24 15 16,-3 11 13-16,0 13 1 16,-2 9-10-16,8 19-17 15,3 10-8-15,11 17 0 16,8 10 1-16,2 4 3 15,2 2-4-15,-5 2-4 16,-5-4 0-16,2 0-4 16,-5-7 2-16,-2-4-5 15,-4-10-7-15,-6-12-113 0,-1-2-81 16,-7-11-207 0</inkml:trace>
  <inkml:trace contextRef="#ctx0" brushRef="#br0" timeOffset="164.04">1788 12290 808 0,'-1'-2'392'15,"2"-1"-125"-15,12 1-68 0,24-3-80 16,10 0-26 0,18 3-50-16,5 1-13 15,-2-2-20-15,-1 0-51 0</inkml:trace>
  <inkml:trace contextRef="#ctx0" brushRef="#br0" timeOffset="401.2199">2417 11572 976 0,'8'0'408'0,"14"3"-222"16,12 16-60-16,17 28-22 0,10 12 13 0,7 36-2 31,-10 11-6-31,-29 23-33 16,-22 5-25-16,-31-6-21 15,-5-9-5-15,-6-34-1 16,4-17 3-16,3-32 0 16,2-12 2-16,-2-13-14 15,1-5-134-15</inkml:trace>
  <inkml:trace contextRef="#ctx0" brushRef="#br0" timeOffset="1226.24">3625 11944 464 0,'0'-8'265'0,"-7"-11"-20"16,-10 3-41-16,-16 3-56 15,-8 1-26-15,-6 11-55 16,-5 3-19-16,5 13-25 0,5 6-11 16,19 5-10-16,15 5-2 15,22-3 2-15,13 2 5 16,21-8 4-16,7-1 3 15,-1-6 0-15,-1-6 0 16,-15-6 3-16,-11-2 1 16,-18-1 7-1,-10 0 1-15,-22 4-3 16,-8-1-3-16,-13 12-14 16,-7 3-4-16,4 12-4 15,4 3-2-15,17 6 0 0,14 3 0 16,26-1 2-1,14-3 2-15,21-14 11 16,5-7 2-16,6-20 6 0,5-7 5 16,-7-14 4-16,-2-6 1 15,-9-6 2-15,-5-1-3 16,-11 1-2-16,-6 3 7 16,-12 10 16-16,-5 6 4 15,-8 17-5-15,-1 8-10 0,-1 15-20 16,-3 4-8-1,8 15-3-15,4 3-3 0,3 1-3 16,3-1-3-16,-1-14-49 0,0-6-67 16,0-17-171-1</inkml:trace>
  <inkml:trace contextRef="#ctx0" brushRef="#br0" timeOffset="1349.9">3939 11854 911 0,'-2'-14'433'16,"0"-11"-180"-16,2 19-142 0,1 8-51 0,6 20-55 16,4 8-139-1</inkml:trace>
  <inkml:trace contextRef="#ctx0" brushRef="#br0" timeOffset="1536.07">4200 12231 573 0,'5'12'420'0,"6"17"62"0,-1 0-141 15,-3-2-130-15,-5-4-49 16,2-8-65-16,5-7-22 16,2-13-22-16,7-6-5 31,0-11-11-31,-1-7-7 16,2-5-17-16,-6-2-8 15,1 2-153-15,0 5-110 16</inkml:trace>
  <inkml:trace contextRef="#ctx0" brushRef="#br0" timeOffset="1943.8">4741 12141 638 0,'1'15'395'16,"-1"10"-61"-16,-16 10-129 15,-8-1-49-15,-10 2-76 16,2 0-21-16,3-12-29 15,6-7-5-15,4-15-5 16,4-6-3-16,2-13-7 0,-1-5-7 16,9-2-15-1,4-1-7-15,9 5-7 0,5 1-2 16,8 15 7-16,3 4 7 16,4 9 9-16,3 8 6 15,-6 3 11 1,-1 3 4-16,-3-5 7 0,1-2 0 15,1-9-2-15,4-6-3 16,-3-9-3-16,0-7 1 16,-1-10 0-16,-3-1 2 15,-8-4-3-15,0 3-4 16,-9 10-9-16,-3 5-2 16,0 18 15-16,0 7 13 15,0 13 27-15,3 3 11 16,0 9-3-16,3 2-5 0,2-4-21 15,1-2-11-15,2-13-186 16</inkml:trace>
  <inkml:trace contextRef="#ctx0" brushRef="#br0" timeOffset="2658.68">5917 12249 587 0,'4'-7'313'0,"10"-9"-50"15,1-2-44-15,6-4-51 0,8 2-26 16,3 2-49-16,0 6-23 16,-5 12-28-16,-7 11-6 15,-12 19-5 1,-5 5-1-16,-5 15 2 15,-3 4-3-15,2 0-9 0,3-2-2 16,11-17-3-16,5-10 5 16,11-17 10-16,1-11 1 0,4-9 3 15,-1-11-5 1,1-7-10-16,-2 1-5 16,-6-8-7-16,2 10-3 15,-14 0-3-15,5 5-1 0,-7 6 1 0,-8 1 0 16,-2-1 0-1,-4 2 0-15,-2 0-1 0,0 4-3 16,5 8 1-16,-4 3 0 16,2 15 4-1,3 9 6-15,-2 16 4 0,6 9 7 0,1 4 3 16,5-4-5 0,5-11-6-1,0-10-4-15,7-15-431 16</inkml:trace>
  <inkml:trace contextRef="#ctx0" brushRef="#br0" timeOffset="3232.35">6867 12015 644 0,'-8'-18'351'16,"-10"-16"-105"-16,-10 23-56 0,-9 11-23 16,-14 25-63-16,-1 14-25 0,5 17-41 15,9 7-15 1,22 7-11-16,15 4-1 15,19 0 0-15,10-9 1 16,17-14 1 0,3-8-3-16,3-18-2 0,4-3-27 15,-8-12-344-15</inkml:trace>
  <inkml:trace contextRef="#ctx0" brushRef="#br0" timeOffset="3456.87">7050 12072 857 0,'-2'-7'400'0,"-4"-9"-148"16,4 8-55-16,2 14-84 15,0 9-21-15,0 20-42 16,-1 8-9-16,-7 14-2 16,1 11-2-16,2 8-12 15,4-4-6-15,12-11-12 16,8-13-2-16,12-19 0 15,4-3 1-15,3-17 4 16,-3-5-28-16,-9-4-250 16</inkml:trace>
  <inkml:trace contextRef="#ctx0" brushRef="#br0" timeOffset="3619.18">6873 12284 950 0,'7'2'417'0,"9"2"-184"16,19 5-107-16,11-1-11 16,14 3-32-16,5-4-26 15,-3-3-8-15,-6-4-140 16</inkml:trace>
  <inkml:trace contextRef="#ctx0" brushRef="#br0" timeOffset="3793.69">7305 12050 1010 0,'5'0'407'0,"7"9"-228"16,5 7-40-16,12 19-31 15,6 7 15-15,-6 10 2 16,-4 5-3-16,-15 8-16 16,-12-1-20-16,-9-8-46 15,0-4-13-15,0-24-18 16,3-8-78-16,15-15-260 15</inkml:trace>
  <inkml:trace contextRef="#ctx0" brushRef="#br0" timeOffset="4022.24">7818 12223 886 0,'3'-5'428'16,"15"-2"-156"-16,8 1-64 15,12 4-91-15,11 2-29 16,3 4-44-16,1 2-17 16,-8 0-18-16,-4 1-67 15</inkml:trace>
  <inkml:trace contextRef="#ctx0" brushRef="#br0" timeOffset="4215.33">7819 12299 860 0,'12'9'430'16,"5"4"-145"-16,27-1-63 0,10-2-22 15,19-5-59-15,4-2-39 16,-8-3-114-16,-6-1-544 15</inkml:trace>
  <inkml:trace contextRef="#ctx0" brushRef="#br0" timeOffset="4813.79">9061 12202 679 0,'-7'-14'367'0,"-13"-17"-79"15,-6-5-55-15,-9-4-84 16,-3 3-35-16,0 6-57 15,1 9-24-15,4 16-37 0,2 9-15 16,11 16-3-16,4 5 2 16,15 5 11-16,5-2 8 15,10-9 7-15,8 2 5 16,6-12 8-16,2-2 3 16,9-13 4-16,-1-12 0 15,2-8 1-15,-1-12-2 16,-9-15-4-16,-3-8-1 15,-11-12-6-15,-8-3 0 16,-12 6-4-16,-6 8-4 16,-4 18-6-16,1 15-3 15,1 21 0-15,2 11 2 16,1 23 4-16,2 8 2 0,8 19 1 16,7 17 1-16,10 18 1 15,5 5-3-15,5-2 0 16,-1-15-1-16,-2-15-39 15,-7-11-98-15</inkml:trace>
  <inkml:trace contextRef="#ctx0" brushRef="#br0" timeOffset="5021.62">8574 12296 812 0,'19'2'384'16,"12"1"-125"-16,36 5-84 0,16 4 16 0,30-2 17 16,10 0-8-1,-2-3-44-15,-7 0-31 16,-26-3-58-16,-16-2-26 16,-20-2-75-16,-8 0-132 15</inkml:trace>
  <inkml:trace contextRef="#ctx0" brushRef="#br0" timeOffset="5665.85">8854 12942 588 0,'3'-3'288'0,"-3"-3"-88"15,0-7-31-15,-10-1-39 0,-5-4-14 16,-9-5-33 0,-8 7-19-16,-7 6-35 0,-5 9-12 31,-3 13-21-31,5 9-2 15,11 12 2-15,9 3 3 16,19 2 9-16,5-4 4 16,21-12 11-16,8-3 6 15,11-15 6-15,2-9-1 0,-2-14-2 16,-4-11-2 0,-6-11-3-16,-2-7-5 0,-2-5-6 15,-4-1-3-15,-4 0-7 16,-10 1 0-16,-7 6-3 15,-3 6-3-15,-5 16-12 16,4 12-7-16,-4 19 1 16,-3 11 5-16,4 19 12 15,-5 9 5-15,7 14 4 16,6 9 1-16,5 5-1 16,4-4 1-16,5-13-3 15,4-10-3-15,4-19-13 16,4-9-83-16</inkml:trace>
  <inkml:trace contextRef="#ctx0" brushRef="#br0" timeOffset="5882.8">9182 12584 964 0,'1'0'400'15,"1"2"-222"-15,2 12-45 0,1 13-45 16,-1 10 1-16,1 19-13 15,-2 4-12-15,-3 8-16 16,3 1-9-16,10-9-19 16,2-8-4-16,5-24-11 15,0-8-2-15,-1-12-51 16,-3-6-81-16</inkml:trace>
  <inkml:trace contextRef="#ctx0" brushRef="#br0" timeOffset="6035.32">9064 12815 1109 0,'13'0'458'15,"20"1"-248"1,13 3-22-16,18-1 1 0,-3 0-31 16,-1-2-67-16,-4-1-23 15,-12-4-80-15</inkml:trace>
  <inkml:trace contextRef="#ctx0" brushRef="#br0" timeOffset="6490.9399">9744 12207 872 0,'13'4'386'0,"9"9"-187"0,6 16-70 0,10 12-5 31,5 15-11-31,0 0-13 0,0-4-34 16,-5-7-17-16,-10-12-14 0,-5-8-121 15</inkml:trace>
  <inkml:trace contextRef="#ctx0" brushRef="#br0" timeOffset="6660.33">10086 12179 1136 0,'-18'8'448'0,"-25"13"-289"15,-6 9-49-15,1 14-48 16,2 4-11-16,11 5-30 16,6-6-10-16,11-8-97 15,10-3-110-15</inkml:trace>
  <inkml:trace contextRef="#ctx0" brushRef="#br0" timeOffset="6915.39">10646 11947 949 0,'-30'-2'389'0,"-18"-2"-231"16,-11 22-52-16,1 9-16 16,10 17-22-16,6 9-21 15,19 4-24-15,9 3-4 16,18 4 2-16,6 3 1 16,21-4-1-16,6-7-2 15,13-14-7-15,4-12-1 0,0-16-136 16</inkml:trace>
  <inkml:trace contextRef="#ctx0" brushRef="#br0" timeOffset="7140.17">10697 12075 892 0,'2'-4'401'15,"-3"-7"-180"-15,7 17-88 0,2 8-23 16,-6 13-15-16,0 9-9 15,-3 11-21-15,-2 9-7 16,-2 11-14 0,2-2-8-16,8-2-19 15,7-10-5-15,11-22-4 16,9-5 3-16,4-18 4 0,3-4-8 16,-1-10-193-1</inkml:trace>
  <inkml:trace contextRef="#ctx0" brushRef="#br0" timeOffset="7317.42">10621 12245 883 0,'12'1'407'0,"18"2"-140"16,8 2-81-16,0 2-42 15,5-1-34-15,-3-3-59 0,0-3-16 16,-5-7-162-16,-5-2-87 15</inkml:trace>
  <inkml:trace contextRef="#ctx0" brushRef="#br0" timeOffset="7468.33">11007 12075 574 0,'8'-9'382'0,"6"-4"-37"16,4 16-98 0,4 12-31-16,8 23-62 0,3 7-19 0,-4 13-4 15,-5 9-3-15,-21 4-18 16,-8-2-12-16,-14-14-38 15,-2-7-22-15,6-20-119 16,1-12-90-16</inkml:trace>
  <inkml:trace contextRef="#ctx0" brushRef="#br0" timeOffset="7886.55">11642 12144 508 0,'1'0'336'0,"8"0"43"15,13 1-145-15,14 3-82 16,7 2-18-16,12-4-45 31,0 1-27-31,0 0-37 0,-5 0-10 0,-14 4-132 16,-8 1-149-16</inkml:trace>
  <inkml:trace contextRef="#ctx0" brushRef="#br0" timeOffset="8070.58">11612 12279 702 0,'8'1'387'0,"15"2"-17"16,7-1-91-16,19-2-32 15,10 5-17-15,7 0-63 16,0 2-41-16,-11 2-66 15,-12-9 2-15,-18 0-185 16</inkml:trace>
  <inkml:trace contextRef="#ctx0" brushRef="#br0" timeOffset="8964.42">12814 11643 808 0,'-23'9'335'0,"-33"19"-190"16,-10 14-31 0,4 46-45-16,2 10-12 0,23 16-22 15,23 5-10 1,35-14-4-16,21-6-1 0,23-21-1 15,11-17 1-15,15-28-3 16,4-14 40-16,-6-14-331 16</inkml:trace>
  <inkml:trace contextRef="#ctx0" brushRef="#br0" timeOffset="9244.84">13077 11864 1088 0,'-1'0'440'16,"-7"8"-272"-16,-1 10-44 16,-11 15-49-16,-3 7-16 0,2 9-30 15,6-2-9-15,15-2-11 16,10-2 2-1,15-8 5-15,7-1 3 0,12-10 3 16,0-6-1-16,-5-11-3 16,-3-4-44-16,-11-11-170 15,-2-9-264-15</inkml:trace>
  <inkml:trace contextRef="#ctx0" brushRef="#br0" timeOffset="9387.57">13265 11937 734 0,'-3'1'378'0,"-3"1"-119"0,3 20-93 16,0 10-41 0,6 16-26-16,-1 5-2 0,6 7-20 15,-3 0-8 1,5-3-30-16,3-3-18 16,10-14-177-16</inkml:trace>
  <inkml:trace contextRef="#ctx0" brushRef="#br0" timeOffset="9593.61">13545 12169 1098 0,'10'-2'465'0,"15"2"-199"16,14 3-74-16,8 0-31 15,4-2-24-15,-2 0-74 16,-2-1-29-16,5-2-123 16,7 1-125-16</inkml:trace>
  <inkml:trace contextRef="#ctx0" brushRef="#br0" timeOffset="9903.47">14085 12012 880 0,'0'-19'409'15,"1"-21"-181"-15,16 8-59 0,16 11-60 16,0 9-16-16,17 20-8 16,-4 9-18-16,-2 15-18 15,-10 2-2 1,-27 3-1-16,-13 0-2 0,-25 1-7 15,-5 1-8-15,-2 2-13 16,0-2-4-16,15-7-7 16,5-4-1-16,17-4-4 15,5-4-2-15,19-5 4 16,11-4 1-16,18-6 4 0,8-2 2 16,7-4-73-16,1 0-97 15</inkml:trace>
  <inkml:trace contextRef="#ctx0" brushRef="#br0" timeOffset="10224.09">14536 11847 873 0,'16'-2'424'0,"7"-6"-145"16,13 8-104-16,-1 0-25 15,9 1-38-15,3-1-21 16,-9-4-41-16,1-3-11 16,-21-2-15-16,-1 1-4 15,-10 1-8-15,-4 2-11 0,-3 9-7 16,-6 6-4 0,-2 15-2-16,-2 7 7 0,2 16 3 15,3 10 0-15,-2 4-1 16,3 3 0-16,4-3 6 15,0-8 1-15,4-8 3 16,0-5 0-16,-1-18-6 0,-1-6-83 16,-2-16-456-1</inkml:trace>
  <inkml:trace contextRef="#ctx0" brushRef="#br0" timeOffset="10375.32">14616 12099 786 0,'6'0'425'0,"9"0"-45"16,23 2-229-16,13 2-33 16,23 1-28-16,2-3-14 15,-2 0-35-15,-10-2-11 16,-10-1-161-16</inkml:trace>
  <inkml:trace contextRef="#ctx0" brushRef="#br0" timeOffset="10637.67">15292 11767 759 0,'8'0'413'16,"5"5"-88"-16,-1 19-114 15,1 13-40-15,-6 17-25 16,-5 7-13-16,-6-1-43 15,-6-2-16-15,1-6-32 16,2-3-12-16,10-3-19 16,8-5-7-16,13-11 0 15,8-6 1-15,4-14 3 16,-2-6 1-16,-8-10-120 16,-4-7-81-16</inkml:trace>
  <inkml:trace contextRef="#ctx0" brushRef="#br0" timeOffset="10790.66">15169 12012 839 0,'-2'1'392'15,"11"4"-117"-15,10 3-24 16,26 3-54-16,16 3-8 16,12-4-71-16,3-2-31 15,-13-3-41-15,-7 0 17 16</inkml:trace>
  <inkml:trace contextRef="#ctx0" brushRef="#br0" timeOffset="11057.69">16185 11911 654 0,'5'-11'403'16,"-1"-12"-37"-16,6 21-180 0,1 6-27 16,1 20-56-16,3 10-2 15,1 6 25-15,0 7 0 16,-4-3-8-16,-4-1-15 16,-7 1-49-16,-4-7-19 15,-4-4-22-15,-3-5-6 16,0-12-127-1,-2-2-93-15</inkml:trace>
  <inkml:trace contextRef="#ctx0" brushRef="#br0" timeOffset="11207.93">15999 12051 1021 0,'11'-4'481'16,"9"0"-191"-16,24 10-95 0,14-3-25 15,24 5-41-15,6 4-30 16,-2-7-47-16,-10 4-15 15,-19-3-89-15,-11-6-71 16</inkml:trace>
  <inkml:trace contextRef="#ctx0" brushRef="#br0" timeOffset="11700.16">16811 11696 542 0,'3'-4'320'0,"0"3"-52"15,2 10-94-15,-4 24-58 16,-1 12-30-16,-2 25 3 16,-2 6-6-16,3 4-17 15,3-2-8-15,19-15-21 16,8-3-10-16,15-16-10 15,3-9-2-15,-9-18 14 16,-8-9-50-16</inkml:trace>
  <inkml:trace contextRef="#ctx0" brushRef="#br0" timeOffset="11843.8">16752 12061 633 0,'10'1'327'15,"20"1"-55"-15,13 1-77 16,18 3-35-16,4 2-22 16,-2 0-51-16,-9-2-56 15</inkml:trace>
  <inkml:trace contextRef="#ctx0" brushRef="#br0" timeOffset="12186.49">16952 11646 845 0,'20'-8'375'16,"22"-4"-194"-1,7 3-36-15,2 9-69 0,-5 9-28 16,-12 2-33-16,-10-1-4 15,-24 0-1-15,-9 0 1 16,-13 0 2 0,2 0-1-16,7-3-9 0,13 2-3 15,15 0-5-15,7 4-3 16,9 5 3-16,-2 2 2 16,-9 5 8-1,-8 0 9-15,-20-1 18 0,-12-3 2 16,-13-4-1-16,-2-7-3 15,6-9-157-15</inkml:trace>
  <inkml:trace contextRef="#ctx0" brushRef="#br0" timeOffset="12419.26">17516 11617 910 0,'13'6'433'16,"21"18"-153"-16,8 13-73 16,7 30-24-16,-2 10-15 0,-21 12-24 15,-18-2-31 1,-38-9-60-16,-13-6-13 0,11-37-25 47,16-16-21-47,1-1-60 0,-40 50-122 0</inkml:trace>
  <inkml:trace contextRef="#ctx0" brushRef="#br0" timeOffset="12645.08">18063 11260 1210 0,'7'-11'531'16,"-3"-11"-271"-16,-9 14-60 15,-11 32-87-15,-8 20-39 0,-10 37-49 16,0 12-3-16,-3 6 20 16,0-2 123-16</inkml:trace>
  <inkml:trace contextRef="#ctx0" brushRef="#br0" timeOffset="13114.08">18104 12032 674 0,'9'2'342'0,"9"-2"-75"15,26 1-155-15,10-1-23 16,21 1-29-16,3 4-19 16,-9-2-16-16,-9 3 0 15,-20-5-168-15</inkml:trace>
  <inkml:trace contextRef="#ctx0" brushRef="#br0" timeOffset="13309.8699">18144 12163 841 0,'15'3'459'0,"13"3"-141"16,23 3-67-16,7-3-27 0,14 0-85 15,-4 0-32-15,-15-3-57 16,-6-3-16-16,-18 0-166 15</inkml:trace>
  <inkml:trace contextRef="#ctx0" brushRef="#br0" timeOffset="14605.11">19004 12147 931 0,'3'-3'435'15,"1"-2"-193"-15,21 0-100 16,14-1-41-16,20 2-50 16,15 7-15-16,8 2-15 0,-3 2-102 15</inkml:trace>
  <inkml:trace contextRef="#ctx0" brushRef="#br0" timeOffset="14950.1">19558 11945 971 0,'8'-20'421'15,"7"-13"-218"-15,23 1-79 16,9 4-15-16,16 20-16 15,2 10-13-15,-3 32-32 16,-10 11-16-16,-28 9-12 16,-13 1 1-16,-31-3-1 0,-12-4-1 15,-12 7-8-15,0-4-2 16,13-6-5 0,11-7 0-16,20-17-3 15,13-6 0-15,18-11 3 0,8-3 0 16,9-7 0-16,1-6-4 15,-3 0-107 1,5-3-169-16</inkml:trace>
  <inkml:trace contextRef="#ctx0" brushRef="#br0" timeOffset="15269.11">20004 11930 568 0,'6'-1'347'16,"12"-3"2"-16,10 3-117 0,19-1-79 15,6-3-13-15,6-2-34 16,-3-4-20-16,-11-3-30 0,-6-1-11 16,-14-1-19-16,-6 2-6 15,-8 5-13-15,-3 2-7 16,-5 9-5-16,-4 9-2 15,0 16 2-15,0 10 2 16,-2 16 3-16,2 2 0 16,1 4 1-16,-3-1 1 15,0-11 1-15,2-2-1 0,-3-15 9 32,-2-7-80-32,-3-10-224 0</inkml:trace>
  <inkml:trace contextRef="#ctx0" brushRef="#br0" timeOffset="15431.95">20141 12117 768 0,'8'0'403'16,"27"1"-64"0,-18-1-163-16,1 1-64 15,62 1-16-15,12 5-35 0,4-2-18 0,-48-5-164 16,2 0-345-16</inkml:trace>
  <inkml:trace contextRef="#ctx0" brushRef="#br0" timeOffset="15689.62">20955 11802 703 0,'0'0'403'16,"-1"1"-31"-16,0 24-229 15,-3 16-31-15,6 18-7 16,2 9 4-16,-1-2-12 16,2-4-17-16,-2-9-32 15,1-8-13-15,5-12-17 16,0-8-4-16,2-13-123 15,-1-8-149-15</inkml:trace>
  <inkml:trace contextRef="#ctx0" brushRef="#br0" timeOffset="15832.92">20770 12073 621 0,'-1'-5'438'15,"5"-1"47"-15,11 1-174 16,20 0-122-16,10 5-46 15,11 2-58-15,6 3-24 0,-4-4-37 16,-1 4-63-16</inkml:trace>
  <inkml:trace contextRef="#ctx0" brushRef="#br0" timeOffset="16252.46">21445 11907 778 0,'2'-8'380'0,"4"-11"-154"0,10 5-64 16,9 1-23-16,16 2-31 15,4 6-13 1,16 5-15-16,2 2-12 0,-6 10-23 16,-4 5-12-16,-26 0-20 15,-9 0-3-15,-23-1-1 16,-13-4 0 0,-11 4 2-16,-6 1-3 0,8-3-3 15,6 1-2-15,20-2-3 16,9 2-2-1,17 3 1-15,10 8 1 16,2 0 5-16,-14-4 2 0,-21 1 2 16,-16-6 2-16,-34-5 1 15,-4-2-1-15,-5-3-1 0,5-7-64 16,25 0-448-16</inkml:trace>
  <inkml:trace contextRef="#ctx0" brushRef="#br0" timeOffset="16551.5">22138 11703 936 0,'7'-4'463'15,"6"2"-182"-15,-8 20-105 0,-3 14-46 0,-3 28-52 16,-7 9-13 0,-2 9-10-16,-3-3-3 15,-3-10-10-15,6-7-8 16,6-15-12-16,8-5-4 16,16-10-6-16,8-9 0 15,15-7-3-15,3-5-4 16,2-10-69-16,-4-7-77 15</inkml:trace>
  <inkml:trace contextRef="#ctx0" brushRef="#br0" timeOffset="16716.72">21933 11948 823 0,'1'1'439'0,"15"9"-94"16,9 0-74-16,26 0-87 15,17 3-50-15,13-4-70 16,3-1-25-16,-17-4-112 16,-12-6-500-16</inkml:trace>
  <inkml:trace contextRef="#ctx0" brushRef="#br0" timeOffset="17017.22">22421 11531 837 0,'12'-7'355'16,"19"-9"-153"-16,5 6-18 0,10 11-22 16,3 6-14-1,-1 12-62-15,-6 3-29 16,-27 0-18-16,-16 0-7 15,-36-1-6-15,-15 1-4 0,-8 0-8 16,3-4-3-16,20-4-5 16,15-3-4-16,29-1-2 15,19 1-2-15,25 3 0 0,11 2 2 16,9 4-8-16,-3 2-12 16,-12 4-184-1</inkml:trace>
  <inkml:trace contextRef="#ctx0" brushRef="#br0" timeOffset="17368.58">23156 12286 1235 0,'2'-1'568'0,"4"-4"-267"16,0 3-91-16,-6 1-97 16,1 3 343-16</inkml:trace>
  <inkml:trace contextRef="#ctx0" brushRef="#br0" timeOffset="33893.89">1767 13343 459 0,'-3'-9'276'0,"-3"-11"7"0,1 8-43 15,-3 12-70-15,1 10-27 0,1 28-52 16,6 20-17-16,-4 12-4 15,3 4 0 1,2 6-14-16,-2-12-7 16,4 3-17-16,2 0-9 0,3-15-9 15,3-4-1-15,-1-21-1 16,-1-8 0 0,-2-17-91-16,-1-14-114 0</inkml:trace>
  <inkml:trace contextRef="#ctx0" brushRef="#br0" timeOffset="34327.33">1537 13427 634 0,'0'-5'319'15,"4"-10"-74"-15,8 1-28 16,7-5-25-16,15-1-13 15,22 4-50 1,7 3-31-16,22 13-47 0,1 8-23 16,-16 12-16-16,-11 5-4 15,-27 8-5-15,-14 4-1 16,-19 5 1-16,-11-3 1 16,-19-5 7-16,-9-6 1 15,-6-13 1-15,4-1-1 16,13-12-1-16,10 1-1 15,18-3-8-15,9 1-2 16,22 3-5-16,9 3-3 16,17 6 2-16,-1 4 3 0,-3 9 3 15,-7 2 3 1,-27 9-2-16,-11 3 1 0,-30 3 3 16,-15-1 2-16,-15-6 5 15,-11-10 1-15,-1-18-1 16,2-6-1-16,14-7-60 15,13-3-49-15,20-3-107 16,14-1-172-16</inkml:trace>
  <inkml:trace contextRef="#ctx0" brushRef="#br0" timeOffset="34656.1899">2325 13075 1099 0,'10'-1'460'0,"21"10"-263"16,13 16-49-16,13 25-19 15,1 15-16-15,-1 32-26 16,-12 7-14-16,-30 9-35 16,-13 6-13-16,-33-12-5 15,-3-3 0-15,-13-21 1 16,-4-16 1-16,-3-32 3 16,-5-16-2-16,14-16-96 15,10-4-41-15</inkml:trace>
  <inkml:trace contextRef="#ctx0" brushRef="#br0" timeOffset="35306.92">3348 13633 391 0,'-7'-1'261'15,"0"-1"-1"-15,9 0-102 16,28 4-56-16,11 2-19 0,26-1 2 16,15 2-10-1,23-3-19-15,5-2-7 16,0 0-14-16,-8-2-10 15,-17-6-313-15</inkml:trace>
  <inkml:trace contextRef="#ctx0" brushRef="#br0" timeOffset="35629.65">4220 13448 809 0,'-2'0'347'0,"-5"1"-192"15,7 4-47-15,2 7-40 16,1 7-16-16,5 18-10 0,-1 4 5 15,-2 11-6-15,-4 1-6 16,-1-6-14-16,4-6-5 16,7-13-7-16,6-8-4 15,2-17-45-15,-2-8-33 16,-5-16-43-16,-2-9-8 16,-2-5 44-16,0-6 33 15,-2-9 53-15,-3-3 21 0,2 1 21 16,-3 7 9-16,2 22 8 15,0 13-4-15,-1 21 12 16,-2 13-4-16,1 18-16 16,0 2-4-16,4 5-31 15,1-6-5 1,4-9-48-16,4-5-65 16</inkml:trace>
  <inkml:trace contextRef="#ctx0" brushRef="#br0" timeOffset="35860.6">4507 13647 581 0,'-4'-2'360'0,"-1"-1"-11"16,-1 1-87-16,13 2-121 0,17 0-45 15,28 0-57-15,32 0 7 16,31 2 53-16,13 1 15 16,12 1 7-1,-15 0-9-15,-23-4-47 16,-27-1-20-16,-26 0-19 15,-19-2-4-15,-16 2 2 0,-5-1 1 16,-13 1-3 0,-2-2-4-16,-1 2-12 0,3 1-6 15,-3 1-160-15</inkml:trace>
  <inkml:trace contextRef="#ctx0" brushRef="#br0" timeOffset="48899.0199">6354 13885 413 0,'3'-4'251'0,"5"-11"-6"15,-1-2-14-15,0-4-25 0,1-5-12 32,-8-2-29-32,0 1-15 0,-7 0-36 15,-4 1-20-15,-9 4-34 16,-5 5-18-16,-11 9-28 15,-5 8-12-15,-4 11-15 16,1 6-5-16,8 13-3 16,10 4 1-16,15 6 8 15,11 2 3-15,21-7 8 16,4-5 1-16,16-17 1 16,4-6 2-16,4-12 1 15,0-7 2-15,-10-6 1 16,-12-7 0-16,-9-3 1 15,-6 3 1-15,-5 0-4 16,-3 4 0-16,-4 9-5 16,0 5-2-16,-6 12-4 15,4 8-1-15,-3 6 1 0,4 7 3 16,7 0 1-16,9-1-1 16,14-11-56-16,11-7-115 15</inkml:trace>
  <inkml:trace contextRef="#ctx0" brushRef="#br0" timeOffset="49234.1199">6923 13456 652 0,'4'-14'376'0,"-1"-10"-46"16,-2 5-70-16,-3 14-100 0,-5 12-35 16,-10 16-54-16,-7 8-23 15,-9 14-23-15,-5 7-9 16,10 7-12-1,14 5-4-15,25 3 0 16,15-1 0-16,13-6 4 0,0-6 2 16,-3-15 0-16,-1-12-1 15,-2-11-201-15</inkml:trace>
  <inkml:trace contextRef="#ctx0" brushRef="#br0" timeOffset="49484.15">7343 13477 1155 0,'-4'-2'482'0,"-5"9"-290"16,2 8-67-16,-4 17-78 16,0 11-17-16,1 8-18 15,0 8-3-15,4 7-3 16,6 2-1-16,8-7 0 15,5-8 2-15,9-21 1 16,-1-6 1-16,0-15-1 16,2-5-3-16,0-14-94 15,-1-8-91-15</inkml:trace>
  <inkml:trace contextRef="#ctx0" brushRef="#br0" timeOffset="49648.57">7086 13762 933 0,'-2'-3'423'0,"3"-1"-196"0,17 4-54 15,26 0-73-15,15 1-18 16,9 4-28-16,-5-1-15 16,-11 4-29-16,-12-3-64 15,-4-7-294-15</inkml:trace>
  <inkml:trace contextRef="#ctx0" brushRef="#br0" timeOffset="49804.8">7524 13633 864 0,'-1'-22'435'16,"1"-19"-142"-16,7 5-58 0,9 8-84 15,6 15-14-15,9 20-27 16,7 12-21-16,7 23-34 16,0 9-8-16,-19 13 4 15,-16 7-4-15,-24 7-4 16,-7-3-5-16,1-13-17 15,8-10-51-15</inkml:trace>
  <inkml:trace contextRef="#ctx0" brushRef="#br0" timeOffset="50181">8147 13779 850 0,'2'-2'394'0,"20"-2"-140"16,12 3-86-16,20 1-80 15,11 4-15-15,1 5-44 16,-5 0-16-16,-12 3-130 15,-9-1-200-15</inkml:trace>
  <inkml:trace contextRef="#ctx0" brushRef="#br0" timeOffset="50337.2899">8201 13867 590 0,'-1'5'384'0,"5"6"49"0,20 5-177 15,22 0-76-15,12-1 0 16,11-3-45-16,-3-4-30 16,-3-6-144-16</inkml:trace>
  <inkml:trace contextRef="#ctx0" brushRef="#br0" timeOffset="50790.53">8861 13902 637 0,'-3'0'355'0,"3"0"-32"15,24 0-195-15,29 0-23 16,55 2-14-16,18-1 13 16,47 6-25-16,6 0-5 15,-9 5-10-15,-6-1-15 0,-23-4-29 16,-20-5-73-16</inkml:trace>
  <inkml:trace contextRef="#ctx0" brushRef="#br0" timeOffset="51326.05">9614 13681 735 0,'5'-7'378'16,"-1"-8"-116"-16,-3-1-45 15,-7 0-76-15,-9-5-28 16,-12 0-38-16,-5 1-11 16,-15-2-33-16,-3 4-14 15,3 9-27-15,3 7-11 16,18 13-12-16,7 11-8 0,17 8 10 16,4 3 7-16,13-2 15 15,11-7 10-15,17-9 6 16,8-7 1-16,6-13 2 15,1-7 3-15,-12-12 3 16,-5-5 2-16,-14-12-1 16,-6-5-2-16,-12-11-6 15,-3-7-3-15,-13 2 0 16,-6 3-3-16,-5 22-9 16,-2 14-8-16,5 24-1 15,3 14 1-15,8 29 11 16,4 15 5-16,12 17 1 15,7 6 1-15,8-11 0 16,6-4 10-16</inkml:trace>
  <inkml:trace contextRef="#ctx0" brushRef="#br0" timeOffset="51898.4">9374 14374 414 0,'3'-6'291'0,"5"-3"33"15,-5 0-72-15,-3-4-79 0,-1-1-30 16,-9-1-47-16,2-3-17 16,-7-1-30-16,-9 4-13 15,-12 5-24 1,-11 5-9-16,-2 12-13 15,0 8-6-15,14 15-9 0,9 8-1 16,23 6 6-16,11 2 3 16,23-10 17-1,12-5 2-15,6-18 4 16,4-9 1-16,-3-11 4 16,-12-14 3-16,-3-12 3 0,-10-8 2 15,-5-8-1-15,-1 1 0 16,-13 1-3-16,-4 7-2 15,-8 13-5-15,-3 7 0 16,0 17 1-16,2 5-1 0,1 14 1 16,1 7 0-1,2 8-6-15,6 7-1 16,7 9-1-16,3 1-1 16,3-3-3-16,-2-1 3 0,4-14-225 15</inkml:trace>
  <inkml:trace contextRef="#ctx0" brushRef="#br0" timeOffset="52119.17">9714 14112 837 0,'2'-8'450'16,"-2"-7"-100"-16,0 8-105 16,-2 11-129-1,1 11-34-15,1 18-50 16,0 5-8-16,0 14-9 15,0 6-3-15,0 5-4 16,6 2-1-16,10-10-1 16,5-9 0-16,5-19 0 0,-1-13-3 15,-2-11-46-15,-3-4-20 16</inkml:trace>
  <inkml:trace contextRef="#ctx0" brushRef="#br0" timeOffset="52244.89">9626 14274 823 0,'15'0'437'0,"10"0"-132"0,16 0-95 15,4 0-36-15,4-1-83 16,-2 1-33-16,-10-3-107 16</inkml:trace>
  <inkml:trace contextRef="#ctx0" brushRef="#br0" timeOffset="52871.7899">10339 13739 570 0,'7'-13'274'0,"5"-16"-81"16,8 0-20-16,8 9-37 15,0 6-19-15,3 15-49 16,-5 11-29-16,-12 17-26 15,-8 10-1-15,-9 19-1 16,-3 8 0-16,6-1 4 16,3-2 1-16,13-23 3 0,6-12 2 15,5-28 4 1,-13 0 1 0,0 0-1-16,40-16-3 0,-2-21-5 0,-5-9-4 15,-28-6-6-15,-2-2-7 16,-5 8-6-16,-3 10-3 15,-5 16-3-15,-3 11-4 16,-6 17 3-16,-3 6 4 16,3 22 7-16,-5 3 8 0,8 6 1 15,2 0-2-15,1-13-37 16,10-6-160-16</inkml:trace>
  <inkml:trace contextRef="#ctx0" brushRef="#br0" timeOffset="53120.46">11250 13474 831 0,'-6'-3'413'0,"-17"2"-142"16,-6 2-80-16,-5 17-102 15,-10 7-26-15,1 12-30 16,5 9-7-16,13 15 0 0,12 5-1 15,20 10-2-15,14 2 0 16,17-12-7-16,2-10-1 16,6-15-1-1,-2-12-2-15,-6-16-24 16,3-4-68-16</inkml:trace>
  <inkml:trace contextRef="#ctx0" brushRef="#br0" timeOffset="53335.7299">11470 13484 1076 0,'-2'0'436'15,"-3"14"-271"-15,3 8-53 16,2 18-52-16,1 8-6 16,4 10-14-16,-2 3-5 0,1 10-11 15,-1 0-3 1,6-8-5-16,3-6-3 0,5-23 0 15,4-12 0 1,4-12-7-16,5-5-33 0,-3-12-171 16</inkml:trace>
  <inkml:trace contextRef="#ctx0" brushRef="#br0" timeOffset="53643.4">11250 13748 729 0,'12'5'376'16,"12"0"-40"-16,22 5-236 16,10-2 1-16,5 1-35 15,-2-6-19-15,-8-3-87 16,-7-5-97-16,-10-10-251 16,-2-3-34-1,-11-6 114-15,-1-5 164 0,-4-3 370 16,0 2 67-16,-3 5 42 15,3 10-21-15,3 13-74 0,-3 8-12 32,8 20-68-32,1 5-40 0,3 17-23 15,0 6-10-15,-17 9-29 16,-10-3-8 0,-13-7-26-16,-5-8-60 15</inkml:trace>
  <inkml:trace contextRef="#ctx0" brushRef="#br0" timeOffset="57654.3">12397 13657 606 0,'0'0'292'0,"8"2"-63"16,11 2-46-16,26-2-53 16,11 0-1-16,8-2-49 15,-1 1-22-15,-7 2-23 16,-8-1-11-16,-11 0-17 16,-4-1-7-16,-10 2-146 15,-7-2-113-15</inkml:trace>
  <inkml:trace contextRef="#ctx0" brushRef="#br0" timeOffset="57875.85">12404 13777 447 0,'-1'4'250'0,"8"4"10"0,7-1-22 15,28 1-15-15,15 3 17 16,10-5-15-16,1-1-30 16,-13-1-65-16,-11-4-30 15,-12 1-66-15,-4-1-61 16</inkml:trace>
  <inkml:trace contextRef="#ctx0" brushRef="#br0" timeOffset="60003.7">13655 13204 561 0,'-12'-5'311'16,"-23"2"-11"-16,-15 13-131 0,-18 35-42 15,-5 21-16-15,7 41-40 16,13 9-17-16,29 16-26 16,18-3-4-1,36-23-7-15,20-9-3 0,41-34-3 16,15-18-2-16,17-21-114 16</inkml:trace>
  <inkml:trace contextRef="#ctx0" brushRef="#br0" timeOffset="60723.09">13597 13806 845 0,'21'1'382'16,"11"0"-181"-16,26 7-107 15,17 5-17-15,10 0-43 16,6-2 4-16</inkml:trace>
  <inkml:trace contextRef="#ctx0" brushRef="#br0" timeOffset="61068.85">14227 13612 950 0,'4'-12'408'15,"8"-7"-200"-15,18-5-74 0,13 4-12 16,12 6-20-16,2 5-23 15,-7 15-38-15,-7 4-11 16,-21 12-9-16,-14 4-1 16,-22 7-3-16,-14-1-3 15,-5 7-3 1,2-1-5-16,16 0-3 0,9 0-2 16,14-13 1-16,8-4 1 0,14-7-2 15,3-2 3 1,9-2-2-16,-6-3-1 0,-1-5-84 31,0-4-145-31</inkml:trace>
  <inkml:trace contextRef="#ctx0" brushRef="#br0" timeOffset="61367.2">14606 13529 887 0,'5'0'371'15,"13"3"-194"-15,11-3-43 16,22 3-40-16,11-3-11 16,6-4-36-16,-4 0-9 15,-14-7-11-15,-12 0-4 16,-18-3-1-16,-6 1 0 16,-10 2-4-1,-6 3-8-15,-5 9-9 0,-5 10-1 0,-5 15-1 31,-1 6 2-31,4 8 2 16,1 5-1-16,9 6-1 16,4 5 0-16,0 3 1 15,2-5 0-15,4-10-11 16,-1-10-39-16,1-16-173 16</inkml:trace>
  <inkml:trace contextRef="#ctx0" brushRef="#br0" timeOffset="61524.95">14706 13720 1015 0,'8'1'424'0,"19"2"-237"0,19 1-51 16,24 4-62-16,11 2-19 16,1 1-35-16,-8-2-35 15</inkml:trace>
  <inkml:trace contextRef="#ctx0" brushRef="#br0" timeOffset="61799.96">15460 13538 836 0,'-1'0'401'16,"0"2"-120"-16,4 16-160 15,6 9-37-15,2 15 0 16,-1 5-3-16,-1 7-16 16,-4-1-9-16,-5-3-22 15,1-5-11-15,4-10-14 0,-3-11-5 16,3-14-177-1</inkml:trace>
  <inkml:trace contextRef="#ctx0" brushRef="#br0" timeOffset="61951.28">15286 13728 947 0,'5'-1'477'16,"4"0"-116"-16,34 3-185 15,19 4-28-15,13 0-38 16,1 1-24-16,-11-1-51 15,-11-1-14-15</inkml:trace>
  <inkml:trace contextRef="#ctx0" brushRef="#br0" timeOffset="62557.5">16009 13559 793 0,'4'-4'348'0,"9"-5"-174"16,7-3-33-16,11 6-48 15,9 0-21-15,10 9-27 16,0 8-20-16,-8 6-16 0,-11 0-3 15,-24 3-3-15,-11 2-1 16,-18-2 2-16,-4-1 1 16,2-2 2-16,8-4-1 15,18-1-1-15,10 1 3 16,18 4 2-16,2 3 4 16,-3 3 4-16,-9 0 0 15,-26 5-2 1,-17-3-2-16,-22 0-87 15,-2-5-61-15</inkml:trace>
  <inkml:trace contextRef="#ctx0" brushRef="#br0" timeOffset="62844.84">16573 13411 1082 0,'4'5'430'0,"3"11"-265"0,0 8-42 16,-9 19-43-16,0 4-8 16,-5 9-31-16,2 2-9 15,7 3-12-15,3 4-5 16,12-4-6-16,-2-7-1 15,8-16 0-15,3-10-1 16,-3-19-2-16,4-5-30 16,-8-16-161-16</inkml:trace>
  <inkml:trace contextRef="#ctx0" brushRef="#br0" timeOffset="63001.37">16451 13721 768 0,'17'0'421'16,"14"3"-57"-16,21 3-210 16,9 2-14-16,13 0-61 15,-5-4-24-15,-6 0 13 16,-7-4-148-16</inkml:trace>
  <inkml:trace contextRef="#ctx0" brushRef="#br0" timeOffset="63283.07">16835 13313 614 0,'10'-10'349'16,"18"-6"-29"-16,8 8-105 15,11 8-77-15,-1 11-33 16,-12 10-54-16,-10 1-12 15,-24 4-17-15,-12 3 0 0,-18 0-2 16,-5 1-4-16,4-6-5 16,7-5-4-16,23-3 1 15,10-6 1-15,23 1-3 16,5 0 4-16,6 0-6 16,-3 0-1-16,1 4-72 15,-3-2-144-15</inkml:trace>
  <inkml:trace contextRef="#ctx0" brushRef="#br0" timeOffset="63486.56">17335 13278 982 0,'17'9'440'16,"11"13"-211"-16,4 31-94 15,3 15-15-15,-2 18-9 16,-3 1-6-16,-21 1-24 15,-18 5-17-15,-36-1-32 16,-10-3-10-16,-14-20-8 16,4-17-37-16,20-23-176 15,7-11-264-15</inkml:trace>
  <inkml:trace contextRef="#ctx0" brushRef="#br0" timeOffset="63700.39">17746 12947 1054 0,'13'-18'512'16,"11"-14"-215"0,-10 28-131-1,-9 17-44-15,-21 36-61 0,-20 13-18 0,-16 22-9 16,0 8-8-1,13 14-61-15,11 2-373 16</inkml:trace>
  <inkml:trace contextRef="#ctx0" brushRef="#br0" timeOffset="64070.06">17880 13680 928 0,'6'0'426'15,"17"1"-169"-15,7-1-52 16,21-1-65-16,13-1-32 16,11-1-58-16,7 3-16 15,-2 1-19-15,-12 3-4 16,-21-3-53-16,-14 3-59 15,-19-2-208-15,-9 0-234 16</inkml:trace>
  <inkml:trace contextRef="#ctx0" brushRef="#br0" timeOffset="64287.83">17968 13856 766 0,'2'5'408'16,"7"5"-103"-16,12 0-86 0,11 0 4 16,27-4-47-16,7-3-29 15,18-3-54-15,-2 0-25 16,-13 6-32-16,-14-3-11 16,-21 4-79-1,-11-3-19-15</inkml:trace>
  <inkml:trace contextRef="#ctx0" brushRef="#br0" timeOffset="68141.42">19514 13456 972 0,'-16'-11'454'16,"-21"-9"-187"-16,-9 5-42 16,-19 21-76-16,-3 12-39 0,-2 25-59 15,11 11-25-15,21 13-24 16,18 7-4-16,28 4-4 16,14 1-1-16,26-14 3 15,10-7 2-15,16-26 3 0,1-11 4 16,-12-15 5-1,-12-6 3 1,-25-12 15-16,-20-8 3 0,-25-17-1 16,-12-4-3-16,-35 1-17 15,-7 7-3-15,5 13-9 0,10 7-4 16,32 10-165 0,20 3-420-16</inkml:trace>
  <inkml:trace contextRef="#ctx0" brushRef="#br0" timeOffset="68626.34">19865 13377 845 0,'10'-9'424'0,"2"-4"-138"0,-5 13-42 15,-4 30-82-15,-5 18-39 16,2 25-44-16,6 9-7 15,2 6-14-15,0 1-7 16,8 0-18-16,4-8-10 16,5-25-10-16,5-14-2 15,5-25-4-15,-4-5-3 16,-8-15-77-16,-3-4-77 16</inkml:trace>
  <inkml:trace contextRef="#ctx0" brushRef="#br0" timeOffset="68782.2399">19714 13710 873 0,'5'1'449'0,"27"4"-81"16,22 2-92 0,32 1-47-16,16 0-34 0,1-3-80 15,-12 1-32-15,-23-1 10 16</inkml:trace>
  <inkml:trace contextRef="#ctx0" brushRef="#br0" timeOffset="76946.2399">1748 14919 595 0,'5'1'323'16,"0"5"-89"-16,1 23-106 15,-1 8-35-15,-6 19-26 16,-3 10 0-16,-3 10-14 16,0-1-6-16,6-8-20 0,1-12-7 15,4-22-2-15,1-10 0 16,2-19 11-16,-3-4 6 15,-2-16 4-15,-2-8 1 16,-3-13-3-16,-4-7 0 16,-5-13-4-16,-6-7-2 15,-5-2-14-15,3 7-8 16,5 11-9-16,11 9-1 16,10 14-3-16,9 4 2 0,14 8 2 15,5 4 0-15,19 1 3 16,11-1-1-16,7 1-1 15,-1 1 0-15,-12 4-44 16,-5 6-67-16</inkml:trace>
  <inkml:trace contextRef="#ctx0" brushRef="#br0" timeOffset="77418.72">2225 14512 939 0,'20'7'400'0,"30"19"-201"15,18 14-40-15,15 36-45 16,-2 19-26-16,-14 20-42 16,-19 6-11-16,-45 6 1 15,-16-2 3-15,-32-8 7 16,-8-13 26-16,-2-29 23 16,2-20-2-16,13-31-10 15,5-7-29-15,13-14-78 16,-1-3-82-16</inkml:trace>
  <inkml:trace contextRef="#ctx0" brushRef="#br0" timeOffset="108365.7">3918 15073 550 0,'3'-13'308'0,"1"-9"-59"16,-17-1-54-16,-11 0-22 0,-21 3-47 15,-9 4-32-15,-11 14-54 32,2 3-15-32,10 17-19 0,10 6-9 15,21 3-21-15,12 8-2 16,17-4 4-16,12-5 5 15,20 0 17-15,6-7 3 16,14-7 6 0,-1-3 1-16,-11-8 2 15,-7-1 2-15,-25-1 4 0,-11-1 0 0,-21 2-5 16,-11 7-4-16,-16 9-9 16,-4 8-1-16,2 14-2 15,3 1 1-15,21 10-1 0,9-3 2 31,23-1 2-31,11-6 4 16,16-14 7-16,8-5 3 0,8-20 1 16,5-2 1-1,-3-18-1-15,1-4 0 16,-15-12 1-16,-11-8 2 0,-10-1-1 0,-11 2-1 16,-4 10-5-16,0 9 3 15,-5 16 7-15,-2 8 0 0,2 16 2 16,-6 7-3-16,3 13-9 15,6 7-1-15,1-3-3 16,5-1-2-16,4-12-9 16,-3-9-17-16,7-11-142 15,-3-10-127-15</inkml:trace>
  <inkml:trace contextRef="#ctx0" brushRef="#br0" timeOffset="108498.58">4061 15083 743 0,'0'-6'401'16,"1"-4"-109"-16,6 9-162 0,4 1-43 15,7 10-70-15,1 5-23 16,5 7-222-16</inkml:trace>
  <inkml:trace contextRef="#ctx0" brushRef="#br0" timeOffset="108685.19">4316 15266 761 0,'12'7'460'0,"10"6"-77"0,-5 6-120 16,-2 6-45-16,-2 4-77 16,-4 2-30-16,3-5-48 15,3-4-18-15,0-18-14 16,3-8 0-16,4-24-2 16,1-6-2-16,7-12-6 15,-1-2-6-15,-6 6-27 16,-4 3-57-16,-13 16-199 15,1 8-242-15</inkml:trace>
  <inkml:trace contextRef="#ctx0" brushRef="#br0" timeOffset="109166.73">5079 15178 787 0,'0'5'409'0,"-5"5"-134"16,-6 9-84-16,-8 2-35 16,-7 3-64-16,-2 1-30 0,0 0-30 15,-5-3-10-15,1-11-13 16,-1-4-13 0,2-10-30-16,9-4-13 15,7-5-11-15,4 2 8 16,8-3 20-16,3 0 8 0,13 3 11 15,3-4 3 1,12 10 8-16,1 2 5 16,1 9 12-16,0 7 4 0,-12 13 2 15,-4 5-1-15,-6 4-5 16,5-3-2-16,3-9-3 16,6-10-1-16,9-14 0 15,-1-9 1-15,3-14 1 16,1-5-1-16,-7-2 1 0,0-6-1 15,-5 3 0 1,-4 3 5-16,-3 9 20 0,-3 11 4 16,-6 16 16-16,-1 8 19 15,-1 11 9-15,0 5 7 16,1 2-5-16,2-1-18 16,1-8-34-16,0-4-11 15,-2-11-156-15,-2-7-524 16</inkml:trace>
  <inkml:trace contextRef="#ctx0" brushRef="#br0" timeOffset="109919.12">6598 15383 586 0,'0'-24'347'16,"0"-19"-31"-16,15 1-130 15,7 3-25-15,12 9-49 16,2 11-28-16,6 16-41 15,-2 4-18-15,-9 18-13 16,-10 2-1-16,-16 6-2 16,-9 4-1-16,-3 4-3 15,4 1 2-15,3-3-2 16,6 2 1-16,6-11 12 16,6-3 6-16,7-14 7 15,3-7 1-15,2-7-9 16,1-7-5-16,-2-7-9 15,-1-7-1-15,0-4-3 16,-3-1-3-16,-6-2-2 16,-3 6-1-16,-11 9-1 0,-5 1-1 15,-6 19-1-15,-4 7 0 16,-3 15 4 0,0 9 6-16,9 9 3 0,4 4 0 15,12-1-3-15,6 0-1 16,5-12-135-16</inkml:trace>
  <inkml:trace contextRef="#ctx0" brushRef="#br0" timeOffset="110184.51">7660 14963 850 0,'-12'5'401'0,"-22"5"-160"16,-3 5-55-16,-2 14-70 16,-2 5-24-16,7 10-38 0,3 7-10 15,12 12-18-15,7 4-4 16,13 9 1 0,11-4 3-16,17-10 1 15,2-12 2-15,15-10-8 0,4-8 0 16,0-13-27-1,2-2-85-15</inkml:trace>
  <inkml:trace contextRef="#ctx0" brushRef="#br0" timeOffset="110397.45">7854 15070 1256 0,'-4'0'485'16,"3"7"-328"-16,-4 6-51 15,5 13-33-15,0 11-6 16,-1 16-21-16,1 5-11 16,3 11-16-16,1-2-4 0,8-8-5 15,4-11-2 1,7-20 0-16,6-8-2 0,5-14-16 16,-4-7-58-16,-5-8-208 15</inkml:trace>
  <inkml:trace contextRef="#ctx0" brushRef="#br0" timeOffset="110560.38">7660 15340 726 0,'24'0'434'32,"19"2"-59"-32,15 2-173 0,-1-2-49 15,-3 2-79 1,-3-3-22-16,-13-5-114 0,-3-3-93 15</inkml:trace>
  <inkml:trace contextRef="#ctx0" brushRef="#br0" timeOffset="110714.61">8111 15096 793 0,'8'-10'434'0,"6"-6"-93"0,5 13-53 16,7 21-82-16,1 10-47 15,9 25-44-15,-4 9-11 16,-14 12-14-16,-5 8-11 15,-21-9-25-15,-5-9-18 16,-1-17-8-16,-4-12-93 16,9-12-614-16</inkml:trace>
  <inkml:trace contextRef="#ctx0" brushRef="#br0" timeOffset="111105.2">8566 15314 715 0,'21'0'408'15,"15"0"-54"1,26 2-211-16,8 1-35 16,2 0-61-16,-4-3-18 15,-18-3-237-15</inkml:trace>
  <inkml:trace contextRef="#ctx0" brushRef="#br0" timeOffset="111261.25">8640 15476 1090 0,'26'6'504'15,"17"0"-228"-15,12-1-120 0,8 0-38 16,-1-6-65 0,5-3-105-16</inkml:trace>
  <inkml:trace contextRef="#ctx0" brushRef="#br0" timeOffset="111606.15">9544 15165 660 0,'-15'-7'422'0,"-11"-12"-48"0,-10 17-141 16,-6 2-60-16,-2 13-97 16,7 10-34-16,9 13-25 15,6 7-1-15,20 16 6 16,8 2 5-16,22-5 9 0,11-8 8 16,22-25 12-1,11-12 3-15,7-21 1 16,-4-10-1-16,-24-17 12 15,-19-7 8-15,-32-9-2 16,-22-3-11-16,-25 5-39 16,-6 7-22-16,-1 14-120 15,13 11-71-15</inkml:trace>
  <inkml:trace contextRef="#ctx0" brushRef="#br0" timeOffset="112041.31">10338 15221 930 0,'-2'3'415'16,"8"2"-174"-16,19 1-71 15,43 1-56-15,24-1-14 16,26-4-34-16,6-2-19 16,-8 2-21-16,-12 3-10 15,-17 2-135-15,-18 0-110 16</inkml:trace>
  <inkml:trace contextRef="#ctx0" brushRef="#br0" timeOffset="112220.07">10436 15385 605 0,'19'7'350'16,"12"2"-58"-16,33-1-95 0,15-2-27 15,9-6-44-15,6 1-23 16,-11-2-48-16,-4-4-21 16,-8-3-99-16,-16 0-120 15</inkml:trace>
  <inkml:trace contextRef="#ctx0" brushRef="#br0" timeOffset="112384.85">11092 15244 592 0,'12'0'340'0,"18"4"-28"15,0 3-98 1,-2 7-54-16,-15 5-26 16,-6-8-42-1,0-1-19-15,-4 35-35 0,-1 6-11 0,-21-4-151 16,-9-19-157-16</inkml:trace>
  <inkml:trace contextRef="#ctx0" brushRef="#br0" timeOffset="112598.14">10573 15151 625 0,'-32'6'375'0,"-27"2"-50"15,4 8-108-15,3 5-32 0,17 4-36 16,12 7-13-16,23 12-5 15,10 6 4-15,23 4-16 16,13-4-17-16,16-12-37 0,9-10-80 16</inkml:trace>
  <inkml:trace contextRef="#ctx0" brushRef="#br0" timeOffset="114076.67">11945 15151 441 0,'-4'-5'257'0,"-3"0"-54"16,1-1-64-16,2 1-22 15,3 3-42-15,1 0-17 16,0 0-21-16,-1 2-5 15,0 0-5-15,0 0-1 16,0 0 9-16,0-1 0 0,1 0-11 16,6-1-4-16,24-5-14 15,63-8-2-15,-30 17 3 16,4 6 1-16,-3 15 4 16,-8 2 3-1,-20 5 1-15,-19-2 2 0,-32 0 1 16,-14-4 1-16,-15-4-1 15,-2-3-1-15,5-9 0 16,5-5 0-16,13-6-2 16,12-3-6-16,23 0-6 15,9-1 5-15,19 5 12 16,-1 4 6-16,-1 10 4 16,-1 6-6-16,-18 7-10 15,-14 2 3-15,-21 4 0 16,-13 1 0-16,-10-10-4 15,0-7 1-15,6-16-160 0,3-7-315 16</inkml:trace>
  <inkml:trace contextRef="#ctx0" brushRef="#br0" timeOffset="114296.13">12600 15089 833 0,'12'-5'427'0,"11"-2"-115"15,-8 7-72-15,-12 9-103 16,-5 9-31-16,-13 17-56 16,0 9-8-16,2 16-11 15,3 7-5-15,14 7-8 16,9-5-3-16,16-9-5 16,1-14 0-16,7-23 5 15,1-6 0-15,-6-12-5 16,-3-6-67-16,-8-8-237 15</inkml:trace>
  <inkml:trace contextRef="#ctx0" brushRef="#br0" timeOffset="114452.32">12537 15307 1245 0,'3'-3'505'15,"18"-1"-313"-15,7 5-50 16,18 5-77-16,3 3-17 15,5-1-34-15,2-2-69 16,-3-1-496-16</inkml:trace>
  <inkml:trace contextRef="#ctx0" brushRef="#br0" timeOffset="114720.57">12834 14831 710 0,'19'-14'356'0,"25"-13"-110"16,6 10-20-1,3 20-66-15,-3 9-41 0,-16 13-52 16,-11 6-12-16,-23 9-6 16,-15-4-1-16,-15 2-10 15,-3-1-8-15,9-10-9 16,11-4-3-16,21-7 1 15,13-11 2-15,20-1-4 16,7 1-2-16,2-5-11 16,7 8-73-16,0 2-249 0</inkml:trace>
  <inkml:trace contextRef="#ctx0" brushRef="#br0" timeOffset="114943.36">13208 15367 697 0,'0'4'413'0,"0"5"44"16,17 3-228-1,28-2-79-15,10-3-15 16,26-2-65-16,2-5-23 15,-4-6-66-15,3-2 144 16</inkml:trace>
  <inkml:trace contextRef="#ctx0" brushRef="#br0" timeOffset="115428.53">13983 15284 889 0,'-5'-18'427'0,"-1"-20"-179"0,12 4-70 15,23 4-109-15,11 7-20 16,9 12 6-16,8 4 4 15,2 17 3-15,-5 8-11 16,-13 14-39-16,-16 6-7 16,-40 8-4-16,-14 7 0 15,-17 5 5-15,2 1 0 16,16-10-1-16,7-10 0 16,19-16 0-16,2-10 2 0,21-6 3 15,5-1 0-15,16-6-1 16,9-6-1-16,4-5-147 15</inkml:trace>
  <inkml:trace contextRef="#ctx0" brushRef="#br0" timeOffset="115723.42">14469 15150 927 0,'9'1'390'0,"20"6"-205"15,8 0-44-15,10 2-24 0,-1-1-19 16,-1-8-33-16,-3 1-16 16,-12-4-15-16,-2-5-6 15,-15-1-8-15,-8-4-1 16,-8 6-9-16,-4 6-7 16,-3 8-1-16,1 11 0 15,-3 10 5-15,1 8 5 16,4 12-2-16,0 5-2 15,12 9-2-15,4-2-1 16,5-10-2-16,3-8-6 16,-4-22-151-16,-1-3-131 15</inkml:trace>
  <inkml:trace contextRef="#ctx0" brushRef="#br0" timeOffset="115861.92">14556 15372 1193 0,'4'-2'531'0,"16"-3"-238"16,9 4-117-16,34 2-89 0,12 2-17 16,18-1-36-16,6 0 7 15,-13-2-65-15</inkml:trace>
  <inkml:trace contextRef="#ctx0" brushRef="#br0" timeOffset="116207.11">15165 15166 1054 0,'11'0'432'15,"27"-1"-249"-15,17 1-59 16,28 2-52-1,9 0-13-15,-4 3-29 0,-4 1-18 0,-15-2-166 16,-11 5-168 0</inkml:trace>
  <inkml:trace contextRef="#ctx0" brushRef="#br0" timeOffset="116381.42">15324 15246 1080 0,'4'-3'454'0,"20"2"-262"16,14 1-52-16,27 2-78 16,8 3-11-16,14 2-24 15,3 2-8-15,-3 2-113 16,6 1-116-16</inkml:trace>
  <inkml:trace contextRef="#ctx0" brushRef="#br0" timeOffset="116694.99">16441 15197 680 0,'2'-8'330'0,"-7"-9"-103"16,-8 1-31-16,-17 2-54 16,-10 5-22-16,-11 4-53 15,-3 6-22-15,4 12-29 16,8 6-12-16,16 18-7 15,10 4-2-15,20 14 13 0,13 1 16 16,27-7 42 0,10-5 21-16,19-22 18 15,0-12 0-15,-3-15-15 16,-6-12-11-16,-23-15-21 16,-10-10-8-16,-21-12-24 15,-8-4-12-15,-17 1-16 16,-15 1-10-16,-5 18-16 15,-3 11-21-15,5 15-110 16,3 12-80-16</inkml:trace>
  <inkml:trace contextRef="#ctx0" brushRef="#br0" timeOffset="116838.85">16461 15180 720 0,'-5'4'437'0,"-4"7"-31"0,-22 10-140 15,-7 9-18-15,-10 12-73 16,-1 5-48-16,12 12-4 16,6-3-148-16</inkml:trace>
  <inkml:trace contextRef="#ctx0" brushRef="#br0" timeOffset="141108.19">17290 15205 919 0,'8'2'365'16,"20"1"-217"-16,22 1-43 15,29 1-31-15,15 0-12 16,20-4-34-16,1-1-9 16,-1-3-9-16,-12-2-15 15,-21 1-313-15</inkml:trace>
  <inkml:trace contextRef="#ctx0" brushRef="#br0" timeOffset="141309.69">17342 15392 670 0,'0'3'285'0,"17"4"-130"16,29-1-40-16,37-8-15 15,26-6 2-15,28-4-4 16,-1-3-14-16,1 1-25 15,-16 3-13-15,-36 2-228 16</inkml:trace>
  <inkml:trace contextRef="#ctx0" brushRef="#br0" timeOffset="141513.11">18087 15097 761 0,'28'8'355'0,"17"6"-165"0,7 5-60 16,-10 4-27-16,-20 4-46 15,-11 1-17-15,-17 2-30 16,-9-3-48-16,-15 0-202 16</inkml:trace>
  <inkml:trace contextRef="#ctx0" brushRef="#br0" timeOffset="141732.01">17472 15109 717 0,'-28'0'337'15,"-17"2"-132"-15,0 9-68 16,6 11-15-16,17 18-7 15,12 9-10-15,27 14 12 16,21 2 7-16,29-9-12 16,4-5-15-16,8-24-36 0,-3-8 18 15</inkml:trace>
  <inkml:trace contextRef="#ctx0" brushRef="#br0" timeOffset="143282.3299">18928 14983 506 0,'7'-15'326'0,"3"-16"5"0,3-1-37 16,-1 19-84-16,-2 9-45 15,-5 30-71-15,-5 16-31 16,-4 24-25-16,-6 11-6 16,3 17-12-16,-1 5-5 15,7-4-3-15,11-8-2 16,6-30-1-16,7-14 0 16,11-24 1-16,-2-13-1 15,5-12-21-15,-4-13-66 16</inkml:trace>
  <inkml:trace contextRef="#ctx0" brushRef="#br0" timeOffset="143445.87">18820 15194 661 0,'0'-1'422'0,"1"1"14"0,25 2-225 15,12 2-59 1,19 3-57-16,2-1-29 0,-3 0-84 15,2 1-111 1</inkml:trace>
  <inkml:trace contextRef="#ctx0" brushRef="#br0" timeOffset="143693.52">19232 14919 844 0,'0'-23'397'0,"6"-24"-168"16,16 5-50-16,22 16-65 16,8 9-25-16,2 17-26 15,-11 5-21-15,-24 15-15 0,-18 7-2 0,-25 11-1 16,-2 8 0 0,-7 2-6-16,7-6-4 0,17-11-6 15,11-5 1-15,33-14 0 16,10-4 0-16,16-4 0 15,2-4-57-15</inkml:trace>
  <inkml:trace contextRef="#ctx0" brushRef="#br0" timeOffset="143916.25">19601 15278 1021 0,'3'6'460'16,"11"2"-183"-1,19 0-98-15,29-6-29 16,11-2-4-16,1-3-32 16,-4-1-23-16,-19 1-51 15,-10-4-17-15,-5 1-155 16</inkml:trace>
  <inkml:trace contextRef="#ctx0" brushRef="#br0" timeOffset="144579.26">20539 15235 533 0,'12'-10'330'0,"14"-14"-18"15,-8-1-73-15,-16-1-79 0,-3-2-23 16,-15 2-26 0,-7 1-6-16,-3 7-26 15,-7 6-18-15,-4 9-35 16,4 6-16-16,4 8-17 0,7 4-3 16,18 8 2-16,5-2 3 15,14-2 6-15,4-4 1 16,4-4 4-16,3-4 0 15,-3-9 5-15,-5-1 3 16,-6-7 7-16,-2 3 3 16,1 7-1-16,4 7-1 15,4 14-7-15,3 5-1 16,3 12-6-16,-1 6-2 16,-12 10-1-16,-11-3 0 15,-21-4 3-15,-12-6 8 16,-10-18 2-16,1-6 4 15,3-21-6-15,5-5-6 0,12-22-51 16,4-5-61-16</inkml:trace>
  <inkml:trace contextRef="#ctx0" brushRef="#br0" timeOffset="144917.34">21013 15148 977 0,'2'-2'403'16,"16"1"-205"-16,13 0-58 16,26-2-36-16,14 4-14 15,8-1-47-15,-10-3-12 0,-11 7-213 16</inkml:trace>
  <inkml:trace contextRef="#ctx0" brushRef="#br0" timeOffset="145076.71">21031 15292 906 0,'11'2'373'0,"29"1"-180"16,17 2-78-16,25-4-30 0,3 1-15 15,-1-2-89-15,1 0-128 16</inkml:trace>
  <inkml:trace contextRef="#ctx0" brushRef="#br0" timeOffset="145389.49">22050 15080 860 0,'-23'-13'435'0,"-14"-10"-121"16,-1 8-184-16,2 6-40 16,-6 9-56-16,-3 9-18 15,2 15-20-15,2 9-1 0,20 17 2 16,9 8 3-16,19 7 7 16,15 6 7-1,15-11 28-15,6-8 11 0,11-28 13 16,7-14 0-16,6-26-15 15,2-15-7-15,-8-10-8 16,-14-13-4-16,-26 0-10 16,-16 1-7-16,-23 5-25 15,-12 10-11-15,-5 16-34 16,-2 6-55-16,7 6-152 0,7 5-159 16</inkml:trace>
  <inkml:trace contextRef="#ctx0" brushRef="#br0" timeOffset="145510.4199">22058 15077 554 0,'7'-1'387'0,"6"1"-28"16,-13 10-79-16,-12 1-29 16,-17 15-96-16,-6 12-40 15,-11 17-46-15,1 11-16 16,9 8-10-16,6-5-76 16</inkml:trace>
  <inkml:trace contextRef="#ctx0" brushRef="#br0" timeOffset="158421.0799">3978 16220 580 0,'-21'-5'297'0,"-36"-2"-69"16,-5 7-38-16,-5 11-67 16,4 6-30-16,23 11-64 15,11 3-31-15,31 4-20 16,17 6-2-16,24-6 8 16,18-3 8-16,12-12 8 15,-4-6 4-15,-11-8 7 16,-15-3 2-16,-30-3 11 15,-9-1 0-15,-20 1-3 16,-14 0-1-16,-21 9-10 16,-11 6-1-16,-7 11 1 15,1 3 0-15,24 6-3 16,13 2-3-16,28 0-4 0,14-1-1 16,23-7 2-16,14-5 5 15,16-16 6-15,8-7 4 16,-4-11 6-16,-7-9 1 15,-12-6 2-15,-8-4 1 16,-9-3-3-16,-7 3 0 16,-12 4-1-16,-7 6 2 0,-6 13 10 15,-1 8 3-15,-2 15-1 16,3 6-4-16,5 7-16 16,3 0-7-16,8 2-7 15,0-4-9 1,5-6-137-16,-3-5-178 0</inkml:trace>
  <inkml:trace contextRef="#ctx0" brushRef="#br0" timeOffset="158546.5799">4158 16343 928 0,'0'-17'426'16,"-2"-16"-221"-16,10 25-116 15,5 10-36-15,7 16-54 16,4 6-82-16</inkml:trace>
  <inkml:trace contextRef="#ctx0" brushRef="#br0" timeOffset="158750.34">4416 16541 699 0,'0'-3'414'16,"1"-3"-15"-16,1 3-111 16,-2 3-110-16,0 0-42 15,7 12-71-15,17 46-15 16,-17-23-12-16,1-1-9 15,3-5-13-15,4-8-1 0,6-21 0 16,-2-7 3-16,4-17 1 16,0-5-1-16,-4-1-8 15,-2 2 5-15,-3 9-207 16,-2-3-410-16</inkml:trace>
  <inkml:trace contextRef="#ctx0" brushRef="#br0" timeOffset="159189.07">5095 16546 967 0,'-4'13'455'0,"-6"14"-187"16,-7 7-49-16,-7-2-88 16,-4 0-43-16,2-4-55 0,1-6-10 15,-3-12-10-15,4-4-3 16,-5-12-22-1,1-5-18-15,9-8-16 0,4 1-3 16,14-3 9-16,4 3 12 16,12 4 8-16,6 3 3 15,10 7 10-15,3 4 5 16,0 1 7-16,-3 5 3 16,-2 6 12-16,-2-1 8 15,-6 6 7-15,-1-2 1 16,-1-7-11-16,-1-3-6 0,4-9-8 15,0-8-3-15,0-7-5 16,-4-4-2-16,-3-2 1 16,-4-2-2-16,-8 6 0 15,0 3 1-15,-5 11 7 16,1 8 13-16,-5 13 43 16,4 14 14-16,1 8 11 15,3 4-9 1,10 1-36-16,3-8-16 0,1-11-45 15,-2-12 397-15</inkml:trace>
  <inkml:trace contextRef="#ctx0" brushRef="#br0" timeOffset="162316.3899">6445 16156 747 0,'-16'0'363'16,"-7"-1"-127"-16,-23 20-94 15,-6 16-23-15,-12 33-31 16,2 17-16-16,23 15-46 16,18 5-15-16,34-13-8 15,18-7-2-15,20-14 7 16,9-14 7-16,2-19 2 15,-1-12-48-15,-6-23-313 16</inkml:trace>
  <inkml:trace contextRef="#ctx0" brushRef="#br0" timeOffset="162568.15">6671 16292 641 0,'6'0'313'16,"4"1"-74"-16,-1 10-71 15,-7 15-27-15,-2 10-6 0,-5 21-34 16,-2 0-11 0,3 8-34-16,4-4-18 0,15-8-21 15,3-5-3-15,7-12 1 16,3-9 1-16,-4-10-40 15,-2-8-72-15</inkml:trace>
  <inkml:trace contextRef="#ctx0" brushRef="#br0" timeOffset="162738.9">6499 16568 1119 0,'12'1'484'0,"23"2"-240"16,21 1-42-16,24-2-56 16,5-2-43-16,-8 0-123 15,-9-6 292-15</inkml:trace>
  <inkml:trace contextRef="#ctx0" brushRef="#br0" timeOffset="163114.77">7051 16628 715 0,'20'-4'397'0,"13"2"-100"32,31-1-139-32,7 1-17 0,5 4-87 0,-8 0-61 15</inkml:trace>
  <inkml:trace contextRef="#ctx0" brushRef="#br0" timeOffset="163509.24">7440 16442 731 0,'3'-7'373'0,"15"-7"-109"31,7 5-79-31,11 3-72 16,6 6-39-16,3 9-49 0,-4 2-7 15,-17 10-10 1,-7 3-6-16,-18 0 2 0,-6-2 0 16,-2-6 2-16,-2-10-1 15,11-1-5-15,5-5 0 16,15 0-5-16,8 2 0 15,11 1 3-15,-1 3 2 16,-13 7 5-16,-7 2 6 16,-21 9 13-16,-17 5 4 15,-21 0 4-15,-11-2 2 16,-6-9-4-16,8-9-29 0,17-9-211 16</inkml:trace>
  <inkml:trace contextRef="#ctx0" brushRef="#br0" timeOffset="163744.23">7779 16100 1183 0,'18'-1'494'0,"28"6"-280"16,6 17-63-16,17 35-54 15,5 21-21-15,-16 31-28 16,-13 4-10-16,-44 0-9 0,-20-7-4 16,-19-16-5-16,-5-10-3 15,5-24-52-15,0-15-7 16</inkml:trace>
  <inkml:trace contextRef="#ctx0" brushRef="#br0" timeOffset="164198.81">8553 16153 576 0,'-15'4'287'16,"-25"16"-26"-16,-5 10-65 16,-2 31-25-16,4 18-1 15,21 20-49-15,13 6-17 0,24-5-29 16,14-8-8-16,19-20-20 15,11-14-13-15,16-24-40 16,5-17-115-16</inkml:trace>
  <inkml:trace contextRef="#ctx0" brushRef="#br0" timeOffset="164448.97">8874 16274 817 0,'0'-2'446'0,"0"-5"-68"15,0 14-230-15,-1 13-31 16,-5 20-35-16,-2 10-9 16,-2 18-26-16,-2-3-14 15,11-8-18-15,1-7-3 16,17-13-3-16,5-6 1 15,9-9 3-15,2-5 3 16,-8-10-85-16,-2-3-93 16</inkml:trace>
  <inkml:trace contextRef="#ctx0" brushRef="#br0" timeOffset="164606.19">8726 16485 1226 0,'13'0'574'16,"7"0"-245"-16,23 8-144 16,8 1-47-16,11 3-68 15,3-1-42-15,-5-7-379 16</inkml:trace>
  <inkml:trace contextRef="#ctx0" brushRef="#br0" timeOffset="164980.9799">9274 16315 1001 0,'0'8'396'0,"0"21"-251"15,7 13-43-15,-2 15-17 16,3 5-25-16,1-5-30 16,-5 0-6-16,1-10-36 15,-1-6-82-15</inkml:trace>
  <inkml:trace contextRef="#ctx0" brushRef="#br0" timeOffset="165108.74">9189 16612 1112 0,'19'-3'448'0,"31"0"-303"0,8-1-45 15,10-1-66-15,-2 2-126 16</inkml:trace>
  <inkml:trace contextRef="#ctx0" brushRef="#br0" timeOffset="165463.63">9623 16485 694 0,'0'-9'391'16,"3"-7"-24"-16,15-2-190 15,7 2-32-15,16 7-37 16,-3 3-28-16,2 8-37 15,-3 4-10-15,-16 2-12 16,-5 3-4-16,-18 2-6 16,-12 6-1-16,-2-1 1 15,-3 0 0-15,12-7-10 16,7-3-3-16,13-1-7 0,7-1-4 16,8 5 6-16,6 6 1 15,-5 4 1-15,-10 4 2 16,-19 4 5-16,-16-1 5 15,-16-1 8-15,1-4 4 16,-4-12 1-16,4-7-50 16</inkml:trace>
  <inkml:trace contextRef="#ctx0" brushRef="#br0" timeOffset="165687.16">9921 16108 940 0,'16'-7'475'0,"28"4"-135"15,8 8-121-15,12 30-106 16,2 16-21-16,-13 27-27 16,-13 12-9-16,-26 7-14 15,-14-2-8-15,-18-6-13 16,-13-6-7-16,-12-4-1 15,0-9 18-15,9-26-110 16</inkml:trace>
  <inkml:trace contextRef="#ctx0" brushRef="#br0" timeOffset="166048">10625 16441 959 0,'14'5'422'0,"19"7"-195"16,14 4-63-16,18-2-52 0,8-3-31 15,1-11-114-15,-5 0-86 16</inkml:trace>
  <inkml:trace contextRef="#ctx0" brushRef="#br0" timeOffset="166204.21">10667 16596 691 0,'9'1'450'0,"4"-2"21"0,21 2-226 16,15-2-40-16,16-1-72 15,8 1-34-15,3 1-143 16,-3 0-117-16</inkml:trace>
  <inkml:trace contextRef="#ctx0" brushRef="#br0" timeOffset="166705.8">11696 16336 630 0,'-24'-3'368'16,"-26"2"-18"-16,-3 6-134 0,3 22-93 16,6 11-42-16,17 18-64 15,12 7-17-15,31 0 1 16,18-1 16-16,35-13 49 15,11-9 31-15,8-24 38 16,3-11 2-16,-19-21-9 16,-7-10-12-16,-29-11-23 15,-17-6-9-15,-28-8-26 16,-21-3-18-16,-27-6-28 16,-4 1-12-16,0 11-27 15,11 8-48-15,12 24-134 16</inkml:trace>
  <inkml:trace contextRef="#ctx0" brushRef="#br0" timeOffset="166847.53">11891 16432 852 0,'-7'0'409'15,"-10"1"-127"-15,-9 0-35 16,-10 15-71-16,-9 5-12 0,-15 15-47 15,-7 6-24-15,-1 6-42 16,7 0-15-16,30-8-131 16,16-6 376-16</inkml:trace>
  <inkml:trace contextRef="#ctx0" brushRef="#br0" timeOffset="167255.74">12580 16572 926 0,'18'-1'423'16,"13"2"-189"-16,36 1-85 16,19-6-7-16,33 9-63 15,7-2-34-15,-18 1-28 16,-10 4-34-16,-30-2-223 16</inkml:trace>
  <inkml:trace contextRef="#ctx0" brushRef="#br0" timeOffset="167491.28">12674 16664 531 0,'6'0'325'15,"9"-4"42"-15,18 4-133 16,27-5-63-1,14 1-7-15,23 5-58 0,-3-1-24 16,-15 0-38-16,-16 0-14 0,-19-3-25 16,-9-3-60-16,-7-2-246 15</inkml:trace>
  <inkml:trace contextRef="#ctx0" brushRef="#br0" timeOffset="167695.34">13144 16498 720 0,'1'-7'331'16,"6"-1"-122"-16,14 6-66 16,7 7-19-16,12 9-12 31,3 8-21-31,3 1-30 16,-4 2 1-16,-15 2 11 0,-13-3 5 0,-23 4-1 15,-11-7-8 1,-9-1-17-16,-5-6-7 15,-1-11-87-15,4 0-14 16</inkml:trace>
  <inkml:trace contextRef="#ctx0" brushRef="#br0" timeOffset="168385.22">14585 16019 483 0,'-29'-5'256'15,"-19"-6"-72"-15,-14 10-64 16,3 3-23-16,7 13-50 16,8 10-24-16,17 4-31 15,5 7-8-15,21 9-7 16,5 2 0-16,20 10 5 15,10 3 6-15,4-3 14 16,0 0 7-16,-18-8 10 16,-14-5 9-16,-26-9 41 15,-16-4 8-15,-11-8 4 0,3-6-6 16,7-10-43-16,12-3-10 16,17-5-158-16</inkml:trace>
  <inkml:trace contextRef="#ctx0" brushRef="#br0" timeOffset="168729.14">14140 16619 807 0,'5'1'349'0,"12"7"-142"16,14 5-48-16,21 8-5 15,14 11-20-15,12 12-45 16,-7 10-17-16,-29 19-31 16,-21 8-9-16,-43 5-18 15,-21 9-5-15,-23 6 3 16,-1 4-4-16,11 1 5 15,15-11 1-15,31-22-1 16,15-13 3-16,45-22 4 0,17-12 0 16,27-20 15-16,5-7-77 15</inkml:trace>
  <inkml:trace contextRef="#ctx0" brushRef="#br0" timeOffset="169262.9">15133 15981 713 0,'2'0'367'15,"3"-1"-106"-15,1 25-131 16,-9 7-34-16,3 18-14 15,-7 11 3-15,0 11-18 16,4 10-14-16,4-2-26 16,14-4-11-16,13-21-8 15,9-12 2-15,10-26 6 16,1-11 0-16,-8-10-59 16,-10-5-83-16</inkml:trace>
  <inkml:trace contextRef="#ctx0" brushRef="#br0" timeOffset="169404.8">15061 16269 1089 0,'8'3'459'16,"16"4"-263"-16,10 1-41 16,16-4-67-16,8 3-28 15,13-3-124-15,1 0-147 0</inkml:trace>
  <inkml:trace contextRef="#ctx0" brushRef="#br0" timeOffset="169577.41">15668 16230 1184 0,'15'-1'456'0,"25"1"-342"15,6 3-32-15,11 4-51 16,-1 3-34-16,-15 2-196 16</inkml:trace>
  <inkml:trace contextRef="#ctx0" brushRef="#br0" timeOffset="169719.53">15642 16379 1051 0,'9'1'497'0,"2"0"-182"16,27 4-156-16,12-3-24 16,12 3-57-16,6-3-21 15</inkml:trace>
  <inkml:trace contextRef="#ctx0" brushRef="#br0" timeOffset="170250.49">16264 16136 817 0,'-2'-2'411'15,"4"-6"-123"-15,8 3-70 16,23 0-86-16,9 3-35 15,16 10-53-15,-4 0-12 16,-11 10-17-16,-13 0-8 16,-25 0-16-16,-7 3-11 15,-15-1-16-15,1 0-2 0,3-6 4 16,8-3 8-16,21-2 13 16,10 0 2-16,12 9 6 15,5 2 2-15,-10 9 4 16,-11 1 3-16,-24 2 9 15,-13 5 13-15,-26-3 24 16,-3 4 10-16,-18-24 13 16,-5-10-10-16,15-12-27 15,6-9-12-15,36 8-101 16,11 0-66-16</inkml:trace>
  <inkml:trace contextRef="#ctx0" brushRef="#br0" timeOffset="170688.94">17154 16284 841 0,'-15'-3'387'15,"-16"1"-182"-15,2 2-42 0,9 4-80 16,2 6-30-16,14 5-28 16,4 4-3-16,14 7 4 15,12 3 4-15,9 5 6 16,9-2 0-16,-5-3-3 16,-8-3-2-16,-24-5 20 15,-12-5 17-15,-21-5 21 16,-5-7 3-16,-2-10-26 0,3-5-22 15,8-5-150-15</inkml:trace>
  <inkml:trace contextRef="#ctx0" brushRef="#br0" timeOffset="171236.2">15781 16998 731 0,'4'7'380'0,"3"3"-41"16,-2 11-262-16,-3 3-16 15,-4 0-24-15,0-4-9 16,2-6-10-16,2-10 1 0,13-8-8 16,1-5-4-1,8-12-3-15,2 1-2 0,-1 1 7 16,-3 2 1-16,-4 17-3 15,-5 0-1-15,-5 13-5 16,1 8-1-16,-4 4 2 16,3 6 0-16,-3-1 2 15,-2-1-4-15,5-8-195 16</inkml:trace>
  <inkml:trace contextRef="#ctx0" brushRef="#br0" timeOffset="171394.47">15825 16812 959 0,'0'1'417'0,"3"10"-231"16,5 8-69-16,6 17-61 0,1 4-167 16</inkml:trace>
  <inkml:trace contextRef="#ctx0" brushRef="#br0" timeOffset="171785.9">15003 17309 1029 0,'4'-2'403'0,"3"8"-275"0,-2 14-59 16,-6 29-50-16,-3 10 8 16,1 14 7-16,0 3 2 15,7-2-4-15,6 3-7 16,12-11-9-16,6-4-3 16,5-20 2-16,1-16-3 15,-7-17-89-15,-5-13-142 16</inkml:trace>
  <inkml:trace contextRef="#ctx0" brushRef="#br0" timeOffset="171942.8299">14888 17645 1100 0,'6'5'467'0,"18"5"-229"15,14 2-63 1,25-1-43-16,5-4-28 0,8-2-86 15,-5-3-135-15</inkml:trace>
  <inkml:trace contextRef="#ctx0" brushRef="#br0" timeOffset="172131.27">15601 17656 941 0,'0'-2'470'16,"6"-4"-142"0,6 4-97-16,9 2-103 15,13 0-39-15,9 3-52 0,2 2-15 0,-3 2-102 16,-10 2-71-16</inkml:trace>
  <inkml:trace contextRef="#ctx0" brushRef="#br0" timeOffset="172288.01">15587 17789 1161 0,'6'1'535'16,"2"2"-224"-16,22 0-144 16,10 1-18-16,17 1-63 15,4-2-16-15,-3-1 348 16</inkml:trace>
  <inkml:trace contextRef="#ctx0" brushRef="#br0" timeOffset="172731.11">16180 17720 988 0,'14'3'480'0,"10"-1"-190"15,25 1-107-15,15-3-31 16,15-4-77-16,2 0-27 16,-8-4-146-16,-11-1-361 15</inkml:trace>
  <inkml:trace contextRef="#ctx0" brushRef="#br0" timeOffset="173113.3599">16775 17596 850 0,'17'-10'407'0,"11"-10"-175"16,18 0-55-16,8 5-21 15,2 10-71-15,-5 5-35 16,-12 14-37-16,-12 2-5 16,-20 2-2-16,-6 4 0 15,-13 2 3-15,-6 2 1 16,7-7-1-16,5-2-4 16,6-12-2-16,13 0-2 15,14-3-1-15,5 2 1 16,11 5-1-16,-5 2-1 15,-16 9 1-15,-12 4 2 0,-28 9 19 16,-13 3 14-16,-16-1 20 16,-1-7 2-16,2-18-3 15,4-11-67-15</inkml:trace>
  <inkml:trace contextRef="#ctx0" brushRef="#br0" timeOffset="173578.44">17781 17622 621 0,'-24'0'396'15,"-22"1"-24"1,9 5-177-16,7 4-42 0,11 1-69 16,14 6-21-1,17 6-13-15,15 4 5 0,27 9 15 16,2 0 6-16,-5-1-4 16,-13 1-11-16,-33-5-11 15,-18-5 6-15,-27-11 9 16,-6-14 5-16,-6-16-12 15,7-8-18-15,16-13-79 16,11 4 9-16</inkml:trace>
  <inkml:trace contextRef="#ctx0" brushRef="#br0" timeOffset="174095.4799">18978 17476 1480 0,'11'12'589'15,"15"20"-382"-15,2 10-50 0,17 20-33 16,3 5-20-1,8 3-29-15,1 7-18 16,-10-6-93-16,-3-10-98 0,-9-23-307 16</inkml:trace>
  <inkml:trace contextRef="#ctx0" brushRef="#br0" timeOffset="174273.4799">19400 17569 1210 0,'-44'15'607'16,"-35"12"-208"-16,-13 22-176 15,1 7-53-15,1 19-93 16,14 1-33-16,14-8-135 16,11-15 84-1</inkml:trace>
  <inkml:trace contextRef="#ctx0" brushRef="#br0" timeOffset="174744.66">18581 16433 1010 0,'0'6'475'16,"5"4"-186"-16,10 19-95 15,3 4-24-15,12 7-6 16,5-4-14-16,13-16-44 15,12-12-5-15,16-26-20 16,4-20-8-16,6-43 2 16,8-14-1-16,9-13-15 15,6 8-8-15,-19 33-40 16,-21 21-41-16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2T08:34:18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16839 9060 564 0,'-29'8'299'0,"-21"2"-79"16,17 1-96-16,15-2-39 16,18 0-47-16,9-3-18 15,20-6-6-15,8-4 6 16,18-24 18-16,12-16 2 15,16-38-4-15,9-20-6 16,11-27-14-16,8-11-4 16,4-12-3-16,4 7-1 15,5 19-5-15,6 21-2 0,11 41-2 16,4 20-1-16,21 30 1 16,-2 15 1-16,-7 21 5 15,-13-2 3-15,-50-6 4 16,-20-5 5-16,-48-16 21 15,-18-8 6-15,-29-19 1 16,-13-12-2-16,-7-10-31 16,-6-9-11-16,-4 3-14 15,5 6-6-15,4 14 0 32,12 17-3-32,14 18-7 0,2 7-6 0,14 16-1 31,6 3 4-31,16 10 16 15,13 5 12-15,12-4 16 16,4-4 9-16,12-5 9 16,2-5 1-16,-7-2 24 0,-5 0 16 15,-17 1 15-15,-16-1 8 16,-20 10-19-16,-13 12-17 16,-40 15-25-16,-20 12-41 15</inkml:trace>
  <inkml:trace contextRef="#ctx0" brushRef="#br0" timeOffset="826.62">19538 7536 321 0,'-8'-4'236'0,"-9"-12"40"15,5-3-43-15,7-10-62 16,9-6-36-16,18-14-50 15,8-2-5-15,12 3-12 16,3 8-3-16,-2 23-20 16,-4 16-16-16,-11 26-12 15,-6 17-3-15,-9 24 0 16,-7 4 0-16,0 3-3 16,0-10-1-16,8-17-2 15,3-8-1-15,10-18 2 16,4-10 2-16,6-17 7 15,1-12 1-15,-4-15 0 16,-5-7-2-16,-10-14-5 16,-6-2-3-16,-5-1-2 0,1 8-1 15,-4 16-4-15,-2 10 0 16,-6 22-5-16,-1 9 0 16,-3 24 2-16,-1 9 1 15,1 11 9 1,2 3 4-16,11-8 3 15,0-7 0-15,9-10-3 0,5-8-5 16,9-12-17-16,9-4-124 16</inkml:trace>
  <inkml:trace contextRef="#ctx0" brushRef="#br0" timeOffset="1444.84">20470 7707 607 0,'2'1'303'16,"2"6"-99"-1,-5 9-90 1,-8 8-27-16,-9 6-32 0,-7 0-14 16,-5-1-17-16,4-6 0 15,2-11-6-15,1-9-3 0,9-12-15 16,1-6-10-16,9-9-9 15,4-2 0-15,6 3 11 16,3 4 7-16,5 8 15 16,1 7 13-16,6 9 16 0,5 8 3 15,-5 8-7-15,-1 1-11 16,-6 0-17-16,0-4-7 16,0-5-116-1,-1-4-89-15,0-10-210 16,-4-5 1-16,-3-9 137 0,-1-2 145 15,-4-5 315-15,-3-1 42 16,-3 4 39-16,3 3-31 0,2 9-84 31,0 9-35-31,5 9-48 16,2 6-18-16,5 8-14 16,-1-2 0-16,4-5-9 15,-1-8-3-15,6-10 9 16,2-8 11-16,-2-7 11 15,-1-3-1-15,-10 1-15 16,-4 3-20-16,-4 9-231 16</inkml:trace>
  <inkml:trace contextRef="#ctx0" brushRef="#br0" timeOffset="1865.54">20870 7833 428 0,'3'-5'284'0,"6"-1"-6"0,-1-2-91 16,0-1-19-16,0-3-29 15,2 2-11-15,-5-3-22 16,-3 3-14-16,-2 0-31 16,-7 2-18-16,-12 6-27 15,-4 2-10-15,-11 11-10 16,-2 3-5-16,9 4-1 15,8 2-1-15,15-4 0 16,7-2-1-16,7-7 3 16,5-2 3-16,3-6 4 15,3-2 1-15,2-5 1 16,0 1 1-16,-1 4 2 16,-2 3 2-16,-3 10 5 0,0 3 4 15,1 13 0-15,-3 4 0 16,-7 5-3-16,-6 1 0 15,-10-3 2 1,-5-2 2-16,-8-8 3 16,-3-7 2-16,-3-10-1 15,-2-9-1-15,5-11-10 0,5-5-12 16,10-19-234 0</inkml:trace>
  <inkml:trace contextRef="#ctx0" brushRef="#br0" timeOffset="2262.7799">21250 7461 605 0,'18'-1'313'0,"14"-3"-86"0,23-2-128 16,11 0-29-16,6 3-40 16,-1-1-10-16,-13 4-242 0</inkml:trace>
  <inkml:trace contextRef="#ctx0" brushRef="#br0" timeOffset="2422.53">21316 7561 841 0,'22'0'348'0,"15"0"-216"0,14 1-73 31,11 1-20-31,6 1-86 15,9 4-136-15</inkml:trace>
  <inkml:trace contextRef="#ctx0" brushRef="#br0" timeOffset="2676.75">21916 7589 803 0,'17'0'338'0,"29"-1"-175"15,26 1-6-15,40 0 8 16,9-1-13-16,21 2-38 16,10 5-30-16,-12 0-38 15,1 1-20-15,-11-9-14 16,-17-4-5-16,-22-12-176 15,-18 1-343-15</inkml:trace>
  <inkml:trace contextRef="#ctx0" brushRef="#br0" timeOffset="3215.14">22508 6997 582 0,'-16'2'238'0,"-11"4"-122"0,-9 24-95 15,-6 7-10-15,-8 16 9 16,1 6 4-16,7-10 27 15,9-4 14-15,18-20 21 0,10-12 23 16,13-20 4-16,7-11-8 16,14-20-24-16,6-6-25 15,0-8-28-15,2-2-6 16,-13-6-4-16,-8-2 0 16,-9-1-8-1,-4 7-6-15,-4 19-5 16,-1 12-7-16,-1 22-13 15,3 11-2-15,8 21 1 16,8 10 2-16,18 12 16 16,9 6 3-16,17-6 3 0,3-2 2 15,-2-8 1-15,-13-7 1 16,-21-5 1-16,-18-4 2 16,-30-2 2-16,-13-3 3 15,-29-8 4 1,-7-1-3-16,0-8-4 15,3 2-4-15,17-4-11 0,10 0-9 0,17-1-31 16,10-6-32-16,20 2-55 16,14 0-66-16</inkml:trace>
  <inkml:trace contextRef="#ctx0" brushRef="#br0" timeOffset="3501.24">22756 7019 618 0,'13'-5'310'0,"23"3"-84"16,5 5-73-16,1 16-57 16,3 5-10-16,-4 13-27 15,-5 1-12-15,-7 4-24 16,-7-2-8-16,-8-10-30 16,-1-6-121-16</inkml:trace>
  <inkml:trace contextRef="#ctx0" brushRef="#br0" timeOffset="3643.01">23126 7066 581 0,'-9'-9'335'0,"-17"-10"-15"16,0 9-64-16,-11 14-82 15,-4 9-24-15,1 14-72 16,0 5-29-16,7 8-36 16,6 1-12-16,8 2-419 15</inkml:trace>
  <inkml:trace contextRef="#ctx0" brushRef="#br0" timeOffset="4195.72">22382 7884 617 0,'-7'7'307'15,"-7"6"-64"-15,-12 18-169 0,-12 4-25 16,-3 6-16-16,2 1-6 0,10-9-14 15,11-1-5 1,12-13-3-16,10-6 5 0,13-17 22 16,6-12 10-1,6-10 14-15,3-4 2 0,-4-10-15 16,-3-1-8-16,-4 2-17 16,-10-1-6-16,1 14-4 15,-3 9 2-15,-4 14-1 16,4 8 1-16,3 15-6 15,0 4-3-15,14 8 1 16,4 1-2-16,6 0 2 16,3-4-1-16,-4-2 0 15,-7-5 0-15,-18-2 3 0,-10-2 2 16,-26-1 3 0,-12 3 1-16,-16-1 1 15,-5-2-3-15,-6-5 0 16,2-1-2-16,12-5-6 15,10-3-7-15,23-3-70 16,15-3-48-16,21-5-321 16</inkml:trace>
  <inkml:trace contextRef="#ctx0" brushRef="#br0" timeOffset="4431.28">22767 7813 1000 0,'-1'0'391'0,"1"1"-254"16,0 20-92-16,1 7-19 16,7 15-10-1,-2 7-3-15,0 2-8 0,1 1 0 16,1-4-1-16,2-2-1 16,6-13 1-16,4-4 0 15,3-13 2-15,-2-7 0 16,5-7-4-1,0-2-49-15</inkml:trace>
  <inkml:trace contextRef="#ctx0" brushRef="#br0" timeOffset="4585.7299">22699 8091 854 0,'24'-7'422'0,"31"-7"-156"15,5 3-64-15,-1-1-98 16,-1 3-27-16,-7 8-20 0,-9-4-101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2T08:44:25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1689 11166 490 0,'-1'0'273'0,"10"0"7"16,18 2-38-16,28-3-43 16,20-3-7-16,20 0-73 15,10 0-35-15,9 1-42 16,-1 2-12-16,-10 2-12 15,-16-7-2-15,-25 2-11 16,-16-1-26-16,-24-6-127 16,-7 2-79-16</inkml:trace>
  <inkml:trace contextRef="#ctx0" brushRef="#br0" timeOffset="175.34">2250 11183 537 0,'2'11'287'16,"2"19"-59"-16,0 6-29 16,-1 16-42-16,2 7-25 0,-4 4-32 15,-1-8-18-15,0-8-28 16,-1-12-10-16,3-10-22 16,6 1-9-16,2-7-177 15</inkml:trace>
  <inkml:trace contextRef="#ctx0" brushRef="#br0" timeOffset="504.35">2726 11572 716 0,'-11'-9'341'0,"-13"-5"-124"15,-4 2-57-15,3 9-73 16,0 5-26-16,5 11-41 16,6 8-13-16,6 7-6 15,2 3 1-15,13 1 2 16,8-1 2-16,15-9 28 16,11-3 20-16,3-15 37 15,2-6 19-15,-7-13 22 16,-8-6 6-16,-18-10-12 15,-12-1-14-15,-17-3-44 16,-11 5-26 0,-7 7-30-16,0 6-9 0,6 10-199 15</inkml:trace>
  <inkml:trace contextRef="#ctx0" brushRef="#br0" timeOffset="943.58">3427 11315 781 0,'2'-12'410'16,"3"-10"-105"-16,-4 11-62 15,4 26-105-15,-1 21-44 16,-4 38-62-16,2 11-6 16,-2 19 2-16,-2 7 0 15,-4 1-3 1,6-3-1-16,0-22-9 16,5-19-2-16,9-27-47 15,-5-12-15-15,-1-15-334 16</inkml:trace>
  <inkml:trace contextRef="#ctx0" brushRef="#br0" timeOffset="1325">3464 11698 866 0,'3'-7'407'0,"6"-2"-148"0,13 2-179 0,0-1-25 15,17 5-35-15,4-1-8 31,9 3-6-31,12 1-5 16,0-2-50-16,1-2-22 16,-9-2-7-16,-10-4 3 15,-17-5 54-15,-11 0 30 0,-12-1 39 16,-7 1 15-16,-11 2 23 16,-6 3 5-16,-16 3-4 15,-4 4-9-15,-7 8-21 16,-2 3-13-16,17 10-30 15,6 2-9-15,18 5-5 16,11 0 0-16,19-1 3 16,11-2 6-16,19-8 8 15,0-6 2-15,-6-8 6 16,-5-8-1-16,-16-8-2 16,-8-3-2-16,-13 2-17 15,-6-1-19-15,-13 8-137 16,-4 6-107-16</inkml:trace>
  <inkml:trace contextRef="#ctx0" brushRef="#br0" timeOffset="1555.6">4071 11586 1051 0,'7'0'445'16,"6"3"-239"-16,-2 1-36 0,8 12-48 15,-2 4-20-15,-2 3-38 16,5 2-17-16,-5-4-17 15,0-5-2-15,0-6 1 16,1-8 9-16,2-8 6 16,-1-3 3-16,1-11 0 15,-3 2-10-15,-4 1-19 16,0-3-10-16,-3 10-115 16,5-1-124-16</inkml:trace>
  <inkml:trace contextRef="#ctx0" brushRef="#br0" timeOffset="1895.72">4441 11540 785 0,'4'-1'355'0,"6"-1"-140"0,11 1-56 16,18 1-58-16,2 0-12 15,9-2-38-15,-4 0-10 16,-4-6-14-16,-5 2-3 16,-13 1-11-16,-3-4-1 15,-18 5 0-15,-6-5-3 16,-19 1-2-16,-6 4-5 0,-9 5-5 16,-1 10-1-1,2 7 1-15,3 5 1 16,9 7 2-16,4-1 0 15,19 0 3-15,5 0 5 16,17-6 6-16,9 0 3 0,4-8 1 16,3-3-5-16,3-8-69 15,1-4-134-15</inkml:trace>
  <inkml:trace contextRef="#ctx0" brushRef="#br0" timeOffset="2238.9">5067 11529 485 0,'-9'-8'332'0,"-9"-5"12"16,-4 3-157-16,3 6-39 15,-4 6-61-15,6 6-22 16,3 6-40 0,1 1-9-16,13 5-9 0,4-3-2 15,14 0-2 1,5 0 1-16,3-8-3 15,2-2-1-15,-2-6-25 0,-4-1-14 16,-7-1-7-16,-10 1-1 16,-13 0 23-16,-8-1 13 15,-13 1 10-15,-4 1 8 16,2 5 20-16,1 3 9 16,11 2 10-16,6 7-1 15,6 1 8-15,7 2 1 0,7 1 5 16,5-1 0-1,7-5-18-15,3-1-11 16,0-12-32-16,2-1-85 0</inkml:trace>
  <inkml:trace contextRef="#ctx0" brushRef="#br0" timeOffset="2358.2399">5013 11374 925 0,'-9'-9'407'0,"-7"-8"-157"15,11 9-222 1,5 6-23-16</inkml:trace>
  <inkml:trace contextRef="#ctx0" brushRef="#br0" timeOffset="2705.7">5095 11441 921 0,'11'-23'358'0,"16"-22"-229"0,5 2-26 16,15 18 3-16,3 8 2 16,2 20-7-16,1 16-4 15,-14 20-4-15,-5 14 0 16,-11 10-7-16,-8 4-14 16,0-1-36-16,-10-2-8 0,3-6-9 15,1-5 0 1,-1-15 2-16,3-9 1 15,-4-19 6-15,-2-10-2 0,-8-20-6 16,-2-7-7-16,-14-10-22 16,0 3-7-16,-8 9-5 15,-2 7 1-15,-2 17 7 16,-7 4 2-16,-3 12 6 16,1 4 3-16,11 3-1 15,9-2-1-15,15 6-158 16,5-3-147-16</inkml:trace>
  <inkml:trace contextRef="#ctx0" brushRef="#br0" timeOffset="2986.37">5810 11695 506 0,'4'-11'317'16,"3"-11"4"-16,-6 6-48 0,-10 4-69 15,-8 2-35-15,-9 8-70 16,-2 2-27-16,3 10-43 16,2 5-14-16,11 13-13 15,6 6-1-15,12 2 1 16,10 1 0-16,11-8 7 16,8-6 7-16,5-14 23 15,-4-9 13 1,-12-19 16-16,-2-5 3 0,-15-10-9 15,-7 2-14-15,-10 4-27 16,-14 5-13-16,-10 13-182 16</inkml:trace>
  <inkml:trace contextRef="#ctx0" brushRef="#br0" timeOffset="3543.43">6437 11700 559 0,'3'10'263'0,"4"10"-99"16,-3 1-25-16,-4-1-28 0,0-1-14 15,-5-7-16-15,0-4-2 16,1-11-8-16,-1-10-4 16,3-9 1-1,1-7 0-15,4-5-2 16,8 1-6-16,2 1-25 15,9 7-8-15,11 12-9 16,-3 3-1-16,5 11-3 16,-1 8-2-16,-8 8-5 15,0 5-1-15,-7 8-5 16,-3 1-4-16,-1 7-92 16,0 0-96-16</inkml:trace>
  <inkml:trace contextRef="#ctx0" brushRef="#br0" timeOffset="3975.76">6946 11845 456 0,'4'-11'330'16,"0"-8"69"-16,3-1-112 15,-1 0-80-15,-7 1-31 16,-2-1-55-16,-4-2-25 0,-11 2-34 16,9 1-17-16,-5 6-30 15,-3 7-8-15,-1 4-7 16,-1 4-4-16,4 9-3 15,4 1 0-15,13 11 0 16,6 1 1-16,6 2 1 16,5 0 1-16,4-2 2 15,2-4 0-15,3-8 1 16,0-3 1-16,-7-11 0 16,0-1 0-16,-16-11 3 15,-5-2 0-15,-7 1 0 16,-4 0-2-16,-1 5-3 15,2 5-5-15,5 8-4 16,1 4-2-16,7 10 1 16,8 4 3-16,7 1 5 15,7 0 3-15,10-6 4 0,0-3 5 16,2-9 16-16,-3-7 11 16,-3-7 28-16,-4-8 11 15,-9-8 10-15,-5-3-8 16,-9-3-27-16,-6 4-15 15,-7 6-71-15,2 7-80 16</inkml:trace>
  <inkml:trace contextRef="#ctx0" brushRef="#br0" timeOffset="4515.09">7936 11659 575 0,'0'2'273'16,"-4"11"-70"-16,-6 3-91 15,9 16-39-15,-3 5-1 16,2 2-21-16,5-3-9 15,1-9-11-15,-4-9-5 0,0-16 8 0,-3-5 1 16,2-17-4-16,1-7-1 16,3-9-14-16,2-4-4 15,9 3 1-15,3 1 0 16,13 7 1 0,3 5 13-16,0 9 17 0,4 8 11 15,-6 11 19-15,0 11 0 0,-5 9-11 16,-7 7-10-1,-8 3-20 1,-9 0-11-16,-2-3-12 16,0-1-10-16,1-6-101 15,8-2-96-15</inkml:trace>
  <inkml:trace contextRef="#ctx0" brushRef="#br0" timeOffset="5067.89">8509 11617 791 0,'-15'-6'403'0,"-7"-4"-143"15,-11 5-93-15,3 1-34 16,5 6-65-16,5 5-23 16,17 5-28-16,1-1-7 15,15 2-8-15,11 2-1 16,15 0-3-16,6-2-10 0,1-2-45 15,-5-4-35-15,-16-6-54 16,-7 0-2-16,-18 1 40 16,-7-1 34-16,-16 6 75 15,-6 0 38-15,-1 3 42 16,4 3 12-16,7 0-12 16,4-1-23-16,13 3-21 15,3-1 2-15,15 2 12 16,8 4 8-16,6-4 7 15,6 0-6-15,6-9-12 16,0-4-6-16,3-3-16 16,0-7-6-16,-7-7-7 15,0 1-4-15,-5-8-4 0,-8-1-1 16,-5 2-2 0,-10-2 0-16,-11 2-1 0,-13-2 0 15,-10 0 0-15,-2 5-2 16,-2 9-5-16,6 1-1 15,1 14-6-15,-2 5 2 16,4 11 2-16,4 7 1 16,10 14 6-16,3 6 3 15,7 6 14-15,4 6 8 16,2-10 5-16,0-3 1 16,-2-15-11-16,-4-6-5 15,3-10-18-15,0-6-66 16</inkml:trace>
  <inkml:trace contextRef="#ctx0" brushRef="#br0" timeOffset="5249.22">9106 11668 1270 0,'0'0'508'0,"-1"7"-330"15,-1 7-57-15,2 15-73 0,0 4-8 16,-3 12-16-16,-2 5-62 16</inkml:trace>
  <inkml:trace contextRef="#ctx0" brushRef="#br0" timeOffset="5742.67">9171 11589 632 0,'20'-5'321'16,"13"-3"-111"-16,3 21-75 15,1 12-8-15,-2 21-19 16,5 11 6-16,-1 13 1 15,-5 6-9-15,-11-2-29 16,-15-8-19-16,-15-13-33 16,-5-14-6-16,-7-15 1 15,-3-9 2-15,1-17-2 0,-1-6-6 16,1-19-25-16,5-4-15 16,9-11-11-1,7-7 1-15,16-6 15 0,8-4 10 16,15 5 9-16,6 7 0 15,4 14 2-15,1 9 0 16,-9 9-65-16,-3 3-133 16</inkml:trace>
  <inkml:trace contextRef="#ctx0" brushRef="#br0" timeOffset="6063.8">9713 11727 939 0,'9'6'390'0,"12"8"-217"15,5-1-12-15,4 2-32 16,-2-4-15-16,4-7-33 16,-3-2-14-16,3-8-23 15,-2-3-9-15,-7-10-15 16,-5-2-5-16,-13-5-12 16,-11-1-4-16,-18 1-12 15,-11 3-6-15,-5 8-3 16,-6 3 0-16,6 16 3 15,7 6 2-15,1 12 5 16,9 9 3-16,5 12 4 16,3 5 3-16,15 13 3 0,7 6 4 15,6-3 13-15,2-6 3 16,0-13 2-16,-8-8-3 16,6-10-13-16,0-7-44 15,4-11-228-15</inkml:trace>
  <inkml:trace contextRef="#ctx0" brushRef="#br0" timeOffset="6362.76">10319 11721 887 0,'-10'5'363'0,"-7"5"-205"16,-7 2 3-16,-3 0-32 15,1-1-20-15,-7-5-50 0,0-3-22 16,1-8-11 0,4-4-4-16,10-8-2 0,2-3-6 0,13 0-15 15,4 0-8 1,17 7-10 0,8 5-1-16,10 9 8 15,3 10 5-15,-4 11 7 16,2 4 2-16,-9 13 3 15,-3-2 1-15,-3 4-3 16,-5-2-34-16,-3-14-251 0</inkml:trace>
  <inkml:trace contextRef="#ctx0" brushRef="#br0" timeOffset="6495.81">10308 11395 1126 0,'0'-2'427'0,"-2"2"-341"16,2 4-50 0,0-4-397-16</inkml:trace>
  <inkml:trace contextRef="#ctx0" brushRef="#br0" timeOffset="6890.41">10755 11677 805 0,'-12'-8'323'0,"-18"-9"-214"16,-2 7-26-16,-2 11-38 0,-2 6-10 15,6 10-10-15,10 6 0 16,17 7 26-16,11 3 14 15,19 3 20-15,7 0-1 16,5-4-28-16,1-4-15 16,-7-12-25-16,-5-6-2 15,-10-13 0-15,-6-9 1 0,-10-6-4 16,-3-6-2-16,-12 0-7 16,-2 5-2-1,2 10 1-15,-4 8 0 0,8 18 3 16,1 12 4-16,1 17 12 15,7 9 5-15,1 6 5 16,7 1-4-16,4-7-8 16,0-6-4-16,-1-7-7 15,1-5-13-15,3-16-243 16</inkml:trace>
  <inkml:trace contextRef="#ctx0" brushRef="#br0" timeOffset="7397.24">11198 11650 830 0,'-3'-14'370'16,"0"-8"-171"-16,1 2-83 16,2 10-46-16,0 10-25 15,-5 5-22 1,5 10-9-16,2 7-13 0,3-1 1 15,12 5-1 1,-1-2 0-16,2-4-11 0,-1-3-14 16,-5-8-32-16,-7-3-9 15,-10-8-3-15,-3-3 13 0,-11-3 31 16,-4 1 10 0,-4 4 21-16,-6 1 7 15,7 10 8-15,5 5 9 16,10 6 16-16,8 5 13 0,11 2 19 15,6 0 0 1,8-2-7-16,3-1-12 0,1-9-21 0,-1-4-6 16,2-11-17-16,-3-6-4 15,7-11-6 1,1-7-3-16,1-3-1 16,-3-6-2-16,-9-3-1 15,-3 0 0-15,-14 7 4 16,-4 4 10-16,-4 14 17 15,-3 10 1-15,0 9 12 16,1 10 2-16,6 17 4 16,0 3 2-16,12 13-12 15,4 3-9-15,6-3-13 0,3-4-59 16</inkml:trace>
  <inkml:trace contextRef="#ctx0" brushRef="#br0" timeOffset="8212.11">12042 11639 841 0,'7'3'352'0,"14"5"-187"16,10 2-76-16,13 4-33 0,5-1-2 16,5-5-10-16,-2-5-4 15,-1-5-9-15,-9-2-4 16,-16-7-2-16,-6-1-4 15,-17 0-25-15,-10-4-7 16,-17 5-15-16,-9 3-5 16,-9 8 11-16,3 6 2 15,8 8 2-15,5 5 3 0,14 10 4 16,5 3 7-16,8 4 13 16,5 2 6-16,13-3 7 15,1-5 0-15,13-10-7 16,4-6-1-16,-1-14-1 15,0-5-1-15,-8-15 0 16,-1-3-2-16,-4-4-7 16,-1 0-3-16,-2 6-5 15,-5 6-3-15,-6 10-3 16,-1 9 4-16,-8 11 12 16,0 6 8-16,-8 4 14 15,-3 0 1-15,4-5-3 16,2-5-2-16,5-9 9 15,2-6 2-15,6-12-2 16,1-4-1-16,9-9-18 16,0 0-6-16,4 2-6 15,4 3-3-15,-2 8 1 16,-3 5 1-16,2 12 8 0,-9 4 10 16,-8 9 12-1,-6 4 2-15,-2 7-6 0,-1 5-8 16,3-4-63-16,6 0-77 15</inkml:trace>
  <inkml:trace contextRef="#ctx0" brushRef="#br0" timeOffset="8427.3">12829 11782 660 0,'5'-15'399'0,"7"-10"18"16,3 7-136-16,-2 12-79 15,4 7-33-15,2 14-65 16,9 6-30-16,-2 6-18 15,2 4-5-15,-4-5-14 16,-4-3-4-16,-1-12-5 16,1-8 1-16,1-11 7 0,-5-11 4 15,-3-8 2 1,-4-5-6-16,-6 5-15 16,1 4-35-16,-4 10-147 0</inkml:trace>
  <inkml:trace contextRef="#ctx0" brushRef="#br0" timeOffset="9220.19">13820 11651 507 0,'10'-8'348'15,"9"-7"22"-15,12 13-185 16,1 0-39-16,7 20-46 0,-4 7-16 16,-18 8-9-16,-10 2-9 15,-19 0-18-15,-5-2-9 16,-5-8-22 0,3-3-7-16,7-15-20 0,4-9-25 15,15-14-19-15,6-7-3 16,6-7 12-16,4-3 21 15,-1 5 17-15,-1 5 5 16,-4 1 1-16,-4 4 0 16,-5 13 0-16,-7 2-4 15,-4 10 5-15,-1 9 2 0,2 10 4 32,3 4 7-32,11 3 3 0,5-1 1 15,13-10 0-15,4-3-2 0,5-17-4 16,-1-6 0-16,1-11 1 15,-5-6 1-15,-4-5-1 16,-3 1-2-16,-11-6-1 16,-1 1-1-16,-8 7-3 15,-4 6 3-15,-3 17 12 16,-1 8 3-16,-1 10 5 16,0 6-2-16,2 4-11 15,1 3-4-15,3 5-4 0,2-5-3 16,1-2-71-16,0-7-86 15</inkml:trace>
  <inkml:trace contextRef="#ctx0" brushRef="#br0" timeOffset="9372.29">14343 11489 944 0,'0'-13'442'16,"0"-9"-188"-16,2 6-105 15,7 8-102-15,-1 6-28 16,4 5-108-16,4 6-111 16</inkml:trace>
  <inkml:trace contextRef="#ctx0" brushRef="#br0" timeOffset="9542.3799">14559 11620 682 0,'11'14'397'15,"13"17"-42"-15,1 2-61 16,-9 9-97-16,-2-1-38 15,-5-2-57-15,-3-4-18 16,3-12-17-16,1-9-4 16,3-18-15-16,9-9-4 15,4-17-18-15,1-6-8 0,-3-3-23 16,-4-1-69-16,-9 10-247 16</inkml:trace>
  <inkml:trace contextRef="#ctx0" brushRef="#br0" timeOffset="9840.34">15031 11717 894 0,'3'0'438'0,"-1"3"-152"16,4 4-102-16,-3 7-71 16,0 1-30-16,-2 6-24 15,-5-4-12-15,0-3-20 16,4-4-5-16,0-9-3 15,1-4-4-15,6-11-5 16,-3-5-2-16,8-7-8 16,3 4 0-16,1 4 2 15,1 3 0-15,1 13 4 0,-5 5 8 16,-3 13 24 0,-3 5 9-16,-4 12 3 15,0 5-11 1,1 4-24-16,3-2-60 15,8-9-294-15</inkml:trace>
  <inkml:trace contextRef="#ctx0" brushRef="#br0" timeOffset="10126.71">15611 11725 499 0,'-3'-21'328'0,"-2"-17"17"16,-6 4-114-16,-12 14-90 16,-3 6-38-16,-11 14-47 15,3 9-18-15,0 10-15 16,7 6-3-16,16 11-8 16,11 1 5-16,14 1 10 15,8 1 6-15,5-9 2 0,-1-8-4 16,-4-11-7-16,-4-6-3 15,-9-11-5-15,-5-4-5 16,-3-6-24-16,-8-5-33 16,-2-5-196-16</inkml:trace>
  <inkml:trace contextRef="#ctx0" brushRef="#br0" timeOffset="10433.32">15631 11700 470 0,'13'0'325'0,"5"0"30"0,0 10-144 16,0 0-13-16,-9 10-20 16,-4 2-15-16,-7 1-45 15,-4 0-25-15,-4-6-42 16,1-1-15-16,6-7-18 16,1-3-4-16,8-12-8 15,6-6-5-15,6-13-3 16,5-2-4-16,3-3 2 15,0 2 1-15,2 7-3 16,3 6 1-16,4 13 3 16,-1 2 6-16,-6 12 47 15,-9 6 23-15,-11 12 23 16,-3 3 0-16,-4 8-36 16,-1-2-23-16,0-4-61 15,0-8-90-15</inkml:trace>
  <inkml:trace contextRef="#ctx0" brushRef="#br0" timeOffset="11124.41">17005 11623 775 0,'-13'-9'353'0,"-18"-3"-161"0,-4 3-53 16,-5 7-72-16,4 5-27 16,8 8-34-16,7 3-6 15,20 4-4-15,7 2 1 16,19-1 3-16,5-1 3 15,12-7 6-15,-4-2-1 16,-7-6 2-16,-6-2 2 16,-19-2 2-16,-3-3-3 15,-17 0-6-15,-5 0-4 16,-12 6-3-16,-5 3 3 0,3 7 11 16,5 3 1-1,12 1 7-15,5 0 9 0,14 1 26 16,12-7 7-1,-8-5 1 1,1 1-9-16,34 7-27 0,9-10-7 0,3-10-6 16,-20-13-2-16,-3-4-1 15,-6 1-2-15,-8-1-1 16,2 4-1-16,-14 5 3 16,-2 5 14-16,-3 10 8 15,-5 5 1-15,5 11-3 16,-2 5-14-16,6 7-9 15,4 2-1-15,1 4-5 16,2-8-18-16,3-5-138 16,0-6-108-16</inkml:trace>
  <inkml:trace contextRef="#ctx0" brushRef="#br0" timeOffset="11411.3599">17161 11362 997 0,'0'-17'460'15,"-1"-20"-189"-15,2 19-115 0,2 13-98 16,2 5-30-16,4 18-99 16,5 4-74-16,3 12-120 15,0 5-33 1,3 3 60-16,-1 2 85 0,-6-9 237 16,7 2 94-16,-2-2 120 15,-1-6 28-15,3 4-54 16,-4-2-40-16,3 0-92 15,2-1-36-15,-3-12-43 16,4-4-10-16,-4-13-13 0,0-8-7 16,4-7-12-16,-5-7-9 15,-2-5-62 1,1 1-64-16,-3 5-243 16</inkml:trace>
  <inkml:trace contextRef="#ctx0" brushRef="#br0" timeOffset="11818.25">17947 11619 656 0,'5'7'455'16,"4"6"30"-1,-7 4-236-15,-5-3-52 0,-11 3-69 16,-7-4-23-16,-9-2-36 16,-4-3-11-16,-2-2-25 15,4-4-12-15,3-4-9 16,7-3-3-16,8-5-12 15,4-3-11-15,8-1-23 16,5 3-9-16,7-2 3 16,6 6 7-16,8 4 18 15,2 1 8-15,2 11 7 16,0 3 1-16,0 9 4 0,1 3 2 16,-4-2 4-16,-2-5 1 15,-7-9 2-15,2-5 2 16,-2-9-1-16,2-3-1 15,4-7-4-15,-1-1-1 16,-3-4-4-16,1-1-2 16,-4 4 0-16,-6 0 0 0,-4 12 16 15,-5 6 7 1,-5 11 5-16,-1 5 1 0,2 10-15 16,3 3-6-16,5 0-1 15,3-2-23-15,9-8-51 16</inkml:trace>
  <inkml:trace contextRef="#ctx0" brushRef="#br0" timeOffset="12611.12">19177 11590 565 0,'5'-5'339'0,"3"-1"-25"16,-5 5-75-16,-6 10-83 15,-10 6-35-15,-15 6-41 16,-7 5-22-16,-10-2-21 15,1-3-6-15,8-4-11 16,5-7-4-16,9-11-2 16,5-2-7-16,7-16-26 15,4-5-24-15,8-3-28 16,10 1 0-16,8 3 17 16,5 2 21-16,3 12 18 15,-3 1 2-15,-1 14 9 0,0 9 8 31,-2 8 27-31,-2 3 10 16,-2 3 6-16,0-1-4 0,1-5-21 16,-1-1-4-16,1-11-5 15,-2-5 0-15,4-11 1 16,-2-4-1-16,-2-8-5 16,1-2-7-16,-6 0-19 15,-4-1-13-15,-2 5-11 16,1 4-2-16,0 7 9 0,1 4 9 0,-1 7 16 31,4 5 7-31,1 6 15 16,2 4 7-16,5 3 12 15,3 0 4-15,2-8 5 16,1-5 3-16,-2-14 28 16,-2-6 12-16,-4-9 13 15,-5-9 3-15,-2 0-32 16,-10-6-18-16,-6 2-30 15,1 3-26-15,-2 5-90 0,8 13-73 16,-1 3-291-16</inkml:trace>
  <inkml:trace contextRef="#ctx0" brushRef="#br0" timeOffset="12822.49">19588 11571 1010 0,'24'-1'453'16,"13"-5"-210"-16,27 11-109 15,3 0-19-15,0-1-34 16,-4 1-18-16,-13-6-29 16,-7 0-9-16,-10-4-15 15,-5-2-11-15,-12 2-103 16,-7-4-49-16,-15 3-95 16,-8 1-51-16,-7 4-56 15,-7 1-34-15</inkml:trace>
  <inkml:trace contextRef="#ctx0" brushRef="#br0" timeOffset="12919.29">19958 11597 400 0,'-5'5'254'0,"2"10"14"16,4 7-23-16,0 0-44 0,5 5-35 15,-4-4-74-15,3-2-30 16,-1-5-43-16,-2-2-77 0</inkml:trace>
  <inkml:trace contextRef="#ctx0" brushRef="#br0" timeOffset="13194.69">20385 11705 555 0,'-2'-9'329'16,"-5"-13"-23"-16,-4 0-40 0,-10-1-73 15,1 1-33-15,-6 7-63 16,-2 5-27-16,2 6-33 15,-2 3-8-15,7 9-9 16,4 4-3-16,6 8-4 16,10 6 3-16,13-1 10 15,7 3 2-15,14-3 3 16,0-3-4-16,6-6-15 16,-3-3-16-16,-7-12-72 15,-4-4-70-15,-9-12-195 16</inkml:trace>
  <inkml:trace contextRef="#ctx0" brushRef="#br0" timeOffset="13320.8799">20405 11395 561 0,'-4'-8'384'15,"1"-11"29"-15,-3 8-82 0,2 11-132 16,3 5-54-16,-1 14-84 16,-1 5-28-1,2 12-9 1,1 3-114-16</inkml:trace>
  <inkml:trace contextRef="#ctx0" brushRef="#br0" timeOffset="14079.93">21324 11607 675 0,'4'-1'332'0,"9"-1"-112"0,7 0-83 16,14 7-90-16,10 0-11 16,11 0-17-16,0-5-4 15,-12 0 0-15,-7-3-1 16,-23-3-8-16,-9 4-5 15,-22-2-11-15,-14 1-5 16,-16 3 3-16,0 5 4 16,2 8 3-16,8 6 5 15,15 7 7-15,3 4 10 16,17 0 34-16,7-2 9 16,17-7 0-16,6-4-6 0,18-15-26 15,3-2-8-15,3-11-6 16,-1-9-1-16,-9-3-5 15,-5-1-1-15,-6-3-2 16,-5 6 0-16,-9 4-2 16,-3 0-2-16,-9 14 10 0,-1 3 4 15,-6 5 10-15,2-5 3 16,0 5-7-16,-4 19-3 16,0 30-1-16,9-27 2 15,3-5 3-15,0-8 4 16,2-6 1-16,-1-6 0 15,3-5-3-15,1-4-3 16,-2-9-8-16,1-2-8 0,-4-4-3 16,2-1-2-16,2 11-3 15,-7 0 2-15,1 12 0 16,1 7 1-16,-2 10 4 16,3 4 2-16,0 3-1 15,1 0-2-15,1-4-35 16,-4-5-58-16,4-7-209 15</inkml:trace>
  <inkml:trace contextRef="#ctx0" brushRef="#br0" timeOffset="14283.23">22070 11620 633 0,'8'-5'375'0,"11"-1"20"15,4 6-145-15,5 7-65 16,2 8-17-16,6 13-38 0,1 4-8 15,-7 4-17-15,-4 1-14 16,-17-9-35-16,-9-5-11 16,-15-15-15-16,-6-8-4 15,-19-12-9-15,-2-3-2 16,-4 0-166-16,-1 1-508 16</inkml:trace>
  <inkml:trace contextRef="#ctx0" brushRef="#br0" timeOffset="15152.9">2088 12567 993 0,'0'-4'426'0,"1"4"-248"0,-4 6-63 16,-5 26-60-16,1 15-24 16,-2 18-11-16,9 8-2 0,3 1-5 15,1-8 89 1</inkml:trace>
  <inkml:trace contextRef="#ctx0" brushRef="#br0" timeOffset="15509.08">2295 12627 506 0,'-20'0'301'0,"-25"5"1"15,-3 5-124-15,3 9-85 16,7 2-25-16,17 5-46 16,15 1-11-16,16 1-6 15,11 2-2-15,18-3 0 16,7-3 1-16,8-7 0 0,1-5-2 15,-2-5-7 1,-9-9-16-16,-6-10-25 16,-8-5 0-16,-10-13 11 15,2 1 17-15,-5-3 52 16,-4-2 21-16,-9 4 40 16,-2 6 13-16,-8 9-7 15,2 9-14-15,4 14-40 16,0 8-13-16,1 14-21 15,2 5-4-15,2 9-3 0,0 2 0 16,1-1-1-16,1-1 1 16,-2-13-46-16,0-8-105 15</inkml:trace>
  <inkml:trace contextRef="#ctx0" brushRef="#br0" timeOffset="15659.78">2499 12352 1022 0,'-3'-7'423'16,"-2"-7"-243"-16,5 13-142 15,2 6-32-15,8 13-125 16,3 6-224-16</inkml:trace>
  <inkml:trace contextRef="#ctx0" brushRef="#br0" timeOffset="15857.3">2640 12618 555 0,'8'11'326'0,"14"16"-14"16,3 5-82-16,6 8-58 0,0 2-32 15,-5 3-53-15,2-4-24 16,-4-16-16-16,0-10 17 16,8-22 27-16,0-11 7 15,1-16-3 1,-4-6-23-16,-12-5-39 0,0 2-11 15,-9 7-75-15,-1 7-81 16</inkml:trace>
  <inkml:trace contextRef="#ctx0" brushRef="#br0" timeOffset="16143.94">3167 12718 945 0,'6'4'386'0,"3"4"-237"16,2 5-51-16,-3 6-34 16,-6 1-7-16,-1 2-5 15,-3-3 0-15,0-5-9 16,2-1-6-16,0-13-4 0,5-5-6 16,5-12-4-1,5-7-2-15,4-4-9 16,4-2 2-16,7 5 2 0,0 4 10 15,1 11 14-15,-2 8 2 0,-9 13 1 16,-4 10-7-16,-9 12-15 16,-3 5-2-16,-1 1-6 15,-3-1-25-15</inkml:trace>
  <inkml:trace contextRef="#ctx0" brushRef="#br0" timeOffset="16833.6699">3841 12737 905 0,'-20'-19'408'0,"-20"-16"-184"15,-1 2-55-15,8 14-63 16,2 8-23-16,3 13-37 0,5 10-27 15,7 17-17-15,3 1-2 16,15 12 1-16,10-2 2 16,16-3 1-16,6 0 0 15,3-13 0-15,-1-7 2 16,-7-12 0-16,-6-9 1 16,-9-9-51-16,-8-7-33 15,-8-4-36 1,-6-3-10-16,-2-4 5 0,3 2-21 0,8 0-13 15,9 3 7-15,12 9 60 16,4 3 84-16,0 8 92 16,2 6 30-16,-6 10 42 15,0 4 1-15,-9 8 5 16,-3-1 0-16,-6 2-28 16,-3 0-24-16,-1-3-46 15,0-3-22-15,8-7-28 16,1-4-4-16,6-11-13 15,-3-4-8-15,-4-3-15 16,5-3-8-16,0 3 2 16,4 3 2-16,3 4 9 15,-7 4 2-15,1 6 4 16,-1 0 3-16,-3 7 4 16,1-1 1-16,-1-5 2 15,-1-2 1-15,0-8-5 0,1-4-7 16,0-7-9-16,-1-4-1 15,7-2 1-15,3 1 6 16,3 8 8-16,2 3 1 16,-2 11 5-16,-4 7 6 15,2 12 8-15,-2 2 6 16,-6 7 19-16,-6 0 8 16,-7-3 15-16,-9 0 1 0,-8-10-16 31,-2-4-10-31,-7-7-67 0</inkml:trace>
  <inkml:trace contextRef="#ctx0" brushRef="#br0" timeOffset="17307.97">5161 12660 629 0,'-13'12'298'16,"-6"9"-80"-16,6 17-151 15,8 6-15-15,14 7 3 16,9-3 6-16,14-8 26 15,2-10 15-15,9-23 8 16,-1-9-4-16,-4-18-31 16,-6-7-18-16,-14-9-26 15,-4-2-8-15,-15-2-41 16,-2 3-76-16,-4 0-179 16,-3 3-177-16</inkml:trace>
  <inkml:trace contextRef="#ctx0" brushRef="#br0" timeOffset="17568.53">5478 12791 177 0,'5'15'147'0,"5"16"41"0,3-1-35 15,-14-9-39-15,4-3-9 16,-3-11-21-16,-7-6-12 16,2-11-22-16,-3-6-15 15,6-12-20-15,2-2-5 16,5-2-6-16,2-1-2 0,15 7 26 15,1 1 30-15,11 12 55 16,1 4 21-16,-6 9 3 16,1 9-21-16,-10 11-39 15,-6 4-15-15,-13 11-23 16,-6 3-8-16,-4 7-13 16,0 1-5-16,9-5-89 15,2-4-145-15</inkml:trace>
  <inkml:trace contextRef="#ctx0" brushRef="#br0" timeOffset="17819.18">6010 12936 535 0,'1'-13'321'16,"4"-11"-38"-16,-4-1-75 0,-3 0-19 15,-7-1-21-15,-2 4-14 16,-7 4-37-16,-4 5-19 15,1 10-38-15,-1 3-15 16,5 10-27-16,8 6-6 16,5 9-8-16,5 2-3 15,10 7 2-15,0-4 2 16,5-4 1-16,8-4 1 16,1-12 1-16,3-3 0 15,-1-10-27-15,-5-11-81 0</inkml:trace>
  <inkml:trace contextRef="#ctx0" brushRef="#br0" timeOffset="17972.8099">5984 12494 946 0,'-6'0'442'0,"-2"1"-204"16,3 10-81-16,2 10-101 15,2 0-27-15,3 10 122 16,4 0 20-16</inkml:trace>
  <inkml:trace contextRef="#ctx0" brushRef="#br0" timeOffset="18483.0099">6950 12773 769 0,'-16'0'335'16,"-19"4"-173"-16,2 7-43 15,7 15-59-15,3 8-17 16,14 15-23-16,9 3-8 16,17-1 0-16,10-9 5 15,18-12 9-15,3-7 2 16,3-14 0-16,-6-5 0 16,-17-8 17-16,-11-10 9 0,-23-1 8 15,-10-10 4 1,-22-2-20-16,-5 0-12 0,4-3-16 15,7 6-13 1,14 3-106-16,12 6-118 0</inkml:trace>
  <inkml:trace contextRef="#ctx0" brushRef="#br0" timeOffset="18641.89">7131 12793 819 0,'24'0'471'0,"14"-3"-78"16,6 3-204-16,-1 0-49 15,-4 2-77-15,-6-2-19 16,-3 1-23-16,-3-1-18 16,-10-3-138-16,0 3-150 15</inkml:trace>
  <inkml:trace contextRef="#ctx0" brushRef="#br0" timeOffset="18792.6099">7334 12808 553 0,'-3'11'296'16,"-1"14"-42"-16,4 7-90 16,0 8-49-16,6 3-24 15,0-1-40-15,0-9-17 16,0-5-6-16,-4-11-141 0</inkml:trace>
  <inkml:trace contextRef="#ctx0" brushRef="#br0" timeOffset="19060.98">7866 12973 707 0,'-3'8'393'0,"-3"12"-33"16,-7 3-134-16,-17-5-62 0,2 1-38 16,-17-11-61-1,4-2-20-15,3-5-24 0,3-3-5 16,8-7-10-1,2-3-5-15,9-11-6 16,7 0-4-16,12-3 1 0,11 6 4 16,11 7 12-16,5 7 12 0,3 15 20 15,1 11 9-15,-2 11 5 16,-2 2-4-16,-3 3-16 16,-7-9-4-16,-1-1 27 15</inkml:trace>
  <inkml:trace contextRef="#ctx0" brushRef="#br0" timeOffset="19565.77">8144 12878 606 0,'-15'1'351'0,"-15"10"-35"0,1 13-161 16,8 12-81-16,7 5-18 16,16-2 6-1,7-6 7-15,17-6 23 0,6-7 6 16,8-12-6-16,5-8-10 16,4-11-35-16,-7-11-14 0,-5-15-16 15,-8-7-7-15,-19-19 4 16,-4-6-3-16,-23-11-15 15,-11 2-14-15,-21 3-12 16,-7 6-2-16,-4 21 11 16,-3 10 11-16,16 28 6 15,5 11 0-15,18 13-3 16,12 11-2-16,17 10 0 16,10 1 0-16,18 5 5 15,13 3-36-15,26-7-211 16</inkml:trace>
  <inkml:trace contextRef="#ctx0" brushRef="#br0" timeOffset="20209.74">8646 12804 957 0,'-16'-8'385'15,"-19"-8"-247"-15,3 3-32 16,10 9-57-16,6 4-17 15,11 10-27-15,5 2-3 0,8 1-1 16,5 1 1 0,6 0 2-16,4-4 0 0,2-1 2 15,-7-3 0-15,-10-4 1 16,-11-1-3 0,-15 3-3-16,-6 3-2 0,-8 3-1 15,0 3 2-15,4 2 8 16,6-1 1-16,14 5 0 15,8 0-3-15,13-2-2 16,6 4 1-16,9-8 1 16,2-5 1-16,10 1 0 15,-1-9 0-15,1 1 0 16,-5 1 0-16,-10-9-4 16,2 6-2-16,-9-7-1 15,-3 1-2-15,-6 3 2 16,-5 1 1-16,7 4 5 0,-1 4 3 15,2 2 3-15,3-4 2 16,2 2 1 0,5-3 0-16,9-5-1 15,-2-1 1-15,-3-7-2 16,-4-6 0-16,-7-5 2 16,-6-5 0-16,-9-2-2 0,-4-1 0 15,-16 5-10 1,-5 1-3-16,-11 9-5 15,-1 6-2-15,4 9-1 0,3 3 1 16,9 12-2-16,5 7 0 16,7 14 7-16,2 5 6 15,9 11 18-15,7 1 8 16,5-2 16-16,5-3 3 16,-8-9-3-16,-5-3-5 15,-3-12-15-15,1-3-7 0,-2-12-39 16,2-4-82-16</inkml:trace>
  <inkml:trace contextRef="#ctx0" brushRef="#br0" timeOffset="20509.73">9166 12843 910 0,'7'0'429'0,"5"11"-154"15,0 6-108-15,-8 15-35 0,-4 0-8 16,-2-3-9 0,-3-2-16-16,2-17-46 15,0-1-13-15,5-9-17 16,2-6-7-16,13-6-9 16,-1-4-11-16,8-10-19 15,-2 4-2-15,-4 5 1 0,4 7 8 0,-8 10 11 16,1 10 3-16,-5 14 2 15,-5 2 2-15,0 5 4 16,-4-5-1-16,2-2-1 0,1-3 13 16,-3-10-218-1</inkml:trace>
  <inkml:trace contextRef="#ctx0" brushRef="#br0" timeOffset="20695.21">9327 12582 1313 0,'0'0'541'0,"-3"6"-325"15,3 7-84-15,0 13-89 16,0 2-7-16,6 7-45 16,7 2-313-16</inkml:trace>
  <inkml:trace contextRef="#ctx0" brushRef="#br0" timeOffset="21586.36">10406 12798 576 0,'-8'-6'292'15,"-7"-6"-87"-15,-15 0-70 0,1 7-8 16,-4 3-38-16,3 3-25 16,9 6-39-16,11 6-14 15,10 4-11-15,9 4-2 16,14 1 3-16,2-5 2 0,11-4 1 16,1-2 0-1,-4-7 0 1,-8-3-4-16,-16-1-8 0,-11-2-14 15,-20 3-12-15,-4 3 3 16,-13 6 6-16,0 1 10 16,9 6 15-16,1 2 0 15,15 0 4-15,6-1 3 16,13-1 7-16,5 0 5 0,17-1 10 16,4-4 6-1,5-9 0-15,7-1-2 16,-5-8-8-16,0-1-5 0,-2-6-14 15,-7-3-4-15,-4-5-4 16,-4 2-5-16,-8 7 1 0,-4 8 1 0,-5 13 5 16,-4 6 2-16,-2 2 6 15,-1-1 1-15,-1-3 0 16,0-4 0-16,0-5 7 16,-1-6 5-16,-2-10 1 15,4-4-2-15,5-10-11 31,3-4-8-31,8-4-13 0,3-3-7 0,7 8-1 16,1 5 6-16,-2 16 33 31,-2 7 9-31,-6 12 19 0,-4 10 5 0,-4 13-6 32,-3 6 2-32,1 0-7 15,-4-1-6-15,2-8-15 0,6-2-6 16,-1-10-74-16,8-3-143 15</inkml:trace>
  <inkml:trace contextRef="#ctx0" brushRef="#br0" timeOffset="21740.64">10938 12818 1165 0,'0'3'457'0,"3"9"-316"16,-2 4-62-16,4 9-59 15,-1 3-6-15,7 3-8 16,-1 2-24-16</inkml:trace>
  <inkml:trace contextRef="#ctx0" brushRef="#br0" timeOffset="22072.32">11079 12793 903 0,'4'-2'359'16,"9"-5"-220"-16,7 4-35 15,10 2-21-15,9-1-7 16,2 2-28-16,-1 0-16 16,-1 0-18-16,-9 0-6 15,-7 2-6-15,-10-2-5 16,-14 0-6-16,-8 2-3 15,-14 6-1-15,1 6 3 16,1 4 7-16,-1 2 3 16,11 4 7-16,-2 3 3 15,12 0 3-15,4 4 1 0,8-4 5 16,8-2-1-16,4-5-3 16,1-4-1-16,2-5-9 15,-3-1-32-15,6-5-267 16</inkml:trace>
  <inkml:trace contextRef="#ctx0" brushRef="#br0" timeOffset="22346.47">11901 12889 836 0,'-5'1'428'16,"-7"8"-96"0,-6 6-144-16,-10 7-74 0,-1 1-22 15,0-4-32-15,3-3-16 0,0-9-24 16,2-2-5-1,4-9-6-15,0-4-6 0,6-10-9 16,1-4-4-16,13 8-7 31,0 7-2-31,0 0-1 16,8-18 1-16,10 12 5 0,5 11 7 0,-4 21 10 16,0 5 8-16,3 11 9 15,-1-2 2-15,-5-5 1 16,3 1-4-16,-11-11-3 15,0-4-77-15</inkml:trace>
  <inkml:trace contextRef="#ctx0" brushRef="#br0" timeOffset="22490.74">11732 12645 1057 0,'-1'-3'524'0,"-6"-4"-129"15,9 10-308-15,5 6-44 16,6 8 27-16</inkml:trace>
  <inkml:trace contextRef="#ctx0" brushRef="#br0" timeOffset="22836.52">12079 12846 1033 0,'14'-1'456'0,"22"13"-239"0,5 15-35 0,13 21-80 16,5 6-23-16,4 6-25 16,0-8-9-16,-16-4-14 15,-7 2-7-15,-22-17-76 16,-7-3-69-16</inkml:trace>
  <inkml:trace contextRef="#ctx0" brushRef="#br0" timeOffset="23024.7">12487 12851 1140 0,'-15'10'463'0,"-30"16"-283"16,-6 11-40-16,-6 9-54 15,-7 1-7 1,7-1-25-16,-2-7-13 0,7-4-20 16,8-3-11-16,12-8-114 0,13-5-102 15</inkml:trace>
  <inkml:trace contextRef="#ctx0" brushRef="#br0" timeOffset="23321.86">12580 12828 880 0,'0'-5'397'0,"-1"-3"-178"16,-1 6-91-16,2 8-67 15,-2 9-22-15,7 15-13 16,2 3 6-16,7 9 17 15,6 0 7-15,4-8 3 16,5-5-1-16,7-14 2 16,-2-12-1-16,0-9-1 15,-3-4-3-15,-16-12-15 16,-10-6-9-16,-9-4-18 16,-9-1-12-16,-6 4-74 15,2 8-83 1</inkml:trace>
  <inkml:trace contextRef="#ctx0" brushRef="#br0" timeOffset="23560.1699">12884 12767 1102 0,'3'-1'499'15,"7"2"-244"-15,3 10-82 0,9 17-100 16,3 5-17-16,4 11-13 15,-1-4-6-15,-6-8-10 16,-3-5-4-16,-2-14 8 16,-4-4 17-16,5-9 19 15,-3-8 5-15,0-9-12 16,-3-5-18-16,-6-8-24 16,0 1-9-16,-3 4-71 15,5 4-86-15</inkml:trace>
  <inkml:trace contextRef="#ctx0" brushRef="#br0" timeOffset="23891.16">13594 12777 708 0,'0'-8'355'15,"0"-11"-100"-15,-7-1-32 16,-7 5-64-16,-4 2-33 16,-12 8-60-16,2 5-20 15,-3 9-27-15,2 9-6 16,9 14-7-16,7 9-1 16,13 12 1-16,4 0 1 0,15-9 6 15,7-6 4-15,3-21 17 16,1-7 18-16,-8-12 23 15,-7-4 0-15,-14-11-10 16,-7-9-21-16,-15-2-31 16,-5-6-10-16,-4 4-102 15,5 7-93-15</inkml:trace>
  <inkml:trace contextRef="#ctx0" brushRef="#br0" timeOffset="24235.86">13671 12849 1030 0,'10'10'475'15,"4"5"-220"1,0 4-100-16,-6-1-37 16,-2-3-39-16,-6-2-14 15,0-6-23-15,-1-3-9 16,-2-3-10-16,2-3-2 0,1 1-7 15,0 0-3 1,7-19-9-16,24-35-2 16,-8 24-2-16,5 2-1 15,3 6 0-15,-2 5 0 16,-5 16 2-16,-1 4 3 16,-4 18 8-16,-5 7 5 15,-7 8 11-15,-4 7 4 0,-1-4-3 16,-1-1-3-16,1-11-10 15,0-4-5-15,1-5-110 0,1-6 204 16</inkml:trace>
  <inkml:trace contextRef="#ctx0" brushRef="#br0" timeOffset="24393.54">14238 13046 1279 0,'1'3'538'0,"2"1"-322"16,-3-3-76-16,0-1-37 15</inkml:trace>
  <inkml:trace contextRef="#ctx0" brushRef="#br0" timeOffset="-76941.01">15191 12605 625 0,'-3'-12'331'0,"-9"-18"-93"16,-6 6-46-16,-12 6-71 16,-11 6-31-16,-16 16-31 15,-10 11-9-15,-1 21-32 16,7 11-17-16,27 22-20 16,14 9-2-16,30 9 15 15,17 0 7-15,31-24 9 16,13-13 2-16,11-30 9 15,2-14 5-15,-8-15 31 16,-11-12 18-16,-19-23 21 16,-14-10 3-16,-30-18-24 15,-10-2-23-15,-26 2-39 0,-9 10-18 16,-6 18-73-16,-3 9-54 16,1 14-202-16</inkml:trace>
  <inkml:trace contextRef="#ctx0" brushRef="#br0" timeOffset="-76809.72">14748 12714 476 0,'34'8'339'0,"30"3"7"0,28 2-117 15,3-1-51 1,6 0-78-16,-8 1-31 0,-18 1-107 16,0 1-123-1</inkml:trace>
  <inkml:trace contextRef="#ctx0" brushRef="#br0" timeOffset="-76070.47">15792 12709 880 0,'-27'-2'376'0,"-18"-2"-208"16,4 9-86-16,7 4-29 0,14 7-42 16,5 2-11-1,13 2-21-15,5 4 1 0,12-3 10 16,6-2 4-16,8-3 9 16,1-6 3-16,-4-5 5 15,-4-3 3-15,-15-4 5 0,-8-3 1 16,-20 1-6-1,-4 4-5-15,-10 4-7 16,2 7-1-16,14 10-3 16,2 5-1-16,11-1-3 15,6 5-1-15,5-4 4 16,7-4 3-16,11-4 6 16,3-9 5-16,8-6 4 15,4-3 0-15,1-8 2 16,-3-4 0-16,-6-10 4 15,-5-8 1-15,-9-7 3 16,-2-1 0-16,-8 5 6 16,-5 0 12-16,-4 15 8 0,-2 5-3 15,-3 10-16-15,-2 5-18 16,2 16-18-16,0 5-3 16,7 10 1-16,3 4 2 15,10 0 2-15,6-4 2 16,8-7 4-16,0-5 2 15,3-14 4-15,0-5 3 0,-8-11 6 16,-3-6 0-16,-6-8 2 16,-1 0-3-16,-4-8-2 15,-1 1-2-15,-4 8-6 16,-2 4-8-16,-1 18-13 16,-1 3-4-16,-1 14-3 15,1 2 4-15,4 5 10 16,4 2 2-16,8-3 5 15,1-2 1-15,8-11 8 16,4-6 7-16,3-12 17 0,2-2 13 16,-6-13 10-16,-1-2-1 15,-10-4-15-15,-5-2-14 16,-10 8-69-16,-2 3-73 16,-9 14-234-1</inkml:trace>
  <inkml:trace contextRef="#ctx0" brushRef="#br0" timeOffset="-75756.19">16429 13018 536 0,'12'1'326'16,"13"9"-1"-16,1-6-41 16,-3 2-55-16,-2-1-42 15,0-5-74-15,-3-2-29 0,-4-8-38 16,2 0-6-16,-7-10-13 15,-4-2-4 1,-6-7-6-16,-8-3-1 16,-11-1-7-16,-4-1-5 0,-7 10-7 15,-2 7-4-15,0 13-8 16,1 9-5-16,5 17-6 0,3 10-3 16,10 18 8-1,11 5 6-15,13 6 14 0,12-1 4 16,8-1 2-1,-5 0 1-15,-2-6-2 0,-4-4 2 16,-5-12-130-16,2-8-144 16</inkml:trace>
  <inkml:trace contextRef="#ctx0" brushRef="#br0" timeOffset="-75201.7">16837 12881 792 0,'-8'0'387'0,"-6"0"-159"16,0 9-120-16,5 6-41 0,8 11-47 15,2 0-4-15,12 2 4 16,5-3 2-16,6-12 1 16,5-1 1-16,3-3 2 15,-5-11 3-15,-5-3 5 16,-4-7 3-16,-11-10-1 16,-2 3-1-16,-6-4-2 15,-6 4-2-15,-1 11-11 16,1 6-5-16,3 13-10 15,3 5-2-15,8 5 6 16,6 0 5-16,7-2 8 16,3-2 7-16,2-4 14 15,-2-2 4-15,-8-5 6 16,1-2-3-16,-10-7-6 16,5-2-5-16,-9-14-55 15,2-6-59-15,-3-10-165 0,-10-14-95 16,-2-5-83-1,-2-2 51-15,0 7 222 0,3 6 146 16,3 18 213-16,0 4 47 16,2 11 1-16,2 3-31 15,-1 4-79-15,4 4-43 0,1 8-72 16,2 5-25 0,1 12-116-16</inkml:trace>
  <inkml:trace contextRef="#ctx0" brushRef="#br0" timeOffset="-74783.02">18020 12736 792 0,'7'0'429'16,"10"8"-28"-16,7 11-214 0,18 23-94 16,5 10-13-16,4 8-43 15,-3 1-11-15,-13-10-19 16,-7-11-83-16,-6-14-243 15</inkml:trace>
  <inkml:trace contextRef="#ctx0" brushRef="#br0" timeOffset="-74617.2">18476 12771 833 0,'-6'-10'427'16,"-4"-6"-113"-1,-11 10-76-15,-14 15-88 0,-8 12-29 16,-19 18-54-16,-8 11-15 15,0 13-29 1,8-2-10-16,15-6-63 16,13-7-98-16,16-11-334 15</inkml:trace>
  <inkml:trace contextRef="#ctx0" brushRef="#br0" timeOffset="-74278.2">18506 13075 757 0,'-6'1'392'31,"-6"7"-75"-31,-4 3-132 16,2 12-77-16,-5 5-23 0,2 0-41 16,4-1-15-16,4-9-15 15,6-4-1-15,8-13 2 16,5-5 2-16,7-15 1 15,3-5 1-15,-3-10-2 16,-4-3 3-16,-1 0 0 16,-1-1 0-16,0 7 5 15,1 7 5-15,-7 16-1 16,1 9-1-16,1 21-9 16,3 4-11-16,3 11 0 15,2 3-2-15,4 0 0 16,-1 0-5-16,2-6-123 15,-2-3-99-15</inkml:trace>
  <inkml:trace contextRef="#ctx0" brushRef="#br0" timeOffset="-74140.9399">18482 13129 1013 0,'2'-1'432'0,"4"-3"-227"15,18 5-136-15,3 3-35 16,15-3-24-16,3 2 30 0</inkml:trace>
  <inkml:trace contextRef="#ctx0" brushRef="#br0" timeOffset="-73912.4899">18847 12822 990 0,'15'3'397'16,"8"1"-248"-16,14 4-79 0,4 3-3 16,5 0-27-16,1 1-12 15,0-3-120-15,-2-3-226 16</inkml:trace>
  <inkml:trace contextRef="#ctx0" brushRef="#br0" timeOffset="-73748.19">18800 13030 774 0,'9'4'365'0,"9"1"-165"0,19 0-89 16,5-1-19-16,10-3-55 15,0 0-16-15,3-1-62 16,1 0-195-16</inkml:trace>
  <inkml:trace contextRef="#ctx0" brushRef="#br0" timeOffset="-73435.88">19598 12754 996 0,'-9'-12'451'0,"-14"-15"-206"16,0 6-54-16,-4 11-88 15,2 6-33-15,1 12-54 0,-1 9-18 16,2 15-14-16,5 12-3 16,4 18 3-16,6 4 3 15,14-2 8 1,8-5 1-16,17-19 2 0,6-7 2 15,10-16 3 1,9-9 4-16,-2-15 15 0,-3-9 9 16,-10-15 30-1,-14-8 21-15,-19-7 6 0,-9-6-9 16,-24 6-38-16,-8 1-26 16,-3 13-64-16,0 11-67 0,10 8-273 15</inkml:trace>
  <inkml:trace contextRef="#ctx0" brushRef="#br0" timeOffset="-73284.4899">19667 12781 965 0,'4'0'480'0,"-4"0"-198"0,-5 4-57 16,4-4-104-16,-19 10-36 15,-48 61-20-15,31-23-16 0,5 3-27 16,8-5-57-16</inkml:trace>
  <inkml:trace contextRef="#ctx0" brushRef="#br0" timeOffset="-72384.76">20482 12846 814 0,'6'-2'323'0,"11"-1"-187"0,10-1-47 16,21 3-16-16,6-1-8 15,9-2-29-15,-7 1-12 16,-18-2-8-16,-11 2 0 16,-27 3-6-16,-14 4-5 15,-23 10-5-15,-8 6-3 16,-5 16-4-16,7 4 2 15,17 3-2-15,10 0 1 16,23-7 6-16,10-6 5 0,17-10 7 16,6-8 3-16,9-11 2 15,-2-5 0-15,-5-10 3 16,-7-4 1-16,-11-7 0 16,-3 0-2-16,-9 5-1 15,-3 4 10-15,-5 14 9 16,0 2 4-16,-3 12-3 15,-1 4-13-15,-2 6-11 16,-2-2-2-16,3-4-1 16,1-1 2-16,-2-12 1 15,2 1 4-15,3-11 1 16,2-5-1-16,5-3-5 16,5-3-8-16,5 5-6 15,3-2-3-15,8 9 7 0,0 2 9 16,-7 11 19-16,-2 11 7 15,-11 5 2-15,-6 3-6 16,-6 1-14-16,-2-4-45 16</inkml:trace>
  <inkml:trace contextRef="#ctx0" brushRef="#br0" timeOffset="-71938.72">21899 12903 994 0,'-9'11'396'16,"-6"8"-252"-16,0 12-78 15,2 0-6-15,12 4 0 16,3-6-3-16,14-9-6 16,5-1-5-16,3-17-13 15,8-2-3-15,-2-15-3 0,-2-8-1 16,-3-13 3 0,-10-16 2-16,-15-16-1 15,-9-12-2-15,-19-13-7 16,-6 2-4-16,-10 10-11 0,-3 12-7 15,-1 27-8-15,-2 14-6 16,3 28-6 0,10 11-1-16,16 19-4 15,13 8 0-15,20 7 9 16,13-1 3-16,22 1 0 0,8-1-7 16,13-2-188-16,4-1-155 15</inkml:trace>
  <inkml:trace contextRef="#ctx0" brushRef="#br0" timeOffset="-71596.57">22500 12781 721 0,'-11'-11'390'16,"-11"-8"-80"0,-3 0-152-16,-1 4-30 0,-1 8-63 15,4 4-28-15,3 11-39 16,-3 5-11-16,7 6-9 15,9 9 1-15,14 3 5 16,10 2 5-16,8-3 8 16,-1-3 3-16,-6-11 6 15,-4-8 1-15,-6-4 5 16,-7-5-1-16,-3-8-3 0,-1 4-3 16,-9-2-5-1,-1 1-1-15,-2 6-5 0,-4 0 0 0,2 7-4 16,2 7-1-16,3 4 1 15,7 5 4-15,8 1 10 16,6-2 6 0,12-3 5-16,-1-4-1 0,6 0-5 15,-4-9-1-15,-3-6-206 16</inkml:trace>
  <inkml:trace contextRef="#ctx0" brushRef="#br0" timeOffset="-71470.76">22398 12610 949 0,'0'-11'455'0,"-2"-11"-151"15,2 11-214-15,6 7-48 0,-3 5-56 16,2 6-73-16</inkml:trace>
  <inkml:trace contextRef="#ctx0" brushRef="#br0" timeOffset="-71203.15">22817 12804 657 0,'1'-7'409'0,"-2"-13"16"16,-3 2-182-16,-11 3-108 16,-5 3-41-16,-13 10-65 15,-4 4-21-15,2 14-25 16,4 9-7-16,13 16 2 15,7 6 0-15,18 5 10 0,6-6 3 16,11-17 8-16,-1-5 5 16,-6-17 22-16,-7-6 12 15,-9-5 4-15,-4-8-2 16,-14-8-18-16,-8-5-32 16,-2-3-171-16</inkml:trace>
  <inkml:trace contextRef="#ctx0" brushRef="#br0" timeOffset="-70906.87">22832 12835 916 0,'10'6'500'15,"11"4"-135"-15,-13 5-142 16,3 6-55-16,-4 2-89 16,-1 0-31-16,-4-4-31 15,0 0-7-15,1-10-21 16,1-4-33-16,5-6-40 15,3-11-13-15,9-11 8 16,6-2 32-16,10-3 39 16,-2 4 12-16,5 11 19 15,-6 6 30-15,-5 11 52 16,-4 6 18-16,-10 15 25 16,-5 9-17-16,-9 12-18 15,-1 0-10-15,-6-3-29 16,-1-4-11-16,1-16-30 15,0-1-31-15</inkml:trace>
  <inkml:trace contextRef="#ctx0" brushRef="#br0" timeOffset="-69525.36">2152 13765 780 0,'-18'1'346'0,"-14"4"-160"16,-4 3-32-16,4 8-45 15,14 4-27-15,6 5-51 16,14 5-10-16,19 1-16 15,0-4-1-15,19-2 3 16,1-8 0-16,-9-11 3 16,0-2 1-16,-20-10 10 15,-12-7 1-15,-18 4 2 16,-12-3-4-16,-8 10-9 0,-2 4 2 16,8 10 19-1,5 6 0-15,13 7 0 16,12 2-6-16,14 4-19 15,12-2-1-15,9-1-1 16,9-3 0-16,3-5-4 0,0-6 14 16,4-11-116-16,-4-7-68 15,-3-17-194-15,-7-2-65 16,-9-13 118-16,-5-1 103 16,-12-8 303-16,-1-2 111 15,-7-4 102-15,-1 3 4 16,0 11-51-16,-2 5-45 0,2 20-84 15,7 12-38-15,1 23-49 16,2 14-13-16,0 11-18 16,-4 4-7-16,-1 0-4 15,-2-5-1-15,1-7-2 16,-1-7 2-16,2-12-32 16,-1-10-49-16,7-12-124 0,1-8-51 15,5-11-42-15,-1-4 32 16,0-5 117-16,0-3 54 15,-1 3 95-15,-2 3 48 16,-5 8 87-16,-7 7 21 16,-5 7-2-16,-4 7-6 15,-8 6-44-15,1 5-12 16,-1 3-12 0,2 2-22-16,6 1-36 0,2 0-9 0,11 0-9 31,3-2-2-31,8-2-3 0,5 0 1 0,8-3-7 15,3-4-39-15,5-3-349 16</inkml:trace>
  <inkml:trace contextRef="#ctx0" brushRef="#br0" timeOffset="-69321.08">2789 13853 576 0,'-1'-4'339'0,"4"4"-9"16,7 12-134-16,6 18-84 0,6 10-10 16,-5 6-25-1,-2 2-17-15,-6-6-19 16,-3-7-10-16,-3-4 42 16,-1-8-159-16</inkml:trace>
  <inkml:trace contextRef="#ctx0" brushRef="#br0" timeOffset="-69004.05">3015 13915 743 0,'-13'1'397'16,"-14"6"-94"-16,-2 6-95 16,6 5-96-16,2 7-37 15,15 1-43-15,7-1-13 0,14 3-14 16,6-6-2-1,8-2 0-15,1-4 0 0,0-7-2 0,-3-4 1 16,-2-10 1-16,1-5 1 16,0-9 0-16,-1-2 0 15,-4-1 0-15,-6 2 4 16,-6 1 8-16,-2 7 15 16,-6 8 22-1,-1 8 7-15,-1 9 10 0,0 7-13 16,2 5-22-16,0 3-9 15,1 3-17 1,2-2-3-16,-3-2-3 0,0-6-51 0,2-7-193 16</inkml:trace>
  <inkml:trace contextRef="#ctx0" brushRef="#br0" timeOffset="-68859.4399">3220 13665 1069 0,'-4'-5'453'16,"-3"-2"-246"-16,2 15-157 0,3 7-97 15</inkml:trace>
  <inkml:trace contextRef="#ctx0" brushRef="#br0" timeOffset="-68508.97">3378 13922 620 0,'12'-11'400'0,"11"-10"37"16,-4 8-186-16,2 20-91 0,-2 11-42 15,-1 17-56-15,1 8-12 16,-6 0-13 0,0-4-2-16,-3-12-6 0,4-8-6 15,1-11-4-15,5-8-2 16,3-13-7-1,-5-4-7-15,3-12-53 16,-4-1-60-16,-10-8-263 0</inkml:trace>
  <inkml:trace contextRef="#ctx0" brushRef="#br0" timeOffset="-68243.01">3761 13881 735 0,'16'16'397'0,"9"11"-106"0,-3 11-96 15,-3 0-28-15,-10-3-53 16,-4-7-19 0,-3-10-45-16,1-4-17 15,2-7-20-15,3-3-8 0,4-12-11 16,1-9-4-16,4-9-3 16,2-6 2-16,3 4 3 15,-1 3 2-15,0 8 6 16,-2 8 2-16,-6 17 10 15,-2 13 4-15,-5 16 5 0,-6 0-1 16,-1 4-6-16,1-2-3 16,13-4-185-1</inkml:trace>
  <inkml:trace contextRef="#ctx0" brushRef="#br0" timeOffset="-67999.2399">4366 13917 936 0,'-18'-17'440'0,"-14"-14"-192"0,-3 15-109 16,0 11-45-16,5 17-47 16,4 12-15-16,12 13-20 15,6 3-4 1,15 4-3-16,6-5-1 15,10-9-1-15,4-6-2 16,2-10-36-16,0-9-58 0,-6-9-314 16</inkml:trace>
  <inkml:trace contextRef="#ctx0" brushRef="#br0" timeOffset="-67737.55">4389 13958 609 0,'10'-11'354'15,"3"-7"-55"-15,4 10-79 16,-4 4-28-16,-2 16-49 15,-3 5-28-15,-4 6-26 16,-1 4-10-16,0-2-12 16,-1-4-10-16,0-3-25 15,-2-6-10-15,1-9-13 0,0-1-4 16,9-12-6-16,1-4-7 16,6-3-5-16,3-4 2 15,-1 5 3-15,2 2 4 16,-1 8 4-1,-4 7 2-15,-6 9 4 16,-3 9 7-16,-7 6 5 0,1 3 0 16,-1-2-1-16,5-3 61 15</inkml:trace>
  <inkml:trace contextRef="#ctx0" brushRef="#br0" timeOffset="-67381.4099">4892 13928 1086 0,'11'8'455'0,"16"14"-262"0,5 8-40 0,1 11-40 15,-6-2-18-15,-11-4-7 16,-13-6-9-16,-21-12-18 15,0-2-8-15,-11-15-24 16,0-2-80 0</inkml:trace>
  <inkml:trace contextRef="#ctx0" brushRef="#br0" timeOffset="-66509.58">5700 13930 631 0,'10'-2'361'16,"9"-3"-47"-16,13 5-151 0,10 4-33 16,4-2-46-16,0 0-17 15,-2-1-27-15,-9-1-5 16,-9-1-11-16,-5-2-6 15,-19-1-1-15,-8-4-5 16,-12 4-4-16,-7 3-1 16,-1 7-11-16,-2 9-2 15,2 14-3-15,2 5 3 16,7 7 5-16,12 4 1 16,15-1 2-16,11-4 2 15,15-9 0-15,0-9 1 16,5-15 2-16,-1-7 2 0,-2-12 2 15,0-8 1-15,-5-9-1 16,-6-1 0-16,-7-6-1 16,-5 3 0-16,-8-3-1 15,-4 6-2-15,-5 12-6 16,-3 5-3-16,-3 14-2 16,0 9-1-16,6 6 3 15,1 6 2-15,6 5 1 16,6 2 1-16,4 0 2 15,2-4 2-15,3-6 5 16,-1-4 4-16,1-8 13 16,-5-7 9-16,1-7 10 15,-1-3 1-15,-6-10 0 16,2-1-7-16,-2 0-5 16,-2-1-3-16,-2 5-12 15,2-1-1-15,-2 8-9 0,1 7-2 0,6 12-1 16,0 7-1-1,-2 5 2-15,3 6-2 0,-4-2 2 16,4 0 3 0,2-1 2-16,1-5 1 0,4-4 7 15,0-6-1-15,2-9 3 16,0-6 4 0,0-9-5-16,-2-1-2 0,2-8-5 15,-2 1-2-15,-3 0-5 16,-1-2-3-16,-11 8-5 15,-2 2-3-15,-6 11-141 16,-5 5 31-16</inkml:trace>
  <inkml:trace contextRef="#ctx0" brushRef="#br0" timeOffset="-66001.95">7742 14146 493 0,'0'-7'297'0,"-11"-13"-14"16,-10-4-25-16,-17 1-41 16,-9 3-18-16,-2 12-43 0,4 6-36 15,11 13-63-15,11 3-19 0,21 13-24 16,12 6-8-16,20 1 2 15,11 1 2-15,11-8 3 16,-2-10 2-16,-4-10 3 16,-3-10 3-16,-16-16 5 15,-8-7 2-15,-12-12 0 16,-8-6-2-16,-8-14-8 16,-7-11-1-16,-3-17-5 15,1-4-3-15,6 7-9 16,10 11-5-1,10 24-23-15,4 15-27 16,8 18-129-16,2 13-88 16</inkml:trace>
  <inkml:trace contextRef="#ctx0" brushRef="#br0" timeOffset="-65724.81">7889 13996 673 0,'0'2'373'0,"-3"-2"-70"0,3 12-130 15,-5 0-31-15,3 9-22 16,4 9-7-16,6-5-21 16,6 4-3-16,10-3-11 15,3-6-4-15,5-3-9 16,-2-7-6-16,-1-8-12 15,-5-5-5-15,-3-12-9 16,-4-4-5-16,-6-5-14 16,-2 0-11-16,-9 2-110 15,0 1-79-15,-4 6-315 16</inkml:trace>
  <inkml:trace contextRef="#ctx0" brushRef="#br0" timeOffset="-65446.65">8259 14044 824 0,'5'1'356'16,"2"6"-176"-16,-1 1-49 15,4 6-17-15,1 0-3 16,2 1-3-16,8 2-12 16,6-2-17-16,-2-3-4 0,8-8-2 15,-1-2 5-15,-4-8 5 16,1-8-2-1,-6-3-15-15,-3-3-12 0,-12-9-20 16,-5 2-6-16,-14-4-8 16,-12-1-4-1,-18 10-4-15,-2 9-1 0,-7 13-4 16,10 10-4-16,9 13 21 16,9 4-131-16</inkml:trace>
  <inkml:trace contextRef="#ctx0" brushRef="#br0" timeOffset="-64958.61">9354 14003 448 0,'-4'-8'323'16,"-1"-3"24"-16,-7 1-129 15,-10 8-84-15,0 3-19 16,-13 8-8-16,1 5-12 16,8 11-42-16,7 5-22 0,23 6-25 15,11 0-3-15,25-3 4 16,7-4 5-16,6-12 13 15,2-8 8-15,-9-13 22 16,-11-9 2-16,-19-9 0 16,-15-5-8-16,-20-5-29 15,-11 0-9 1,-7 0-150-16,2 2-128 0</inkml:trace>
  <inkml:trace contextRef="#ctx0" brushRef="#br0" timeOffset="-64793.86">9518 13975 964 0,'33'15'466'0,"23"9"-179"15,5 13-126-15,0 7-36 0,-13 2-44 0,-13-2-15 16,-8 1-28-16,-5-4-11 16,-5-4-104-16,0-3-49 15,0-17-289-15</inkml:trace>
  <inkml:trace contextRef="#ctx0" brushRef="#br0" timeOffset="-64629.19">9930 13992 778 0,'-17'0'476'16,"-16"-4"-9"-16,-6 18-263 15,-1 11-35-15,-13 14-71 16,-6 7-29-16,-6 12-33 15,1 5-10-15,17 5-10 16,12-4-103-16</inkml:trace>
  <inkml:trace contextRef="#ctx0" brushRef="#br0" timeOffset="-64339.44">9970 14043 1031 0,'10'7'402'16,"5"9"-275"-16,-4 1-40 0,-11 5-16 15,-3 1-12-15,-1-1-6 16,-3-7-7-16,7-7-12 16,1-6-3-16,9-11-10 15,5 0-3-15,5-12-9 16,9 4-5-16,6-1-4 15,1 0-1-15,2 9 26 16,-8 8 12-16,-10 14 15 16,-4 6 8-16,-12 14-4 15,-1 0-7-15,0 2-13 16,-5 3-36-16</inkml:trace>
  <inkml:trace contextRef="#ctx0" brushRef="#br0" timeOffset="-63989.34">10579 13966 793 0,'4'-2'408'15,"0"2"-144"-15,-2 18-93 16,-2 27-79-16,0 10-38 15,-2 24 4-15,0 5 5 0,-4 9-3 16,1-3-5-16,2-15-24 16,3-14-95-16</inkml:trace>
  <inkml:trace contextRef="#ctx0" brushRef="#br0" timeOffset="-63814.33">10520 14143 886 0,'9'0'402'16,"10"-3"-111"-1,17 8-255-15,7 0-14 0,8 2-7 16,0 0-10-16,1-6-107 16,2-1-150-16</inkml:trace>
  <inkml:trace contextRef="#ctx0" brushRef="#br0" timeOffset="-63560.7">11189 14048 722 0,'0'2'355'0,"-2"6"-100"0,-4 1-52 16,-5 10-55-16,-4-2-5 15,-10 0-28 1,-7 2-20-16,-4-5-38 16,-2-5-16-16,3-7-21 15,2-3-6-15,4-9-8 16,2-3-9-16,6-1-19 15,9 0-8-15,7-3-13 16,10 5 1-16,15 4 5 16,2 3 7-16,16 13 20 15,0 6 9-15,3 15 12 16,0 5 5-16,-10 4-4 16,-2-1-3-16,-14-6-76 15,-3-2-144-15</inkml:trace>
  <inkml:trace contextRef="#ctx0" brushRef="#br0" timeOffset="-63435.2199">11087 13854 1142 0,'-2'-5'468'16,"1"1"-307"-16,1 6-86 15,0-2-346-15</inkml:trace>
  <inkml:trace contextRef="#ctx0" brushRef="#br0" timeOffset="-62521.96">11348 13988 784 0,'14'3'334'0,"20"5"-175"0,8-1-65 15,10 0-42-15,2-2-15 16,-1-5-17-1,-3 0-3-15,-16-8-1 0,-10-2-1 16,-18-6-9-16,-6 4-13 16,-16 5-12-16,-2 6-3 15,-5 16 1-15,-5 5 10 16,7 10 4-16,2 3 3 16,8 1 3-16,11 5 5 15,16-2 15-15,5-2 8 16,10-13 14-16,1-6 4 15,1-12 0-15,-2-6-3 16,-2-12-8-16,-4-8-3 16,-1-6-7-16,-3-4-2 0,-4-3-1 15,-4 5-2-15,-8 2 5 16,-3 4 5-16,-6 12-4 16,-1 5 1-16,-5 15-7 15,4 6-5-15,4 8-1 16,5 4-3-16,9 0-1 15,7-2-1-15,6 2 3 16,2-7 2-16,-1-7 6 16,0-5 3-16,-6-13 2 0,1-2 1 15,0-7-4 1,-2-5-3-16,1 1-3 16,-4-1-2-16,-3 2-9 15,-3 6-3-15,-3 9-4 0,-2 5-2 16,5 13 5-1,-4 2 1-15,3 6 5 0,6 3-1 0,-6-9 2 16,5-1 1-16,0-9 8 16,-6-7 7-16,4-7 9 15,-1-2 0-15,2-8-4 16,-2-5-4-16,0 0-4 16,0-4 2-16,1 5-1 15,-1 3-2 1,0 9-7-16,-2 4-4 0,-1 10-4 15,1 10-1-15,4 3-1 16,2 7-1-16,3-1 1 0,2-6 1 16,2-2-2-16,-1-10 2 15,0-8 6-15,3-6 5 16,-1-9 21-16,-3-2 6 16,-4-5 2-1,-4-1-3-15,-5 1-22 16,-1 4-11-16,-6 10-94 0,0 2-94 0,0 11-474 15</inkml:trace>
  <inkml:trace contextRef="#ctx0" brushRef="#br0" timeOffset="-62359.54">12734 14175 850 0,'4'4'525'16,"3"2"-58"-16,6-1-167 15,-3-2-72-15,6-4-100 16,1 1-41 0,-4-4-75-16,1 2-131 15</inkml:trace>
  <inkml:trace contextRef="#ctx0" brushRef="#br0" timeOffset="-54586.58">13714 13695 729 0,'-30'0'359'0,"-24"1"-132"15,-10 29-90-15,0 14-33 16,16 27-53-16,17 9-24 16,32 3-13-16,19-6-1 15,32-18 2-15,10-12 4 16,16-19 11-16,4-12 5 16,-2-18 20-16,-4-12 18 0,-11-17 20 15,-15-10 7 1,-17-13-8-16,-17-6-13 15,-24-15-29-15,-12-4-10 0,-20 0-20 16,-4 10-10-16,-3 23-17 16,-1 10-37-16,4 23-116 15,1 8 6-15,-2 10-231 16,-1 10-163-16</inkml:trace>
  <inkml:trace contextRef="#ctx0" brushRef="#br0" timeOffset="-54483.05">13535 13884 415 0,'29'18'301'15,"20"17"-14"-15,29-6-94 16,8-6-64-16,17-2-76 16,2-3-20-16,-7-5-32 15,-5 1-202-15</inkml:trace>
  <inkml:trace contextRef="#ctx0" brushRef="#br0" timeOffset="-53984.18">14506 14017 549 0,'-12'-10'305'0,"-11"-14"-77"16,-3 10-65-16,-7 2-23 15,-2 8-46-15,-1 10-25 16,5 9-35-16,2 1-13 16,15 5-24-16,7-2-4 0,15-2 0 15,15 4 2-15,11-7 5 16,5-1 1-16,0-5 5 15,-5-6 2 1,-9-1 6-16,-8-1 6 0,-13-1 2 16,-8 1-1-16,-18-3-4 15,-5 3-6-15,-10 2-5 16,1 0-2-16,8 7-5 16,5 3-6-16,12 6-3 0,4 1-1 15,11 2 2-15,8-2 4 16,14-5 3-16,6-2 2 15,7-11 3-15,-1-4 0 16,1-8-4 0,0-3-9-16,-8-5-18 0,-1 0-1 15,-10 0 6 1,-7 3 11-16,-10 5 22 0,-3 4 4 0,-9 7 5 16,2 1 1-1,0 7-4-15,0-1-3 16,8 5-9-16,4-1-4 15,3 1 0-15,6 2-1 16,5 0 1-16,-2-1 2 16,-1-2 3-16,-2-2-1 15,-10-8-149-15</inkml:trace>
  <inkml:trace contextRef="#ctx0" brushRef="#br0" timeOffset="-53344.1599">14645 14068 490 0,'-4'6'263'0,"-6"10"-53"16,1 2-68-16,6 5-67 15,4 4-10-15,9 0-9 16,4-2-2-16,2-6 13 16,7-4 4-16,3-10-2 15,0-2-2-15,1-7-12 16,-7-4-6-16,-3-8-10 15,0-2-7-15,-6-7-11 16,-3-3-4-16,-2 0-5 16,-6 0-1-16,-1 11-6 15,-5 2-6-15,-3 14-14 16,0 8-2-16,1 8 0 16,3 5 4-16,5 2 12 15,7 3 1-15,9-1 4 16,4-3 1-16,10-4 10 15,1-6 16-15,2-8 39 16,1-6 22-16,-10-9 25 16,-3-3-9-16,-13-6-32 15,-5 1-21-15,-5 4-35 0,-6 1-55 16,-2 9-194-16</inkml:trace>
  <inkml:trace contextRef="#ctx0" brushRef="#br0" timeOffset="-53014.65">15117 14138 739 0,'1'2'381'0,"4"1"-68"16,6 3-116-16,10 3-39 16,1-4-28-16,11 2-41 15,3-4-13-15,1-1-24 16,4-5-7-16,-7-5-13 15,-7-3-7-15,-6-6-4 16,-7 0 0-16,-9-4-3 16,-7 2-2-16,-21-3-10 15,-4 1-5-15,-15 3-5 16,-2 3-4-16,5 9-5 16,1 7 0-16,7 12 0 15,7 4 1-15,10 11 6 16,9 8 0-16,6 14 3 0,5 8 2 15,9 17 1-15,-2 3 0 16,5-2 9-16,3-7-91 16</inkml:trace>
  <inkml:trace contextRef="#ctx0" brushRef="#br0" timeOffset="-52432.5899">15624 14012 941 0,'0'2'392'0,"-5"1"-212"15,2 9-88-15,1 6-21 16,2 3-15-16,5 7-10 15,8 2-20-15,2-1-3 16,15-4-3-16,5-6-4 16,8-14-1-16,1-3 1 15,-9-14 9-15,-3-4 3 0,-15-7 4 16,-4-6 1-16,-13 1-4 16,-10 1 0-16,-6 9 1 15,-5 8 1-15,-1 8-7 16,6 9-4-16,8 9-13 15,8 2-6-15,15 4-1 16,7-1-1-16,12-3 1 16,3-1 2-16,1-2 3 15,-6-4 3-15,-6-5 10 16,-7-5 5-16,-9-3 6 16,-5-4 0-16,-5-6-11 15,0 4-47-15,-1-6-183 16</inkml:trace>
  <inkml:trace contextRef="#ctx0" brushRef="#br0" timeOffset="-52296.7699">15994 13749 1240 0,'-5'-8'570'0,"-3"-6"-270"0,-3 4-64 16,2 10-127-16,2 7-46 15,4 11-51-15,2 8-71 16</inkml:trace>
  <inkml:trace contextRef="#ctx0" brushRef="#br0" timeOffset="-51847.78">17079 13728 1000 0,'1'-20'456'0,"6"-17"-189"16,-6 15-59-16,-1 23-87 16,2 16-31-16,-2 33-57 15,5 18-18-15,7 28-3 16,-4 3-1-16,6-4-2 15,0-7 0-15,1-21-1 16,10-6-1 0,-3-25-6-16,-3-11-22 15,-5-19-132-15,-5-11-112 16</inkml:trace>
  <inkml:trace contextRef="#ctx0" brushRef="#br0" timeOffset="-51681.94">16903 13977 619 0,'-2'-1'350'0,"5"0"-35"0,9 3-114 0,20 8-54 16,9 1-7-16,13 3-13 15,8 1-39-15,8 0-45 16,-1-2-14-16,-1 0-61 16,-7 0-120-1</inkml:trace>
  <inkml:trace contextRef="#ctx0" brushRef="#br0" timeOffset="-51451.2599">17525 14044 896 0,'4'-1'414'16,"6"-1"-147"-16,10 3-118 16,22 4-70-16,12-1-8 15,13 0-32-15,-2 0-14 0,-13-4-21 16,-7 5-61-16,-17-2-293 16</inkml:trace>
  <inkml:trace contextRef="#ctx0" brushRef="#br0" timeOffset="-51277.87">17613 14161 680 0,'5'0'418'0,"16"0"40"15,9 2-242-15,19 5-99 0,2-1-23 16,4 1-50-16,0 1-17 15,-9-3-126-15</inkml:trace>
  <inkml:trace contextRef="#ctx0" brushRef="#br0" timeOffset="-50904.1899">18522 13953 672 0,'-9'-13'384'15,"-9"-10"-44"-15,-9 2-97 0,-4 11-96 16,-4 8-43-16,-6 11-59 16,4 11-20-16,8 16-20 15,6 5-3-15,17 9-2 16,3-4 1-16,21 0 4 0,10-2 4 15,19-10 17-15,10-1 13 16,-2-17 22-16,0-9 8 16,-3-18 11-16,-2-7-3 15,-10-11-9-15,-4-3-4 16,-20-2-18-16,-11 1-8 16,-16 5-18-16,-9 0-11 15,-10 5-30-15,-6 3-49 16,6 4-134-16,3 4-111 0</inkml:trace>
  <inkml:trace contextRef="#ctx0" brushRef="#br0" timeOffset="-50711.47">18560 14015 606 0,'2'-2'363'0,"-1"-4"-24"16,-1 3-50-16,-1 3-71 15,-1 0-34-15,1 0-34 16,-10 15-15-16,-42 43-14 16,33-25-15-16,-8 3-43 15,4-1-19-15,5-5-46 16,0-4-106-16</inkml:trace>
  <inkml:trace contextRef="#ctx0" brushRef="#br0" timeOffset="-50125.71">19184 14165 615 0,'5'6'365'0,"-2"11"27"15,-3 13-218-15,-11 15-56 16,-8 5-12-16,-6-2-33 16,2-3-49-16</inkml:trace>
  <inkml:trace contextRef="#ctx0" brushRef="#br0" timeOffset="-45644.7199">20030 14184 460 0,'4'-12'300'0,"1"-10"10"0,-6-3-38 0,-12-2-51 15,-7 3-27 1,-15-3-54-16,-4 3-29 0,-6 15-54 16,-3 2-25-16,6 19-32 15,9 9-11-15,21 11-15 16,12 5 1 0,28 1 9-16,11-4 8 0,14-5 10 15,-1-6 4-15,-5-9-8 16,-9-9-57-1,-11-11-75-15,-6-9-99 16</inkml:trace>
  <inkml:trace contextRef="#ctx0" brushRef="#br0" timeOffset="-45549.07">19936 13853 615 0,'-3'-2'274'0,"-3"0"-150"15,6 5-52-15,0-3-252 0</inkml:trace>
  <inkml:trace contextRef="#ctx0" brushRef="#br0" timeOffset="-44942.14">20158 14043 818 0,'1'-1'365'0,"13"7"-168"15,10-6-74-15,21 5-65 0,7 4-15 16,1-5-24-16,-3 5-7 0,-18-3-5 31,-6-5-2-31,-14-2-5 16,-7-7-2-16,-5 5-4 0,-8-5 1 16,-14 2 3-16,-6 3 4 15,-10 6 20-15,1 3 4 16,4 6 2-16,6 4-5 15,17 5-17-15,9 4-4 16,19 3-1-16,11-2 0 16,11-6 1-16,-2-2-12 15,2-6-65-15,0-3-49 16,-1-5-194-16,7-2-9 0,-2-9 61 16,-1-3 50-16,1-11 252 15,-2-3 64-15,-3-4 89 16,-2 4 38-16,-10 7 5 15,-5 6-18-15,-15 11-60 16,-7 5-25-16,-14 9-29 16,-7 2-14-16,-12 7-13 15,-5 0-12-15,-5 0-33 16,-1-6-7-16,7-6-9 16,4-5-4-16,7-11-29 15,5-5-25-15,4-11-28 16,5-2-2-16,9-4 24 15,7 5 19-15,14 4 22 16,5 5 3-16,8 13 13 16,2 4 8-16,3 15 11 0,0 4 1 15,-2 7-7 1,-3 3-5-16,-8-5-4 0,-6-2-22 16,-7-10-175-16,1-6-177 15</inkml:trace>
  <inkml:trace contextRef="#ctx0" brushRef="#br0" timeOffset="-44753.41">20940 14116 823 0,'2'1'383'0,"9"6"-170"15,0 8-52-15,-3 6-83 16,5 0-17-16,-2 4-13 16,2-5 3-16,3-3 24 15,1-5 9-15,5-11 14 16,1-6 1-16,2-15-17 15,0-2-10-15,-7-2-30 16,-4-1 1-16,-7 6-143 16</inkml:trace>
  <inkml:trace contextRef="#ctx0" brushRef="#br0" timeOffset="-43978.9">21771 13674 485 0,'17'-2'269'0,"26"0"-18"0,2-3-93 15,12 1-45-15,0 1-8 16,-5-3-31-16,-1 2-18 15,-22-2-26-15,-12 0-8 16,-18 2-11-16,-13 1-5 0,-15 6-8 16,-7 2-4-16,1 7 2 15,3 3 2-15,20 4-1 16,7 3 1-16,13 7 0 16,7-2 1-16,5-3 2 15,1-1 0-15,-4-8 1 0,-2-5 0 16,-12-6 3-16,-3-2 2 15,-7-2 4-15,-2 0 5 16,2 6 3-16,4 5 3 16,3 17-1-16,6 11-4 15,2 14-3 1,-1 4-1-16,-2 5-1 0,-2-1-1 0,-10-6 0 31,-5-2-1-31,-11-16 4 0,-5-12 4 16,2-19 8-16,-1-7 2 0,6-14 0 15,7-5-3-15,3-8-14 16,10 1-9-16,15 5-58 16,2 4-56-16,18 3-340 15</inkml:trace>
  <inkml:trace contextRef="#ctx0" brushRef="#br0" timeOffset="-43444.4">22517 13943 841 0,'-15'-9'393'0,"-10"-4"-164"0,-1 6-130 16,7 7-35-16,6 10-45 15,4 5-13-15,9 12-7 16,7 4-3-16,3-1 2 15,4-4 2-15,8-5 1 16,-1-8-1-16,-2-7-1 16,-2 1 1-16,-13-11 0 15,-6 0 1-15,-15-7 2 16,-10 1 0-16,-5 6 7 16,-5 0 8-16,7 7 7 15,7 4-1-15,5 5-10 16,10 3-8-16,9 3 1 15,6-1 4-15,14 3 11 16,-2-3 3-16,5-1-2 16,-1 0-3-16,2-6-6 15,5 0-2-15,1-8-65 16,0-3-20-16,-2-5-254 0,-6-6-83 16,-3-5 47-16,-3-4 57 15,-2-6 364-15,-2-2 145 16,-2-4 115-16,1 2-6 15,1 3-51-15,0 7-35 16,0 15-79-16,0 6-27 16,-7 18-57-16,-2 6-24 0,0 10-21 15,-2 2-4-15,-2-1-4 16,0 0-26-16,-4-5-169 16,0-7-99-16</inkml:trace>
  <inkml:trace contextRef="#ctx0" brushRef="#br0" timeOffset="-43057.2">22891 14063 714 0,'1'-3'384'0,"-1"1"-98"16,-3 8-71-16,2-6-77 0,-2 0-29 16,-23 9-31-16,-34 13-17 15,35-8-31-15,3-2-12 16,7 3-14-16,8-1-2 15,13 4-1-15,6 1-1 16,9-2 3-16,3 0 0 16,1-5 7-16,5-2-39 15,-1-5-97-15,1-5-25 16,1-9-34-16,-4-5 33 0,0-7 99 16,0-4 36-16,-7-3 82 15,-1 2 39-15,-8-2 53 16,-3 3 5-16,-7 8-25 15,-1 6-25-15,-1 11-47 16,0 11-14-16,1 14-29 16,1 1-8-16,4 11-6 15,-2 0-2 1,2-1 0-16,1 1 2 0,1-9 1 16,0-4-20-16,0-15-131 15,-1-8-136-15</inkml:trace>
  <inkml:trace contextRef="#ctx0" brushRef="#br0" timeOffset="-42712.2199">23062 13844 250 0</inkml:trace>
  <inkml:trace contextRef="#ctx0" brushRef="#br0" timeOffset="-42226.38">23233 14041 1091 0,'5'-4'513'0,"1"-1"-220"16,8 2-100-16,1 12-98 15,0 2-35-15,7 6-29 0,0 7-6 16,0 1-10-16,-4 0-3 16,-1-3-4-16,-7-5 2 15,1-8 4-15,7-4 3 16,1-11 4-16,7-4 2 15,1-12 0-15,0-3-2 16,-7-3-3-16,-3 0-3 16,-13 5 6-16,-4 4-75 0,-8 7-223 15</inkml:trace>
  <inkml:trace contextRef="#ctx0" brushRef="#br0" timeOffset="-41887.88">23921 14101 734 0,'4'3'369'0,"6"6"-105"16,-1 3-83-1,-5 3-55-15,-5 0-14 0,-16-2-23 16,-3-1-11-16,-10-2-27 0,1-4-16 15,-6-6-20-15,2-1-5 16,-2-11-10-16,2-6-5 16,9-1-3-16,6-2 1 15,14 1 4-15,4 4 1 16,15 4 1-16,7 3 2 16,8 14 4-16,0 4 3 15,-4 12 1-15,-3 6-1 16,-1 7-2-1,-7 2-1-15,-3-3 19 16,-4 1-65-16</inkml:trace>
  <inkml:trace contextRef="#ctx0" brushRef="#br0" timeOffset="-41717.64">23897 13656 1171 0,'-2'-4'541'0,"-3"0"-208"16,3 17-209-16,2 8-53 0,0 17-32 15,3 7-9-15,4 8 67 16</inkml:trace>
  <inkml:trace contextRef="#ctx0" brushRef="#br0" timeOffset="-40618.2199">1671 15122 676 0,'8'0'347'16,"7"-2"-73"-16,9 15-168 15,6 10-21-15,-3 9-15 16,-7 5-5-16,-7-4-5 15,-10-4-7-15,-1-8-12 0,-4-9-7 16,1-13-7-16,4-9-5 16,0-14-7-16,7-6-5 15,4-7-10-15,5 1 0 16,7 5-2-16,-2 4-2 16,8 14-3-16,0 2-1 15,-7 12 4-15,-2 9 4 16,-9 15 24-16,-8 7 12 15,-7 10 15-15,-3 2 0 0,-3-6-15 16,5-3-12-16,6-12-91 16,9-8-82-16</inkml:trace>
  <inkml:trace contextRef="#ctx0" brushRef="#br0" timeOffset="-40366.15">2768 14810 1025 0,'7'6'396'0,"5"6"-238"16,5 38-111-16,3 12 8 15,3 21 36-15,-5 9 5 16,-7 7-20-16,-7 4-15 16,-8-5-96-16,-2-9-101 15</inkml:trace>
  <inkml:trace contextRef="#ctx0" brushRef="#br0" timeOffset="-40178.93">2806 14779 1076 0,'27'-21'464'0,"32"-16"-246"16,0 15-64-16,-11 21-82 15,-5 12-13-15,-24 13-22 16,-8 12-7-16,-16 21-2 16,-13 3-4-16,-12 8-4 15,0-8-48-15,10-18-344 16</inkml:trace>
  <inkml:trace contextRef="#ctx0" brushRef="#br0" timeOffset="-39865.32">3407 15296 121 0,'7'-4'182'16,"6"-6"49"-16,-5-2 44 0,-7-1 4 15,-11 0-43-15,-10 0-27 0,-17-1-40 32,-2 1-32-32,-5 12-55 0,4 5-21 0,7 18-40 15,8 7-14-15,18 10-6 16,11 5-1-16,19 2 0 16,5-4 1-16,15-16 7 15,4-7 3-15,-3-22 6 16,-1-5 4-16,-17-11 4 15,-6-7-1-15,-5 3-15 16,-13-5-50-16,-4 0-129 16,-5-1-75-16,-8-4-243 15</inkml:trace>
  <inkml:trace contextRef="#ctx0" brushRef="#br0" timeOffset="-39677.13">3497 15195 502 0,'8'8'336'15,"12"6"-11"-15,-2 9-100 0,3 0-35 16,-2 7-31-16,-1 0-12 15,-6 1-29-15,-2 1-17 16,-6-8-36-16,-1-5-16 16,-1-16-11-16,2-7-3 15,8-21-7-15,4-4-2 16,8-7-16-16,3 1-6 16,1 10-4-16,-2 5 8 15,-4 18-120-15</inkml:trace>
  <inkml:trace contextRef="#ctx0" brushRef="#br0" timeOffset="-39207.97">4183 15258 817 0,'-28'-11'364'0,"-20"-10"-172"16,2 4-48-16,15 12-57 16,11 5-27-1,11 14-42-15,8 8-11 0,10 9-7 16,9 7 0-16,9 6 24 15,0-2 16-15,-8-2 33 16,-11-6 15-16,-20-11-3 16,-6-9-10-16,-7-14-32 15,0-7-37-15,8-16-144 16,4-2-195-16</inkml:trace>
  <inkml:trace contextRef="#ctx0" brushRef="#br0" timeOffset="-38409.15">4508 15278 940 0,'-11'-1'427'16,"-18"1"-192"-16,0 2-60 15,-3 13-67-15,2 5-31 16,12 14-40-16,13 6-10 16,20 9-15-16,9-3-2 15,12-9-3-15,-2-7 3 0,-3-21 2 16,0-5 2-16,-2-19-29 16,0-11-29-16,0-20-43 15,1-7-12-15,-6-14 12 16,-3-5 26-16,-1-7 40 15,-1-2 14-15,-10-13 45 16,-4-2 23-16,-13 11 32 16,-5 10 12-16,-2 38-12 15,1 22-17-15,3 29-33 16,0 19-13-16,4 35-18 16,4 13-5-16,6 22 4 15,4-1 4-15,5 0 2 16,2-2 4-16,-1-17-6 15,6-13-4-15,1-29-1 0,0-12 3 16,-2-28 14 0,-2-7 3-16,1-18 0 0,-1-10-5 15,3-5-16-15,-2-1-5 32,-7 9-5-32,-1 6-4 0,-6 19-10 0,-2 8-2 15,2 15 0-15,-1 5 2 16,4 8 11-16,6-2 2 15,2-5 1-15,5-4 1 0,7-9 3 16,0-6 0-16,9-6 4 16,-2-4-1-16,2-10 1 15,-3-1-1-15,-5-9 0 32,-3 1 0-32,-4-4-1 0,-5 0 1 0,-7 3-1 15,-10 2-2-15,-17 3-5 16,-8 4-2-16,-11 10-8 15,3 7-1-15,6 13-2 16,8 12 1-16,16 14 9 16,5 5 5-16,14 3 8 15,8-2 2-15,10-13 4 16,6-5 3-16,4-16 7 16,-1-7 4-1,2-9 3-15,-3-10 0 0,-4-10-9 0,-5-4-23 16,-5-3-133-16,-6 0-171 15</inkml:trace>
  <inkml:trace contextRef="#ctx0" brushRef="#br0" timeOffset="-35419.2299">5835 15564 885 0,'2'1'471'0,"2"5"-123"0,3 6-98 15,-7-1-37-15,1 5-76 16,-3 0-44-16</inkml:trace>
  <inkml:trace contextRef="#ctx0" brushRef="#br0" timeOffset="-24403.77">6499 14933 840 0,'5'-3'346'0,"18"-4"-197"31,11 2-38-31,37 3-30 0,14 2-2 0,12 2-15 16,2 3-11-16,-10 5-22 15,-12-3-9 1,-24-2-48-16,-15 4-65 0,-31-7-290 31</inkml:trace>
  <inkml:trace contextRef="#ctx0" brushRef="#br0" timeOffset="-24252.48">6897 14948 434 0,'-4'10'256'0,"-4"17"5"0,0 6-33 16,1 15-51-16,0 8-9 15,4 16-43 1,-1 3-30-16,8 4-43 15,10-5-12-15,9-21-51 0,8-7-4 32,10-19-180-32,4-8-79 0</inkml:trace>
  <inkml:trace contextRef="#ctx0" brushRef="#br0" timeOffset="-24013.55">7439 15425 704 0,'-3'-9'358'0,"0"-10"-78"16,-5-3-64-16,-5-4-44 16,-2 2-16-16,-6 2-36 15,-4 7-15-15,-10 8-32 16,-1 6-21-16,-4 11-35 16,8 5-11-16,15 15-13 15,10 9-2-15,14 0 0 0,10 2 1 16,15-5 4-16,3-10 2 15,2-11-45-15,-1-6-75 16,-10-19-267 0</inkml:trace>
  <inkml:trace contextRef="#ctx0" brushRef="#br0" timeOffset="-23921.71">7390 15202 667 0,'-8'-8'355'0,"-10"-6"-107"15,4 12-108-15,0 8-158 16</inkml:trace>
  <inkml:trace contextRef="#ctx0" brushRef="#br0" timeOffset="-23627.1099">7590 15288 901 0,'8'0'375'0,"16"0"-177"0,4 1-124 16,11 0-26-16,1 1-7 15,-8-2-19-15,5 0-9 16,-14-5-32 0,-5-3-22-16,-8-1-9 15,-8 1 0-15,-15 2 31 0,-9 2 28 16,-15 8 46 0,-6 6 16-16,6 11 17 15,6 6-7-15,15 7-36 16,7 4-18-16,19 8-23 15,7-4-3-15,18-10-3 0,4-4-13 16,3-19-160-16,5-3-139 16</inkml:trace>
  <inkml:trace contextRef="#ctx0" brushRef="#br0" timeOffset="-23352.1699">8215 15262 890 0,'-13'-3'416'0,"-11"-2"-166"15,-3 1-97-15,6 5-85 0,6 4-28 16,7 5-38 0,9 1-10-16,12 1-9 15,1 1 4-15,3-1-14 0,-5-2-8 16,-9-2-5 0,-3 1 3-16,-12-1 24 15,-7 0 12-15,-7 6 20 0,-4 0 15 0,5 6 30 16,6 3 9-1,12 1 1 1,3-3-10-16,21 2-26 16,8-6-6-16,14-4-11 15,10-3-2-15,-3-10-72 16</inkml:trace>
  <inkml:trace contextRef="#ctx0" brushRef="#br0" timeOffset="-22654.05">8979 15339 786 0,'16'1'308'0,"22"-1"-196"16,13 0-2-16,11-3-15 16,-1-3-14-16,-10-2-33 15,-11-1-15-15,-21-1-9 0,-8 2 1 16,-14 6-9-16,-12 2-3 16,-14 10-2-16,-3 6 2 15,-4 12 8-15,8 7-2 16,12 4-7-16,7 0-8 15,22-3-7-15,12-6-1 16,12-12-18-16,5-4-30 16,5-9-110-16,1-5-75 15,7-8-92-15,3-3 27 16,3-7 156-16,-4-3 113 0,-14 4 191 16,-7 4 60-1,-22 13 42-15,-12 7 1 0,-22 8-29 16,-13 3-42-16,-20 3-69 15,-4-1-35-15,1-6-41 16,8-6-9-16,19-11-15 16,9-5-10-16,16-12-22 15,5-7-17-15,12-5-9 16,10 4 3-16,7 7 15 16,5 10 14-16,5 19 21 0,-4 10 11 15,4 18 19 1,-6 4 1-16,-4 2-9 15,-2-3 33-15</inkml:trace>
  <inkml:trace contextRef="#ctx0" brushRef="#br0" timeOffset="-22123.54">10744 15284 1021 0,'-14'1'422'0,"-24"3"-258"0,2 9-84 16,12 16-78-16,6 3-9 15,26 14-8 1,10 0 2-16,18-5 14 16,1-9 5-16,2-17 8 15,-1-8 5-15,-9-16 13 0,-3-9 4 16,-18-19 7-16,-3-11-1 16,-11-15-9-16,-3-9-1 15,-2-2 8-15,-8-2 6 16,9 3-2-16,6 1-5 15,13 9-28-15,9 11-11 16,7 19-35-16,3 15-32 16,4 25-454-16</inkml:trace>
  <inkml:trace contextRef="#ctx0" brushRef="#br0" timeOffset="-21874.88">11048 15288 760 0,'-5'6'371'16,"-5"3"-132"-16,3 14-81 15,3 7-20-15,5 5-36 16,8 3-22-16,11-7-33 16,9-3-10-16,6-11-4 15,6-8 5-15,-7-12 24 16,-5-9 12-16,-7-14 13 15,-11-4-2-15,-6-5-26 0,-5 2-17 16,-6 7-77 0,-3 7-78-16,2 13-184 0</inkml:trace>
  <inkml:trace contextRef="#ctx0" brushRef="#br0" timeOffset="-21623.6299">11448 15447 683 0,'4'5'352'16,"4"4"-71"-16,1 5-65 0,4-1-25 16,2-2-27-16,5 0-44 15,5-7-22-15,4-4-34 16,0-2-10-16,-2-12-8 16,-4-6 1-16,-8-6-1 15,-6-6-1-15,-11-4-12 16,-8 2-6-16,-22 8-20 15,-6 10-7-15,-10 15-14 16,4 9-4-16,14 15-49 16,9 3 47-16</inkml:trace>
  <inkml:trace contextRef="#ctx0" brushRef="#br0" timeOffset="-21154.62">12471 15309 704 0,'-10'-10'367'0,"-16"-8"-96"16,-4 6-75-16,-4 13-83 16,-2 6-42-16,6 15-54 0,8 8-7 15,14 10-5-15,11 1 3 16,18-1 9-16,10-6 6 16,11-17 14-16,5-3 6 15,-4-13 5-15,-9-4 1 16,-19-10-8-16,-9-5-39 15,-19-6-192-15</inkml:trace>
  <inkml:trace contextRef="#ctx0" brushRef="#br0" timeOffset="-20985.04">12627 15228 794 0,'9'9'375'0,"15"15"-115"15,-4 9-64-15,12 18-31 16,2 5-19-16,6 5-45 15,2 0-20-15,-11-9-33 16,-2-4-38-16,-9-14-179 16,2-9-87-16</inkml:trace>
  <inkml:trace contextRef="#ctx0" brushRef="#br0" timeOffset="-20838.69">12951 15296 1188 0,'-33'20'449'0,"-34"32"-340"16,2 8-11-16,1 4-39 0,9 3-16 15,12-10-22 1,5-8-53-16</inkml:trace>
  <inkml:trace contextRef="#ctx0" brushRef="#br0" timeOffset="-20567.0099">12979 15344 997 0,'22'0'423'15,"25"0"-209"-15,-10 5-66 0,-11 11-38 16,-10 1-10-16,-17 1-22 16,-3-1-7-16,-8-2-15 15,-2-7-10-15,7-4-21 16,2-9-9-16,11-10-19 0,6 0-14 15,3-6-14 1,5 7-2-16,-1 7 7 16,1 5 8-16,4 14 9 15,-4 9 1-15,-6 10 7 16,-4 3 1-16,-6 0 3 16,-5-4 8-16,1-4-161 15</inkml:trace>
  <inkml:trace contextRef="#ctx0" brushRef="#br0" timeOffset="-20423.44">13254 15032 1159 0,'-1'0'456'0,"1"4"-311"0,0 6-79 15,1 12-3-15,4 7-208 0</inkml:trace>
  <inkml:trace contextRef="#ctx0" brushRef="#br0" timeOffset="-20092.9">13409 15080 1038 0,'6'0'394'0,"4"12"-278"15,1 14-49-15,-1 31-27 16,-1 19 10-16,-3 20 21 16,-3 2-2-16,-3-5-10 15,-7-13-5-15,3-21-45 16,3-13-78-16</inkml:trace>
  <inkml:trace contextRef="#ctx0" brushRef="#br0" timeOffset="-19699.56">13457 15415 881 0,'10'-1'393'0,"15"1"-160"15,6 8-147-15,12 7-67 16,1 0 0-16,4-6-7 16,5-5-9-16,5-9-77 15,1-10-49-15,7-9-61 16,-4-6 7-16,-3-5 116 15,-3-2 77-15,-19 11 132 16,-12 4 35-16,-15 16 8 16,-12 10 4-16,-10 15-31 15,-10 9-29-15,-19 6-40 16,-2 1-35-16,-10-7-34 16,5-8-6-16,16-15-5 15,4-7-10-15,13-20-19 0,6-5-11 16,10-5-15-16,7 1 5 15,13 8 10-15,2 4 6 16,6 17 10-16,-1 4 4 16,-1 20 13-16,-1 7 9 15,-8 12 10-15,0 1 0 16,-1-1-9-16,-2-9-17 0,3-14-237 16</inkml:trace>
  <inkml:trace contextRef="#ctx0" brushRef="#br0" timeOffset="-19180.84">14268 15256 853 0,'19'-1'451'15,"10"0"-80"-15,12 3-244 16,7 5-26-16,0 3-48 16,1-1-13-16,-8-1-12 15,-9-4-3-15,-16-5-6 16,-4-4-11-16,-17-7-30 15,-4 0-10-15,-9 0-7 0,-8 2 4 16,-5 9 26-16,0 4 10 16,2 11 13-16,7 5 5 15,15 6 2-15,7 0-4 16,12 4-7-16,6 2-2 16,9-3-3-1,1-1-1-15,10-7-4 0,2-2-7 16,1-15-40-16,5-4-17 15,4-14-14-15,4-6 6 16,6-2 41 0,-5 0 18-16,-9 3 28 15,-8 4 15-15,-15 12 35 0,-4 4 15 16,-13 12 18-16,-6 3-4 16,-13 7-23-16,-9 1-14 15,-11-5-25-15,-5-2-8 16,-4-12-5-16,3-4-1 15,8-10-8-15,2-10-7 16,11-6-10-16,5-3-4 16,13 4-1-16,9 3 1 15,13 9 3-15,4 11 4 0,6 14 22 16,1 13 15-16,-1 15 18 16,1 5 1-16,-2 0-9 15,-5-1-45-15</inkml:trace>
  <inkml:trace contextRef="#ctx0" brushRef="#br0" timeOffset="-18657.42">16054 15220 877 0,'-1'9'349'15,"-4"6"-198"-15,3 18-84 16,0 5 8-16,-1 2-6 16,-1-4-11-16,1-12-21 15,1-9 2-15,2-18-2 16,4-11-4-16,-2-21-10 15,6-4-10-15,-2-8-10 16,2 1-2-16,4 9-3 16,5 7-3-16,8 18 0 15,7 6 3-15,5 18 6 16,-1 10 4-16,-8 8 11 16,-7 4 0-16,-10 6 1 15,-5-2-1-15,-6 0-11 16,-3-4-16-16,4-7-144 15,4-6-328-15</inkml:trace>
  <inkml:trace contextRef="#ctx0" brushRef="#br0" timeOffset="-18109.07">16643 15205 558 0,'-3'-8'308'0,"-7"-9"-40"16,-5 3-76-16,-6 7-54 15,-4 7-20-15,0 2-37 16,7 5-25-16,6 6-38 16,7 0-11-16,11 5-10 15,7 1 0-15,9-2 4 16,-3 0 4-16,2-3 1 16,-5-3 1-16,-11-5 1 15,-4-3 0-15,-13-3-1 16,-6 2 0-16,-6 4-1 15,-4-1 4-15,6 7 5 16,5-1-2-16,10 4-2 16,7 3-6-16,12-2-5 15,-1 3 0-15,6 1 4 16,5-1 1-16,4-1 5 16,8-2 2-16,9-7 3 15,2-3 2-15,4-6 3 16,1-2-1-16,-2-7-4 0,0-3 0 15,-6-4-4-15,-5-4 0 16,-14-4 4-16,-5 0 2 16,-11-8 2-16,-7 3-2 15,-11 1-7-15,-5 3-8 16,-15 14-10-16,-4 7-2 16,-5 12-1-16,1 8-1 0,6 10 3 15,6 9 4-15,12 18 9 16,2-2 9-16,12 6 6 15,3-3 0-15,9-11-4 16,6 5-5-16,1-15-1 16,1-1-7-16,-8-17-28 15,-1-4-63-15</inkml:trace>
  <inkml:trace contextRef="#ctx0" brushRef="#br0" timeOffset="-17952.39">17104 15224 1403 0,'3'4'549'0,"1"12"-382"0,0 10-26 16,5 15-44-16,-4 4-28 16,-1 4-38-16,5-4-39 15</inkml:trace>
  <inkml:trace contextRef="#ctx0" brushRef="#br0" timeOffset="-17490.86">17412 15265 963 0,'15'6'381'0,"14"15"-251"0,3 10-27 15,0 24-9-15,-5 7-2 16,-12 4 1-16,-8-4-6 16,-22-11-24-16,-16-5-12 15,-18-7-25-15,-9-6-11 16,1-20-17-16,10-7-21 0,19-25-26 16,15-11-6-16,27-18 7 15,13-13 18-15,20-6 29 16,7-6 16-16,2 1 21 15,-5 10 8-15,-9 16-3 16,-10 12-9-16,-12 23-26 16,-6 7-14-16,-11 12-265 15</inkml:trace>
  <inkml:trace contextRef="#ctx0" brushRef="#br0" timeOffset="-17182.97">17789 15401 951 0,'13'6'413'0,"13"1"-177"0,5 6-87 16,3-3-21-16,-4-8-22 15,-1-4-32-15,-2-5-11 16,-6-9-16-16,-4-3-7 16,-5-6-17-16,-7-4-5 15,-9-4-15-15,-1-1-10 16,-15 4-22-16,-6 5-7 15,-9 19-2-15,-2 9 2 16,4 21 12-16,0 7 5 16,8 15 6-16,3 9 6 15,9 5 7-15,7 4 3 0,11-4 9 16,8-8 3-16,7-4 2 16,1-7-2-16,-2-9-11 15,-3-9-73-15,0-16-172 16</inkml:trace>
  <inkml:trace contextRef="#ctx0" brushRef="#br0" timeOffset="-16884.08">18454 15289 802 0,'1'5'359'0,"-1"13"-135"16,-9 7-23-16,-16 10-47 0,-13 2-13 15,-20-4-62-15,-2-7-26 16,6-12-24-16,6-7-9 16,19-15-25-1,12-10-11-15,13-13-12 16,9-6-3-16,14 2 14 16,8 2 4-16,10 14 14 15,3 6 7-15,-3 17 8 16,0 12 2-16,-10 18-4 15,2 10-2-15,-13 6-3 0,-4-3 3 16,-4-4-102 0</inkml:trace>
  <inkml:trace contextRef="#ctx0" brushRef="#br0" timeOffset="-16725">18387 14995 1431 0,'0'2'526'0,"-1"3"-430"0,-2 3-50 31,3 8-71-31,3 10-137 0</inkml:trace>
  <inkml:trace contextRef="#ctx0" brushRef="#br0" timeOffset="-16201.11">18935 15249 912 0,'-14'-13'392'15,"-19"-5"-222"-15,-10 3-40 0,-8 14-61 16,2 8-32-16,7 10-37 16,9 7-7-16,19 7-4 15,9 4 2-15,16 3 11 16,12-1 4-16,14-6 7 16,3-9 1-16,5-12 3 15,-7-4 2-15,-11-13 4 16,-8 0 1-16,-13-7 0 15,-5-2-2-15,-8 3-6 16,-4 8-3-16,-5 12 8 16,-2 9 5-16,4 18 5 15,4 7-2-15,8 6-12 16,4 4-6-16,8-2-8 0,4 0-7 16,4-7-113-16,1-7-62 15</inkml:trace>
  <inkml:trace contextRef="#ctx0" brushRef="#br0" timeOffset="-15587.83">19330 15379 660 0,'3'-18'342'0,"-2"-16"-82"15,-3 3-52-15,-20 6-49 16,-5 6-26-16,-12 6-45 16,-1 6-21-16,-1 7-40 15,1 5-11-15,9 10-19 16,8 5-4-16,14 10-2 16,4 2 0-16,14 4 9 15,8-1 1-15,13-10 6 0,8-4 2 16,5-14 1-1,0-7 1-15,-4-7-2 16,-3-6-2-16,-7-8-1 16,-9-4-1-16,-8-7 3 15,-3-2 2-15,-9 2 0 16,1 4-2-16,-1 14-8 16,-2 9-4-16,2 16 0 15,0 10 3-15,5 9 5 0,0 5 2 16,7 3 0-1,-2-6-1-15,3-8 4 0,1-5 2 16,-3-16 7-16,4-3 2 16,-2-7 2-16,0-7 1 15,4-4-6-15,-7-4-3 16,8 5-6-16,-2 4-5 0,-5 9-4 16,8 7-2-1,-7 13 0-15,7 7 1 16,-2 7 2-16,-1 1 2 0,3-9 5 15,-4-7 4-15,0-14 30 16,1-3 15-16,3-13 18 16,3-3 5-16,1-8-25 15,-2-4-13-15,-8-2-41 16,-4-1-76-16</inkml:trace>
  <inkml:trace contextRef="#ctx0" brushRef="#br0" timeOffset="-14893.11">20382 15193 718 0,'16'4'331'32,"23"4"-133"-32,7 4-75 0,5-3-58 0,6-2-17 15,-3-7-16-15,-6-7-1 16,-14-7 3-16,-10-3 1 15,-14 3-6-15,-10-2-8 0,-19 1-15 16,-8 4-6-16,-10 3-12 16,-1 10-1-16,8 7 2 15,0 3 3-15,11 12 10 16,4 0 3-16,10 7 5 16,6 6 2-16,12 1 1 15,4-4 1-15,8-7 3 16,5-9 1-16,4-10 5 31,-2-8 0-31,-2-10 0 0,-3-5 0 0,-8-10-6 16,-1-1-3-16,-6 1-4 15,1 4-4-15,-4 12-5 16,-1 4 0-16,0 12 5 16,-1 7 10-16,-1 9 11 15,1 5 2-15,-6 0-3 16,0-2-5-16,1-9-4 0,-2-5 3 15,2-10 10-15,1-5 1 16,-1-15-3-16,6-1-5 16,5-7-14-16,0 3-5 31,8 7-4-31,-6 1-1 0,5 12 2 16,2 3 5-16,-8 10 8 0,2 5 1 0,-7 7 0 15,-2 1-2-15,-1 0-7 16,-1 1-54-16,-4-6-243 31</inkml:trace>
  <inkml:trace contextRef="#ctx0" brushRef="#br0" timeOffset="-14658.54">21170 15227 1037 0,'9'-3'515'16,"4"-5"-206"-16,2 11-116 15,1 10-35-15,2 10-64 16,-2 6-12-16,-1 2-21 16,-2-5-8-16,-1-5-12 15,2-5-7-15,2-15 3 16,5-3 1-16,-1-16 1 16,-1-7 1-16,-2 0-12 0,-5-3-6 15,-3 4-10-15,-6 1-12 16,-7 5-102-16,-3 5-130 15</inkml:trace>
  <inkml:trace contextRef="#ctx0" brushRef="#br0" timeOffset="-13702.94">1790 16178 839 0,'7'23'334'0,"1"13"-200"16,-3 27-68-16,-5 8 2 15,-7-2-13-15,-3-5-13 16,-1-19-5-16,1-10-149 16</inkml:trace>
  <inkml:trace contextRef="#ctx0" brushRef="#br0" timeOffset="-13387.53">1967 16313 641 0,'-16'6'330'0,"-22"12"-68"16,-1 8-102-16,6 8-69 16,7 0-22-16,22-1-31 15,15-2-12-15,23-5-3 16,13-4 4-16,9-12-1 15,-1-8-2-15,-3-9-4 16,-8-4 0-16,-12-7-1 16,-3 0 2-16,-13-6 1 15,0 0 1-15,-7-5 25 16,-5 2 15-16,-4 10 21 16,0 5 3-16,-1 12-27 15,1 7-14-15,0 15-23 0,3 9-5 16,4 9-3-16,0 1-3 15,-2-6-4-15,-2-5-12 16,-3-5-177-16</inkml:trace>
  <inkml:trace contextRef="#ctx0" brushRef="#br0" timeOffset="-13264.8699">2157 16070 843 0,'-1'-6'305'0,"1"-3"-266"16,1 13-39-16</inkml:trace>
  <inkml:trace contextRef="#ctx0" brushRef="#br0" timeOffset="-13076.74">2308 16299 629 0,'19'23'381'16,"10"15"-39"-16,1 7-155 15,-6-2-43-15,-7-6-59 16,0-7-20-16,-4-9-7 16,-1-10 4-16,4-12 8 15,-1-7-2-15,6-13-18 0,-1-4-11 16,-2-6-22-16,-3 0-18 16,-5 3-107-16,-2 7-140 15</inkml:trace>
  <inkml:trace contextRef="#ctx0" brushRef="#br0" timeOffset="-12762.47">2805 16389 828 0,'0'2'366'15,"4"10"-150"-15,1 8-69 0,5 18-31 16,-3 0-1-16,-4 0-23 15,1-3-14-15,-4-14-28 16,3-2-11-16,0-17-9 16,6-3-1-16,7-12-4 15,-1-8 1-15,8-3 2 16,-4-6 6-16,1-1 14 16,1 3 4-16,-2 13 1 15,-14-1-6-15,13 23-22 16,-7 12-5-16,-4 11-12 15,12 17-4-15,-19-3-14 16,-2 0-92-16</inkml:trace>
  <inkml:trace contextRef="#ctx0" brushRef="#br0" timeOffset="-12149.07">3351 16322 936 0,'-19'-3'406'0,"-21"4"-208"16,-3 8-52-16,11 17-66 0,4 8-24 15,19 8-34-15,9 0-9 16,15-1-2-16,10-3 3 16,6-15 5-1,5-4 4-15,-4-8 4 16,-5-11 4-16,-12-5-1 15,-4-8-4-15,-2-6-16 16,-4-3-17-16,8-6-23 0,-1-4-5 16,7 2 1-1,3 4 9-15,-1 13 20 16,0 9 6-16,-9 16 19 16,-3 12 9-16,-4 5 19 0,-4 2 9 15,-1 0 6-15,3-7-5 16,-3-3-17-16,3-6-11 0,2-13-10 0,1-3-3 15,9-10-6-15,-1-7-1 32,5-2-5-32,2-1-3 15,-2 1 0-15,3 5-1 16,-5 7 0-16,-1 5-2 16,-4 11-2-16,-2 5 0 0,-3 14-3 15,-3 0 3-15,-3 0 3 16,0 5 4-16,-3-7-168 15,1 0-151-15</inkml:trace>
  <inkml:trace contextRef="#ctx0" brushRef="#br0" timeOffset="-11998.9599">3655 16096 931 0,'0'-9'523'0,"-1"-7"-120"0,1 11-161 15,-1 15-156-15,2 10-55 16,5 15-78-16,6 8-217 16</inkml:trace>
  <inkml:trace contextRef="#ctx0" brushRef="#br0" timeOffset="-11334.73">4455 16307 764 0,'12'-2'341'15,"24"-4"-136"-15,9 4-140 0,7-3-12 16,14-2-16-16,-11-2-6 16,-13 0-8-16,-11-3-1 0,-24 4-15 15,-11 4-6 1,-27 3-12-16,-9 6-3 0,-17 10 3 15,4 5 2 1,10 15 3-16,7 3-1 0,22 8 1 16,12 4 4-1,20 0 12-15,12-5 11 0,13-13 22 16,3-5 5 0,7-18-3-16,3-6-6 0,-5-9-16 15,-7-12-6 1,-14-5-9-16,-14-7-2 15,-4-3-7-15,-8-1-1 0,-6 1 2 16,-4 5 0-16,-12 11 2 16,-3 9 0-16,-4 14-1 15,0 9 0-15,9 9 1 0,8 5-1 16,14 2 3-16,12 1 1 16,11-5 9-16,3-6 4 15,3-6 4-15,-4-8 0 16,-4-10 1-16,-7-6 2 15,-3-12 5-15,-6-1 6 0,-7-9 11 32,-8 2 2-32,-10 3-9 0,-5 3-11 0,-11 13-25 15,3 9-6-15,-3 3-70 16,4 5-102-16</inkml:trace>
  <inkml:trace contextRef="#ctx0" brushRef="#br0" timeOffset="-11022.27">5089 16396 863 0,'2'-2'422'0,"2"-3"-149"0,-1 5-86 15,-3 0-90-15,0 0-21 16,3 19-24-16,7 31-4 16,-1-23-4-16,7-4-1 15,5-7-2-15,6-6 1 16,1-12-4-16,1-6-2 16,-5-12-4-16,-5-1-1 15,-13-7-12-15,-6-1-10 16,-12 5-52-16,-3 2-65 15,-1 9-170 1</inkml:trace>
  <inkml:trace contextRef="#ctx0" brushRef="#br0" timeOffset="-10833.81">5339 16287 1066 0,'12'9'511'15,"10"10"-218"-15,8 14-96 16,1 5-21-1,6 9-58-15,-7-2-16 0,-13-6-35 16,-7-5-10 0,-17-14-14-16,-6-4-7 0,-5-11-10 15,-4-4-12-15,-8-13-128 16,10-3-557-16</inkml:trace>
  <inkml:trace contextRef="#ctx0" brushRef="#br0" timeOffset="-10471.44">6282 16293 989 0,'-1'-1'447'0,"-1"7"-220"16,-3 17-92-1,5 35-81-15,1 11-11 0,7 19 24 16,1 3 3-16,-3-1-2 16,3 3-7-16,-6-4-13 15,-1-15-122 1</inkml:trace>
  <inkml:trace contextRef="#ctx0" brushRef="#br0" timeOffset="-10008.8799">6319 16597 569 0,'9'-10'290'0,"20"-5"-59"0,9 4-155 16,10 3-66-1,3 4-9-15,4 0-16 16,-1-1-9-16,-1-2-8 15,-5-2 4-15,-13-2 20 16,-9-6 20-16,-15-3 46 16,-7-3 21-16,-5-5 13 15,-8 0-2-15,-8 6-6 16,-5 3-7-16,-11 7-2 16,0 8-4-16,0 7-30 15,4 6-15-15,12 6-26 16,8 3-9-16,13 0-2 0,9 0 1 15,8-4 8-15,4-6 2 16,-1-4 3-16,-16-5 0 16,-3 0 1-1,-1 1-2-15,-4 1-2 0,-1-1-3 16,-12 3 1-16,-48 26 5 16,35-6 22-16,5 1 7 15,21 7 34-15,8-2 18 0,16-8 12 16,11 3 2-16,9-12-25 15,4-2-22-15,-3-5-72 16,2-5-93-16</inkml:trace>
  <inkml:trace contextRef="#ctx0" brushRef="#br0" timeOffset="-9408.8499">7330 16401 964 0,'15'-6'376'15,"22"-6"-253"-15,8 7-41 16,14 2-34-16,4 4-9 0,2 5-14 16,-7-5 5-16,-23-1 15 15,-9 0 9 1,-22-5 2-16,-6 1-11 0,-15 3-23 16,-11-1-11-16,-7 10-10 15,1 1-1-15,7 8-3 16,9 9-4-16,11 1-3 15,7 6-2-15,13 6 2 16,5-2 3-16,15-2-31 16,6-2-44-16,12-11-12 15,5-5-7-15,-2-11-3 16,0-7 38-16,-4-11 13 16,-5-4 11-16,-8-6 74 15,-6-3 31-15,-21 0 39 0,-9-2 9 16,-19-7 15-1,-12 1-5-15,-12-2 1 16,3 6 0-16,2 13-42 16,7 7-21-16,13 14-46 15,-2 7-15-15,13 17-7 16,4 6 1-16,8 1 12 0,7-2 7 16,12-2 7-16,3-9 3 15,9-6 2-15,5-7 0 16,2-11-49-16,-2-5-112 15</inkml:trace>
  <inkml:trace contextRef="#ctx0" brushRef="#br0" timeOffset="-8990.21">8852 16148 950 0,'2'1'397'16,"0"16"-233"-16,-1 17-51 15,-7 45-76-15,2 15 10 16,3 17 10-16,1-1 0 15,10-8-5-15,1-6-2 16,-3-18-20-16,0-9-30 16,-3-24-94-16,-6-20-153 0</inkml:trace>
  <inkml:trace contextRef="#ctx0" brushRef="#br0" timeOffset="-8615.47">8993 16431 883 0,'8'1'327'0,"11"7"-234"0,7 8-88 15,12 8-10-15,3-2 4 16,8-6 5 0,0-3 3-16,-5-13 5 0,-6-6 1 15,-17-10 3-15,-3-2 1 16,-10-7 0-16,-10 1-2 15,-6 0-2-15,-13-1-2 16,-19 2 1 0,2 4 1-16,-15 12 7 0,2 7 1 15,12 16 0-15,7 6-4 0,18 8-6 16,6 3 1-16,19-1 10 16,10 0 15-1,16-9 32-15,6-2 14 16,0-11 18-16,0-4-4 15,-12-5-20-15,-9-7-13 0,-13-6-32 16,-5-1-28-16,-7-1-136 16,1 2-172-16</inkml:trace>
  <inkml:trace contextRef="#ctx0" brushRef="#br0" timeOffset="-8392.18">9397 16387 965 0,'0'-4'455'0,"3"3"-196"16,2 5-71-16,-5-4-55 0,5 14-32 16,22 48-16-16,-11-24-6 15,2-5-22-15,-2-5-1 16,2-15-8-16,0-9 3 16,6-6 19-16,0-8-5 15,3-10-6-15,-1-5-11 0,-5-4-32 16,-2-2-29-16,-10 3-131 31,-8 3-330-31</inkml:trace>
  <inkml:trace contextRef="#ctx0" brushRef="#br0" timeOffset="-7943.05">9786 16297 1077 0,'3'2'398'0,"12"2"-294"16,1 3-30-16,19 1-12 16,8 0-4-16,13-2-17 15,4-3-2-15,-9-3-5 16,-6 0-3-16,-17-5-6 16,-14 1-3-16,-14-3-9 15,-5-1-3-15,-14 2-11 0,-1 0-3 16,-6 9-5-1,13-2 0 1,1 1 4-16,-40 11 2 0,0 11 4 0,4 10 4 16,33 9 4-16,8 4 0 15,14 1 0-15,9-7-2 16,17-10-2-16,10-6-2 16,11-12-76-16,7-2-61 15</inkml:trace>
  <inkml:trace contextRef="#ctx0" brushRef="#br0" timeOffset="-7621.71">10458 16448 816 0,'-9'-8'368'0,"-14"-8"-156"16,-5-5-42-16,-3 4-41 16,3 4-17-16,5 6-42 15,5 4-22-15,10 10-36 16,3 1-11-16,9 5-6 0,5 1-3 15,10 4 3-15,4-1 3 16,10 0-3-16,-1-2-3 16,-8-11-11-16,-5-1-3 15,-18-4-4 1,-5 1-1-16,-14 6 10 0,-9-6 3 16,-3 7 13-1,2 1 7-15,6-1 8 16,8 4 3-16,7 4 0 0,5 1-1 15,4-1 2-15,5 1-1 0,11-4-1 16,1-3-3-16,3-1-17 16,1-5-70-16,-11-6-407 15</inkml:trace>
  <inkml:trace contextRef="#ctx0" brushRef="#br0" timeOffset="-7487.36">10438 16194 751 0,'-7'-16'417'0,"-4"-17"-80"16,-1 10-172-16,6 13-138 0,2 8-52 16,4 10-257-16</inkml:trace>
  <inkml:trace contextRef="#ctx0" brushRef="#br0" timeOffset="-7180.99">10468 16144 970 0,'12'-13'487'16,"8"-10"-183"-16,14 9-98 0,11 11-42 16,7 13-56-16,0 10-21 15,-8 21-18 1,-6 9-1-16,-16 18-12 16,-3 4-4-16,-6 1-10 15,-5-5-6-15,3-15-13 0,-2-10-3 16,-5-20-4-16,3-5-1 15,-7-17 9-15,0-4-1 16,-1-10-9-16,-8-4-7 0,-7-10-23 16,-4-1-6-1,-4-1-3-15,1 3-1 0,0 19-2 16,0 9 2-16,-9 19 1 16,-1 6 6-16,2-1 23 15,4 3-97-15</inkml:trace>
  <inkml:trace contextRef="#ctx0" brushRef="#br0" timeOffset="-6813.1">11215 16528 783 0,'4'-6'358'0,"2"-9"-145"0,-2 4-37 16,-6 0-25-16,-8-4-14 16,-8 1-12-16,-6-3-10 0,-8 9-33 15,4 4-21 1,2 10-45-16,5 10-13 15,9 9-8-15,7 7-2 16,8-1 4-16,7 0 1 16,12-7 4-16,5-7 2 15,5-9 8-15,0-4 3 16,-6-10 6-16,-5-7 1 0,-10-5-2 16,-8-7-16-16,-5-2-114 15</inkml:trace>
  <inkml:trace contextRef="#ctx0" brushRef="#br0" timeOffset="-5927.92">11921 16491 650 0,'13'-4'323'0,"11"-7"-97"16,16 5-133-16,6 1-18 0,7-3-28 16,2 5-3-16,-13-6 2 15,-7-2 1-15,-18 4-6 16,-8-1-10-16,-12 6-21 16,-12 2-7-16,-7 8-10 15,-10 5-1-15,-4 4 5 16,3 7 0-16,6 3 3 15,10 0 3-15,17 3 14 0,10-3 10 16,14-2 16 0,6-1 2-16,5-13-7 0,-2-4-5 15,1-11-17 1,-3-5-9-16,-3-8-8 16,-3 1-5-16,-6-8 1 0,-1 5 3 15,-4 3 0-15,-4 2 0 16,-1 14-2-16,-4 3 4 15,-2 12 11-15,-4 4 9 16,0 6 8-16,-1-3 2 16,2 0-6-16,1-6-2 15,7-10 4-15,2-3 1 16,5-11 2-16,1-3-2 16,3-5-7-16,0-5-5 15,2 2-2-15,2 3 3 0,0 5 7 16,-4 5 6-16,-3 11 6 15,-6 1-2 1,-5 12-5-16,3 4-8 16,-2 3-7-16,1 4-3 0,1-6-6 15,-1-2-39-15,1-14-127 16,2-6-86-16,3-9-244 16,-2-7-7-16,8-5 132 15,-1-2 118-15,-6-8 341 16,-2 1 108-16,0-1 94 15,2 5 10-15,5 11-7 0,5 6-32 0,4 15-63 16,1 2-27-16,3 14-61 31,1 5-11-31,-1-3-10 0,-6 3-7 16,-10-6-18-16,-11-6-9 0,-18-6-23 16,-7-6-4-16,-9-8-10 15,1-6-27-15,4 0-13 16</inkml:trace>
  <inkml:trace contextRef="#ctx0" brushRef="#br0" timeOffset="-4661.33">13995 16378 810 0,'-27'-4'340'0,"-29"1"-209"15,6 3-35-15,19 12-63 0,8 6-21 16,20 4-16-1,7 4 1-15,18-3 15 0,7-2 10 16,16-5 9-16,2-6 0 16,-2-6-6-16,-3-3-1 15,-23-7 3-15,-9 2-4 16,-27 1-8-16,-11 2-4 16,-22 7-9-16,-5 3 1 15,4 6 4-15,8 2-1 0,21 3-2 16,7 1-3-16,18-2 0 15,8-1 5-15,16-7 16 32,6-5 5-32,11-12 6 0,6-1-2 0,-2-11-10 31,-1-4-3-31,-12 2-4 0,-5-5-2 0,-12-4 0 16,-3 0 0-16,-8-2-4 15,-2 5-2-15,-5 13-11 16,-5 11-3-16,4 18 2 15,-1 7 1-15,-1 9 9 16,2 2 1-16,7-1 1 16,1-5-1-16,15-4 4 15,2-7 3 1,5-10 16-16,3-7 14 0,-4-8 18 16,-3-6 4-16,-14-2-10 0,-6-1-14 15,-10 3-27 1,-5 4-25-16,-3-2-161 0</inkml:trace>
  <inkml:trace contextRef="#ctx0" brushRef="#br0" timeOffset="-4331.75">14470 16501 770 0,'0'3'398'0,"0"9"-56"15,1 3-128-15,1 8-72 16,8 5-8-16,5 1-50 15,2-1-17-15,9-5-19 16,1-5-7-16,-1-11-3 16,2-7 0-16,3-14-5 15,0-6-3-15,5-12-7 16,-6-4-1-16,-13-16-3 16,-10-9 0-16,-19-18-8 15,-10-10-5-15,-16-6-6 16,0 9-1-16,-7 20-4 15,-3 17-1-15,6 31-5 0,-4 10-2 16,13 22-6-16,11 11 0 16,24 9 2-16,15 9 2 15,26 6-31-15,6 3-51 16,5 8-195 0</inkml:trace>
  <inkml:trace contextRef="#ctx0" brushRef="#br0" timeOffset="-4061.87">14962 16499 666 0,'-1'-5'375'15,"0"-4"-103"-15,-6 10-74 16,-3 4-25-16,-2 10-59 0,-1 4-24 15,10 3-13-15,5 5-5 16,12-2-8-16,9-3 2 16,9-2 1-16,2-9-4 15,-2-8-9-15,-5-4-8 16,-8-6-18-16,-4 1-6 16,-5-6-16-16,-5-1-66 15,-5-1-178-15</inkml:trace>
  <inkml:trace contextRef="#ctx0" brushRef="#br0" timeOffset="-3942.08">15080 16232 900 0,'0'-3'462'16,"-1"-4"-162"-16,0 8-171 16,1-1-57-16,-2 0-135 15</inkml:trace>
  <inkml:trace contextRef="#ctx0" brushRef="#br0" timeOffset="-3496.92">15336 16416 1102 0,'-1'-7'477'16,"3"1"-282"-16,6 12-48 15,10 28-80-15,9 15-33 16,9 16-14-16,1 6 1 15,-9 0-3-15,-11-2 1 0,-27-2-2 16,-14-7-1-16,-20-11-14 16,-4-8-19-1,-1-22-31-15,3-19-4 0,16-25-4 16,8-18 15-16,22-23 15 16,14-3-1-16,14-8 14 15,10 6 12-15,4 8 25 16,0 5 9-16,-1 15 3 15,-8 7-8-15,-5 18-25 16,-6 9-20-16,-4 11-97 16,0 4-116-16</inkml:trace>
  <inkml:trace contextRef="#ctx0" brushRef="#br0" timeOffset="-3206.95">15684 16553 392 0,'13'9'285'0,"6"5"-21"0,4-4-16 16,3 2-29-16,-1-5-66 15,4-1-29-15,-3-3-44 16,-5-6-16 0,-5-7-21-16,-4 0-7 0,-11-10-12 15,-5 0-5-15,-14-7-11 16,-7-1-6-16,-11 3-8 16,-3 5-4-16,0 14-4 15,-1 9-4-15,13 20 2 0,4 5 1 16,10 12 2-16,9 3 7 31,3 4 11-31,5 7 11 0,4 3 16 16,0 3 2-16,6-2-2 15,-7-2-6-15,2-12-11 16,-1-12-28-16,2-19-186 16</inkml:trace>
  <inkml:trace contextRef="#ctx0" brushRef="#br0" timeOffset="-2926.84">16248 16513 797 0,'-1'9'338'0,"-6"13"-176"15,-9 2-5-15,-10 1-9 0,-4-2-40 16,1-11-54-16,3-4-12 15,5-8-12-15,8-4-2 16,2-13-7-16,3-1-6 16,9-3-12-16,4-3-6 15,14 11 6-15,3 2 10 16,5 12 22-16,-1 9 7 0,-3 17-6 16,0 4-7-16,3 6 0 15,0-2 483-15</inkml:trace>
  <inkml:trace contextRef="#ctx0" brushRef="#br0" timeOffset="-2553.64">16488 16366 838 0,'5'-11'369'16,"0"-11"-181"-16,-1 17-76 16,0 37-46-16,-5 18-13 15,4 29-7-15,1 10 5 16,3 8 6-16,4 1 0 0,-5-5-5 16,0-10-5-1,-3-24-155-15,-2-18-79 0</inkml:trace>
  <inkml:trace contextRef="#ctx0" brushRef="#br0" timeOffset="-2225.32">16473 16577 1016 0,'13'4'412'0,"14"0"-238"15,4 7-123-15,9-5-15 0,4 4-22 16,-1-6-21-1,-4-5-56-15,-7-3-50 0,-12-14-73 16,-3-3-11-16,-6-11 36 16,-5-7 55-16,3-11 121 15,-3-4 54 1,3 8 79-16,1 12 24 0,-5 24-17 16,-3 17-10-16,-2 27-37 15,-1 12-25-15,1 21-10 16,0 4-12-16,4 6-9 15,2-1 0-15,1-3-9 16,1-3-6-16,-2-8-15 16,-3-14-9-16,0-18-79 15,-3-13-64-15</inkml:trace>
  <inkml:trace contextRef="#ctx0" brushRef="#br0" timeOffset="-1669.41">16808 16563 1159 0,'12'-6'449'0,"16"0"-322"15,9 1-41-15,7 7-41 0,0 3-19 16,-3-3-18 0,-5-2-5-16,-4-7-32 15,-2 0-18-15,-4-4-9 0,-1-4 5 0,-8-4 41 16,-3 4 25-1,-5 6 34-15,2 10 7 0,-4 15 10 32,1 5 2-32,-4 10-4 0,-4-4 2 15,-1-2-5 1,-1-3-7-16,0-11-17 0,2-1-5 16,5-11-5-1,5-3-4-15,5-11-5 0,2-1-6 16,1-2-9-16,3-2-2 15,1 11-4-15,-8 11-5 32,-7-1-4-32,1 0-1 0,17 19 4 0,-4 5 3 15,-4 10 6-15,-9-13-11 16,3-6-93-16,0-7-37 16,1-13-79-16,-2-8-3 0,4-7 93 15,-5-8 44-15,6-1 96 16,2 1 33-16,-3-2 23 15,8 8 12-15,2 7 22 16,3 7 1-16,3 12 6 16,-1 7 1-16,-5 13-16 15,-2-1 3-15,-6 5 14 16,-6-3-4-16,-10-4-13 16,-5-1-11-16,-13-8-39 15,-5-5-11-15,-6-8-115 16,4 0 218-16</inkml:trace>
  <inkml:trace contextRef="#ctx0" brushRef="#br0" timeOffset="-292.44">19330 16458 810 0,'0'-7'419'16,"4"2"-118"-1,-1 6-84-15,2 14-70 0,-2 9-40 16,6 9-41 0,0 0-11-16,3-1-21 15,0-7-8-15,1-7-90 0,-2-6-97 16</inkml:trace>
  <inkml:trace contextRef="#ctx0" brushRef="#br0" timeOffset="1822.37">19031 16366 800 0,'-13'-8'361'0,"-19"-7"-171"16,-4 9-77-16,-8 11-78 16,5 10-19-16,9 8-21 0,9 3-7 15,21 10-5-15,6-2 1 16,13-2 7-16,6-4 4 16,1-15 7-16,0-3 4 15,-10-14 8 1,-6-4 2-16,-13-7-2 15,-6 1-2-15,-14 3-8 0,-6-1-3 0,-2 15-3 16,-4 3-2 0,13 18-6-16,5 5-1 15,16 4 2-15,6 0 0 16,17-4 6-16,6-5 3 16,8-8 4-16,5-5 3 15,-6-11 5-15,-2-6 3 16,-14-9 2-16,-7-5-1 15,-4 1-3-15,-5-1-3 16,1 6 0-16,0 5 2 16,-1 9-6-16,0 1-2 0,-2 5-3 15,-1-6-2-15,-1 0 3 16,1 0 4-16,-2 0 4 0,1 0 1 16,0 0 0-1,0 0-2-15,0-1-5 16,0-1-1-16,1-19-3 15,9-28-1-15,-2 28-3 16,5 4-4-16,2 2 2 0,6 5 3 16,1 7 6-16,-1 8 10 15,2 13 22-15,-2 4 6 16,1 8 2-16,-3-4-2 0,-2 2-20 16,-4-4-6-16,-6 2-81 31,-6-3-107-31</inkml:trace>
  <inkml:trace contextRef="#ctx0" brushRef="#br0" timeOffset="2248.36">19491 16448 538 0,'14'0'278'0,"6"-1"-60"0,11 0-110 15,9 1-10 1,5 0-21 0,3 1-12-16,-6-1-27 15,-7-1-12-15,-14-2-12 16,-8 1-3-16,-19 3 1 16,-10 7 0-16,-13 8 2 15,-3 7 0-15,-2 2-1 16,3-3-1-16,13 3 1 15,4-3 1-15,15 1-5 0,7-1-1 16,9-6-3-16,10 2-3 16,6-7-75-16,7-2-71 15</inkml:trace>
  <inkml:trace contextRef="#ctx0" brushRef="#br0" timeOffset="2491.16">20076 16594 427 0,'14'0'249'0,"14"4"-17"16,-10 2-11-16,-14 2-47 15,-9 4-22-15,-16 2-54 16,-6 2-20-16,-6 0-38 16,-6-5-8-16,7-9-7 15,1-4-4-15,7-11-8 16,10-3-8-16,8-5-12 16,5-1-9-16,12 2-6 15,7 0 0-15,2 10 6 16,7 6 7-16,-4 13 9 15,-4 6 5-15,2 14 1 16,-2 4 0-16,-1 2-110 16</inkml:trace>
  <inkml:trace contextRef="#ctx0" brushRef="#br0" timeOffset="2680.7">20310 16474 1079 0,'13'3'447'0,"7"3"-239"0,-1 19-125 16,3 13-7-16,-2 14-12 15,1 2-4-15,-1 13-15 16,-5-1-5-16,1-1-76 16,-4-7-78-16</inkml:trace>
  <inkml:trace contextRef="#ctx0" brushRef="#br0" timeOffset="2846.79">20603 16510 1117 0,'-6'-2'451'0,"-6"8"-273"16,-10 8-54-16,-13 20-54 0,0 10-6 15,-16 10-22-15,-7 10-8 16,-11 5-13-16,-1 3 29 15</inkml:trace>
  <inkml:trace contextRef="#ctx0" brushRef="#br0" timeOffset="3273.85">20811 16489 769 0,'-6'0'350'16,"-4"11"-147"-16,-7 3-61 0,2 11-67 16,5 7-6-16,10-1-14 15,10-2 4-15,22-2 9 16,7-9 1-16,7-6-5 15,-2-9-8-15,-13-10-12 16,-3-5-2 0,-15-10-7-16,-5-1-11 0,-13-8-61 15,-9 3-51-15,1 7-198 16</inkml:trace>
  <inkml:trace contextRef="#ctx0" brushRef="#br0" timeOffset="3494.08">21067 16518 1012 0,'4'6'416'0,"7"10"-237"0,1 5-34 15,1 4-39-15,-1 2-16 16,1 1-37 0,1-2-12-16,8-9-13 0,2-2-3 15,9-12 5-15,2-6 4 16,2-9 2-16,-3-8-2 15,-9-3-9-15,-10-4-13 16,-14 2-140-16</inkml:trace>
  <inkml:trace contextRef="#ctx0" brushRef="#br0" timeOffset="3826.15">21770 16636 490 0,'7'-10'274'16,"6"-11"-63"-16,-7-2-14 0,-4-3 3 16,-12-6-25-1,-7 1-25-15,-11 6-47 0,-4 4-35 16,-2 16-34-16,0 8-14 15,4 13-14 1,6 7-1-16,10 4 4 0,7 7 6 16,15 0 14-16,10-1 5 15,12-4 1-15,2-8-1 16,6-4-13-16,0-4-2 0,-2-8-5 16,-4-6-63-16,-16-10-172 15</inkml:trace>
  <inkml:trace contextRef="#ctx0" brushRef="#br0" timeOffset="3935.72">21749 16228 914 0,'-1'-3'414'0,"1"0"-212"16,-1 4-83-16,0-1-86 15,0 1-43-15</inkml:trace>
  <inkml:trace contextRef="#ctx0" brushRef="#br0" timeOffset="4273.55">21968 16321 908 0,'0'-8'452'16,"0"-8"-144"-16,3 30-197 15,-1 17-35-15,4 32-39 16,-1 13 4-16,5 14-9 15,1 3 1-15,4 0 9 16,0 4-4-16,-5-12-5 16,-1-12-10-16,-9-26-76 15,0-15-56-15,0-20-235 0</inkml:trace>
  <inkml:trace contextRef="#ctx0" brushRef="#br0" timeOffset="4433.19">22022 16594 1034 0,'11'2'355'15,"19"1"-321"-15,6 0-28 16,14 8-1-16,4-2-2 0,-1-3-31 16,-1 2-62-1</inkml:trace>
  <inkml:trace contextRef="#ctx0" brushRef="#br0" timeOffset="4767.01">22618 16449 504 0,'-10'-16'273'0,"-14"-17"-60"16,-5 6-56-16,-6 12-66 0,0 6-25 16,4 11-32-16,9 9-11 15,8 7-7 1,7 4-2-16,14 8-1 0,1-2 4 15,9-2 2-15,4-2 1 16,0-11-3-16,-1-2-1 16,-3-6-2-16,-6-6-2 15,-11-5-11 1,-6-3-5-16,-13-1-9 0,-7 5 0 16,-2 5 7-1,-1 1 2-15,10 12 1 0,3-1-1 16,6 10 4-1,8 3 2-15,4 1 10 0,8-1 4 16,12-2 2-16,2-1-1 16,13-9 0-16,1-4-38 0,0-9-240 15</inkml:trace>
  <inkml:trace contextRef="#ctx0" brushRef="#br0" timeOffset="5012.57">22703 16395 823 0,'5'-4'362'0,"5"3"-176"32,3 7-40-32,-1 11-35 0,-2 9-16 0,0 11-18 15,-6-4-10-15,7 1-19 16,-5-5-5-16,0-8-15 16,2-2-5-16,-4-10 4 15,4-6 3-15,7-4 7 16,1-6 3-16,1-10-4 31,-1 0-7-31,-6-6-12 0,0 0-14 0,-4-2-120 16,-4-3-97-16</inkml:trace>
  <inkml:trace contextRef="#ctx0" brushRef="#br0" timeOffset="5468.21">23029 16433 701 0,'7'9'381'0,"4"9"-69"15,1 13-158-15,-2 3-16 16,-1 5-45-16,0-7-19 16,-4-12-24-16,1-1-8 0,-2-13-8 15,1-4 1-15,3-4-9 16,4-10-5-16,3-8-13 15,3-2-8-15,2-4-6 16,0 3-3-16,-1 9-8 16,0 7-2-16,-2 15 0 15,-4 4 3-15,-5 7 9 16,-1 4 4-16,2 2 5 16,-3-2 2-16,4-5 3 15,-4-5 1-15,3-13 6 16,5-3 0-16,-3-15-4 15,8-2-1-15,1-4-8 16,3-1 1-16,17 3-6 16,-1 1-1-16,0 9 0 15,-3 9-1-15,-12 12 21 16,-6 8 8-16,-6 10 9 16,-3 1 9-16,-8 4 25 15,-3 2 5-15,-13-6 7 0,-3-1-6 16,-7-11-35-16,-1-4-9 15</inkml:trace>
  <inkml:trace contextRef="#ctx0" brushRef="#br0" timeOffset="6274.88">1657 17316 949 0,'8'6'361'0,"14"20"-259"16,4 18-26-16,-1 23-2 0,-2 6-8 15,-12-2-15-15,-3-2-11 16,-6-14-16-16,-1-9-4 16,1-20-105-16,1-13-214 15</inkml:trace>
  <inkml:trace contextRef="#ctx0" brushRef="#br0" timeOffset="6582.79">1933 17543 640 0,'-12'3'306'0,"-11"5"-67"0,-6 5-95 0,-1 12-47 16,5-3-7-16,8-1-47 15,6 1-17-15,17-3-14 16,7 0-1-16,14-4 3 16,9-3-3-1,14-7-3-15,0-7-3 16,0-8 4-16,-6-4 2 0,-13-3 3 15,-8-4 2 1,-5 3-2-16,-3 0-1 0,-4 0 0 16,-2 4-1-16,-7 6 9 15,0 6 5-15,0 7 3 0,1 4 3 16,5 11-5 0,3 5-4-16,1 7-3 0,2 5-4 15,-5-5-4-15,-2 0 18 16,-2-10-192-1</inkml:trace>
  <inkml:trace contextRef="#ctx0" brushRef="#br0" timeOffset="6733.35">2171 17295 846 0,'0'-12'388'16,"-2"-17"-140"-16,2 17-191 0,3 10-30 15,0 7-3-15,4 5-125 16</inkml:trace>
  <inkml:trace contextRef="#ctx0" brushRef="#br0" timeOffset="6944.64">2380 17481 1005 0,'10'20'423'16,"16"22"-237"-16,0 5-35 0,-5-3-38 15,0 0-21-15,-9-7-31 16,4-5-9-16,4-14-8 16,-4-10 0-16,4-19 4 15,1-11 1-15,-1-12-10 16,3-3-10-16,2-6-15 16,-8 6 21-16,-2 6-155 15,-2 2-379-15</inkml:trace>
  <inkml:trace contextRef="#ctx0" brushRef="#br0" timeOffset="7293.5">2903 17534 790 0,'9'1'346'0,"16"11"-163"0,6 3-37 16,-5 13-13-16,-3 4-8 16,-15 6-14-16,-4 1-3 0,-5-6-30 15,-4-4-15 1,1-14-26-16,1-6-9 16,3-9-8-16,0-7-5 0,9-12-3 15,-3-7-5-15,6-7-3 16,6-2-2-16,1 8-1 15,1 4 0-15,2 9-1 16,-1 8 1-16,-1 12 1 16,-2 4 0-16,-2 13 2 15,0 4-1-15,-4 5 0 16,-5 0-23-16,-1 1-7 16</inkml:trace>
  <inkml:trace contextRef="#ctx0" brushRef="#br0" timeOffset="8074.18">3677 17548 757 0,'-21'-11'330'0,"-24"-4"-129"15,4 12-18-15,6 10-30 0,3 9-30 16,13 11-78-16,5 5-23 15,17 7-15-15,12 1-3 16,14 0 0 0,2-7 2-16,4-11 0 15,0-7 2-15,-7-13 2 16,-2-2 6-16,-15-9 8 16,-7-5 1-16,-6-4-8 15,-5-2-19-15,1-1-71 16,0 3-20-16,8-2-19 15,7 2 5-15,7 6 57 16,6 3 16-16,6 17 24 16,-4 6 12-16,-1 10 29 0,-2 5 13 15,-5 1 16-15,2-2 2 16,1-11-19-16,-1-5-8 16,-3-12-7-1,-1-6-3-15,-5-7-1 16,4-4-2-16,-4-7-9 0,6-4-2 15,-5-2-5-15,5 2 0 16,-3 8-6-16,-10 5-4 16,7 11-7-16,-7 4 2 15,1 12 7-15,4 3 3 16,-1 4 6-16,1 2 0 16,2-6-2-16,0-2-1 15,1-9 1-15,3-5 1 0,1-8-1 16,2-4 1-16,1-5-4 15,4-2-1-15,6 4-3 16,0 2-2-16,11 10 4 16,-1 4 4-16,-2 13 10 15,-3 2 26-15,-11 8 30 16,-8 5 10-16,-16-4 17 16,-7 2-18-16,-14-4-27 15,1-7-27-15,0-12-133 16</inkml:trace>
  <inkml:trace contextRef="#ctx0" brushRef="#br0" timeOffset="8447.24">5215 17420 1069 0,'4'-21'450'0,"4"-15"-232"16,1 17-61-16,-3 46-58 16,-3 23-17-16,5 31-44 15,1 11-4-15,3 9-6 0,0 2-2 16,-3 0-3-16,-2-11 1 16,-1-25-3-1,2-18-57-15,-3-27-178 0</inkml:trace>
  <inkml:trace contextRef="#ctx0" brushRef="#br0" timeOffset="8922.47">5329 17683 904 0,'21'-5'329'0,"17"3"-246"16,3 3-81-16,2 4-2 0,1 1-2 15,-1-4-13-15,5-4-114 16,1-6-61-16,2-7-22 16,-3-5 27-16,-6-7 176 15,-9 2 83-15,-14-1 57 16,-8 2 6-16,-16 6-31 16,-9 0-3-16,-16 6 42 15,-8 4 10-15,-8 3-3 0,0 4-11 16,11 6-73-16,10 1-33 15,15 8-35-15,9 1-8 16,12 3 0 0,7-2 3-16,11-2 5 15,4-2 2-15,1-1 2 16,-2-3 2-16,-7-5 3 16,-6-1 2-16,-15-3-4 15,-7-1-10-15,-20 3-15 0,-7-1-2 16,-10 7 6-16,0 1 17 15,9 8 22-15,8 4 1 16,17 2 2 0,9 2 1-16,19-2 16 15,10-1 6-15,17-5 0 0,6-6-9 16,5-9-23-16,-5-2-3 16,-3-10-35-16</inkml:trace>
  <inkml:trace contextRef="#ctx0" brushRef="#br0" timeOffset="9473.39">6848 17469 995 0,'-10'-8'454'16,"-11"-10"-222"-16,-12 17-78 15,-5 8-21-15,-7 17-59 0,2 7-24 16,13 12-30-16,8-2-8 15,26 4-6 1,11 0-1-16,19-8 2 0,10-5 2 16,10-13 3-16,-1-9 1 15,-10-10 7-15,-8-6 1 16,-23-8 5-16,-4-3-1 16,-18-1-8-16,-12-3-4 15,-10 4-40-15,-7-1-29 16,3 1-84-16,7 3-49 15,12 4-46-15,9 2 1 16,16 1 79-16,9 0 52 0,18-1 102 16,5-2 34-16,11 5 36 15,-2-3 12-15,8 2 5 16,3 1 0-16,3 1-13 16,3 2-9-16,-11-3-23 15,-6-1-5-15,-18-3-10 16,-9 1 9-16,-18-4-136 0,-4 0-157 15</inkml:trace>
  <inkml:trace contextRef="#ctx0" brushRef="#br0" timeOffset="9613.48">7165 17501 643 0,'-2'18'398'0,"-5"11"-58"0,5 7-103 16,-2 4-22-16,2-2-55 15,0 2-25-15,3-5-50 16,6-7-26-16,1-12-28 15,6-8-108-15,4-12-394 16</inkml:trace>
  <inkml:trace contextRef="#ctx0" brushRef="#br0" timeOffset="9892.92">7579 17617 798 0,'-2'8'403'15,"-3"6"-105"-15,-7 8-130 0,-6 2 6 16,-7-1-60-16,-4-3-33 16,0-10-48-16,3-7-6 15,6-11-13-15,6-7-5 16,3-9-9-16,-1-1-6 16,10 1-5-1,0 1-3-15,11 3-5 16,6 6 0-16,3 11 12 15,3 3 8-15,3 18 28 16,1 4 10-16,2 14 3 16,2 5-4-16,0 4-13 15,-4 1-66-15</inkml:trace>
  <inkml:trace contextRef="#ctx0" brushRef="#br0" timeOffset="10340.24">7744 17481 1064 0,'-6'6'444'0,"-5"2"-230"0,7 23-151 16,7 6-29-16,13 9-5 0,10 3 6 15,7-5 21-15,1-3 8 0,3-14 6 16,-2-9-9-16,2-17-22 31,-2-10-9-31,0-20-8 0,-6-5 0 0,-9-10-6 16,-6-3 1-16,-19-12-3 15,-15-4-8-15,-23-14-21 32,-5-4-6-32,-14 11-2 15,-1 9 7-15,7 31 24 16,1 16 3-16,18 22-1 16,11 13-3-16,26 9-10 15,14 5-3-15,29 7 0 0,13-2-1 16,13 3-114-16,8-2-82 15</inkml:trace>
  <inkml:trace contextRef="#ctx0" brushRef="#br0" timeOffset="11061.14">8420 17529 546 0,'0'-13'320'15,"2"-12"-65"-15,-12 10-111 16,-8 6-17-16,-8 9-15 16,-4 4 4-16,1 8-12 0,7 3-24 15,14 6-50-15,16-6-20 32,-3-7-10-32,-1 0 1 0,33 21 1 0,2 1 1 15,5-14 2-15,-18-14 0 16,-15-3-7-16,-5-6-7 15,-13 3-10-15,-7 3-3 16,-11 1 3-16,-6 4 12 0,1 7 22 16,-1-1 8-16,12 5 3 15,6 0-5-15,16 2-14 16,11 0-2-16,12 2 2 16,9-2 1-16,10-3 2 15,0-2 0-15,4-6-1 16,-2-3-1-16,-5-3 0 15,-3-3-1-15,-4-3 1 16,-1-1-1-16,-6-3-1 16,1 0-1-16,-7-1-1 15,-2-2 0-15,1-2 3 16,-2 3 1-16,-8-5-1 16,-4-1 2-16,-11-5-2 15,-10-7-2-15,-8 3-5 16,-5 6-6-16,-4 16-7 0,1 9 0 15,5 23 7-15,1 4 6 16,10 11 7-16,3 7 5 16,9 4 16-16,3 3 9 15,2 1 3-15,1-3 0 16,0-9-15-16,-1-8-11 16,3-16-44-16,2-10-63 15</inkml:trace>
  <inkml:trace contextRef="#ctx0" brushRef="#br0" timeOffset="11365.7">8937 17564 765 0,'5'5'451'0,"12"6"37"16,-4 10-305-16,0 5-71 15,-2 3-1-15,-6 1-15 16,-5-7-9-16,0-5-22 15,0-7-11-15,0-10-17 16,3-4-10-16,10-13-15 0,4-3-8 16,6-4-9-16,5-1-3 15,4 8-3-15,0 1 2 16,4 12 2-16,-3 6 2 16,-9 6 5-16,-5 6 2 15,-11 9 0-15,-5 4 0 16,-4 3 3-1,-8 0-1-15,5-7-56 0,-3-3-84 0,2-11-238 16</inkml:trace>
  <inkml:trace contextRef="#ctx0" brushRef="#br0" timeOffset="11515.54">9251 17248 1133 0,'0'4'471'0,"1"11"-271"16,0 8-107-16,-2 12-70 16,0 9 11-16,1-1-158 15</inkml:trace>
  <inkml:trace contextRef="#ctx0" brushRef="#br0" timeOffset="11994.4599">9943 17511 1001 0,'23'-4'363'0,"14"-1"-286"0,16 2-48 15,7 3 3-15,5 0 9 16,6 2 1-1,-13 2-2-15,-9-4 2 16,-17-2-1-16,-15-4 3 0,-15-2-2 16,-6 0-6-16,-15 1-16 15,-5 2-8-15,-3 7-10 16,-1 6 1-16,5 7 1 16,3 3 0-16,8 9-1 15,4 0 0-15,12 9-3 16,7 2 0-16,4-1-1 15,1-1-2-15,5-9-28 16,4-2-56-16,13-16-252 16</inkml:trace>
  <inkml:trace contextRef="#ctx0" brushRef="#br0" timeOffset="12232.9">10910 17585 733 0,'7'-4'357'0,"0"0"-74"0,-10 6-27 16,-22 12-47-16,-6 5-38 15,-12 2-99-15,-4 0-22 16,-3-8-24-16,0-7-6 16,9-8-4-16,11-6-1 15,20-13-10-15,11 2-5 16,16-3-12-16,5 1-5 0,8 8 2 16,3 6 4-1,-8 13 11-15,2 12 6 16,-8 18 13-16,-3 7 0 15,4 6 0-15,2 1 82 0,10-6-452 16</inkml:trace>
  <inkml:trace contextRef="#ctx0" brushRef="#br0" timeOffset="12516.81">10989 17483 850 0,'12'0'436'15,"20"11"-149"-15,6 16-70 16,11 17-63-16,0 9-24 15,0 12-5-15,-23-24-13 32,-12-20-48-32,0 0-19 0,25 51-84 0,-5-9-60 0,-14-30-137 15</inkml:trace>
  <inkml:trace contextRef="#ctx0" brushRef="#br0" timeOffset="12669.63">11380 17532 1036 0,'-14'5'465'0,"-18"15"-190"0,-7 10-143 16,-9 12-59-16,-8 6-10 15,4-3-21-15,4 3 0 16,18-5-70-16</inkml:trace>
  <inkml:trace contextRef="#ctx0" brushRef="#br0" timeOffset="13009.74">11610 17503 1282 0,'-4'10'467'16,"-5"17"-380"-16,6-1-31 16,11 10-21-16,9-1 1 0,9-3 7 15,2 0 0-15,1-10-4 16,-3-6-6-16,1-11-9 15,1-9-5-15,-5-14-2 16,-4-6-58-16,-5-7-129 16,-6-5-156-16</inkml:trace>
  <inkml:trace contextRef="#ctx0" brushRef="#br0" timeOffset="13115.9499">11779 17243 731 0,'0'-4'412'16,"-4"-4"-127"-16,4 9-106 15,0 4-55-15,1 7-89 16,3 4-18-16,4 4-93 16</inkml:trace>
  <inkml:trace contextRef="#ctx0" brushRef="#br0" timeOffset="13770.69">11948 17552 891 0,'10'-2'379'0,"20"-1"-196"16,8 0-106-16,13 2-50 16,5 1-10-16,-5-3-5 15,-7 0 0-15,-19-5 1 16,-8-3 2-16,-14 3-1 16,-10-5-3-16,-8 8-6 15,-8 2-4-15,-6 6-1 0,5 10 4 16,-3 7 14-16,8 9 4 15,9 5 8-15,6 1 3 16,18-1-3-16,3-4 1 16,12-8-4-1,-2-3-2-15,-4-15-1 0,3-5 2 16,-8-10 1-16,-2-7 1 16,-2 0-4-16,-2-3-5 15,-2 2-9-15,0 2-7 0,0 7-4 16,-2 7-2-1,-1 8 4-15,0 7 5 16,-4 11 8-16,0 1 0 0,-1 0 0 16,0 1-3-16,0-12-2 15,4-2 2-15,7-14 1 16,1-5 0-16,4-9 0 16,-1-4-2-16,7-1-3 15,3 0-1-15,4 4-1 16,3 3 0-16,-7 10 1 15,1 5 2-15,-11 12 2 16,-5 9-1-16,-4 10-2 16,-2 1-1-16,-3 7-101 0,7-2-66 15</inkml:trace>
  <inkml:trace contextRef="#ctx0" brushRef="#br0" timeOffset="14188.82">12806 17577 555 0,'0'-3'351'0,"0"0"-24"0,22-1-125 16,7 3-54-16,23-2-58 16,11-1-27-16,10 1-33 15,0-2-4-15,-19 1-7 0,-13-2-1 16,-23 0 6-16,-9-4 2 16,-11-2-4-16,-8 5-3 15,-5 2 7-15,-4 5 7 16,-2 11 13-16,-1 1 1 15,1 13-13-15,1 4-11 16,7 4-11-16,6 5-3 16,8-1-2-16,5 1-2 0,7-3-3 15,4-4 0-15,8-11-83 16,8-8-54-16,7-12-153 16,11-8-65-16</inkml:trace>
  <inkml:trace contextRef="#ctx0" brushRef="#br0" timeOffset="14441.85">13716 17672 1191 0,'2'0'130'0,"-5"4"21"16,-3 3 101-16,-16 4-86 15,-8 2-44-15,-15-2-80 16,-4-2-18 0,-2-8-6-16,3-2-1 0,12-12-2 15,6-4 1 1,15-4-11-16,6-3-4 0,11 1-14 15,8 2-6-15,12 3-8 16,8 8 3 0,7 10 12-16,1 6 9 0,-2 13 14 15,-6 6 9-15,-8 6 7 0,-4 3-1 0,-3 2-4 32,-1-4-7-32,0-3-99 15,-3-3-88-15</inkml:trace>
  <inkml:trace contextRef="#ctx0" brushRef="#br0" timeOffset="14627.15">13947 17783 1106 0,'4'-1'563'15,"8"0"-212"-15,-5 3-108 0,1 3-37 0,0 5-56 16,0 2-16-1,-2-2-34-15,-2-2-21 16,0-3-44-16,-1-5-12 16,-4-6-74-16</inkml:trace>
  <inkml:trace contextRef="#ctx0" brushRef="#br0" timeOffset="21065.37">14690 17374 780 0,'-3'2'346'16,"0"0"-161"-16,-5 11-43 0,-12 25-51 16,-3 14-16-16,-4 10-32 15,3-2-11-15,3-8-14 16,4-9-1-16,10-18-6 16,5-8 3-16,14-21 3 15,7-11 0-15,6-16 6 16,0-7-1-16,-5-9-3 15,-5-6 0-15,-2-4-4 16,-3-3-2-16,0 2-5 16,3 11 1-16,-5 13-4 15,-1 11-2-15,-2 17-11 16,-3 7-7-16,4 14-3 16,1 8 0-16,9 15 7 15,6 7 1-15,10 11 2 16,11 4 2-16,4 0 4 15,3-3 2-15,-7-8 3 0,-5-5 1 16,-20-13-1-16,-11-7-1 16,-20-10 5-16,-12-3 3 15,-14-11 3-15,-8-4-1 16,-9-7-9-16,-4-4-5 16,6 4-8-16,-4 3-4 0,20 10-108 15,11 4-81-15</inkml:trace>
  <inkml:trace contextRef="#ctx0" brushRef="#br0" timeOffset="21550.3299">15376 17641 563 0,'-1'-9'313'16,"0"-5"-64"-16,-12-1-90 0,-2 5-16 15,-17-4-39-15,-6 1-18 16,-5 4-21-16,1 4-13 16,9 12-29-16,6 4-15 15,14 7-25-15,7 1-6 16,13 3 0-16,6 1 5 15,9-2 13-15,5 1 5 16,8-10 5-16,2-5 2 16,-5-7 5-16,-3-8 0 15,-8-6 5-15,-5-2 2 16,-5 0-2-16,-3 2-2 16,-6 3-8-16,-2 8-7 0,-3 5-10 15,0 5-3-15,5 9 3 16,6 2 2-16,11 1 8 15,5 2 3-15,10-8 2 16,3-4 4-16,2-13 20 16,-4-5 17-16,-11-9 35 15,-4-3 14-15,-16-1-4 16,1-1-15-16,-11 6-60 16,-5-3-94-16</inkml:trace>
  <inkml:trace contextRef="#ctx0" brushRef="#br0" timeOffset="21988.72">15735 17383 881 0,'12'-16'398'0,"19"-11"-180"16,6 10-48-16,8 20-77 15,3 14-20-15,6 16-29 16,0 10-6-16,-8 3-2 15,-2-1 0-15,-19-3-9 16,-5-5-4-16,-16-6-2 16,-7-2-1-16,-10-5 1 15,1-3 1-15,-10-8-1 16,1-3-1-16,-3-9-1 16,-6-2-3-16,3-1-7 15,0-1-3-15,1 1-6 16,1 1-1-16,3 1-62 15,-2 0-41-15,4 1-93 16,3-1-74-16</inkml:trace>
  <inkml:trace contextRef="#ctx0" brushRef="#br0" timeOffset="22584.1499">16600 17529 640 0,'-13'-11'332'15,"-9"-8"-105"-15,-8 4-95 16,-3 4-33-16,0 10-60 16,4 4-24-16,13 11-20 15,3 3-3-15,16 6 0 16,5 2 5-16,8-5 4 15,5-2 4-15,-1-5 5 16,1-3 1-16,-7-5 2 16,0 1 0-16,-10-5 3 15,-2 3 0-15,-6-2 1 16,3-2-2-16,-4 0-5 16,-20 2-2-16,-29 9-5 15,33-2-2-15,11 3-2 0,4 3-2 16,11 3 0-16,3 3 1 15,14-2 4-15,1-3 4 16,8-6 8-16,4-7 4 16,-5-6 6-16,0-7 1 15,-2-6-1-15,-5-2-1 16,-1-5-3-16,-1-4 2 16,-10 5 8-16,-4 3 6 0,-6 7 11 15,-1 10-3-15,-1 3-17 16,0 4-9-16,1-5-18 15,0 0-3-15,1 7 4 16,5 8 1-16,23 26 3 16,-7-29 3-16,2-7 12 15,1 2 15-15,2-8 21 16,-4-6 4-16,-4-2-3 16,-1-6-12-16,-8-2-20 15,-2-3-13-15,-8 2-139 16,-2-2-84-16</inkml:trace>
  <inkml:trace contextRef="#ctx0" brushRef="#br0" timeOffset="22693.34">16826 17388 557 0,'-3'-10'384'0,"-2"-7"-18"16,4 10-114 0,-1 4-61-16,2 5-111 0,0-2-45 15,0 0-97-15</inkml:trace>
  <inkml:trace contextRef="#ctx0" brushRef="#br0" timeOffset="23446.43">17308 17663 513 0,'7'-7'307'0,"7"-7"-37"16,-5-1-40-16,-9 0-84 0,-8 0-36 15,-16-2-31-15,-6 3-8 16,-13 2-17-16,2 6-9 16,6 9-31-16,4 2-12 0,13 12-17 15,3 0-5-15,12 7 4 16,8 0 2-16,15 0 16 15,7-3 7-15,13-7 7 16,1-6 3-16,3-8 1 16,-4-5 1-16,-8-8-4 15,-2-1-1-15,-9-4-9 16,0 0-4-16,-12-1-2 16,-5 1-1-16,-6 7-4 15,-3 6-5-15,0 8-9 16,2 6-2-16,3 4 4 15,0 3 4-15,9 3 8 16,6 0 1-16,7 0 3 16,3-3 3-16,0-6 4 15,1-6 3-15,-7-7 3 16,2-6 0-16,0-9 2 0,0-2 1 16,-1-2 4-16,0 0 4 15,-11-1 7-15,-6 1 9 16,-3 3 4-16,-2 4-3 15,2 15-19-15,-3 7-12 16,4 16-12-16,-1 7-2 16,6 13 2-16,7 10 5 15,-1 7 1-15,1 6 1 16,-5-5 7-16,-2-4-9 0,-5-18-87 16,-1-10-35-16,-1-22-152 15</inkml:trace>
  <inkml:trace contextRef="#ctx0" brushRef="#br0" timeOffset="23587.8299">17684 17694 1089 0,'6'-2'483'0,"11"0"-240"16,4-1-72-16,8 4-82 15,4 1-36-15,6 0-42 16,5 1-25-16,-2-3-181 15</inkml:trace>
  <inkml:trace contextRef="#ctx0" brushRef="#br0" timeOffset="24114.89">18330 17462 717 0,'-27'-3'364'15,"-17"-5"-122"-15,6 8-118 0,8 6-43 16,18 6-56-16,6 0-13 16,18 6-1-16,8 3 6 15,9-2 6-15,6-3-1 16,-2-1-5-16,-6-8-3 15,-8-4 3-15,-10 2 5 16,-9-6-1-16,-10-4-3 0,-16 0-8 16,-3 1-5-16,-7 1-3 15,3 3 3 1,6 7 8-16,5 3 4 0,14 3 9 16,5 8 4-16,13-1 27 15,7 3 6-15,10-1 14 16,9-5 4-16,7-5-25 15,2-4-8-15,3-8 1 16,-7 0-83-16</inkml:trace>
  <inkml:trace contextRef="#ctx0" brushRef="#br0" timeOffset="24648.23">19447 17506 803 0,'-20'-5'375'16,"-12"-10"-159"-16,-7 13-111 0,-3 6-33 15,7 10-42-15,6 8-12 0,13 3-18 16,6 5-1-16,14 5-2 16,9-3 3-16,11 1 5 15,7-4 5-15,8-12 12 16,-2-4 4-16,-7-14 17 15,-9-7 5-15,-17-8-3 16,-7-5-3-16,-19-1-23 16,-6-2-12-16,-4 5-43 15,4 2-63-15</inkml:trace>
  <inkml:trace contextRef="#ctx0" brushRef="#br0" timeOffset="24867.38">19498 17549 608 0,'19'-3'340'0,"17"-3"-52"16,19 5-145-16,4 1-27 16,5 4-41-16,-3 2-18 15,-14-3-24-15,-7 4-9 16,-16-4-16-16,-3-1-11 15,-10-2-51-15,-6-4-60 0,1 3-187 16</inkml:trace>
  <inkml:trace contextRef="#ctx0" brushRef="#br0" timeOffset="25243.71">19763 17562 520 0,'0'0'322'0,"1"0"-39"0,4 17-95 15,3 4-29-15,2 12-35 16,0 4-16-16,0 0-39 15,-5-3-20-15,-1-5-132 16,-3-3-345-16</inkml:trace>
  <inkml:trace contextRef="#ctx0" brushRef="#br0" timeOffset="26315.8">20041 17641 482 0,'5'-3'343'0,"1"-1"8"0,5 1-138 16,2 6-31-16,2 8-64 16,4 0-21-16,-4 10-30 15,-1 0-11-15,-7 1-14 16,-3-1-7-16,-2-4-10 16,0-6-4-16,5-7-3 15,3-4-3-15,6-13-9 16,5-7-6-16,5-6-12 0,3-1-2 15,10 1-3 1,1 3 1-16,-2 10 7 16,-3 6 2-16,-13 20 11 15,-2 3 12-15,-16 12 9 16,1 4 3-16,-4 2 0 16,-3 6-7-16,3-3-57 15,0-6 220-15</inkml:trace>
  <inkml:trace contextRef="#ctx0" brushRef="#br0" timeOffset="26870.36">21295 17453 571 0,'2'-3'324'0,"-2"4"-48"15,-7 17-140-15,-16 26-92 32,-6 7 12-32,-5 3 43 0,0-5 9 15,7-9-6-15,4-3-10 16,9-12-36 0,7-6-16-16,8-18-4 15,8-7-1-15,12-17-2 16,-1-5 0-16,6-13-12 15,1-8-2-15,-5-12-2 16,1-8-3-16,-4-5-6 16,-4 3-3-16,3 20-5 15,-2 11-3-15,-1 24-3 16,2 16-3-16,-4 24 3 0,-1 16 0 16,6 30 5-16,4 5 2 15,8 4 4-15,-3-7 1 16,1-9 4-16,-4-7 1 15,-7-7 0-15,1-6-35 16,-9-17-149-16,-3-7-115 0</inkml:trace>
  <inkml:trace contextRef="#ctx0" brushRef="#br0" timeOffset="27040.84">21240 17554 638 0,'0'-3'337'0,"4"0"-47"16,5 1-64-16,15 3-43 16,4 2-17-16,13 4-54 0,4 2-25 15,-4 0-42-15,1 0 0 16,1 0-184 0</inkml:trace>
  <inkml:trace contextRef="#ctx0" brushRef="#br0" timeOffset="27663.85">21918 17577 490 0,'-6'0'225'16,"-5"-3"-70"-1,1 4-25-15,4-1 15 0,5 2 9 16,3-1 17-16,-2-1-13 16,0-1-41-16,29-3-20 15,58 0-50-15,-14 0-17 16,23 9-15 0,3 7-3-16,-16-1-7 15,-8 3-4-15,-21-4-3 16,-11-3-4-16,-14-2-4 15,-11-4-1-15,-13-1-17 16,-7-5-8-16,-10-4-7 0,-5-2 2 16,-10-6 20-16,1 0 9 15,-2-10 8-15,3-4-2 0,11 1-3 16,0 1-2 0,5 13 2-16,7 6 3 15,-1 10-1-15,9 3 1 0,6 9 1 16,4 5 1-1,7 10 15-15,-6 3 12 0,-5 1 25 16,-7 0 10 0,-14 0 15-16,-6-1-6 0,-4-5-19 15,0 1-8-15,10-12-112 16,4-6-47-16</inkml:trace>
  <inkml:trace contextRef="#ctx0" brushRef="#br0" timeOffset="27916.89">22817 17281 975 0,'1'-6'446'15,"1"1"-228"-15,-2 7-53 0,-3 26-58 16,-1 13-31-16,0 19 0 15,5 11-1-15,6-3-18 16,3-7-8 0,4-6-20-16,0-6-9 0,-3-6-4 15,-10-2-64-15,2-14-164 16,-4-7-243-16</inkml:trace>
  <inkml:trace contextRef="#ctx0" brushRef="#br0" timeOffset="28351.19">22638 17320 680 0,'2'-18'337'0,"10"-16"-76"16,4 4-45-16,15 2-36 16,10 4-25-16,10 8-60 15,1 2-28-15,5 16-24 16,-2 7-7-16,2 16-12 31,5 7-7-31,-9 7-10 0,-7 3-3 16,-22-4 0-1,-16-3 2-15,-20-6 1 16,-13-3 1-16,-9-8 2 16,-2-3 2-16,1-10 4 0,5-5 3 15,11-5 0 1,9-2-3-16,10 1-10 15,6 3-5-15,15 4-5 0,3 2-2 16,12 12 3-16,1 4 0 16,-1 9 3-16,-3 2 1 15,-16-3 0-15,-10-4-1 16,-26 0 2-16,-15-4 1 16,-16-3 2-16,-6 1 0 15,3-9 4-15,7-5-3 0,13-3-31 16,6 0-45-16,13-4-92 15,4 3-38-15</inkml:trace>
  <inkml:trace contextRef="#ctx0" brushRef="#br0" timeOffset="28654.57">23587 17714 442 0,'1'0'305'0,"0"1"58"0,-1 1-78 16,-1-2-33-16,0 0-32 15,0 0-55-15,0 0-15 16,-1 0-33-16,2 0-16 16,0 0-30-16,0 0-19 0,0 0-7 15,0 0-10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2T08:52:13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1792 11383 824 0,'-2'-3'351'0,"-3"8"-187"0,0 14-41 16,5 27-51-16,2 15-6 16,4 12-8-16,4 7-12 15,-2-2-5-15,-6-9-4 0,7-11-12 16,-1-10-1-16,2-25 2 15,2-8 7-15,-9-24 7 16,-3-13-1 0,-3-19-4-16,-1-9-8 15,-4-12-6-15,-2-6-1 16,0-11-5-16,2-6-3 16,4-8-12-16,4 6-2 0,3 15-3 15,8 14 2-15,10 28 7 16,6 7 2-16,16 14-2 15,3 1 0-15,7 8-4 0,4 0 0 16,-3 4-87-16,3 9-87 16</inkml:trace>
  <inkml:trace contextRef="#ctx0" brushRef="#br0" timeOffset="257.25">2039 11666 682 0,'2'2'373'0,"1"9"-59"0,4 8-114 16,0 12-93-16,-1 8-20 15,-3 10-35-15,0-1-15 16,2-3-24-16,-1-8-105 0,9-10-176 0</inkml:trace>
  <inkml:trace contextRef="#ctx0" brushRef="#br0" timeOffset="545.65">2546 11733 716 0,'7'6'395'31,"3"2"-90"-31,-10 11-94 16,0 4-31-16,-16 4-49 15,-4-1-21-15,-8-5-51 16,-6-3-16-16,2-11-16 16,1-7-13-16,5-9-44 15,4-7-22-15,4-8-31 16,5 0 2-16,11 2 33 15,3 0 16-15,13 8 34 16,3 6 13-16,9 11 30 16,0 11 13-16,0 16 12 15,6 9-3-15,-3 9-21 16,-2-1-9-16,4-3-129 16</inkml:trace>
  <inkml:trace contextRef="#ctx0" brushRef="#br0" timeOffset="1242.06">3221 11815 1020 0,'9'-4'418'0,"16"0"-257"0,13 0-51 16,17-3-50-1,5 3-11-15,-4-1-15 16,-3 1-5-16,-18 2-9 15,-9-1-3-15,-12 0-2 16,-12 0-3-16,-4 1-9 16,-12 0-4-16,-11 2-4 15,-3 6-2-15,-8 7 3 16,0 5-1-16,3 11 2 0,6 3 3 16,17 4 0-1,10-1 4-15,21-3 4 16,6-3 2-16,7-7 3 15,1-5-4-15,1-10-117 16,0-6-104-16</inkml:trace>
  <inkml:trace contextRef="#ctx0" brushRef="#br0" timeOffset="1508.51">3681 11861 831 0,'4'-5'440'15,"3"0"-136"-15,-1 7-72 16,1 14-101-16,-3 6-38 15,-2 5-25-15,-2 3-11 0,-2-5-19 16,0-2-10-16,2-11-11 16,3 0-3-16,8-12-11 15,0-8-3-15,6-11-8 16,3-10-1-16,3 1 3 16,5 3 2-16,-4 5 1 15,-3 8 0-15,-5 12 0 16,-5 4 2-16,-6 18-1 15,-3 4 1-15,-2 4 2 16,0 2-1-16,3-4-110 16,2-4-113-16</inkml:trace>
  <inkml:trace contextRef="#ctx0" brushRef="#br0" timeOffset="1719.91">3981 11953 598 0,'5'-16'404'16,"2"-11"-2"-16,0 11-142 0,1 10-41 15,0 13-72-15,-1 7-36 16,0 9-46-16,3-2-16 16,-1 0-19-16,5-2-5 0,2-6-4 15,0-4 1 1,2-12 11-16,-5-6 3 16,2-10 9-16,-2-5 1 15,-1-4-8-15,-2 3-5 0,-8 1-62 16,1 5 63-1</inkml:trace>
  <inkml:trace contextRef="#ctx0" brushRef="#br0" timeOffset="2167.25">5159 11415 926 0,'-2'-2'359'0,"2"15"-233"16,1 19-31-16,8 25-33 0,2 15 14 15,-1 13 3-15,-2 0-4 16,-3 3-15-16,-3-7-5 16,-4-15-20-1,-4-13-72-15,-3-21-145 16,-4-12-101-16</inkml:trace>
  <inkml:trace contextRef="#ctx0" brushRef="#br0" timeOffset="2604.56">5099 11674 459 0,'19'-37'287'0,"9"-32"-32"16,27 12-49-16,8 10-19 16,8 22-45-16,1 10-24 15,-19 23-48-15,-13 7-12 16,-27 9-17-16,-11 9-5 0,-27 4-9 16,-8 3-3-1,-16-2-6-15,-2-5-3 0,8-9-50 16,5-6-49-16,21-7-151 15,13-2-26-15,17 3 14 16,10 1 41-16,14 0 134 16,5 2 26-16,2 3 29 15,0-2 8-15,0 0 9 16,-2-3-6-16,1-4 2 16,-5-1 20-16,-14-7 100 15,-7-3 62-15,-17-7 69 16,-9-4-4-16,-8 5-85 0,-7 0-48 15,-5 8-65-15,-3 5-16 16,3 10-15-16,6 5-3 16,13 13-11-16,6 2 2 15,11 2 3-15,9-2 5 16,11-15 10-16,5-4 2 16,7-12 1-16,-1-5 0 15,-9-11 3-15,-7 0 2 16,-19-13-30-16,-3 2-35 0,-10-3-103 15,-3-1-63-15</inkml:trace>
  <inkml:trace contextRef="#ctx0" brushRef="#br0" timeOffset="2827.12">5743 11797 609 0,'6'6'352'0,"6"11"-38"15,4 8-73-15,-3 5-91 16,-3 2-26-16,-4 0-45 15,-6-3-25-15,-2-6-26 16,1-5-6-16,2-11-4 16,6-5 1-16,10-14-2 15,4-4-1-15,4-11-6 0,-1-4-5 16,2 5-4 0,-3-2-1-16,0 14-3 15,-1 5-56-15,-6 10-185 0</inkml:trace>
  <inkml:trace contextRef="#ctx0" brushRef="#br0" timeOffset="3611.01">6543 11854 375 0,'-5'-13'295'16,"-5"-9"10"-16,-13 6-75 16,-4 5-35-16,-2 11-61 15,8 8-22-15,3 10-57 16,4 11-17-16,6 10-23 15,1 5-3-15,10 1 0 16,8-5 1-16,2-13 4 16,5-5 1-16,9-14 6 15,2-7 2-15,7-10-5 16,-3-10-14 0,-4-15-40-16,-2-7-10 0,-4-14-2 15,-1-9 13-15,-5-9 33 16,-4-5 10-16,-6-2 7 15,-2-1 4-15,-4 14 16 0,-1 15 6 16,-2 33-11 0,-1 16-4-16,0 29-11 0,1 13-8 15,2 12 17-15,3 9 5 0,5 7 3 16,-2 5 3-16,-3 9-3 16,-1-5-4-16,-1-13-3 15,0-13-3-15,5-24-1 16,-3-11-16-16,4-20-125 31,3-8-447-31</inkml:trace>
  <inkml:trace contextRef="#ctx0" brushRef="#br0" timeOffset="5941.76">6315 11832 542 0,'-5'-7'310'0,"-9"-6"-30"16,-3-2-47-16,-6 5-63 16,-6 2-34-16,-1 9-62 15,2 11-27-15,9 9-39 16,7 8-11-16,13 9-11 15,10 3 0-15,12-1 10 0,3-1 3 16,0-8 6-16,-7-6 5 16,-13-9 8-16,-8-5 8 15,-21-6 9-15,-6-2 2 16,-10-5-15 0,-1-7-27-16</inkml:trace>
  <inkml:trace contextRef="#ctx0" brushRef="#br0" timeOffset="6489.1">6945 11862 585 0,'1'3'290'0,"3"2"-65"0,11 5-106 16,6 1-5-16,10-3 1 16,6-4-13-16,1-5-26 15,-4-2-12-15,-5-10-19 16,-8 0-3-16,-17-7-7 15,-7-2-3-15,-18 1-11 16,-8 3-7-16,-9 7-11 16,-3 7-3-16,-2 12-2 15,10 9-1-15,11 16 3 16,7 5 0-16,16 6 5 16,6 1 6-16,13-9 6 15,3-15 7-15,20-3-2 16,6-8-2-16,10-6-3 15,5 7-88-15</inkml:trace>
  <inkml:trace contextRef="#ctx0" brushRef="#br0" timeOffset="6897.21">7640 11803 897 0,'2'-2'463'0,"-1"-3"-136"31,1 3-99-31,-2 1-118 0,0 0-43 16,0-1-48-16,0 1-16 16,0 0-97-16,0 0-95 15</inkml:trace>
  <inkml:trace contextRef="#ctx0" brushRef="#br0" timeOffset="7069.81">7604 12035 898 0,'0'2'473'0,"0"-2"-110"16,0 0-109-16,0-1-100 16,0 0-41-16,0 0-56 15,0-1-23-15,0 1 407 16</inkml:trace>
  <inkml:trace contextRef="#ctx0" brushRef="#br0" timeOffset="9128.71">6679 11908 321 0,'3'-3'172'0,"4"-9"-29"0,-1 2-7 16,4 2-17-16,1-4-13 16,4 5-28-16,3 1-14 15,3 2-23-15,4 4-9 0,6 5-8 16,-2 5 2 0,-2 2 14-16,-9 1 24 15,-12 7 41-15,-4 3 9 0,-7 6 6 16,-4 4-22-1,-1-3-46-15,4-1-16 0,8-3-61 16,-4-7-335 0</inkml:trace>
  <inkml:trace contextRef="#ctx0" brushRef="#br0" timeOffset="48731.25">17378 2703 400 0,'6'-13'303'0,"3"-18"55"0,-13-2-66 15,-24-3-89-15,-15 3-34 16,-30 12-54-16,-9 6-23 16,-24 25-33-1,-8 18-14-15,0 33-27 0,8 22-8 16,34 30-7-1,26 0 0-15,41 2 3 16,18-14 2-16,55-25-2 16,35-4 2-16,29-41 8 15,19-19 5-15,4-38 66 16,-23-27 31-16,-27-20 41 16,-29-13 6-16,-63-27-50 15,-28-15-35-15,-52-2-62 0,-20 11-18 16,-14 35-26-16,13 27-53 15,36 34-213-15</inkml:trace>
  <inkml:trace contextRef="#ctx0" brushRef="#br0" timeOffset="49816.57">8904 11147 941 0,'-22'0'371'0,"-31"8"-207"15,-8 15-47-15,-14 35 3 0,2 25-25 16,17 31-52-16,12 15-9 16,39 15-14-16,15-3-1 15,21-17-5-15,15-14-3 16,17-33-5-16,4-16-5 16,17-27-61-16,2-11-94 15</inkml:trace>
  <inkml:trace contextRef="#ctx0" brushRef="#br0" timeOffset="50212.0899">9310 11660 720 0,'-18'-7'336'0,"-21"-4"-137"15,-1 4-52-15,8 13-68 16,5 5-21-16,16 9-29 0,9 4-13 16,17-1-7-16,8-1 0 15,13-7 1-15,-1-1 1 16,-5-6 5-16,-6-5 0 16,-7-3 5-16,-3-1 5 15,-10-6-1-15,-6-1 0 16,-15 0-7-16,-8 0-6 0,-8 6-4 15,-2 2 1-15,1 6 0 16,4 8-2 0,11 12 3-16,6 4 5 0,11 7 9 15,4-1 8 1,14-4 2-16,6-2-2 16,9-13-5-16,5-1-4 0,1-8-8 15,-5-9-46-15,3-8-325 16</inkml:trace>
  <inkml:trace contextRef="#ctx0" brushRef="#br0" timeOffset="50750.05">9449 11436 789 0,'7'-2'315'15,"12"-4"-194"-15,9 3-64 0,13-6-34 16,6 1-3-16,6-2-6 16,-3 1-3-16,-9 2 3 15,-9 0 2-15,-20 4 8 16,-7-2 12-16,-15 4 8 15,-5-1-1-15,-4 5-5 16,-4 4-12-16,2 7-13 16,1 1-5-16,10 6-7 15,8 5-2-15,7 4-3 16,7 1 0 0,5 5 4-16,-2-4 1 0,-6-2 12 15,0 0 11 1,-8-8 33-16,-2 0 19 15,-5-7 24-15,-2-1-3 16,0-5-25-16,2-1-16 0,6-1-33 16,4 0-9-16,6 5-9 15,5 4-4-15,2 8 0 16,-3 1 1-16,-4 2 0 16,-2 1 1-16,-10-10 2 15,-3 0 1-15,-6-7 7 16,-13-8 1-16,-5-4 0 15,-5-5-3-15,3-1-28 16,9 7-57-16,14 4-184 16</inkml:trace>
  <inkml:trace contextRef="#ctx0" brushRef="#br0" timeOffset="50899.78">9954 11978 1018 0,'3'4'513'0,"1"4"-144"0,-3 1-84 16,-1 1-119-16,-1 0-39 16,1-3-71-16,0-7-22 15,4 0-151-15</inkml:trace>
  <inkml:trace contextRef="#ctx0" brushRef="#br0" timeOffset="51485.15">10437 11474 1048 0,'-4'5'451'0,"-8"7"-228"16,-4 6-58-16,-2 13-72 0,3 4-11 16,6 5-29-16,6 2-9 15,11-7-6-15,8-7-2 16,13-9-5-16,7-7-2 16,8-6-8-16,-3-5-8 15,-6-1-51-15,-5-2-61 0,-11-4-126 16,-4-2-80-16,-1-8-189 15</inkml:trace>
  <inkml:trace contextRef="#ctx0" brushRef="#br0" timeOffset="51618.74">10662 11589 695 0,'0'-2'399'0,"1"2"-90"0,-1 6-52 16,0-6-105-16,-1 18-38 0,0 51-30 15,-3-23-24 1,-1 9-27-16,4 5-8 15,-4-5-10-15,3-5-66 0,2-13-346 16</inkml:trace>
  <inkml:trace contextRef="#ctx0" brushRef="#br0" timeOffset="51897.2199">10882 11190 1276 0,'23'1'504'16,"15"4"-319"-16,26 34-88 16,10 25-11-16,-4 23-6 15,-9 6-6-15,-41 11-19 16,-23 3-3-16,-32 5-8 15,-6-4-1-15,-3-22-12 0,5-22-5 16,15-32-6-16,4-6-5 16,9-17-23-1,3-4-90-15</inkml:trace>
  <inkml:trace contextRef="#ctx0" brushRef="#br0" timeOffset="54813.51">1883 12929 506 0,'-3'-8'340'0,"1"-3"0"16,6 6-59-1,15 10-86-15,14 11-42 0,19 20-51 16,3 10-13-16,7 11-39 16,-2 7-12-1,-6-5-14-15,-5 3-9 16,-15-4 0-16,-6-7-41 16,-10-10-178-16</inkml:trace>
  <inkml:trace contextRef="#ctx0" brushRef="#br0" timeOffset="55090.36">2404 12957 456 0,'5'-9'204'0,"-2"0"-52"0,-2-10 172 15,-1 4-54-15,-12 8-88 16,-8 7-36-16,-16 21-59 16,-11 7-11-16,-18 18-14 15,-5 5-2-15,-1 7-17 16,4 2-8-16,15-8-13 16,10-3-11-16,22-16-8 15,6-9-16-15,18-12-84 16,10-8-61-16</inkml:trace>
  <inkml:trace contextRef="#ctx0" brushRef="#br0" timeOffset="55587.9">2523 13264 733 0,'0'-1'447'16,"1"-3"-55"-16,-3 10-198 0,1-6-50 0,-1 17-73 16,-2 56-11-1,0-20-16-15,7 7-5 16,-3-8-12-16,2-6-6 16,6-14-10-16,2-11-18 15,8-8-154 1,-7-12-112-16</inkml:trace>
  <inkml:trace contextRef="#ctx0" brushRef="#br0" timeOffset="56018.88">2451 13257 986 0,'7'-8'472'16,"1"-7"-174"-16,14 2-137 15,6 2-26-15,6 4-61 16,7 7-26-16,8 2-32 16,2 7-4-16,-4 3-5 0,-9 0-3 15,-26 5-1 1,-11-1-2-16,-14 4 1 15,-4 0 1-15,-2-2 0 16,-1-4 1-16,10-7-2 16,3-4-4-16,11-2-4 15,10 1 0-15,10 5-1 16,7 3 5-16,5 8 0 16,-1 2 0-16,-14 9 0 15,-13 1 1-15,-23 4 0 0,-14 2 4 16,-18-4 21-16,-7-7 7 15,-2-11 12-15,5-12-3 16,19-4-17-16,11-3 5 16,12-3-125-16,11 3-23 15</inkml:trace>
  <inkml:trace contextRef="#ctx0" brushRef="#br0" timeOffset="58109.31">3247 13095 617 0,'-1'2'336'15,"0"0"-66"-15,3-1-91 16,-2-1-27-16,21 1-37 0,51 4-30 16,-11-4-35-16,-3 2-11 15,-7 1-17-15,-3-1-5 16,-12 3-85-16,-2-2-73 15,-6-1-278-15</inkml:trace>
  <inkml:trace contextRef="#ctx0" brushRef="#br0" timeOffset="58344.97">3326 13289 668 0,'8'0'327'0,"17"-2"-80"16,9 1-64-16,18 0-33 16,2-1-12-16,3 2-33 15,-4 0-24-15,-11 2-26 0,-3 1-40 16</inkml:trace>
  <inkml:trace contextRef="#ctx0" brushRef="#br0" timeOffset="59034.44">4144 13012 1013 0,'0'-5'448'0,"6"4"-242"0,6-2-65 16,18 18-67-16,12 11-26 15,15 7-4-15,3 15-4 16,-3 10-14-16,-12-3-2 16,-7-5-9-1,1-5-64-15,2-14-280 16</inkml:trace>
  <inkml:trace contextRef="#ctx0" brushRef="#br0" timeOffset="59299.69">4646 12963 897 0,'-11'-1'370'16,"-20"6"-198"-16,-11 8-45 15,-4 24-28-15,-3 7-8 16,-10 12-32-16,3 5-12 0,-2-1-18 16,5-3-5-16,19-12-6 15,11-5-14-15,14-17-91 16,1-4-88-16</inkml:trace>
  <inkml:trace contextRef="#ctx0" brushRef="#br0" timeOffset="60000.08">4846 13340 653 0,'-2'0'306'15,"-3"3"-130"1,1 9-54-16,-4 10-54 15,-1 10-8-15,-8 7 0 0,-5 5 5 16,-2-1-7-16,2-5-6 16,5-9-12-16,4-8-10 0,9-9-7 15,0-9 3 1,4-5 3-16,2-8-1 16,3-5-4-16,2-8-7 15,3-8-6-15,3-6-2 16,1-8-1-16,-4-5 0 15,3 1-2-15,-2 6-3 16,0 9-3-16,1 14 2 0,-4 13 4 16,1 3 3-1,5 16 8-15,5 10 2 0,7 15 3 16,3 5 2-16,5 9 7 16,-9-5 2-1,4-4-5-15,-4-7 0 16,-5-13-15-16,-4-2-3 0,-7-11-18 15,-2-2-32 1,-7-2-115-16,2 2-154 0</inkml:trace>
  <inkml:trace contextRef="#ctx0" brushRef="#br0" timeOffset="60230.86">4722 13487 808 0,'10'3'402'15,"6"0"-125"-15,16 8-98 16,7-2 2-16,10-1-25 16,-1-1-23-16,-7-7-45 0,-5-5-26 15,-9-8-61-15,-2-2 153 16</inkml:trace>
  <inkml:trace contextRef="#ctx0" brushRef="#br0" timeOffset="62702.7199">5563 13040 746 0,'1'-11'372'0,"1"-8"-106"16,1 5-35-16,-2 12-80 16,3 8-33-16,6 17-62 0,2 9-18 15,7 15-13-15,-2 5-2 16,-3 4-2-16,-3 0-6 16,-7-1 0-16,-4-5 36 15,-4-11-238-15</inkml:trace>
  <inkml:trace contextRef="#ctx0" brushRef="#br0" timeOffset="62874.7">5433 13196 1012 0,'9'0'379'0,"17"-3"-260"16,14 3-34-16,17 0-7 15,16-2-12-15,19 2-38 16,-1-2-12-16</inkml:trace>
  <inkml:trace contextRef="#ctx0" brushRef="#br0" timeOffset="63410.32">6189 13015 925 0,'20'-4'399'15,"20"2"-231"-15,5 3-26 0,-15 12-45 16,-4 3-28-16,-16 13-18 16,-10 2-1-16,-13 13-15 15,-2 4-2-15,-1 6-7 16,5 3-5-16,18-8-4 15,8-3-2-15,9-22 2 16,9-8 3-16,3-22 2 16,2-14 1-1,10-14-3-15,-4-11-2 0,-2-7 1 16,-10 0 0-16,-13 1 1 16,-6 3 1-16,-13 9-5 0,1 5 6 31,-7 17 6-31,-2 8-2 0,-3 19 0 0,-1 9-8 15,5 16-5-15,5 10 0 16,6 7 1-16,7 6-3 16,7-3-2-1,4 0-4-15,4-14-127 0,-1-10-48 0</inkml:trace>
  <inkml:trace contextRef="#ctx0" brushRef="#br0" timeOffset="63942.34">6981 13404 802 0,'-7'6'378'0,"-6"7"-127"15,2 11-118 1,-9 5-17-16,1 9-15 0,2 1-18 0,1-7-25 15,9 0-9-15,6-15-22 32,0-7-7-32,12-10-3 0,0-6 1 0,4-11 2 15,0-8 1-15,-3-9 0 16,-2-4 0-16,-7-8-1 16,5 5-2-16,-6 5-4 15,0 11-1-15,6 18-5 16,-5 7 0-16,5 16-4 15,6 8-3-15,6 12 1 16,8 2 0-16,11 1 1 16,-1-2-1-16,-4-4 0 15,-4-4 0-15,-10-3-6 16,-7-6-58 0,-9-12-124-16,-3-4-98 0</inkml:trace>
  <inkml:trace contextRef="#ctx0" brushRef="#br0" timeOffset="64099.69">6912 13574 580 0,'2'-1'411'16,"-1"-5"22"0,6-2-167-16,19 4-130 15,2-1-51-15,20 5-40 16,6 3-17-16,1 1-10 15,-1 1 300-15</inkml:trace>
  <inkml:trace contextRef="#ctx0" brushRef="#br0" timeOffset="64493.13">7417 12776 917 0,'3'0'423'0,"5"6"-171"0,5 17-150 16,5 16-19-16,-1 18-16 16,-4 9 2-16,-17 5-1 15,-7 0-3-15,-11 0-15 16,5-7-10-16,13-2-15 16,4-10-7-16,27-11-4 15,9-13-1-15,16-18-4 16,11-5 0-16,-5-9-3 15,-4-7-98-15,-17-2-135 16,-10-8-91-16</inkml:trace>
  <inkml:trace contextRef="#ctx0" brushRef="#br0" timeOffset="64712.36">7292 13120 729 0,'14'-4'424'0,"14"2"-45"15,19 2-174-15,11 1-8 16,14 0-45-16,6 0-18 16,-7-1-54-16,-9 0-21 15,-20 3-29-15,-15-5 69 0,-10 0-97 16</inkml:trace>
  <inkml:trace contextRef="#ctx0" brushRef="#br0" timeOffset="67338.2899">8382 13020 879 0,'0'-2'424'16,"0"-7"-165"-16,3 23-110 15,-3 12-33-15,0 19-32 16,0 13-1-16,1 6-21 16,-1 2-14-16,0-6-11 15,0-8-10-15,-1-20-50 16,6-9-97-16</inkml:trace>
  <inkml:trace contextRef="#ctx0" brushRef="#br0" timeOffset="67494.33">8226 13206 761 0,'1'2'359'0,"10"2"-65"0,6-1-63 15,23 1-45-15,13-3-13 16,26-1-91-16,8 0-31 15,10 0-71-15,-2 5-92 16</inkml:trace>
  <inkml:trace contextRef="#ctx0" brushRef="#br0" timeOffset="67792.52">9201 13083 898 0,'8'-18'388'0,"9"-29"-185"16,2-8-24-16,-5-9-33 15,-1 1-20-15,-6 15-27 16,-2 10-5-16,-3 18-8 15,-5 7-13-15,-1 19-33 16,-6 9-19-16,3 31-23 0,7 15 2 16,12 18 1-16,3 3 0 15,10-11 1 1,-2-9 8-16,-3-17-155 0,2-8-100 16</inkml:trace>
  <inkml:trace contextRef="#ctx0" brushRef="#br0" timeOffset="67996.45">8996 13317 1037 0,'17'-4'440'0,"31"1"-233"15,20-2-25-15,12 3-37 16,5 2-32-16,-4 5-55 15,-9-3-19-15,-4 4-13 16,-1-3-66-16,-4-4-224 16</inkml:trace>
  <inkml:trace contextRef="#ctx0" brushRef="#br0" timeOffset="68388.33">9269 13605 564 0,'-10'-2'339'16,"-12"-5"10"-16,12-5-118 0,17-5-80 16,9-6-13-16,16 0-29 15,8 4-5-15,13 12-14 16,3 10-14-16,1 11-31 15,-7 5-10-15,-29 9-7 16,-15 3 0-16,-34 7 1 16,-14 2-1-16,-10 0-7 15,-2-2-5-15,13-6-6 16,9-3-4-16,13-13-5 16,8-7-4-16,14-12-7 15,5-4-1-15,16-6 0 16,7 0 4-16,12 0 4 15,4-1 2-15,5 10 5 16,-3 4 0-16,-9 12 0 16,-7 4 0-16,-10-2-50 15,-2 0-107-15</inkml:trace>
  <inkml:trace contextRef="#ctx0" brushRef="#br0" timeOffset="69097.19">10299 13251 511 0,'5'-5'320'16,"5"-6"-24"-16,-4-3-45 15,1-3-83-15,-6-2-31 16,-8-1-37-16,-1-3-5 0,-18 1-9 15,1 4-10-15,-14 6-26 16,-8 7-20-16,2 12-34 16,-7 6-10-16,10 12-9 15,9 6 0-15,14 11-1 16,12 0 2-16,18 2 6 16,11-6 6-16,17-11 8 15,9-11 2-15,11-16 4 16,-5-7 3-16,-15-14 7 15,-2-7 3-15,-19-3 1 16,-3 0 1-16,-6 6-3 16,-10 6-4-16,-5 10 0 15,-8 7-2-15,3 10-3 16,0 5-1-16,4 9-6 0,3 3-2 16,9 6-2-16,4 2 1 15,7 0 3-15,8-1 1 16,1-7-88-16,6-3-120 15</inkml:trace>
  <inkml:trace contextRef="#ctx0" brushRef="#br0" timeOffset="69345.83">10565 13379 814 0,'0'1'429'0,"0"10"-63"16,-1 6-142-16,-2 16-91 16,-2 5-12-16,-3 6-47 15,3 3-20-15,0-2-32 16,-2 0-9-16,5-10-7 16,2-7-2-16,7-15-50 15,3-6-66-15,0-9-186 16,-2-6-198-16</inkml:trace>
  <inkml:trace contextRef="#ctx0" brushRef="#br0" timeOffset="69564.89">10458 13489 705 0,'6'-14'329'15,"11"-14"-104"-15,10 5-12 16,13 7-35-16,5 7-22 0,3 11-56 15,-4 6-21-15,-13 10-18 16,-7 2-6-16,-13 2-8 16,-11 3 0-16,-11-4-2 15,-8 0-1-15,-8-4-9 16,-3-5-9-16,-1-2-123 16,1-5-6-16</inkml:trace>
  <inkml:trace contextRef="#ctx0" brushRef="#br0" timeOffset="70208.39">11158 12768 1120 0,'1'-1'453'15,"0"4"-293"-15,-1 12-38 16,-10 29-50-16,-2 14 1 16,-4 19 2-16,2 7-13 0,12 3-16 15,5-7-13 1,20-8-18 0,10-11-6-16,4-23-2 15,4-9-1-15,-5-26-35 0,-3-6-57 0,-10-17-244 16</inkml:trace>
  <inkml:trace contextRef="#ctx0" brushRef="#br0" timeOffset="70396.9099">10935 13095 962 0,'1'-2'455'0,"13"2"-142"15,13 0-110 1,35 5-77-16,12 2-10 16,8-4-41-16,-2 7-22 15</inkml:trace>
  <inkml:trace contextRef="#ctx0" brushRef="#br0" timeOffset="72055.2099">11462 12655 480 0,'-2'-11'286'0,"3"-16"-66"15,14 0-75-15,23 3-71 16,8 4-11-16,12 9 15 16,-1 9 6-16,-12 8 1 15,-7 7-10-15,-21 8 0 16,-17 1 5-16,-21 9-10 15,-17 1-6-15,-16 8-17 16,-2-3-16-16,23-7-22 16,19-5-5-16,42-11 3 15,13-4 4-15,24-4 13 16,7-3 5-16,-1-1-2 16,-2 0 6-16,-15 1-452 15</inkml:trace>
  <inkml:trace contextRef="#ctx0" brushRef="#br0" timeOffset="84556.37">1754 14172 533 0,'7'-6'295'15,"0"-3"-53"-15,-7 9-40 16,-21 22-53-16,-13 9-34 15,-6 26-55-15,2 8-14 0,15 1-31 16,13-4-8 0,24-19-7-16,14-13-1 0,27-15-3 15,3-7-1-15,6-8 4 16,-5-9-2-16,-20-6-99 16,-7-2-113-16</inkml:trace>
  <inkml:trace contextRef="#ctx0" brushRef="#br0" timeOffset="84703.33">1953 14218 762 0,'6'5'308'0,"2"10"-154"15,-2 14-41-15,2 30-17 0,-2 7-7 16,-2 13-41-16,3-1-9 16,-1-13-12-16,1-6-10 15,2-18-176 1</inkml:trace>
  <inkml:trace contextRef="#ctx0" brushRef="#br0" timeOffset="85014.5">2351 14324 1036 0,'-17'-2'423'0,"-26"2"-272"15,-1 9-44-15,3 20-67 16,3 9-21-16,12 14-21 16,13 2-3-16,21-1 2 15,11-3 1-15,27-13 1 16,6-11 1-16,16-15 7 16,1-11 6-16,-6-15 31 15,-8-8 36-15,-19-10 48 16,-13-5 11-16,-22-9-10 0,-8 0-32 15,-26-9-54-15,-9 5-19 16,-10 15-35-16,-1 9 2 16,12 26-188-1,8 14-218-15</inkml:trace>
  <inkml:trace contextRef="#ctx0" brushRef="#br0" timeOffset="85303.13">2477 14380 1134 0,'-11'0'472'16,"-11"7"-293"-16,-5 8-54 16,-8 20-78-16,-2 9-22 15,0 6-18-15,6 3-3 16,12-5-303-16</inkml:trace>
  <inkml:trace contextRef="#ctx0" brushRef="#br0" timeOffset="85688.02">2797 14364 501 0,'-11'-8'358'0,"-16"-9"55"0,-3 5-162 31,1 12-138-31,2 8-46 0,6 22-73 0,4 12-10 16,9 14 1-16,8 4 4 31,15-6 11-31,12-6 0 16,17-13 3-16,7-11 0 15,12-20 49-15,1-7 34 0,-6-18 64 16,-8-4 20-16,-17-6 2 16,-7-6-26-16,-23-9-49 15,-3-1-18-15,-23-6-52 16,-10 0-14-16,-13 16-69 16,-12 10-68-16,0 27-221 15</inkml:trace>
  <inkml:trace contextRef="#ctx0" brushRef="#br0" timeOffset="85917.12">3009 14379 1085 0,'-3'0'504'0,"-17"8"-214"16,-2 9-84-16,-20 18-97 16,-11 8-28-16,2 14-40 15,0-3-15-15,20-4 364 16</inkml:trace>
  <inkml:trace contextRef="#ctx0" brushRef="#br0" timeOffset="86345.7399">3511 14509 768 0,'0'0'349'0,"13"-2"-139"0,10-1-41 16,24 1-39-16,9-5-34 15,10 4-55-15,1-3-19 16,-14 6-163-16</inkml:trace>
  <inkml:trace contextRef="#ctx0" brushRef="#br0" timeOffset="86561.9099">3564 14661 758 0,'17'-1'429'0,"17"-1"-134"0,19-3-44 16,10-1-18-1,10 4-100-15,-8 0-30 0,-13 2-55 16,-10 2-103-16</inkml:trace>
  <inkml:trace contextRef="#ctx0" brushRef="#br0" timeOffset="91306.14">4639 14327 675 0,'-16'-8'367'0,"-21"-7"-84"16,-5 5-49-16,1 22-108 15,-1 10-44-15,10 26-61 16,10 13-14-16,22 7-10 16,12-4 3-16,30-10 1 15,13-13 4-15,28-19 27 16,15-5 7-16,4-27 27 15,-9-8 20-15,-27-12 21 16,-19-10 13-16,-37-13 1 16,-10-9-13-16,-30-9-37 0,-20-1-21 15,-22 17-32-15,-5 12-11 16,5 26-20-16,14 14-3 16,21 18-180-16,9 10-78 15</inkml:trace>
  <inkml:trace contextRef="#ctx0" brushRef="#br0" timeOffset="91579.98">4877 14328 785 0,'0'-7'441'0,"-5"-3"-74"16,-6 4-90-16,-19 14-104 16,-9 11-40-16,-24 24-54 0,-5 10-22 15,5 9-30-15,5 0-10 16,25-14-12 0,13-7-4-16,16-13-98 15,7-7-91-15</inkml:trace>
  <inkml:trace contextRef="#ctx0" brushRef="#br0" timeOffset="92072.84">5687 14285 713 0,'2'-6'417'0,"-2"0"-69"0,0 7-100 16,-2 27-116-16,2 15-50 16,3 25-40-1,0 7-6-15,4-1-7 16,1-4-2-16,0-17-9 16,-2-5 0-16,0-19-162 0,-4-11-125 15</inkml:trace>
  <inkml:trace contextRef="#ctx0" brushRef="#br0" timeOffset="92224.98">5473 14568 970 0,'10'-5'459'0,"26"0"-151"16,17 1-67-16,35 2-73 15,9 3-28-15,-6 1-66 16,-8 5-25-16,-23 6-110 15</inkml:trace>
  <inkml:trace contextRef="#ctx0" brushRef="#br0" timeOffset="97946.38">6733 14341 562 0,'-18'-4'320'0,"-26"1"-46"15,-6 7-50-15,-6 23-86 16,4 14-31-16,9 21-53 16,14 9-19-16,26 3-23 15,11-9-4-15,44-15-4 16,16-16 2-16,38-24 6 15,5-15 6-15,-8-23 46 16,-13-7 33-16,-42-13 51 16,-18-5 13-16,-43-2-4 15,-18-4-34-15,-23-1-55 16,-16 3-20-16,-7 13-51 16,3 10-8-16,14 22-131 0,13 13-96 15</inkml:trace>
  <inkml:trace contextRef="#ctx0" brushRef="#br0" timeOffset="98177.2">6968 14388 984 0,'-18'8'429'0,"-23"11"-231"16,-16 10-34-16,-15 14-75 16,0 3-34-16,-3 4-39 0,17 0-9 15,24-8-115 1,12-9-117-16</inkml:trace>
  <inkml:trace contextRef="#ctx0" brushRef="#br0" timeOffset="98394.13">7258 14643 1012 0,'0'0'532'15,"-2"0"-134"-15,2 0-160 0,0 0-138 16,0 0-45-16,0 0-169 0,13 0-288 16</inkml:trace>
  <inkml:trace contextRef="#ctx0" brushRef="#br0" timeOffset="98715.8">7744 14241 895 0,'8'-7'452'16,"8"-3"-146"-16,-3 10-125 15,-6 7-30-15,-7 17-40 16,-7 13-20-16,-8 18-28 16,2 13-18-16,2 3-22 15,4-4-3-15,12-10-7 16,0-8-3-16,15-12-2 16,2-5-5-16,0-15-13 15,4-4-34-15,-7-13-122 0,-2-8-92 16</inkml:trace>
  <inkml:trace contextRef="#ctx0" brushRef="#br0" timeOffset="98910.32">7557 14535 1138 0,'8'0'480'0,"24"4"-247"15,10 5-61-15,23-2-32 16,3 1-28-16,-1-3-56 16,-9-3-13-16,-6-2 7 15,-3-5-81-15</inkml:trace>
  <inkml:trace contextRef="#ctx0" brushRef="#br0" timeOffset="99456.52">8647 14335 916 0,'-1'-4'467'0,"-6"-1"-166"16,-2 11-96-16,-3 31-107 15,0 14-44-15,9 17-30 16,2 2-4-16,7-7-7 16,3-11 3-16,1-16-123 0,1-9-84 15</inkml:trace>
  <inkml:trace contextRef="#ctx0" brushRef="#br0" timeOffset="99601.88">8417 14557 694 0,'21'-3'427'0,"14"-2"5"16,26 4-251-16,15 1-40 15,6 6-59-15,-4-2-25 16,-12 7-75-16,-6-1-55 15</inkml:trace>
  <inkml:trace contextRef="#ctx0" brushRef="#br0" timeOffset="99946.89">9349 14595 762 0,'5'-12'370'0,"7"-21"-115"0,1-7-32 15,-2-22-40-15,-1-4-23 16,-3-5-53-16,1 5-19 15,-5 19-13-15,2 11-1 16,-5 21-2-16,-5 2-17 16,2 20-37-16,-1 8-15 15,1 19-14-15,6 12 7 16,10 17 4 0,0 6-1-16,5 0-58 0,-3-1-64 15,-1-12-194-15</inkml:trace>
  <inkml:trace contextRef="#ctx0" brushRef="#br0" timeOffset="100126.5">9179 14696 760 0,'3'-3'359'16,"18"0"-124"-1,14-1-57-15,29 1-80 0,12-1-16 16,15 3-45-16,0 1-15 15,-5 10 9-15,-8 2-102 16</inkml:trace>
  <inkml:trace contextRef="#ctx0" brushRef="#br0" timeOffset="100456.19">9261 14955 1224 0,'7'-10'452'0,"12"-17"-333"16,11 5-39-16,27 1-14 16,10 5-8-16,12 12-24 0,-6 4-8 15,-27 9-15-15,-18 7 5 16,-36 11 1-16,-20 5-1 15,-28 12 2-15,-10-3-4 16,-2 0-5-16,5-6-1 16,20-7-2-16,18 2-2 15,14-9 2-15,15 3 6 16,14-7 10-16,10-2 6 16,30-3 0-16,10-9-6 15,15-6-8 1,0-8-46-16</inkml:trace>
  <inkml:trace contextRef="#ctx0" brushRef="#br0" timeOffset="101125.53">10110 14456 713 0,'10'-12'335'0,"18"-13"-118"16,8 0-37-16,14 4-44 16,5 7-21-16,-1 14-41 0,-1 5-21 15,-20 14-24-15,-12 5-4 16,-30 6-8-16,-17 7-3 15,-19 1-2-15,-3-4-4 16,6-7-8-16,10-10-2 16,25-12-26-16,7-5-2 15,23-3 2-15,10-2-1 16,14 5 25-16,9 5 3 16,-5 8 1-16,-6 7 7 0,-27 5 10 15,-16 0 4-15,-30 4 4 16,-17-4-4-1,-8-7-7-15,-1-3-3 0,9-15-88 16,14-2-85-16</inkml:trace>
  <inkml:trace contextRef="#ctx0" brushRef="#br0" timeOffset="101432.2899">10677 14760 1256 0,'1'0'566'0,"-1"0"-268"15,3 0-96-15,-3 0-109 16,0 0-36-16,0 0-179 16</inkml:trace>
  <inkml:trace contextRef="#ctx0" brushRef="#br0" timeOffset="102143.4399">11191 14403 431 0,'5'-3'288'0,"4"-1"-17"0,-8 3-101 0,-2-3-32 0,-4 0-47 16,4 2-9-1,-2 0-14-15,-21-9-5 0,-46-17-25 16,28 19-14-16,-4 6-21 31,0 3-8-31,9 11-12 0,4 3 0 0,14 9-3 32,3 1 3-32,10 4 6 15,2 3 2-15,4-6 9 16,4-3 2-16,3-8 12 15,2-10 3-15,4-4 7 16,2-2 2-16,5-11-4 16,6 2-1-16,7-3-3 15,8 5-1-15,9 17 3 16,2 5 0-16,0 13-6 0,-10 1-1 16,-25 0 2-16,-10 3 3 15,-18-2 3-15,-8 4 6 16,-17-5-3-16,-9-5-4 15,-11-11-1-15,1-7-5 16,10-8-30-16,9-5-34 16,16-3-96-16,7 0-77 15</inkml:trace>
  <inkml:trace contextRef="#ctx0" brushRef="#br0" timeOffset="102554.76">11587 14240 827 0,'10'-1'413'0,"4"0"-130"15,1 11-125-15,-5 10-32 16,-6 16-22-16,-2 7-12 0,-5 19-21 15,-6 3-12-15,0 3-27 16,5-3-9-16,4-12-9 16,13-7-3-16,11-14-1 15,-3-6 0-15,7-14 3 16,-4-6-24-16,-8-7-93 16,5-6-66-16,-2-3-262 15</inkml:trace>
  <inkml:trace contextRef="#ctx0" brushRef="#br0" timeOffset="102726.61">11453 14515 909 0,'-2'-3'412'0,"7"2"-190"15,14 1-64-15,27 5-98 0,9 2-10 16,12 1-22-16,0 1 1 15,2 1-163-15</inkml:trace>
  <inkml:trace contextRef="#ctx0" brushRef="#br0" timeOffset="103039.22">11922 14130 639 0,'-6'-14'346'0,"2"-13"-79"16,8 6-108-16,19 8-44 15,9 3-14-15,11 6-1 16,3 3-7-16,-3 5-31 16,-8 3-13-16,-20 5 11 15,-8 3 1-15,-22 5-2 16,-12 1-1-16,-18 10-30 15,-2 0-11-15,12 4-10 16,18-3 2-16,39-9 3 16,17-3 2-16,22-12 1 15,6-3-1-15,-1-7 0 16,-6-2-49-16,-11-3-151 16</inkml:trace>
  <inkml:trace contextRef="#ctx0" brushRef="#br0" timeOffset="106531.58">1742 15624 517 0,'6'-8'325'16,"1"-6"-27"-16,-2 14-72 0,-5 8-25 15,-11 17-50-15,-3 7-28 16,2 16-66-16,4 1-17 15,20 3-24-15,14-5-5 16,26-13-2-16,9-11 1 16,-1-16 0-16,2-6-20 15,-25-4-120-15,-14-4-117 16</inkml:trace>
  <inkml:trace contextRef="#ctx0" brushRef="#br0" timeOffset="106701.03">1988 15703 805 0,'0'0'379'16,"-4"6"-157"0,6 7-46-16,8 20-70 0,-3 7-16 0,6 23-18 15,-5 5-9-15,2-4-24 16,-1-3 0-16,6-19-195 16,2-10-331-16</inkml:trace>
  <inkml:trace contextRef="#ctx0" brushRef="#br0" timeOffset="106999.8">2477 15778 697 0,'-10'-6'449'0,"-7"-5"-8"15,-16 11-257-15,-6 10-62 16,-5 17-78-16,3 10-19 15,16 15-24-15,12 3-3 16,24-3-3-16,14-6 0 0,24-17 3 16,6-6 2-16,7-14 4 15,-1-10 4-15,-11-15 4 32,-4-9 31-32,-18-15 37 15,-11-1 26-15,-22-8 32 0,-16 0-27 0,-19 7-40 16,-4 6-30-16,-5 19-40 15,4 11-63 1,13 18-182-16</inkml:trace>
  <inkml:trace contextRef="#ctx0" brushRef="#br0" timeOffset="107353.4899">2962 15858 1014 0,'-11'-14'477'0,"-10"-13"-186"16,-2 5-82-16,-5 10-95 16,4 6-34-16,-2 11-50 15,2 7-17-15,6 21-14 16,4 9-5-16,12 15-1 15,7 0-1-15,17-4 1 16,11-9 1-16,13-15 4 16,4-8 2-16,2-19 7 15,-4-7 3-15,-8-15 47 16,-10-8 28-16,-19-10 55 16,-8-1 17-16,-17-5-34 15,-14-3-28-15,-6 4-60 0,0 4-17 16,-5 14-161-16,8 10 281 15</inkml:trace>
  <inkml:trace contextRef="#ctx0" brushRef="#br0" timeOffset="107655.41">3645 15860 667 0,'13'-5'346'0,"20"-4"-97"15,4 5-84-15,11 4-84 0,0 1-31 16,0 4-31 0,-6 2 17-16,-11 0-163 15,-6-2-218-15</inkml:trace>
  <inkml:trace contextRef="#ctx0" brushRef="#br0" timeOffset="107834.24">3673 16016 623 0,'-3'2'371'0,"3"5"-13"0,10-3-52 15,24 0-83-15,8-2-27 16,11-3-51-16,2 1-13 16,-14-2-32-16,-4-1-23 15,-13 1-38-15,-7-5-90 0</inkml:trace>
  <inkml:trace contextRef="#ctx0" brushRef="#br0" timeOffset="109129.34">4541 15760 539 0,'12'-3'293'0,"10"-4"-65"16,3-11-74-16,2-8-16 0,-2-9-44 16,-3-2-17-1,-8-2-6-15,-7 1 3 16,-7 2 4-16,-2 5-4 16,-5 16-10-1,-3 8-9-15,-1 25-14 0,-1 12-7 16,5 20-21-16,5 11-5 15,9 7-4-15,7 2 0 16,10-5-54-16,4-8-70 16</inkml:trace>
  <inkml:trace contextRef="#ctx0" brushRef="#br0" timeOffset="109289.48">4482 15959 818 0,'48'4'357'16,"30"1"-173"-16,28-2-113 15,2-3-20-15,-16 1 20 16,-15 1-137-16</inkml:trace>
  <inkml:trace contextRef="#ctx0" brushRef="#br0" timeOffset="109633.21">4552 16230 1126 0,'-5'-8'478'0,"-7"-6"-219"16,16 0-203-16,17 4-15 15,19 5-10-15,12 2-2 16,18 9-15-16,3 6 0 15,-20 7-2-15,-16 4 7 16,-39 8 5-16,-21 5 1 0,-23 4-4 16,-9 0-6-16,0-11-16 15,5-10-13-15,12-19-39 16,13-1-26-16,20-11-8 16,8 0 8-16,23 6 38 15,3-3 34-15,15 12 26 16,5 5 10-16,0 9 9 15,-1 5 5-15,-10 3 15 16,-7 0-4-16,-7-7-32 16,-5-5-36-16</inkml:trace>
  <inkml:trace contextRef="#ctx0" brushRef="#br0" timeOffset="110196.05">5442 15689 975 0,'9'-7'411'15,"3"-8"-215"-15,20 4-119 16,14 6-15-16,14 5-27 16,6 5-11-16,-14 9-9 15,-14 1-1-15,-33 7 2 16,-13 7-1-16,-25 0-2 16,-6 1 0-16,-1-9-2 15,9-5-1-15,21-8-11 0,10-3-1 16,24 2-5-16,10 2-1 15,14 8 10-15,0 7 1 16,-13 3 7-16,-13 7 11 16,-35 0 9-16,-16 2 3 15,-27-1-1-15,-7-12-8 16,5-13-7-16,6-7-2 16,28-15-50-16,8 0-25 15,21 0-137-15,12-2-86 16</inkml:trace>
  <inkml:trace contextRef="#ctx0" brushRef="#br0" timeOffset="110342.7">5951 16112 1028 0,'2'0'585'16,"1"-1"-103"-16,-3-1-220 15,0 1-64-15,0 0-95 16,0 0-121-16</inkml:trace>
  <inkml:trace contextRef="#ctx0" brushRef="#br0" timeOffset="110909.47">6545 15721 560 0,'0'-5'334'16,"2"-7"-44"-16,-7 7-129 15,-8 5-31-15,-10 1-68 16,-4 2-30-16,-6 2-13 16,4-2-2-16,-2 0-6 15,2-2-6-15,3 0-30 16,-1-2-8-16,10 1-3 0,3 0 1 16,4 4 40-16,2 4 29 15,1 5 36-15,1 1 9 16,3 2-1-16,0 3-19 15,3-2-30 1,3-1-8-16,2-3-8 16,1-4 3-16,2-3 20 15,2-4 7-15,8-2 7 16,9 0-6-16,11 0-20 16,5 3-9-16,9 9-11 15,1 3 0-15,-3 9 0 16,-3 5-1-16,-18 3 4 0,-11 3 7 15,-25-3 19 1,-16-3 6-16,-21-4 7 0,-11-4-4 16,-6-8-17-16,2-4-6 15,8-10-77-15,11-4-64 16</inkml:trace>
  <inkml:trace contextRef="#ctx0" brushRef="#br0" timeOffset="111291.35">6945 15610 1010 0,'-1'0'438'0,"-5"9"-206"0,-1 8-43 15,-1 23-38-15,-7 5-3 16,5 21-38-16,0 6-22 15,3 3-49-15,9-3-17 16,15-20-16-16,9-9-4 16,15-20-1-16,6-8-1 15,4-13 15-15,-1-3-78 0,-9-8-121 16,-9-4-94 0</inkml:trace>
  <inkml:trace contextRef="#ctx0" brushRef="#br0" timeOffset="111449.22">6873 15817 1099 0,'12'0'434'0,"27"0"-296"16,9 3-54-16,13 4-50 0,5-1 58 15</inkml:trace>
  <inkml:trace contextRef="#ctx0" brushRef="#br0" timeOffset="111748.47">7242 15418 940 0,'9'-21'411'16,"16"-21"-175"-16,9 9-61 0,6 19-56 15,0 9-20-15,-4 17-57 16,-7 8-5-16,-21 15 24 16,-10 7 2-16,-23 6-3 15,-8 0-3-15,-1 0-36 16,2-6-7-16,18-9-8 16,12-8 0-16,23-12 1 15,11-5 0-15,15-6 2 16,4-2-1-16,3-1-1 15,-2 1-1-15,-13-1-25 16,-5 1-60-16</inkml:trace>
  <inkml:trace contextRef="#ctx0" brushRef="#br0" timeOffset="113252.49">2078 17104 705 0,'-26'-10'363'16,"-16"-9"-98"-16,1 12-129 15,6 11-18 1,17 6-34-16,13 6-7 0,27 13-20 16,14 6-10-16,17 16-6 15,4 8-5-15,-12 2-10 16,-16-2-3-16,-26-12-5 0,-14-2 0 15,-17-18 7-15,0-14 1 16,-3-16-9-16,7-19-11 16,9-24-24-16,8-8-9 15,19-20 1-15,6-4 6 16,14 4 17-16,2 6 7 16,-4 13 7-16,-5 9 7 15,-25 15 12-15,-11 9-5 16,-29 17-6-16,-8 10-6 15,-2 8-51-15,9 8-89 0</inkml:trace>
  <inkml:trace contextRef="#ctx0" brushRef="#br0" timeOffset="113566.73">2549 17118 553 0,'0'-8'359'16,"-3"-15"31"-16,-9 5-120 0,-7 10-103 15,-3 4-48-15,-10 11-81 0,0 5-25 16,6 15-14-16,2 5-3 31,14 17-2-31,12 1 0 0,20 2 2 0,12-3 0 16,11-17 4-16,0-11 5 15,0-20 18-15,-8-11 19 16,-6-16 44-16,-2-4 16 16,-18-8 9-16,-9 0-10 0,-20 4-40 15,-9 0-19-15,-6 12-29 16,6 5-26-16,8 9-157 16,11 8-116-16</inkml:trace>
  <inkml:trace contextRef="#ctx0" brushRef="#br0" timeOffset="113848.48">2918 17125 727 0,'-8'0'346'0,"-13"1"-115"16,-4 3-45-16,-4 9-38 15,3 4-39-15,4 12-60 16,8 6-19-16,15 12-25 15,7 6-4-15,18-3-2 16,5-5-2-16,13-16 16 0,4-12 22 16,4-17 52-16,-3-11 18 15,-8-17 10-15,-3-9 3 16,-16-9-20-16,-10-2-4 31,-19 3-12-31,-16 3-24 0,-14 12-29 0,-4 4-14 16,-3 15-72-16,6 9 7 15</inkml:trace>
  <inkml:trace contextRef="#ctx0" brushRef="#br0" timeOffset="114176.9399">3533 17188 750 0,'11'-1'398'0,"16"-7"-58"0,12 2-112 16,22-1-63 0,5-2-33-16,9 6-65 0,-5 3-19 15,-19 1-16-15,-12 3-76 16,-23 3-201-16</inkml:trace>
  <inkml:trace contextRef="#ctx0" brushRef="#br0" timeOffset="114333.82">3709 17335 2249 0,'37'0'45'0,"9"-2"-16"0,34 1 34 0,-12-5-86 31,-4 2-43-31</inkml:trace>
  <inkml:trace contextRef="#ctx0" brushRef="#br0" timeOffset="114911.12">4415 17096 814 0,'5'-7'388'0,"14"-9"-105"15,11 2-129-15,17 4-65 16,11 4-8-16,9 10-34 15,-5 8-17-15,-21 8-13 16,-18 1 2-16,-36 9-1 0,-16-2 2 16,-18 2-3-16,-1-2-4 15,11-16-2 1,13-2-3-16,24-13-19 0,8-2-4 16,26-1-2-16,3 2 3 15,18 8 20-15,1 5 5 16,-12 12 0-16,-8 8 3 15,-36 10 0-15,-17 5-1 16,-28-1 1-16,-7-4-4 0,-2-21-28 16,3-12-30-16,17-20-88 15,11-3-56-15,21-8-126 16</inkml:trace>
  <inkml:trace contextRef="#ctx0" brushRef="#br0" timeOffset="115080.6">5030 17473 922 0,'5'-4'555'15,"1"-4"-9"-15,-6-1-258 16,0-1-146-16,-6-2-54 16,4 1-164-16,-1 3-321 15</inkml:trace>
  <inkml:trace contextRef="#ctx0" brushRef="#br0" timeOffset="115647.33">5623 17100 536 0,'-4'0'315'0,"-4"-4"-52"16,-7-1-61 0,-8 1-95-16,-3-6-30 15,-4 4-32-15,0 0-14 0,2 0-21 16,6 6-5-16,5 3-8 16,1 3-4-16,0 5-4 15,-3 1 0-15,3 8 4 16,0-2 4-16,7 4 8 15,1 0 8 1,4-5 7-16,3 0 2 16,9-11 23-16,7-1 9 15,16-6-1-15,10-1-3 16,10 2-23-16,9 5-9 16,8 12 6-16,-2 3 4 15,-15 11 9-15,-13 2 2 16,-32 6-1-16,-14 2 0 15,-30-4-7-15,-9 0-4 0,-9-15-5 16,4-8-3-16,12-15-75 16,5-11-64-16,12-7-261 15</inkml:trace>
  <inkml:trace contextRef="#ctx0" brushRef="#br0" timeOffset="115902.82">5955 17102 759 0,'9'-4'410'15,"10"1"-70"-15,-7 4-79 16,-12 7-92-16,0 9-36 16,-3 7-59-16,-4 6-18 15,1 8-24-15,-1 3-9 16,7 7-13-16,0 0-6 0,8-5-4 15,3-5-2-15,7-7-3 16,5-9 2-16,5-7-31 16,-1-3-118-16,-7-14-173 15</inkml:trace>
  <inkml:trace contextRef="#ctx0" brushRef="#br0" timeOffset="116060.55">5870 17241 1157 0,'8'0'492'0,"14"0"-283"15,3 1-49-15,11 3-70 0,3 2-38 16,8-2-30-16,3 1-106 16</inkml:trace>
  <inkml:trace contextRef="#ctx0" brushRef="#br0" timeOffset="116682.03">7220 17226 699 0,'7'-2'270'0</inkml:trace>
  <inkml:trace contextRef="#ctx0" brushRef="#br0" timeOffset="122019.02">6402 16931 796 0,'-7'-9'378'0,"-5"-8"-145"0,9-1-55 16,7 1-22-16,11-4-44 16,0-1-33-16,10 7-46 15,6 6-6-15,6 14-9 16,1 5-4-16,-14 17 3 16,-14 4 7-16,-23 14 13 0,-11 2 3 15,-4-4-5 1,3-5-7-16,14-13-13 15,11-11-2-15,22-13-1 0,13-6-2 16,16-11-1-16,6 7-5 16,-2 0-78-16</inkml:trace>
  <inkml:trace contextRef="#ctx0" brushRef="#br0" timeOffset="122412.76">7088 17258 1223 0,'5'-1'452'0,"22"-2"-317"15,23 1-87-15,31-2-22 16,17 1 7-16,18 0-2 31,3 3 2-31,-4 0 0 16,-10 5-3-16,-30 0-18 15,-14-1-21-15,-22 2-173 16,-9-1-205-16</inkml:trace>
  <inkml:trace contextRef="#ctx0" brushRef="#br0" timeOffset="122634.39">7315 17389 1083 0,'11'-1'388'15,"16"1"-312"-15,11-2-29 16,28 5 9-16,12 0 3 0,18-2-12 15,-1-1-4-15,-18-3 21 16,-17-4-114-16,-19-7-285 16</inkml:trace>
  <inkml:trace contextRef="#ctx0" brushRef="#br0" timeOffset="122779.18">7941 17189 1315 0,'7'0'80'0,"2"3"-18"16,8 2 70-16,10 10-76 15,1 4-2-15,-2 10 10 16,-5 3 5-16,-16 6-1 16,-8 1-14-16,-15-1-18 0,-6-6-49 15</inkml:trace>
  <inkml:trace contextRef="#ctx0" brushRef="#br0" timeOffset="123189.89">8860 16956 797 0,'1'2'399'0,"9"6"-26"15,-13 18-239-15,-1 9-3 0,-6 19 5 16,0 6-30-16,9 10-50 16,2 5-20-16,13-2-24 15,7-4-5-15,13-17-7 16,2-14-11-16,5-17-125 16,-6-12-89-16</inkml:trace>
  <inkml:trace contextRef="#ctx0" brushRef="#br0" timeOffset="123362.25">8725 17309 1127 0,'6'0'472'15,"17"0"-235"-15,5 0-73 0,18 0-36 0,13 1-28 16,6-1-41-16,9-1-90 15</inkml:trace>
  <inkml:trace contextRef="#ctx0" brushRef="#br0" timeOffset="123926.95">9407 17213 1099 0,'3'-2'440'0,"17"2"-263"15,11 0-31-15,31 2-35 16,14 3-18-16,4 1-50 16,-1 2-15-16,-18-1-17 15,-13 0 6-15,-15-4-130 16,-8-3-125-16</inkml:trace>
  <inkml:trace contextRef="#ctx0" brushRef="#br0" timeOffset="124146.77">9484 17390 1121 0,'2'3'444'0,"14"0"-241"31,11 1-30-31,25 7 5 16,12-2-5-16,7 2-72 16,-5-1-21-16,-9-7-46 15,-8-2 12-15,-6-2-157 16</inkml:trace>
  <inkml:trace contextRef="#ctx0" brushRef="#br0" timeOffset="128682.43">10551 16831 584 0,'6'-6'302'0,"2"-4"-88"0,5 7-56 15,4 6-16-15,12 10-17 16,7 10-15-16,11 14-34 15,3 8-12-15,0 6-30 16,-7 0-9-16,-17-5-11 16,-19-7-2-16,-31-3-1 15,-12-4-11-15,-17-11-29 16,-3-6-8-16,4-17-36 16,5-12-5-16,27-8 0 15,20-12 3-15,32-9 30 16,11-4 18-16,10-8 72 15,-6 2 32-15,-9 5 35 16,-8 3 16-16,-21 9-34 16,-16 7-28-16,-29 10-35 0,-10 7-21 15,-13 7-13-15,6 7-1 16,16 6-129-16,12 4-120 16</inkml:trace>
  <inkml:trace contextRef="#ctx0" brushRef="#br0" timeOffset="128994.31">11170 16862 449 0,'-5'-6'313'0,"-13"-3"29"15,-6 4-101-15,-6 9-113 16,0 5-31-16,8 12-48 15,9 8-19-15,11 10-15 16,8 5-3-16,17-4 0 16,9-2-2-16,12-13 8 15,4-9 7-15,-8-11 20 16,-2-6 20-16,-13-16 36 0,-6-5 10 16,-11-12-10-16,-10-1-20 15,-19-9-43-15,-6 0-17 16,-4 7-19-1,2 8-37-15,17 19-161 16,5 7-155-16</inkml:trace>
  <inkml:trace contextRef="#ctx0" brushRef="#br0" timeOffset="129282.75">11544 16898 506 0,'-5'-3'320'15,"-10"0"38"-15,-3 3-127 16,-9 6-68-16,1 4-36 0,6 11-73 16,3 8-22-16,10 9-25 15,6 4-2 1,8 2-4-16,8-6 1 0,10-8 1 0,5-5 19 16,13-15 46-16,2-8 16 15,11-9 27 1,-5-13 15-16,-13-6-12 0,-4-4-4 15,-30-15-11-15,-6 0-28 16,-22-9-33-16,-24-1-10 16,-15 11-16-16,-3 10-56 15,11 25 102-15</inkml:trace>
  <inkml:trace contextRef="#ctx0" brushRef="#br0" timeOffset="129684.08">10395 17435 779 0,'26'-6'341'0,"55"-2"-151"16,27 1-48-16,57-2-16 0,28 4-5 16,27 2-4-16,14 3-14 15,-21 8-37 1,-16 2-78-16,-42-4-108 16,-33-5-44-16</inkml:trace>
  <inkml:trace contextRef="#ctx0" brushRef="#br0" timeOffset="130230.25">10607 17647 780 0,'15'-5'342'16,"9"-5"-155"-16,14 7-88 0,8 0-4 15,1 3-11-15,2 5-10 16,-17 3-28-16,-14 6-11 16,-21 6-11-16,-19-1-4 15,-14 2-1-15,4-5-2 16,0-7-7-16,9-4-5 15,17-5-17-15,4 0-6 16,20 2 2-16,9 4 4 16,10 4 16-16,4 5 6 15,-8 8 11-15,-9 4 4 16,-26 8 1-16,-15-2 0 0,-22-6-20 16,-3-9-21-16,1-22-34 15,5-5-23-15,18-15-53 16,8 0-2-16,19-1-22 15,2 5-34-15</inkml:trace>
  <inkml:trace contextRef="#ctx0" brushRef="#br0" timeOffset="130371.71">11196 17914 1747 0,'-1'0'82'15,"0"-1"-33"-15,-3-2 49 0,3 2-68 16,0 0-435-16</inkml:trace>
  <inkml:trace contextRef="#ctx0" brushRef="#br0" timeOffset="130811.04">11695 17662 564 0,'2'-2'318'0,"3"-4"-60"16,-3 1-53-16,-11 2-88 15,-1-4-43-15,-13 2-52 16,-7 0-10-16,-3-4-6 15,-1 4-2-15,4-3-4 16,3 2-3-16,5 7-6 16,3 2-3-16,5 8-5 15,2 4 0-15,7 3 1 16,-1 2 3-16,2 3 6 16,2 1 4-16,3-3 3 15,6-3 9-15,9-7 14 16,5-6 4-16,11-7 8 0,6-2 4 15,13 0 9-15,0-1 6 16,0 8 17-16,-5 6 2 16,-17 3-11-16,-11 7-6 15,-24 10-17-15,-9 2-8 16,-26 5-7-16,-10-5-4 16,-7-15-61-16,-5-12-82 0</inkml:trace>
  <inkml:trace contextRef="#ctx0" brushRef="#br0" timeOffset="131256.99">12358 17305 640 0,'-4'-11'337'0,"0"-8"-93"0,4-1-72 16,4-2-22-16,10 0-37 16,5-2-21-16,8 8-30 15,7 7-7-15,2 11-26 16,0 12-14-16,3 12-6 16,-5 2-4-16,-2 0 0 15,-4-5 1-15,-3-12 2 16,0-5 2-16,-14-11 5 15,-2-6-17-15,-12-5-81 16,-20-2-58-16,-7 3-254 16</inkml:trace>
  <inkml:trace contextRef="#ctx0" brushRef="#br0" timeOffset="131421.94">12336 17527 805 0,'5'-3'446'0,"6"4"-146"16,21 0-89-16,13-2-31 16,25 3-94-16,5-8-19 15,-3 2-37-15,-8-2 1 16,-17-2-143-16,-9 6-96 16</inkml:trace>
  <inkml:trace contextRef="#ctx0" brushRef="#br0" timeOffset="133230.3799">13097 17408 632 0,'1'-1'299'0,"6"-6"-123"15,17-16-64-15,6-3-19 16,14-18-21-16,2-5-6 15,-8 3 2-15,-1-6 16 0,-10 9 12 16,-10 3 6-16,-11 9 13 16,-6 13-22-16,-11 14-24 15,-5 7-17-15,-6 24-41 16,-1 10-3-16,7 22-4 16,2 13-1-16,14 6 1 15,4 4 0-15,4-15 0 16,6-12 5-16,1-24-150 15,2-14-120-15</inkml:trace>
  <inkml:trace contextRef="#ctx0" brushRef="#br0" timeOffset="133749.6">13925 17132 476 0,'1'-7'328'16,"1"0"-34"-16,-8-2-88 16,-6 3-37-16,-13 5-77 15,-6-3-23-15,-9 3-24 16,-4 0-13-16,-1 0-19 15,6-2-5-15,6 7-9 16,6 6-4-16,9 3-11 16,0 4-4-16,10 5 7 15,0-1 6-15,8 3 13 16,8 1 7-16,2-7 2 16,6-4 4-16,8-12 3 15,-1-6 0-15,7-9 0 16,-2 0-5-16,2 5-3 0,4 7 2 15,8 11 5 1,0 10 7-16,-4 11 15 16,-4 7 4-16,-18 8 1 0,-11 2-5 15,-20 3-14-15,-13-7-5 16,-18-8-4 0,0-9 2-16,-3-16 2 0,7-9 0 15,7-17-2 1,2-7-7-16,9-2-15 15,6 3-6-15,13 7-70 0,2 6-46 0,17 9-122 16,7 5-161 0</inkml:trace>
  <inkml:trace contextRef="#ctx0" brushRef="#br0" timeOffset="133923.78">14223 17555 1491 0,'-2'-1'642'0,"-1"-3"-365"0,-7 4-61 16,10-1-107-16,1 1-43 15,4 0-40-15,-5 0-65 16,0 0 234-16</inkml:trace>
  <inkml:trace contextRef="#ctx0" brushRef="#br0" timeOffset="134479.14">14515 17474 788 0,'0'-6'365'16,"8"-13"-146"-16,6-6-26 0,9-10-40 15,3-6-26-15,1-2-34 16,-6-1-7-16,-6 0-9 15,1 4-5-15,-7 7-15 16,-2 8-12-16,-6 11-20 16,-1 6-9-16,-8 9-12 15,3 7-4-15,-1 4 0 16,-1 4 0-16,4 2 0 16,3 4 1-16,0 12-1 15,0 4 0-15,3 18 0 16,-2 4 0-16,1 4 0 15,-1-3 0-15,-2-16 2 16,0-4-1-16,-8-17 0 16,3-3 2-16,-9-9 1 0,-9-9 2 15,0-5 1-15,-2-5-3 16,12-3-12-16,11-2-7 16,16 0-3-16,6 1 1 15,13 5 9-15,2 2 6 16,-3 5 4-16,1 4 1 15,-6 2 0-15,-1 3 17 0,-1-5-100 16</inkml:trace>
  <inkml:trace contextRef="#ctx0" brushRef="#br0" timeOffset="135086.3299">15641 17329 866 0,'-9'-9'372'15,"-14"-9"-199"-15,-7 2-23 0,-11 7-24 16,-3 4-22 0,0 6-35-16,5 4-16 0,11 3-36 15,10 2-10-15,18 3-11 0,8 3 0 16,21 9 3-16,12 2 1 16,14 9 8-16,1 1 1 15,-8-1 2 1,-9-2-2-16,-16-7 0 0,-10-7 0 15,-12 1 3-15,-7-5 3 16,-13-4 7-16,-9-3 3 0,-12-9 14 16,-4-3 11-1,-6-4 7-15,4 0-2 0,8 1-18 16,4 1-16-16,11 2-19 16,8 5 6-16,15 4-114 15,9 0-10-15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69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55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09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6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98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6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50.emf"/><Relationship Id="rId4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2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1.png"/><Relationship Id="rId4" Type="http://schemas.openxmlformats.org/officeDocument/2006/relationships/image" Target="../media/image1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1.png"/><Relationship Id="rId7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3.png"/><Relationship Id="rId5" Type="http://schemas.openxmlformats.org/officeDocument/2006/relationships/hyperlink" Target="https://toppng.com/show_download/217305/orsche-clipart-fast-car-car-horizontal" TargetMode="External"/><Relationship Id="rId10" Type="http://schemas.openxmlformats.org/officeDocument/2006/relationships/image" Target="../media/image42.png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ustomXml" Target="../ink/ink8.xml"/><Relationship Id="rId3" Type="http://schemas.microsoft.com/office/2007/relationships/hdphoto" Target="../media/hdphoto1.wdp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29.png"/><Relationship Id="rId10" Type="http://schemas.openxmlformats.org/officeDocument/2006/relationships/image" Target="../media/image48.png"/><Relationship Id="rId4" Type="http://schemas.openxmlformats.org/officeDocument/2006/relationships/hyperlink" Target="https://toppng.com/show_download/217305/orsche-clipart-fast-car-car-horizontal" TargetMode="External"/><Relationship Id="rId9" Type="http://schemas.openxmlformats.org/officeDocument/2006/relationships/image" Target="../media/image47.png"/><Relationship Id="rId1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customXml" Target="../ink/ink9.xml"/><Relationship Id="rId3" Type="http://schemas.microsoft.com/office/2007/relationships/hdphoto" Target="../media/hdphoto1.wdp"/><Relationship Id="rId7" Type="http://schemas.openxmlformats.org/officeDocument/2006/relationships/image" Target="../media/image52.png"/><Relationship Id="rId12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29.png"/><Relationship Id="rId10" Type="http://schemas.openxmlformats.org/officeDocument/2006/relationships/image" Target="../media/image55.png"/><Relationship Id="rId4" Type="http://schemas.openxmlformats.org/officeDocument/2006/relationships/hyperlink" Target="https://toppng.com/show_download/217305/orsche-clipart-fast-car-car-horizontal" TargetMode="External"/><Relationship Id="rId9" Type="http://schemas.openxmlformats.org/officeDocument/2006/relationships/image" Target="../media/image54.png"/><Relationship Id="rId1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customXml" Target="../ink/ink10.xml"/><Relationship Id="rId3" Type="http://schemas.microsoft.com/office/2007/relationships/hdphoto" Target="../media/hdphoto1.wdp"/><Relationship Id="rId7" Type="http://schemas.openxmlformats.org/officeDocument/2006/relationships/image" Target="../media/image52.png"/><Relationship Id="rId12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29.png"/><Relationship Id="rId10" Type="http://schemas.openxmlformats.org/officeDocument/2006/relationships/image" Target="../media/image55.png"/><Relationship Id="rId4" Type="http://schemas.openxmlformats.org/officeDocument/2006/relationships/hyperlink" Target="https://toppng.com/show_download/217305/orsche-clipart-fast-car-car-horizontal" TargetMode="External"/><Relationship Id="rId9" Type="http://schemas.openxmlformats.org/officeDocument/2006/relationships/image" Target="../media/image54.png"/><Relationship Id="rId14" Type="http://schemas.openxmlformats.org/officeDocument/2006/relationships/image" Target="../media/image4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customXml" Target="../ink/ink11.xml"/><Relationship Id="rId3" Type="http://schemas.microsoft.com/office/2007/relationships/hdphoto" Target="../media/hdphoto1.wdp"/><Relationship Id="rId7" Type="http://schemas.openxmlformats.org/officeDocument/2006/relationships/image" Target="../media/image57.png"/><Relationship Id="rId12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1.png"/><Relationship Id="rId5" Type="http://schemas.openxmlformats.org/officeDocument/2006/relationships/image" Target="../media/image29.png"/><Relationship Id="rId10" Type="http://schemas.openxmlformats.org/officeDocument/2006/relationships/image" Target="../media/image60.png"/><Relationship Id="rId4" Type="http://schemas.openxmlformats.org/officeDocument/2006/relationships/hyperlink" Target="https://toppng.com/show_download/217305/orsche-clipart-fast-car-car-horizontal" TargetMode="External"/><Relationship Id="rId9" Type="http://schemas.openxmlformats.org/officeDocument/2006/relationships/image" Target="../media/image59.png"/><Relationship Id="rId1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5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emf"/><Relationship Id="rId5" Type="http://schemas.openxmlformats.org/officeDocument/2006/relationships/customXml" Target="../ink/ink12.xml"/><Relationship Id="rId4" Type="http://schemas.openxmlformats.org/officeDocument/2006/relationships/image" Target="../media/image4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32.emf"/><Relationship Id="rId3" Type="http://schemas.openxmlformats.org/officeDocument/2006/relationships/image" Target="../media/image30.jpg"/><Relationship Id="rId7" Type="http://schemas.openxmlformats.org/officeDocument/2006/relationships/image" Target="../media/image70.png"/><Relationship Id="rId12" Type="http://schemas.openxmlformats.org/officeDocument/2006/relationships/customXml" Target="../ink/ink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31.emf"/><Relationship Id="rId10" Type="http://schemas.openxmlformats.org/officeDocument/2006/relationships/customXml" Target="../ink/ink15.xml"/><Relationship Id="rId4" Type="http://schemas.openxmlformats.org/officeDocument/2006/relationships/customXml" Target="../ink/ink13.xml"/><Relationship Id="rId9" Type="http://schemas.openxmlformats.org/officeDocument/2006/relationships/image" Target="../media/image4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310.emf"/><Relationship Id="rId3" Type="http://schemas.openxmlformats.org/officeDocument/2006/relationships/customXml" Target="../ink/ink17.xml"/><Relationship Id="rId7" Type="http://schemas.openxmlformats.org/officeDocument/2006/relationships/image" Target="../media/image7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5" Type="http://schemas.openxmlformats.org/officeDocument/2006/relationships/image" Target="../media/image33.emf"/><Relationship Id="rId14" Type="http://schemas.openxmlformats.org/officeDocument/2006/relationships/customXml" Target="../ink/ink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34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430.png"/><Relationship Id="rId4" Type="http://schemas.openxmlformats.org/officeDocument/2006/relationships/customXml" Target="../ink/ink2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70.png"/><Relationship Id="rId7" Type="http://schemas.openxmlformats.org/officeDocument/2006/relationships/image" Target="../media/image340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330.emf"/><Relationship Id="rId4" Type="http://schemas.openxmlformats.org/officeDocument/2006/relationships/customXml" Target="../ink/ink22.xml"/><Relationship Id="rId9" Type="http://schemas.openxmlformats.org/officeDocument/2006/relationships/image" Target="../media/image7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35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430.png"/><Relationship Id="rId4" Type="http://schemas.openxmlformats.org/officeDocument/2006/relationships/customXml" Target="../ink/ink2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4300.png"/><Relationship Id="rId3" Type="http://schemas.openxmlformats.org/officeDocument/2006/relationships/image" Target="../media/image700.png"/><Relationship Id="rId7" Type="http://schemas.openxmlformats.org/officeDocument/2006/relationships/image" Target="../media/image37.emf"/><Relationship Id="rId12" Type="http://schemas.openxmlformats.org/officeDocument/2006/relationships/customXml" Target="../ink/ink31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390.emf"/><Relationship Id="rId5" Type="http://schemas.openxmlformats.org/officeDocument/2006/relationships/image" Target="../media/image36.emf"/><Relationship Id="rId15" Type="http://schemas.openxmlformats.org/officeDocument/2006/relationships/image" Target="../media/image72.emf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38.emf"/><Relationship Id="rId14" Type="http://schemas.openxmlformats.org/officeDocument/2006/relationships/customXml" Target="../ink/ink3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700.png"/><Relationship Id="rId7" Type="http://schemas.openxmlformats.org/officeDocument/2006/relationships/image" Target="../media/image420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5" Type="http://schemas.openxmlformats.org/officeDocument/2006/relationships/image" Target="../media/image410.emf"/><Relationship Id="rId4" Type="http://schemas.openxmlformats.org/officeDocument/2006/relationships/customXml" Target="../ink/ink33.xml"/><Relationship Id="rId9" Type="http://schemas.openxmlformats.org/officeDocument/2006/relationships/image" Target="../media/image43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customXml" Target="../ink/ink37.xml"/><Relationship Id="rId12" Type="http://schemas.openxmlformats.org/officeDocument/2006/relationships/image" Target="../media/image42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customXml" Target="../ink/ink38.xml"/><Relationship Id="rId5" Type="http://schemas.openxmlformats.org/officeDocument/2006/relationships/customXml" Target="../ink/ink36.xml"/><Relationship Id="rId10" Type="http://schemas.openxmlformats.org/officeDocument/2006/relationships/image" Target="../media/image73.emf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6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Μετατόπιση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l-GR" dirty="0"/>
                  <a:t> : διανυσματικό μέγεθος!</a:t>
                </a:r>
              </a:p>
              <a:p>
                <a:pPr lvl="1"/>
                <a:r>
                  <a:rPr lang="el-GR" dirty="0"/>
                  <a:t>Έχει μέτρο, διεύθυνση, φορά</a:t>
                </a:r>
              </a:p>
              <a:p>
                <a:endParaRPr lang="el-GR" sz="1200" dirty="0"/>
              </a:p>
              <a:p>
                <a:r>
                  <a:rPr lang="el-GR" dirty="0"/>
                  <a:t>Αν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l-GR" dirty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       </a:t>
                </a:r>
                <a:r>
                  <a:rPr lang="el-GR" dirty="0"/>
                  <a:t>κίνηση προς τα δεξιά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       </a:t>
                </a:r>
                <a:r>
                  <a:rPr lang="el-GR" dirty="0"/>
                  <a:t>κίνηση προς τα αριστερά</a:t>
                </a:r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r>
                  <a:rPr lang="el-GR" dirty="0"/>
                  <a:t>Στο Διεθνές Σύστημα, μονάδα μέτρησης</a:t>
                </a:r>
                <a:r>
                  <a:rPr lang="en-US" dirty="0"/>
                  <a:t> </a:t>
                </a:r>
                <a:r>
                  <a:rPr lang="el-GR" dirty="0"/>
                  <a:t>της μετατόπισης</a:t>
                </a:r>
                <a:r>
                  <a:rPr lang="en-US" dirty="0"/>
                  <a:t> (</a:t>
                </a:r>
                <a:r>
                  <a:rPr lang="el-GR" dirty="0"/>
                  <a:t>όπως και της θέσης) είναι το </a:t>
                </a:r>
                <a:endParaRPr lang="en-US" dirty="0"/>
              </a:p>
              <a:p>
                <a:endParaRPr lang="en-US" dirty="0"/>
              </a:p>
              <a:p>
                <a:pPr marL="68580" indent="0" algn="ctr">
                  <a:buNone/>
                </a:pPr>
                <a:r>
                  <a:rPr lang="el-GR" b="1" dirty="0"/>
                  <a:t>1 μέτρο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/>
                  <a:t>)</a:t>
                </a:r>
                <a:endParaRPr lang="el-GR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  <a:blipFill>
                <a:blip r:embed="rId2"/>
                <a:stretch>
                  <a:fillRect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-Right Arrow 7"/>
          <p:cNvSpPr/>
          <p:nvPr/>
        </p:nvSpPr>
        <p:spPr>
          <a:xfrm>
            <a:off x="3483650" y="3497172"/>
            <a:ext cx="415636" cy="1708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Left-Right Arrow 8"/>
          <p:cNvSpPr/>
          <p:nvPr/>
        </p:nvSpPr>
        <p:spPr>
          <a:xfrm>
            <a:off x="3483650" y="3039208"/>
            <a:ext cx="415636" cy="1708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01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707363"/>
            <a:ext cx="8003262" cy="5007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870073" cy="5490886"/>
          </a:xfrm>
        </p:spPr>
        <p:txBody>
          <a:bodyPr>
            <a:normAutofit/>
          </a:bodyPr>
          <a:lstStyle/>
          <a:p>
            <a:r>
              <a:rPr lang="el-GR" dirty="0"/>
              <a:t>Παράδειγμα:</a:t>
            </a:r>
            <a:endParaRPr lang="en-US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6084356" y="2828927"/>
            <a:ext cx="122954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1295400" y="4132953"/>
            <a:ext cx="52578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A2836B-941D-46DB-9B07-B04207C26712}"/>
                  </a:ext>
                </a:extLst>
              </p:cNvPr>
              <p:cNvSpPr txBox="1"/>
              <p:nvPr/>
            </p:nvSpPr>
            <p:spPr>
              <a:xfrm>
                <a:off x="2246857" y="5715000"/>
                <a:ext cx="50314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=52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−30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22 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=−55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38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A2836B-941D-46DB-9B07-B04207C26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857" y="5715000"/>
                <a:ext cx="5031463" cy="707886"/>
              </a:xfrm>
              <a:prstGeom prst="rect">
                <a:avLst/>
              </a:prstGeom>
              <a:blipFill>
                <a:blip r:embed="rId3"/>
                <a:stretch>
                  <a:fillRect t="-8621" r="-6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βάλ 4">
            <a:extLst>
              <a:ext uri="{FF2B5EF4-FFF2-40B4-BE49-F238E27FC236}">
                <a16:creationId xmlns:a16="http://schemas.microsoft.com/office/drawing/2014/main" id="{6814E730-1AC0-98B8-7022-0F3C7836CA29}"/>
              </a:ext>
            </a:extLst>
          </p:cNvPr>
          <p:cNvSpPr/>
          <p:nvPr/>
        </p:nvSpPr>
        <p:spPr>
          <a:xfrm>
            <a:off x="6019800" y="2524131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EFC6FA36-B9C9-2CA2-B012-57CA1BECB8FD}"/>
              </a:ext>
            </a:extLst>
          </p:cNvPr>
          <p:cNvSpPr/>
          <p:nvPr/>
        </p:nvSpPr>
        <p:spPr>
          <a:xfrm>
            <a:off x="7259270" y="2524131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957BB0E4-E028-CFB5-3A31-EF01BE1DADF9}"/>
              </a:ext>
            </a:extLst>
          </p:cNvPr>
          <p:cNvSpPr/>
          <p:nvPr/>
        </p:nvSpPr>
        <p:spPr>
          <a:xfrm>
            <a:off x="1240765" y="3810000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7B338145-76B4-2A85-17F4-6F90558013F8}"/>
              </a:ext>
            </a:extLst>
          </p:cNvPr>
          <p:cNvSpPr/>
          <p:nvPr/>
        </p:nvSpPr>
        <p:spPr>
          <a:xfrm>
            <a:off x="6462766" y="3849735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Μέση ταχύτητα</a:t>
                </a:r>
                <a:r>
                  <a:rPr lang="en-US" b="1" dirty="0"/>
                  <a:t> (average velocity)</a:t>
                </a:r>
                <a:r>
                  <a:rPr lang="el-GR" dirty="0"/>
                  <a:t>:</a:t>
                </a:r>
              </a:p>
              <a:p>
                <a:pPr marL="36576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>
                    <a:ea typeface="Cambria Math" panose="02040503050406030204" pitchFamily="18" charset="0"/>
                  </a:rPr>
                  <a:t>Διάνυσμα: έχει επίσης μέτρο, διεύθυνση </a:t>
                </a:r>
                <a:r>
                  <a:rPr lang="en-US" dirty="0">
                    <a:ea typeface="Cambria Math" panose="02040503050406030204" pitchFamily="18" charset="0"/>
                  </a:rPr>
                  <a:t/>
                </a:r>
                <a:br>
                  <a:rPr lang="en-US" dirty="0">
                    <a:ea typeface="Cambria Math" panose="02040503050406030204" pitchFamily="18" charset="0"/>
                  </a:rPr>
                </a:br>
                <a:r>
                  <a:rPr lang="el-GR" dirty="0">
                    <a:ea typeface="Cambria Math" panose="02040503050406030204" pitchFamily="18" charset="0"/>
                  </a:rPr>
                  <a:t>και φορά!</a:t>
                </a:r>
              </a:p>
              <a:p>
                <a:pPr lvl="1"/>
                <a:r>
                  <a:rPr lang="el-GR" b="0" dirty="0">
                    <a:ea typeface="Cambria Math" panose="02040503050406030204" pitchFamily="18" charset="0"/>
                  </a:rPr>
                  <a:t>Απαιτούνται δυο σημεία</a:t>
                </a:r>
                <a:r>
                  <a:rPr lang="en-US" b="0" dirty="0">
                    <a:ea typeface="Cambria Math" panose="02040503050406030204" pitchFamily="18" charset="0"/>
                  </a:rPr>
                  <a:t> (</a:t>
                </a:r>
                <a:r>
                  <a:rPr lang="el-GR" b="0" dirty="0">
                    <a:ea typeface="Cambria Math" panose="02040503050406030204" pitchFamily="18" charset="0"/>
                  </a:rPr>
                  <a:t>αρχικό &amp; τελικό)</a:t>
                </a:r>
              </a:p>
              <a:p>
                <a:pPr lvl="1"/>
                <a:r>
                  <a:rPr lang="el-GR" dirty="0">
                    <a:ea typeface="Cambria Math" panose="02040503050406030204" pitchFamily="18" charset="0"/>
                  </a:rPr>
                  <a:t>Ίδιο πρόσημο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b="0" dirty="0">
                    <a:ea typeface="Cambria Math" panose="02040503050406030204" pitchFamily="18" charset="0"/>
                  </a:rPr>
                  <a:t> </a:t>
                </a:r>
                <a:r>
                  <a:rPr lang="el-GR" dirty="0">
                    <a:ea typeface="Cambria Math" panose="02040503050406030204" pitchFamily="18" charset="0"/>
                  </a:rPr>
                  <a:t>–</a:t>
                </a:r>
                <a:r>
                  <a:rPr lang="el-GR" b="0" dirty="0">
                    <a:ea typeface="Cambria Math" panose="02040503050406030204" pitchFamily="18" charset="0"/>
                  </a:rPr>
                  <a:t> γιατί?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endParaRPr lang="el-GR" sz="1200" b="1" dirty="0"/>
              </a:p>
              <a:p>
                <a:r>
                  <a:rPr lang="el-GR" b="1" dirty="0"/>
                  <a:t>Μέση αριθμητική ταχύτητα</a:t>
                </a:r>
                <a:r>
                  <a:rPr lang="en-US" b="1" dirty="0"/>
                  <a:t> (average speed)</a:t>
                </a:r>
                <a:r>
                  <a:rPr lang="el-GR" b="1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  </a:t>
                </a:r>
                <a:r>
                  <a:rPr lang="en-US" dirty="0">
                    <a:ea typeface="Cambria Math" panose="02040503050406030204" pitchFamily="18" charset="0"/>
                  </a:rPr>
                  <a:t>, </a:t>
                </a:r>
                <a:r>
                  <a:rPr lang="el-GR" dirty="0">
                    <a:ea typeface="Cambria Math" panose="02040503050406030204" pitchFamily="18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l-GR" dirty="0">
                    <a:ea typeface="Cambria Math" panose="02040503050406030204" pitchFamily="18" charset="0"/>
                  </a:rPr>
                  <a:t>η απόσταση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l-GR" dirty="0">
                    <a:ea typeface="Cambria Math" panose="02040503050406030204" pitchFamily="18" charset="0"/>
                  </a:rPr>
                  <a:t>Βαθμωτό μέγεθος – όχι διάνυσμα !</a:t>
                </a:r>
              </a:p>
              <a:p>
                <a:endParaRPr lang="el-GR" sz="1400" dirty="0">
                  <a:ea typeface="Cambria Math" panose="02040503050406030204" pitchFamily="18" charset="0"/>
                </a:endParaRPr>
              </a:p>
              <a:p>
                <a:r>
                  <a:rPr lang="el-GR" dirty="0">
                    <a:ea typeface="Cambria Math" panose="02040503050406030204" pitchFamily="18" charset="0"/>
                  </a:rPr>
                  <a:t>Προσοχή στη διαφορά τους!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  <a:blipFill>
                <a:blip r:embed="rId2"/>
                <a:stretch>
                  <a:fillRect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6697980" y="1696254"/>
            <a:ext cx="381000" cy="3962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30390" y="2881498"/>
                <a:ext cx="1826623" cy="159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/>
                  <a:t>Μονάδα μέτρησης:</a:t>
                </a:r>
              </a:p>
              <a:p>
                <a:pPr/>
                <a:r>
                  <a:rPr lang="en-US" sz="1400" b="1" dirty="0"/>
                  <a:t/>
                </a:r>
                <a:br>
                  <a:rPr lang="en-US" sz="14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>(</a:t>
                </a:r>
                <a:r>
                  <a:rPr lang="el-GR" sz="1400" b="1" dirty="0"/>
                  <a:t>μέτρο ανά </a:t>
                </a:r>
                <a:r>
                  <a:rPr lang="el-GR" sz="1400" b="1" dirty="0" err="1"/>
                  <a:t>δευτ</a:t>
                </a:r>
                <a:r>
                  <a:rPr lang="en-US" sz="1400" b="1" dirty="0"/>
                  <a:t>/</a:t>
                </a:r>
                <a:r>
                  <a:rPr lang="el-GR" sz="1400" b="1" dirty="0"/>
                  <a:t>το)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390" y="2881498"/>
                <a:ext cx="1826623" cy="1591911"/>
              </a:xfrm>
              <a:prstGeom prst="rect">
                <a:avLst/>
              </a:prstGeom>
              <a:blipFill>
                <a:blip r:embed="rId3"/>
                <a:stretch>
                  <a:fillRect l="-1000" t="-766" b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415050" cy="52622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Στιγμιαία Ταχύτητα</a:t>
                </a:r>
                <a:r>
                  <a:rPr lang="en-US" b="1" dirty="0"/>
                  <a:t> (instantaneous velocity)</a:t>
                </a:r>
                <a:endParaRPr lang="el-GR" b="1" dirty="0"/>
              </a:p>
              <a:p>
                <a:pPr lvl="1"/>
                <a:r>
                  <a:rPr lang="el-GR" dirty="0"/>
                  <a:t>Διάνυσμα: έχει μέτρο, διεύθυνση και φορά</a:t>
                </a:r>
                <a:endParaRPr lang="en-US" dirty="0"/>
              </a:p>
              <a:p>
                <a:pPr lvl="1"/>
                <a:r>
                  <a:rPr lang="el-GR" dirty="0"/>
                  <a:t>Το διάνυσμα της ταχύτητας για κάθε χρονική στιγμή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!</a:t>
                </a:r>
              </a:p>
              <a:p>
                <a:pPr lvl="1"/>
                <a:r>
                  <a:rPr lang="el-GR" dirty="0"/>
                  <a:t>Αλλιώς: η μέση ταχύτητα όταν μετριέται σε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0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endParaRPr lang="el-GR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Δt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/>
                  <a:t>Όμως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Δt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ea typeface="Cambria Math" panose="02040503050406030204" pitchFamily="18" charset="0"/>
                </a:endParaRPr>
              </a:p>
              <a:p>
                <a:endParaRPr lang="el-GR" dirty="0"/>
              </a:p>
              <a:p>
                <a:r>
                  <a:rPr lang="el-GR" dirty="0"/>
                  <a:t>Άρα: η στιγμιαία ταχύτητα είναι η πρώτη παράγωγος της συνάρτησης θέσης ως προς το χρόνο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415050" cy="5262286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0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796050" cy="3933450"/>
              </a:xfrm>
            </p:spPr>
            <p:txBody>
              <a:bodyPr/>
              <a:lstStyle/>
              <a:p>
                <a:r>
                  <a:rPr lang="el-GR" b="1" dirty="0"/>
                  <a:t>Στιγμιαία Ταχύτητα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Δt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Παράδειγμα: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796050" cy="3933450"/>
              </a:xfrm>
              <a:blipFill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4" t="2847" r="49796"/>
          <a:stretch/>
        </p:blipFill>
        <p:spPr>
          <a:xfrm>
            <a:off x="2999612" y="2470398"/>
            <a:ext cx="5680585" cy="38100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  <a:stCxn id="8" idx="0"/>
          </p:cNvCxnSpPr>
          <p:nvPr/>
        </p:nvCxnSpPr>
        <p:spPr>
          <a:xfrm flipH="1" flipV="1">
            <a:off x="5990222" y="4572000"/>
            <a:ext cx="2185" cy="155503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31413" y="6075908"/>
            <a:ext cx="4321987" cy="408980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</a:rPr>
              <a:t>Κλίση ευθείας Α</a:t>
            </a:r>
            <a:r>
              <a:rPr lang="en-US" sz="1400" b="1" dirty="0">
                <a:solidFill>
                  <a:srgbClr val="FF0000"/>
                </a:solidFill>
              </a:rPr>
              <a:t>F (</a:t>
            </a:r>
            <a:r>
              <a:rPr lang="el-GR" sz="1400" b="1" dirty="0">
                <a:solidFill>
                  <a:srgbClr val="FF0000"/>
                </a:solidFill>
              </a:rPr>
              <a:t>ή </a:t>
            </a:r>
            <a:r>
              <a:rPr lang="en-US" sz="1400" b="1" dirty="0">
                <a:solidFill>
                  <a:srgbClr val="FF0000"/>
                </a:solidFill>
              </a:rPr>
              <a:t>AB)</a:t>
            </a:r>
            <a:r>
              <a:rPr lang="el-GR" sz="1400" b="1" dirty="0">
                <a:solidFill>
                  <a:srgbClr val="FF0000"/>
                </a:solidFill>
              </a:rPr>
              <a:t> = μέση ταχύτητα</a:t>
            </a:r>
          </a:p>
        </p:txBody>
      </p:sp>
      <p:cxnSp>
        <p:nvCxnSpPr>
          <p:cNvPr id="9" name="Straight Arrow Connector 8"/>
          <p:cNvCxnSpPr>
            <a:cxnSpLocks/>
            <a:stCxn id="8" idx="0"/>
          </p:cNvCxnSpPr>
          <p:nvPr/>
        </p:nvCxnSpPr>
        <p:spPr>
          <a:xfrm flipH="1" flipV="1">
            <a:off x="4038600" y="3276600"/>
            <a:ext cx="1953807" cy="285043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57664" y="2734416"/>
            <a:ext cx="1722031" cy="108436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74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415050" cy="3933450"/>
              </a:xfrm>
            </p:spPr>
            <p:txBody>
              <a:bodyPr/>
              <a:lstStyle/>
              <a:p>
                <a:r>
                  <a:rPr lang="el-GR" b="1" dirty="0"/>
                  <a:t>Στιγμιαία Ταχύτητα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Δt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Παράδειγμα: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415050" cy="3933450"/>
              </a:xfrm>
              <a:blipFill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6795" r="3222"/>
          <a:stretch/>
        </p:blipFill>
        <p:spPr>
          <a:xfrm>
            <a:off x="2779968" y="2667000"/>
            <a:ext cx="5756945" cy="38132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5611" y="3284487"/>
            <a:ext cx="3663853" cy="368082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FF0000"/>
                </a:solidFill>
              </a:rPr>
              <a:t>Κλίση εφαπτομένης σε σημείο = στιγμιαία ταχύτητα</a:t>
            </a:r>
          </a:p>
        </p:txBody>
      </p:sp>
      <p:cxnSp>
        <p:nvCxnSpPr>
          <p:cNvPr id="14" name="Straight Arrow Connector 13"/>
          <p:cNvCxnSpPr>
            <a:cxnSpLocks/>
            <a:stCxn id="12" idx="2"/>
          </p:cNvCxnSpPr>
          <p:nvPr/>
        </p:nvCxnSpPr>
        <p:spPr>
          <a:xfrm>
            <a:off x="2387538" y="3606559"/>
            <a:ext cx="1955862" cy="5054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6800" y="6091384"/>
            <a:ext cx="4138002" cy="408980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</a:rPr>
              <a:t>Κλίση ευθείας μεταξύ δυο σημείων = μέση ταχύτητα</a:t>
            </a:r>
          </a:p>
        </p:txBody>
      </p:sp>
      <p:cxnSp>
        <p:nvCxnSpPr>
          <p:cNvPr id="18" name="Straight Arrow Connector 17"/>
          <p:cNvCxnSpPr>
            <a:cxnSpLocks/>
            <a:stCxn id="17" idx="0"/>
          </p:cNvCxnSpPr>
          <p:nvPr/>
        </p:nvCxnSpPr>
        <p:spPr>
          <a:xfrm flipV="1">
            <a:off x="3135801" y="4948821"/>
            <a:ext cx="1207599" cy="11936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5257801" cy="4623708"/>
              </a:xfrm>
            </p:spPr>
            <p:txBody>
              <a:bodyPr/>
              <a:lstStyle/>
              <a:p>
                <a:r>
                  <a:rPr lang="el-GR" b="1" u="sng" dirty="0"/>
                  <a:t>Παράδειγμα</a:t>
                </a:r>
                <a:r>
                  <a:rPr lang="el-GR" dirty="0"/>
                  <a:t>:</a:t>
                </a:r>
              </a:p>
              <a:p>
                <a:r>
                  <a:rPr lang="el-GR" sz="1600" dirty="0"/>
                  <a:t>Σωματίδιο κινείται στον οριζόντιο άξονα, με τη θέση του να ορίζεται από τη σχέση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n-US" sz="1400" dirty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  <a:br>
                  <a:rPr lang="en-US" sz="1400" dirty="0"/>
                </a:b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600" dirty="0"/>
                  <a:t>όπου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</a:t>
                </a:r>
                <a:r>
                  <a:rPr lang="el-GR" sz="1600" dirty="0"/>
                  <a:t>είναι η θέση σε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, </a:t>
                </a:r>
                <a:r>
                  <a:rPr lang="el-GR" sz="1600" dirty="0"/>
                  <a:t>και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</a:t>
                </a:r>
                <a:r>
                  <a:rPr lang="el-GR" sz="1600" dirty="0"/>
                  <a:t>είναι ο χρόνος σε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, </a:t>
                </a:r>
                <a:r>
                  <a:rPr lang="el-GR" sz="1600" dirty="0"/>
                  <a:t>όπως στο Σχήμα (α).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endParaRPr lang="el-GR" sz="1400" dirty="0"/>
              </a:p>
              <a:p>
                <a:pPr lvl="1"/>
                <a:r>
                  <a:rPr lang="el-GR" sz="1400" dirty="0"/>
                  <a:t>Α. Βρείτε τη μετατόπιση του σωματιδίου στα χρονικά διαστήματα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και από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έως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/>
                  <a:t> s.</a:t>
                </a:r>
              </a:p>
              <a:p>
                <a:pPr lvl="1"/>
                <a:r>
                  <a:rPr lang="en-US" sz="1400" dirty="0"/>
                  <a:t>B. </a:t>
                </a:r>
                <a:r>
                  <a:rPr lang="el-GR" sz="1400" dirty="0"/>
                  <a:t>Υπολογίστε τη μέση ταχύτητα σε αυτά τα δυο διαστήματα.</a:t>
                </a:r>
              </a:p>
              <a:p>
                <a:pPr lvl="1"/>
                <a:r>
                  <a:rPr lang="en-US" sz="1400" dirty="0"/>
                  <a:t>C. </a:t>
                </a:r>
                <a:r>
                  <a:rPr lang="el-GR" sz="1400" dirty="0"/>
                  <a:t>Βρείτε τη στιγμιαία ταχύτητα του σωματιδίου τη χρονική στιγμή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sz="1400" dirty="0"/>
                  <a:t> s.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5257801" cy="4623708"/>
              </a:xfrm>
              <a:blipFill>
                <a:blip r:embed="rId2"/>
                <a:stretch>
                  <a:fillRect t="-1055" r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/>
          <a:stretch/>
        </p:blipFill>
        <p:spPr>
          <a:xfrm>
            <a:off x="6007100" y="1447800"/>
            <a:ext cx="2620328" cy="38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2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6087" y="1290914"/>
                <a:ext cx="5257801" cy="4000948"/>
              </a:xfrm>
            </p:spPr>
            <p:txBody>
              <a:bodyPr/>
              <a:lstStyle/>
              <a:p>
                <a:r>
                  <a:rPr lang="el-GR" b="1" u="sng" dirty="0"/>
                  <a:t>Παράδειγμα – Λύση</a:t>
                </a:r>
                <a:r>
                  <a:rPr lang="el-GR" b="1" dirty="0"/>
                  <a:t>:</a:t>
                </a:r>
                <a:br>
                  <a:rPr lang="el-GR" b="1" dirty="0"/>
                </a:b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n-US" sz="1400" dirty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  <a:endParaRPr lang="el-GR" sz="1400" dirty="0"/>
              </a:p>
              <a:p>
                <a:endParaRPr lang="el-GR" sz="1400" dirty="0"/>
              </a:p>
              <a:p>
                <a:pPr lvl="1"/>
                <a:r>
                  <a:rPr lang="el-GR" sz="1400" dirty="0"/>
                  <a:t>Α. Βρείτε τη μετατόπιση του σωματιδίου στα χρονικά διαστήματα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και από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έως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/>
                  <a:t> 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087" y="1290914"/>
                <a:ext cx="5257801" cy="4000948"/>
              </a:xfrm>
              <a:blipFill>
                <a:blip r:embed="rId2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/>
          <a:stretch/>
        </p:blipFill>
        <p:spPr>
          <a:xfrm>
            <a:off x="5867400" y="1244165"/>
            <a:ext cx="2760028" cy="40231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81760" y="3075120"/>
              <a:ext cx="7233480" cy="3291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600" y="3067200"/>
                <a:ext cx="7247520" cy="330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66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5257801" cy="4000948"/>
              </a:xfrm>
            </p:spPr>
            <p:txBody>
              <a:bodyPr/>
              <a:lstStyle/>
              <a:p>
                <a:r>
                  <a:rPr lang="el-GR" b="1" u="sng" dirty="0"/>
                  <a:t>Παράδειγμα – Λύση</a:t>
                </a:r>
                <a:r>
                  <a:rPr lang="el-GR" b="1" dirty="0"/>
                  <a:t>:</a:t>
                </a:r>
                <a:br>
                  <a:rPr lang="el-GR" b="1" dirty="0"/>
                </a:b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n-US" sz="1400" dirty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  <a:endParaRPr lang="el-GR" sz="1400" dirty="0"/>
              </a:p>
              <a:p>
                <a:endParaRPr lang="el-GR" sz="1400" dirty="0"/>
              </a:p>
              <a:p>
                <a:pPr lvl="1"/>
                <a:r>
                  <a:rPr lang="en-US" sz="1400" dirty="0"/>
                  <a:t>B. </a:t>
                </a:r>
                <a:r>
                  <a:rPr lang="el-GR" sz="1400" dirty="0"/>
                  <a:t>Υπολογίστε τη μέση ταχύτητα σε αυτά τα δυο διαστήματα.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5257801" cy="4000948"/>
              </a:xfrm>
              <a:blipFill>
                <a:blip r:embed="rId2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298534"/>
            <a:ext cx="2905193" cy="40009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75280" y="2924280"/>
              <a:ext cx="5169960" cy="1766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720" y="2916360"/>
                <a:ext cx="5186880" cy="17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366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1" y="1313774"/>
            <a:ext cx="2905193" cy="4000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290914"/>
                <a:ext cx="4976650" cy="4000948"/>
              </a:xfrm>
            </p:spPr>
            <p:txBody>
              <a:bodyPr/>
              <a:lstStyle/>
              <a:p>
                <a:r>
                  <a:rPr lang="el-GR" b="1" u="sng" dirty="0"/>
                  <a:t>Παράδειγμα – Λύση</a:t>
                </a:r>
                <a:r>
                  <a:rPr lang="el-GR" b="1" dirty="0"/>
                  <a:t>:</a:t>
                </a:r>
                <a:br>
                  <a:rPr lang="el-GR" b="1" dirty="0"/>
                </a:b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n-US" sz="1400" dirty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  <a:endParaRPr lang="el-GR" sz="1400" dirty="0"/>
              </a:p>
              <a:p>
                <a:endParaRPr lang="el-GR" sz="1400" dirty="0"/>
              </a:p>
              <a:p>
                <a:pPr lvl="1"/>
                <a:r>
                  <a:rPr lang="en-US" sz="1400" dirty="0"/>
                  <a:t>C. </a:t>
                </a:r>
                <a:r>
                  <a:rPr lang="el-GR" sz="1400" dirty="0"/>
                  <a:t>Βρείτε τη στιγμιαία ταχύτητα του σωματιδίου τη χρονική στιγμή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sz="1400" dirty="0"/>
                  <a:t> s.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290914"/>
                <a:ext cx="4976650" cy="4000948"/>
              </a:xfrm>
              <a:blipFill>
                <a:blip r:embed="rId3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402680" y="2895600"/>
              <a:ext cx="210600" cy="531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9720" y="2885160"/>
                <a:ext cx="23688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653400" y="3030120"/>
              <a:ext cx="8012520" cy="3230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040" y="3021480"/>
                <a:ext cx="8030880" cy="324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04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Διαλέξεις</a:t>
            </a:r>
          </a:p>
          <a:p>
            <a:pPr lvl="1"/>
            <a:r>
              <a:rPr lang="el-GR" b="1" dirty="0"/>
              <a:t>Προαιρετική</a:t>
            </a:r>
            <a:r>
              <a:rPr lang="el-GR" dirty="0"/>
              <a:t> παρουσία!</a:t>
            </a:r>
            <a:br>
              <a:rPr lang="el-GR" dirty="0"/>
            </a:br>
            <a:endParaRPr lang="el-GR" dirty="0"/>
          </a:p>
          <a:p>
            <a:pPr lvl="1"/>
            <a:endParaRPr lang="el-GR" sz="1000" dirty="0"/>
          </a:p>
          <a:p>
            <a:pPr lvl="1"/>
            <a:r>
              <a:rPr lang="el-GR" dirty="0"/>
              <a:t>Είστε εδώ γιατί </a:t>
            </a:r>
            <a:r>
              <a:rPr lang="el-GR" b="1" dirty="0"/>
              <a:t>θέλετε</a:t>
            </a:r>
            <a:r>
              <a:rPr lang="el-GR" dirty="0"/>
              <a:t> να ακούσετε/συμμετέχετε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Δεν υπάρχουν απουσίες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Υπάρχει </a:t>
            </a:r>
            <a:r>
              <a:rPr lang="el-GR" b="1" u="sng" dirty="0"/>
              <a:t>σεβασμός</a:t>
            </a:r>
            <a:r>
              <a:rPr lang="el-GR" dirty="0"/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/>
          </a:p>
          <a:p>
            <a:pPr lvl="1"/>
            <a:r>
              <a:rPr lang="el-GR" b="1" dirty="0"/>
              <a:t>Προστατέψτε εσάς και τους συναδέλφους σας</a:t>
            </a:r>
            <a:r>
              <a:rPr lang="el-GR" dirty="0"/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0830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sz="2600" b="1" dirty="0"/>
                  <a:t>Μοντέλο κίνησης</a:t>
                </a:r>
                <a:r>
                  <a:rPr lang="el-GR" b="1" dirty="0"/>
                  <a:t>: </a:t>
                </a:r>
                <a:r>
                  <a:rPr lang="el-GR" sz="2600" dirty="0"/>
                  <a:t>υπό </a:t>
                </a:r>
                <a:r>
                  <a:rPr lang="el-GR" sz="2600" b="1" i="1" dirty="0"/>
                  <a:t>σταθερή</a:t>
                </a:r>
                <a:r>
                  <a:rPr lang="el-GR" sz="2600" dirty="0"/>
                  <a:t> </a:t>
                </a:r>
                <a:r>
                  <a:rPr lang="el-GR" sz="2600" b="1" i="1" dirty="0"/>
                  <a:t>ταχύτητα</a:t>
                </a:r>
                <a:endParaRPr lang="el-GR" b="1" i="1" dirty="0"/>
              </a:p>
              <a:p>
                <a:pPr marL="68580" indent="0">
                  <a:buNone/>
                </a:pPr>
                <a:endParaRPr lang="el-GR" sz="1400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groupCh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b="0" dirty="0">
                    <a:ea typeface="Cambria Math" panose="02040503050406030204" pitchFamily="18" charset="0"/>
                  </a:rPr>
                  <a:t>Άρα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l-GR" dirty="0"/>
              </a:p>
              <a:p>
                <a:endParaRPr lang="el-GR" sz="1200" dirty="0"/>
              </a:p>
              <a:p>
                <a:r>
                  <a:rPr lang="el-GR" dirty="0"/>
                  <a:t>Αν θεωρήσουμε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/>
                  <a:t>: </a:t>
                </a:r>
                <a:endParaRPr lang="en-US" dirty="0"/>
              </a:p>
              <a:p>
                <a:endParaRPr lang="el-GR" sz="11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/>
              </a:p>
              <a:p>
                <a:pPr marL="68580" indent="0">
                  <a:buNone/>
                </a:pPr>
                <a:r>
                  <a:rPr lang="el-GR" dirty="0"/>
                  <a:t>και τότε </a:t>
                </a:r>
                <a:endParaRPr lang="el-G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i="1" dirty="0"/>
              </a:p>
              <a:p>
                <a:r>
                  <a:rPr lang="el-GR" dirty="0"/>
                  <a:t>Επίσης</a:t>
                </a:r>
                <a:r>
                  <a:rPr lang="en-US" dirty="0"/>
                  <a:t>, </a:t>
                </a:r>
                <a:r>
                  <a:rPr lang="el-GR" dirty="0"/>
                  <a:t>το μέτρο της ταχύτητας είναι σταθερό και ίσο με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l-GR" dirty="0"/>
                  <a:t>όπου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η απόσταση που </a:t>
                </a:r>
                <a:r>
                  <a:rPr lang="el-GR" dirty="0" err="1"/>
                  <a:t>διανύθηκε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  <a:blipFill>
                <a:blip r:embed="rId2"/>
                <a:stretch>
                  <a:fillRect l="-155" t="-1622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733799" y="4648200"/>
            <a:ext cx="1828801" cy="4572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80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sz="2600" b="1" dirty="0"/>
                  <a:t>Επιτάχυνση</a:t>
                </a:r>
                <a:r>
                  <a:rPr lang="en-US" sz="2600" b="1" dirty="0"/>
                  <a:t> (acceleration)</a:t>
                </a:r>
                <a:endParaRPr lang="el-GR" sz="2600" b="1" dirty="0"/>
              </a:p>
              <a:p>
                <a:pPr lvl="1"/>
                <a:r>
                  <a:rPr lang="el-GR" dirty="0"/>
                  <a:t>Η μεταβολή της ταχύτητας συναρτήσει του χρόνου</a:t>
                </a:r>
                <a:br>
                  <a:rPr lang="el-GR" dirty="0"/>
                </a:br>
                <a:endParaRPr lang="el-GR" dirty="0"/>
              </a:p>
              <a:p>
                <a:r>
                  <a:rPr lang="el-GR" b="1" dirty="0"/>
                  <a:t>Μέση επιτάχυνση</a:t>
                </a:r>
                <a:r>
                  <a:rPr lang="en-US" b="1" dirty="0"/>
                  <a:t> (average acceleration)</a:t>
                </a:r>
                <a:endParaRPr lang="el-GR" b="1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l-GR" b="1" dirty="0"/>
                  <a:t>Στιγμιαία επιτάχυνση</a:t>
                </a:r>
                <a:r>
                  <a:rPr lang="en-US" b="1" dirty="0"/>
                  <a:t> (inst. acceleration)</a:t>
                </a:r>
                <a:endParaRPr lang="el-GR" b="1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r>
                  <a:rPr lang="el-GR" dirty="0"/>
                  <a:t>Αφού όμως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rgbClr val="3E3D2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solidFill>
                                    <a:srgbClr val="3E3D2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n-US" dirty="0"/>
                  <a:t>    </a:t>
                </a:r>
                <a:r>
                  <a:rPr lang="el-GR" dirty="0"/>
                  <a:t>είναι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  <a:blipFill>
                <a:blip r:embed="rId2"/>
                <a:stretch>
                  <a:fillRect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6019800" y="2362200"/>
            <a:ext cx="381000" cy="3962400"/>
          </a:xfrm>
          <a:prstGeom prst="rightBrace">
            <a:avLst>
              <a:gd name="adj1" fmla="val 8333"/>
              <a:gd name="adj2" fmla="val 5047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57950" y="3088674"/>
                <a:ext cx="2204873" cy="2509452"/>
              </a:xfrm>
              <a:prstGeom prst="flowChartAlternateProcess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sz="1600" b="1" dirty="0"/>
                  <a:t>Μονάδα μέτρησης:</a:t>
                </a:r>
              </a:p>
              <a:p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b="1" dirty="0"/>
                  <a:t> </a:t>
                </a:r>
              </a:p>
              <a:p>
                <a:endParaRPr lang="en-US" sz="1600" b="1" dirty="0"/>
              </a:p>
              <a:p>
                <a:r>
                  <a:rPr lang="en-US" sz="1600" b="1" dirty="0"/>
                  <a:t>(</a:t>
                </a:r>
                <a:r>
                  <a:rPr lang="el-GR" sz="1600" b="1" dirty="0"/>
                  <a:t>μέτρο ανά δευτερόλεπτο</a:t>
                </a:r>
                <a:r>
                  <a:rPr lang="en-US" sz="1600" b="1" dirty="0"/>
                  <a:t> </a:t>
                </a:r>
                <a:r>
                  <a:rPr lang="el-GR" sz="1600" b="1" dirty="0"/>
                  <a:t>στο τετράγωνο)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3088674"/>
                <a:ext cx="2204873" cy="2509452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8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415050" cy="3933450"/>
          </a:xfrm>
        </p:spPr>
        <p:txBody>
          <a:bodyPr/>
          <a:lstStyle/>
          <a:p>
            <a:r>
              <a:rPr lang="en-US" b="1" dirty="0"/>
              <a:t>Quiz 1:</a:t>
            </a:r>
          </a:p>
          <a:p>
            <a:pPr lvl="1"/>
            <a:r>
              <a:rPr lang="el-GR" dirty="0"/>
              <a:t>Βρείτε τα ζεύγη ταχύτητας-επιτάχυνσης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4" y="2133059"/>
            <a:ext cx="6224945" cy="4343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725532"/>
            <a:ext cx="2438400" cy="981551"/>
          </a:xfrm>
          <a:prstGeom prst="horizontalScrol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/>
              <a:t>Hint</a:t>
            </a:r>
            <a:r>
              <a:rPr lang="en-US" sz="1400" dirty="0"/>
              <a:t>:</a:t>
            </a:r>
            <a:r>
              <a:rPr lang="el-GR" sz="1400" dirty="0"/>
              <a:t> Η ταχύτητα και η επιτάχυνση έχουν σχέση παραγώγου-παράγουσας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633840" y="2204280"/>
              <a:ext cx="4781880" cy="3052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5200" y="2195640"/>
                <a:ext cx="4801680" cy="306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2171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796050" cy="3933450"/>
              </a:xfrm>
            </p:spPr>
            <p:txBody>
              <a:bodyPr/>
              <a:lstStyle/>
              <a:p>
                <a:r>
                  <a:rPr lang="en-US" b="1" dirty="0"/>
                  <a:t>Quiz </a:t>
                </a:r>
                <a:r>
                  <a:rPr lang="el-GR" b="1" dirty="0"/>
                  <a:t>2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l-GR" dirty="0"/>
                  <a:t>Η θέση ενός σωματιδίου δίνεται από τη σχέση</a:t>
                </a:r>
              </a:p>
              <a:p>
                <a:pPr marL="365760" lvl="1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)=4 −27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lvl="2"/>
                <a:r>
                  <a:rPr lang="en-US" dirty="0"/>
                  <a:t>A) </a:t>
                </a:r>
                <a:r>
                  <a:rPr lang="el-GR" dirty="0"/>
                  <a:t>Βρείτε τη συνάρτηση ταχύτητας ως προς το χρόνο</a:t>
                </a:r>
              </a:p>
              <a:p>
                <a:pPr lvl="2"/>
                <a:r>
                  <a:rPr lang="en-US" dirty="0"/>
                  <a:t>B) </a:t>
                </a:r>
                <a:r>
                  <a:rPr lang="el-GR" dirty="0"/>
                  <a:t>Βρείτε τη συνάρτηση επιτάχυνσης ως προς το χρόνο</a:t>
                </a:r>
              </a:p>
              <a:p>
                <a:pPr lvl="2"/>
                <a:r>
                  <a:rPr lang="el-GR" dirty="0"/>
                  <a:t>Γ) Υπάρχει κάποια χρονική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που το σωματίδιο είχε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796050" cy="3933450"/>
              </a:xfrm>
              <a:blipFill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53320" y="4038840"/>
              <a:ext cx="7788600" cy="2444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560" y="4028760"/>
                <a:ext cx="7806960" cy="246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3352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Μοντέλο κίνησης:</a:t>
                </a:r>
                <a:r>
                  <a:rPr lang="el-GR" dirty="0"/>
                  <a:t> υπό </a:t>
                </a:r>
                <a:r>
                  <a:rPr lang="el-GR" b="1" i="1" dirty="0"/>
                  <a:t>σταθερή επιτάχυνση</a:t>
                </a:r>
              </a:p>
              <a:p>
                <a:pPr lvl="1"/>
                <a:r>
                  <a:rPr lang="el-GR" sz="2000" b="1" dirty="0"/>
                  <a:t>Ορίζουμε θετική φορά κίνησης προς τα δεξιά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r>
                  <a:rPr lang="el-GR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Εξισώσεις</a:t>
                </a:r>
                <a:r>
                  <a:rPr lang="en-US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Μονοδιάστατης Κίνησης υπό σταθερή επιτάχυνση:</a:t>
                </a: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i="1" dirty="0">
                    <a:latin typeface="Cambria Math" panose="02040503050406030204" pitchFamily="18" charset="0"/>
                  </a:rPr>
                  <a:t>      </a:t>
                </a:r>
                <a:r>
                  <a:rPr lang="el-GR" dirty="0"/>
                  <a:t>ή</a:t>
                </a:r>
                <a:r>
                  <a:rPr lang="el-GR" i="1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b="0" i="1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Vertical Scroll 4"/>
              <p:cNvSpPr/>
              <p:nvPr/>
            </p:nvSpPr>
            <p:spPr>
              <a:xfrm>
                <a:off x="4876800" y="5029200"/>
                <a:ext cx="3733800" cy="1371600"/>
              </a:xfrm>
              <a:prstGeom prst="verticalScroll">
                <a:avLst>
                  <a:gd name="adj" fmla="val 763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l-GR" sz="1400" b="1" dirty="0">
                    <a:solidFill>
                      <a:schemeClr val="tx1"/>
                    </a:solidFill>
                  </a:rPr>
                  <a:t>Οι δείκτες 𝑖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l-GR" sz="1400" b="1" dirty="0">
                    <a:solidFill>
                      <a:schemeClr val="tx1"/>
                    </a:solidFill>
                  </a:rPr>
                  <a:t>και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l-GR" sz="1400" b="1" dirty="0">
                    <a:solidFill>
                      <a:schemeClr val="tx1"/>
                    </a:solidFill>
                  </a:rPr>
                  <a:t>𝑓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l-GR" sz="1400" b="1" dirty="0">
                    <a:solidFill>
                      <a:schemeClr val="tx1"/>
                    </a:solidFill>
                  </a:rPr>
                  <a:t>δηλώνουν αρχική και τελική κατάσταση, ενώ ο δείκτης 𝑥 δηλώνει μονοδιάστατη κίνηση σε έναν οριζόντιο άξονα 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𝑥’𝑥 (</a:t>
                </a:r>
                <a:r>
                  <a:rPr lang="el-GR" sz="1400" b="1" dirty="0">
                    <a:solidFill>
                      <a:schemeClr val="tx1"/>
                    </a:solidFill>
                  </a:rPr>
                  <a:t>κάποιες φορές μπορούμε να παραλείπουμε το δείκτη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l-GR" sz="1400" b="1" dirty="0">
                    <a:solidFill>
                      <a:schemeClr val="tx1"/>
                    </a:solidFill>
                  </a:rPr>
                  <a:t>για απλοποίηση)</a:t>
                </a:r>
              </a:p>
            </p:txBody>
          </p:sp>
        </mc:Choice>
        <mc:Fallback xmlns="">
          <p:sp>
            <p:nvSpPr>
              <p:cNvPr id="5" name="Vertical Scrol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029200"/>
                <a:ext cx="3733800" cy="1371600"/>
              </a:xfrm>
              <a:prstGeom prst="verticalScroll">
                <a:avLst>
                  <a:gd name="adj" fmla="val 763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948450" cy="5051409"/>
              </a:xfrm>
            </p:spPr>
            <p:txBody>
              <a:bodyPr/>
              <a:lstStyle/>
              <a:p>
                <a:r>
                  <a:rPr lang="el-GR" b="1" dirty="0"/>
                  <a:t>Απόδειξη:</a:t>
                </a:r>
                <a:endParaRPr lang="en-US" b="1" dirty="0"/>
              </a:p>
              <a:p>
                <a:pPr marL="68580" indent="0">
                  <a:buNone/>
                </a:pPr>
                <a:r>
                  <a:rPr lang="el-GR" dirty="0"/>
                  <a:t>Αφού η επιτάχυνση είναι σταθερή, τότε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r>
                  <a:rPr lang="el-GR" dirty="0"/>
                  <a:t>Από τον ορισμό έχουμε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r>
                  <a:rPr lang="el-GR" dirty="0"/>
                  <a:t>Άρα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948450" cy="5051409"/>
              </a:xfrm>
              <a:blipFill>
                <a:blip r:embed="rId2"/>
                <a:stretch>
                  <a:fillRect l="-307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31475" y="2514600"/>
                <a:ext cx="1828800" cy="3660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75" y="2514600"/>
                <a:ext cx="1828800" cy="366062"/>
              </a:xfrm>
              <a:prstGeom prst="rect">
                <a:avLst/>
              </a:prstGeom>
              <a:blipFill rotWithShape="0"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85711" y="3790116"/>
                <a:ext cx="6336863" cy="7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groupChr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711" y="3790116"/>
                <a:ext cx="6336863" cy="7314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6096000" y="1366041"/>
                <a:ext cx="2286000" cy="612192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685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66041"/>
                <a:ext cx="2286000" cy="612192"/>
              </a:xfrm>
              <a:prstGeom prst="horizontalScroll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8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872250" cy="497520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Απόδειξη:</a:t>
                </a:r>
              </a:p>
              <a:p>
                <a:pPr marL="68580" indent="0">
                  <a:buNone/>
                </a:pPr>
                <a:r>
                  <a:rPr lang="el-GR" sz="2200" dirty="0"/>
                  <a:t>Αφού η επιτάχυνση είναι σταθερή, τότε η ταχύτητα (δηλ. το ολοκλήρωμά της) θα είναι γραμμική συνάρτηση του χρόνου</a:t>
                </a:r>
              </a:p>
              <a:p>
                <a:pPr marL="68580" indent="0">
                  <a:buNone/>
                </a:pPr>
                <a:endParaRPr lang="el-GR" sz="2200" dirty="0"/>
              </a:p>
              <a:p>
                <a:pPr marL="68580" indent="0">
                  <a:buNone/>
                </a:pPr>
                <a:r>
                  <a:rPr lang="el-GR" sz="2200" dirty="0"/>
                  <a:t>Έτσι η μέση ταχύτητα μπορεί να εκφραστεί ως ο αριθμητικός μέσος της αρχικής ταχύτητας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l-GR" sz="2200" dirty="0"/>
                  <a:t>και της τελικής ταχύτητας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r>
                  <a:rPr lang="el-GR" dirty="0"/>
                  <a:t>Δηλ.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872250" cy="4975209"/>
              </a:xfrm>
              <a:blipFill>
                <a:blip r:embed="rId2"/>
                <a:stretch>
                  <a:fillRect l="-310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6248400" y="4419600"/>
            <a:ext cx="2263138" cy="1896186"/>
            <a:chOff x="6118862" y="4114800"/>
            <a:chExt cx="2263138" cy="189618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477000" y="5638800"/>
              <a:ext cx="1905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629400" y="4114800"/>
              <a:ext cx="0" cy="1752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637713" y="4267200"/>
              <a:ext cx="1600200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10400" y="4953000"/>
              <a:ext cx="0" cy="6858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924800" y="4495800"/>
              <a:ext cx="0" cy="11430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118862" y="4210977"/>
                  <a:ext cx="541713" cy="429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8862" y="4210977"/>
                  <a:ext cx="541713" cy="4291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118862" y="4707471"/>
                  <a:ext cx="457200" cy="397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8862" y="4707471"/>
                  <a:ext cx="457200" cy="3979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333" b="-303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>
              <a:stCxn id="16" idx="3"/>
            </p:cNvCxnSpPr>
            <p:nvPr/>
          </p:nvCxnSpPr>
          <p:spPr>
            <a:xfrm>
              <a:off x="6660575" y="4425555"/>
              <a:ext cx="124586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29400" y="4919748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58000" y="5632844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5632844"/>
                  <a:ext cx="2286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3157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726745" y="5619404"/>
                  <a:ext cx="426655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6745" y="5619404"/>
                  <a:ext cx="426655" cy="39158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6071613" y="1000603"/>
                <a:ext cx="2295838" cy="842669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613" y="1000603"/>
                <a:ext cx="2295838" cy="842669"/>
              </a:xfrm>
              <a:prstGeom prst="horizontalScroll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12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872250" cy="5051409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/>
                  <a:t>Απόδειξη:</a:t>
                </a:r>
                <a:endParaRPr lang="en-US" b="1" dirty="0"/>
              </a:p>
              <a:p>
                <a:pPr marL="68580" indent="0">
                  <a:buNone/>
                </a:pPr>
                <a:r>
                  <a:rPr lang="el-GR" dirty="0"/>
                  <a:t>Από την προηγούμενη σχέση, πολλαπλασιάζουμε κατά μέλη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dirty="0"/>
                  <a:t>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/>
                  <a:t>Όμως</a:t>
                </a:r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  <a:p>
                <a:pPr marL="68580" indent="0">
                  <a:buNone/>
                </a:pPr>
                <a:r>
                  <a:rPr lang="el-GR" dirty="0"/>
                  <a:t>οπότε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l-GR" dirty="0"/>
                  <a:t>Λύνοντας ως προς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l-G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872250" cy="5051409"/>
              </a:xfrm>
              <a:blipFill>
                <a:blip r:embed="rId2"/>
                <a:stretch>
                  <a:fillRect l="-155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3248025" y="1219200"/>
                <a:ext cx="5334000" cy="673539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6858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i="1" dirty="0">
                    <a:latin typeface="Cambria Math" panose="02040503050406030204" pitchFamily="18" charset="0"/>
                  </a:rPr>
                  <a:t>      </a:t>
                </a:r>
                <a:r>
                  <a:rPr lang="el-GR" dirty="0"/>
                  <a:t>ή</a:t>
                </a:r>
                <a:r>
                  <a:rPr lang="el-GR" i="1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025" y="1219200"/>
                <a:ext cx="5334000" cy="673539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015240" y="2446920"/>
              <a:ext cx="2360880" cy="834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8040" y="2438280"/>
                <a:ext cx="2375280" cy="84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51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796050" cy="497520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/>
                  <a:t>Απόδειξη:</a:t>
                </a:r>
              </a:p>
              <a:p>
                <a:pPr marL="68580" indent="0">
                  <a:buNone/>
                </a:pPr>
                <a:r>
                  <a:rPr lang="el-GR" dirty="0"/>
                  <a:t>Έχουμε ήδη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68580" indent="0">
                  <a:buNone/>
                </a:pPr>
                <a:r>
                  <a:rPr lang="el-GR" dirty="0"/>
                  <a:t>και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l-GR" dirty="0"/>
                  <a:t>Αντικαθιστώντας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68580" indent="0">
                  <a:buNone/>
                </a:pPr>
                <a:r>
                  <a:rPr lang="el-GR" dirty="0"/>
                  <a:t>Άρα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796050" cy="4975209"/>
              </a:xfrm>
              <a:blipFill>
                <a:blip r:embed="rId2"/>
                <a:stretch>
                  <a:fillRect l="-156" t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791200" y="1290914"/>
                <a:ext cx="2726658" cy="811825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290914"/>
                <a:ext cx="2726658" cy="811825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7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872250" cy="520381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/>
                  <a:t>Απόδειξη:</a:t>
                </a:r>
                <a:endParaRPr lang="en-US" b="1" dirty="0"/>
              </a:p>
              <a:p>
                <a:pPr marL="68580" indent="0">
                  <a:buNone/>
                </a:pPr>
                <a:r>
                  <a:rPr lang="el-GR" dirty="0"/>
                  <a:t>Έχουμε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l-GR" dirty="0"/>
                  <a:t>και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68580" indent="0">
                  <a:buNone/>
                </a:pPr>
                <a:r>
                  <a:rPr lang="el-GR" dirty="0"/>
                  <a:t>Αντικαθιστώντας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b="0" dirty="0"/>
                  <a:t/>
                </a:r>
                <a:br>
                  <a:rPr lang="en-US" b="0" dirty="0"/>
                </a:br>
                <a:endParaRPr lang="en-US" b="0" dirty="0"/>
              </a:p>
              <a:p>
                <a:pPr marL="68580" indent="0">
                  <a:buNone/>
                </a:pPr>
                <a:r>
                  <a:rPr lang="el-GR" dirty="0"/>
                  <a:t>και λύνοντας ως προς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872250" cy="5203810"/>
              </a:xfrm>
              <a:blipFill>
                <a:blip r:embed="rId2"/>
                <a:stretch>
                  <a:fillRect l="-155" t="-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638800" y="1290914"/>
                <a:ext cx="2884871" cy="570953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marL="685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290914"/>
                <a:ext cx="2884871" cy="570953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0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l-GR" baseline="30000" dirty="0"/>
              <a:t>η</a:t>
            </a:r>
            <a:r>
              <a:rPr lang="el-GR" dirty="0"/>
              <a:t> Ενότητα</a:t>
            </a:r>
            <a:br>
              <a:rPr lang="el-GR" dirty="0"/>
            </a:br>
            <a:r>
              <a:rPr lang="el-GR" dirty="0"/>
              <a:t>Κλασική Μηχανική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" y="990600"/>
            <a:ext cx="4428565" cy="390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Η κίνηση μπορεί να είναι αναζωογονητική και όμορφη. Αυτά τα σκάφη ανταποκρίνονται σε δυνάμεις αέρα, νερού, και του βάρους του πληρώματος όσο προσπαθούν να ισορροπήσουν στην άκρη του.</a:t>
            </a:r>
            <a:endParaRPr lang="en-US" sz="105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07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948450" cy="5262286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Παράδειγμα:</a:t>
                </a:r>
              </a:p>
              <a:p>
                <a:pPr lvl="1"/>
                <a:r>
                  <a:rPr lang="el-GR" dirty="0"/>
                  <a:t>Μια </a:t>
                </a:r>
                <a:r>
                  <a:rPr lang="en-US" dirty="0"/>
                  <a:t>Porsche </a:t>
                </a:r>
                <a:r>
                  <a:rPr lang="el-GR" dirty="0"/>
                  <a:t>προκαλεί ένα </a:t>
                </a:r>
                <a:r>
                  <a:rPr lang="en-US" dirty="0"/>
                  <a:t>Honda </a:t>
                </a:r>
                <a:r>
                  <a:rPr lang="el-GR" dirty="0"/>
                  <a:t>σε έναν αγώνα ταχύτητας 400 μέτρων. Επειδή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το </a:t>
                </a:r>
                <a:r>
                  <a:rPr lang="en-US" dirty="0"/>
                  <a:t>Honda </a:t>
                </a:r>
                <a:r>
                  <a:rPr lang="el-GR" dirty="0"/>
                  <a:t>παίρνει προβάδισμα στην αφετηρία κατά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1.0 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Τα δυο οχήματα ξεκινούν από ακινησία. Περιγράψτε το μοντέλο κίνησης των οχημάτων. Ποιο αυτοκίνητο θα κερδίσει (φτάσει πρώτο)?</a:t>
                </a:r>
              </a:p>
              <a:p>
                <a:pPr marL="365760" lvl="1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948450" cy="5262286"/>
              </a:xfrm>
              <a:blipFill>
                <a:blip r:embed="rId2"/>
                <a:stretch>
                  <a:fillRect t="-927" r="-1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178D60FE-E129-3237-DB25-E990987CE8F4}"/>
              </a:ext>
            </a:extLst>
          </p:cNvPr>
          <p:cNvGrpSpPr/>
          <p:nvPr/>
        </p:nvGrpSpPr>
        <p:grpSpPr>
          <a:xfrm>
            <a:off x="699795" y="3575533"/>
            <a:ext cx="7453605" cy="2797102"/>
            <a:chOff x="699795" y="3575533"/>
            <a:chExt cx="7453605" cy="2797102"/>
          </a:xfrm>
        </p:grpSpPr>
        <p:pic>
          <p:nvPicPr>
            <p:cNvPr id="5" name="Εικόνα 4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88BC30B-E6D4-1957-EC45-03232E45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2362200" y="3603982"/>
              <a:ext cx="1295755" cy="1325064"/>
            </a:xfrm>
            <a:prstGeom prst="rect">
              <a:avLst/>
            </a:prstGeom>
          </p:spPr>
        </p:pic>
        <p:pic>
          <p:nvPicPr>
            <p:cNvPr id="6" name="Εικόνα 5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A6D33CA-4CEB-0BE4-8CD8-378E9A19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1371600" y="4816992"/>
              <a:ext cx="1295755" cy="1325064"/>
            </a:xfrm>
            <a:prstGeom prst="rect">
              <a:avLst/>
            </a:prstGeom>
          </p:spPr>
        </p:pic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A1E84BCD-29C0-3105-6F75-A2A33E9BEC31}"/>
                </a:ext>
              </a:extLst>
            </p:cNvPr>
            <p:cNvCxnSpPr/>
            <p:nvPr/>
          </p:nvCxnSpPr>
          <p:spPr>
            <a:xfrm>
              <a:off x="1600200" y="44592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CF2B0117-2854-3EBD-C337-704C32B180EB}"/>
                </a:ext>
              </a:extLst>
            </p:cNvPr>
            <p:cNvCxnSpPr/>
            <p:nvPr/>
          </p:nvCxnSpPr>
          <p:spPr>
            <a:xfrm>
              <a:off x="1600200" y="56784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Εικόνα 19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4DCAED0-EFB5-A346-D626-DBB9204A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5029200" y="3591293"/>
              <a:ext cx="1295755" cy="132506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F98D851-3453-57E5-2C02-6BA286C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4890215" y="4818991"/>
              <a:ext cx="1295755" cy="1325064"/>
            </a:xfrm>
            <a:prstGeom prst="rect">
              <a:avLst/>
            </a:prstGeom>
          </p:spPr>
        </p:pic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B4A2D39D-1FA9-49F1-8E2D-A2F155010D7E}"/>
                </a:ext>
              </a:extLst>
            </p:cNvPr>
            <p:cNvCxnSpPr>
              <a:cxnSpLocks/>
            </p:cNvCxnSpPr>
            <p:nvPr/>
          </p:nvCxnSpPr>
          <p:spPr>
            <a:xfrm>
              <a:off x="1510725" y="6080718"/>
              <a:ext cx="6642675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/>
                <p:nvPr/>
              </p:nvSpPr>
              <p:spPr>
                <a:xfrm>
                  <a:off x="4327568" y="6095636"/>
                  <a:ext cx="1256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568" y="6095636"/>
                  <a:ext cx="12564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69" r="-242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/>
                <p:nvPr/>
              </p:nvSpPr>
              <p:spPr>
                <a:xfrm>
                  <a:off x="699795" y="5138518"/>
                  <a:ext cx="800797" cy="30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795" y="5138518"/>
                  <a:ext cx="800797" cy="304122"/>
                </a:xfrm>
                <a:prstGeom prst="rect">
                  <a:avLst/>
                </a:prstGeom>
                <a:blipFill>
                  <a:blip r:embed="rId8"/>
                  <a:stretch>
                    <a:fillRect l="-3817" r="-687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/>
                <p:nvPr/>
              </p:nvSpPr>
              <p:spPr>
                <a:xfrm>
                  <a:off x="758829" y="4061063"/>
                  <a:ext cx="798167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29" y="4061063"/>
                  <a:ext cx="798167" cy="304186"/>
                </a:xfrm>
                <a:prstGeom prst="rect">
                  <a:avLst/>
                </a:prstGeom>
                <a:blipFill>
                  <a:blip r:embed="rId9"/>
                  <a:stretch>
                    <a:fillRect l="-3817" r="-6870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/>
                <p:nvPr/>
              </p:nvSpPr>
              <p:spPr>
                <a:xfrm>
                  <a:off x="4063793" y="3575533"/>
                  <a:ext cx="368242" cy="3026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793" y="3575533"/>
                  <a:ext cx="368242" cy="302647"/>
                </a:xfrm>
                <a:prstGeom prst="rect">
                  <a:avLst/>
                </a:prstGeom>
                <a:blipFill>
                  <a:blip r:embed="rId10"/>
                  <a:stretch>
                    <a:fillRect l="-18333" t="-42857" r="-43333" b="-8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294DFE43-AFBB-71A2-EC23-A0DAF5082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19790" y="3962400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/>
                <p:nvPr/>
              </p:nvSpPr>
              <p:spPr>
                <a:xfrm>
                  <a:off x="4033967" y="4972049"/>
                  <a:ext cx="350032" cy="3026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967" y="4972049"/>
                  <a:ext cx="350032" cy="302647"/>
                </a:xfrm>
                <a:prstGeom prst="rect">
                  <a:avLst/>
                </a:prstGeom>
                <a:blipFill>
                  <a:blip r:embed="rId11"/>
                  <a:stretch>
                    <a:fillRect l="-17544" t="-42857" r="-52632" b="-8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Ευθεία γραμμή σύνδεσης 29">
              <a:extLst>
                <a:ext uri="{FF2B5EF4-FFF2-40B4-BE49-F238E27FC236}">
                  <a16:creationId xmlns:a16="http://schemas.microsoft.com/office/drawing/2014/main" id="{D69C8D85-41B8-6357-AB74-B17D8BE78D9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964" y="5358916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4A6B7DB-3B9C-A310-3F16-57E3F62177C6}"/>
              </a:ext>
            </a:extLst>
          </p:cNvPr>
          <p:cNvSpPr txBox="1"/>
          <p:nvPr/>
        </p:nvSpPr>
        <p:spPr>
          <a:xfrm>
            <a:off x="7238999" y="3878180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4E6F36-4E7D-365F-0B72-60A88BC019C6}"/>
              </a:ext>
            </a:extLst>
          </p:cNvPr>
          <p:cNvSpPr txBox="1"/>
          <p:nvPr/>
        </p:nvSpPr>
        <p:spPr>
          <a:xfrm>
            <a:off x="7238999" y="5105913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Porsche</a:t>
            </a:r>
          </a:p>
        </p:txBody>
      </p:sp>
    </p:spTree>
    <p:extLst>
      <p:ext uri="{BB962C8B-B14F-4D97-AF65-F5344CB8AC3E}">
        <p14:creationId xmlns:p14="http://schemas.microsoft.com/office/powerpoint/2010/main" val="794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262286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178D60FE-E129-3237-DB25-E990987CE8F4}"/>
              </a:ext>
            </a:extLst>
          </p:cNvPr>
          <p:cNvGrpSpPr/>
          <p:nvPr/>
        </p:nvGrpSpPr>
        <p:grpSpPr>
          <a:xfrm>
            <a:off x="1044871" y="1341530"/>
            <a:ext cx="7461065" cy="2672853"/>
            <a:chOff x="692335" y="3469203"/>
            <a:chExt cx="7461065" cy="2672853"/>
          </a:xfrm>
        </p:grpSpPr>
        <p:pic>
          <p:nvPicPr>
            <p:cNvPr id="5" name="Εικόνα 4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88BC30B-E6D4-1957-EC45-03232E45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2362200" y="3603982"/>
              <a:ext cx="1295755" cy="1325064"/>
            </a:xfrm>
            <a:prstGeom prst="rect">
              <a:avLst/>
            </a:prstGeom>
          </p:spPr>
        </p:pic>
        <p:pic>
          <p:nvPicPr>
            <p:cNvPr id="6" name="Εικόνα 5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A6D33CA-4CEB-0BE4-8CD8-378E9A19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1371600" y="4816992"/>
              <a:ext cx="1295755" cy="1325064"/>
            </a:xfrm>
            <a:prstGeom prst="rect">
              <a:avLst/>
            </a:prstGeom>
          </p:spPr>
        </p:pic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A1E84BCD-29C0-3105-6F75-A2A33E9BEC31}"/>
                </a:ext>
              </a:extLst>
            </p:cNvPr>
            <p:cNvCxnSpPr/>
            <p:nvPr/>
          </p:nvCxnSpPr>
          <p:spPr>
            <a:xfrm>
              <a:off x="1600200" y="44592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CF2B0117-2854-3EBD-C337-704C32B180EB}"/>
                </a:ext>
              </a:extLst>
            </p:cNvPr>
            <p:cNvCxnSpPr/>
            <p:nvPr/>
          </p:nvCxnSpPr>
          <p:spPr>
            <a:xfrm>
              <a:off x="1600200" y="56784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/>
                <p:nvPr/>
              </p:nvSpPr>
              <p:spPr>
                <a:xfrm>
                  <a:off x="692336" y="5509668"/>
                  <a:ext cx="756568" cy="368082"/>
                </a:xfrm>
                <a:prstGeom prst="horizontalScroll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336" y="5509668"/>
                  <a:ext cx="756568" cy="368082"/>
                </a:xfrm>
                <a:prstGeom prst="horizontalScroll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Εικόνα 19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4DCAED0-EFB5-A346-D626-DBB9204A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5029200" y="3591293"/>
              <a:ext cx="1295755" cy="132506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F98D851-3453-57E5-2C02-6BA286C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4890215" y="4808943"/>
              <a:ext cx="1295755" cy="1325064"/>
            </a:xfrm>
            <a:prstGeom prst="rect">
              <a:avLst/>
            </a:prstGeom>
          </p:spPr>
        </p:pic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B4A2D39D-1FA9-49F1-8E2D-A2F155010D7E}"/>
                </a:ext>
              </a:extLst>
            </p:cNvPr>
            <p:cNvCxnSpPr>
              <a:cxnSpLocks/>
            </p:cNvCxnSpPr>
            <p:nvPr/>
          </p:nvCxnSpPr>
          <p:spPr>
            <a:xfrm>
              <a:off x="1510725" y="5785273"/>
              <a:ext cx="6642675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/>
                <p:nvPr/>
              </p:nvSpPr>
              <p:spPr>
                <a:xfrm>
                  <a:off x="4327568" y="5800191"/>
                  <a:ext cx="1256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568" y="5800191"/>
                  <a:ext cx="12564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69" r="-242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/>
                <p:nvPr/>
              </p:nvSpPr>
              <p:spPr>
                <a:xfrm>
                  <a:off x="692335" y="5118381"/>
                  <a:ext cx="800797" cy="30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335" y="5118381"/>
                  <a:ext cx="800797" cy="304122"/>
                </a:xfrm>
                <a:prstGeom prst="rect">
                  <a:avLst/>
                </a:prstGeom>
                <a:blipFill>
                  <a:blip r:embed="rId8"/>
                  <a:stretch>
                    <a:fillRect l="-3788" r="-6818" b="-22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/>
                <p:nvPr/>
              </p:nvSpPr>
              <p:spPr>
                <a:xfrm>
                  <a:off x="713795" y="4068963"/>
                  <a:ext cx="798167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95" y="4068963"/>
                  <a:ext cx="798167" cy="304186"/>
                </a:xfrm>
                <a:prstGeom prst="rect">
                  <a:avLst/>
                </a:prstGeom>
                <a:blipFill>
                  <a:blip r:embed="rId9"/>
                  <a:stretch>
                    <a:fillRect l="-3817" r="-6107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/>
                <p:nvPr/>
              </p:nvSpPr>
              <p:spPr>
                <a:xfrm>
                  <a:off x="3796940" y="3469203"/>
                  <a:ext cx="1350563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=3.0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940" y="3469203"/>
                  <a:ext cx="1350563" cy="4744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294DFE43-AFBB-71A2-EC23-A0DAF5082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19790" y="3962400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/>
                <p:nvPr/>
              </p:nvSpPr>
              <p:spPr>
                <a:xfrm>
                  <a:off x="3758840" y="4854708"/>
                  <a:ext cx="1332352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=3.5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8840" y="4854708"/>
                  <a:ext cx="1332352" cy="4744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Ευθεία γραμμή σύνδεσης 29">
              <a:extLst>
                <a:ext uri="{FF2B5EF4-FFF2-40B4-BE49-F238E27FC236}">
                  <a16:creationId xmlns:a16="http://schemas.microsoft.com/office/drawing/2014/main" id="{D69C8D85-41B8-6357-AB74-B17D8BE78D9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964" y="5358916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83BDB62-4046-2495-1A47-8AE51032FC32}"/>
              </a:ext>
            </a:extLst>
          </p:cNvPr>
          <p:cNvSpPr txBox="1"/>
          <p:nvPr/>
        </p:nvSpPr>
        <p:spPr>
          <a:xfrm>
            <a:off x="7591536" y="1915036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15982F-95EA-4B5F-59F2-BE8F7898759A}"/>
              </a:ext>
            </a:extLst>
          </p:cNvPr>
          <p:cNvSpPr txBox="1"/>
          <p:nvPr/>
        </p:nvSpPr>
        <p:spPr>
          <a:xfrm>
            <a:off x="7591536" y="3142769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Porsche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C8F06BB-B902-2A1E-DFC3-A9CCF4CFA248}"/>
              </a:ext>
            </a:extLst>
          </p:cNvPr>
          <p:cNvSpPr/>
          <p:nvPr/>
        </p:nvSpPr>
        <p:spPr>
          <a:xfrm>
            <a:off x="1724136" y="224547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E175598F-CAC6-B63B-B115-9FEB4AC511FA}"/>
              </a:ext>
            </a:extLst>
          </p:cNvPr>
          <p:cNvSpPr/>
          <p:nvPr/>
        </p:nvSpPr>
        <p:spPr>
          <a:xfrm>
            <a:off x="1734184" y="374974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A34A6FBA-8D85-1DF8-C994-C39327B13C38}"/>
              </a:ext>
            </a:extLst>
          </p:cNvPr>
          <p:cNvSpPr/>
          <p:nvPr/>
        </p:nvSpPr>
        <p:spPr>
          <a:xfrm>
            <a:off x="8265976" y="224547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4CB9C580-5B53-9582-AC64-E599287222E0}"/>
              </a:ext>
            </a:extLst>
          </p:cNvPr>
          <p:cNvSpPr/>
          <p:nvPr/>
        </p:nvSpPr>
        <p:spPr>
          <a:xfrm>
            <a:off x="8265976" y="371291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5">
                <a:extLst>
                  <a:ext uri="{FF2B5EF4-FFF2-40B4-BE49-F238E27FC236}">
                    <a16:creationId xmlns:a16="http://schemas.microsoft.com/office/drawing/2014/main" id="{FAD9CF64-5916-6B75-C519-C3DD881E9BF2}"/>
                  </a:ext>
                </a:extLst>
              </p:cNvPr>
              <p:cNvSpPr/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ectangular Callout 5">
                <a:extLst>
                  <a:ext uri="{FF2B5EF4-FFF2-40B4-BE49-F238E27FC236}">
                    <a16:creationId xmlns:a16="http://schemas.microsoft.com/office/drawing/2014/main" id="{FAD9CF64-5916-6B75-C519-C3DD881E9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blipFill>
                <a:blip r:embed="rId12"/>
                <a:stretch>
                  <a:fillRect t="-33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596520" y="4002120"/>
              <a:ext cx="8025120" cy="2525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0760" y="3994200"/>
                <a:ext cx="8039160" cy="25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901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262286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178D60FE-E129-3237-DB25-E990987CE8F4}"/>
              </a:ext>
            </a:extLst>
          </p:cNvPr>
          <p:cNvGrpSpPr/>
          <p:nvPr/>
        </p:nvGrpSpPr>
        <p:grpSpPr>
          <a:xfrm>
            <a:off x="1095151" y="1295585"/>
            <a:ext cx="7410785" cy="2710749"/>
            <a:chOff x="742615" y="3423258"/>
            <a:chExt cx="7410785" cy="2710749"/>
          </a:xfrm>
        </p:grpSpPr>
        <p:pic>
          <p:nvPicPr>
            <p:cNvPr id="5" name="Εικόνα 4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88BC30B-E6D4-1957-EC45-03232E45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2362200" y="3603982"/>
              <a:ext cx="1295755" cy="1325064"/>
            </a:xfrm>
            <a:prstGeom prst="rect">
              <a:avLst/>
            </a:prstGeom>
          </p:spPr>
        </p:pic>
        <p:pic>
          <p:nvPicPr>
            <p:cNvPr id="6" name="Εικόνα 5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A6D33CA-4CEB-0BE4-8CD8-378E9A19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1371600" y="4806944"/>
              <a:ext cx="1295755" cy="1325064"/>
            </a:xfrm>
            <a:prstGeom prst="rect">
              <a:avLst/>
            </a:prstGeom>
          </p:spPr>
        </p:pic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A1E84BCD-29C0-3105-6F75-A2A33E9BEC31}"/>
                </a:ext>
              </a:extLst>
            </p:cNvPr>
            <p:cNvCxnSpPr/>
            <p:nvPr/>
          </p:nvCxnSpPr>
          <p:spPr>
            <a:xfrm>
              <a:off x="1600200" y="44592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CF2B0117-2854-3EBD-C337-704C32B180EB}"/>
                </a:ext>
              </a:extLst>
            </p:cNvPr>
            <p:cNvCxnSpPr/>
            <p:nvPr/>
          </p:nvCxnSpPr>
          <p:spPr>
            <a:xfrm>
              <a:off x="1600200" y="56784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/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368" r="-947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Εικόνα 19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4DCAED0-EFB5-A346-D626-DBB9204A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5029200" y="3591293"/>
              <a:ext cx="1295755" cy="132506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F98D851-3453-57E5-2C02-6BA286C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4890215" y="4808943"/>
              <a:ext cx="1295755" cy="1325064"/>
            </a:xfrm>
            <a:prstGeom prst="rect">
              <a:avLst/>
            </a:prstGeom>
          </p:spPr>
        </p:pic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B4A2D39D-1FA9-49F1-8E2D-A2F155010D7E}"/>
                </a:ext>
              </a:extLst>
            </p:cNvPr>
            <p:cNvCxnSpPr>
              <a:cxnSpLocks/>
            </p:cNvCxnSpPr>
            <p:nvPr/>
          </p:nvCxnSpPr>
          <p:spPr>
            <a:xfrm>
              <a:off x="1510725" y="5779409"/>
              <a:ext cx="6642675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/>
                <p:nvPr/>
              </p:nvSpPr>
              <p:spPr>
                <a:xfrm>
                  <a:off x="4327568" y="5794327"/>
                  <a:ext cx="1256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568" y="5794327"/>
                  <a:ext cx="12564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69" r="-242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/>
                <p:nvPr/>
              </p:nvSpPr>
              <p:spPr>
                <a:xfrm>
                  <a:off x="742615" y="4996191"/>
                  <a:ext cx="800797" cy="30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15" y="4996191"/>
                  <a:ext cx="800797" cy="304122"/>
                </a:xfrm>
                <a:prstGeom prst="rect">
                  <a:avLst/>
                </a:prstGeom>
                <a:blipFill>
                  <a:blip r:embed="rId8"/>
                  <a:stretch>
                    <a:fillRect l="-3817" r="-6870" b="-22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/>
                <p:nvPr/>
              </p:nvSpPr>
              <p:spPr>
                <a:xfrm>
                  <a:off x="759672" y="4060448"/>
                  <a:ext cx="798167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672" y="4060448"/>
                  <a:ext cx="798167" cy="304186"/>
                </a:xfrm>
                <a:prstGeom prst="rect">
                  <a:avLst/>
                </a:prstGeom>
                <a:blipFill>
                  <a:blip r:embed="rId9"/>
                  <a:stretch>
                    <a:fillRect l="-3817" r="-6870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/>
                <p:nvPr/>
              </p:nvSpPr>
              <p:spPr>
                <a:xfrm>
                  <a:off x="3814552" y="3423258"/>
                  <a:ext cx="1350563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=3.0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552" y="3423258"/>
                  <a:ext cx="1350563" cy="4744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294DFE43-AFBB-71A2-EC23-A0DAF5082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19790" y="3962400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/>
                <p:nvPr/>
              </p:nvSpPr>
              <p:spPr>
                <a:xfrm>
                  <a:off x="3749656" y="4873989"/>
                  <a:ext cx="1317925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=3.5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9656" y="4873989"/>
                  <a:ext cx="1317925" cy="4744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Ευθεία γραμμή σύνδεσης 29">
              <a:extLst>
                <a:ext uri="{FF2B5EF4-FFF2-40B4-BE49-F238E27FC236}">
                  <a16:creationId xmlns:a16="http://schemas.microsoft.com/office/drawing/2014/main" id="{D69C8D85-41B8-6357-AB74-B17D8BE78D9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964" y="5358916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E95AB1-B7E5-2C50-9C50-47944CC72E85}"/>
              </a:ext>
            </a:extLst>
          </p:cNvPr>
          <p:cNvSpPr txBox="1"/>
          <p:nvPr/>
        </p:nvSpPr>
        <p:spPr>
          <a:xfrm>
            <a:off x="7565617" y="1930575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663FE-597D-1D5D-3311-93D7BBF62784}"/>
              </a:ext>
            </a:extLst>
          </p:cNvPr>
          <p:cNvSpPr txBox="1"/>
          <p:nvPr/>
        </p:nvSpPr>
        <p:spPr>
          <a:xfrm>
            <a:off x="7565617" y="3158308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Porsche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5E662640-7C19-1F49-F742-E3630D28CF88}"/>
              </a:ext>
            </a:extLst>
          </p:cNvPr>
          <p:cNvSpPr/>
          <p:nvPr/>
        </p:nvSpPr>
        <p:spPr>
          <a:xfrm>
            <a:off x="1724136" y="224547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7D90EEDD-36DC-01C0-81A6-3F3328BF7F54}"/>
              </a:ext>
            </a:extLst>
          </p:cNvPr>
          <p:cNvSpPr/>
          <p:nvPr/>
        </p:nvSpPr>
        <p:spPr>
          <a:xfrm>
            <a:off x="1734184" y="374974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F13D24C8-EFD1-1F42-1C75-935B1D41E75C}"/>
              </a:ext>
            </a:extLst>
          </p:cNvPr>
          <p:cNvSpPr/>
          <p:nvPr/>
        </p:nvSpPr>
        <p:spPr>
          <a:xfrm>
            <a:off x="8265976" y="224547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DA0A3086-0ACE-B70E-473C-66F6F0021AC1}"/>
              </a:ext>
            </a:extLst>
          </p:cNvPr>
          <p:cNvSpPr/>
          <p:nvPr/>
        </p:nvSpPr>
        <p:spPr>
          <a:xfrm>
            <a:off x="8265976" y="371291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60F63033-9319-31BE-9136-E155BA30977A}"/>
                  </a:ext>
                </a:extLst>
              </p:cNvPr>
              <p:cNvSpPr/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60F63033-9319-31BE-9136-E155BA309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blipFill>
                <a:blip r:embed="rId12"/>
                <a:stretch>
                  <a:fillRect t="-33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576720" y="879840"/>
              <a:ext cx="5740920" cy="5581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8440" y="868680"/>
                <a:ext cx="5761440" cy="56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838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262286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178D60FE-E129-3237-DB25-E990987CE8F4}"/>
              </a:ext>
            </a:extLst>
          </p:cNvPr>
          <p:cNvGrpSpPr/>
          <p:nvPr/>
        </p:nvGrpSpPr>
        <p:grpSpPr>
          <a:xfrm>
            <a:off x="1095151" y="1295585"/>
            <a:ext cx="7410785" cy="2710749"/>
            <a:chOff x="742615" y="3423258"/>
            <a:chExt cx="7410785" cy="2710749"/>
          </a:xfrm>
        </p:grpSpPr>
        <p:pic>
          <p:nvPicPr>
            <p:cNvPr id="5" name="Εικόνα 4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88BC30B-E6D4-1957-EC45-03232E45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2362200" y="3603982"/>
              <a:ext cx="1295755" cy="1325064"/>
            </a:xfrm>
            <a:prstGeom prst="rect">
              <a:avLst/>
            </a:prstGeom>
          </p:spPr>
        </p:pic>
        <p:pic>
          <p:nvPicPr>
            <p:cNvPr id="6" name="Εικόνα 5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A6D33CA-4CEB-0BE4-8CD8-378E9A19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1371600" y="4806944"/>
              <a:ext cx="1295755" cy="1325064"/>
            </a:xfrm>
            <a:prstGeom prst="rect">
              <a:avLst/>
            </a:prstGeom>
          </p:spPr>
        </p:pic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A1E84BCD-29C0-3105-6F75-A2A33E9BEC31}"/>
                </a:ext>
              </a:extLst>
            </p:cNvPr>
            <p:cNvCxnSpPr/>
            <p:nvPr/>
          </p:nvCxnSpPr>
          <p:spPr>
            <a:xfrm>
              <a:off x="1600200" y="44592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CF2B0117-2854-3EBD-C337-704C32B180EB}"/>
                </a:ext>
              </a:extLst>
            </p:cNvPr>
            <p:cNvCxnSpPr/>
            <p:nvPr/>
          </p:nvCxnSpPr>
          <p:spPr>
            <a:xfrm>
              <a:off x="1600200" y="56784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/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368" r="-947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Εικόνα 19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4DCAED0-EFB5-A346-D626-DBB9204A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5029200" y="3591293"/>
              <a:ext cx="1295755" cy="132506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F98D851-3453-57E5-2C02-6BA286C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4890215" y="4808943"/>
              <a:ext cx="1295755" cy="1325064"/>
            </a:xfrm>
            <a:prstGeom prst="rect">
              <a:avLst/>
            </a:prstGeom>
          </p:spPr>
        </p:pic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B4A2D39D-1FA9-49F1-8E2D-A2F155010D7E}"/>
                </a:ext>
              </a:extLst>
            </p:cNvPr>
            <p:cNvCxnSpPr>
              <a:cxnSpLocks/>
            </p:cNvCxnSpPr>
            <p:nvPr/>
          </p:nvCxnSpPr>
          <p:spPr>
            <a:xfrm>
              <a:off x="1510725" y="5779409"/>
              <a:ext cx="6642675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/>
                <p:nvPr/>
              </p:nvSpPr>
              <p:spPr>
                <a:xfrm>
                  <a:off x="4327568" y="5794327"/>
                  <a:ext cx="1256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568" y="5794327"/>
                  <a:ext cx="12564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69" r="-242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/>
                <p:nvPr/>
              </p:nvSpPr>
              <p:spPr>
                <a:xfrm>
                  <a:off x="742615" y="4996191"/>
                  <a:ext cx="800797" cy="30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15" y="4996191"/>
                  <a:ext cx="800797" cy="304122"/>
                </a:xfrm>
                <a:prstGeom prst="rect">
                  <a:avLst/>
                </a:prstGeom>
                <a:blipFill>
                  <a:blip r:embed="rId8"/>
                  <a:stretch>
                    <a:fillRect l="-3817" r="-6870" b="-22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/>
                <p:nvPr/>
              </p:nvSpPr>
              <p:spPr>
                <a:xfrm>
                  <a:off x="759672" y="4060448"/>
                  <a:ext cx="798167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672" y="4060448"/>
                  <a:ext cx="798167" cy="304186"/>
                </a:xfrm>
                <a:prstGeom prst="rect">
                  <a:avLst/>
                </a:prstGeom>
                <a:blipFill>
                  <a:blip r:embed="rId9"/>
                  <a:stretch>
                    <a:fillRect l="-3817" r="-6870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/>
                <p:nvPr/>
              </p:nvSpPr>
              <p:spPr>
                <a:xfrm>
                  <a:off x="3814552" y="3423258"/>
                  <a:ext cx="1350563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=3.0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552" y="3423258"/>
                  <a:ext cx="1350563" cy="4744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294DFE43-AFBB-71A2-EC23-A0DAF5082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19790" y="3962400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/>
                <p:nvPr/>
              </p:nvSpPr>
              <p:spPr>
                <a:xfrm>
                  <a:off x="3749656" y="4873989"/>
                  <a:ext cx="1317925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=3.5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9656" y="4873989"/>
                  <a:ext cx="1317925" cy="4744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Ευθεία γραμμή σύνδεσης 29">
              <a:extLst>
                <a:ext uri="{FF2B5EF4-FFF2-40B4-BE49-F238E27FC236}">
                  <a16:creationId xmlns:a16="http://schemas.microsoft.com/office/drawing/2014/main" id="{D69C8D85-41B8-6357-AB74-B17D8BE78D9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964" y="5358916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E95AB1-B7E5-2C50-9C50-47944CC72E85}"/>
              </a:ext>
            </a:extLst>
          </p:cNvPr>
          <p:cNvSpPr txBox="1"/>
          <p:nvPr/>
        </p:nvSpPr>
        <p:spPr>
          <a:xfrm>
            <a:off x="7565617" y="1930575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663FE-597D-1D5D-3311-93D7BBF62784}"/>
              </a:ext>
            </a:extLst>
          </p:cNvPr>
          <p:cNvSpPr txBox="1"/>
          <p:nvPr/>
        </p:nvSpPr>
        <p:spPr>
          <a:xfrm>
            <a:off x="7565617" y="3158308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Porsche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5E662640-7C19-1F49-F742-E3630D28CF88}"/>
              </a:ext>
            </a:extLst>
          </p:cNvPr>
          <p:cNvSpPr/>
          <p:nvPr/>
        </p:nvSpPr>
        <p:spPr>
          <a:xfrm>
            <a:off x="1724136" y="224547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7D90EEDD-36DC-01C0-81A6-3F3328BF7F54}"/>
              </a:ext>
            </a:extLst>
          </p:cNvPr>
          <p:cNvSpPr/>
          <p:nvPr/>
        </p:nvSpPr>
        <p:spPr>
          <a:xfrm>
            <a:off x="1734184" y="374974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F13D24C8-EFD1-1F42-1C75-935B1D41E75C}"/>
              </a:ext>
            </a:extLst>
          </p:cNvPr>
          <p:cNvSpPr/>
          <p:nvPr/>
        </p:nvSpPr>
        <p:spPr>
          <a:xfrm>
            <a:off x="8265976" y="224547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DA0A3086-0ACE-B70E-473C-66F6F0021AC1}"/>
              </a:ext>
            </a:extLst>
          </p:cNvPr>
          <p:cNvSpPr/>
          <p:nvPr/>
        </p:nvSpPr>
        <p:spPr>
          <a:xfrm>
            <a:off x="8265976" y="371291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60F63033-9319-31BE-9136-E155BA30977A}"/>
                  </a:ext>
                </a:extLst>
              </p:cNvPr>
              <p:cNvSpPr/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60F63033-9319-31BE-9136-E155BA309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blipFill>
                <a:blip r:embed="rId12"/>
                <a:stretch>
                  <a:fillRect t="-33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594720" y="823320"/>
              <a:ext cx="5799240" cy="5533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5360" y="811440"/>
                <a:ext cx="5820480" cy="55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5492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262286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178D60FE-E129-3237-DB25-E990987CE8F4}"/>
              </a:ext>
            </a:extLst>
          </p:cNvPr>
          <p:cNvGrpSpPr/>
          <p:nvPr/>
        </p:nvGrpSpPr>
        <p:grpSpPr>
          <a:xfrm>
            <a:off x="1121116" y="1344166"/>
            <a:ext cx="7384820" cy="2662168"/>
            <a:chOff x="768580" y="3471839"/>
            <a:chExt cx="7384820" cy="2662168"/>
          </a:xfrm>
        </p:grpSpPr>
        <p:pic>
          <p:nvPicPr>
            <p:cNvPr id="5" name="Εικόνα 4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88BC30B-E6D4-1957-EC45-03232E45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2362200" y="3603982"/>
              <a:ext cx="1295755" cy="1325064"/>
            </a:xfrm>
            <a:prstGeom prst="rect">
              <a:avLst/>
            </a:prstGeom>
          </p:spPr>
        </p:pic>
        <p:pic>
          <p:nvPicPr>
            <p:cNvPr id="6" name="Εικόνα 5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A6D33CA-4CEB-0BE4-8CD8-378E9A19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1371600" y="4806944"/>
              <a:ext cx="1295755" cy="1325064"/>
            </a:xfrm>
            <a:prstGeom prst="rect">
              <a:avLst/>
            </a:prstGeom>
          </p:spPr>
        </p:pic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A1E84BCD-29C0-3105-6F75-A2A33E9BEC31}"/>
                </a:ext>
              </a:extLst>
            </p:cNvPr>
            <p:cNvCxnSpPr/>
            <p:nvPr/>
          </p:nvCxnSpPr>
          <p:spPr>
            <a:xfrm>
              <a:off x="1600200" y="44592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CF2B0117-2854-3EBD-C337-704C32B180EB}"/>
                </a:ext>
              </a:extLst>
            </p:cNvPr>
            <p:cNvCxnSpPr/>
            <p:nvPr/>
          </p:nvCxnSpPr>
          <p:spPr>
            <a:xfrm>
              <a:off x="1600200" y="56784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/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368" r="-947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Εικόνα 19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4DCAED0-EFB5-A346-D626-DBB9204A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5029200" y="3591293"/>
              <a:ext cx="1295755" cy="132506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F98D851-3453-57E5-2C02-6BA286C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4890215" y="4808943"/>
              <a:ext cx="1295755" cy="1325064"/>
            </a:xfrm>
            <a:prstGeom prst="rect">
              <a:avLst/>
            </a:prstGeom>
          </p:spPr>
        </p:pic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B4A2D39D-1FA9-49F1-8E2D-A2F155010D7E}"/>
                </a:ext>
              </a:extLst>
            </p:cNvPr>
            <p:cNvCxnSpPr>
              <a:cxnSpLocks/>
            </p:cNvCxnSpPr>
            <p:nvPr/>
          </p:nvCxnSpPr>
          <p:spPr>
            <a:xfrm>
              <a:off x="1510725" y="5798814"/>
              <a:ext cx="6642675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/>
                <p:nvPr/>
              </p:nvSpPr>
              <p:spPr>
                <a:xfrm>
                  <a:off x="4327568" y="5813732"/>
                  <a:ext cx="1256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568" y="5813732"/>
                  <a:ext cx="12564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69" r="-242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/>
                <p:nvPr/>
              </p:nvSpPr>
              <p:spPr>
                <a:xfrm>
                  <a:off x="768580" y="4985075"/>
                  <a:ext cx="800797" cy="30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580" y="4985075"/>
                  <a:ext cx="800797" cy="304122"/>
                </a:xfrm>
                <a:prstGeom prst="rect">
                  <a:avLst/>
                </a:prstGeom>
                <a:blipFill>
                  <a:blip r:embed="rId8"/>
                  <a:stretch>
                    <a:fillRect l="-3817" r="-687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/>
                <p:nvPr/>
              </p:nvSpPr>
              <p:spPr>
                <a:xfrm>
                  <a:off x="802130" y="4101732"/>
                  <a:ext cx="798167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30" y="4101732"/>
                  <a:ext cx="798167" cy="304186"/>
                </a:xfrm>
                <a:prstGeom prst="rect">
                  <a:avLst/>
                </a:prstGeom>
                <a:blipFill>
                  <a:blip r:embed="rId9"/>
                  <a:stretch>
                    <a:fillRect l="-3817" r="-6870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/>
                <p:nvPr/>
              </p:nvSpPr>
              <p:spPr>
                <a:xfrm>
                  <a:off x="3848309" y="3471839"/>
                  <a:ext cx="1350563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=3.0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8309" y="3471839"/>
                  <a:ext cx="1350563" cy="4744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294DFE43-AFBB-71A2-EC23-A0DAF5082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19790" y="3962400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/>
                <p:nvPr/>
              </p:nvSpPr>
              <p:spPr>
                <a:xfrm>
                  <a:off x="3803904" y="4806944"/>
                  <a:ext cx="1317925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=3.5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3904" y="4806944"/>
                  <a:ext cx="1317925" cy="4744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Ευθεία γραμμή σύνδεσης 29">
              <a:extLst>
                <a:ext uri="{FF2B5EF4-FFF2-40B4-BE49-F238E27FC236}">
                  <a16:creationId xmlns:a16="http://schemas.microsoft.com/office/drawing/2014/main" id="{D69C8D85-41B8-6357-AB74-B17D8BE78D9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964" y="5358916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E95AB1-B7E5-2C50-9C50-47944CC72E85}"/>
              </a:ext>
            </a:extLst>
          </p:cNvPr>
          <p:cNvSpPr txBox="1"/>
          <p:nvPr/>
        </p:nvSpPr>
        <p:spPr>
          <a:xfrm>
            <a:off x="7565617" y="1930575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663FE-597D-1D5D-3311-93D7BBF62784}"/>
              </a:ext>
            </a:extLst>
          </p:cNvPr>
          <p:cNvSpPr txBox="1"/>
          <p:nvPr/>
        </p:nvSpPr>
        <p:spPr>
          <a:xfrm>
            <a:off x="7565617" y="3158308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Porsche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2FE3E0A0-777D-299E-B8BC-0C6BC18F0001}"/>
              </a:ext>
            </a:extLst>
          </p:cNvPr>
          <p:cNvSpPr/>
          <p:nvPr/>
        </p:nvSpPr>
        <p:spPr>
          <a:xfrm>
            <a:off x="1724136" y="224547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A72E1C84-A9BB-BC53-DD08-EC8C8E718C1C}"/>
              </a:ext>
            </a:extLst>
          </p:cNvPr>
          <p:cNvSpPr/>
          <p:nvPr/>
        </p:nvSpPr>
        <p:spPr>
          <a:xfrm>
            <a:off x="1734184" y="374974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8AF69112-0466-D47B-8325-58CFEEC72635}"/>
              </a:ext>
            </a:extLst>
          </p:cNvPr>
          <p:cNvSpPr/>
          <p:nvPr/>
        </p:nvSpPr>
        <p:spPr>
          <a:xfrm>
            <a:off x="8265976" y="224547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699C556E-1477-F2C4-B777-7DB39FB7E6FF}"/>
              </a:ext>
            </a:extLst>
          </p:cNvPr>
          <p:cNvSpPr/>
          <p:nvPr/>
        </p:nvSpPr>
        <p:spPr>
          <a:xfrm>
            <a:off x="8265976" y="371291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D504354C-F42F-0209-DCB6-B1CC75AF9DFA}"/>
                  </a:ext>
                </a:extLst>
              </p:cNvPr>
              <p:cNvSpPr/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D504354C-F42F-0209-DCB6-B1CC75AF9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blipFill>
                <a:blip r:embed="rId12"/>
                <a:stretch>
                  <a:fillRect t="-33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738350" y="3962400"/>
              <a:ext cx="4817520" cy="411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0430" y="3953040"/>
                <a:ext cx="4836600" cy="4298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Horizontal Scroll 13"/>
          <p:cNvSpPr/>
          <p:nvPr/>
        </p:nvSpPr>
        <p:spPr>
          <a:xfrm>
            <a:off x="738350" y="4247216"/>
            <a:ext cx="7767586" cy="2229784"/>
          </a:xfrm>
          <a:prstGeom prst="horizontalScroll">
            <a:avLst>
              <a:gd name="adj" fmla="val 996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Παρατηρήστε ότι: </a:t>
            </a:r>
          </a:p>
          <a:p>
            <a:r>
              <a:rPr lang="el-GR" dirty="0">
                <a:solidFill>
                  <a:srgbClr val="FF0000"/>
                </a:solidFill>
              </a:rPr>
              <a:t>Ι) Επιλέξαμε τη διαδρομή Α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Β και για τα δυο οχήματα.</a:t>
            </a:r>
          </a:p>
          <a:p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ΙΙ) Πατήσαμε το χρονόμετρο </a:t>
            </a:r>
            <a:r>
              <a:rPr lang="en-BS" dirty="0">
                <a:solidFill>
                  <a:srgbClr val="FF0000"/>
                </a:solidFill>
                <a:sym typeface="Wingdings" panose="05000000000000000000" pitchFamily="2" charset="2"/>
              </a:rPr>
              <a:t>(t=0)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όταν ξεκίνησε η </a:t>
            </a:r>
            <a:r>
              <a:rPr lang="en-BS" dirty="0">
                <a:solidFill>
                  <a:srgbClr val="FF0000"/>
                </a:solidFill>
                <a:sym typeface="Wingdings" panose="05000000000000000000" pitchFamily="2" charset="2"/>
              </a:rPr>
              <a:t>Porsche.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Με τον τρόπο αυτό, και οι δυο κινήσεις περιγράφονται από τις εξισώσεις της ευθύγραμμης κίνησης με σταθερή επιτάχυνση (απλά ο χρόνος της </a:t>
            </a:r>
            <a:r>
              <a:rPr lang="en-BS" dirty="0">
                <a:solidFill>
                  <a:srgbClr val="FF0000"/>
                </a:solidFill>
                <a:sym typeface="Wingdings" panose="05000000000000000000" pitchFamily="2" charset="2"/>
              </a:rPr>
              <a:t>Honda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είναι </a:t>
            </a:r>
            <a:r>
              <a:rPr lang="en-BS" dirty="0">
                <a:solidFill>
                  <a:srgbClr val="FF0000"/>
                </a:solidFill>
                <a:sym typeface="Wingdings" panose="05000000000000000000" pitchFamily="2" charset="2"/>
              </a:rPr>
              <a:t>t+1)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ΙΙΙ) Υπάρχουν κι άλλες λύσεις, πιο περίπλοκες.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948450" cy="5262286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dirty="0"/>
                  <a:t>Δεν είναι απαραίτητη η χρήση διανυσμάτων στην κίνηση αυτή</a:t>
                </a:r>
                <a:endParaRPr lang="en-US" dirty="0"/>
              </a:p>
              <a:p>
                <a:pPr lvl="1"/>
                <a:r>
                  <a:rPr lang="el-GR" dirty="0"/>
                  <a:t>Είδατε ότι το τυπολόγιο της κίνησης ήταν αλγεβρικές εξισώσεις</a:t>
                </a:r>
              </a:p>
              <a:p>
                <a:pPr lvl="1"/>
                <a:r>
                  <a:rPr lang="el-GR" dirty="0"/>
                  <a:t>Όμως τα αποτελέσματά σας πρέπει να γράφονται διανυσματικά!</a:t>
                </a:r>
              </a:p>
              <a:p>
                <a:pPr lvl="1"/>
                <a:r>
                  <a:rPr lang="el-GR" dirty="0"/>
                  <a:t>Προσοχή στην ερμηνεία των αρνητικών μεγεθών!</a:t>
                </a:r>
                <a:br>
                  <a:rPr lang="el-GR" dirty="0"/>
                </a:br>
                <a:endParaRPr lang="el-GR" dirty="0"/>
              </a:p>
              <a:p>
                <a:r>
                  <a:rPr lang="el-GR" dirty="0"/>
                  <a:t>Υπενθυμίζεται η σύμβαση ότι : ορίζουμε ως </a:t>
                </a:r>
                <a:r>
                  <a:rPr lang="el-GR" b="1" dirty="0"/>
                  <a:t>θετική φορά αυτή προς τα δεξιά</a:t>
                </a:r>
              </a:p>
              <a:p>
                <a:pPr lvl="1"/>
                <a:r>
                  <a:rPr lang="el-GR" dirty="0"/>
                  <a:t>Αντίστοιχα, αρνητική προς τα αριστερά</a:t>
                </a:r>
              </a:p>
              <a:p>
                <a:pPr lvl="1"/>
                <a:r>
                  <a:rPr lang="el-GR" dirty="0"/>
                  <a:t>Ορίζετε πάντα θέση και χρόνο αναφοράς σας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a-ET" b="0" i="0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  <a:r>
                  <a:rPr lang="el-GR" dirty="0"/>
                  <a:t>!</a:t>
                </a:r>
                <a:endParaRPr lang="en-US" dirty="0"/>
              </a:p>
              <a:p>
                <a:endParaRPr lang="el-GR" dirty="0"/>
              </a:p>
              <a:p>
                <a:r>
                  <a:rPr lang="el-GR" b="1" dirty="0"/>
                  <a:t>Κατακόρυφη κίνηση </a:t>
                </a:r>
                <a:r>
                  <a:rPr lang="el-GR" dirty="0"/>
                  <a:t>(κίνηση σε μια διάσταση)</a:t>
                </a:r>
              </a:p>
              <a:p>
                <a:pPr lvl="1"/>
                <a:r>
                  <a:rPr lang="el-GR" dirty="0"/>
                  <a:t>Συνήθως ορίζουμε θετική φορά κίνησης προς τα επάνω</a:t>
                </a:r>
              </a:p>
              <a:p>
                <a:pPr lvl="1"/>
                <a:r>
                  <a:rPr lang="el-GR" dirty="0"/>
                  <a:t>Επιτάχυνση βαρύτητας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=−9.8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l-GR" dirty="0"/>
                  <a:t> </a:t>
                </a:r>
                <a:r>
                  <a:rPr lang="en-US" dirty="0"/>
                  <a:t>m/s</a:t>
                </a:r>
                <a:r>
                  <a:rPr lang="en-US" baseline="30000" dirty="0"/>
                  <a:t>2 </a:t>
                </a:r>
                <a:r>
                  <a:rPr lang="en-US" dirty="0"/>
                  <a:t> (</a:t>
                </a:r>
                <a:r>
                  <a:rPr lang="el-GR" dirty="0"/>
                  <a:t>φορά προς τα κάτω</a:t>
                </a:r>
                <a:r>
                  <a:rPr lang="en-US" dirty="0"/>
                  <a:t>)</a:t>
                </a:r>
                <a:endParaRPr lang="en-US" baseline="30000" dirty="0"/>
              </a:p>
              <a:p>
                <a:pPr lvl="1"/>
                <a:r>
                  <a:rPr lang="el-GR" dirty="0"/>
                  <a:t>Ίδια μεθοδολογία και εξισώσεις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)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948450" cy="5262286"/>
              </a:xfrm>
              <a:blipFill>
                <a:blip r:embed="rId2"/>
                <a:stretch>
                  <a:fillRect t="-811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26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Ελεύθερη πτώση: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l-GR" b="1" dirty="0"/>
                  <a:t> σταθερή</a:t>
                </a:r>
                <a:endParaRPr lang="en-US" b="1" dirty="0"/>
              </a:p>
              <a:p>
                <a:pPr lvl="1"/>
                <a:r>
                  <a:rPr lang="el-GR" dirty="0"/>
                  <a:t>Ορίζουμε </a:t>
                </a:r>
                <a:r>
                  <a:rPr lang="el-GR" b="1" dirty="0"/>
                  <a:t>θετική φορά κίνησης προς τα επάνω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r>
                  <a:rPr lang="el-GR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Εξισώσεις</a:t>
                </a:r>
                <a:r>
                  <a:rPr lang="en-US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Ελεύθερης Πτώσης:</a:t>
                </a: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b="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i="1" dirty="0">
                    <a:latin typeface="Cambria Math" panose="02040503050406030204" pitchFamily="18" charset="0"/>
                  </a:rPr>
                  <a:t>    </a:t>
                </a:r>
                <a:br>
                  <a:rPr lang="el-GR" b="0" i="1" dirty="0">
                    <a:latin typeface="Cambria Math" panose="02040503050406030204" pitchFamily="18" charset="0"/>
                  </a:rPr>
                </a:br>
                <a:r>
                  <a:rPr lang="el-GR" b="0" i="1" dirty="0">
                    <a:latin typeface="Cambria Math" panose="02040503050406030204" pitchFamily="18" charset="0"/>
                  </a:rPr>
                  <a:t>              </a:t>
                </a:r>
                <a:r>
                  <a:rPr lang="el-GR" dirty="0"/>
                  <a:t>ή</a:t>
                </a:r>
                <a:r>
                  <a:rPr lang="el-GR" i="1" dirty="0"/>
                  <a:t>     </a:t>
                </a:r>
              </a:p>
              <a:p>
                <a:pPr marL="68580" indent="0">
                  <a:buNone/>
                </a:pPr>
                <a:r>
                  <a:rPr lang="el-GR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/>
              </a:p>
              <a:p>
                <a:pPr marL="525780" indent="-4572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525780" indent="-4572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  <a:blipFill>
                <a:blip r:embed="rId2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ertical Scroll 4"/>
          <p:cNvSpPr/>
          <p:nvPr/>
        </p:nvSpPr>
        <p:spPr>
          <a:xfrm>
            <a:off x="5410200" y="2199727"/>
            <a:ext cx="3207000" cy="13716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1400" dirty="0">
                <a:solidFill>
                  <a:schemeClr val="tx1"/>
                </a:solidFill>
              </a:rPr>
              <a:t>Οι δείκτες 𝑖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l-GR" sz="1400" dirty="0">
                <a:solidFill>
                  <a:schemeClr val="tx1"/>
                </a:solidFill>
              </a:rPr>
              <a:t>και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l-GR" sz="1400" dirty="0">
                <a:solidFill>
                  <a:schemeClr val="tx1"/>
                </a:solidFill>
              </a:rPr>
              <a:t>𝑓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l-GR" sz="1400" dirty="0">
                <a:solidFill>
                  <a:schemeClr val="tx1"/>
                </a:solidFill>
              </a:rPr>
              <a:t>δηλώνουν αρχική και τελική κατάσταση, ενώ ο δείκτης 𝒚 δηλώνει μονοδιάστατη κίνηση σε έναν κατακόρυφο άξονα </a:t>
            </a:r>
            <a:r>
              <a:rPr lang="en-US" sz="1400" dirty="0">
                <a:solidFill>
                  <a:schemeClr val="tx1"/>
                </a:solidFill>
              </a:rPr>
              <a:t>𝒚’𝒚</a:t>
            </a:r>
            <a:r>
              <a:rPr lang="el-GR" sz="1400" dirty="0">
                <a:solidFill>
                  <a:schemeClr val="tx1"/>
                </a:solidFill>
              </a:rPr>
              <a:t> (συχνά ο δείκτης παραλείπεται)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5388358" y="4922982"/>
            <a:ext cx="3207002" cy="1325418"/>
          </a:xfrm>
          <a:prstGeom prst="verticalScroll">
            <a:avLst>
              <a:gd name="adj" fmla="val 72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1400" dirty="0">
                <a:solidFill>
                  <a:schemeClr val="tx1"/>
                </a:solidFill>
              </a:rPr>
              <a:t>Αν ορίσετε θετική φορά κίνησης προς τα κάτω (δηλ. με ίδια φορά με το διάνυσμα της επιτάχυνσης της βαρύτητας), τότε όπου −𝑔 θέτουμε 𝑔 στις διπλανές σχέσεις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Vertical Scroll 7"/>
              <p:cNvSpPr/>
              <p:nvPr/>
            </p:nvSpPr>
            <p:spPr>
              <a:xfrm>
                <a:off x="5410200" y="3693709"/>
                <a:ext cx="3207001" cy="1106891"/>
              </a:xfrm>
              <a:prstGeom prst="verticalScroll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l-GR" sz="1400" b="1" dirty="0">
                    <a:solidFill>
                      <a:schemeClr val="tx1"/>
                    </a:solidFill>
                  </a:rPr>
                  <a:t>Στις διπλανές εξισώσεις, η επιτάχυνση της βαρύτητας χρησιμοποιείται κατά μέτρο,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BS" sz="1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BS" sz="1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</m:d>
                    <m:r>
                      <a:rPr lang="en-B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aa-ET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aa-ET" sz="1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Vertic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693709"/>
                <a:ext cx="3207001" cy="1106891"/>
              </a:xfrm>
              <a:prstGeom prst="verticalScroll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orizontal Scroll 6"/>
              <p:cNvSpPr/>
              <p:nvPr/>
            </p:nvSpPr>
            <p:spPr>
              <a:xfrm>
                <a:off x="6248400" y="771483"/>
                <a:ext cx="2346960" cy="580622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b="1" u="sng" dirty="0"/>
                  <a:t>ΌΧΙ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10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 !!!</a:t>
                </a:r>
              </a:p>
            </p:txBody>
          </p:sp>
        </mc:Choice>
        <mc:Fallback xmlns="">
          <p:sp>
            <p:nvSpPr>
              <p:cNvPr id="7" name="Horizontal Scrol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771483"/>
                <a:ext cx="2346960" cy="580622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9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8426"/>
            <a:ext cx="1981200" cy="5725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337341" cy="520322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/>
              </a:p>
              <a:p>
                <a:pPr lvl="1"/>
                <a:r>
                  <a:rPr lang="el-GR" sz="2000" dirty="0"/>
                  <a:t>Πετάμε μια μπάλα από την κορυφή 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l-GR" sz="2000" dirty="0"/>
                  <a:t>ενός κτηρίου με αρχική ταχύτητα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m/s </a:t>
                </a:r>
                <a:br>
                  <a:rPr lang="en-US" sz="2000" dirty="0"/>
                </a:br>
                <a:r>
                  <a:rPr lang="el-GR" sz="2000" dirty="0"/>
                  <a:t>και φορά κατακόρυφα προς τα επάνω. 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l-GR" sz="2000" dirty="0"/>
                  <a:t>Το ύψος του κτηρίου είναι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m. </a:t>
                </a:r>
                <a:r>
                  <a:rPr lang="el-GR" sz="2000" dirty="0"/>
                  <a:t>Δεν υπάρχουν</a:t>
                </a:r>
                <a:br>
                  <a:rPr lang="el-GR" sz="2000" dirty="0"/>
                </a:br>
                <a:r>
                  <a:rPr lang="el-GR" sz="2000" dirty="0"/>
                  <a:t>αντιστάσεις λόγω αέρα.</a:t>
                </a:r>
              </a:p>
              <a:p>
                <a:pPr lvl="2"/>
                <a:r>
                  <a:rPr lang="en-US" sz="1800" dirty="0"/>
                  <a:t>A) </a:t>
                </a:r>
                <a:r>
                  <a:rPr lang="el-GR" sz="1800" dirty="0"/>
                  <a:t>Με ποιο μοντέλο μπορείτε να περιγράψετε  την</a:t>
                </a:r>
                <a:br>
                  <a:rPr lang="el-GR" sz="1800" dirty="0"/>
                </a:br>
                <a:r>
                  <a:rPr lang="el-GR" sz="1800" dirty="0"/>
                  <a:t>κίνηση της μπάλας? Δώστε τις λεπτομέρειες.</a:t>
                </a:r>
                <a:endParaRPr lang="en-US" sz="1800" dirty="0"/>
              </a:p>
              <a:p>
                <a:pPr lvl="2"/>
                <a:r>
                  <a:rPr lang="el-GR" sz="1800" dirty="0"/>
                  <a:t>Β) Θεωρώντας ότι αρχίζουμε να μετράμε 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l-GR" sz="1800" dirty="0"/>
                  <a:t>όταν η μπάλα φεύγει από τα χέρια μας, 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l-GR" sz="1800" dirty="0"/>
                  <a:t>βρείτε το χρόνο που απαιτείται για να φτάσει 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l-GR" sz="1800" dirty="0"/>
                  <a:t>στο μέγιστο ύψος.</a:t>
                </a:r>
              </a:p>
              <a:p>
                <a:pPr lvl="2"/>
                <a:r>
                  <a:rPr lang="el-GR" sz="1800" dirty="0"/>
                  <a:t>Γ) Βρείτε αυτό το μέγιστο ύψος.</a:t>
                </a:r>
              </a:p>
              <a:p>
                <a:pPr lvl="2"/>
                <a:r>
                  <a:rPr lang="el-GR" sz="1800" dirty="0"/>
                  <a:t>Δ) Βρείτε την ταχύτητα της μπάλας όταν 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l-GR" sz="1800" dirty="0"/>
                  <a:t>επιστρέφει στο ύψος που έφυγε από τα χέρια μας.</a:t>
                </a:r>
              </a:p>
              <a:p>
                <a:pPr lvl="2"/>
                <a:r>
                  <a:rPr lang="el-GR" sz="1800" dirty="0"/>
                  <a:t>Ε) Βρείτε την ταχύτητα και τη θέση της μπάλας 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l-GR" sz="1800" dirty="0"/>
                  <a:t>όταν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=5 </m:t>
                    </m:r>
                  </m:oMath>
                </a14:m>
                <a:r>
                  <a:rPr lang="en-US" sz="1800" dirty="0"/>
                  <a:t>s.</a:t>
                </a: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337341" cy="5203224"/>
              </a:xfrm>
              <a:blipFill>
                <a:blip r:embed="rId4"/>
                <a:stretch>
                  <a:fillRect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1053" y="698052"/>
                <a:ext cx="4654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blipFill rotWithShape="0">
                <a:blip r:embed="rId7"/>
                <a:stretch>
                  <a:fillRect t="-3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3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4" y="1387800"/>
            <a:ext cx="1766886" cy="510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337341" cy="5033686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</a:t>
            </a:r>
            <a:r>
              <a:rPr lang="en-US" b="1" u="sng" dirty="0"/>
              <a:t>:</a:t>
            </a:r>
            <a:endParaRPr lang="el-GR" b="1" u="sng" dirty="0"/>
          </a:p>
          <a:p>
            <a:pPr lvl="1"/>
            <a:r>
              <a:rPr lang="el-GR" sz="1800" dirty="0"/>
              <a:t>Πετάμε μια μπάλα από την κορυφή </a:t>
            </a:r>
            <a:br>
              <a:rPr lang="el-GR" sz="1800" dirty="0"/>
            </a:br>
            <a:r>
              <a:rPr lang="el-GR" sz="1800" dirty="0"/>
              <a:t>ενός κτηρίου με αρχική ταχύτητα 20 </a:t>
            </a:r>
            <a:r>
              <a:rPr lang="en-US" sz="1800" dirty="0"/>
              <a:t>m/s </a:t>
            </a:r>
            <a:r>
              <a:rPr lang="el-GR" sz="1800" dirty="0"/>
              <a:t>και φορά κατακόρυφα προς τα επάνω. Το ύψος του κτηρίου είναι 50 </a:t>
            </a:r>
            <a:r>
              <a:rPr lang="en-US" sz="1800" dirty="0"/>
              <a:t>m. </a:t>
            </a:r>
            <a:endParaRPr lang="el-GR" sz="1800" dirty="0"/>
          </a:p>
          <a:p>
            <a:pPr lvl="2"/>
            <a:r>
              <a:rPr lang="en-US" sz="1800" dirty="0"/>
              <a:t>A) </a:t>
            </a:r>
            <a:r>
              <a:rPr lang="el-GR" sz="1800" dirty="0"/>
              <a:t>Με ποιο μοντέλο μπορείτε να περιγράψετε  την</a:t>
            </a:r>
            <a:br>
              <a:rPr lang="el-GR" sz="1800" dirty="0"/>
            </a:br>
            <a:r>
              <a:rPr lang="el-GR" sz="1800" dirty="0"/>
              <a:t>κίνηση της μπάλας? Δώστε τις λεπτομέρειες.</a:t>
            </a:r>
            <a:endParaRPr lang="en-US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175520" y="936720"/>
              <a:ext cx="446760" cy="45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800" y="924480"/>
                <a:ext cx="4654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4">
                <a:extLst>
                  <a:ext uri="{FF2B5EF4-FFF2-40B4-BE49-F238E27FC236}">
                    <a16:creationId xmlns:a16="http://schemas.microsoft.com/office/drawing/2014/main" id="{AE6888B7-D322-9890-BB60-318CF7DBBB90}"/>
                  </a:ext>
                </a:extLst>
              </p14:cNvPr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7" name="Ink 4">
                <a:extLst>
                  <a:ext uri="{FF2B5EF4-FFF2-40B4-BE49-F238E27FC236}">
                    <a16:creationId xmlns:a16="http://schemas.microsoft.com/office/drawing/2014/main" id="{AE6888B7-D322-9890-BB60-318CF7DBBB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71413" y="700932"/>
                <a:ext cx="465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47280" y="2090160"/>
              <a:ext cx="8254800" cy="38901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8640" y="2081880"/>
                <a:ext cx="8273520" cy="39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643320" y="5180400"/>
              <a:ext cx="6738480" cy="11631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4320" y="5172840"/>
                <a:ext cx="6760080" cy="11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27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99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>
                <a:solidFill>
                  <a:srgbClr val="17406D"/>
                </a:solidFill>
              </a:rPr>
            </a:br>
            <a:r>
              <a:rPr lang="el-GR" sz="1800" dirty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>
                <a:solidFill>
                  <a:srgbClr val="17406D"/>
                </a:solidFill>
              </a:rPr>
              <a:t>m/s </a:t>
            </a:r>
            <a:r>
              <a:rPr lang="el-GR" sz="1800" dirty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>
                <a:solidFill>
                  <a:srgbClr val="17406D"/>
                </a:solidFill>
              </a:rPr>
              <a:t>m. </a:t>
            </a:r>
            <a:endParaRPr lang="el-GR" sz="1800" dirty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>
                <a:solidFill>
                  <a:srgbClr val="17406D"/>
                </a:solidFill>
              </a:rPr>
              <a:t>Β) Θεωρώντας ότι αρχίζουμε να μετράμε όταν η μπάλα </a:t>
            </a:r>
            <a:r>
              <a:rPr lang="en-US" sz="1600" dirty="0">
                <a:solidFill>
                  <a:srgbClr val="17406D"/>
                </a:solidFill>
              </a:rPr>
              <a:t/>
            </a:r>
            <a:br>
              <a:rPr lang="en-US" sz="1600" dirty="0">
                <a:solidFill>
                  <a:srgbClr val="17406D"/>
                </a:solidFill>
              </a:rPr>
            </a:br>
            <a:r>
              <a:rPr lang="el-GR" sz="1600" dirty="0">
                <a:solidFill>
                  <a:srgbClr val="17406D"/>
                </a:solidFill>
              </a:rPr>
              <a:t>φεύγει από τα χέρια μας, βρείτε το χρόνο που απαιτείται </a:t>
            </a:r>
            <a:r>
              <a:rPr lang="en-US" sz="1600" dirty="0">
                <a:solidFill>
                  <a:srgbClr val="17406D"/>
                </a:solidFill>
              </a:rPr>
              <a:t/>
            </a:r>
            <a:br>
              <a:rPr lang="en-US" sz="1600" dirty="0">
                <a:solidFill>
                  <a:srgbClr val="17406D"/>
                </a:solidFill>
              </a:rPr>
            </a:br>
            <a:r>
              <a:rPr lang="el-GR" sz="1600" dirty="0">
                <a:solidFill>
                  <a:srgbClr val="17406D"/>
                </a:solidFill>
              </a:rPr>
              <a:t>για να φτάσει στο μέγιστο ύψος.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21920" y="5053320"/>
              <a:ext cx="2286360" cy="438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2560" y="5043960"/>
                <a:ext cx="230508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8341200" y="430920"/>
              <a:ext cx="626760" cy="1284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36880" y="426600"/>
                <a:ext cx="640080" cy="12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609840" y="194400"/>
              <a:ext cx="7796880" cy="6294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4440" y="189720"/>
                <a:ext cx="7815240" cy="630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47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Μηχανική</a:t>
            </a:r>
          </a:p>
          <a:p>
            <a:endParaRPr lang="el-GR" dirty="0"/>
          </a:p>
          <a:p>
            <a:r>
              <a:rPr lang="el-GR" dirty="0"/>
              <a:t>Κίνηση σε Μια Διάσταση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Στους αγώνες </a:t>
            </a:r>
            <a:r>
              <a:rPr lang="en-US" sz="1050" dirty="0">
                <a:latin typeface="Cambria" panose="02040503050406030204" pitchFamily="18" charset="0"/>
              </a:rPr>
              <a:t>drag, </a:t>
            </a:r>
            <a:r>
              <a:rPr lang="el-GR" sz="1050" dirty="0">
                <a:latin typeface="Cambria" panose="02040503050406030204" pitchFamily="18" charset="0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lang="en-US" sz="1050" dirty="0">
                <a:latin typeface="Cambria" panose="02040503050406030204" pitchFamily="18" charset="0"/>
              </a:rPr>
              <a:t>5 km/h, </a:t>
            </a:r>
            <a:r>
              <a:rPr lang="el-GR" sz="1050" dirty="0">
                <a:latin typeface="Cambria" panose="02040503050406030204" pitchFamily="18" charset="0"/>
              </a:rPr>
              <a:t>καλύπτοντας την απαιτούμενη απόσταση σε λιγότερο από 5 </a:t>
            </a:r>
            <a:r>
              <a:rPr lang="en-US" sz="1050" dirty="0">
                <a:latin typeface="Cambria" panose="02040503050406030204" pitchFamily="18" charset="0"/>
              </a:rPr>
              <a:t>sec. </a:t>
            </a:r>
          </a:p>
          <a:p>
            <a:pPr algn="just"/>
            <a:r>
              <a:rPr lang="en-US" sz="1050" dirty="0">
                <a:latin typeface="Cambria" panose="02040503050406030204" pitchFamily="18" charset="0"/>
              </a:rPr>
              <a:t>(George </a:t>
            </a:r>
            <a:r>
              <a:rPr lang="en-US" sz="1050" dirty="0" err="1">
                <a:latin typeface="Cambria" panose="02040503050406030204" pitchFamily="18" charset="0"/>
              </a:rPr>
              <a:t>Lepp</a:t>
            </a:r>
            <a:r>
              <a:rPr lang="en-US" sz="1050" dirty="0">
                <a:latin typeface="Cambria" panose="02040503050406030204" pitchFamily="18" charset="0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4103478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81861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>
                <a:solidFill>
                  <a:srgbClr val="17406D"/>
                </a:solidFill>
              </a:rPr>
            </a:br>
            <a:r>
              <a:rPr lang="el-GR" sz="1800" dirty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>
                <a:solidFill>
                  <a:srgbClr val="17406D"/>
                </a:solidFill>
              </a:rPr>
              <a:t>m/s </a:t>
            </a:r>
            <a:r>
              <a:rPr lang="el-GR" sz="1800" dirty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>
                <a:solidFill>
                  <a:srgbClr val="17406D"/>
                </a:solidFill>
              </a:rPr>
              <a:t>m. </a:t>
            </a:r>
            <a:endParaRPr lang="el-GR" sz="1800" dirty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>
                <a:solidFill>
                  <a:srgbClr val="17406D"/>
                </a:solidFill>
              </a:rPr>
              <a:t>Γ) Βρείτε αυτό το μέγιστο ύψος.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4">
                <a:extLst>
                  <a:ext uri="{FF2B5EF4-FFF2-40B4-BE49-F238E27FC236}">
                    <a16:creationId xmlns:a16="http://schemas.microsoft.com/office/drawing/2014/main" id="{5043B518-0E5B-A9FA-88D0-2342337D8862}"/>
                  </a:ext>
                </a:extLst>
              </p14:cNvPr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3" name="Ink 4">
                <a:extLst>
                  <a:ext uri="{FF2B5EF4-FFF2-40B4-BE49-F238E27FC236}">
                    <a16:creationId xmlns:a16="http://schemas.microsoft.com/office/drawing/2014/main" id="{5043B518-0E5B-A9FA-88D0-2342337D88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1413" y="700932"/>
                <a:ext cx="465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650520" y="793440"/>
              <a:ext cx="7944120" cy="5586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880" y="781920"/>
                <a:ext cx="7961040" cy="56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0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81861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>
                <a:solidFill>
                  <a:srgbClr val="17406D"/>
                </a:solidFill>
              </a:rPr>
            </a:br>
            <a:r>
              <a:rPr lang="el-GR" sz="1800" dirty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>
                <a:solidFill>
                  <a:srgbClr val="17406D"/>
                </a:solidFill>
              </a:rPr>
              <a:t>m/s </a:t>
            </a:r>
            <a:r>
              <a:rPr lang="el-GR" sz="1800" dirty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>
                <a:solidFill>
                  <a:srgbClr val="17406D"/>
                </a:solidFill>
              </a:rPr>
              <a:t>m. </a:t>
            </a:r>
            <a:endParaRPr lang="el-GR" sz="1800" dirty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>
                <a:solidFill>
                  <a:srgbClr val="17406D"/>
                </a:solidFill>
              </a:rPr>
              <a:t>Γ) Βρείτε αυτό το μέγιστο ύψος.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41440" y="530280"/>
              <a:ext cx="8384040" cy="588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320" y="524160"/>
                <a:ext cx="8401320" cy="59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89040" y="2939760"/>
              <a:ext cx="1982160" cy="360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3280" y="2929680"/>
                <a:ext cx="19987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5051520" y="5691600"/>
              <a:ext cx="595080" cy="319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6840" y="5678280"/>
                <a:ext cx="612720" cy="34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7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>
                <a:solidFill>
                  <a:srgbClr val="17406D"/>
                </a:solidFill>
              </a:rPr>
            </a:br>
            <a:r>
              <a:rPr lang="el-GR" sz="1800" dirty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>
                <a:solidFill>
                  <a:srgbClr val="17406D"/>
                </a:solidFill>
              </a:rPr>
              <a:t>m/s </a:t>
            </a:r>
            <a:r>
              <a:rPr lang="el-GR" sz="1800" dirty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>
                <a:solidFill>
                  <a:srgbClr val="17406D"/>
                </a:solidFill>
              </a:rPr>
              <a:t>m. </a:t>
            </a:r>
            <a:endParaRPr lang="el-GR" sz="1800" dirty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>
                <a:solidFill>
                  <a:srgbClr val="17406D"/>
                </a:solidFill>
              </a:rPr>
              <a:t>Δ) Βρείτε την ταχύτητα της μπάλας όταν επιστρέφει στο </a:t>
            </a:r>
            <a:r>
              <a:rPr lang="en-US" sz="1600" dirty="0">
                <a:solidFill>
                  <a:srgbClr val="17406D"/>
                </a:solidFill>
              </a:rPr>
              <a:t/>
            </a:r>
            <a:br>
              <a:rPr lang="en-US" sz="1600" dirty="0">
                <a:solidFill>
                  <a:srgbClr val="17406D"/>
                </a:solidFill>
              </a:rPr>
            </a:br>
            <a:r>
              <a:rPr lang="el-GR" sz="1600" dirty="0">
                <a:solidFill>
                  <a:srgbClr val="17406D"/>
                </a:solidFill>
              </a:rPr>
              <a:t>ύψος που έφυγε από τα χέρια μας.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4">
                <a:extLst>
                  <a:ext uri="{FF2B5EF4-FFF2-40B4-BE49-F238E27FC236}">
                    <a16:creationId xmlns:a16="http://schemas.microsoft.com/office/drawing/2014/main" id="{09B23EBD-DAAE-E642-54DF-5EF842124179}"/>
                  </a:ext>
                </a:extLst>
              </p14:cNvPr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3" name="Ink 4">
                <a:extLst>
                  <a:ext uri="{FF2B5EF4-FFF2-40B4-BE49-F238E27FC236}">
                    <a16:creationId xmlns:a16="http://schemas.microsoft.com/office/drawing/2014/main" id="{09B23EBD-DAAE-E642-54DF-5EF8421241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1413" y="700932"/>
                <a:ext cx="465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605160" y="1440720"/>
              <a:ext cx="8057520" cy="4917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6520" y="1435680"/>
                <a:ext cx="8076600" cy="49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3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>
                <a:solidFill>
                  <a:srgbClr val="17406D"/>
                </a:solidFill>
              </a:rPr>
            </a:br>
            <a:r>
              <a:rPr lang="el-GR" sz="1800" dirty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>
                <a:solidFill>
                  <a:srgbClr val="17406D"/>
                </a:solidFill>
              </a:rPr>
              <a:t>m/s </a:t>
            </a:r>
            <a:r>
              <a:rPr lang="el-GR" sz="1800" dirty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>
                <a:solidFill>
                  <a:srgbClr val="17406D"/>
                </a:solidFill>
              </a:rPr>
              <a:t>m. </a:t>
            </a:r>
            <a:endParaRPr lang="el-GR" sz="1800" dirty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>
                <a:solidFill>
                  <a:srgbClr val="17406D"/>
                </a:solidFill>
              </a:rPr>
              <a:t>Δ) Βρείτε την ταχύτητα της μπάλας όταν επιστρέφει στο </a:t>
            </a:r>
            <a:r>
              <a:rPr lang="en-US" sz="1600" dirty="0">
                <a:solidFill>
                  <a:srgbClr val="17406D"/>
                </a:solidFill>
              </a:rPr>
              <a:t/>
            </a:r>
            <a:br>
              <a:rPr lang="en-US" sz="1600" dirty="0">
                <a:solidFill>
                  <a:srgbClr val="17406D"/>
                </a:solidFill>
              </a:rPr>
            </a:br>
            <a:r>
              <a:rPr lang="el-GR" sz="1600" dirty="0">
                <a:solidFill>
                  <a:srgbClr val="17406D"/>
                </a:solidFill>
              </a:rPr>
              <a:t>ύψος που έφυγε από τα χέρια μας.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98320" y="3176280"/>
              <a:ext cx="6773400" cy="3153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760" y="3168720"/>
                <a:ext cx="6788520" cy="31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4417200" y="5245560"/>
              <a:ext cx="2719440" cy="1033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2880" y="5238000"/>
                <a:ext cx="2732040" cy="10504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/>
          <p:cNvSpPr txBox="1"/>
          <p:nvPr/>
        </p:nvSpPr>
        <p:spPr>
          <a:xfrm>
            <a:off x="2286000" y="5945614"/>
            <a:ext cx="1447800" cy="383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2333520" y="5888880"/>
              <a:ext cx="1138680" cy="568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9200" y="5881680"/>
                <a:ext cx="115164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4050000" y="4952880"/>
              <a:ext cx="2166120" cy="1533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42080" y="4944240"/>
                <a:ext cx="2185920" cy="15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4">
                <a:extLst>
                  <a:ext uri="{FF2B5EF4-FFF2-40B4-BE49-F238E27FC236}">
                    <a16:creationId xmlns:a16="http://schemas.microsoft.com/office/drawing/2014/main" id="{BE144571-A6FD-C8E6-83F2-6AC80543BE2E}"/>
                  </a:ext>
                </a:extLst>
              </p14:cNvPr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3" name="Ink 4">
                <a:extLst>
                  <a:ext uri="{FF2B5EF4-FFF2-40B4-BE49-F238E27FC236}">
                    <a16:creationId xmlns:a16="http://schemas.microsoft.com/office/drawing/2014/main" id="{BE144571-A6FD-C8E6-83F2-6AC80543BE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71413" y="700932"/>
                <a:ext cx="465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7891920" y="2446200"/>
              <a:ext cx="740880" cy="1175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84000" y="2438640"/>
                <a:ext cx="757440" cy="11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63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>
                <a:solidFill>
                  <a:srgbClr val="17406D"/>
                </a:solidFill>
              </a:rPr>
            </a:br>
            <a:r>
              <a:rPr lang="el-GR" sz="1800" dirty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>
                <a:solidFill>
                  <a:srgbClr val="17406D"/>
                </a:solidFill>
              </a:rPr>
              <a:t>m/s </a:t>
            </a:r>
            <a:r>
              <a:rPr lang="el-GR" sz="1800" dirty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>
                <a:solidFill>
                  <a:srgbClr val="17406D"/>
                </a:solidFill>
              </a:rPr>
              <a:t>m. </a:t>
            </a:r>
            <a:endParaRPr lang="el-GR" sz="1800" dirty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>
                <a:solidFill>
                  <a:srgbClr val="17406D"/>
                </a:solidFill>
              </a:rPr>
              <a:t>Δ) Βρείτε την ταχύτητα της μπάλας όταν επιστρέφει στο </a:t>
            </a:r>
            <a:r>
              <a:rPr lang="en-US" sz="1600" dirty="0">
                <a:solidFill>
                  <a:srgbClr val="17406D"/>
                </a:solidFill>
              </a:rPr>
              <a:t/>
            </a:r>
            <a:br>
              <a:rPr lang="en-US" sz="1600" dirty="0">
                <a:solidFill>
                  <a:srgbClr val="17406D"/>
                </a:solidFill>
              </a:rPr>
            </a:br>
            <a:r>
              <a:rPr lang="el-GR" sz="1600" dirty="0">
                <a:solidFill>
                  <a:srgbClr val="17406D"/>
                </a:solidFill>
              </a:rPr>
              <a:t>ύψος που έφυγε από τα χέρια μας.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69960" y="3231720"/>
              <a:ext cx="3833280" cy="587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840" y="3224160"/>
                <a:ext cx="384876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596520" y="3394080"/>
              <a:ext cx="6292800" cy="2363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040" y="3388680"/>
                <a:ext cx="6307560" cy="23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4">
                <a:extLst>
                  <a:ext uri="{FF2B5EF4-FFF2-40B4-BE49-F238E27FC236}">
                    <a16:creationId xmlns:a16="http://schemas.microsoft.com/office/drawing/2014/main" id="{161C9BCB-FCBC-B6A3-0C0A-1AA768391BAC}"/>
                  </a:ext>
                </a:extLst>
              </p14:cNvPr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3" name="Ink 4">
                <a:extLst>
                  <a:ext uri="{FF2B5EF4-FFF2-40B4-BE49-F238E27FC236}">
                    <a16:creationId xmlns:a16="http://schemas.microsoft.com/office/drawing/2014/main" id="{161C9BCB-FCBC-B6A3-0C0A-1AA768391BA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71413" y="700932"/>
                <a:ext cx="465480" cy="46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3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38350" y="1290914"/>
                <a:ext cx="7338508" cy="4654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F6FC6"/>
                  </a:buClr>
                </a:pPr>
                <a:r>
                  <a:rPr lang="el-GR" b="1" u="sng" dirty="0">
                    <a:solidFill>
                      <a:srgbClr val="17406D"/>
                    </a:solidFill>
                  </a:rPr>
                  <a:t>Παράδειγμα – Λύση:</a:t>
                </a:r>
              </a:p>
              <a:p>
                <a:pPr lvl="1">
                  <a:buClr>
                    <a:srgbClr val="0F6FC6"/>
                  </a:buClr>
                </a:pPr>
                <a:r>
                  <a:rPr lang="el-GR" sz="1800" dirty="0">
                    <a:solidFill>
                      <a:srgbClr val="17406D"/>
                    </a:solidFill>
                  </a:rPr>
                  <a:t>Πετάμε μια μπάλα από την κορυφή </a:t>
                </a:r>
                <a:br>
                  <a:rPr lang="el-GR" sz="1800" dirty="0">
                    <a:solidFill>
                      <a:srgbClr val="17406D"/>
                    </a:solidFill>
                  </a:rPr>
                </a:br>
                <a:r>
                  <a:rPr lang="el-GR" sz="1800" dirty="0">
                    <a:solidFill>
                      <a:srgbClr val="17406D"/>
                    </a:solidFill>
                  </a:rPr>
                  <a:t>ενός κτηρίου με αρχική ταχύτητα 20 </a:t>
                </a:r>
                <a:r>
                  <a:rPr lang="en-US" sz="1800" dirty="0">
                    <a:solidFill>
                      <a:srgbClr val="17406D"/>
                    </a:solidFill>
                  </a:rPr>
                  <a:t>m/s </a:t>
                </a:r>
                <a:r>
                  <a:rPr lang="el-GR" sz="1800" dirty="0">
                    <a:solidFill>
                      <a:srgbClr val="17406D"/>
                    </a:solidFill>
                  </a:rPr>
                  <a:t>και φορά κατακόρυφα προς τα επάνω. Το ύψος του κτηρίου είναι 50 </a:t>
                </a:r>
                <a:r>
                  <a:rPr lang="en-US" sz="1800" dirty="0">
                    <a:solidFill>
                      <a:srgbClr val="17406D"/>
                    </a:solidFill>
                  </a:rPr>
                  <a:t>m. </a:t>
                </a:r>
                <a:endParaRPr lang="el-GR" sz="1800" dirty="0">
                  <a:solidFill>
                    <a:srgbClr val="17406D"/>
                  </a:solidFill>
                </a:endParaRPr>
              </a:p>
              <a:p>
                <a:pPr lvl="2">
                  <a:buClr>
                    <a:srgbClr val="0F6FC6"/>
                  </a:buClr>
                </a:pPr>
                <a:r>
                  <a:rPr lang="el-GR" sz="1600" dirty="0">
                    <a:solidFill>
                      <a:srgbClr val="17406D"/>
                    </a:solidFill>
                  </a:rPr>
                  <a:t>Ε) Βρείτε την ταχύτητα και τη θέση της μπάλας όταν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17406D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1600" i="1" dirty="0" smtClean="0">
                        <a:solidFill>
                          <a:srgbClr val="17406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dirty="0" smtClean="0">
                        <a:solidFill>
                          <a:srgbClr val="17406D"/>
                        </a:solidFill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sz="1600" i="1" dirty="0" smtClean="0">
                        <a:solidFill>
                          <a:srgbClr val="17406D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rgbClr val="17406D"/>
                    </a:solidFill>
                  </a:rPr>
                  <a:t>.</a:t>
                </a:r>
                <a:endParaRPr lang="el-GR" sz="1600" dirty="0">
                  <a:solidFill>
                    <a:srgbClr val="17406D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0" y="1290914"/>
                <a:ext cx="7338508" cy="4654700"/>
              </a:xfrm>
              <a:prstGeom prst="rect">
                <a:avLst/>
              </a:prstGeom>
              <a:blipFill rotWithShape="0">
                <a:blip r:embed="rId3"/>
                <a:stretch>
                  <a:fillRect t="-1048" r="-4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4">
                <a:extLst>
                  <a:ext uri="{FF2B5EF4-FFF2-40B4-BE49-F238E27FC236}">
                    <a16:creationId xmlns:a16="http://schemas.microsoft.com/office/drawing/2014/main" id="{7E525019-6288-561F-B2BC-DD4ACA1088D9}"/>
                  </a:ext>
                </a:extLst>
              </p14:cNvPr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3" name="Ink 4">
                <a:extLst>
                  <a:ext uri="{FF2B5EF4-FFF2-40B4-BE49-F238E27FC236}">
                    <a16:creationId xmlns:a16="http://schemas.microsoft.com/office/drawing/2014/main" id="{7E525019-6288-561F-B2BC-DD4ACA1088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1413" y="700932"/>
                <a:ext cx="465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7914240" y="3046680"/>
              <a:ext cx="455040" cy="1808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07040" y="3040200"/>
                <a:ext cx="472680" cy="18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643320" y="171360"/>
              <a:ext cx="8010000" cy="6279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8280" y="159120"/>
                <a:ext cx="8022960" cy="630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</p:spTree>
    <p:extLst>
      <p:ext uri="{BB962C8B-B14F-4D97-AF65-F5344CB8AC3E}">
        <p14:creationId xmlns:p14="http://schemas.microsoft.com/office/powerpoint/2010/main" val="2763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Μηχανική</a:t>
            </a:r>
          </a:p>
          <a:p>
            <a:endParaRPr lang="el-GR" dirty="0"/>
          </a:p>
          <a:p>
            <a: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Μια Διάσταση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Στους αγώνες </a:t>
            </a:r>
            <a:r>
              <a:rPr lang="en-US" sz="1050" dirty="0">
                <a:latin typeface="Cambria" panose="02040503050406030204" pitchFamily="18" charset="0"/>
              </a:rPr>
              <a:t>drag, </a:t>
            </a:r>
            <a:r>
              <a:rPr lang="el-GR" sz="1050" dirty="0">
                <a:latin typeface="Cambria" panose="02040503050406030204" pitchFamily="18" charset="0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lang="en-US" sz="1050" dirty="0">
                <a:latin typeface="Cambria" panose="02040503050406030204" pitchFamily="18" charset="0"/>
              </a:rPr>
              <a:t>5 km/h, </a:t>
            </a:r>
            <a:r>
              <a:rPr lang="el-GR" sz="1050" dirty="0">
                <a:latin typeface="Cambria" panose="02040503050406030204" pitchFamily="18" charset="0"/>
              </a:rPr>
              <a:t>καλύπτοντας την απαιτούμενη απόσταση σε λιγότερο από 5 </a:t>
            </a:r>
            <a:r>
              <a:rPr lang="en-US" sz="1050" dirty="0">
                <a:latin typeface="Cambria" panose="02040503050406030204" pitchFamily="18" charset="0"/>
              </a:rPr>
              <a:t>sec. </a:t>
            </a:r>
          </a:p>
          <a:p>
            <a:pPr algn="just"/>
            <a:r>
              <a:rPr lang="en-US" sz="1050" dirty="0">
                <a:latin typeface="Cambria" panose="02040503050406030204" pitchFamily="18" charset="0"/>
              </a:rPr>
              <a:t>(George </a:t>
            </a:r>
            <a:r>
              <a:rPr lang="en-US" sz="1050" dirty="0" err="1">
                <a:latin typeface="Cambria" panose="02040503050406030204" pitchFamily="18" charset="0"/>
              </a:rPr>
              <a:t>Lepp</a:t>
            </a:r>
            <a:r>
              <a:rPr lang="en-US" sz="1050" dirty="0">
                <a:latin typeface="Cambria" panose="02040503050406030204" pitchFamily="18" charset="0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319513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0613" y="1290913"/>
            <a:ext cx="7872250" cy="5186085"/>
          </a:xfrm>
        </p:spPr>
        <p:txBody>
          <a:bodyPr>
            <a:normAutofit/>
          </a:bodyPr>
          <a:lstStyle/>
          <a:p>
            <a:r>
              <a:rPr lang="el-GR" dirty="0"/>
              <a:t>Κίνηση σε έναν οριζόντιο/κατακόρυφο</a:t>
            </a:r>
            <a:r>
              <a:rPr lang="en-US" dirty="0"/>
              <a:t> </a:t>
            </a:r>
            <a:r>
              <a:rPr lang="el-GR" dirty="0"/>
              <a:t>άξονα</a:t>
            </a:r>
          </a:p>
          <a:p>
            <a:pPr lvl="1"/>
            <a:r>
              <a:rPr lang="el-GR" dirty="0"/>
              <a:t>Σώμα == σωματίδιο </a:t>
            </a:r>
          </a:p>
          <a:p>
            <a:pPr lvl="2"/>
            <a:r>
              <a:rPr lang="el-GR" dirty="0"/>
              <a:t>Θεωρούμε απειροστά μικρό το μέγεθός του</a:t>
            </a:r>
            <a:endParaRPr lang="en-US" dirty="0"/>
          </a:p>
          <a:p>
            <a:pPr lvl="2"/>
            <a:r>
              <a:rPr lang="el-GR" dirty="0"/>
              <a:t>Αδιαφορούμε </a:t>
            </a:r>
            <a:r>
              <a:rPr lang="el-GR" b="1" dirty="0"/>
              <a:t>πλήρως</a:t>
            </a:r>
            <a:r>
              <a:rPr lang="el-GR" dirty="0"/>
              <a:t> για τις διαστάσεις του</a:t>
            </a:r>
            <a:br>
              <a:rPr lang="el-GR" dirty="0"/>
            </a:br>
            <a:endParaRPr lang="en-US" dirty="0"/>
          </a:p>
          <a:p>
            <a:r>
              <a:rPr lang="el-GR" dirty="0"/>
              <a:t>Θα γνωρίσουμε τους βασικούς ορισμούς της κινητικής…</a:t>
            </a:r>
          </a:p>
          <a:p>
            <a:pPr lvl="1"/>
            <a:r>
              <a:rPr lang="el-GR" dirty="0"/>
              <a:t>…αρχικά σε μια διάσταση και αργότερα σε δυο διαστάσεις</a:t>
            </a:r>
            <a:endParaRPr lang="en-US" dirty="0"/>
          </a:p>
          <a:p>
            <a:pPr lvl="1"/>
            <a:endParaRPr lang="el-GR" sz="1100" dirty="0"/>
          </a:p>
          <a:p>
            <a:r>
              <a:rPr lang="el-GR" dirty="0"/>
              <a:t>Αυτοί είναι:</a:t>
            </a:r>
          </a:p>
          <a:p>
            <a:pPr lvl="1"/>
            <a:r>
              <a:rPr lang="el-GR" b="1" dirty="0"/>
              <a:t>Η Θέση</a:t>
            </a:r>
          </a:p>
          <a:p>
            <a:pPr lvl="1"/>
            <a:r>
              <a:rPr lang="el-GR" b="1" dirty="0"/>
              <a:t>Η Ταχύτητα</a:t>
            </a:r>
          </a:p>
          <a:p>
            <a:pPr lvl="1"/>
            <a:r>
              <a:rPr lang="el-GR" b="1" dirty="0"/>
              <a:t>Η Επιτάχυνση</a:t>
            </a:r>
          </a:p>
          <a:p>
            <a:pPr marL="68580" indent="0">
              <a:buNone/>
            </a:pPr>
            <a:r>
              <a:rPr lang="el-GR" dirty="0"/>
              <a:t>ενός σώματος</a:t>
            </a:r>
          </a:p>
        </p:txBody>
      </p:sp>
    </p:spTree>
    <p:extLst>
      <p:ext uri="{BB962C8B-B14F-4D97-AF65-F5344CB8AC3E}">
        <p14:creationId xmlns:p14="http://schemas.microsoft.com/office/powerpoint/2010/main" val="11093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40613" y="1290913"/>
                <a:ext cx="7946188" cy="53384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l-GR" dirty="0"/>
                  <a:t>διάνυσμα που ορίζει την τοποθεσία του σώματος σε σχέση με ένα σημείο αναφοράς (όπως 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)</a:t>
                </a:r>
              </a:p>
              <a:p>
                <a:pPr lvl="1"/>
                <a:r>
                  <a:rPr lang="el-GR" dirty="0"/>
                  <a:t>Διανυσματικό μέγεθος</a:t>
                </a:r>
              </a:p>
              <a:p>
                <a:pPr lvl="2"/>
                <a:r>
                  <a:rPr lang="el-GR" dirty="0"/>
                  <a:t>Θα θεωρήσουμε έναν βαθμονομημένο άξονα στον οποίο γίνεται η κίνηση</a:t>
                </a:r>
                <a:r>
                  <a:rPr lang="en-US" dirty="0"/>
                  <a:t> – </a:t>
                </a:r>
                <a:r>
                  <a:rPr lang="el-GR" dirty="0"/>
                  <a:t>το μοναδιαίο του διάνυσμα είναι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l-GR" dirty="0"/>
                  <a:t> (οριζόντια κίνηση)</a:t>
                </a:r>
                <a:r>
                  <a:rPr lang="en-US" dirty="0"/>
                  <a:t> </a:t>
                </a:r>
                <a:r>
                  <a:rPr lang="el-GR" dirty="0"/>
                  <a:t>ή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l-GR" dirty="0"/>
                  <a:t> (κατακόρυφη κίνηση)</a:t>
                </a:r>
                <a:r>
                  <a:rPr lang="en-US" dirty="0"/>
                  <a:t> </a:t>
                </a:r>
                <a:endParaRPr lang="el-GR" dirty="0"/>
              </a:p>
              <a:p>
                <a:pPr lvl="2"/>
                <a:r>
                  <a:rPr lang="el-GR" dirty="0">
                    <a:sym typeface="Wingdings" panose="05000000000000000000" pitchFamily="2" charset="2"/>
                  </a:rPr>
                  <a:t>Το </a:t>
                </a:r>
                <a:r>
                  <a:rPr lang="el-GR" b="1" dirty="0">
                    <a:sym typeface="Wingdings" panose="05000000000000000000" pitchFamily="2" charset="2"/>
                  </a:rPr>
                  <a:t>πρόσημο</a:t>
                </a:r>
                <a:r>
                  <a:rPr lang="el-GR" dirty="0">
                    <a:sym typeface="Wingdings" panose="05000000000000000000" pitchFamily="2" charset="2"/>
                  </a:rPr>
                  <a:t> μας δηλώνει τη φορά του διανύσματος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=+3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=−12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sym typeface="Wingdings" panose="05000000000000000000" pitchFamily="2" charset="2"/>
                  </a:rPr>
                </a:br>
                <a:endParaRPr lang="el-GR" dirty="0"/>
              </a:p>
              <a:p>
                <a:r>
                  <a:rPr lang="el-GR" dirty="0"/>
                  <a:t>Το πρόσημο μπορεί να είναι θετικό ή αρνητικό – ως πρόσημο τιμής στο βαθμονομημένο άξονα</a:t>
                </a:r>
              </a:p>
              <a:p>
                <a:pPr lvl="1"/>
                <a:r>
                  <a:rPr lang="el-GR" dirty="0"/>
                  <a:t>Θετικό πρόσημο </a:t>
                </a:r>
                <a:r>
                  <a:rPr lang="el-GR" dirty="0">
                    <a:sym typeface="Wingdings" panose="05000000000000000000" pitchFamily="2" charset="2"/>
                  </a:rPr>
                  <a:t>: το διάνυσμα ξεκινά από ένα σημείο αναφοράς (το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l-GR" dirty="0">
                    <a:sym typeface="Wingdings" panose="05000000000000000000" pitchFamily="2" charset="2"/>
                  </a:rPr>
                  <a:t>) και καταλήγει σε κάποια θετική τιμή του άξονα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Αντίθετα για αρνητική τιμή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613" y="1290913"/>
                <a:ext cx="7946188" cy="5338487"/>
              </a:xfrm>
              <a:blipFill>
                <a:blip r:embed="rId2"/>
                <a:stretch>
                  <a:fillRect t="-1598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324600" y="5943601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</p:spTree>
    <p:extLst>
      <p:ext uri="{BB962C8B-B14F-4D97-AF65-F5344CB8AC3E}">
        <p14:creationId xmlns:p14="http://schemas.microsoft.com/office/powerpoint/2010/main" val="31023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0613" y="1290913"/>
            <a:ext cx="7872250" cy="5186085"/>
          </a:xfrm>
        </p:spPr>
        <p:txBody>
          <a:bodyPr>
            <a:normAutofit/>
          </a:bodyPr>
          <a:lstStyle/>
          <a:p>
            <a:r>
              <a:rPr lang="el-GR" dirty="0">
                <a:sym typeface="Wingdings" panose="05000000000000000000" pitchFamily="2" charset="2"/>
              </a:rPr>
              <a:t>Παράδειγμα: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5" b="25556"/>
          <a:stretch/>
        </p:blipFill>
        <p:spPr>
          <a:xfrm>
            <a:off x="531137" y="2819400"/>
            <a:ext cx="8081726" cy="23573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41006" y="4114800"/>
            <a:ext cx="3403898" cy="583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300270" y="3429000"/>
            <a:ext cx="1752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308896" y="3581400"/>
            <a:ext cx="303937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1227535" y="4876800"/>
            <a:ext cx="30919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2099096" y="4756036"/>
            <a:ext cx="222901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1F97FF2F-7E71-1336-9D69-04F510792235}"/>
              </a:ext>
            </a:extLst>
          </p:cNvPr>
          <p:cNvCxnSpPr>
            <a:cxnSpLocks/>
          </p:cNvCxnSpPr>
          <p:nvPr/>
        </p:nvCxnSpPr>
        <p:spPr>
          <a:xfrm>
            <a:off x="4300270" y="2438400"/>
            <a:ext cx="1418326" cy="519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D167E4-B142-8117-FCBB-D467797AD10C}"/>
                  </a:ext>
                </a:extLst>
              </p:cNvPr>
              <p:cNvSpPr txBox="1"/>
              <p:nvPr/>
            </p:nvSpPr>
            <p:spPr>
              <a:xfrm>
                <a:off x="3748548" y="2040351"/>
                <a:ext cx="1612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D167E4-B142-8117-FCBB-D467797AD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548" y="2040351"/>
                <a:ext cx="1612877" cy="369332"/>
              </a:xfrm>
              <a:prstGeom prst="rect">
                <a:avLst/>
              </a:prstGeom>
              <a:blipFill>
                <a:blip r:embed="rId3"/>
                <a:stretch>
                  <a:fillRect t="-23333" r="-1704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6D9F5D-33E4-5317-4248-BF19144EB977}"/>
                  </a:ext>
                </a:extLst>
              </p:cNvPr>
              <p:cNvSpPr txBox="1"/>
              <p:nvPr/>
            </p:nvSpPr>
            <p:spPr>
              <a:xfrm>
                <a:off x="6934200" y="2101255"/>
                <a:ext cx="1622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6D9F5D-33E4-5317-4248-BF19144EB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101255"/>
                <a:ext cx="1622495" cy="369332"/>
              </a:xfrm>
              <a:prstGeom prst="rect">
                <a:avLst/>
              </a:prstGeom>
              <a:blipFill>
                <a:blip r:embed="rId4"/>
                <a:stretch>
                  <a:fillRect t="-23333" r="-1654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300B6DFA-AB7F-BD1E-28D7-78BA1E8561CD}"/>
              </a:ext>
            </a:extLst>
          </p:cNvPr>
          <p:cNvCxnSpPr>
            <a:stCxn id="18" idx="2"/>
          </p:cNvCxnSpPr>
          <p:nvPr/>
        </p:nvCxnSpPr>
        <p:spPr>
          <a:xfrm flipH="1">
            <a:off x="7467600" y="2470587"/>
            <a:ext cx="277848" cy="291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A4B2F6-BF16-28EF-16CD-D9F4E3A4746C}"/>
                  </a:ext>
                </a:extLst>
              </p:cNvPr>
              <p:cNvSpPr txBox="1"/>
              <p:nvPr/>
            </p:nvSpPr>
            <p:spPr>
              <a:xfrm>
                <a:off x="2650796" y="5297553"/>
                <a:ext cx="1784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A4B2F6-BF16-28EF-16CD-D9F4E3A47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796" y="5297553"/>
                <a:ext cx="1784399" cy="369332"/>
              </a:xfrm>
              <a:prstGeom prst="rect">
                <a:avLst/>
              </a:prstGeom>
              <a:blipFill>
                <a:blip r:embed="rId5"/>
                <a:stretch>
                  <a:fillRect t="-22951" r="-1501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8D60FD-FE3A-124A-97A9-58D4721AF96E}"/>
                  </a:ext>
                </a:extLst>
              </p:cNvPr>
              <p:cNvSpPr txBox="1"/>
              <p:nvPr/>
            </p:nvSpPr>
            <p:spPr>
              <a:xfrm>
                <a:off x="609600" y="5307685"/>
                <a:ext cx="1831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𝟓𝟓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8D60FD-FE3A-124A-97A9-58D4721AF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07685"/>
                <a:ext cx="1831720" cy="369332"/>
              </a:xfrm>
              <a:prstGeom prst="rect">
                <a:avLst/>
              </a:prstGeom>
              <a:blipFill>
                <a:blip r:embed="rId6"/>
                <a:stretch>
                  <a:fillRect t="-23333" r="-1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βάλ 3">
            <a:extLst>
              <a:ext uri="{FF2B5EF4-FFF2-40B4-BE49-F238E27FC236}">
                <a16:creationId xmlns:a16="http://schemas.microsoft.com/office/drawing/2014/main" id="{ACEBF545-4070-BC89-5011-8985AD268F87}"/>
              </a:ext>
            </a:extLst>
          </p:cNvPr>
          <p:cNvSpPr/>
          <p:nvPr/>
        </p:nvSpPr>
        <p:spPr>
          <a:xfrm>
            <a:off x="5986730" y="3200400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74B73D66-451E-5ED4-7FE3-CA760D3B7783}"/>
              </a:ext>
            </a:extLst>
          </p:cNvPr>
          <p:cNvSpPr/>
          <p:nvPr/>
        </p:nvSpPr>
        <p:spPr>
          <a:xfrm>
            <a:off x="7239000" y="3211484"/>
            <a:ext cx="109270" cy="69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5F6034B-C5E9-079D-4168-A2FBD0B0228B}"/>
              </a:ext>
            </a:extLst>
          </p:cNvPr>
          <p:cNvSpPr/>
          <p:nvPr/>
        </p:nvSpPr>
        <p:spPr>
          <a:xfrm>
            <a:off x="1172900" y="4557648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2F6CAB0A-8548-E0C4-3AFE-BD4018AD3479}"/>
              </a:ext>
            </a:extLst>
          </p:cNvPr>
          <p:cNvSpPr/>
          <p:nvPr/>
        </p:nvSpPr>
        <p:spPr>
          <a:xfrm>
            <a:off x="2044461" y="4557648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4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5" grpId="0"/>
      <p:bldP spid="4" grpId="0" animBg="1"/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81861"/>
                <a:ext cx="7948450" cy="3933450"/>
              </a:xfrm>
            </p:spPr>
            <p:txBody>
              <a:bodyPr/>
              <a:lstStyle/>
              <a:p>
                <a:r>
                  <a:rPr lang="el-GR" b="1" dirty="0"/>
                  <a:t>Μετατόπιση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l-GR" dirty="0"/>
                  <a:t> </a:t>
                </a:r>
                <a:r>
                  <a:rPr lang="el-GR" b="1" dirty="0"/>
                  <a:t>(</a:t>
                </a:r>
                <a:r>
                  <a:rPr lang="en-US" b="1" dirty="0"/>
                  <a:t>displacement)</a:t>
                </a:r>
                <a:r>
                  <a:rPr lang="en-US" dirty="0"/>
                  <a:t>: </a:t>
                </a:r>
                <a:r>
                  <a:rPr lang="el-GR" dirty="0"/>
                  <a:t>η αλλαγή στη θέση ενός σωματιδίου </a:t>
                </a:r>
                <a:endParaRPr lang="en-US" dirty="0"/>
              </a:p>
              <a:p>
                <a:r>
                  <a:rPr lang="el-GR" u="sng" dirty="0"/>
                  <a:t>Ορισμός</a:t>
                </a:r>
                <a:r>
                  <a:rPr lang="el-GR" dirty="0"/>
                  <a:t>: 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𝜏𝜀𝜆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𝛼𝜌𝜒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l-GR" dirty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𝜏𝜀𝜆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𝛼𝜌𝜒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την τελική και την αρχική θέση του σωματιδίου</a:t>
                </a:r>
              </a:p>
              <a:p>
                <a:pPr lvl="1"/>
                <a:r>
                  <a:rPr lang="el-GR" dirty="0"/>
                  <a:t>Θα χρησιμοποιούμε το συμβολισμό: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𝜏𝜀𝜆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𝛼𝜌𝜒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dirty="0"/>
              </a:p>
              <a:p>
                <a:r>
                  <a:rPr lang="el-GR" dirty="0"/>
                  <a:t>Προσοχή: </a:t>
                </a:r>
                <a:r>
                  <a:rPr lang="el-GR" b="1" dirty="0"/>
                  <a:t>απόσταση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l-GR" sz="3200" dirty="0"/>
                  <a:t>≠</a:t>
                </a:r>
                <a:r>
                  <a:rPr lang="el-GR" dirty="0"/>
                  <a:t> </a:t>
                </a:r>
                <a:r>
                  <a:rPr lang="el-GR" b="1" dirty="0"/>
                  <a:t>μέτρο</a:t>
                </a:r>
                <a:r>
                  <a:rPr lang="el-GR" dirty="0"/>
                  <a:t> </a:t>
                </a:r>
                <a:r>
                  <a:rPr lang="el-GR" b="1" dirty="0"/>
                  <a:t>μετατόπισης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l-GR" dirty="0"/>
                  <a:t>!</a:t>
                </a:r>
              </a:p>
              <a:p>
                <a:r>
                  <a:rPr lang="el-GR" dirty="0"/>
                  <a:t>Παράδειγμα: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81861"/>
                <a:ext cx="7948450" cy="3933450"/>
              </a:xfrm>
              <a:blipFill>
                <a:blip r:embed="rId2"/>
                <a:stretch>
                  <a:fillRect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73164"/>
            <a:ext cx="3541058" cy="212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09775" y="4953000"/>
            <a:ext cx="38622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/>
              <a:t>Η απόσταση που διανύει ένας αθλητής μπάσκετ, αν απλουστευμένα υποθέσουμε ότι κινείται σε ευθεία γραμμή, είναι μερικά χιλιόμετρα, αλλά η μετατόπιση από την αρχική θέση του (κέντρο γηπέδου) ως την τελική (ξανά στην ίδια περίπου θέση) είναι πολύ μικρότερη (ως μέτρο)!</a:t>
            </a:r>
          </a:p>
        </p:txBody>
      </p:sp>
    </p:spTree>
    <p:extLst>
      <p:ext uri="{BB962C8B-B14F-4D97-AF65-F5344CB8AC3E}">
        <p14:creationId xmlns:p14="http://schemas.microsoft.com/office/powerpoint/2010/main" val="11227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5137</TotalTime>
  <Words>1066</Words>
  <Application>Microsoft Office PowerPoint</Application>
  <PresentationFormat>On-screen Show (4:3)</PresentationFormat>
  <Paragraphs>454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Reminder…</vt:lpstr>
      <vt:lpstr>1η Ενότητα Κλασική Μηχανική</vt:lpstr>
      <vt:lpstr>Φυσική για Μηχανικούς</vt:lpstr>
      <vt:lpstr>Φυσική για Μηχανικούς</vt:lpstr>
      <vt:lpstr>Κίνηση σε μια Διάσταση 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518</cp:revision>
  <cp:lastPrinted>2019-09-23T12:48:06Z</cp:lastPrinted>
  <dcterms:created xsi:type="dcterms:W3CDTF">2006-08-16T00:00:00Z</dcterms:created>
  <dcterms:modified xsi:type="dcterms:W3CDTF">2024-10-07T16:24:27Z</dcterms:modified>
  <cp:contentStatus/>
</cp:coreProperties>
</file>